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audio4.wav" ContentType="audio/wav"/>
  <Override PartName="/ppt/media/audio5.wav" ContentType="audio/wav"/>
  <Override PartName="/ppt/media/audio6.wav" ContentType="audio/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6" r:id="rId2"/>
  </p:sldMasterIdLst>
  <p:notesMasterIdLst>
    <p:notesMasterId r:id="rId71"/>
  </p:notesMasterIdLst>
  <p:sldIdLst>
    <p:sldId id="367" r:id="rId3"/>
    <p:sldId id="257" r:id="rId4"/>
    <p:sldId id="259" r:id="rId5"/>
    <p:sldId id="258" r:id="rId6"/>
    <p:sldId id="261" r:id="rId7"/>
    <p:sldId id="260" r:id="rId8"/>
    <p:sldId id="312" r:id="rId9"/>
    <p:sldId id="263" r:id="rId10"/>
    <p:sldId id="313" r:id="rId11"/>
    <p:sldId id="264" r:id="rId12"/>
    <p:sldId id="270" r:id="rId13"/>
    <p:sldId id="265" r:id="rId14"/>
    <p:sldId id="266" r:id="rId15"/>
    <p:sldId id="277" r:id="rId16"/>
    <p:sldId id="368" r:id="rId17"/>
    <p:sldId id="267" r:id="rId18"/>
    <p:sldId id="268" r:id="rId19"/>
    <p:sldId id="314" r:id="rId20"/>
    <p:sldId id="315" r:id="rId21"/>
    <p:sldId id="271" r:id="rId22"/>
    <p:sldId id="269" r:id="rId23"/>
    <p:sldId id="272" r:id="rId24"/>
    <p:sldId id="316" r:id="rId25"/>
    <p:sldId id="273" r:id="rId26"/>
    <p:sldId id="274" r:id="rId27"/>
    <p:sldId id="275" r:id="rId28"/>
    <p:sldId id="317" r:id="rId29"/>
    <p:sldId id="276" r:id="rId30"/>
    <p:sldId id="278" r:id="rId31"/>
    <p:sldId id="279" r:id="rId32"/>
    <p:sldId id="280" r:id="rId33"/>
    <p:sldId id="281" r:id="rId34"/>
    <p:sldId id="283" r:id="rId35"/>
    <p:sldId id="369" r:id="rId36"/>
    <p:sldId id="256" r:id="rId37"/>
    <p:sldId id="370" r:id="rId38"/>
    <p:sldId id="371" r:id="rId39"/>
    <p:sldId id="372" r:id="rId40"/>
    <p:sldId id="373" r:id="rId41"/>
    <p:sldId id="374" r:id="rId42"/>
    <p:sldId id="262" r:id="rId43"/>
    <p:sldId id="375" r:id="rId44"/>
    <p:sldId id="376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6" r:id="rId53"/>
    <p:sldId id="285" r:id="rId54"/>
    <p:sldId id="286" r:id="rId55"/>
    <p:sldId id="377" r:id="rId56"/>
    <p:sldId id="287" r:id="rId57"/>
    <p:sldId id="378" r:id="rId58"/>
    <p:sldId id="379" r:id="rId59"/>
    <p:sldId id="380" r:id="rId60"/>
    <p:sldId id="381" r:id="rId61"/>
    <p:sldId id="382" r:id="rId62"/>
    <p:sldId id="383" r:id="rId63"/>
    <p:sldId id="384" r:id="rId64"/>
    <p:sldId id="385" r:id="rId65"/>
    <p:sldId id="284" r:id="rId66"/>
    <p:sldId id="386" r:id="rId67"/>
    <p:sldId id="387" r:id="rId68"/>
    <p:sldId id="282" r:id="rId69"/>
    <p:sldId id="295" r:id="rId70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72"/>
    </p:embeddedFont>
    <p:embeddedFont>
      <p:font typeface="Comic Sans MS" panose="030F0702030302020204" pitchFamily="66" charset="0"/>
      <p:regular r:id="rId73"/>
      <p:bold r:id="rId74"/>
      <p:italic r:id="rId75"/>
      <p:boldItalic r:id="rId76"/>
    </p:embeddedFont>
    <p:embeddedFont>
      <p:font typeface="Fredoka One" panose="02000000000000000000" pitchFamily="2" charset="0"/>
      <p:regular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  <p:embeddedFont>
      <p:font typeface="Palanquin Dark" panose="020B0604020202020204" charset="0"/>
      <p:regular r:id="rId82"/>
      <p:bold r:id="rId83"/>
    </p:embeddedFont>
    <p:embeddedFont>
      <p:font typeface="Roboto Condensed Light" panose="02000000000000000000" pitchFamily="2" charset="0"/>
      <p:regular r:id="rId84"/>
      <p:italic r:id="rId85"/>
    </p:embeddedFont>
    <p:embeddedFont>
      <p:font typeface="Vibur" panose="020B0604020202020204" charset="0"/>
      <p:regular r:id="rId86"/>
    </p:embeddedFont>
    <p:embeddedFont>
      <p:font typeface="VNI-Times" pitchFamily="2" charset="0"/>
      <p:regular r:id="rId87"/>
      <p:bold r:id="rId88"/>
      <p:italic r:id="rId89"/>
      <p:boldItalic r:id="rId9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2AC"/>
    <a:srgbClr val="F7F5EF"/>
    <a:srgbClr val="F4F2EC"/>
    <a:srgbClr val="F9F6F0"/>
    <a:srgbClr val="F8F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B37488-1ABD-440F-A32F-EDB5EF286E1F}">
  <a:tblStyle styleId="{B2B37488-1ABD-440F-A32F-EDB5EF286E1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78" d="100"/>
          <a:sy n="78" d="100"/>
        </p:scale>
        <p:origin x="7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90" Type="http://schemas.openxmlformats.org/officeDocument/2006/relationships/font" Target="fonts/font19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6.fntdata"/><Relationship Id="rId61" Type="http://schemas.openxmlformats.org/officeDocument/2006/relationships/slide" Target="slides/slide59.xml"/><Relationship Id="rId82" Type="http://schemas.openxmlformats.org/officeDocument/2006/relationships/font" Target="fonts/font11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e3a7255495_0_39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e3a7255495_0_39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e4409c116f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e4409c116f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18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e4409c116f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e4409c116f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e39b796ff0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e39b796ff0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e3a7255495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e3a7255495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b810e8b920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b810e8b920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e3a7255495_0_4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e3a7255495_0_4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e39b796ff0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e39b796ff0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e39b796ff0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e39b796ff0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e4409c116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e4409c116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e3a7255495_0_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e3a7255495_0_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c6ac5e878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c6ac5e878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e29f10fef6_2_1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e29f10fef6_2_1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e3a7255495_0_1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e3a7255495_0_1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3a7255495_0_3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e3a7255495_0_3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e3a7255495_0_3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e3a7255495_0_3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e39b796ff0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e39b796ff0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B088B-D3FE-486B-946A-16C9001887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490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38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986B4-AC75-45C1-9D7B-3F0728E6A5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6ac5e8787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6ac5e8787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ge3a7255495_0_3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7" name="Google Shape;937;ge3a7255495_0_3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e3cb93ef9a_0_10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7" name="Google Shape;1247;ge3cb93ef9a_0_10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e29f10fef6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e29f10fef6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6ac5e8787_1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6ac5e8787_1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c6ac5e8787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c6ac5e8787_2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E26114-8A8F-4341-BB72-18F68570C6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7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c6ac5e8787_2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c6ac5e8787_2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e29f10fef6_2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e29f10fef6_2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8" name="Google Shape;18;p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" name="Google Shape;20;p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1498178" y="2517845"/>
            <a:ext cx="38496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2766428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903328" y="3393939"/>
            <a:ext cx="30393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03" name="Google Shape;103;p1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4" name="Google Shape;104;p1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05" name="Google Shape;105;p1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" name="Google Shape;108;p13"/>
          <p:cNvSpPr txBox="1">
            <a:spLocks noGrp="1"/>
          </p:cNvSpPr>
          <p:nvPr>
            <p:ph type="title" hasCustomPrompt="1"/>
          </p:nvPr>
        </p:nvSpPr>
        <p:spPr>
          <a:xfrm>
            <a:off x="1361850" y="189125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"/>
          </p:nvPr>
        </p:nvSpPr>
        <p:spPr>
          <a:xfrm>
            <a:off x="2256624" y="1682600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2"/>
          </p:nvPr>
        </p:nvSpPr>
        <p:spPr>
          <a:xfrm>
            <a:off x="2256624" y="2026637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3" hasCustomPrompt="1"/>
          </p:nvPr>
        </p:nvSpPr>
        <p:spPr>
          <a:xfrm>
            <a:off x="1361850" y="3370633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4"/>
          </p:nvPr>
        </p:nvSpPr>
        <p:spPr>
          <a:xfrm>
            <a:off x="2256624" y="3161986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5"/>
          </p:nvPr>
        </p:nvSpPr>
        <p:spPr>
          <a:xfrm>
            <a:off x="2256624" y="3506023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6" hasCustomPrompt="1"/>
          </p:nvPr>
        </p:nvSpPr>
        <p:spPr>
          <a:xfrm>
            <a:off x="5013564" y="189125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7"/>
          </p:nvPr>
        </p:nvSpPr>
        <p:spPr>
          <a:xfrm>
            <a:off x="5908350" y="1682600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8"/>
          </p:nvPr>
        </p:nvSpPr>
        <p:spPr>
          <a:xfrm>
            <a:off x="5908350" y="2026631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9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3" hasCustomPrompt="1"/>
          </p:nvPr>
        </p:nvSpPr>
        <p:spPr>
          <a:xfrm>
            <a:off x="5013564" y="3370645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14"/>
          </p:nvPr>
        </p:nvSpPr>
        <p:spPr>
          <a:xfrm>
            <a:off x="5908350" y="3161976"/>
            <a:ext cx="25152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5"/>
          </p:nvPr>
        </p:nvSpPr>
        <p:spPr>
          <a:xfrm>
            <a:off x="5908350" y="3506025"/>
            <a:ext cx="2515200" cy="69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7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4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23" name="Google Shape;123;p1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4" name="Google Shape;124;p1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25" name="Google Shape;125;p1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4452060" y="2517845"/>
            <a:ext cx="3849600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 idx="2" hasCustomPrompt="1"/>
          </p:nvPr>
        </p:nvSpPr>
        <p:spPr>
          <a:xfrm>
            <a:off x="5720310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4857210" y="3363977"/>
            <a:ext cx="30393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30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33" name="Google Shape;133;p1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" name="Google Shape;134;p1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35" name="Google Shape;135;p1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5"/>
          <p:cNvSpPr txBox="1">
            <a:spLocks noGrp="1"/>
          </p:cNvSpPr>
          <p:nvPr>
            <p:ph type="subTitle" idx="1"/>
          </p:nvPr>
        </p:nvSpPr>
        <p:spPr>
          <a:xfrm>
            <a:off x="2917850" y="2649262"/>
            <a:ext cx="3932400" cy="9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917850" y="1519636"/>
            <a:ext cx="3932400" cy="124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16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42" name="Google Shape;142;p1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3" name="Google Shape;143;p1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44" name="Google Shape;144;p1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1916375" y="3265775"/>
            <a:ext cx="30777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1"/>
          </p:nvPr>
        </p:nvSpPr>
        <p:spPr>
          <a:xfrm>
            <a:off x="1916375" y="1335600"/>
            <a:ext cx="3077700" cy="19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9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51" name="Google Shape;151;p1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53" name="Google Shape;153;p1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7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1"/>
          </p:nvPr>
        </p:nvSpPr>
        <p:spPr>
          <a:xfrm>
            <a:off x="3588250" y="3050219"/>
            <a:ext cx="24633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2"/>
          </p:nvPr>
        </p:nvSpPr>
        <p:spPr>
          <a:xfrm>
            <a:off x="3588250" y="3423474"/>
            <a:ext cx="24633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3"/>
          </p:nvPr>
        </p:nvSpPr>
        <p:spPr>
          <a:xfrm>
            <a:off x="3588250" y="1391819"/>
            <a:ext cx="24633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4"/>
          </p:nvPr>
        </p:nvSpPr>
        <p:spPr>
          <a:xfrm>
            <a:off x="3588250" y="1765081"/>
            <a:ext cx="24633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173" name="Google Shape;173;p1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4" name="Google Shape;174;p1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175" name="Google Shape;175;p1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title" idx="2" hasCustomPrompt="1"/>
          </p:nvPr>
        </p:nvSpPr>
        <p:spPr>
          <a:xfrm>
            <a:off x="1803864" y="1997578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9"/>
          <p:cNvSpPr txBox="1">
            <a:spLocks noGrp="1"/>
          </p:cNvSpPr>
          <p:nvPr>
            <p:ph type="subTitle" idx="1"/>
          </p:nvPr>
        </p:nvSpPr>
        <p:spPr>
          <a:xfrm>
            <a:off x="1228464" y="2798609"/>
            <a:ext cx="2036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1" name="Google Shape;181;p19"/>
          <p:cNvSpPr txBox="1">
            <a:spLocks noGrp="1"/>
          </p:cNvSpPr>
          <p:nvPr>
            <p:ph type="subTitle" idx="3"/>
          </p:nvPr>
        </p:nvSpPr>
        <p:spPr>
          <a:xfrm>
            <a:off x="1228464" y="3170009"/>
            <a:ext cx="20367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2" name="Google Shape;182;p19"/>
          <p:cNvSpPr txBox="1">
            <a:spLocks noGrp="1"/>
          </p:cNvSpPr>
          <p:nvPr>
            <p:ph type="title" idx="4" hasCustomPrompt="1"/>
          </p:nvPr>
        </p:nvSpPr>
        <p:spPr>
          <a:xfrm>
            <a:off x="4376950" y="1997578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3" name="Google Shape;183;p19"/>
          <p:cNvSpPr txBox="1">
            <a:spLocks noGrp="1"/>
          </p:cNvSpPr>
          <p:nvPr>
            <p:ph type="subTitle" idx="5"/>
          </p:nvPr>
        </p:nvSpPr>
        <p:spPr>
          <a:xfrm>
            <a:off x="3801550" y="2798609"/>
            <a:ext cx="2036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6"/>
          </p:nvPr>
        </p:nvSpPr>
        <p:spPr>
          <a:xfrm>
            <a:off x="3801550" y="3170009"/>
            <a:ext cx="20367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7" hasCustomPrompt="1"/>
          </p:nvPr>
        </p:nvSpPr>
        <p:spPr>
          <a:xfrm>
            <a:off x="6949302" y="1997578"/>
            <a:ext cx="885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8"/>
          </p:nvPr>
        </p:nvSpPr>
        <p:spPr>
          <a:xfrm>
            <a:off x="6373902" y="2798609"/>
            <a:ext cx="20367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87" name="Google Shape;187;p19"/>
          <p:cNvSpPr txBox="1">
            <a:spLocks noGrp="1"/>
          </p:cNvSpPr>
          <p:nvPr>
            <p:ph type="subTitle" idx="9"/>
          </p:nvPr>
        </p:nvSpPr>
        <p:spPr>
          <a:xfrm>
            <a:off x="6373902" y="3170009"/>
            <a:ext cx="20367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2_1_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1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04" name="Google Shape;204;p2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5" name="Google Shape;205;p2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06" name="Google Shape;206;p2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" name="Google Shape;209;p21"/>
          <p:cNvSpPr txBox="1">
            <a:spLocks noGrp="1"/>
          </p:cNvSpPr>
          <p:nvPr>
            <p:ph type="subTitle" idx="1"/>
          </p:nvPr>
        </p:nvSpPr>
        <p:spPr>
          <a:xfrm>
            <a:off x="1264625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0" name="Google Shape;210;p21"/>
          <p:cNvSpPr txBox="1">
            <a:spLocks noGrp="1"/>
          </p:cNvSpPr>
          <p:nvPr>
            <p:ph type="subTitle" idx="2"/>
          </p:nvPr>
        </p:nvSpPr>
        <p:spPr>
          <a:xfrm>
            <a:off x="1264625" y="17650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1" name="Google Shape;211;p21"/>
          <p:cNvSpPr txBox="1">
            <a:spLocks noGrp="1"/>
          </p:cNvSpPr>
          <p:nvPr>
            <p:ph type="subTitle" idx="3"/>
          </p:nvPr>
        </p:nvSpPr>
        <p:spPr>
          <a:xfrm>
            <a:off x="6410050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2" name="Google Shape;212;p21"/>
          <p:cNvSpPr txBox="1">
            <a:spLocks noGrp="1"/>
          </p:cNvSpPr>
          <p:nvPr>
            <p:ph type="subTitle" idx="4"/>
          </p:nvPr>
        </p:nvSpPr>
        <p:spPr>
          <a:xfrm>
            <a:off x="6410050" y="17650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p21"/>
          <p:cNvSpPr txBox="1">
            <a:spLocks noGrp="1"/>
          </p:cNvSpPr>
          <p:nvPr>
            <p:ph type="subTitle" idx="5"/>
          </p:nvPr>
        </p:nvSpPr>
        <p:spPr>
          <a:xfrm>
            <a:off x="1264625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4" name="Google Shape;214;p21"/>
          <p:cNvSpPr txBox="1">
            <a:spLocks noGrp="1"/>
          </p:cNvSpPr>
          <p:nvPr>
            <p:ph type="subTitle" idx="6"/>
          </p:nvPr>
        </p:nvSpPr>
        <p:spPr>
          <a:xfrm>
            <a:off x="1264625" y="34234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16" name="Google Shape;216;p21"/>
          <p:cNvSpPr txBox="1">
            <a:spLocks noGrp="1"/>
          </p:cNvSpPr>
          <p:nvPr>
            <p:ph type="subTitle" idx="7"/>
          </p:nvPr>
        </p:nvSpPr>
        <p:spPr>
          <a:xfrm>
            <a:off x="6410050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17" name="Google Shape;217;p21"/>
          <p:cNvSpPr txBox="1">
            <a:spLocks noGrp="1"/>
          </p:cNvSpPr>
          <p:nvPr>
            <p:ph type="subTitle" idx="8"/>
          </p:nvPr>
        </p:nvSpPr>
        <p:spPr>
          <a:xfrm>
            <a:off x="6410050" y="3423481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8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22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20" name="Google Shape;220;p2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1" name="Google Shape;221;p2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22" name="Google Shape;222;p2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2"/>
          <p:cNvSpPr txBox="1">
            <a:spLocks noGrp="1"/>
          </p:cNvSpPr>
          <p:nvPr>
            <p:ph type="subTitle" idx="1"/>
          </p:nvPr>
        </p:nvSpPr>
        <p:spPr>
          <a:xfrm>
            <a:off x="1340825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subTitle" idx="2"/>
          </p:nvPr>
        </p:nvSpPr>
        <p:spPr>
          <a:xfrm>
            <a:off x="1340825" y="34234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27" name="Google Shape;227;p22"/>
          <p:cNvSpPr txBox="1">
            <a:spLocks noGrp="1"/>
          </p:cNvSpPr>
          <p:nvPr>
            <p:ph type="subTitle" idx="3"/>
          </p:nvPr>
        </p:nvSpPr>
        <p:spPr>
          <a:xfrm>
            <a:off x="3839400" y="30502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28" name="Google Shape;228;p22"/>
          <p:cNvSpPr txBox="1">
            <a:spLocks noGrp="1"/>
          </p:cNvSpPr>
          <p:nvPr>
            <p:ph type="subTitle" idx="4"/>
          </p:nvPr>
        </p:nvSpPr>
        <p:spPr>
          <a:xfrm>
            <a:off x="3839400" y="34234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29" name="Google Shape;229;p22"/>
          <p:cNvSpPr txBox="1">
            <a:spLocks noGrp="1"/>
          </p:cNvSpPr>
          <p:nvPr>
            <p:ph type="subTitle" idx="5"/>
          </p:nvPr>
        </p:nvSpPr>
        <p:spPr>
          <a:xfrm>
            <a:off x="6337975" y="3050219"/>
            <a:ext cx="1964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0" name="Google Shape;230;p22"/>
          <p:cNvSpPr txBox="1">
            <a:spLocks noGrp="1"/>
          </p:cNvSpPr>
          <p:nvPr>
            <p:ph type="subTitle" idx="6"/>
          </p:nvPr>
        </p:nvSpPr>
        <p:spPr>
          <a:xfrm>
            <a:off x="6337975" y="34234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1" name="Google Shape;231;p22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2" name="Google Shape;232;p22"/>
          <p:cNvSpPr txBox="1">
            <a:spLocks noGrp="1"/>
          </p:cNvSpPr>
          <p:nvPr>
            <p:ph type="subTitle" idx="7"/>
          </p:nvPr>
        </p:nvSpPr>
        <p:spPr>
          <a:xfrm>
            <a:off x="1340825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3" name="Google Shape;233;p22"/>
          <p:cNvSpPr txBox="1">
            <a:spLocks noGrp="1"/>
          </p:cNvSpPr>
          <p:nvPr>
            <p:ph type="subTitle" idx="8"/>
          </p:nvPr>
        </p:nvSpPr>
        <p:spPr>
          <a:xfrm>
            <a:off x="1340825" y="17650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9"/>
          </p:nvPr>
        </p:nvSpPr>
        <p:spPr>
          <a:xfrm>
            <a:off x="3839400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13"/>
          </p:nvPr>
        </p:nvSpPr>
        <p:spPr>
          <a:xfrm>
            <a:off x="3839400" y="17650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subTitle" idx="14"/>
          </p:nvPr>
        </p:nvSpPr>
        <p:spPr>
          <a:xfrm>
            <a:off x="6337975" y="1391819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subTitle" idx="15"/>
          </p:nvPr>
        </p:nvSpPr>
        <p:spPr>
          <a:xfrm>
            <a:off x="6337975" y="1765072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CUSTOM_28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3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40" name="Google Shape;240;p23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" name="Google Shape;241;p23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42" name="Google Shape;242;p23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23"/>
          <p:cNvSpPr txBox="1">
            <a:spLocks noGrp="1"/>
          </p:cNvSpPr>
          <p:nvPr>
            <p:ph type="subTitle" idx="1"/>
          </p:nvPr>
        </p:nvSpPr>
        <p:spPr>
          <a:xfrm>
            <a:off x="1264637" y="340847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ubTitle" idx="2"/>
          </p:nvPr>
        </p:nvSpPr>
        <p:spPr>
          <a:xfrm>
            <a:off x="1264637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3"/>
          <p:cNvSpPr txBox="1">
            <a:spLocks noGrp="1"/>
          </p:cNvSpPr>
          <p:nvPr>
            <p:ph type="subTitle" idx="3"/>
          </p:nvPr>
        </p:nvSpPr>
        <p:spPr>
          <a:xfrm>
            <a:off x="3841581" y="340847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4"/>
          </p:nvPr>
        </p:nvSpPr>
        <p:spPr>
          <a:xfrm>
            <a:off x="3841581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9" name="Google Shape;249;p23"/>
          <p:cNvSpPr txBox="1">
            <a:spLocks noGrp="1"/>
          </p:cNvSpPr>
          <p:nvPr>
            <p:ph type="subTitle" idx="5"/>
          </p:nvPr>
        </p:nvSpPr>
        <p:spPr>
          <a:xfrm>
            <a:off x="6418531" y="3408477"/>
            <a:ext cx="19644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6"/>
          </p:nvPr>
        </p:nvSpPr>
        <p:spPr>
          <a:xfrm>
            <a:off x="6418531" y="3873269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1" name="Google Shape;251;p23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2" name="Google Shape;252;p23"/>
          <p:cNvSpPr txBox="1">
            <a:spLocks noGrp="1"/>
          </p:cNvSpPr>
          <p:nvPr>
            <p:ph type="subTitle" idx="7"/>
          </p:nvPr>
        </p:nvSpPr>
        <p:spPr>
          <a:xfrm>
            <a:off x="1264637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3" name="Google Shape;253;p23"/>
          <p:cNvSpPr txBox="1">
            <a:spLocks noGrp="1"/>
          </p:cNvSpPr>
          <p:nvPr>
            <p:ph type="subTitle" idx="8"/>
          </p:nvPr>
        </p:nvSpPr>
        <p:spPr>
          <a:xfrm>
            <a:off x="1264637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4" name="Google Shape;254;p23"/>
          <p:cNvSpPr txBox="1">
            <a:spLocks noGrp="1"/>
          </p:cNvSpPr>
          <p:nvPr>
            <p:ph type="subTitle" idx="9"/>
          </p:nvPr>
        </p:nvSpPr>
        <p:spPr>
          <a:xfrm>
            <a:off x="3841581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5" name="Google Shape;255;p23"/>
          <p:cNvSpPr txBox="1">
            <a:spLocks noGrp="1"/>
          </p:cNvSpPr>
          <p:nvPr>
            <p:ph type="subTitle" idx="13"/>
          </p:nvPr>
        </p:nvSpPr>
        <p:spPr>
          <a:xfrm>
            <a:off x="3841581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6" name="Google Shape;256;p23"/>
          <p:cNvSpPr txBox="1">
            <a:spLocks noGrp="1"/>
          </p:cNvSpPr>
          <p:nvPr>
            <p:ph type="subTitle" idx="14"/>
          </p:nvPr>
        </p:nvSpPr>
        <p:spPr>
          <a:xfrm>
            <a:off x="6418531" y="1882342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5"/>
          </p:nvPr>
        </p:nvSpPr>
        <p:spPr>
          <a:xfrm>
            <a:off x="6418531" y="2347134"/>
            <a:ext cx="19644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58" name="Google Shape;258;p23"/>
          <p:cNvSpPr txBox="1">
            <a:spLocks noGrp="1"/>
          </p:cNvSpPr>
          <p:nvPr>
            <p:ph type="title" idx="16" hasCustomPrompt="1"/>
          </p:nvPr>
        </p:nvSpPr>
        <p:spPr>
          <a:xfrm>
            <a:off x="1575587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23"/>
          <p:cNvSpPr txBox="1">
            <a:spLocks noGrp="1"/>
          </p:cNvSpPr>
          <p:nvPr>
            <p:ph type="title" idx="17" hasCustomPrompt="1"/>
          </p:nvPr>
        </p:nvSpPr>
        <p:spPr>
          <a:xfrm>
            <a:off x="4152531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23"/>
          <p:cNvSpPr txBox="1">
            <a:spLocks noGrp="1"/>
          </p:cNvSpPr>
          <p:nvPr>
            <p:ph type="title" idx="18" hasCustomPrompt="1"/>
          </p:nvPr>
        </p:nvSpPr>
        <p:spPr>
          <a:xfrm>
            <a:off x="6729481" y="1381460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23"/>
          <p:cNvSpPr txBox="1">
            <a:spLocks noGrp="1"/>
          </p:cNvSpPr>
          <p:nvPr>
            <p:ph type="title" idx="19" hasCustomPrompt="1"/>
          </p:nvPr>
        </p:nvSpPr>
        <p:spPr>
          <a:xfrm>
            <a:off x="1575587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2" name="Google Shape;262;p23"/>
          <p:cNvSpPr txBox="1">
            <a:spLocks noGrp="1"/>
          </p:cNvSpPr>
          <p:nvPr>
            <p:ph type="title" idx="20" hasCustomPrompt="1"/>
          </p:nvPr>
        </p:nvSpPr>
        <p:spPr>
          <a:xfrm>
            <a:off x="4152531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3"/>
          <p:cNvSpPr txBox="1">
            <a:spLocks noGrp="1"/>
          </p:cNvSpPr>
          <p:nvPr>
            <p:ph type="title" idx="21" hasCustomPrompt="1"/>
          </p:nvPr>
        </p:nvSpPr>
        <p:spPr>
          <a:xfrm>
            <a:off x="6729481" y="2907595"/>
            <a:ext cx="13425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4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66" name="Google Shape;266;p2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7" name="Google Shape;267;p2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68" name="Google Shape;268;p2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24"/>
          <p:cNvSpPr txBox="1">
            <a:spLocks noGrp="1"/>
          </p:cNvSpPr>
          <p:nvPr>
            <p:ph type="title" hasCustomPrompt="1"/>
          </p:nvPr>
        </p:nvSpPr>
        <p:spPr>
          <a:xfrm>
            <a:off x="1637950" y="2886044"/>
            <a:ext cx="2507100" cy="74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272" name="Google Shape;272;p24"/>
          <p:cNvSpPr txBox="1">
            <a:spLocks noGrp="1"/>
          </p:cNvSpPr>
          <p:nvPr>
            <p:ph type="subTitle" idx="1"/>
          </p:nvPr>
        </p:nvSpPr>
        <p:spPr>
          <a:xfrm>
            <a:off x="1637950" y="3681746"/>
            <a:ext cx="25071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title" idx="2" hasCustomPrompt="1"/>
          </p:nvPr>
        </p:nvSpPr>
        <p:spPr>
          <a:xfrm>
            <a:off x="3567750" y="947231"/>
            <a:ext cx="2507100" cy="74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500"/>
              <a:buNone/>
              <a:defRPr sz="5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  <p:sp>
        <p:nvSpPr>
          <p:cNvPr id="274" name="Google Shape;274;p24"/>
          <p:cNvSpPr txBox="1">
            <a:spLocks noGrp="1"/>
          </p:cNvSpPr>
          <p:nvPr>
            <p:ph type="subTitle" idx="3"/>
          </p:nvPr>
        </p:nvSpPr>
        <p:spPr>
          <a:xfrm>
            <a:off x="3567756" y="1742934"/>
            <a:ext cx="25071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75" name="Google Shape;275;p24"/>
          <p:cNvSpPr txBox="1">
            <a:spLocks noGrp="1"/>
          </p:cNvSpPr>
          <p:nvPr>
            <p:ph type="title" idx="4" hasCustomPrompt="1"/>
          </p:nvPr>
        </p:nvSpPr>
        <p:spPr>
          <a:xfrm>
            <a:off x="5497725" y="2886044"/>
            <a:ext cx="2507100" cy="74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500"/>
              <a:buNone/>
              <a:defRPr sz="55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4"/>
          <p:cNvSpPr txBox="1">
            <a:spLocks noGrp="1"/>
          </p:cNvSpPr>
          <p:nvPr>
            <p:ph type="subTitle" idx="5"/>
          </p:nvPr>
        </p:nvSpPr>
        <p:spPr>
          <a:xfrm>
            <a:off x="5497725" y="3681746"/>
            <a:ext cx="2507100" cy="43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4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8" name="Google Shape;28;p4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" name="Google Shape;29;p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" name="Google Shape;30;p4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068850" y="1137575"/>
            <a:ext cx="7355100" cy="347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06885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5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279" name="Google Shape;279;p2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0" name="Google Shape;280;p2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281" name="Google Shape;281;p2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4" name="Google Shape;284;p25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5"/>
          <p:cNvSpPr txBox="1">
            <a:spLocks noGrp="1"/>
          </p:cNvSpPr>
          <p:nvPr>
            <p:ph type="subTitle" idx="1"/>
          </p:nvPr>
        </p:nvSpPr>
        <p:spPr>
          <a:xfrm>
            <a:off x="1222350" y="3303100"/>
            <a:ext cx="2233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6" name="Google Shape;286;p25"/>
          <p:cNvSpPr txBox="1">
            <a:spLocks noGrp="1"/>
          </p:cNvSpPr>
          <p:nvPr>
            <p:ph type="subTitle" idx="2"/>
          </p:nvPr>
        </p:nvSpPr>
        <p:spPr>
          <a:xfrm>
            <a:off x="1222350" y="3698698"/>
            <a:ext cx="22335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7" name="Google Shape;287;p25"/>
          <p:cNvSpPr txBox="1">
            <a:spLocks noGrp="1"/>
          </p:cNvSpPr>
          <p:nvPr>
            <p:ph type="subTitle" idx="3"/>
          </p:nvPr>
        </p:nvSpPr>
        <p:spPr>
          <a:xfrm>
            <a:off x="3702738" y="3303100"/>
            <a:ext cx="22335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88" name="Google Shape;288;p25"/>
          <p:cNvSpPr txBox="1">
            <a:spLocks noGrp="1"/>
          </p:cNvSpPr>
          <p:nvPr>
            <p:ph type="subTitle" idx="4"/>
          </p:nvPr>
        </p:nvSpPr>
        <p:spPr>
          <a:xfrm>
            <a:off x="3702738" y="3698698"/>
            <a:ext cx="22335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89" name="Google Shape;289;p25"/>
          <p:cNvSpPr txBox="1">
            <a:spLocks noGrp="1"/>
          </p:cNvSpPr>
          <p:nvPr>
            <p:ph type="subTitle" idx="5"/>
          </p:nvPr>
        </p:nvSpPr>
        <p:spPr>
          <a:xfrm>
            <a:off x="6183126" y="3303100"/>
            <a:ext cx="2233500" cy="37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290" name="Google Shape;290;p25"/>
          <p:cNvSpPr txBox="1">
            <a:spLocks noGrp="1"/>
          </p:cNvSpPr>
          <p:nvPr>
            <p:ph type="subTitle" idx="6"/>
          </p:nvPr>
        </p:nvSpPr>
        <p:spPr>
          <a:xfrm>
            <a:off x="6183126" y="3698698"/>
            <a:ext cx="2233500" cy="56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91" name="Google Shape;291;p25"/>
          <p:cNvSpPr txBox="1">
            <a:spLocks noGrp="1"/>
          </p:cNvSpPr>
          <p:nvPr>
            <p:ph type="title" idx="7" hasCustomPrompt="1"/>
          </p:nvPr>
        </p:nvSpPr>
        <p:spPr>
          <a:xfrm>
            <a:off x="1667850" y="1501825"/>
            <a:ext cx="1342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25"/>
          <p:cNvSpPr txBox="1">
            <a:spLocks noGrp="1"/>
          </p:cNvSpPr>
          <p:nvPr>
            <p:ph type="title" idx="8" hasCustomPrompt="1"/>
          </p:nvPr>
        </p:nvSpPr>
        <p:spPr>
          <a:xfrm>
            <a:off x="4148238" y="1501825"/>
            <a:ext cx="1342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3" name="Google Shape;293;p25"/>
          <p:cNvSpPr txBox="1">
            <a:spLocks noGrp="1"/>
          </p:cNvSpPr>
          <p:nvPr>
            <p:ph type="title" idx="9" hasCustomPrompt="1"/>
          </p:nvPr>
        </p:nvSpPr>
        <p:spPr>
          <a:xfrm>
            <a:off x="6628626" y="1501825"/>
            <a:ext cx="1342500" cy="4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_1_1_1_1_1_1_1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7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05" name="Google Shape;305;p27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6" name="Google Shape;306;p27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07" name="Google Shape;307;p27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" name="Google Shape;310;p27"/>
          <p:cNvSpPr txBox="1">
            <a:spLocks noGrp="1"/>
          </p:cNvSpPr>
          <p:nvPr>
            <p:ph type="subTitle" idx="1"/>
          </p:nvPr>
        </p:nvSpPr>
        <p:spPr>
          <a:xfrm>
            <a:off x="1722850" y="2480120"/>
            <a:ext cx="2586000" cy="13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11" name="Google Shape;311;p27"/>
          <p:cNvSpPr txBox="1">
            <a:spLocks noGrp="1"/>
          </p:cNvSpPr>
          <p:nvPr>
            <p:ph type="title"/>
          </p:nvPr>
        </p:nvSpPr>
        <p:spPr>
          <a:xfrm>
            <a:off x="1939150" y="1554020"/>
            <a:ext cx="2153400" cy="8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_1_1_1_1_1_1_1_2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p28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14" name="Google Shape;314;p2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5" name="Google Shape;315;p2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16" name="Google Shape;316;p2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319;p28"/>
          <p:cNvSpPr txBox="1">
            <a:spLocks noGrp="1"/>
          </p:cNvSpPr>
          <p:nvPr>
            <p:ph type="subTitle" idx="1"/>
          </p:nvPr>
        </p:nvSpPr>
        <p:spPr>
          <a:xfrm flipH="1">
            <a:off x="5329955" y="2480120"/>
            <a:ext cx="2586000" cy="13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320" name="Google Shape;320;p28"/>
          <p:cNvSpPr txBox="1">
            <a:spLocks noGrp="1"/>
          </p:cNvSpPr>
          <p:nvPr>
            <p:ph type="title"/>
          </p:nvPr>
        </p:nvSpPr>
        <p:spPr>
          <a:xfrm flipH="1">
            <a:off x="5546255" y="1554020"/>
            <a:ext cx="2153400" cy="896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_1_1_1_1_1_1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2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23" name="Google Shape;323;p2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4" name="Google Shape;324;p2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25" name="Google Shape;325;p2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4755642" y="1492171"/>
            <a:ext cx="2513700" cy="99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4324392" y="2531874"/>
            <a:ext cx="3376200" cy="11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0_1_1_1_1_1_1_1_1_1_1_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31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41" name="Google Shape;341;p3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2" name="Google Shape;342;p3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43" name="Google Shape;343;p3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" name="Google Shape;346;p3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7" name="Google Shape;347;p31"/>
          <p:cNvSpPr txBox="1">
            <a:spLocks noGrp="1"/>
          </p:cNvSpPr>
          <p:nvPr>
            <p:ph type="body" idx="1"/>
          </p:nvPr>
        </p:nvSpPr>
        <p:spPr>
          <a:xfrm>
            <a:off x="1581450" y="1534200"/>
            <a:ext cx="5759400" cy="26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6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2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50" name="Google Shape;350;p32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1" name="Google Shape;351;p32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52" name="Google Shape;352;p32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5" name="Google Shape;355;p32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bg>
      <p:bgPr>
        <a:solidFill>
          <a:schemeClr val="dk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4"/>
          <p:cNvGrpSpPr/>
          <p:nvPr/>
        </p:nvGrpSpPr>
        <p:grpSpPr>
          <a:xfrm>
            <a:off x="118499" y="114900"/>
            <a:ext cx="8907003" cy="4913700"/>
            <a:chOff x="118499" y="114900"/>
            <a:chExt cx="8907003" cy="4913700"/>
          </a:xfrm>
        </p:grpSpPr>
        <p:sp>
          <p:nvSpPr>
            <p:cNvPr id="369" name="Google Shape;369;p34"/>
            <p:cNvSpPr/>
            <p:nvPr/>
          </p:nvSpPr>
          <p:spPr>
            <a:xfrm>
              <a:off x="598801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0" name="Google Shape;370;p34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086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1" name="Google Shape;371;p34"/>
            <p:cNvSpPr/>
            <p:nvPr/>
          </p:nvSpPr>
          <p:spPr>
            <a:xfrm>
              <a:off x="789082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4"/>
            <p:cNvSpPr/>
            <p:nvPr/>
          </p:nvSpPr>
          <p:spPr>
            <a:xfrm>
              <a:off x="118499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CB7253"/>
                </a:gs>
                <a:gs pos="35000">
                  <a:schemeClr val="accent2"/>
                </a:gs>
                <a:gs pos="79000">
                  <a:srgbClr val="CB7253"/>
                </a:gs>
                <a:gs pos="100000">
                  <a:schemeClr val="accen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4"/>
            <p:cNvSpPr/>
            <p:nvPr/>
          </p:nvSpPr>
          <p:spPr>
            <a:xfrm>
              <a:off x="587456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accent2"/>
                </a:gs>
                <a:gs pos="100000">
                  <a:srgbClr val="CB7253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3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76" name="Google Shape;376;p3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7" name="Google Shape;377;p3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78" name="Google Shape;378;p3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5_1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36"/>
          <p:cNvGrpSpPr/>
          <p:nvPr/>
        </p:nvGrpSpPr>
        <p:grpSpPr>
          <a:xfrm>
            <a:off x="118625" y="114900"/>
            <a:ext cx="8907003" cy="4913700"/>
            <a:chOff x="118625" y="114900"/>
            <a:chExt cx="8907003" cy="4913700"/>
          </a:xfrm>
        </p:grpSpPr>
        <p:grpSp>
          <p:nvGrpSpPr>
            <p:cNvPr id="383" name="Google Shape;383;p36"/>
            <p:cNvGrpSpPr/>
            <p:nvPr/>
          </p:nvGrpSpPr>
          <p:grpSpPr>
            <a:xfrm>
              <a:off x="118625" y="114900"/>
              <a:ext cx="8907003" cy="4913700"/>
              <a:chOff x="118625" y="114900"/>
              <a:chExt cx="8907003" cy="4913700"/>
            </a:xfrm>
          </p:grpSpPr>
          <p:sp>
            <p:nvSpPr>
              <p:cNvPr id="384" name="Google Shape;384;p36"/>
              <p:cNvSpPr/>
              <p:nvPr/>
            </p:nvSpPr>
            <p:spPr>
              <a:xfrm>
                <a:off x="598928" y="114900"/>
                <a:ext cx="8426700" cy="4913700"/>
              </a:xfrm>
              <a:prstGeom prst="roundRect">
                <a:avLst>
                  <a:gd name="adj" fmla="val 1043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789208" y="214700"/>
                <a:ext cx="246900" cy="4710600"/>
              </a:xfrm>
              <a:prstGeom prst="rect">
                <a:avLst/>
              </a:prstGeom>
              <a:gradFill>
                <a:gsLst>
                  <a:gs pos="0">
                    <a:srgbClr val="153740">
                      <a:alpha val="12941"/>
                    </a:srgbClr>
                  </a:gs>
                  <a:gs pos="100000">
                    <a:srgbClr val="153740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118625" y="114900"/>
                <a:ext cx="480300" cy="4913700"/>
              </a:xfrm>
              <a:prstGeom prst="roundRect">
                <a:avLst>
                  <a:gd name="adj" fmla="val 9713"/>
                </a:avLst>
              </a:prstGeom>
              <a:gradFill>
                <a:gsLst>
                  <a:gs pos="0">
                    <a:srgbClr val="1A2528"/>
                  </a:gs>
                  <a:gs pos="35000">
                    <a:schemeClr val="dk1"/>
                  </a:gs>
                  <a:gs pos="79000">
                    <a:srgbClr val="1A2528"/>
                  </a:gs>
                  <a:gs pos="100000">
                    <a:schemeClr val="dk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587583" y="114900"/>
                <a:ext cx="246900" cy="4913700"/>
              </a:xfrm>
              <a:prstGeom prst="roundRect">
                <a:avLst>
                  <a:gd name="adj" fmla="val 20513"/>
                </a:avLst>
              </a:prstGeom>
              <a:gradFill>
                <a:gsLst>
                  <a:gs pos="0">
                    <a:schemeClr val="dk1"/>
                  </a:gs>
                  <a:gs pos="100000">
                    <a:srgbClr val="1A2528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8" name="Google Shape;388;p36"/>
            <p:cNvSpPr/>
            <p:nvPr/>
          </p:nvSpPr>
          <p:spPr>
            <a:xfrm>
              <a:off x="1073899" y="387300"/>
              <a:ext cx="7680900" cy="43689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CF00D7-87EB-1720-AEA3-B15E2A9757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041C3F-634C-38B7-F3DB-5EDF978E5C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66A110-6C41-5A0D-49AC-1BDF2A6C4F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68A3-FC41-4DDB-9C36-25F5D1715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90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5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37" name="Google Shape;37;p5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" name="Google Shape;38;p5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39" name="Google Shape;39;p5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54324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1264637" y="280083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1264637" y="3172237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6418525" y="2800837"/>
            <a:ext cx="19644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accen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6418525" y="3172237"/>
            <a:ext cx="1964400" cy="8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2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84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4400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288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1102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68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294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100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394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26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49" name="Google Shape;49;p6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0" name="Google Shape;50;p6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51" name="Google Shape;51;p6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1438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6193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pPr fontAlgn="base"/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strike="noStrike" noProof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trike="noStrike" noProof="1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506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47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8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66" name="Google Shape;66;p8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7" name="Google Shape;67;p8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68" name="Google Shape;68;p8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8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8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8"/>
          <p:cNvSpPr txBox="1">
            <a:spLocks noGrp="1"/>
          </p:cNvSpPr>
          <p:nvPr>
            <p:ph type="title"/>
          </p:nvPr>
        </p:nvSpPr>
        <p:spPr>
          <a:xfrm>
            <a:off x="1783850" y="1517025"/>
            <a:ext cx="4995900" cy="22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74" name="Google Shape;74;p9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5" name="Google Shape;75;p9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76" name="Google Shape;76;p9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9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chemeClr val="dk1"/>
                </a:gs>
                <a:gs pos="79000">
                  <a:srgbClr val="1A2528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9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chemeClr val="dk1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9"/>
          <p:cNvSpPr txBox="1">
            <a:spLocks noGrp="1"/>
          </p:cNvSpPr>
          <p:nvPr>
            <p:ph type="subTitle" idx="1"/>
          </p:nvPr>
        </p:nvSpPr>
        <p:spPr>
          <a:xfrm>
            <a:off x="3487175" y="2243250"/>
            <a:ext cx="4195200" cy="1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title"/>
          </p:nvPr>
        </p:nvSpPr>
        <p:spPr>
          <a:xfrm>
            <a:off x="3487175" y="1633075"/>
            <a:ext cx="4195200" cy="4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0"/>
          <p:cNvGrpSpPr/>
          <p:nvPr/>
        </p:nvGrpSpPr>
        <p:grpSpPr>
          <a:xfrm>
            <a:off x="-2319" y="0"/>
            <a:ext cx="9148637" cy="5143650"/>
            <a:chOff x="-2319" y="0"/>
            <a:chExt cx="9148637" cy="5143650"/>
          </a:xfrm>
        </p:grpSpPr>
        <p:sp>
          <p:nvSpPr>
            <p:cNvPr id="83" name="Google Shape;83;p10"/>
            <p:cNvSpPr/>
            <p:nvPr/>
          </p:nvSpPr>
          <p:spPr>
            <a:xfrm>
              <a:off x="25" y="2571750"/>
              <a:ext cx="9144000" cy="257190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153740">
                    <a:alpha val="41176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" name="Google Shape;84;p10"/>
            <p:cNvGrpSpPr/>
            <p:nvPr/>
          </p:nvGrpSpPr>
          <p:grpSpPr>
            <a:xfrm>
              <a:off x="-2319" y="0"/>
              <a:ext cx="9148637" cy="5143500"/>
              <a:chOff x="-2319" y="0"/>
              <a:chExt cx="9148637" cy="5143500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-23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0"/>
              <p:cNvSpPr/>
              <p:nvPr/>
            </p:nvSpPr>
            <p:spPr>
              <a:xfrm rot="5400000">
                <a:off x="4417200" y="-44145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0"/>
              <p:cNvSpPr/>
              <p:nvPr/>
            </p:nvSpPr>
            <p:spPr>
              <a:xfrm>
                <a:off x="8836719" y="0"/>
                <a:ext cx="309600" cy="51435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0"/>
              <p:cNvSpPr/>
              <p:nvPr/>
            </p:nvSpPr>
            <p:spPr>
              <a:xfrm rot="5400000">
                <a:off x="4417200" y="419400"/>
                <a:ext cx="309600" cy="9138600"/>
              </a:xfrm>
              <a:prstGeom prst="rect">
                <a:avLst/>
              </a:prstGeom>
              <a:solidFill>
                <a:srgbClr val="EEAD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9" name="Google Shape;89;p10"/>
          <p:cNvPicPr preferRelativeResize="0"/>
          <p:nvPr/>
        </p:nvPicPr>
        <p:blipFill>
          <a:blip r:embed="rId2">
            <a:alphaModFix amt="92000"/>
          </a:blip>
          <a:stretch>
            <a:fillRect/>
          </a:stretch>
        </p:blipFill>
        <p:spPr>
          <a:xfrm rot="1799999">
            <a:off x="7887712" y="400462"/>
            <a:ext cx="1575626" cy="3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0"/>
          <p:cNvSpPr txBox="1">
            <a:spLocks noGrp="1"/>
          </p:cNvSpPr>
          <p:nvPr>
            <p:ph type="title"/>
          </p:nvPr>
        </p:nvSpPr>
        <p:spPr>
          <a:xfrm>
            <a:off x="951986" y="3609933"/>
            <a:ext cx="3085500" cy="82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1"/>
          <p:cNvGrpSpPr/>
          <p:nvPr/>
        </p:nvGrpSpPr>
        <p:grpSpPr>
          <a:xfrm>
            <a:off x="118499" y="114900"/>
            <a:ext cx="8907003" cy="4913700"/>
            <a:chOff x="118625" y="114900"/>
            <a:chExt cx="8907003" cy="4913700"/>
          </a:xfrm>
        </p:grpSpPr>
        <p:sp>
          <p:nvSpPr>
            <p:cNvPr id="93" name="Google Shape;93;p11"/>
            <p:cNvSpPr/>
            <p:nvPr/>
          </p:nvSpPr>
          <p:spPr>
            <a:xfrm>
              <a:off x="598928" y="114900"/>
              <a:ext cx="8426700" cy="4913700"/>
            </a:xfrm>
            <a:prstGeom prst="roundRect">
              <a:avLst>
                <a:gd name="adj" fmla="val 1043"/>
              </a:avLst>
            </a:pr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4" name="Google Shape;94;p11"/>
            <p:cNvPicPr preferRelativeResize="0"/>
            <p:nvPr/>
          </p:nvPicPr>
          <p:blipFill rotWithShape="1">
            <a:blip r:embed="rId2">
              <a:alphaModFix/>
            </a:blip>
            <a:srcRect t="6627" b="6627"/>
            <a:stretch/>
          </p:blipFill>
          <p:spPr>
            <a:xfrm>
              <a:off x="789212" y="216450"/>
              <a:ext cx="8141400" cy="4710600"/>
            </a:xfrm>
            <a:prstGeom prst="roundRect">
              <a:avLst>
                <a:gd name="adj" fmla="val 1272"/>
              </a:avLst>
            </a:prstGeom>
            <a:noFill/>
            <a:ln>
              <a:noFill/>
            </a:ln>
          </p:spPr>
        </p:pic>
        <p:sp>
          <p:nvSpPr>
            <p:cNvPr id="95" name="Google Shape;95;p11"/>
            <p:cNvSpPr/>
            <p:nvPr/>
          </p:nvSpPr>
          <p:spPr>
            <a:xfrm>
              <a:off x="789208" y="214700"/>
              <a:ext cx="246900" cy="4710600"/>
            </a:xfrm>
            <a:prstGeom prst="rect">
              <a:avLst/>
            </a:prstGeom>
            <a:gradFill>
              <a:gsLst>
                <a:gs pos="0">
                  <a:srgbClr val="153740">
                    <a:alpha val="12941"/>
                  </a:srgbClr>
                </a:gs>
                <a:gs pos="100000">
                  <a:srgbClr val="153740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118625" y="114900"/>
              <a:ext cx="480300" cy="4913700"/>
            </a:xfrm>
            <a:prstGeom prst="roundRect">
              <a:avLst>
                <a:gd name="adj" fmla="val 9713"/>
              </a:avLst>
            </a:prstGeom>
            <a:gradFill>
              <a:gsLst>
                <a:gs pos="0">
                  <a:srgbClr val="1A2528"/>
                </a:gs>
                <a:gs pos="35000">
                  <a:srgbClr val="153740"/>
                </a:gs>
                <a:gs pos="79000">
                  <a:srgbClr val="1A2528"/>
                </a:gs>
                <a:gs pos="100000">
                  <a:srgbClr val="15374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1"/>
            <p:cNvSpPr/>
            <p:nvPr/>
          </p:nvSpPr>
          <p:spPr>
            <a:xfrm>
              <a:off x="587583" y="114900"/>
              <a:ext cx="246900" cy="4913700"/>
            </a:xfrm>
            <a:prstGeom prst="roundRect">
              <a:avLst>
                <a:gd name="adj" fmla="val 20513"/>
              </a:avLst>
            </a:prstGeom>
            <a:gradFill>
              <a:gsLst>
                <a:gs pos="0">
                  <a:srgbClr val="153740"/>
                </a:gs>
                <a:gs pos="100000">
                  <a:srgbClr val="1A252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98;p11"/>
          <p:cNvSpPr txBox="1">
            <a:spLocks noGrp="1"/>
          </p:cNvSpPr>
          <p:nvPr>
            <p:ph type="title" hasCustomPrompt="1"/>
          </p:nvPr>
        </p:nvSpPr>
        <p:spPr>
          <a:xfrm>
            <a:off x="2023600" y="1561213"/>
            <a:ext cx="5592600" cy="125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1"/>
          </p:nvPr>
        </p:nvSpPr>
        <p:spPr>
          <a:xfrm flipH="1">
            <a:off x="3437250" y="2876000"/>
            <a:ext cx="2765400" cy="62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900" y="387600"/>
            <a:ext cx="73551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Vibur"/>
              <a:buNone/>
              <a:defRPr sz="32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900" y="1300850"/>
            <a:ext cx="73551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●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○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■"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3" r:id="rId21"/>
    <p:sldLayoutId id="2147483674" r:id="rId22"/>
    <p:sldLayoutId id="2147483675" r:id="rId23"/>
    <p:sldLayoutId id="2147483677" r:id="rId24"/>
    <p:sldLayoutId id="2147483678" r:id="rId25"/>
    <p:sldLayoutId id="2147483680" r:id="rId26"/>
    <p:sldLayoutId id="2147483681" r:id="rId27"/>
    <p:sldLayoutId id="2147483682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0F1808A-B5BC-4375-804D-A98C4DAA3E2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2/20/2024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FA893FFE-C671-460F-9072-B27B01E718A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890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0" r:id="rId12"/>
    <p:sldLayoutId id="214748370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13" Type="http://schemas.microsoft.com/office/2017/06/relationships/model3d" Target="../media/model3d3.glb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microsoft.com/office/2017/06/relationships/model3d" Target="../media/model3d1.glb"/><Relationship Id="rId11" Type="http://schemas.openxmlformats.org/officeDocument/2006/relationships/image" Target="../media/image44.png"/><Relationship Id="rId5" Type="http://schemas.openxmlformats.org/officeDocument/2006/relationships/audio" Target="../media/audio2.wav"/><Relationship Id="rId10" Type="http://schemas.openxmlformats.org/officeDocument/2006/relationships/image" Target="../media/image43.gif"/><Relationship Id="rId4" Type="http://schemas.openxmlformats.org/officeDocument/2006/relationships/audio" Target="../media/audio1.wav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0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5" Type="http://schemas.openxmlformats.org/officeDocument/2006/relationships/slide" Target="slide36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13" Type="http://schemas.microsoft.com/office/2007/relationships/hdphoto" Target="../media/hdphoto6.wdp"/><Relationship Id="rId18" Type="http://schemas.openxmlformats.org/officeDocument/2006/relationships/image" Target="../media/image67.png"/><Relationship Id="rId26" Type="http://schemas.openxmlformats.org/officeDocument/2006/relationships/image" Target="../media/image70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68.png"/><Relationship Id="rId7" Type="http://schemas.microsoft.com/office/2007/relationships/hdphoto" Target="../media/hdphoto4.wdp"/><Relationship Id="rId12" Type="http://schemas.openxmlformats.org/officeDocument/2006/relationships/image" Target="../media/image65.png"/><Relationship Id="rId17" Type="http://schemas.openxmlformats.org/officeDocument/2006/relationships/slide" Target="slide41.xml"/><Relationship Id="rId25" Type="http://schemas.microsoft.com/office/2007/relationships/hdphoto" Target="../media/hdphoto10.wdp"/><Relationship Id="rId2" Type="http://schemas.openxmlformats.org/officeDocument/2006/relationships/audio" Target="../media/media1.mp3"/><Relationship Id="rId16" Type="http://schemas.microsoft.com/office/2007/relationships/hdphoto" Target="../media/hdphoto7.wdp"/><Relationship Id="rId20" Type="http://schemas.openxmlformats.org/officeDocument/2006/relationships/slide" Target="slide42.xml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openxmlformats.org/officeDocument/2006/relationships/slide" Target="slide39.xml"/><Relationship Id="rId24" Type="http://schemas.openxmlformats.org/officeDocument/2006/relationships/image" Target="../media/image69.png"/><Relationship Id="rId5" Type="http://schemas.openxmlformats.org/officeDocument/2006/relationships/slide" Target="slide37.xml"/><Relationship Id="rId15" Type="http://schemas.openxmlformats.org/officeDocument/2006/relationships/image" Target="../media/image66.png"/><Relationship Id="rId23" Type="http://schemas.openxmlformats.org/officeDocument/2006/relationships/slide" Target="slide43.xml"/><Relationship Id="rId28" Type="http://schemas.openxmlformats.org/officeDocument/2006/relationships/image" Target="../media/image61.png"/><Relationship Id="rId10" Type="http://schemas.microsoft.com/office/2007/relationships/hdphoto" Target="../media/hdphoto5.wdp"/><Relationship Id="rId19" Type="http://schemas.microsoft.com/office/2007/relationships/hdphoto" Target="../media/hdphoto8.wdp"/><Relationship Id="rId4" Type="http://schemas.openxmlformats.org/officeDocument/2006/relationships/image" Target="../media/image62.png"/><Relationship Id="rId9" Type="http://schemas.openxmlformats.org/officeDocument/2006/relationships/image" Target="../media/image64.png"/><Relationship Id="rId14" Type="http://schemas.openxmlformats.org/officeDocument/2006/relationships/slide" Target="slide40.xml"/><Relationship Id="rId22" Type="http://schemas.microsoft.com/office/2007/relationships/hdphoto" Target="../media/hdphoto9.wdp"/><Relationship Id="rId27" Type="http://schemas.microsoft.com/office/2007/relationships/hdphoto" Target="../media/hdphoto1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3.png"/><Relationship Id="rId5" Type="http://schemas.openxmlformats.org/officeDocument/2006/relationships/slide" Target="slide36.xml"/><Relationship Id="rId10" Type="http://schemas.microsoft.com/office/2007/relationships/hdphoto" Target="../media/hdphoto12.wdp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4.png"/><Relationship Id="rId5" Type="http://schemas.openxmlformats.org/officeDocument/2006/relationships/slide" Target="slide36.xml"/><Relationship Id="rId4" Type="http://schemas.openxmlformats.org/officeDocument/2006/relationships/image" Target="../media/image62.png"/><Relationship Id="rId9" Type="http://schemas.microsoft.com/office/2007/relationships/hdphoto" Target="../media/hdphoto12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5.png"/><Relationship Id="rId5" Type="http://schemas.openxmlformats.org/officeDocument/2006/relationships/slide" Target="slide36.xml"/><Relationship Id="rId10" Type="http://schemas.microsoft.com/office/2007/relationships/hdphoto" Target="../media/hdphoto12.wdp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6.png"/><Relationship Id="rId5" Type="http://schemas.openxmlformats.org/officeDocument/2006/relationships/slide" Target="slide36.xml"/><Relationship Id="rId10" Type="http://schemas.microsoft.com/office/2007/relationships/hdphoto" Target="../media/hdphoto12.wdp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7.png"/><Relationship Id="rId5" Type="http://schemas.openxmlformats.org/officeDocument/2006/relationships/slide" Target="slide36.xml"/><Relationship Id="rId10" Type="http://schemas.microsoft.com/office/2007/relationships/hdphoto" Target="../media/hdphoto12.wdp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8.png"/><Relationship Id="rId5" Type="http://schemas.openxmlformats.org/officeDocument/2006/relationships/slide" Target="slide36.xml"/><Relationship Id="rId10" Type="http://schemas.microsoft.com/office/2007/relationships/hdphoto" Target="../media/hdphoto12.wdp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5" Type="http://schemas.openxmlformats.org/officeDocument/2006/relationships/slide" Target="slide36.xml"/><Relationship Id="rId10" Type="http://schemas.microsoft.com/office/2007/relationships/hdphoto" Target="../media/hdphoto12.wdp"/><Relationship Id="rId4" Type="http://schemas.openxmlformats.org/officeDocument/2006/relationships/image" Target="../media/image62.png"/><Relationship Id="rId9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slide" Target="slide48.xml"/><Relationship Id="rId18" Type="http://schemas.microsoft.com/office/2007/relationships/hdphoto" Target="../media/hdphoto15.wdp"/><Relationship Id="rId3" Type="http://schemas.openxmlformats.org/officeDocument/2006/relationships/image" Target="../media/image79.png"/><Relationship Id="rId21" Type="http://schemas.openxmlformats.org/officeDocument/2006/relationships/image" Target="../media/image89.gif"/><Relationship Id="rId7" Type="http://schemas.openxmlformats.org/officeDocument/2006/relationships/image" Target="../media/image82.png"/><Relationship Id="rId12" Type="http://schemas.openxmlformats.org/officeDocument/2006/relationships/slide" Target="slide47.xml"/><Relationship Id="rId17" Type="http://schemas.openxmlformats.org/officeDocument/2006/relationships/image" Target="../media/image86.png"/><Relationship Id="rId2" Type="http://schemas.openxmlformats.org/officeDocument/2006/relationships/audio" Target="../media/audio1.wav"/><Relationship Id="rId16" Type="http://schemas.openxmlformats.org/officeDocument/2006/relationships/slide" Target="slide51.xml"/><Relationship Id="rId20" Type="http://schemas.openxmlformats.org/officeDocument/2006/relationships/image" Target="../media/image88.gi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1.png"/><Relationship Id="rId11" Type="http://schemas.microsoft.com/office/2007/relationships/hdphoto" Target="../media/hdphoto14.wdp"/><Relationship Id="rId24" Type="http://schemas.openxmlformats.org/officeDocument/2006/relationships/image" Target="../media/image91.png"/><Relationship Id="rId5" Type="http://schemas.microsoft.com/office/2007/relationships/hdphoto" Target="../media/hdphoto13.wdp"/><Relationship Id="rId15" Type="http://schemas.openxmlformats.org/officeDocument/2006/relationships/slide" Target="slide50.xml"/><Relationship Id="rId23" Type="http://schemas.microsoft.com/office/2007/relationships/hdphoto" Target="../media/hdphoto16.wdp"/><Relationship Id="rId10" Type="http://schemas.openxmlformats.org/officeDocument/2006/relationships/image" Target="../media/image85.png"/><Relationship Id="rId19" Type="http://schemas.openxmlformats.org/officeDocument/2006/relationships/image" Target="../media/image87.png"/><Relationship Id="rId4" Type="http://schemas.openxmlformats.org/officeDocument/2006/relationships/image" Target="../media/image80.png"/><Relationship Id="rId9" Type="http://schemas.openxmlformats.org/officeDocument/2006/relationships/image" Target="../media/image84.png"/><Relationship Id="rId14" Type="http://schemas.openxmlformats.org/officeDocument/2006/relationships/slide" Target="slide49.xml"/><Relationship Id="rId22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audio" Target="../media/audio5.wav"/><Relationship Id="rId7" Type="http://schemas.openxmlformats.org/officeDocument/2006/relationships/image" Target="../media/image92.png"/><Relationship Id="rId12" Type="http://schemas.openxmlformats.org/officeDocument/2006/relationships/image" Target="../media/image9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slide" Target="slide46.xml"/><Relationship Id="rId11" Type="http://schemas.openxmlformats.org/officeDocument/2006/relationships/image" Target="../media/image94.png"/><Relationship Id="rId5" Type="http://schemas.openxmlformats.org/officeDocument/2006/relationships/audio" Target="../media/audio7.wav"/><Relationship Id="rId10" Type="http://schemas.openxmlformats.org/officeDocument/2006/relationships/image" Target="../media/image93.png"/><Relationship Id="rId4" Type="http://schemas.openxmlformats.org/officeDocument/2006/relationships/audio" Target="../media/audio6.wav"/><Relationship Id="rId9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5.wav"/><Relationship Id="rId7" Type="http://schemas.openxmlformats.org/officeDocument/2006/relationships/image" Target="../media/image93.png"/><Relationship Id="rId12" Type="http://schemas.openxmlformats.org/officeDocument/2006/relationships/image" Target="../media/image9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11" Type="http://schemas.microsoft.com/office/2007/relationships/hdphoto" Target="../media/hdphoto17.wdp"/><Relationship Id="rId5" Type="http://schemas.openxmlformats.org/officeDocument/2006/relationships/audio" Target="../media/audio7.wav"/><Relationship Id="rId10" Type="http://schemas.openxmlformats.org/officeDocument/2006/relationships/image" Target="../media/image92.png"/><Relationship Id="rId4" Type="http://schemas.openxmlformats.org/officeDocument/2006/relationships/audio" Target="../media/audio6.wav"/><Relationship Id="rId9" Type="http://schemas.openxmlformats.org/officeDocument/2006/relationships/slide" Target="slide4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5.wav"/><Relationship Id="rId7" Type="http://schemas.openxmlformats.org/officeDocument/2006/relationships/image" Target="../media/image93.png"/><Relationship Id="rId12" Type="http://schemas.openxmlformats.org/officeDocument/2006/relationships/image" Target="../media/image9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9.png"/><Relationship Id="rId11" Type="http://schemas.microsoft.com/office/2007/relationships/hdphoto" Target="../media/hdphoto17.wdp"/><Relationship Id="rId5" Type="http://schemas.openxmlformats.org/officeDocument/2006/relationships/audio" Target="../media/audio7.wav"/><Relationship Id="rId10" Type="http://schemas.openxmlformats.org/officeDocument/2006/relationships/image" Target="../media/image92.png"/><Relationship Id="rId4" Type="http://schemas.openxmlformats.org/officeDocument/2006/relationships/audio" Target="../media/audio6.wav"/><Relationship Id="rId9" Type="http://schemas.openxmlformats.org/officeDocument/2006/relationships/slide" Target="slide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5.jpeg"/><Relationship Id="rId3" Type="http://schemas.openxmlformats.org/officeDocument/2006/relationships/audio" Target="../media/audio4.wav"/><Relationship Id="rId7" Type="http://schemas.openxmlformats.org/officeDocument/2006/relationships/image" Target="../media/image79.png"/><Relationship Id="rId12" Type="http://schemas.microsoft.com/office/2007/relationships/hdphoto" Target="../media/hdphoto17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2.xml"/><Relationship Id="rId6" Type="http://schemas.openxmlformats.org/officeDocument/2006/relationships/audio" Target="../media/audio7.wav"/><Relationship Id="rId11" Type="http://schemas.openxmlformats.org/officeDocument/2006/relationships/image" Target="../media/image92.png"/><Relationship Id="rId5" Type="http://schemas.openxmlformats.org/officeDocument/2006/relationships/audio" Target="../media/audio6.wav"/><Relationship Id="rId10" Type="http://schemas.openxmlformats.org/officeDocument/2006/relationships/slide" Target="slide46.xml"/><Relationship Id="rId4" Type="http://schemas.openxmlformats.org/officeDocument/2006/relationships/audio" Target="../media/audio5.wav"/><Relationship Id="rId9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0.png"/><Relationship Id="rId12" Type="http://schemas.microsoft.com/office/2007/relationships/hdphoto" Target="../media/hdphoto22.wdp"/><Relationship Id="rId2" Type="http://schemas.openxmlformats.org/officeDocument/2006/relationships/image" Target="../media/image97.jp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19.wdp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5" Type="http://schemas.openxmlformats.org/officeDocument/2006/relationships/slide" Target="slide53.xml"/><Relationship Id="rId10" Type="http://schemas.microsoft.com/office/2007/relationships/hdphoto" Target="../media/hdphoto21.wdp"/><Relationship Id="rId4" Type="http://schemas.microsoft.com/office/2007/relationships/hdphoto" Target="../media/hdphoto18.wdp"/><Relationship Id="rId9" Type="http://schemas.openxmlformats.org/officeDocument/2006/relationships/image" Target="../media/image101.png"/><Relationship Id="rId14" Type="http://schemas.microsoft.com/office/2007/relationships/hdphoto" Target="../media/hdphoto23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1.png"/><Relationship Id="rId18" Type="http://schemas.openxmlformats.org/officeDocument/2006/relationships/image" Target="../media/image113.png"/><Relationship Id="rId26" Type="http://schemas.microsoft.com/office/2007/relationships/hdphoto" Target="../media/hdphoto30.wdp"/><Relationship Id="rId3" Type="http://schemas.openxmlformats.org/officeDocument/2006/relationships/image" Target="../media/image106.png"/><Relationship Id="rId21" Type="http://schemas.openxmlformats.org/officeDocument/2006/relationships/image" Target="../media/image115.png"/><Relationship Id="rId7" Type="http://schemas.openxmlformats.org/officeDocument/2006/relationships/image" Target="../media/image108.png"/><Relationship Id="rId12" Type="http://schemas.openxmlformats.org/officeDocument/2006/relationships/slide" Target="slide55.xml"/><Relationship Id="rId17" Type="http://schemas.openxmlformats.org/officeDocument/2006/relationships/slide" Target="slide54.xml"/><Relationship Id="rId25" Type="http://schemas.openxmlformats.org/officeDocument/2006/relationships/image" Target="../media/image118.png"/><Relationship Id="rId2" Type="http://schemas.openxmlformats.org/officeDocument/2006/relationships/image" Target="../media/image105.jpg"/><Relationship Id="rId16" Type="http://schemas.openxmlformats.org/officeDocument/2006/relationships/slide" Target="slide57.xml"/><Relationship Id="rId20" Type="http://schemas.microsoft.com/office/2007/relationships/hdphoto" Target="../media/hdphoto28.wdp"/><Relationship Id="rId29" Type="http://schemas.openxmlformats.org/officeDocument/2006/relationships/slide" Target="slide58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25.wdp"/><Relationship Id="rId11" Type="http://schemas.microsoft.com/office/2007/relationships/hdphoto" Target="../media/hdphoto27.wdp"/><Relationship Id="rId24" Type="http://schemas.openxmlformats.org/officeDocument/2006/relationships/image" Target="../media/image117.png"/><Relationship Id="rId5" Type="http://schemas.openxmlformats.org/officeDocument/2006/relationships/image" Target="../media/image107.png"/><Relationship Id="rId15" Type="http://schemas.openxmlformats.org/officeDocument/2006/relationships/image" Target="../media/image112.png"/><Relationship Id="rId23" Type="http://schemas.openxmlformats.org/officeDocument/2006/relationships/image" Target="../media/image116.png"/><Relationship Id="rId28" Type="http://schemas.microsoft.com/office/2007/relationships/hdphoto" Target="../media/hdphoto31.wdp"/><Relationship Id="rId10" Type="http://schemas.openxmlformats.org/officeDocument/2006/relationships/image" Target="../media/image110.png"/><Relationship Id="rId19" Type="http://schemas.openxmlformats.org/officeDocument/2006/relationships/image" Target="../media/image114.png"/><Relationship Id="rId4" Type="http://schemas.microsoft.com/office/2007/relationships/hdphoto" Target="../media/hdphoto24.wdp"/><Relationship Id="rId9" Type="http://schemas.microsoft.com/office/2007/relationships/hdphoto" Target="../media/hdphoto26.wdp"/><Relationship Id="rId14" Type="http://schemas.openxmlformats.org/officeDocument/2006/relationships/slide" Target="slide56.xml"/><Relationship Id="rId22" Type="http://schemas.microsoft.com/office/2007/relationships/hdphoto" Target="../media/hdphoto29.wdp"/><Relationship Id="rId27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22.wdp"/><Relationship Id="rId3" Type="http://schemas.openxmlformats.org/officeDocument/2006/relationships/audio" Target="../media/audio2.wav"/><Relationship Id="rId7" Type="http://schemas.microsoft.com/office/2007/relationships/hdphoto" Target="../media/hdphoto32.wdp"/><Relationship Id="rId12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0.png"/><Relationship Id="rId11" Type="http://schemas.microsoft.com/office/2007/relationships/hdphoto" Target="../media/hdphoto33.wdp"/><Relationship Id="rId5" Type="http://schemas.openxmlformats.org/officeDocument/2006/relationships/slide" Target="slide53.xml"/><Relationship Id="rId10" Type="http://schemas.openxmlformats.org/officeDocument/2006/relationships/image" Target="../media/image121.png"/><Relationship Id="rId4" Type="http://schemas.openxmlformats.org/officeDocument/2006/relationships/image" Target="../media/image97.jpg"/><Relationship Id="rId9" Type="http://schemas.microsoft.com/office/2007/relationships/hdphoto" Target="../media/hdphoto19.wdp"/><Relationship Id="rId14" Type="http://schemas.openxmlformats.org/officeDocument/2006/relationships/image" Target="../media/image12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microsoft.com/office/2007/relationships/hdphoto" Target="../media/hdphoto22.wdp"/><Relationship Id="rId3" Type="http://schemas.openxmlformats.org/officeDocument/2006/relationships/audio" Target="../media/audio2.wav"/><Relationship Id="rId7" Type="http://schemas.microsoft.com/office/2007/relationships/hdphoto" Target="../media/hdphoto32.wdp"/><Relationship Id="rId12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0.png"/><Relationship Id="rId11" Type="http://schemas.microsoft.com/office/2007/relationships/hdphoto" Target="../media/hdphoto33.wdp"/><Relationship Id="rId5" Type="http://schemas.openxmlformats.org/officeDocument/2006/relationships/slide" Target="slide53.xml"/><Relationship Id="rId10" Type="http://schemas.openxmlformats.org/officeDocument/2006/relationships/image" Target="../media/image121.png"/><Relationship Id="rId4" Type="http://schemas.openxmlformats.org/officeDocument/2006/relationships/image" Target="../media/image97.jpg"/><Relationship Id="rId9" Type="http://schemas.microsoft.com/office/2007/relationships/hdphoto" Target="../media/hdphoto19.wdp"/><Relationship Id="rId1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13" Type="http://schemas.openxmlformats.org/officeDocument/2006/relationships/image" Target="../media/image102.png"/><Relationship Id="rId3" Type="http://schemas.openxmlformats.org/officeDocument/2006/relationships/audio" Target="../media/audio1.wav"/><Relationship Id="rId7" Type="http://schemas.openxmlformats.org/officeDocument/2006/relationships/image" Target="../media/image120.png"/><Relationship Id="rId12" Type="http://schemas.microsoft.com/office/2007/relationships/hdphoto" Target="../media/hdphoto33.wdp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4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53.xml"/><Relationship Id="rId11" Type="http://schemas.openxmlformats.org/officeDocument/2006/relationships/image" Target="../media/image121.png"/><Relationship Id="rId5" Type="http://schemas.openxmlformats.org/officeDocument/2006/relationships/image" Target="../media/image97.jpg"/><Relationship Id="rId15" Type="http://schemas.openxmlformats.org/officeDocument/2006/relationships/image" Target="../media/image122.png"/><Relationship Id="rId10" Type="http://schemas.microsoft.com/office/2007/relationships/hdphoto" Target="../media/hdphoto19.wdp"/><Relationship Id="rId4" Type="http://schemas.openxmlformats.org/officeDocument/2006/relationships/audio" Target="../media/audio2.wav"/><Relationship Id="rId9" Type="http://schemas.openxmlformats.org/officeDocument/2006/relationships/image" Target="../media/image99.png"/><Relationship Id="rId14" Type="http://schemas.microsoft.com/office/2007/relationships/hdphoto" Target="../media/hdphoto2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microsoft.com/office/2007/relationships/hdphoto" Target="../media/hdphoto34.wdp"/><Relationship Id="rId3" Type="http://schemas.openxmlformats.org/officeDocument/2006/relationships/slide" Target="slide53.xml"/><Relationship Id="rId7" Type="http://schemas.microsoft.com/office/2007/relationships/hdphoto" Target="../media/hdphoto19.wdp"/><Relationship Id="rId12" Type="http://schemas.openxmlformats.org/officeDocument/2006/relationships/image" Target="../media/image125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9.png"/><Relationship Id="rId11" Type="http://schemas.microsoft.com/office/2007/relationships/hdphoto" Target="../media/hdphoto22.wdp"/><Relationship Id="rId5" Type="http://schemas.microsoft.com/office/2007/relationships/hdphoto" Target="../media/hdphoto32.wdp"/><Relationship Id="rId15" Type="http://schemas.openxmlformats.org/officeDocument/2006/relationships/image" Target="../media/image124.png"/><Relationship Id="rId10" Type="http://schemas.openxmlformats.org/officeDocument/2006/relationships/image" Target="../media/image102.png"/><Relationship Id="rId4" Type="http://schemas.openxmlformats.org/officeDocument/2006/relationships/image" Target="../media/image120.png"/><Relationship Id="rId9" Type="http://schemas.microsoft.com/office/2007/relationships/hdphoto" Target="../media/hdphoto33.wdp"/><Relationship Id="rId1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32.xml"/><Relationship Id="rId1" Type="http://schemas.openxmlformats.org/officeDocument/2006/relationships/audio" Target="file:///C:\Documents%20and%20Settings\Administrator\Desktop\Mr_Turtle.mp3" TargetMode="Externa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2.xml"/><Relationship Id="rId13" Type="http://schemas.openxmlformats.org/officeDocument/2006/relationships/image" Target="../media/image132.png"/><Relationship Id="rId3" Type="http://schemas.openxmlformats.org/officeDocument/2006/relationships/image" Target="../media/image129.png"/><Relationship Id="rId7" Type="http://schemas.openxmlformats.org/officeDocument/2006/relationships/slide" Target="slide61.xml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6" Type="http://schemas.openxmlformats.org/officeDocument/2006/relationships/slide" Target="slide65.xml"/><Relationship Id="rId11" Type="http://schemas.openxmlformats.org/officeDocument/2006/relationships/slide" Target="slide63.xml"/><Relationship Id="rId5" Type="http://schemas.openxmlformats.org/officeDocument/2006/relationships/image" Target="../media/image130.png"/><Relationship Id="rId10" Type="http://schemas.openxmlformats.org/officeDocument/2006/relationships/slide" Target="slide60.xml"/><Relationship Id="rId4" Type="http://schemas.openxmlformats.org/officeDocument/2006/relationships/slide" Target="slide66.xml"/><Relationship Id="rId9" Type="http://schemas.openxmlformats.org/officeDocument/2006/relationships/slide" Target="slide64.xml"/><Relationship Id="rId14" Type="http://schemas.microsoft.com/office/2007/relationships/hdphoto" Target="../media/hdphoto3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35.wdp"/><Relationship Id="rId5" Type="http://schemas.openxmlformats.org/officeDocument/2006/relationships/image" Target="../media/image132.png"/><Relationship Id="rId4" Type="http://schemas.openxmlformats.org/officeDocument/2006/relationships/slide" Target="slide5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234">
            <a:extLst>
              <a:ext uri="{FF2B5EF4-FFF2-40B4-BE49-F238E27FC236}">
                <a16:creationId xmlns:a16="http://schemas.microsoft.com/office/drawing/2014/main" id="{2DABC16F-9CE6-AF5E-C7D7-8EB5BA19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908" y="-20241"/>
            <a:ext cx="6965156" cy="516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5">
            <a:extLst>
              <a:ext uri="{FF2B5EF4-FFF2-40B4-BE49-F238E27FC236}">
                <a16:creationId xmlns:a16="http://schemas.microsoft.com/office/drawing/2014/main" id="{E1CAAEB6-34AF-B2F4-E48D-468A18A13FD7}"/>
              </a:ext>
            </a:extLst>
          </p:cNvPr>
          <p:cNvGrpSpPr>
            <a:grpSpLocks/>
          </p:cNvGrpSpPr>
          <p:nvPr/>
        </p:nvGrpSpPr>
        <p:grpSpPr bwMode="auto">
          <a:xfrm>
            <a:off x="6387703" y="4000501"/>
            <a:ext cx="1498997" cy="931069"/>
            <a:chOff x="4560" y="3538"/>
            <a:chExt cx="1259" cy="782"/>
          </a:xfrm>
        </p:grpSpPr>
        <p:sp>
          <p:nvSpPr>
            <p:cNvPr id="2462" name="Freeform 6">
              <a:extLst>
                <a:ext uri="{FF2B5EF4-FFF2-40B4-BE49-F238E27FC236}">
                  <a16:creationId xmlns:a16="http://schemas.microsoft.com/office/drawing/2014/main" id="{BCEB12AB-27C1-21DC-1F7C-DC6202B05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1"/>
                <a:gd name="T53" fmla="*/ 58 w 58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3" name="Freeform 7">
              <a:extLst>
                <a:ext uri="{FF2B5EF4-FFF2-40B4-BE49-F238E27FC236}">
                  <a16:creationId xmlns:a16="http://schemas.microsoft.com/office/drawing/2014/main" id="{858058A1-BB54-83DE-4695-A19F8AE8D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1"/>
                <a:gd name="T29" fmla="*/ 22 w 2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4" name="Freeform 8">
              <a:extLst>
                <a:ext uri="{FF2B5EF4-FFF2-40B4-BE49-F238E27FC236}">
                  <a16:creationId xmlns:a16="http://schemas.microsoft.com/office/drawing/2014/main" id="{653BE20C-D34F-084A-1A15-B1E9C7E11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5" name="Freeform 9">
              <a:extLst>
                <a:ext uri="{FF2B5EF4-FFF2-40B4-BE49-F238E27FC236}">
                  <a16:creationId xmlns:a16="http://schemas.microsoft.com/office/drawing/2014/main" id="{B64BAC0A-A860-2CE7-7978-05AEDA806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6" name="Freeform 10">
              <a:extLst>
                <a:ext uri="{FF2B5EF4-FFF2-40B4-BE49-F238E27FC236}">
                  <a16:creationId xmlns:a16="http://schemas.microsoft.com/office/drawing/2014/main" id="{54A45D99-614E-1BA9-85DF-DFA3FBBDB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4"/>
                <a:gd name="T53" fmla="*/ 51 w 51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7" name="Freeform 11">
              <a:extLst>
                <a:ext uri="{FF2B5EF4-FFF2-40B4-BE49-F238E27FC236}">
                  <a16:creationId xmlns:a16="http://schemas.microsoft.com/office/drawing/2014/main" id="{0EDD045B-2826-7994-0EFF-1EE0845ED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8" name="Freeform 12">
              <a:extLst>
                <a:ext uri="{FF2B5EF4-FFF2-40B4-BE49-F238E27FC236}">
                  <a16:creationId xmlns:a16="http://schemas.microsoft.com/office/drawing/2014/main" id="{56AE395D-9B1F-482D-879E-19B6FEB4A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4"/>
                <a:gd name="T41" fmla="*/ 30 w 3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9" name="Freeform 13">
              <a:extLst>
                <a:ext uri="{FF2B5EF4-FFF2-40B4-BE49-F238E27FC236}">
                  <a16:creationId xmlns:a16="http://schemas.microsoft.com/office/drawing/2014/main" id="{EAE461CE-C6E2-F68A-C138-CFAB39DBE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4"/>
                <a:gd name="T29" fmla="*/ 15 w 15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0" name="Freeform 14">
              <a:extLst>
                <a:ext uri="{FF2B5EF4-FFF2-40B4-BE49-F238E27FC236}">
                  <a16:creationId xmlns:a16="http://schemas.microsoft.com/office/drawing/2014/main" id="{D9B6FC51-1939-4D04-2F98-0A2518BBD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70"/>
                <a:gd name="T29" fmla="*/ 12 w 1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1" name="Freeform 15">
              <a:extLst>
                <a:ext uri="{FF2B5EF4-FFF2-40B4-BE49-F238E27FC236}">
                  <a16:creationId xmlns:a16="http://schemas.microsoft.com/office/drawing/2014/main" id="{7CFECE01-A2F6-2309-6047-90C2FB75C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2" name="Freeform 16">
              <a:extLst>
                <a:ext uri="{FF2B5EF4-FFF2-40B4-BE49-F238E27FC236}">
                  <a16:creationId xmlns:a16="http://schemas.microsoft.com/office/drawing/2014/main" id="{B40BD141-AB5A-C45E-716B-3EB1467B5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3" name="Freeform 17">
              <a:extLst>
                <a:ext uri="{FF2B5EF4-FFF2-40B4-BE49-F238E27FC236}">
                  <a16:creationId xmlns:a16="http://schemas.microsoft.com/office/drawing/2014/main" id="{2BDCF66D-83A2-5E91-694B-DF5EBC920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5"/>
                <a:gd name="T41" fmla="*/ 27 w 27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4" name="Freeform 18">
              <a:extLst>
                <a:ext uri="{FF2B5EF4-FFF2-40B4-BE49-F238E27FC236}">
                  <a16:creationId xmlns:a16="http://schemas.microsoft.com/office/drawing/2014/main" id="{126DF0F1-171C-191A-8C57-A4B4918DD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5" name="Freeform 19">
              <a:extLst>
                <a:ext uri="{FF2B5EF4-FFF2-40B4-BE49-F238E27FC236}">
                  <a16:creationId xmlns:a16="http://schemas.microsoft.com/office/drawing/2014/main" id="{E0DF11CA-26D2-B1C7-AECA-A4450D675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6"/>
                <a:gd name="T53" fmla="*/ 56 w 56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6" name="Freeform 20">
              <a:extLst>
                <a:ext uri="{FF2B5EF4-FFF2-40B4-BE49-F238E27FC236}">
                  <a16:creationId xmlns:a16="http://schemas.microsoft.com/office/drawing/2014/main" id="{BC8B55FD-C26E-B812-E79A-7A5ECB630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7" name="Freeform 21">
              <a:extLst>
                <a:ext uri="{FF2B5EF4-FFF2-40B4-BE49-F238E27FC236}">
                  <a16:creationId xmlns:a16="http://schemas.microsoft.com/office/drawing/2014/main" id="{07F26672-82B7-14CA-C2E7-726561818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4"/>
                <a:gd name="T53" fmla="*/ 64 w 64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8" name="Freeform 22">
              <a:extLst>
                <a:ext uri="{FF2B5EF4-FFF2-40B4-BE49-F238E27FC236}">
                  <a16:creationId xmlns:a16="http://schemas.microsoft.com/office/drawing/2014/main" id="{A7783B74-F518-CA11-6075-19830245D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79" name="Freeform 23">
              <a:extLst>
                <a:ext uri="{FF2B5EF4-FFF2-40B4-BE49-F238E27FC236}">
                  <a16:creationId xmlns:a16="http://schemas.microsoft.com/office/drawing/2014/main" id="{F34CFAD6-54BD-3837-A176-55D558125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0" name="Freeform 24">
              <a:extLst>
                <a:ext uri="{FF2B5EF4-FFF2-40B4-BE49-F238E27FC236}">
                  <a16:creationId xmlns:a16="http://schemas.microsoft.com/office/drawing/2014/main" id="{87575DAF-48B4-779E-C5CD-4B432ED7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4"/>
                <a:gd name="T53" fmla="*/ 45 w 45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1" name="Freeform 25">
              <a:extLst>
                <a:ext uri="{FF2B5EF4-FFF2-40B4-BE49-F238E27FC236}">
                  <a16:creationId xmlns:a16="http://schemas.microsoft.com/office/drawing/2014/main" id="{09DF7A17-2FCA-B6EA-E1A6-FCE942671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7"/>
                <a:gd name="T53" fmla="*/ 60 w 60"/>
                <a:gd name="T54" fmla="*/ 97 h 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2" name="Freeform 26">
              <a:extLst>
                <a:ext uri="{FF2B5EF4-FFF2-40B4-BE49-F238E27FC236}">
                  <a16:creationId xmlns:a16="http://schemas.microsoft.com/office/drawing/2014/main" id="{6A9AF41E-1F6D-B798-1006-E97C5FC4E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3" name="Freeform 27">
              <a:extLst>
                <a:ext uri="{FF2B5EF4-FFF2-40B4-BE49-F238E27FC236}">
                  <a16:creationId xmlns:a16="http://schemas.microsoft.com/office/drawing/2014/main" id="{CB3293B0-1A12-90F9-22E6-0719DD56E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6"/>
                <a:gd name="T53" fmla="*/ 71 w 71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4" name="Freeform 28">
              <a:extLst>
                <a:ext uri="{FF2B5EF4-FFF2-40B4-BE49-F238E27FC236}">
                  <a16:creationId xmlns:a16="http://schemas.microsoft.com/office/drawing/2014/main" id="{923533C5-5515-EC02-E130-D35721440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5" name="Freeform 29">
              <a:extLst>
                <a:ext uri="{FF2B5EF4-FFF2-40B4-BE49-F238E27FC236}">
                  <a16:creationId xmlns:a16="http://schemas.microsoft.com/office/drawing/2014/main" id="{646D0C81-DFA3-1AA9-37CE-6EB2436BA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6" name="Freeform 30">
              <a:extLst>
                <a:ext uri="{FF2B5EF4-FFF2-40B4-BE49-F238E27FC236}">
                  <a16:creationId xmlns:a16="http://schemas.microsoft.com/office/drawing/2014/main" id="{96FAD15A-F8C3-30EE-116C-214C73CFD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5"/>
                <a:gd name="T53" fmla="*/ 34 w 3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7" name="Freeform 31">
              <a:extLst>
                <a:ext uri="{FF2B5EF4-FFF2-40B4-BE49-F238E27FC236}">
                  <a16:creationId xmlns:a16="http://schemas.microsoft.com/office/drawing/2014/main" id="{F285DEEA-23DB-C3B5-8DB3-49E5C4E5C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8" name="Freeform 32">
              <a:extLst>
                <a:ext uri="{FF2B5EF4-FFF2-40B4-BE49-F238E27FC236}">
                  <a16:creationId xmlns:a16="http://schemas.microsoft.com/office/drawing/2014/main" id="{34A9A6AD-F7BA-E761-267E-A711938C3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2"/>
                <a:gd name="T53" fmla="*/ 47 w 47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89" name="Freeform 33">
              <a:extLst>
                <a:ext uri="{FF2B5EF4-FFF2-40B4-BE49-F238E27FC236}">
                  <a16:creationId xmlns:a16="http://schemas.microsoft.com/office/drawing/2014/main" id="{6F5D87E0-6EBE-77B3-FF4E-B612F3E23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0" name="Freeform 34">
              <a:extLst>
                <a:ext uri="{FF2B5EF4-FFF2-40B4-BE49-F238E27FC236}">
                  <a16:creationId xmlns:a16="http://schemas.microsoft.com/office/drawing/2014/main" id="{595A1678-7671-157F-A547-1700A69E6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0"/>
                <a:gd name="T53" fmla="*/ 48 w 4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1" name="Freeform 35">
              <a:extLst>
                <a:ext uri="{FF2B5EF4-FFF2-40B4-BE49-F238E27FC236}">
                  <a16:creationId xmlns:a16="http://schemas.microsoft.com/office/drawing/2014/main" id="{8A306C15-49D3-A8D1-529D-54C7CB951B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2" name="Freeform 36">
              <a:extLst>
                <a:ext uri="{FF2B5EF4-FFF2-40B4-BE49-F238E27FC236}">
                  <a16:creationId xmlns:a16="http://schemas.microsoft.com/office/drawing/2014/main" id="{DB13F0AE-2ACD-BA3F-B7CE-C475EE33B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5"/>
                <a:gd name="T29" fmla="*/ 23 w 23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3" name="Freeform 37">
              <a:extLst>
                <a:ext uri="{FF2B5EF4-FFF2-40B4-BE49-F238E27FC236}">
                  <a16:creationId xmlns:a16="http://schemas.microsoft.com/office/drawing/2014/main" id="{13380C3F-2BB5-11D3-46C9-817ADB18D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4" name="Freeform 38">
              <a:extLst>
                <a:ext uri="{FF2B5EF4-FFF2-40B4-BE49-F238E27FC236}">
                  <a16:creationId xmlns:a16="http://schemas.microsoft.com/office/drawing/2014/main" id="{1D37DCBB-CA52-E97C-22E9-4359B6DCB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5" name="Freeform 39">
              <a:extLst>
                <a:ext uri="{FF2B5EF4-FFF2-40B4-BE49-F238E27FC236}">
                  <a16:creationId xmlns:a16="http://schemas.microsoft.com/office/drawing/2014/main" id="{1EE1CCF2-E007-6C06-59D7-3DA656859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1"/>
                <a:gd name="T41" fmla="*/ 25 w 2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6" name="Freeform 40">
              <a:extLst>
                <a:ext uri="{FF2B5EF4-FFF2-40B4-BE49-F238E27FC236}">
                  <a16:creationId xmlns:a16="http://schemas.microsoft.com/office/drawing/2014/main" id="{B4E79916-90B7-BD8F-E7DA-F5313C412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7"/>
                <a:gd name="T53" fmla="*/ 44 w 44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7" name="Freeform 41">
              <a:extLst>
                <a:ext uri="{FF2B5EF4-FFF2-40B4-BE49-F238E27FC236}">
                  <a16:creationId xmlns:a16="http://schemas.microsoft.com/office/drawing/2014/main" id="{BF6E596B-3C00-1F42-C744-1DF8EC3D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8" name="Freeform 42">
              <a:extLst>
                <a:ext uri="{FF2B5EF4-FFF2-40B4-BE49-F238E27FC236}">
                  <a16:creationId xmlns:a16="http://schemas.microsoft.com/office/drawing/2014/main" id="{7FD24568-5F7B-2CD3-F52C-7B0C7178C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2"/>
                <a:gd name="T53" fmla="*/ 45 w 45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99" name="Freeform 43">
              <a:extLst>
                <a:ext uri="{FF2B5EF4-FFF2-40B4-BE49-F238E27FC236}">
                  <a16:creationId xmlns:a16="http://schemas.microsoft.com/office/drawing/2014/main" id="{F538CC1C-84C1-6FA4-6D49-8AC5C55EA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0" name="Freeform 44">
              <a:extLst>
                <a:ext uri="{FF2B5EF4-FFF2-40B4-BE49-F238E27FC236}">
                  <a16:creationId xmlns:a16="http://schemas.microsoft.com/office/drawing/2014/main" id="{02AF063E-66C1-7A7F-50DC-88DF7586C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1" name="Freeform 45">
              <a:extLst>
                <a:ext uri="{FF2B5EF4-FFF2-40B4-BE49-F238E27FC236}">
                  <a16:creationId xmlns:a16="http://schemas.microsoft.com/office/drawing/2014/main" id="{16F2E689-A38F-1D29-493B-3EC457D7C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2" name="Freeform 46">
              <a:extLst>
                <a:ext uri="{FF2B5EF4-FFF2-40B4-BE49-F238E27FC236}">
                  <a16:creationId xmlns:a16="http://schemas.microsoft.com/office/drawing/2014/main" id="{45A93399-33D5-463D-5AD5-01F477E12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3" name="Freeform 47">
              <a:extLst>
                <a:ext uri="{FF2B5EF4-FFF2-40B4-BE49-F238E27FC236}">
                  <a16:creationId xmlns:a16="http://schemas.microsoft.com/office/drawing/2014/main" id="{C2EF6CE9-0AEC-3EB8-B584-06FA74589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4" name="Freeform 48">
              <a:extLst>
                <a:ext uri="{FF2B5EF4-FFF2-40B4-BE49-F238E27FC236}">
                  <a16:creationId xmlns:a16="http://schemas.microsoft.com/office/drawing/2014/main" id="{977406FD-260E-1E1B-CF57-BAA9A5062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3"/>
                <a:gd name="T53" fmla="*/ 38 w 38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5" name="Freeform 49">
              <a:extLst>
                <a:ext uri="{FF2B5EF4-FFF2-40B4-BE49-F238E27FC236}">
                  <a16:creationId xmlns:a16="http://schemas.microsoft.com/office/drawing/2014/main" id="{9EF44E5D-820A-0FAD-6B56-872299357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6" name="Freeform 50">
              <a:extLst>
                <a:ext uri="{FF2B5EF4-FFF2-40B4-BE49-F238E27FC236}">
                  <a16:creationId xmlns:a16="http://schemas.microsoft.com/office/drawing/2014/main" id="{0380F5CA-5667-2F1B-767C-1CBB47968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7" name="Freeform 51">
              <a:extLst>
                <a:ext uri="{FF2B5EF4-FFF2-40B4-BE49-F238E27FC236}">
                  <a16:creationId xmlns:a16="http://schemas.microsoft.com/office/drawing/2014/main" id="{35161CFC-27DD-7FCD-88CC-CD38BEFD0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8" name="Freeform 52">
              <a:extLst>
                <a:ext uri="{FF2B5EF4-FFF2-40B4-BE49-F238E27FC236}">
                  <a16:creationId xmlns:a16="http://schemas.microsoft.com/office/drawing/2014/main" id="{DFCB92EA-22EB-862F-612E-CEB571AD7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09" name="Freeform 53">
              <a:extLst>
                <a:ext uri="{FF2B5EF4-FFF2-40B4-BE49-F238E27FC236}">
                  <a16:creationId xmlns:a16="http://schemas.microsoft.com/office/drawing/2014/main" id="{1700DB54-6C4D-6905-200F-04F4DACDA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3"/>
                <a:gd name="T53" fmla="*/ 45 w 4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0" name="Freeform 54">
              <a:extLst>
                <a:ext uri="{FF2B5EF4-FFF2-40B4-BE49-F238E27FC236}">
                  <a16:creationId xmlns:a16="http://schemas.microsoft.com/office/drawing/2014/main" id="{76C81E29-D9E6-FF99-EB8D-400C3206F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1" name="Freeform 55">
              <a:extLst>
                <a:ext uri="{FF2B5EF4-FFF2-40B4-BE49-F238E27FC236}">
                  <a16:creationId xmlns:a16="http://schemas.microsoft.com/office/drawing/2014/main" id="{6241BCCE-FE89-69CC-B43D-0C001219B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2" name="Freeform 56">
              <a:extLst>
                <a:ext uri="{FF2B5EF4-FFF2-40B4-BE49-F238E27FC236}">
                  <a16:creationId xmlns:a16="http://schemas.microsoft.com/office/drawing/2014/main" id="{16EA4CBF-B2E5-45A2-DB70-F603F1B1F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3" name="Freeform 57">
              <a:extLst>
                <a:ext uri="{FF2B5EF4-FFF2-40B4-BE49-F238E27FC236}">
                  <a16:creationId xmlns:a16="http://schemas.microsoft.com/office/drawing/2014/main" id="{D75ECED2-C102-CCC3-AC62-F627898D6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4" name="Freeform 58">
              <a:extLst>
                <a:ext uri="{FF2B5EF4-FFF2-40B4-BE49-F238E27FC236}">
                  <a16:creationId xmlns:a16="http://schemas.microsoft.com/office/drawing/2014/main" id="{BB9752F3-B5AD-0CA3-E9DA-4E9BE8A9F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4"/>
                <a:gd name="T53" fmla="*/ 42 w 4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5" name="Freeform 59">
              <a:extLst>
                <a:ext uri="{FF2B5EF4-FFF2-40B4-BE49-F238E27FC236}">
                  <a16:creationId xmlns:a16="http://schemas.microsoft.com/office/drawing/2014/main" id="{0191661C-76C4-79B7-37A5-2CE981524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7"/>
                <a:gd name="T29" fmla="*/ 13 w 13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6" name="Freeform 60">
              <a:extLst>
                <a:ext uri="{FF2B5EF4-FFF2-40B4-BE49-F238E27FC236}">
                  <a16:creationId xmlns:a16="http://schemas.microsoft.com/office/drawing/2014/main" id="{656792F9-1B74-2528-F4C0-BCE3BB8AE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7" name="Freeform 61">
              <a:extLst>
                <a:ext uri="{FF2B5EF4-FFF2-40B4-BE49-F238E27FC236}">
                  <a16:creationId xmlns:a16="http://schemas.microsoft.com/office/drawing/2014/main" id="{EA6A90BD-5EE5-7254-32E4-C5C39E861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8" name="Freeform 62">
              <a:extLst>
                <a:ext uri="{FF2B5EF4-FFF2-40B4-BE49-F238E27FC236}">
                  <a16:creationId xmlns:a16="http://schemas.microsoft.com/office/drawing/2014/main" id="{A732427E-12BB-321F-BF5F-588B6FB9E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19" name="Freeform 63">
              <a:extLst>
                <a:ext uri="{FF2B5EF4-FFF2-40B4-BE49-F238E27FC236}">
                  <a16:creationId xmlns:a16="http://schemas.microsoft.com/office/drawing/2014/main" id="{6E46FCB1-DA29-91AE-B5B6-BD9E85B8E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69"/>
                <a:gd name="T29" fmla="*/ 21 w 21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0" name="Freeform 64">
              <a:extLst>
                <a:ext uri="{FF2B5EF4-FFF2-40B4-BE49-F238E27FC236}">
                  <a16:creationId xmlns:a16="http://schemas.microsoft.com/office/drawing/2014/main" id="{777AE706-919A-84A1-9AD5-32803E513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3"/>
                <a:gd name="T53" fmla="*/ 37 w 37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1" name="Freeform 65">
              <a:extLst>
                <a:ext uri="{FF2B5EF4-FFF2-40B4-BE49-F238E27FC236}">
                  <a16:creationId xmlns:a16="http://schemas.microsoft.com/office/drawing/2014/main" id="{0976453F-E993-31B5-7CC9-CF80A7C02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2" name="Freeform 66">
              <a:extLst>
                <a:ext uri="{FF2B5EF4-FFF2-40B4-BE49-F238E27FC236}">
                  <a16:creationId xmlns:a16="http://schemas.microsoft.com/office/drawing/2014/main" id="{FE2F967E-7DBD-C7C3-14AE-6CFE01939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3" name="Freeform 67">
              <a:extLst>
                <a:ext uri="{FF2B5EF4-FFF2-40B4-BE49-F238E27FC236}">
                  <a16:creationId xmlns:a16="http://schemas.microsoft.com/office/drawing/2014/main" id="{E1D20472-04B8-A427-3A37-7F01D4C86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4" name="Freeform 68">
              <a:extLst>
                <a:ext uri="{FF2B5EF4-FFF2-40B4-BE49-F238E27FC236}">
                  <a16:creationId xmlns:a16="http://schemas.microsoft.com/office/drawing/2014/main" id="{6C77446C-C5D3-2977-CDE9-DEA777997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5" name="Freeform 69">
              <a:extLst>
                <a:ext uri="{FF2B5EF4-FFF2-40B4-BE49-F238E27FC236}">
                  <a16:creationId xmlns:a16="http://schemas.microsoft.com/office/drawing/2014/main" id="{702DFEDD-6A94-8072-DD16-0E4C0E82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6" name="Freeform 70">
              <a:extLst>
                <a:ext uri="{FF2B5EF4-FFF2-40B4-BE49-F238E27FC236}">
                  <a16:creationId xmlns:a16="http://schemas.microsoft.com/office/drawing/2014/main" id="{8E4BFD95-3F4B-CF55-CC3A-3FA3A5181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7" name="Freeform 71">
              <a:extLst>
                <a:ext uri="{FF2B5EF4-FFF2-40B4-BE49-F238E27FC236}">
                  <a16:creationId xmlns:a16="http://schemas.microsoft.com/office/drawing/2014/main" id="{10A19F96-9C2B-5A56-BDFE-4BF90C07D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8" name="Freeform 72">
              <a:extLst>
                <a:ext uri="{FF2B5EF4-FFF2-40B4-BE49-F238E27FC236}">
                  <a16:creationId xmlns:a16="http://schemas.microsoft.com/office/drawing/2014/main" id="{0585ED9B-422B-9368-A872-03D4D32A8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5"/>
                <a:gd name="T185" fmla="*/ 334 w 334"/>
                <a:gd name="T186" fmla="*/ 255 h 2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29" name="Freeform 73">
              <a:extLst>
                <a:ext uri="{FF2B5EF4-FFF2-40B4-BE49-F238E27FC236}">
                  <a16:creationId xmlns:a16="http://schemas.microsoft.com/office/drawing/2014/main" id="{7BAC88D0-BCA2-5DCC-F024-6688C3530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0"/>
                <a:gd name="T110" fmla="*/ 293 w 293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0" name="Freeform 74">
              <a:extLst>
                <a:ext uri="{FF2B5EF4-FFF2-40B4-BE49-F238E27FC236}">
                  <a16:creationId xmlns:a16="http://schemas.microsoft.com/office/drawing/2014/main" id="{C15E396A-1A61-A729-1EF3-7043F4768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1" name="Freeform 75">
              <a:extLst>
                <a:ext uri="{FF2B5EF4-FFF2-40B4-BE49-F238E27FC236}">
                  <a16:creationId xmlns:a16="http://schemas.microsoft.com/office/drawing/2014/main" id="{E9F98F68-4308-3835-F4E4-CD2D2A803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1"/>
                <a:gd name="T179" fmla="*/ 844 w 844"/>
                <a:gd name="T180" fmla="*/ 591 h 5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2" name="Freeform 76">
              <a:extLst>
                <a:ext uri="{FF2B5EF4-FFF2-40B4-BE49-F238E27FC236}">
                  <a16:creationId xmlns:a16="http://schemas.microsoft.com/office/drawing/2014/main" id="{D21CEE13-C11D-146B-6CC8-F7125CF62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3" name="Freeform 77">
              <a:extLst>
                <a:ext uri="{FF2B5EF4-FFF2-40B4-BE49-F238E27FC236}">
                  <a16:creationId xmlns:a16="http://schemas.microsoft.com/office/drawing/2014/main" id="{4634DF82-2D84-4494-50B8-50FE2D5E1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4" name="Freeform 78">
              <a:extLst>
                <a:ext uri="{FF2B5EF4-FFF2-40B4-BE49-F238E27FC236}">
                  <a16:creationId xmlns:a16="http://schemas.microsoft.com/office/drawing/2014/main" id="{DD940A1A-894A-2402-6A59-9B7EC8695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5" name="Freeform 79">
              <a:extLst>
                <a:ext uri="{FF2B5EF4-FFF2-40B4-BE49-F238E27FC236}">
                  <a16:creationId xmlns:a16="http://schemas.microsoft.com/office/drawing/2014/main" id="{0E2FB180-F475-D8E9-49CB-3AA59F4605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6" name="Freeform 80">
              <a:extLst>
                <a:ext uri="{FF2B5EF4-FFF2-40B4-BE49-F238E27FC236}">
                  <a16:creationId xmlns:a16="http://schemas.microsoft.com/office/drawing/2014/main" id="{A316B651-53A1-FB51-4D20-93B7D945E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7" name="Freeform 81">
              <a:extLst>
                <a:ext uri="{FF2B5EF4-FFF2-40B4-BE49-F238E27FC236}">
                  <a16:creationId xmlns:a16="http://schemas.microsoft.com/office/drawing/2014/main" id="{CCA4A782-4108-6D48-774C-F6552715F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8" name="Freeform 82">
              <a:extLst>
                <a:ext uri="{FF2B5EF4-FFF2-40B4-BE49-F238E27FC236}">
                  <a16:creationId xmlns:a16="http://schemas.microsoft.com/office/drawing/2014/main" id="{A2925E37-2C13-26E6-9F91-24E1D37C3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39" name="Freeform 83">
              <a:extLst>
                <a:ext uri="{FF2B5EF4-FFF2-40B4-BE49-F238E27FC236}">
                  <a16:creationId xmlns:a16="http://schemas.microsoft.com/office/drawing/2014/main" id="{82291C02-547E-B5CD-DDBB-8287DB1FD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0" name="Freeform 84">
              <a:extLst>
                <a:ext uri="{FF2B5EF4-FFF2-40B4-BE49-F238E27FC236}">
                  <a16:creationId xmlns:a16="http://schemas.microsoft.com/office/drawing/2014/main" id="{251ACED4-1508-87EA-11B9-887C2D555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1" name="Freeform 85">
              <a:extLst>
                <a:ext uri="{FF2B5EF4-FFF2-40B4-BE49-F238E27FC236}">
                  <a16:creationId xmlns:a16="http://schemas.microsoft.com/office/drawing/2014/main" id="{2B757C35-04D9-9A40-2E5F-FD7E26D57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2" name="Freeform 86">
              <a:extLst>
                <a:ext uri="{FF2B5EF4-FFF2-40B4-BE49-F238E27FC236}">
                  <a16:creationId xmlns:a16="http://schemas.microsoft.com/office/drawing/2014/main" id="{4AF9D493-6232-46D1-A976-180CE75D9D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4"/>
                <a:gd name="T188" fmla="*/ 173 w 173"/>
                <a:gd name="T189" fmla="*/ 164 h 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3" name="Freeform 87">
              <a:extLst>
                <a:ext uri="{FF2B5EF4-FFF2-40B4-BE49-F238E27FC236}">
                  <a16:creationId xmlns:a16="http://schemas.microsoft.com/office/drawing/2014/main" id="{EACA43E9-4927-5E30-8776-5E4C7DCFC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4" name="Freeform 88">
              <a:extLst>
                <a:ext uri="{FF2B5EF4-FFF2-40B4-BE49-F238E27FC236}">
                  <a16:creationId xmlns:a16="http://schemas.microsoft.com/office/drawing/2014/main" id="{4F2E5655-7D1E-E2F5-F2A0-B9CBD8D3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2"/>
                <a:gd name="T53" fmla="*/ 20 w 2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5" name="Freeform 89">
              <a:extLst>
                <a:ext uri="{FF2B5EF4-FFF2-40B4-BE49-F238E27FC236}">
                  <a16:creationId xmlns:a16="http://schemas.microsoft.com/office/drawing/2014/main" id="{9DAE501D-BBE9-D6E6-D9FE-666D432B1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7"/>
                <a:gd name="T167" fmla="*/ 341 w 341"/>
                <a:gd name="T168" fmla="*/ 207 h 2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6" name="Freeform 90">
              <a:extLst>
                <a:ext uri="{FF2B5EF4-FFF2-40B4-BE49-F238E27FC236}">
                  <a16:creationId xmlns:a16="http://schemas.microsoft.com/office/drawing/2014/main" id="{1C2B3BC5-F574-9536-E10F-B9F465608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7" name="Freeform 91">
              <a:extLst>
                <a:ext uri="{FF2B5EF4-FFF2-40B4-BE49-F238E27FC236}">
                  <a16:creationId xmlns:a16="http://schemas.microsoft.com/office/drawing/2014/main" id="{43718771-F42A-9215-1D13-D8708B04E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8" name="Freeform 92">
              <a:extLst>
                <a:ext uri="{FF2B5EF4-FFF2-40B4-BE49-F238E27FC236}">
                  <a16:creationId xmlns:a16="http://schemas.microsoft.com/office/drawing/2014/main" id="{F7F28C05-ECC0-CFF2-E91E-6C3CB7882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49" name="Freeform 93">
              <a:extLst>
                <a:ext uri="{FF2B5EF4-FFF2-40B4-BE49-F238E27FC236}">
                  <a16:creationId xmlns:a16="http://schemas.microsoft.com/office/drawing/2014/main" id="{C50E6754-C9E6-F04E-5234-B2258FC92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0" name="Freeform 94">
              <a:extLst>
                <a:ext uri="{FF2B5EF4-FFF2-40B4-BE49-F238E27FC236}">
                  <a16:creationId xmlns:a16="http://schemas.microsoft.com/office/drawing/2014/main" id="{8E5D84C3-607A-F0CB-5BB3-E59144467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1" name="Freeform 95">
              <a:extLst>
                <a:ext uri="{FF2B5EF4-FFF2-40B4-BE49-F238E27FC236}">
                  <a16:creationId xmlns:a16="http://schemas.microsoft.com/office/drawing/2014/main" id="{97256147-3255-0905-CE79-5E4A07A34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2"/>
                <a:gd name="T170" fmla="*/ 667 w 667"/>
                <a:gd name="T171" fmla="*/ 662 h 6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2" name="Freeform 96">
              <a:extLst>
                <a:ext uri="{FF2B5EF4-FFF2-40B4-BE49-F238E27FC236}">
                  <a16:creationId xmlns:a16="http://schemas.microsoft.com/office/drawing/2014/main" id="{AE304F0D-A9A6-F952-68E0-146B6BA27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3" name="Freeform 97">
              <a:extLst>
                <a:ext uri="{FF2B5EF4-FFF2-40B4-BE49-F238E27FC236}">
                  <a16:creationId xmlns:a16="http://schemas.microsoft.com/office/drawing/2014/main" id="{0EFA17FC-0596-6A06-FB84-6DD1DC9FB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4" name="Freeform 98">
              <a:extLst>
                <a:ext uri="{FF2B5EF4-FFF2-40B4-BE49-F238E27FC236}">
                  <a16:creationId xmlns:a16="http://schemas.microsoft.com/office/drawing/2014/main" id="{F5B6954D-7FA8-62B8-A087-688D5F408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1"/>
                <a:gd name="T170" fmla="*/ 142 w 142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5" name="Freeform 99">
              <a:extLst>
                <a:ext uri="{FF2B5EF4-FFF2-40B4-BE49-F238E27FC236}">
                  <a16:creationId xmlns:a16="http://schemas.microsoft.com/office/drawing/2014/main" id="{C5D41EDC-366C-20D7-2865-4ADBC18F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6" name="Freeform 100">
              <a:extLst>
                <a:ext uri="{FF2B5EF4-FFF2-40B4-BE49-F238E27FC236}">
                  <a16:creationId xmlns:a16="http://schemas.microsoft.com/office/drawing/2014/main" id="{6D3DE8B6-4EFE-A70C-31B0-900B490D5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5"/>
                <a:gd name="T152" fmla="*/ 199 w 199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7" name="Freeform 101">
              <a:extLst>
                <a:ext uri="{FF2B5EF4-FFF2-40B4-BE49-F238E27FC236}">
                  <a16:creationId xmlns:a16="http://schemas.microsoft.com/office/drawing/2014/main" id="{0E138C7D-AFFB-3F59-7FC2-394655A2A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80"/>
                <a:gd name="T146" fmla="*/ 186 w 186"/>
                <a:gd name="T147" fmla="*/ 180 h 1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8" name="Freeform 102">
              <a:extLst>
                <a:ext uri="{FF2B5EF4-FFF2-40B4-BE49-F238E27FC236}">
                  <a16:creationId xmlns:a16="http://schemas.microsoft.com/office/drawing/2014/main" id="{99D7D2E5-AB39-388C-60A4-51CBA4A99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59" name="Freeform 103">
              <a:extLst>
                <a:ext uri="{FF2B5EF4-FFF2-40B4-BE49-F238E27FC236}">
                  <a16:creationId xmlns:a16="http://schemas.microsoft.com/office/drawing/2014/main" id="{0EC331BE-F717-3C07-E8EB-04842EFB9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09"/>
                <a:gd name="T188" fmla="*/ 237 w 237"/>
                <a:gd name="T189" fmla="*/ 109 h 1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0" name="Freeform 104">
              <a:extLst>
                <a:ext uri="{FF2B5EF4-FFF2-40B4-BE49-F238E27FC236}">
                  <a16:creationId xmlns:a16="http://schemas.microsoft.com/office/drawing/2014/main" id="{9754290C-D594-DD8D-7F93-785F9F77B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1" name="Freeform 105">
              <a:extLst>
                <a:ext uri="{FF2B5EF4-FFF2-40B4-BE49-F238E27FC236}">
                  <a16:creationId xmlns:a16="http://schemas.microsoft.com/office/drawing/2014/main" id="{F4092772-9DAB-D751-FDF2-49CC280A2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2" name="Freeform 106">
              <a:extLst>
                <a:ext uri="{FF2B5EF4-FFF2-40B4-BE49-F238E27FC236}">
                  <a16:creationId xmlns:a16="http://schemas.microsoft.com/office/drawing/2014/main" id="{E8D3094C-2DE9-5781-DCAC-CD6F3DC93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3" name="Freeform 107">
              <a:extLst>
                <a:ext uri="{FF2B5EF4-FFF2-40B4-BE49-F238E27FC236}">
                  <a16:creationId xmlns:a16="http://schemas.microsoft.com/office/drawing/2014/main" id="{D6D60841-FFFA-867E-FA3A-D8B0165F2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4" name="Freeform 108">
              <a:extLst>
                <a:ext uri="{FF2B5EF4-FFF2-40B4-BE49-F238E27FC236}">
                  <a16:creationId xmlns:a16="http://schemas.microsoft.com/office/drawing/2014/main" id="{3EADD884-32DC-26CA-A53B-BE93CBF4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5" name="Freeform 109">
              <a:extLst>
                <a:ext uri="{FF2B5EF4-FFF2-40B4-BE49-F238E27FC236}">
                  <a16:creationId xmlns:a16="http://schemas.microsoft.com/office/drawing/2014/main" id="{0698B34B-F7FB-23E8-0183-F600AA66F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6" name="Freeform 110">
              <a:extLst>
                <a:ext uri="{FF2B5EF4-FFF2-40B4-BE49-F238E27FC236}">
                  <a16:creationId xmlns:a16="http://schemas.microsoft.com/office/drawing/2014/main" id="{3B92C893-FD52-2903-BD2F-B1097B6D4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7" name="Freeform 111">
              <a:extLst>
                <a:ext uri="{FF2B5EF4-FFF2-40B4-BE49-F238E27FC236}">
                  <a16:creationId xmlns:a16="http://schemas.microsoft.com/office/drawing/2014/main" id="{A1FED882-F64E-F035-2B09-E9CBA5F99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5"/>
                <a:gd name="T53" fmla="*/ 27 w 27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8" name="Freeform 112">
              <a:extLst>
                <a:ext uri="{FF2B5EF4-FFF2-40B4-BE49-F238E27FC236}">
                  <a16:creationId xmlns:a16="http://schemas.microsoft.com/office/drawing/2014/main" id="{83A05C30-204A-03BA-F612-44D8843D8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69" name="Freeform 113">
              <a:extLst>
                <a:ext uri="{FF2B5EF4-FFF2-40B4-BE49-F238E27FC236}">
                  <a16:creationId xmlns:a16="http://schemas.microsoft.com/office/drawing/2014/main" id="{DAC44B8C-048C-6FA3-5752-E040F6A3E2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0" name="Freeform 114">
              <a:extLst>
                <a:ext uri="{FF2B5EF4-FFF2-40B4-BE49-F238E27FC236}">
                  <a16:creationId xmlns:a16="http://schemas.microsoft.com/office/drawing/2014/main" id="{C0D2BFA4-4D60-D7C9-D734-26C79C194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1" name="Freeform 115">
              <a:extLst>
                <a:ext uri="{FF2B5EF4-FFF2-40B4-BE49-F238E27FC236}">
                  <a16:creationId xmlns:a16="http://schemas.microsoft.com/office/drawing/2014/main" id="{75BEA806-8C7E-0C99-7501-AD8FC62AB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9"/>
                <a:gd name="T164" fmla="*/ 211 w 211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2" name="Freeform 116">
              <a:extLst>
                <a:ext uri="{FF2B5EF4-FFF2-40B4-BE49-F238E27FC236}">
                  <a16:creationId xmlns:a16="http://schemas.microsoft.com/office/drawing/2014/main" id="{2BADADC8-42A4-EF61-5568-A2EB8981C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3" name="Freeform 117">
              <a:extLst>
                <a:ext uri="{FF2B5EF4-FFF2-40B4-BE49-F238E27FC236}">
                  <a16:creationId xmlns:a16="http://schemas.microsoft.com/office/drawing/2014/main" id="{987BB472-A810-9566-3251-13D9F3A10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4" name="Freeform 118">
              <a:extLst>
                <a:ext uri="{FF2B5EF4-FFF2-40B4-BE49-F238E27FC236}">
                  <a16:creationId xmlns:a16="http://schemas.microsoft.com/office/drawing/2014/main" id="{D8CE5E93-01C8-D974-FF44-D89435270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5" name="Freeform 119">
              <a:extLst>
                <a:ext uri="{FF2B5EF4-FFF2-40B4-BE49-F238E27FC236}">
                  <a16:creationId xmlns:a16="http://schemas.microsoft.com/office/drawing/2014/main" id="{8F008A38-073C-2B78-EF42-8AE9BD4DC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19"/>
                <a:gd name="T185" fmla="*/ 957 w 957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6" name="Freeform 120">
              <a:extLst>
                <a:ext uri="{FF2B5EF4-FFF2-40B4-BE49-F238E27FC236}">
                  <a16:creationId xmlns:a16="http://schemas.microsoft.com/office/drawing/2014/main" id="{A6A550B4-3318-1DEF-395D-6ACE7105E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7" name="Freeform 121">
              <a:extLst>
                <a:ext uri="{FF2B5EF4-FFF2-40B4-BE49-F238E27FC236}">
                  <a16:creationId xmlns:a16="http://schemas.microsoft.com/office/drawing/2014/main" id="{DAB0857C-B56B-D21F-1FD0-8DB7EEEB9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8" name="Freeform 122">
              <a:extLst>
                <a:ext uri="{FF2B5EF4-FFF2-40B4-BE49-F238E27FC236}">
                  <a16:creationId xmlns:a16="http://schemas.microsoft.com/office/drawing/2014/main" id="{CA1E1AF7-57DB-8DE6-E40A-E9263A9A5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79" name="Freeform 123">
              <a:extLst>
                <a:ext uri="{FF2B5EF4-FFF2-40B4-BE49-F238E27FC236}">
                  <a16:creationId xmlns:a16="http://schemas.microsoft.com/office/drawing/2014/main" id="{28246497-2E9D-BEED-F46C-3C2DDB3D5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0" name="Freeform 124">
              <a:extLst>
                <a:ext uri="{FF2B5EF4-FFF2-40B4-BE49-F238E27FC236}">
                  <a16:creationId xmlns:a16="http://schemas.microsoft.com/office/drawing/2014/main" id="{76CA4A14-7F4C-5AD9-2DE3-3388F9EC2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1" name="Freeform 125">
              <a:extLst>
                <a:ext uri="{FF2B5EF4-FFF2-40B4-BE49-F238E27FC236}">
                  <a16:creationId xmlns:a16="http://schemas.microsoft.com/office/drawing/2014/main" id="{839A481F-4E60-C68C-57C6-7FB7D5205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2" name="Freeform 126">
              <a:extLst>
                <a:ext uri="{FF2B5EF4-FFF2-40B4-BE49-F238E27FC236}">
                  <a16:creationId xmlns:a16="http://schemas.microsoft.com/office/drawing/2014/main" id="{C19FBEB8-1471-8EF6-29E5-D32F11A35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3" name="Freeform 127">
              <a:extLst>
                <a:ext uri="{FF2B5EF4-FFF2-40B4-BE49-F238E27FC236}">
                  <a16:creationId xmlns:a16="http://schemas.microsoft.com/office/drawing/2014/main" id="{17884AB5-78D6-C978-7110-9143C8A4C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4" name="Freeform 128">
              <a:extLst>
                <a:ext uri="{FF2B5EF4-FFF2-40B4-BE49-F238E27FC236}">
                  <a16:creationId xmlns:a16="http://schemas.microsoft.com/office/drawing/2014/main" id="{9CE3AA40-3F93-485E-2F38-8B59A5D91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5" name="Freeform 129">
              <a:extLst>
                <a:ext uri="{FF2B5EF4-FFF2-40B4-BE49-F238E27FC236}">
                  <a16:creationId xmlns:a16="http://schemas.microsoft.com/office/drawing/2014/main" id="{A5202369-809E-A23B-3ED4-EBAB7A510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6" name="Freeform 130">
              <a:extLst>
                <a:ext uri="{FF2B5EF4-FFF2-40B4-BE49-F238E27FC236}">
                  <a16:creationId xmlns:a16="http://schemas.microsoft.com/office/drawing/2014/main" id="{EA4C9B00-7E47-7BDB-A51B-CA5B32A2B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7" name="Freeform 131">
              <a:extLst>
                <a:ext uri="{FF2B5EF4-FFF2-40B4-BE49-F238E27FC236}">
                  <a16:creationId xmlns:a16="http://schemas.microsoft.com/office/drawing/2014/main" id="{C31029FE-E294-94BE-DF24-B1D551212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8" name="Freeform 132">
              <a:extLst>
                <a:ext uri="{FF2B5EF4-FFF2-40B4-BE49-F238E27FC236}">
                  <a16:creationId xmlns:a16="http://schemas.microsoft.com/office/drawing/2014/main" id="{91FF40D6-E54E-79D4-2F67-BC975CE4B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4"/>
                <a:gd name="T53" fmla="*/ 20 w 2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89" name="Freeform 133">
              <a:extLst>
                <a:ext uri="{FF2B5EF4-FFF2-40B4-BE49-F238E27FC236}">
                  <a16:creationId xmlns:a16="http://schemas.microsoft.com/office/drawing/2014/main" id="{AFBB5EDD-D3E6-4BAD-5D76-2DA90D608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1"/>
                <a:gd name="T170" fmla="*/ 386 w 386"/>
                <a:gd name="T171" fmla="*/ 231 h 2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90" name="Freeform 134">
              <a:extLst>
                <a:ext uri="{FF2B5EF4-FFF2-40B4-BE49-F238E27FC236}">
                  <a16:creationId xmlns:a16="http://schemas.microsoft.com/office/drawing/2014/main" id="{BA998BC9-8397-B693-E46E-D9253D8CB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5"/>
                <a:gd name="T179" fmla="*/ 254 w 254"/>
                <a:gd name="T180" fmla="*/ 255 h 2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91" name="Freeform 135">
              <a:extLst>
                <a:ext uri="{FF2B5EF4-FFF2-40B4-BE49-F238E27FC236}">
                  <a16:creationId xmlns:a16="http://schemas.microsoft.com/office/drawing/2014/main" id="{67921712-6149-95AE-B656-E62E61844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2"/>
                <a:gd name="T182" fmla="*/ 186 w 186"/>
                <a:gd name="T183" fmla="*/ 312 h 3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92" name="Freeform 136">
              <a:extLst>
                <a:ext uri="{FF2B5EF4-FFF2-40B4-BE49-F238E27FC236}">
                  <a16:creationId xmlns:a16="http://schemas.microsoft.com/office/drawing/2014/main" id="{9DEFFE35-81B5-2269-D9B2-672CF3918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300"/>
                <a:gd name="T188" fmla="*/ 253 w 253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93" name="Freeform 137">
              <a:extLst>
                <a:ext uri="{FF2B5EF4-FFF2-40B4-BE49-F238E27FC236}">
                  <a16:creationId xmlns:a16="http://schemas.microsoft.com/office/drawing/2014/main" id="{A0BB891B-A302-C1ED-CFF2-51C3BB9A5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594" name="Freeform 138">
              <a:extLst>
                <a:ext uri="{FF2B5EF4-FFF2-40B4-BE49-F238E27FC236}">
                  <a16:creationId xmlns:a16="http://schemas.microsoft.com/office/drawing/2014/main" id="{0748A073-DF30-5636-6A81-937FB4389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2052" name="Picture 139" descr="Buombay">
            <a:extLst>
              <a:ext uri="{FF2B5EF4-FFF2-40B4-BE49-F238E27FC236}">
                <a16:creationId xmlns:a16="http://schemas.microsoft.com/office/drawing/2014/main" id="{F6A6C1FB-82B7-4371-627D-8A2362F4E5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4457700"/>
            <a:ext cx="2400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40" descr="Buombay">
            <a:extLst>
              <a:ext uri="{FF2B5EF4-FFF2-40B4-BE49-F238E27FC236}">
                <a16:creationId xmlns:a16="http://schemas.microsoft.com/office/drawing/2014/main" id="{4C53B49D-7963-2584-D2EE-FF7BB72DC0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29" y="4457700"/>
            <a:ext cx="2400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141">
            <a:extLst>
              <a:ext uri="{FF2B5EF4-FFF2-40B4-BE49-F238E27FC236}">
                <a16:creationId xmlns:a16="http://schemas.microsoft.com/office/drawing/2014/main" id="{C99DEAA2-9761-0DD2-5366-76695912F2B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1018581" y="3836790"/>
            <a:ext cx="1498997" cy="931069"/>
            <a:chOff x="4560" y="3538"/>
            <a:chExt cx="1259" cy="782"/>
          </a:xfrm>
        </p:grpSpPr>
        <p:sp>
          <p:nvSpPr>
            <p:cNvPr id="2329" name="Freeform 142">
              <a:extLst>
                <a:ext uri="{FF2B5EF4-FFF2-40B4-BE49-F238E27FC236}">
                  <a16:creationId xmlns:a16="http://schemas.microsoft.com/office/drawing/2014/main" id="{FB370BFF-5604-A08F-0E46-E4BEA3CE7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1"/>
                <a:gd name="T53" fmla="*/ 58 w 58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0" name="Freeform 143">
              <a:extLst>
                <a:ext uri="{FF2B5EF4-FFF2-40B4-BE49-F238E27FC236}">
                  <a16:creationId xmlns:a16="http://schemas.microsoft.com/office/drawing/2014/main" id="{847A420A-15D1-9758-90F4-8ECEFD1EF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1"/>
                <a:gd name="T29" fmla="*/ 22 w 2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1" name="Freeform 144">
              <a:extLst>
                <a:ext uri="{FF2B5EF4-FFF2-40B4-BE49-F238E27FC236}">
                  <a16:creationId xmlns:a16="http://schemas.microsoft.com/office/drawing/2014/main" id="{D6885D55-43B4-FCAE-1ED1-6ABDCBA24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2" name="Freeform 145">
              <a:extLst>
                <a:ext uri="{FF2B5EF4-FFF2-40B4-BE49-F238E27FC236}">
                  <a16:creationId xmlns:a16="http://schemas.microsoft.com/office/drawing/2014/main" id="{25D9220B-FF4A-239F-DE84-EDA04268E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3" name="Freeform 146">
              <a:extLst>
                <a:ext uri="{FF2B5EF4-FFF2-40B4-BE49-F238E27FC236}">
                  <a16:creationId xmlns:a16="http://schemas.microsoft.com/office/drawing/2014/main" id="{472254C3-0704-2DD5-69F9-75D66A782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4"/>
                <a:gd name="T53" fmla="*/ 51 w 51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4" name="Freeform 147">
              <a:extLst>
                <a:ext uri="{FF2B5EF4-FFF2-40B4-BE49-F238E27FC236}">
                  <a16:creationId xmlns:a16="http://schemas.microsoft.com/office/drawing/2014/main" id="{3B539E1D-D37E-068B-03E4-1B85EEDD4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5" name="Freeform 148">
              <a:extLst>
                <a:ext uri="{FF2B5EF4-FFF2-40B4-BE49-F238E27FC236}">
                  <a16:creationId xmlns:a16="http://schemas.microsoft.com/office/drawing/2014/main" id="{C8627CC1-7C43-8EEB-2C0C-C680B92B2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4"/>
                <a:gd name="T41" fmla="*/ 30 w 3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6" name="Freeform 149">
              <a:extLst>
                <a:ext uri="{FF2B5EF4-FFF2-40B4-BE49-F238E27FC236}">
                  <a16:creationId xmlns:a16="http://schemas.microsoft.com/office/drawing/2014/main" id="{05163CB2-0A3B-111A-84D9-494727C2B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4"/>
                <a:gd name="T29" fmla="*/ 15 w 15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7" name="Freeform 150">
              <a:extLst>
                <a:ext uri="{FF2B5EF4-FFF2-40B4-BE49-F238E27FC236}">
                  <a16:creationId xmlns:a16="http://schemas.microsoft.com/office/drawing/2014/main" id="{78C2F460-C1B3-3FCA-19D7-2E78E8771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70"/>
                <a:gd name="T29" fmla="*/ 12 w 1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8" name="Freeform 151">
              <a:extLst>
                <a:ext uri="{FF2B5EF4-FFF2-40B4-BE49-F238E27FC236}">
                  <a16:creationId xmlns:a16="http://schemas.microsoft.com/office/drawing/2014/main" id="{C7CA8790-EFA4-A428-FD4B-86EEF03DE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39" name="Freeform 152">
              <a:extLst>
                <a:ext uri="{FF2B5EF4-FFF2-40B4-BE49-F238E27FC236}">
                  <a16:creationId xmlns:a16="http://schemas.microsoft.com/office/drawing/2014/main" id="{A561DF1B-F9FC-A626-C5E9-C72E38745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0" name="Freeform 153">
              <a:extLst>
                <a:ext uri="{FF2B5EF4-FFF2-40B4-BE49-F238E27FC236}">
                  <a16:creationId xmlns:a16="http://schemas.microsoft.com/office/drawing/2014/main" id="{ABB1989E-A2CD-97C8-64F2-3C7EBFD1C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5"/>
                <a:gd name="T41" fmla="*/ 27 w 27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1" name="Freeform 154">
              <a:extLst>
                <a:ext uri="{FF2B5EF4-FFF2-40B4-BE49-F238E27FC236}">
                  <a16:creationId xmlns:a16="http://schemas.microsoft.com/office/drawing/2014/main" id="{B5047CB5-96E3-2F42-F39A-7EB82A6B8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2" name="Freeform 155">
              <a:extLst>
                <a:ext uri="{FF2B5EF4-FFF2-40B4-BE49-F238E27FC236}">
                  <a16:creationId xmlns:a16="http://schemas.microsoft.com/office/drawing/2014/main" id="{BEEC0441-22E5-8C0B-59F3-9FC4A4FD68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6"/>
                <a:gd name="T53" fmla="*/ 56 w 56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3" name="Freeform 156">
              <a:extLst>
                <a:ext uri="{FF2B5EF4-FFF2-40B4-BE49-F238E27FC236}">
                  <a16:creationId xmlns:a16="http://schemas.microsoft.com/office/drawing/2014/main" id="{FD1B22DB-53B1-15D1-E0C0-001D775457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4" name="Freeform 157">
              <a:extLst>
                <a:ext uri="{FF2B5EF4-FFF2-40B4-BE49-F238E27FC236}">
                  <a16:creationId xmlns:a16="http://schemas.microsoft.com/office/drawing/2014/main" id="{B0C61318-BEC5-A643-CB7A-F30B6FEC2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4"/>
                <a:gd name="T53" fmla="*/ 64 w 64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5" name="Freeform 158">
              <a:extLst>
                <a:ext uri="{FF2B5EF4-FFF2-40B4-BE49-F238E27FC236}">
                  <a16:creationId xmlns:a16="http://schemas.microsoft.com/office/drawing/2014/main" id="{F9508B93-11D9-1380-3BBA-0521C6B3E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6" name="Freeform 159">
              <a:extLst>
                <a:ext uri="{FF2B5EF4-FFF2-40B4-BE49-F238E27FC236}">
                  <a16:creationId xmlns:a16="http://schemas.microsoft.com/office/drawing/2014/main" id="{EA014F28-FCD2-9AF6-0F17-186C6C438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7" name="Freeform 160">
              <a:extLst>
                <a:ext uri="{FF2B5EF4-FFF2-40B4-BE49-F238E27FC236}">
                  <a16:creationId xmlns:a16="http://schemas.microsoft.com/office/drawing/2014/main" id="{C61F981E-EF9D-58B0-FBF5-3E24AE379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4"/>
                <a:gd name="T53" fmla="*/ 45 w 45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8" name="Freeform 161">
              <a:extLst>
                <a:ext uri="{FF2B5EF4-FFF2-40B4-BE49-F238E27FC236}">
                  <a16:creationId xmlns:a16="http://schemas.microsoft.com/office/drawing/2014/main" id="{0EDA44E1-C691-C4AD-6284-2C36E1D3C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7"/>
                <a:gd name="T53" fmla="*/ 60 w 60"/>
                <a:gd name="T54" fmla="*/ 97 h 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49" name="Freeform 162">
              <a:extLst>
                <a:ext uri="{FF2B5EF4-FFF2-40B4-BE49-F238E27FC236}">
                  <a16:creationId xmlns:a16="http://schemas.microsoft.com/office/drawing/2014/main" id="{D9644789-BC82-F7A0-CDD1-BEFA1494D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0" name="Freeform 163">
              <a:extLst>
                <a:ext uri="{FF2B5EF4-FFF2-40B4-BE49-F238E27FC236}">
                  <a16:creationId xmlns:a16="http://schemas.microsoft.com/office/drawing/2014/main" id="{613A47D2-F501-5683-0E9E-7EFC3B8E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6"/>
                <a:gd name="T53" fmla="*/ 71 w 71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1" name="Freeform 164">
              <a:extLst>
                <a:ext uri="{FF2B5EF4-FFF2-40B4-BE49-F238E27FC236}">
                  <a16:creationId xmlns:a16="http://schemas.microsoft.com/office/drawing/2014/main" id="{A23C87A0-34C6-9BAD-AD1A-58D1B866D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2" name="Freeform 165">
              <a:extLst>
                <a:ext uri="{FF2B5EF4-FFF2-40B4-BE49-F238E27FC236}">
                  <a16:creationId xmlns:a16="http://schemas.microsoft.com/office/drawing/2014/main" id="{B2CEFE15-38CF-B70A-0AC6-E82571F28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3" name="Freeform 166">
              <a:extLst>
                <a:ext uri="{FF2B5EF4-FFF2-40B4-BE49-F238E27FC236}">
                  <a16:creationId xmlns:a16="http://schemas.microsoft.com/office/drawing/2014/main" id="{78C3D524-CF7B-3605-9691-96C15A0A8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5"/>
                <a:gd name="T53" fmla="*/ 34 w 3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4" name="Freeform 167">
              <a:extLst>
                <a:ext uri="{FF2B5EF4-FFF2-40B4-BE49-F238E27FC236}">
                  <a16:creationId xmlns:a16="http://schemas.microsoft.com/office/drawing/2014/main" id="{74004EBB-6FF6-6C11-2575-BB5DB762C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5" name="Freeform 168">
              <a:extLst>
                <a:ext uri="{FF2B5EF4-FFF2-40B4-BE49-F238E27FC236}">
                  <a16:creationId xmlns:a16="http://schemas.microsoft.com/office/drawing/2014/main" id="{F9A60962-379B-9F79-17C3-04028DE34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2"/>
                <a:gd name="T53" fmla="*/ 47 w 47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6" name="Freeform 169">
              <a:extLst>
                <a:ext uri="{FF2B5EF4-FFF2-40B4-BE49-F238E27FC236}">
                  <a16:creationId xmlns:a16="http://schemas.microsoft.com/office/drawing/2014/main" id="{66B88ABC-B9E2-BCEA-20CC-A23FB818C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7" name="Freeform 170">
              <a:extLst>
                <a:ext uri="{FF2B5EF4-FFF2-40B4-BE49-F238E27FC236}">
                  <a16:creationId xmlns:a16="http://schemas.microsoft.com/office/drawing/2014/main" id="{0C706D44-8000-6AAF-EC6D-502D2DB54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0"/>
                <a:gd name="T53" fmla="*/ 48 w 4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8" name="Freeform 171">
              <a:extLst>
                <a:ext uri="{FF2B5EF4-FFF2-40B4-BE49-F238E27FC236}">
                  <a16:creationId xmlns:a16="http://schemas.microsoft.com/office/drawing/2014/main" id="{C24FB672-C727-B197-1D56-FDF1CE3F7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59" name="Freeform 172">
              <a:extLst>
                <a:ext uri="{FF2B5EF4-FFF2-40B4-BE49-F238E27FC236}">
                  <a16:creationId xmlns:a16="http://schemas.microsoft.com/office/drawing/2014/main" id="{0785EDBD-076A-A4D5-C897-3E13AE3C1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5"/>
                <a:gd name="T29" fmla="*/ 23 w 23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0" name="Freeform 173">
              <a:extLst>
                <a:ext uri="{FF2B5EF4-FFF2-40B4-BE49-F238E27FC236}">
                  <a16:creationId xmlns:a16="http://schemas.microsoft.com/office/drawing/2014/main" id="{6490B6DA-CFEF-67A7-0884-A6A57C274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1" name="Freeform 174">
              <a:extLst>
                <a:ext uri="{FF2B5EF4-FFF2-40B4-BE49-F238E27FC236}">
                  <a16:creationId xmlns:a16="http://schemas.microsoft.com/office/drawing/2014/main" id="{770B7451-8104-D9BB-539F-1D91ACC1D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2" name="Freeform 175">
              <a:extLst>
                <a:ext uri="{FF2B5EF4-FFF2-40B4-BE49-F238E27FC236}">
                  <a16:creationId xmlns:a16="http://schemas.microsoft.com/office/drawing/2014/main" id="{39DB2D46-AC41-4EE6-6FDF-9540DF932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1"/>
                <a:gd name="T41" fmla="*/ 25 w 2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3" name="Freeform 176">
              <a:extLst>
                <a:ext uri="{FF2B5EF4-FFF2-40B4-BE49-F238E27FC236}">
                  <a16:creationId xmlns:a16="http://schemas.microsoft.com/office/drawing/2014/main" id="{74A1FD36-01CB-78D6-0C1B-40C0B8EC0A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7"/>
                <a:gd name="T53" fmla="*/ 44 w 44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4" name="Freeform 177">
              <a:extLst>
                <a:ext uri="{FF2B5EF4-FFF2-40B4-BE49-F238E27FC236}">
                  <a16:creationId xmlns:a16="http://schemas.microsoft.com/office/drawing/2014/main" id="{8142B9CA-F14D-DB50-DBE3-031007D28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5" name="Freeform 178">
              <a:extLst>
                <a:ext uri="{FF2B5EF4-FFF2-40B4-BE49-F238E27FC236}">
                  <a16:creationId xmlns:a16="http://schemas.microsoft.com/office/drawing/2014/main" id="{48A16B2A-2ED7-D1CC-4297-63A6C13BC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2"/>
                <a:gd name="T53" fmla="*/ 45 w 45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6" name="Freeform 179">
              <a:extLst>
                <a:ext uri="{FF2B5EF4-FFF2-40B4-BE49-F238E27FC236}">
                  <a16:creationId xmlns:a16="http://schemas.microsoft.com/office/drawing/2014/main" id="{A231925E-36B6-F796-8D6F-FF2C496D7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7" name="Freeform 180">
              <a:extLst>
                <a:ext uri="{FF2B5EF4-FFF2-40B4-BE49-F238E27FC236}">
                  <a16:creationId xmlns:a16="http://schemas.microsoft.com/office/drawing/2014/main" id="{57DA9F4C-7FE8-1FBC-4A01-0AAF2947C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8" name="Freeform 181">
              <a:extLst>
                <a:ext uri="{FF2B5EF4-FFF2-40B4-BE49-F238E27FC236}">
                  <a16:creationId xmlns:a16="http://schemas.microsoft.com/office/drawing/2014/main" id="{4A22191C-8FEA-7DEC-C3E8-C4F982159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69" name="Freeform 182">
              <a:extLst>
                <a:ext uri="{FF2B5EF4-FFF2-40B4-BE49-F238E27FC236}">
                  <a16:creationId xmlns:a16="http://schemas.microsoft.com/office/drawing/2014/main" id="{D1124816-B67D-B747-B523-E1DA7227E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0" name="Freeform 183">
              <a:extLst>
                <a:ext uri="{FF2B5EF4-FFF2-40B4-BE49-F238E27FC236}">
                  <a16:creationId xmlns:a16="http://schemas.microsoft.com/office/drawing/2014/main" id="{17B7A6BB-F289-AF82-7C92-BC6C84B40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1" name="Freeform 184">
              <a:extLst>
                <a:ext uri="{FF2B5EF4-FFF2-40B4-BE49-F238E27FC236}">
                  <a16:creationId xmlns:a16="http://schemas.microsoft.com/office/drawing/2014/main" id="{96E8912D-E663-8E13-DDE3-3D0037963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3"/>
                <a:gd name="T53" fmla="*/ 38 w 38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2" name="Freeform 185">
              <a:extLst>
                <a:ext uri="{FF2B5EF4-FFF2-40B4-BE49-F238E27FC236}">
                  <a16:creationId xmlns:a16="http://schemas.microsoft.com/office/drawing/2014/main" id="{93FBF15D-5DE6-0980-2292-07C55FC10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3" name="Freeform 186">
              <a:extLst>
                <a:ext uri="{FF2B5EF4-FFF2-40B4-BE49-F238E27FC236}">
                  <a16:creationId xmlns:a16="http://schemas.microsoft.com/office/drawing/2014/main" id="{2E594AA1-70D9-8869-9E43-D00D25B9B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4" name="Freeform 187">
              <a:extLst>
                <a:ext uri="{FF2B5EF4-FFF2-40B4-BE49-F238E27FC236}">
                  <a16:creationId xmlns:a16="http://schemas.microsoft.com/office/drawing/2014/main" id="{AD5D1A24-D828-C2A6-3059-3320074A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5" name="Freeform 188">
              <a:extLst>
                <a:ext uri="{FF2B5EF4-FFF2-40B4-BE49-F238E27FC236}">
                  <a16:creationId xmlns:a16="http://schemas.microsoft.com/office/drawing/2014/main" id="{F9AF6FB5-1D80-F4EB-8C58-CB13A0D9BE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6" name="Freeform 189">
              <a:extLst>
                <a:ext uri="{FF2B5EF4-FFF2-40B4-BE49-F238E27FC236}">
                  <a16:creationId xmlns:a16="http://schemas.microsoft.com/office/drawing/2014/main" id="{8D99A370-F2CE-B9FF-5879-679D231D8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3"/>
                <a:gd name="T53" fmla="*/ 45 w 4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7" name="Freeform 190">
              <a:extLst>
                <a:ext uri="{FF2B5EF4-FFF2-40B4-BE49-F238E27FC236}">
                  <a16:creationId xmlns:a16="http://schemas.microsoft.com/office/drawing/2014/main" id="{8EBD80CB-7C22-CD05-29A7-0A5F85AAB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8" name="Freeform 191">
              <a:extLst>
                <a:ext uri="{FF2B5EF4-FFF2-40B4-BE49-F238E27FC236}">
                  <a16:creationId xmlns:a16="http://schemas.microsoft.com/office/drawing/2014/main" id="{98660EE7-6946-4E23-D5E1-68529C849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79" name="Freeform 192">
              <a:extLst>
                <a:ext uri="{FF2B5EF4-FFF2-40B4-BE49-F238E27FC236}">
                  <a16:creationId xmlns:a16="http://schemas.microsoft.com/office/drawing/2014/main" id="{46D76F6B-013B-7522-3B74-FDD055D6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0" name="Freeform 193">
              <a:extLst>
                <a:ext uri="{FF2B5EF4-FFF2-40B4-BE49-F238E27FC236}">
                  <a16:creationId xmlns:a16="http://schemas.microsoft.com/office/drawing/2014/main" id="{EA9CD0BB-EBD8-627F-D442-2D55BB8F9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1" name="Freeform 194">
              <a:extLst>
                <a:ext uri="{FF2B5EF4-FFF2-40B4-BE49-F238E27FC236}">
                  <a16:creationId xmlns:a16="http://schemas.microsoft.com/office/drawing/2014/main" id="{8DF343A9-F2DE-A4A3-BD14-4D7D5619B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4"/>
                <a:gd name="T53" fmla="*/ 42 w 4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2" name="Freeform 195">
              <a:extLst>
                <a:ext uri="{FF2B5EF4-FFF2-40B4-BE49-F238E27FC236}">
                  <a16:creationId xmlns:a16="http://schemas.microsoft.com/office/drawing/2014/main" id="{DF84D935-DA32-82BF-E5FF-2D7CE7541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7"/>
                <a:gd name="T29" fmla="*/ 13 w 13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3" name="Freeform 196">
              <a:extLst>
                <a:ext uri="{FF2B5EF4-FFF2-40B4-BE49-F238E27FC236}">
                  <a16:creationId xmlns:a16="http://schemas.microsoft.com/office/drawing/2014/main" id="{2C9F190D-9846-949E-F698-B9E21220D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4" name="Freeform 197">
              <a:extLst>
                <a:ext uri="{FF2B5EF4-FFF2-40B4-BE49-F238E27FC236}">
                  <a16:creationId xmlns:a16="http://schemas.microsoft.com/office/drawing/2014/main" id="{CC97A35E-602C-CF09-7A56-C1556802D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5" name="Freeform 198">
              <a:extLst>
                <a:ext uri="{FF2B5EF4-FFF2-40B4-BE49-F238E27FC236}">
                  <a16:creationId xmlns:a16="http://schemas.microsoft.com/office/drawing/2014/main" id="{B9F81249-D657-8A1A-59AC-E9230BE1A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6" name="Freeform 199">
              <a:extLst>
                <a:ext uri="{FF2B5EF4-FFF2-40B4-BE49-F238E27FC236}">
                  <a16:creationId xmlns:a16="http://schemas.microsoft.com/office/drawing/2014/main" id="{A3DB96A5-0225-C349-D76B-DB6E3C2A2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69"/>
                <a:gd name="T29" fmla="*/ 21 w 21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7" name="Freeform 200">
              <a:extLst>
                <a:ext uri="{FF2B5EF4-FFF2-40B4-BE49-F238E27FC236}">
                  <a16:creationId xmlns:a16="http://schemas.microsoft.com/office/drawing/2014/main" id="{049A575C-5515-2E08-4D5B-2073067B9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3"/>
                <a:gd name="T53" fmla="*/ 37 w 37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8" name="Freeform 201">
              <a:extLst>
                <a:ext uri="{FF2B5EF4-FFF2-40B4-BE49-F238E27FC236}">
                  <a16:creationId xmlns:a16="http://schemas.microsoft.com/office/drawing/2014/main" id="{3524119D-9D64-BF3F-DB7B-4E372DE43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89" name="Freeform 202">
              <a:extLst>
                <a:ext uri="{FF2B5EF4-FFF2-40B4-BE49-F238E27FC236}">
                  <a16:creationId xmlns:a16="http://schemas.microsoft.com/office/drawing/2014/main" id="{8B94078A-15CC-05F0-FDEE-D3A189FD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0" name="Freeform 203">
              <a:extLst>
                <a:ext uri="{FF2B5EF4-FFF2-40B4-BE49-F238E27FC236}">
                  <a16:creationId xmlns:a16="http://schemas.microsoft.com/office/drawing/2014/main" id="{256F4696-8504-0399-C873-A469BA736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1" name="Freeform 204">
              <a:extLst>
                <a:ext uri="{FF2B5EF4-FFF2-40B4-BE49-F238E27FC236}">
                  <a16:creationId xmlns:a16="http://schemas.microsoft.com/office/drawing/2014/main" id="{7BC10A6D-9EF8-DAD7-5850-D290F11C6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2" name="Freeform 205">
              <a:extLst>
                <a:ext uri="{FF2B5EF4-FFF2-40B4-BE49-F238E27FC236}">
                  <a16:creationId xmlns:a16="http://schemas.microsoft.com/office/drawing/2014/main" id="{2A692FE5-7848-08AE-B303-A986BF788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3" name="Freeform 206">
              <a:extLst>
                <a:ext uri="{FF2B5EF4-FFF2-40B4-BE49-F238E27FC236}">
                  <a16:creationId xmlns:a16="http://schemas.microsoft.com/office/drawing/2014/main" id="{49589173-EB29-56E2-BF1D-797232FF2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4" name="Freeform 207">
              <a:extLst>
                <a:ext uri="{FF2B5EF4-FFF2-40B4-BE49-F238E27FC236}">
                  <a16:creationId xmlns:a16="http://schemas.microsoft.com/office/drawing/2014/main" id="{F0DFCA4D-0463-0D91-1996-E50E69642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5" name="Freeform 208">
              <a:extLst>
                <a:ext uri="{FF2B5EF4-FFF2-40B4-BE49-F238E27FC236}">
                  <a16:creationId xmlns:a16="http://schemas.microsoft.com/office/drawing/2014/main" id="{232273D9-650B-0FF7-E60E-7B8A9B46E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5"/>
                <a:gd name="T185" fmla="*/ 334 w 334"/>
                <a:gd name="T186" fmla="*/ 255 h 2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6" name="Freeform 209">
              <a:extLst>
                <a:ext uri="{FF2B5EF4-FFF2-40B4-BE49-F238E27FC236}">
                  <a16:creationId xmlns:a16="http://schemas.microsoft.com/office/drawing/2014/main" id="{2685934E-BDD0-1D28-460C-AB388A5C9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0"/>
                <a:gd name="T110" fmla="*/ 293 w 293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7" name="Freeform 210">
              <a:extLst>
                <a:ext uri="{FF2B5EF4-FFF2-40B4-BE49-F238E27FC236}">
                  <a16:creationId xmlns:a16="http://schemas.microsoft.com/office/drawing/2014/main" id="{517DFF00-C115-9C0F-5179-3E4FAB8C3B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8" name="Freeform 211">
              <a:extLst>
                <a:ext uri="{FF2B5EF4-FFF2-40B4-BE49-F238E27FC236}">
                  <a16:creationId xmlns:a16="http://schemas.microsoft.com/office/drawing/2014/main" id="{ADEC0B02-9F71-D43A-8656-026BDBEA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1"/>
                <a:gd name="T179" fmla="*/ 844 w 844"/>
                <a:gd name="T180" fmla="*/ 591 h 5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99" name="Freeform 212">
              <a:extLst>
                <a:ext uri="{FF2B5EF4-FFF2-40B4-BE49-F238E27FC236}">
                  <a16:creationId xmlns:a16="http://schemas.microsoft.com/office/drawing/2014/main" id="{4CE76195-B7DD-65A6-83C1-63BEF3277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0" name="Freeform 213">
              <a:extLst>
                <a:ext uri="{FF2B5EF4-FFF2-40B4-BE49-F238E27FC236}">
                  <a16:creationId xmlns:a16="http://schemas.microsoft.com/office/drawing/2014/main" id="{07587D29-0189-5E16-66AD-8F08FCBA8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1" name="Freeform 214">
              <a:extLst>
                <a:ext uri="{FF2B5EF4-FFF2-40B4-BE49-F238E27FC236}">
                  <a16:creationId xmlns:a16="http://schemas.microsoft.com/office/drawing/2014/main" id="{55514E09-C989-7871-2319-AA4F8D7FA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2" name="Freeform 215">
              <a:extLst>
                <a:ext uri="{FF2B5EF4-FFF2-40B4-BE49-F238E27FC236}">
                  <a16:creationId xmlns:a16="http://schemas.microsoft.com/office/drawing/2014/main" id="{1C6481DE-48C6-A433-7FC8-2DCE3BA6F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3" name="Freeform 216">
              <a:extLst>
                <a:ext uri="{FF2B5EF4-FFF2-40B4-BE49-F238E27FC236}">
                  <a16:creationId xmlns:a16="http://schemas.microsoft.com/office/drawing/2014/main" id="{3660EC17-695E-2F9F-0CB1-323D026A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4" name="Freeform 217">
              <a:extLst>
                <a:ext uri="{FF2B5EF4-FFF2-40B4-BE49-F238E27FC236}">
                  <a16:creationId xmlns:a16="http://schemas.microsoft.com/office/drawing/2014/main" id="{EB36250E-AC33-E535-15DB-11DA0A637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5" name="Freeform 218">
              <a:extLst>
                <a:ext uri="{FF2B5EF4-FFF2-40B4-BE49-F238E27FC236}">
                  <a16:creationId xmlns:a16="http://schemas.microsoft.com/office/drawing/2014/main" id="{B5C44D11-7475-D896-78A5-1538D4FDB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6" name="Freeform 219">
              <a:extLst>
                <a:ext uri="{FF2B5EF4-FFF2-40B4-BE49-F238E27FC236}">
                  <a16:creationId xmlns:a16="http://schemas.microsoft.com/office/drawing/2014/main" id="{02EFA18F-B5FB-BB86-9D64-D396A9D76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7" name="Freeform 220">
              <a:extLst>
                <a:ext uri="{FF2B5EF4-FFF2-40B4-BE49-F238E27FC236}">
                  <a16:creationId xmlns:a16="http://schemas.microsoft.com/office/drawing/2014/main" id="{E20CA973-21A3-8273-4BD4-AEC4E9F57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8" name="Freeform 221">
              <a:extLst>
                <a:ext uri="{FF2B5EF4-FFF2-40B4-BE49-F238E27FC236}">
                  <a16:creationId xmlns:a16="http://schemas.microsoft.com/office/drawing/2014/main" id="{228B3CD2-3A1C-0781-A7B5-9EC11F856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09" name="Freeform 222">
              <a:extLst>
                <a:ext uri="{FF2B5EF4-FFF2-40B4-BE49-F238E27FC236}">
                  <a16:creationId xmlns:a16="http://schemas.microsoft.com/office/drawing/2014/main" id="{DE884096-B2C1-28E0-B0B0-B42AD85FC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4"/>
                <a:gd name="T188" fmla="*/ 173 w 173"/>
                <a:gd name="T189" fmla="*/ 164 h 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0" name="Freeform 223">
              <a:extLst>
                <a:ext uri="{FF2B5EF4-FFF2-40B4-BE49-F238E27FC236}">
                  <a16:creationId xmlns:a16="http://schemas.microsoft.com/office/drawing/2014/main" id="{F1656333-84FC-98F1-191E-9B4825151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1" name="Freeform 224">
              <a:extLst>
                <a:ext uri="{FF2B5EF4-FFF2-40B4-BE49-F238E27FC236}">
                  <a16:creationId xmlns:a16="http://schemas.microsoft.com/office/drawing/2014/main" id="{0F2B8B3D-590A-7A73-4B6F-BBE7DDF50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2"/>
                <a:gd name="T53" fmla="*/ 20 w 2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2" name="Freeform 225">
              <a:extLst>
                <a:ext uri="{FF2B5EF4-FFF2-40B4-BE49-F238E27FC236}">
                  <a16:creationId xmlns:a16="http://schemas.microsoft.com/office/drawing/2014/main" id="{7A2B5DCD-2563-D651-D93D-481298774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7"/>
                <a:gd name="T167" fmla="*/ 341 w 341"/>
                <a:gd name="T168" fmla="*/ 207 h 2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3" name="Freeform 226">
              <a:extLst>
                <a:ext uri="{FF2B5EF4-FFF2-40B4-BE49-F238E27FC236}">
                  <a16:creationId xmlns:a16="http://schemas.microsoft.com/office/drawing/2014/main" id="{874F2E14-5061-90E0-2A95-C34B8E015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4" name="Freeform 227">
              <a:extLst>
                <a:ext uri="{FF2B5EF4-FFF2-40B4-BE49-F238E27FC236}">
                  <a16:creationId xmlns:a16="http://schemas.microsoft.com/office/drawing/2014/main" id="{FAB32170-6451-4346-1B72-540B2AF24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5" name="Freeform 228">
              <a:extLst>
                <a:ext uri="{FF2B5EF4-FFF2-40B4-BE49-F238E27FC236}">
                  <a16:creationId xmlns:a16="http://schemas.microsoft.com/office/drawing/2014/main" id="{A10B6E3B-ADA9-5FF4-0FB2-0EEEAF0B3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6" name="Freeform 229">
              <a:extLst>
                <a:ext uri="{FF2B5EF4-FFF2-40B4-BE49-F238E27FC236}">
                  <a16:creationId xmlns:a16="http://schemas.microsoft.com/office/drawing/2014/main" id="{421A1655-7553-CB2B-3946-268DCD3D6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7" name="Freeform 230">
              <a:extLst>
                <a:ext uri="{FF2B5EF4-FFF2-40B4-BE49-F238E27FC236}">
                  <a16:creationId xmlns:a16="http://schemas.microsoft.com/office/drawing/2014/main" id="{D30177CB-1BC2-2B4D-2CD9-7810ACEEE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8" name="Freeform 231">
              <a:extLst>
                <a:ext uri="{FF2B5EF4-FFF2-40B4-BE49-F238E27FC236}">
                  <a16:creationId xmlns:a16="http://schemas.microsoft.com/office/drawing/2014/main" id="{62944DF2-1458-3536-DCD3-9B3ACDB4B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2"/>
                <a:gd name="T170" fmla="*/ 667 w 667"/>
                <a:gd name="T171" fmla="*/ 662 h 6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19" name="Freeform 232">
              <a:extLst>
                <a:ext uri="{FF2B5EF4-FFF2-40B4-BE49-F238E27FC236}">
                  <a16:creationId xmlns:a16="http://schemas.microsoft.com/office/drawing/2014/main" id="{69BF4F1F-E75A-D6B6-D4D8-0E2DF6444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0" name="Freeform 233">
              <a:extLst>
                <a:ext uri="{FF2B5EF4-FFF2-40B4-BE49-F238E27FC236}">
                  <a16:creationId xmlns:a16="http://schemas.microsoft.com/office/drawing/2014/main" id="{CFF6485A-2283-F528-CC16-4BDEA3130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1" name="Freeform 234">
              <a:extLst>
                <a:ext uri="{FF2B5EF4-FFF2-40B4-BE49-F238E27FC236}">
                  <a16:creationId xmlns:a16="http://schemas.microsoft.com/office/drawing/2014/main" id="{F2ACF792-E350-C8DE-A63B-D285E041E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1"/>
                <a:gd name="T170" fmla="*/ 142 w 142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2" name="Freeform 235">
              <a:extLst>
                <a:ext uri="{FF2B5EF4-FFF2-40B4-BE49-F238E27FC236}">
                  <a16:creationId xmlns:a16="http://schemas.microsoft.com/office/drawing/2014/main" id="{2372B128-3056-0497-6D33-B681D6EE3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3" name="Freeform 236">
              <a:extLst>
                <a:ext uri="{FF2B5EF4-FFF2-40B4-BE49-F238E27FC236}">
                  <a16:creationId xmlns:a16="http://schemas.microsoft.com/office/drawing/2014/main" id="{C7A9B30A-62B3-D5A3-3114-F4F728AB2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5"/>
                <a:gd name="T152" fmla="*/ 199 w 199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4" name="Freeform 237">
              <a:extLst>
                <a:ext uri="{FF2B5EF4-FFF2-40B4-BE49-F238E27FC236}">
                  <a16:creationId xmlns:a16="http://schemas.microsoft.com/office/drawing/2014/main" id="{9DFD33E0-1195-0583-B4C6-5373C7CA9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80"/>
                <a:gd name="T146" fmla="*/ 186 w 186"/>
                <a:gd name="T147" fmla="*/ 180 h 1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5" name="Freeform 238">
              <a:extLst>
                <a:ext uri="{FF2B5EF4-FFF2-40B4-BE49-F238E27FC236}">
                  <a16:creationId xmlns:a16="http://schemas.microsoft.com/office/drawing/2014/main" id="{C5FFAA2A-889E-38B7-64D0-6CD468454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6" name="Freeform 239">
              <a:extLst>
                <a:ext uri="{FF2B5EF4-FFF2-40B4-BE49-F238E27FC236}">
                  <a16:creationId xmlns:a16="http://schemas.microsoft.com/office/drawing/2014/main" id="{31F42EDB-FD59-376B-3E77-DA67EB4A2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09"/>
                <a:gd name="T188" fmla="*/ 237 w 237"/>
                <a:gd name="T189" fmla="*/ 109 h 1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7" name="Freeform 240">
              <a:extLst>
                <a:ext uri="{FF2B5EF4-FFF2-40B4-BE49-F238E27FC236}">
                  <a16:creationId xmlns:a16="http://schemas.microsoft.com/office/drawing/2014/main" id="{EF155399-16CD-39DB-F016-732466665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8" name="Freeform 241">
              <a:extLst>
                <a:ext uri="{FF2B5EF4-FFF2-40B4-BE49-F238E27FC236}">
                  <a16:creationId xmlns:a16="http://schemas.microsoft.com/office/drawing/2014/main" id="{15BD9F78-68E4-6F8F-906C-338C6EB7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29" name="Freeform 242">
              <a:extLst>
                <a:ext uri="{FF2B5EF4-FFF2-40B4-BE49-F238E27FC236}">
                  <a16:creationId xmlns:a16="http://schemas.microsoft.com/office/drawing/2014/main" id="{20874979-5DF4-4154-DA1F-7EDD54AC4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0" name="Freeform 243">
              <a:extLst>
                <a:ext uri="{FF2B5EF4-FFF2-40B4-BE49-F238E27FC236}">
                  <a16:creationId xmlns:a16="http://schemas.microsoft.com/office/drawing/2014/main" id="{1182EB3E-3743-8904-7FCF-DA540341D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1" name="Freeform 244">
              <a:extLst>
                <a:ext uri="{FF2B5EF4-FFF2-40B4-BE49-F238E27FC236}">
                  <a16:creationId xmlns:a16="http://schemas.microsoft.com/office/drawing/2014/main" id="{965A9EED-B355-8BD8-0209-0263CAC73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2" name="Freeform 245">
              <a:extLst>
                <a:ext uri="{FF2B5EF4-FFF2-40B4-BE49-F238E27FC236}">
                  <a16:creationId xmlns:a16="http://schemas.microsoft.com/office/drawing/2014/main" id="{87355C9D-3B00-E807-AA30-4B77C0C6E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3" name="Freeform 246">
              <a:extLst>
                <a:ext uri="{FF2B5EF4-FFF2-40B4-BE49-F238E27FC236}">
                  <a16:creationId xmlns:a16="http://schemas.microsoft.com/office/drawing/2014/main" id="{83C2E66B-BCED-A7FB-EA94-472CBF5C4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4" name="Freeform 247">
              <a:extLst>
                <a:ext uri="{FF2B5EF4-FFF2-40B4-BE49-F238E27FC236}">
                  <a16:creationId xmlns:a16="http://schemas.microsoft.com/office/drawing/2014/main" id="{F6BE5217-D4D9-636E-BCD4-E226F9715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5"/>
                <a:gd name="T53" fmla="*/ 27 w 27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5" name="Freeform 248">
              <a:extLst>
                <a:ext uri="{FF2B5EF4-FFF2-40B4-BE49-F238E27FC236}">
                  <a16:creationId xmlns:a16="http://schemas.microsoft.com/office/drawing/2014/main" id="{73E6F3E6-4E44-B243-F1ED-6CA5E1486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6" name="Freeform 249">
              <a:extLst>
                <a:ext uri="{FF2B5EF4-FFF2-40B4-BE49-F238E27FC236}">
                  <a16:creationId xmlns:a16="http://schemas.microsoft.com/office/drawing/2014/main" id="{EAB857DA-0D46-FA84-A048-7107EFA15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7" name="Freeform 250">
              <a:extLst>
                <a:ext uri="{FF2B5EF4-FFF2-40B4-BE49-F238E27FC236}">
                  <a16:creationId xmlns:a16="http://schemas.microsoft.com/office/drawing/2014/main" id="{760EF867-FC11-B7F4-0A67-6CD0D0A33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8" name="Freeform 251">
              <a:extLst>
                <a:ext uri="{FF2B5EF4-FFF2-40B4-BE49-F238E27FC236}">
                  <a16:creationId xmlns:a16="http://schemas.microsoft.com/office/drawing/2014/main" id="{60F946B5-5C52-3A6D-48A3-40EE40552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9"/>
                <a:gd name="T164" fmla="*/ 211 w 211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39" name="Freeform 252">
              <a:extLst>
                <a:ext uri="{FF2B5EF4-FFF2-40B4-BE49-F238E27FC236}">
                  <a16:creationId xmlns:a16="http://schemas.microsoft.com/office/drawing/2014/main" id="{27930880-BF1F-EFF1-DB8E-FA015E08D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0" name="Freeform 253">
              <a:extLst>
                <a:ext uri="{FF2B5EF4-FFF2-40B4-BE49-F238E27FC236}">
                  <a16:creationId xmlns:a16="http://schemas.microsoft.com/office/drawing/2014/main" id="{48F99D97-6B1F-8B37-EADB-79B71E999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1" name="Freeform 254">
              <a:extLst>
                <a:ext uri="{FF2B5EF4-FFF2-40B4-BE49-F238E27FC236}">
                  <a16:creationId xmlns:a16="http://schemas.microsoft.com/office/drawing/2014/main" id="{EF9CA19A-F963-3BE3-3DB2-EA6A8E431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2" name="Freeform 255">
              <a:extLst>
                <a:ext uri="{FF2B5EF4-FFF2-40B4-BE49-F238E27FC236}">
                  <a16:creationId xmlns:a16="http://schemas.microsoft.com/office/drawing/2014/main" id="{71621CA3-1429-086F-D42F-3D268D286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19"/>
                <a:gd name="T185" fmla="*/ 957 w 957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3" name="Freeform 256">
              <a:extLst>
                <a:ext uri="{FF2B5EF4-FFF2-40B4-BE49-F238E27FC236}">
                  <a16:creationId xmlns:a16="http://schemas.microsoft.com/office/drawing/2014/main" id="{B183AF22-D6E6-469E-1C52-2541AA71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4" name="Freeform 257">
              <a:extLst>
                <a:ext uri="{FF2B5EF4-FFF2-40B4-BE49-F238E27FC236}">
                  <a16:creationId xmlns:a16="http://schemas.microsoft.com/office/drawing/2014/main" id="{6C63340E-A069-0141-6294-E492CF522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5" name="Freeform 258">
              <a:extLst>
                <a:ext uri="{FF2B5EF4-FFF2-40B4-BE49-F238E27FC236}">
                  <a16:creationId xmlns:a16="http://schemas.microsoft.com/office/drawing/2014/main" id="{870DE1BA-76A2-10BA-BE19-8097046B1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6" name="Freeform 259">
              <a:extLst>
                <a:ext uri="{FF2B5EF4-FFF2-40B4-BE49-F238E27FC236}">
                  <a16:creationId xmlns:a16="http://schemas.microsoft.com/office/drawing/2014/main" id="{73043EC3-8865-DCEA-F839-59348D69C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7" name="Freeform 260">
              <a:extLst>
                <a:ext uri="{FF2B5EF4-FFF2-40B4-BE49-F238E27FC236}">
                  <a16:creationId xmlns:a16="http://schemas.microsoft.com/office/drawing/2014/main" id="{23B147BE-35D4-9E48-E9C4-92717790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8" name="Freeform 261">
              <a:extLst>
                <a:ext uri="{FF2B5EF4-FFF2-40B4-BE49-F238E27FC236}">
                  <a16:creationId xmlns:a16="http://schemas.microsoft.com/office/drawing/2014/main" id="{E02C0017-20AA-76A0-F05A-3F5BD3D2FF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49" name="Freeform 262">
              <a:extLst>
                <a:ext uri="{FF2B5EF4-FFF2-40B4-BE49-F238E27FC236}">
                  <a16:creationId xmlns:a16="http://schemas.microsoft.com/office/drawing/2014/main" id="{46DCCBBE-5029-180F-2327-9AFE36764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0" name="Freeform 263">
              <a:extLst>
                <a:ext uri="{FF2B5EF4-FFF2-40B4-BE49-F238E27FC236}">
                  <a16:creationId xmlns:a16="http://schemas.microsoft.com/office/drawing/2014/main" id="{98C6476D-BCE9-CD7F-C375-76F7D5CBA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1" name="Freeform 264">
              <a:extLst>
                <a:ext uri="{FF2B5EF4-FFF2-40B4-BE49-F238E27FC236}">
                  <a16:creationId xmlns:a16="http://schemas.microsoft.com/office/drawing/2014/main" id="{4B5F8EF2-7A01-B795-158D-B7757A4A5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2" name="Freeform 265">
              <a:extLst>
                <a:ext uri="{FF2B5EF4-FFF2-40B4-BE49-F238E27FC236}">
                  <a16:creationId xmlns:a16="http://schemas.microsoft.com/office/drawing/2014/main" id="{61FB8FE4-32CB-8BB5-F6D9-5AA7104C2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3" name="Freeform 266">
              <a:extLst>
                <a:ext uri="{FF2B5EF4-FFF2-40B4-BE49-F238E27FC236}">
                  <a16:creationId xmlns:a16="http://schemas.microsoft.com/office/drawing/2014/main" id="{0AB2E553-88F7-998A-15F5-94239E2B7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4" name="Freeform 267">
              <a:extLst>
                <a:ext uri="{FF2B5EF4-FFF2-40B4-BE49-F238E27FC236}">
                  <a16:creationId xmlns:a16="http://schemas.microsoft.com/office/drawing/2014/main" id="{ED766799-4C25-EEB3-76AF-ADF86428A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5" name="Freeform 268">
              <a:extLst>
                <a:ext uri="{FF2B5EF4-FFF2-40B4-BE49-F238E27FC236}">
                  <a16:creationId xmlns:a16="http://schemas.microsoft.com/office/drawing/2014/main" id="{DF9E188B-E2A6-DEB3-20C0-8108A9C6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4"/>
                <a:gd name="T53" fmla="*/ 20 w 2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6" name="Freeform 269">
              <a:extLst>
                <a:ext uri="{FF2B5EF4-FFF2-40B4-BE49-F238E27FC236}">
                  <a16:creationId xmlns:a16="http://schemas.microsoft.com/office/drawing/2014/main" id="{6D4B82D8-930C-0561-D936-8A31553F97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1"/>
                <a:gd name="T170" fmla="*/ 386 w 386"/>
                <a:gd name="T171" fmla="*/ 231 h 2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7" name="Freeform 270">
              <a:extLst>
                <a:ext uri="{FF2B5EF4-FFF2-40B4-BE49-F238E27FC236}">
                  <a16:creationId xmlns:a16="http://schemas.microsoft.com/office/drawing/2014/main" id="{6DD218D6-C1BA-4072-F306-BE9943B0C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5"/>
                <a:gd name="T179" fmla="*/ 254 w 254"/>
                <a:gd name="T180" fmla="*/ 255 h 2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8" name="Freeform 271">
              <a:extLst>
                <a:ext uri="{FF2B5EF4-FFF2-40B4-BE49-F238E27FC236}">
                  <a16:creationId xmlns:a16="http://schemas.microsoft.com/office/drawing/2014/main" id="{8FEDC244-27D9-9706-1ED3-624BB180B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2"/>
                <a:gd name="T182" fmla="*/ 186 w 186"/>
                <a:gd name="T183" fmla="*/ 312 h 3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59" name="Freeform 272">
              <a:extLst>
                <a:ext uri="{FF2B5EF4-FFF2-40B4-BE49-F238E27FC236}">
                  <a16:creationId xmlns:a16="http://schemas.microsoft.com/office/drawing/2014/main" id="{116E96A3-8E74-4F45-6885-B368A878B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300"/>
                <a:gd name="T188" fmla="*/ 253 w 253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0" name="Freeform 273">
              <a:extLst>
                <a:ext uri="{FF2B5EF4-FFF2-40B4-BE49-F238E27FC236}">
                  <a16:creationId xmlns:a16="http://schemas.microsoft.com/office/drawing/2014/main" id="{3C5B86C6-E6ED-37AD-C354-682A09BB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61" name="Freeform 274">
              <a:extLst>
                <a:ext uri="{FF2B5EF4-FFF2-40B4-BE49-F238E27FC236}">
                  <a16:creationId xmlns:a16="http://schemas.microsoft.com/office/drawing/2014/main" id="{2ADB8DB4-29B6-8384-20F2-0B04D28E7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055" name="Group 275">
            <a:extLst>
              <a:ext uri="{FF2B5EF4-FFF2-40B4-BE49-F238E27FC236}">
                <a16:creationId xmlns:a16="http://schemas.microsoft.com/office/drawing/2014/main" id="{EDB3E93B-431C-BAFC-F015-CDAF8AB08E30}"/>
              </a:ext>
            </a:extLst>
          </p:cNvPr>
          <p:cNvGrpSpPr>
            <a:grpSpLocks/>
          </p:cNvGrpSpPr>
          <p:nvPr/>
        </p:nvGrpSpPr>
        <p:grpSpPr bwMode="auto">
          <a:xfrm rot="10375825">
            <a:off x="1290639" y="213123"/>
            <a:ext cx="1498997" cy="931069"/>
            <a:chOff x="4560" y="3538"/>
            <a:chExt cx="1259" cy="782"/>
          </a:xfrm>
        </p:grpSpPr>
        <p:sp>
          <p:nvSpPr>
            <p:cNvPr id="2196" name="Freeform 276">
              <a:extLst>
                <a:ext uri="{FF2B5EF4-FFF2-40B4-BE49-F238E27FC236}">
                  <a16:creationId xmlns:a16="http://schemas.microsoft.com/office/drawing/2014/main" id="{EA10A489-BE24-CA11-80BA-5C446CDEC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1"/>
                <a:gd name="T53" fmla="*/ 58 w 58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7" name="Freeform 277">
              <a:extLst>
                <a:ext uri="{FF2B5EF4-FFF2-40B4-BE49-F238E27FC236}">
                  <a16:creationId xmlns:a16="http://schemas.microsoft.com/office/drawing/2014/main" id="{06CE0966-274F-4D97-5D9E-5EFAC9D23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1"/>
                <a:gd name="T29" fmla="*/ 22 w 2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8" name="Freeform 278">
              <a:extLst>
                <a:ext uri="{FF2B5EF4-FFF2-40B4-BE49-F238E27FC236}">
                  <a16:creationId xmlns:a16="http://schemas.microsoft.com/office/drawing/2014/main" id="{2633EF7D-7998-A47B-9E80-0CCEB29AA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9" name="Freeform 279">
              <a:extLst>
                <a:ext uri="{FF2B5EF4-FFF2-40B4-BE49-F238E27FC236}">
                  <a16:creationId xmlns:a16="http://schemas.microsoft.com/office/drawing/2014/main" id="{0708E331-7821-80CD-047E-5F2CA2032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0" name="Freeform 280">
              <a:extLst>
                <a:ext uri="{FF2B5EF4-FFF2-40B4-BE49-F238E27FC236}">
                  <a16:creationId xmlns:a16="http://schemas.microsoft.com/office/drawing/2014/main" id="{60DE0075-A360-2174-08C6-F7C176DC3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4"/>
                <a:gd name="T53" fmla="*/ 51 w 51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1" name="Freeform 281">
              <a:extLst>
                <a:ext uri="{FF2B5EF4-FFF2-40B4-BE49-F238E27FC236}">
                  <a16:creationId xmlns:a16="http://schemas.microsoft.com/office/drawing/2014/main" id="{E6DE0926-E6CC-E7DF-997C-B18E24B7D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2" name="Freeform 282">
              <a:extLst>
                <a:ext uri="{FF2B5EF4-FFF2-40B4-BE49-F238E27FC236}">
                  <a16:creationId xmlns:a16="http://schemas.microsoft.com/office/drawing/2014/main" id="{2DBADE7A-7706-F6E9-F491-B14354471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4"/>
                <a:gd name="T41" fmla="*/ 30 w 3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3" name="Freeform 283">
              <a:extLst>
                <a:ext uri="{FF2B5EF4-FFF2-40B4-BE49-F238E27FC236}">
                  <a16:creationId xmlns:a16="http://schemas.microsoft.com/office/drawing/2014/main" id="{937EAF21-D6A4-8552-EBE1-0EF1EFC10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4"/>
                <a:gd name="T29" fmla="*/ 15 w 15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4" name="Freeform 284">
              <a:extLst>
                <a:ext uri="{FF2B5EF4-FFF2-40B4-BE49-F238E27FC236}">
                  <a16:creationId xmlns:a16="http://schemas.microsoft.com/office/drawing/2014/main" id="{8367C89E-D10E-C2D0-5DE1-C47EFC87F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70"/>
                <a:gd name="T29" fmla="*/ 12 w 1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5" name="Freeform 285">
              <a:extLst>
                <a:ext uri="{FF2B5EF4-FFF2-40B4-BE49-F238E27FC236}">
                  <a16:creationId xmlns:a16="http://schemas.microsoft.com/office/drawing/2014/main" id="{5572899F-AD97-54A1-85C9-5F9DC96B2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6" name="Freeform 286">
              <a:extLst>
                <a:ext uri="{FF2B5EF4-FFF2-40B4-BE49-F238E27FC236}">
                  <a16:creationId xmlns:a16="http://schemas.microsoft.com/office/drawing/2014/main" id="{4E40E003-460E-0A9E-26BA-88E168A88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7" name="Freeform 287">
              <a:extLst>
                <a:ext uri="{FF2B5EF4-FFF2-40B4-BE49-F238E27FC236}">
                  <a16:creationId xmlns:a16="http://schemas.microsoft.com/office/drawing/2014/main" id="{D338476C-7DFD-0C58-6212-F16EF71B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5"/>
                <a:gd name="T41" fmla="*/ 27 w 27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8" name="Freeform 288">
              <a:extLst>
                <a:ext uri="{FF2B5EF4-FFF2-40B4-BE49-F238E27FC236}">
                  <a16:creationId xmlns:a16="http://schemas.microsoft.com/office/drawing/2014/main" id="{140673CE-1692-D747-4751-AEB8163DB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09" name="Freeform 289">
              <a:extLst>
                <a:ext uri="{FF2B5EF4-FFF2-40B4-BE49-F238E27FC236}">
                  <a16:creationId xmlns:a16="http://schemas.microsoft.com/office/drawing/2014/main" id="{113E03AE-381B-4B8F-5331-5903E9986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6"/>
                <a:gd name="T53" fmla="*/ 56 w 56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0" name="Freeform 290">
              <a:extLst>
                <a:ext uri="{FF2B5EF4-FFF2-40B4-BE49-F238E27FC236}">
                  <a16:creationId xmlns:a16="http://schemas.microsoft.com/office/drawing/2014/main" id="{79336577-8EAF-EF8C-3490-27AFBEB2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1" name="Freeform 291">
              <a:extLst>
                <a:ext uri="{FF2B5EF4-FFF2-40B4-BE49-F238E27FC236}">
                  <a16:creationId xmlns:a16="http://schemas.microsoft.com/office/drawing/2014/main" id="{1E712AC4-AB2A-1143-CCE8-FC2A11398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4"/>
                <a:gd name="T53" fmla="*/ 64 w 64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2" name="Freeform 292">
              <a:extLst>
                <a:ext uri="{FF2B5EF4-FFF2-40B4-BE49-F238E27FC236}">
                  <a16:creationId xmlns:a16="http://schemas.microsoft.com/office/drawing/2014/main" id="{129F6F81-3602-EE05-B4FD-0170E9360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3" name="Freeform 293">
              <a:extLst>
                <a:ext uri="{FF2B5EF4-FFF2-40B4-BE49-F238E27FC236}">
                  <a16:creationId xmlns:a16="http://schemas.microsoft.com/office/drawing/2014/main" id="{743C3276-DD45-B248-A419-63D0854D0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4" name="Freeform 294">
              <a:extLst>
                <a:ext uri="{FF2B5EF4-FFF2-40B4-BE49-F238E27FC236}">
                  <a16:creationId xmlns:a16="http://schemas.microsoft.com/office/drawing/2014/main" id="{96022DA3-B2BE-CED6-8A46-FDB494808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4"/>
                <a:gd name="T53" fmla="*/ 45 w 45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5" name="Freeform 295">
              <a:extLst>
                <a:ext uri="{FF2B5EF4-FFF2-40B4-BE49-F238E27FC236}">
                  <a16:creationId xmlns:a16="http://schemas.microsoft.com/office/drawing/2014/main" id="{5CA6859B-0A88-0471-9181-1A09C297D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7"/>
                <a:gd name="T53" fmla="*/ 60 w 60"/>
                <a:gd name="T54" fmla="*/ 97 h 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6" name="Freeform 296">
              <a:extLst>
                <a:ext uri="{FF2B5EF4-FFF2-40B4-BE49-F238E27FC236}">
                  <a16:creationId xmlns:a16="http://schemas.microsoft.com/office/drawing/2014/main" id="{E29D1860-1EDC-5F0C-8C8F-6809AA9C0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7" name="Freeform 297">
              <a:extLst>
                <a:ext uri="{FF2B5EF4-FFF2-40B4-BE49-F238E27FC236}">
                  <a16:creationId xmlns:a16="http://schemas.microsoft.com/office/drawing/2014/main" id="{EAC5665A-247B-4EB4-8265-35F6910B6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6"/>
                <a:gd name="T53" fmla="*/ 71 w 71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8" name="Freeform 298">
              <a:extLst>
                <a:ext uri="{FF2B5EF4-FFF2-40B4-BE49-F238E27FC236}">
                  <a16:creationId xmlns:a16="http://schemas.microsoft.com/office/drawing/2014/main" id="{17D399DB-2502-B7CA-18D6-E5289D86B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19" name="Freeform 299">
              <a:extLst>
                <a:ext uri="{FF2B5EF4-FFF2-40B4-BE49-F238E27FC236}">
                  <a16:creationId xmlns:a16="http://schemas.microsoft.com/office/drawing/2014/main" id="{71B600C6-5A70-3824-C93A-F515950D8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0" name="Freeform 300">
              <a:extLst>
                <a:ext uri="{FF2B5EF4-FFF2-40B4-BE49-F238E27FC236}">
                  <a16:creationId xmlns:a16="http://schemas.microsoft.com/office/drawing/2014/main" id="{E5798A90-2E62-7E94-AF6F-F51C14961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5"/>
                <a:gd name="T53" fmla="*/ 34 w 3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1" name="Freeform 301">
              <a:extLst>
                <a:ext uri="{FF2B5EF4-FFF2-40B4-BE49-F238E27FC236}">
                  <a16:creationId xmlns:a16="http://schemas.microsoft.com/office/drawing/2014/main" id="{8808B2E2-EC89-8BEB-4E63-A5DEC7B58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2" name="Freeform 302">
              <a:extLst>
                <a:ext uri="{FF2B5EF4-FFF2-40B4-BE49-F238E27FC236}">
                  <a16:creationId xmlns:a16="http://schemas.microsoft.com/office/drawing/2014/main" id="{4C7F4D66-8FE9-F6AA-0655-C58A3BD65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2"/>
                <a:gd name="T53" fmla="*/ 47 w 47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3" name="Freeform 303">
              <a:extLst>
                <a:ext uri="{FF2B5EF4-FFF2-40B4-BE49-F238E27FC236}">
                  <a16:creationId xmlns:a16="http://schemas.microsoft.com/office/drawing/2014/main" id="{D21D4683-C3C6-021A-C647-69651EF97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4" name="Freeform 304">
              <a:extLst>
                <a:ext uri="{FF2B5EF4-FFF2-40B4-BE49-F238E27FC236}">
                  <a16:creationId xmlns:a16="http://schemas.microsoft.com/office/drawing/2014/main" id="{CF7B7631-258D-4110-5186-83B67EC66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0"/>
                <a:gd name="T53" fmla="*/ 48 w 4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5" name="Freeform 305">
              <a:extLst>
                <a:ext uri="{FF2B5EF4-FFF2-40B4-BE49-F238E27FC236}">
                  <a16:creationId xmlns:a16="http://schemas.microsoft.com/office/drawing/2014/main" id="{BA4F28D9-BDBD-9686-67CE-BB20FAD1B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6" name="Freeform 306">
              <a:extLst>
                <a:ext uri="{FF2B5EF4-FFF2-40B4-BE49-F238E27FC236}">
                  <a16:creationId xmlns:a16="http://schemas.microsoft.com/office/drawing/2014/main" id="{14BFC118-B6D2-8D54-ACA2-4CD2B10CF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5"/>
                <a:gd name="T29" fmla="*/ 23 w 23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7" name="Freeform 307">
              <a:extLst>
                <a:ext uri="{FF2B5EF4-FFF2-40B4-BE49-F238E27FC236}">
                  <a16:creationId xmlns:a16="http://schemas.microsoft.com/office/drawing/2014/main" id="{98254E57-A498-2507-552F-EE44415D6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8" name="Freeform 308">
              <a:extLst>
                <a:ext uri="{FF2B5EF4-FFF2-40B4-BE49-F238E27FC236}">
                  <a16:creationId xmlns:a16="http://schemas.microsoft.com/office/drawing/2014/main" id="{1CAE62EA-83B7-D1A6-63EC-95D303D03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29" name="Freeform 309">
              <a:extLst>
                <a:ext uri="{FF2B5EF4-FFF2-40B4-BE49-F238E27FC236}">
                  <a16:creationId xmlns:a16="http://schemas.microsoft.com/office/drawing/2014/main" id="{C418624D-F12C-2EC1-B40E-36D39020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1"/>
                <a:gd name="T41" fmla="*/ 25 w 2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0" name="Freeform 310">
              <a:extLst>
                <a:ext uri="{FF2B5EF4-FFF2-40B4-BE49-F238E27FC236}">
                  <a16:creationId xmlns:a16="http://schemas.microsoft.com/office/drawing/2014/main" id="{435446C9-6924-C215-865D-819325ED4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7"/>
                <a:gd name="T53" fmla="*/ 44 w 44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1" name="Freeform 311">
              <a:extLst>
                <a:ext uri="{FF2B5EF4-FFF2-40B4-BE49-F238E27FC236}">
                  <a16:creationId xmlns:a16="http://schemas.microsoft.com/office/drawing/2014/main" id="{52BEC86D-7B67-D65B-56DE-C319AEBDD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2" name="Freeform 312">
              <a:extLst>
                <a:ext uri="{FF2B5EF4-FFF2-40B4-BE49-F238E27FC236}">
                  <a16:creationId xmlns:a16="http://schemas.microsoft.com/office/drawing/2014/main" id="{7BB04E93-C236-D613-A002-EE529026C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2"/>
                <a:gd name="T53" fmla="*/ 45 w 45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3" name="Freeform 313">
              <a:extLst>
                <a:ext uri="{FF2B5EF4-FFF2-40B4-BE49-F238E27FC236}">
                  <a16:creationId xmlns:a16="http://schemas.microsoft.com/office/drawing/2014/main" id="{37D11BFB-9D74-4C3E-3B55-5049BB882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4" name="Freeform 314">
              <a:extLst>
                <a:ext uri="{FF2B5EF4-FFF2-40B4-BE49-F238E27FC236}">
                  <a16:creationId xmlns:a16="http://schemas.microsoft.com/office/drawing/2014/main" id="{9203E8FB-8D0A-D0E6-70CA-516D6E3BE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5" name="Freeform 315">
              <a:extLst>
                <a:ext uri="{FF2B5EF4-FFF2-40B4-BE49-F238E27FC236}">
                  <a16:creationId xmlns:a16="http://schemas.microsoft.com/office/drawing/2014/main" id="{CD5EFFF5-03EF-4EAE-CD73-F3447A8B8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6" name="Freeform 316">
              <a:extLst>
                <a:ext uri="{FF2B5EF4-FFF2-40B4-BE49-F238E27FC236}">
                  <a16:creationId xmlns:a16="http://schemas.microsoft.com/office/drawing/2014/main" id="{1D071C55-A962-ED07-BD4B-D9917E197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7" name="Freeform 317">
              <a:extLst>
                <a:ext uri="{FF2B5EF4-FFF2-40B4-BE49-F238E27FC236}">
                  <a16:creationId xmlns:a16="http://schemas.microsoft.com/office/drawing/2014/main" id="{D7AF348A-B62D-C750-3338-DF2A484DC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8" name="Freeform 318">
              <a:extLst>
                <a:ext uri="{FF2B5EF4-FFF2-40B4-BE49-F238E27FC236}">
                  <a16:creationId xmlns:a16="http://schemas.microsoft.com/office/drawing/2014/main" id="{C2C690B4-34BB-0821-BD26-A2D434B1C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3"/>
                <a:gd name="T53" fmla="*/ 38 w 38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39" name="Freeform 319">
              <a:extLst>
                <a:ext uri="{FF2B5EF4-FFF2-40B4-BE49-F238E27FC236}">
                  <a16:creationId xmlns:a16="http://schemas.microsoft.com/office/drawing/2014/main" id="{C05D8711-F18D-A212-1042-E78E46E2A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0" name="Freeform 320">
              <a:extLst>
                <a:ext uri="{FF2B5EF4-FFF2-40B4-BE49-F238E27FC236}">
                  <a16:creationId xmlns:a16="http://schemas.microsoft.com/office/drawing/2014/main" id="{9D81D44B-AF6E-CDFB-1EDB-5D0E1143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1" name="Freeform 321">
              <a:extLst>
                <a:ext uri="{FF2B5EF4-FFF2-40B4-BE49-F238E27FC236}">
                  <a16:creationId xmlns:a16="http://schemas.microsoft.com/office/drawing/2014/main" id="{D2B1C52C-0658-4E32-AD48-A99C17F87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2" name="Freeform 322">
              <a:extLst>
                <a:ext uri="{FF2B5EF4-FFF2-40B4-BE49-F238E27FC236}">
                  <a16:creationId xmlns:a16="http://schemas.microsoft.com/office/drawing/2014/main" id="{78A7D9DF-A224-6B32-D9BF-E226B68DD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3" name="Freeform 323">
              <a:extLst>
                <a:ext uri="{FF2B5EF4-FFF2-40B4-BE49-F238E27FC236}">
                  <a16:creationId xmlns:a16="http://schemas.microsoft.com/office/drawing/2014/main" id="{E09059E8-213C-C27E-4676-17C27C290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3"/>
                <a:gd name="T53" fmla="*/ 45 w 4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4" name="Freeform 324">
              <a:extLst>
                <a:ext uri="{FF2B5EF4-FFF2-40B4-BE49-F238E27FC236}">
                  <a16:creationId xmlns:a16="http://schemas.microsoft.com/office/drawing/2014/main" id="{EFCDBF72-EF42-E071-82EA-F2B16F9B7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5" name="Freeform 325">
              <a:extLst>
                <a:ext uri="{FF2B5EF4-FFF2-40B4-BE49-F238E27FC236}">
                  <a16:creationId xmlns:a16="http://schemas.microsoft.com/office/drawing/2014/main" id="{8A389199-B51D-1E62-9663-9DEB8F860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6" name="Freeform 326">
              <a:extLst>
                <a:ext uri="{FF2B5EF4-FFF2-40B4-BE49-F238E27FC236}">
                  <a16:creationId xmlns:a16="http://schemas.microsoft.com/office/drawing/2014/main" id="{0593B280-E8F3-E601-DDF6-A7B9D18B6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7" name="Freeform 327">
              <a:extLst>
                <a:ext uri="{FF2B5EF4-FFF2-40B4-BE49-F238E27FC236}">
                  <a16:creationId xmlns:a16="http://schemas.microsoft.com/office/drawing/2014/main" id="{2ADF157B-5DCE-C2C8-BC78-9B7FD8100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8" name="Freeform 328">
              <a:extLst>
                <a:ext uri="{FF2B5EF4-FFF2-40B4-BE49-F238E27FC236}">
                  <a16:creationId xmlns:a16="http://schemas.microsoft.com/office/drawing/2014/main" id="{AECBECBE-C49A-B058-2BE8-C8A084391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4"/>
                <a:gd name="T53" fmla="*/ 42 w 4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49" name="Freeform 329">
              <a:extLst>
                <a:ext uri="{FF2B5EF4-FFF2-40B4-BE49-F238E27FC236}">
                  <a16:creationId xmlns:a16="http://schemas.microsoft.com/office/drawing/2014/main" id="{CA9B3F92-FAFD-53EE-421C-81BE6266F5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7"/>
                <a:gd name="T29" fmla="*/ 13 w 13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0" name="Freeform 330">
              <a:extLst>
                <a:ext uri="{FF2B5EF4-FFF2-40B4-BE49-F238E27FC236}">
                  <a16:creationId xmlns:a16="http://schemas.microsoft.com/office/drawing/2014/main" id="{F4B19241-F59B-DDDF-0808-EEA68E1FC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1" name="Freeform 331">
              <a:extLst>
                <a:ext uri="{FF2B5EF4-FFF2-40B4-BE49-F238E27FC236}">
                  <a16:creationId xmlns:a16="http://schemas.microsoft.com/office/drawing/2014/main" id="{5B591734-6F97-49C2-EEB9-3F69E446B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2" name="Freeform 332">
              <a:extLst>
                <a:ext uri="{FF2B5EF4-FFF2-40B4-BE49-F238E27FC236}">
                  <a16:creationId xmlns:a16="http://schemas.microsoft.com/office/drawing/2014/main" id="{D2EE5EED-8ED8-22A0-443A-81F47733E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3" name="Freeform 333">
              <a:extLst>
                <a:ext uri="{FF2B5EF4-FFF2-40B4-BE49-F238E27FC236}">
                  <a16:creationId xmlns:a16="http://schemas.microsoft.com/office/drawing/2014/main" id="{B8AFCC27-C7A8-6928-8DBA-C5F05AFCD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69"/>
                <a:gd name="T29" fmla="*/ 21 w 21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4" name="Freeform 334">
              <a:extLst>
                <a:ext uri="{FF2B5EF4-FFF2-40B4-BE49-F238E27FC236}">
                  <a16:creationId xmlns:a16="http://schemas.microsoft.com/office/drawing/2014/main" id="{E6F18749-73D6-022E-6836-DCD4A9007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3"/>
                <a:gd name="T53" fmla="*/ 37 w 37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5" name="Freeform 335">
              <a:extLst>
                <a:ext uri="{FF2B5EF4-FFF2-40B4-BE49-F238E27FC236}">
                  <a16:creationId xmlns:a16="http://schemas.microsoft.com/office/drawing/2014/main" id="{10826DFD-B719-FD6E-865B-3D1BBBFC5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6" name="Freeform 336">
              <a:extLst>
                <a:ext uri="{FF2B5EF4-FFF2-40B4-BE49-F238E27FC236}">
                  <a16:creationId xmlns:a16="http://schemas.microsoft.com/office/drawing/2014/main" id="{F1A94000-C381-23D2-22EA-175069A3F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7" name="Freeform 337">
              <a:extLst>
                <a:ext uri="{FF2B5EF4-FFF2-40B4-BE49-F238E27FC236}">
                  <a16:creationId xmlns:a16="http://schemas.microsoft.com/office/drawing/2014/main" id="{2788AA2E-4397-411D-B23D-6F066137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8" name="Freeform 338">
              <a:extLst>
                <a:ext uri="{FF2B5EF4-FFF2-40B4-BE49-F238E27FC236}">
                  <a16:creationId xmlns:a16="http://schemas.microsoft.com/office/drawing/2014/main" id="{56FBFE1B-E7E3-460E-074E-909A8D85F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9" name="Freeform 339">
              <a:extLst>
                <a:ext uri="{FF2B5EF4-FFF2-40B4-BE49-F238E27FC236}">
                  <a16:creationId xmlns:a16="http://schemas.microsoft.com/office/drawing/2014/main" id="{3F5D04BE-1A5D-C651-C125-AD5319A3C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0" name="Freeform 340">
              <a:extLst>
                <a:ext uri="{FF2B5EF4-FFF2-40B4-BE49-F238E27FC236}">
                  <a16:creationId xmlns:a16="http://schemas.microsoft.com/office/drawing/2014/main" id="{8E07BB22-E229-0550-671B-783768AB4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1" name="Freeform 341">
              <a:extLst>
                <a:ext uri="{FF2B5EF4-FFF2-40B4-BE49-F238E27FC236}">
                  <a16:creationId xmlns:a16="http://schemas.microsoft.com/office/drawing/2014/main" id="{9C11D5BB-ED86-7019-6AE2-51B295DD7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2" name="Freeform 342">
              <a:extLst>
                <a:ext uri="{FF2B5EF4-FFF2-40B4-BE49-F238E27FC236}">
                  <a16:creationId xmlns:a16="http://schemas.microsoft.com/office/drawing/2014/main" id="{0D33FE7C-BE1A-5CB7-AF9C-A691C96FB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5"/>
                <a:gd name="T185" fmla="*/ 334 w 334"/>
                <a:gd name="T186" fmla="*/ 255 h 2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3" name="Freeform 343">
              <a:extLst>
                <a:ext uri="{FF2B5EF4-FFF2-40B4-BE49-F238E27FC236}">
                  <a16:creationId xmlns:a16="http://schemas.microsoft.com/office/drawing/2014/main" id="{8C9DBE49-06BE-AECB-EF00-0B21DA45A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0"/>
                <a:gd name="T110" fmla="*/ 293 w 293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4" name="Freeform 344">
              <a:extLst>
                <a:ext uri="{FF2B5EF4-FFF2-40B4-BE49-F238E27FC236}">
                  <a16:creationId xmlns:a16="http://schemas.microsoft.com/office/drawing/2014/main" id="{367186EE-B231-A7A3-D3D8-0DC786526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5" name="Freeform 345">
              <a:extLst>
                <a:ext uri="{FF2B5EF4-FFF2-40B4-BE49-F238E27FC236}">
                  <a16:creationId xmlns:a16="http://schemas.microsoft.com/office/drawing/2014/main" id="{AF0233CF-5DCB-B265-CAFC-40E9AC275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1"/>
                <a:gd name="T179" fmla="*/ 844 w 844"/>
                <a:gd name="T180" fmla="*/ 591 h 5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6" name="Freeform 346">
              <a:extLst>
                <a:ext uri="{FF2B5EF4-FFF2-40B4-BE49-F238E27FC236}">
                  <a16:creationId xmlns:a16="http://schemas.microsoft.com/office/drawing/2014/main" id="{29DE672A-5F18-4C40-4E46-BEFE9B3E5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7" name="Freeform 347">
              <a:extLst>
                <a:ext uri="{FF2B5EF4-FFF2-40B4-BE49-F238E27FC236}">
                  <a16:creationId xmlns:a16="http://schemas.microsoft.com/office/drawing/2014/main" id="{1EB430E3-447F-739F-E095-9597D4F6D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8" name="Freeform 348">
              <a:extLst>
                <a:ext uri="{FF2B5EF4-FFF2-40B4-BE49-F238E27FC236}">
                  <a16:creationId xmlns:a16="http://schemas.microsoft.com/office/drawing/2014/main" id="{7860808E-7F1B-B3C3-E9A0-9F77293FC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69" name="Freeform 349">
              <a:extLst>
                <a:ext uri="{FF2B5EF4-FFF2-40B4-BE49-F238E27FC236}">
                  <a16:creationId xmlns:a16="http://schemas.microsoft.com/office/drawing/2014/main" id="{11A16C4F-2E50-19D2-FE8A-D8EBC79CE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0" name="Freeform 350">
              <a:extLst>
                <a:ext uri="{FF2B5EF4-FFF2-40B4-BE49-F238E27FC236}">
                  <a16:creationId xmlns:a16="http://schemas.microsoft.com/office/drawing/2014/main" id="{F2E873AC-BB62-5831-2AFF-81C22B3A8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1" name="Freeform 351">
              <a:extLst>
                <a:ext uri="{FF2B5EF4-FFF2-40B4-BE49-F238E27FC236}">
                  <a16:creationId xmlns:a16="http://schemas.microsoft.com/office/drawing/2014/main" id="{D3AA12FF-F308-079D-9698-081806A70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2" name="Freeform 352">
              <a:extLst>
                <a:ext uri="{FF2B5EF4-FFF2-40B4-BE49-F238E27FC236}">
                  <a16:creationId xmlns:a16="http://schemas.microsoft.com/office/drawing/2014/main" id="{B117417D-B801-06A2-F3DF-B14C1D645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3" name="Freeform 353">
              <a:extLst>
                <a:ext uri="{FF2B5EF4-FFF2-40B4-BE49-F238E27FC236}">
                  <a16:creationId xmlns:a16="http://schemas.microsoft.com/office/drawing/2014/main" id="{F56F55C8-AAEB-6694-1E21-922F48D3A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4" name="Freeform 354">
              <a:extLst>
                <a:ext uri="{FF2B5EF4-FFF2-40B4-BE49-F238E27FC236}">
                  <a16:creationId xmlns:a16="http://schemas.microsoft.com/office/drawing/2014/main" id="{11F9C936-92F5-3E78-76B8-E9D7E0F01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5" name="Freeform 355">
              <a:extLst>
                <a:ext uri="{FF2B5EF4-FFF2-40B4-BE49-F238E27FC236}">
                  <a16:creationId xmlns:a16="http://schemas.microsoft.com/office/drawing/2014/main" id="{DE90C209-2AC5-BB53-F5FC-75C6481E7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6" name="Freeform 356">
              <a:extLst>
                <a:ext uri="{FF2B5EF4-FFF2-40B4-BE49-F238E27FC236}">
                  <a16:creationId xmlns:a16="http://schemas.microsoft.com/office/drawing/2014/main" id="{5EC02B9B-E930-6065-9424-265079372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4"/>
                <a:gd name="T188" fmla="*/ 173 w 173"/>
                <a:gd name="T189" fmla="*/ 164 h 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7" name="Freeform 357">
              <a:extLst>
                <a:ext uri="{FF2B5EF4-FFF2-40B4-BE49-F238E27FC236}">
                  <a16:creationId xmlns:a16="http://schemas.microsoft.com/office/drawing/2014/main" id="{592B6709-26FF-6F3D-58F2-9FD57435F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8" name="Freeform 358">
              <a:extLst>
                <a:ext uri="{FF2B5EF4-FFF2-40B4-BE49-F238E27FC236}">
                  <a16:creationId xmlns:a16="http://schemas.microsoft.com/office/drawing/2014/main" id="{052EC9B5-543C-7002-76F8-F4AA0DC7B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2"/>
                <a:gd name="T53" fmla="*/ 20 w 2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79" name="Freeform 359">
              <a:extLst>
                <a:ext uri="{FF2B5EF4-FFF2-40B4-BE49-F238E27FC236}">
                  <a16:creationId xmlns:a16="http://schemas.microsoft.com/office/drawing/2014/main" id="{DC8B72D5-50D1-56BE-F40D-2E971C430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7"/>
                <a:gd name="T167" fmla="*/ 341 w 341"/>
                <a:gd name="T168" fmla="*/ 207 h 2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0" name="Freeform 360">
              <a:extLst>
                <a:ext uri="{FF2B5EF4-FFF2-40B4-BE49-F238E27FC236}">
                  <a16:creationId xmlns:a16="http://schemas.microsoft.com/office/drawing/2014/main" id="{9F378891-74DB-DEC8-3637-2DA898C53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1" name="Freeform 361">
              <a:extLst>
                <a:ext uri="{FF2B5EF4-FFF2-40B4-BE49-F238E27FC236}">
                  <a16:creationId xmlns:a16="http://schemas.microsoft.com/office/drawing/2014/main" id="{47A383A8-E2E2-B8C0-A678-062C8BFE9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2" name="Freeform 362">
              <a:extLst>
                <a:ext uri="{FF2B5EF4-FFF2-40B4-BE49-F238E27FC236}">
                  <a16:creationId xmlns:a16="http://schemas.microsoft.com/office/drawing/2014/main" id="{4B6ECEF6-36F9-2573-7C8A-30A5674AB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3" name="Freeform 363">
              <a:extLst>
                <a:ext uri="{FF2B5EF4-FFF2-40B4-BE49-F238E27FC236}">
                  <a16:creationId xmlns:a16="http://schemas.microsoft.com/office/drawing/2014/main" id="{0BEEEB86-9BEC-101B-93EC-BF10B83B5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4" name="Freeform 364">
              <a:extLst>
                <a:ext uri="{FF2B5EF4-FFF2-40B4-BE49-F238E27FC236}">
                  <a16:creationId xmlns:a16="http://schemas.microsoft.com/office/drawing/2014/main" id="{97640745-EBB7-90CE-D198-7F8976BF7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5" name="Freeform 365">
              <a:extLst>
                <a:ext uri="{FF2B5EF4-FFF2-40B4-BE49-F238E27FC236}">
                  <a16:creationId xmlns:a16="http://schemas.microsoft.com/office/drawing/2014/main" id="{CB866B00-BE32-2C02-3913-5AC8974EE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2"/>
                <a:gd name="T170" fmla="*/ 667 w 667"/>
                <a:gd name="T171" fmla="*/ 662 h 6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6" name="Freeform 366">
              <a:extLst>
                <a:ext uri="{FF2B5EF4-FFF2-40B4-BE49-F238E27FC236}">
                  <a16:creationId xmlns:a16="http://schemas.microsoft.com/office/drawing/2014/main" id="{DDBEE74A-05EB-7603-2F34-6A4AD5FA4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7" name="Freeform 367">
              <a:extLst>
                <a:ext uri="{FF2B5EF4-FFF2-40B4-BE49-F238E27FC236}">
                  <a16:creationId xmlns:a16="http://schemas.microsoft.com/office/drawing/2014/main" id="{F20B6DB9-8E8D-CD28-F066-E636FF496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8" name="Freeform 368">
              <a:extLst>
                <a:ext uri="{FF2B5EF4-FFF2-40B4-BE49-F238E27FC236}">
                  <a16:creationId xmlns:a16="http://schemas.microsoft.com/office/drawing/2014/main" id="{C99884A0-3542-654F-2ABE-85B4013F4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1"/>
                <a:gd name="T170" fmla="*/ 142 w 142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89" name="Freeform 369">
              <a:extLst>
                <a:ext uri="{FF2B5EF4-FFF2-40B4-BE49-F238E27FC236}">
                  <a16:creationId xmlns:a16="http://schemas.microsoft.com/office/drawing/2014/main" id="{3B4BB1E9-5989-F8DD-6D6E-F53423101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0" name="Freeform 370">
              <a:extLst>
                <a:ext uri="{FF2B5EF4-FFF2-40B4-BE49-F238E27FC236}">
                  <a16:creationId xmlns:a16="http://schemas.microsoft.com/office/drawing/2014/main" id="{F57ECBFA-F18F-6A80-9076-3FC482DF10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5"/>
                <a:gd name="T152" fmla="*/ 199 w 199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1" name="Freeform 371">
              <a:extLst>
                <a:ext uri="{FF2B5EF4-FFF2-40B4-BE49-F238E27FC236}">
                  <a16:creationId xmlns:a16="http://schemas.microsoft.com/office/drawing/2014/main" id="{CE9952B4-111C-533F-9901-DE9F90950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80"/>
                <a:gd name="T146" fmla="*/ 186 w 186"/>
                <a:gd name="T147" fmla="*/ 180 h 1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2" name="Freeform 372">
              <a:extLst>
                <a:ext uri="{FF2B5EF4-FFF2-40B4-BE49-F238E27FC236}">
                  <a16:creationId xmlns:a16="http://schemas.microsoft.com/office/drawing/2014/main" id="{C9143180-BBDD-D40C-A5CB-8E10D9D83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3" name="Freeform 373">
              <a:extLst>
                <a:ext uri="{FF2B5EF4-FFF2-40B4-BE49-F238E27FC236}">
                  <a16:creationId xmlns:a16="http://schemas.microsoft.com/office/drawing/2014/main" id="{35169158-6451-FDAA-BD56-8628371B1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09"/>
                <a:gd name="T188" fmla="*/ 237 w 237"/>
                <a:gd name="T189" fmla="*/ 109 h 1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4" name="Freeform 374">
              <a:extLst>
                <a:ext uri="{FF2B5EF4-FFF2-40B4-BE49-F238E27FC236}">
                  <a16:creationId xmlns:a16="http://schemas.microsoft.com/office/drawing/2014/main" id="{7EFBBD03-6672-86A1-408C-987C02E859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5" name="Freeform 375">
              <a:extLst>
                <a:ext uri="{FF2B5EF4-FFF2-40B4-BE49-F238E27FC236}">
                  <a16:creationId xmlns:a16="http://schemas.microsoft.com/office/drawing/2014/main" id="{1A86B8D9-5F50-0528-3D57-3ADF9CAC0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6" name="Freeform 376">
              <a:extLst>
                <a:ext uri="{FF2B5EF4-FFF2-40B4-BE49-F238E27FC236}">
                  <a16:creationId xmlns:a16="http://schemas.microsoft.com/office/drawing/2014/main" id="{EDFE8C06-2778-D9C8-84AA-EB6EB67E0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7" name="Freeform 377">
              <a:extLst>
                <a:ext uri="{FF2B5EF4-FFF2-40B4-BE49-F238E27FC236}">
                  <a16:creationId xmlns:a16="http://schemas.microsoft.com/office/drawing/2014/main" id="{7E22A54F-DC08-6AE8-F77F-A921B263A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8" name="Freeform 378">
              <a:extLst>
                <a:ext uri="{FF2B5EF4-FFF2-40B4-BE49-F238E27FC236}">
                  <a16:creationId xmlns:a16="http://schemas.microsoft.com/office/drawing/2014/main" id="{D4A2A3B2-A25F-1669-39F8-74C40970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99" name="Freeform 379">
              <a:extLst>
                <a:ext uri="{FF2B5EF4-FFF2-40B4-BE49-F238E27FC236}">
                  <a16:creationId xmlns:a16="http://schemas.microsoft.com/office/drawing/2014/main" id="{1CE66A1A-F0C1-72B0-C6CF-769BA38C7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0" name="Freeform 380">
              <a:extLst>
                <a:ext uri="{FF2B5EF4-FFF2-40B4-BE49-F238E27FC236}">
                  <a16:creationId xmlns:a16="http://schemas.microsoft.com/office/drawing/2014/main" id="{0F03391B-6D1E-84BC-FD3B-55B69F6B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1" name="Freeform 381">
              <a:extLst>
                <a:ext uri="{FF2B5EF4-FFF2-40B4-BE49-F238E27FC236}">
                  <a16:creationId xmlns:a16="http://schemas.microsoft.com/office/drawing/2014/main" id="{5C97C759-AC3A-CC08-106A-4020EB85F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5"/>
                <a:gd name="T53" fmla="*/ 27 w 27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2" name="Freeform 382">
              <a:extLst>
                <a:ext uri="{FF2B5EF4-FFF2-40B4-BE49-F238E27FC236}">
                  <a16:creationId xmlns:a16="http://schemas.microsoft.com/office/drawing/2014/main" id="{981A63F0-0A90-3F74-4B79-0912E5784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3" name="Freeform 383">
              <a:extLst>
                <a:ext uri="{FF2B5EF4-FFF2-40B4-BE49-F238E27FC236}">
                  <a16:creationId xmlns:a16="http://schemas.microsoft.com/office/drawing/2014/main" id="{0E8C0B61-AEC3-D50D-DC7A-A0B64DA11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4" name="Freeform 384">
              <a:extLst>
                <a:ext uri="{FF2B5EF4-FFF2-40B4-BE49-F238E27FC236}">
                  <a16:creationId xmlns:a16="http://schemas.microsoft.com/office/drawing/2014/main" id="{2D03B1A6-736B-69AE-8DB2-08DC2A118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5" name="Freeform 385">
              <a:extLst>
                <a:ext uri="{FF2B5EF4-FFF2-40B4-BE49-F238E27FC236}">
                  <a16:creationId xmlns:a16="http://schemas.microsoft.com/office/drawing/2014/main" id="{960D8AC1-DE5A-AC68-C432-4E29E640F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9"/>
                <a:gd name="T164" fmla="*/ 211 w 211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6" name="Freeform 386">
              <a:extLst>
                <a:ext uri="{FF2B5EF4-FFF2-40B4-BE49-F238E27FC236}">
                  <a16:creationId xmlns:a16="http://schemas.microsoft.com/office/drawing/2014/main" id="{70330D7F-6DA4-47F8-BAD1-12E412871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7" name="Freeform 387">
              <a:extLst>
                <a:ext uri="{FF2B5EF4-FFF2-40B4-BE49-F238E27FC236}">
                  <a16:creationId xmlns:a16="http://schemas.microsoft.com/office/drawing/2014/main" id="{E7311B23-7090-52AF-802F-A78BC6C43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8" name="Freeform 388">
              <a:extLst>
                <a:ext uri="{FF2B5EF4-FFF2-40B4-BE49-F238E27FC236}">
                  <a16:creationId xmlns:a16="http://schemas.microsoft.com/office/drawing/2014/main" id="{6C90A71C-8325-5F70-BA3F-9C4A7492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09" name="Freeform 389">
              <a:extLst>
                <a:ext uri="{FF2B5EF4-FFF2-40B4-BE49-F238E27FC236}">
                  <a16:creationId xmlns:a16="http://schemas.microsoft.com/office/drawing/2014/main" id="{B5E18023-8656-071E-85BF-A8F0B6286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19"/>
                <a:gd name="T185" fmla="*/ 957 w 957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0" name="Freeform 390">
              <a:extLst>
                <a:ext uri="{FF2B5EF4-FFF2-40B4-BE49-F238E27FC236}">
                  <a16:creationId xmlns:a16="http://schemas.microsoft.com/office/drawing/2014/main" id="{61AD17DF-A8D6-159F-15AC-1E770BDF5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1" name="Freeform 391">
              <a:extLst>
                <a:ext uri="{FF2B5EF4-FFF2-40B4-BE49-F238E27FC236}">
                  <a16:creationId xmlns:a16="http://schemas.microsoft.com/office/drawing/2014/main" id="{87D696EB-F7AD-BA89-B83E-341E57A95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2" name="Freeform 392">
              <a:extLst>
                <a:ext uri="{FF2B5EF4-FFF2-40B4-BE49-F238E27FC236}">
                  <a16:creationId xmlns:a16="http://schemas.microsoft.com/office/drawing/2014/main" id="{80F3AD8C-8B10-581F-608A-A4756D94A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3" name="Freeform 393">
              <a:extLst>
                <a:ext uri="{FF2B5EF4-FFF2-40B4-BE49-F238E27FC236}">
                  <a16:creationId xmlns:a16="http://schemas.microsoft.com/office/drawing/2014/main" id="{0F1F4B52-DFD0-BC95-C135-7A9EF415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4" name="Freeform 394">
              <a:extLst>
                <a:ext uri="{FF2B5EF4-FFF2-40B4-BE49-F238E27FC236}">
                  <a16:creationId xmlns:a16="http://schemas.microsoft.com/office/drawing/2014/main" id="{7B263922-FD46-7762-1503-A2EFF38FA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5" name="Freeform 395">
              <a:extLst>
                <a:ext uri="{FF2B5EF4-FFF2-40B4-BE49-F238E27FC236}">
                  <a16:creationId xmlns:a16="http://schemas.microsoft.com/office/drawing/2014/main" id="{E439A965-F6C5-AAFB-F498-EE5A9B73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6" name="Freeform 396">
              <a:extLst>
                <a:ext uri="{FF2B5EF4-FFF2-40B4-BE49-F238E27FC236}">
                  <a16:creationId xmlns:a16="http://schemas.microsoft.com/office/drawing/2014/main" id="{189E9F9D-07C0-2F7C-8DDD-88C4CB46D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7" name="Freeform 397">
              <a:extLst>
                <a:ext uri="{FF2B5EF4-FFF2-40B4-BE49-F238E27FC236}">
                  <a16:creationId xmlns:a16="http://schemas.microsoft.com/office/drawing/2014/main" id="{9A50EC64-22F4-543F-A4D4-96D76DF2A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8" name="Freeform 398">
              <a:extLst>
                <a:ext uri="{FF2B5EF4-FFF2-40B4-BE49-F238E27FC236}">
                  <a16:creationId xmlns:a16="http://schemas.microsoft.com/office/drawing/2014/main" id="{D2B92E4D-8E14-2F23-C80B-A5BB1E79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19" name="Freeform 399">
              <a:extLst>
                <a:ext uri="{FF2B5EF4-FFF2-40B4-BE49-F238E27FC236}">
                  <a16:creationId xmlns:a16="http://schemas.microsoft.com/office/drawing/2014/main" id="{3FF253E3-4FD2-7F4E-86A8-79B6C1D48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0" name="Freeform 400">
              <a:extLst>
                <a:ext uri="{FF2B5EF4-FFF2-40B4-BE49-F238E27FC236}">
                  <a16:creationId xmlns:a16="http://schemas.microsoft.com/office/drawing/2014/main" id="{CE45D695-22C6-ACDC-9AC0-A0149225A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1" name="Freeform 401">
              <a:extLst>
                <a:ext uri="{FF2B5EF4-FFF2-40B4-BE49-F238E27FC236}">
                  <a16:creationId xmlns:a16="http://schemas.microsoft.com/office/drawing/2014/main" id="{3077B53D-1BA0-954A-F05A-FE9CEFAD3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2" name="Freeform 402">
              <a:extLst>
                <a:ext uri="{FF2B5EF4-FFF2-40B4-BE49-F238E27FC236}">
                  <a16:creationId xmlns:a16="http://schemas.microsoft.com/office/drawing/2014/main" id="{28E6229E-C2AF-6040-A98C-F4C861E9D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4"/>
                <a:gd name="T53" fmla="*/ 20 w 2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3" name="Freeform 403">
              <a:extLst>
                <a:ext uri="{FF2B5EF4-FFF2-40B4-BE49-F238E27FC236}">
                  <a16:creationId xmlns:a16="http://schemas.microsoft.com/office/drawing/2014/main" id="{015F4547-D1C4-EEF9-6C9C-9710F6CD9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1"/>
                <a:gd name="T170" fmla="*/ 386 w 386"/>
                <a:gd name="T171" fmla="*/ 231 h 2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4" name="Freeform 404">
              <a:extLst>
                <a:ext uri="{FF2B5EF4-FFF2-40B4-BE49-F238E27FC236}">
                  <a16:creationId xmlns:a16="http://schemas.microsoft.com/office/drawing/2014/main" id="{ADE7452F-511F-C082-71EA-FD6365D6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5"/>
                <a:gd name="T179" fmla="*/ 254 w 254"/>
                <a:gd name="T180" fmla="*/ 255 h 2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5" name="Freeform 405">
              <a:extLst>
                <a:ext uri="{FF2B5EF4-FFF2-40B4-BE49-F238E27FC236}">
                  <a16:creationId xmlns:a16="http://schemas.microsoft.com/office/drawing/2014/main" id="{9A39DD70-D981-2B3E-02E1-1BCA3FF3C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2"/>
                <a:gd name="T182" fmla="*/ 186 w 186"/>
                <a:gd name="T183" fmla="*/ 312 h 3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6" name="Freeform 406">
              <a:extLst>
                <a:ext uri="{FF2B5EF4-FFF2-40B4-BE49-F238E27FC236}">
                  <a16:creationId xmlns:a16="http://schemas.microsoft.com/office/drawing/2014/main" id="{8609FD06-843F-6F31-C276-30EF1601B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300"/>
                <a:gd name="T188" fmla="*/ 253 w 253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7" name="Freeform 407">
              <a:extLst>
                <a:ext uri="{FF2B5EF4-FFF2-40B4-BE49-F238E27FC236}">
                  <a16:creationId xmlns:a16="http://schemas.microsoft.com/office/drawing/2014/main" id="{BEEEC3A7-2415-3520-F507-8C96C6B6F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328" name="Freeform 408">
              <a:extLst>
                <a:ext uri="{FF2B5EF4-FFF2-40B4-BE49-F238E27FC236}">
                  <a16:creationId xmlns:a16="http://schemas.microsoft.com/office/drawing/2014/main" id="{F08D068E-CED3-881E-A855-D11D9F8A2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grpSp>
        <p:nvGrpSpPr>
          <p:cNvPr id="2056" name="Group 409">
            <a:extLst>
              <a:ext uri="{FF2B5EF4-FFF2-40B4-BE49-F238E27FC236}">
                <a16:creationId xmlns:a16="http://schemas.microsoft.com/office/drawing/2014/main" id="{394D8066-D6F7-6EE5-5C6B-132D36A6B9AE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6588324" y="480418"/>
            <a:ext cx="1498997" cy="931069"/>
            <a:chOff x="4560" y="3538"/>
            <a:chExt cx="1259" cy="782"/>
          </a:xfrm>
        </p:grpSpPr>
        <p:sp>
          <p:nvSpPr>
            <p:cNvPr id="2063" name="Freeform 410">
              <a:extLst>
                <a:ext uri="{FF2B5EF4-FFF2-40B4-BE49-F238E27FC236}">
                  <a16:creationId xmlns:a16="http://schemas.microsoft.com/office/drawing/2014/main" id="{82437434-6D4F-EFAD-7D76-63E7DD67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71"/>
                <a:gd name="T53" fmla="*/ 58 w 58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64" name="Freeform 411">
              <a:extLst>
                <a:ext uri="{FF2B5EF4-FFF2-40B4-BE49-F238E27FC236}">
                  <a16:creationId xmlns:a16="http://schemas.microsoft.com/office/drawing/2014/main" id="{E18D851A-CC54-0951-A4BE-C46030DF2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51"/>
                <a:gd name="T29" fmla="*/ 22 w 22"/>
                <a:gd name="T30" fmla="*/ 51 h 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65" name="Freeform 412">
              <a:extLst>
                <a:ext uri="{FF2B5EF4-FFF2-40B4-BE49-F238E27FC236}">
                  <a16:creationId xmlns:a16="http://schemas.microsoft.com/office/drawing/2014/main" id="{C8D11AE8-7BB7-FBEC-F110-629B5D8A1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1"/>
                <a:gd name="T53" fmla="*/ 45 w 45"/>
                <a:gd name="T54" fmla="*/ 41 h 4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66" name="Freeform 413">
              <a:extLst>
                <a:ext uri="{FF2B5EF4-FFF2-40B4-BE49-F238E27FC236}">
                  <a16:creationId xmlns:a16="http://schemas.microsoft.com/office/drawing/2014/main" id="{F0A8490D-8E7D-CD3C-7D28-2E20B5DC9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4"/>
                <a:gd name="T52" fmla="*/ 0 h 11"/>
                <a:gd name="T53" fmla="*/ 54 w 54"/>
                <a:gd name="T54" fmla="*/ 11 h 1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67" name="Freeform 414">
              <a:extLst>
                <a:ext uri="{FF2B5EF4-FFF2-40B4-BE49-F238E27FC236}">
                  <a16:creationId xmlns:a16="http://schemas.microsoft.com/office/drawing/2014/main" id="{3FCA9BFE-1A23-FFEA-6295-DBF4BDB555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1"/>
                <a:gd name="T52" fmla="*/ 0 h 44"/>
                <a:gd name="T53" fmla="*/ 51 w 51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68" name="Freeform 415">
              <a:extLst>
                <a:ext uri="{FF2B5EF4-FFF2-40B4-BE49-F238E27FC236}">
                  <a16:creationId xmlns:a16="http://schemas.microsoft.com/office/drawing/2014/main" id="{5B42E511-3219-256C-2DAA-9306C6D6D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69" name="Freeform 416">
              <a:extLst>
                <a:ext uri="{FF2B5EF4-FFF2-40B4-BE49-F238E27FC236}">
                  <a16:creationId xmlns:a16="http://schemas.microsoft.com/office/drawing/2014/main" id="{2CE2B8EB-22C6-9A47-2119-565F50343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64"/>
                <a:gd name="T41" fmla="*/ 30 w 30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0" name="Freeform 417">
              <a:extLst>
                <a:ext uri="{FF2B5EF4-FFF2-40B4-BE49-F238E27FC236}">
                  <a16:creationId xmlns:a16="http://schemas.microsoft.com/office/drawing/2014/main" id="{499963D3-FD46-0E0D-D9A2-0E80E1CC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4"/>
                <a:gd name="T29" fmla="*/ 15 w 15"/>
                <a:gd name="T30" fmla="*/ 64 h 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1" name="Freeform 418">
              <a:extLst>
                <a:ext uri="{FF2B5EF4-FFF2-40B4-BE49-F238E27FC236}">
                  <a16:creationId xmlns:a16="http://schemas.microsoft.com/office/drawing/2014/main" id="{C65AFBF5-433E-6D8C-7EAF-5F0D56627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70"/>
                <a:gd name="T29" fmla="*/ 12 w 12"/>
                <a:gd name="T30" fmla="*/ 70 h 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2" name="Freeform 419">
              <a:extLst>
                <a:ext uri="{FF2B5EF4-FFF2-40B4-BE49-F238E27FC236}">
                  <a16:creationId xmlns:a16="http://schemas.microsoft.com/office/drawing/2014/main" id="{5C94C2FC-EFFD-8F8F-0A8F-226EDF233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"/>
                <a:gd name="T28" fmla="*/ 0 h 68"/>
                <a:gd name="T29" fmla="*/ 15 w 15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3" name="Freeform 420">
              <a:extLst>
                <a:ext uri="{FF2B5EF4-FFF2-40B4-BE49-F238E27FC236}">
                  <a16:creationId xmlns:a16="http://schemas.microsoft.com/office/drawing/2014/main" id="{F7B37FB4-3101-CBA2-87B9-6EACECFCFB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76"/>
                <a:gd name="T29" fmla="*/ 18 w 18"/>
                <a:gd name="T30" fmla="*/ 76 h 7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4" name="Freeform 421">
              <a:extLst>
                <a:ext uri="{FF2B5EF4-FFF2-40B4-BE49-F238E27FC236}">
                  <a16:creationId xmlns:a16="http://schemas.microsoft.com/office/drawing/2014/main" id="{582B690F-1A5B-019D-5BE2-AD868E664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85"/>
                <a:gd name="T41" fmla="*/ 27 w 27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5" name="Freeform 422">
              <a:extLst>
                <a:ext uri="{FF2B5EF4-FFF2-40B4-BE49-F238E27FC236}">
                  <a16:creationId xmlns:a16="http://schemas.microsoft.com/office/drawing/2014/main" id="{5A5165AE-72FD-B0A9-F516-86970DD234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91"/>
                <a:gd name="T41" fmla="*/ 35 w 35"/>
                <a:gd name="T42" fmla="*/ 91 h 9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6" name="Freeform 423">
              <a:extLst>
                <a:ext uri="{FF2B5EF4-FFF2-40B4-BE49-F238E27FC236}">
                  <a16:creationId xmlns:a16="http://schemas.microsoft.com/office/drawing/2014/main" id="{4ED0CF68-3E1E-6101-D69B-9FC5BFE71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86"/>
                <a:gd name="T53" fmla="*/ 56 w 56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7" name="Freeform 424">
              <a:extLst>
                <a:ext uri="{FF2B5EF4-FFF2-40B4-BE49-F238E27FC236}">
                  <a16:creationId xmlns:a16="http://schemas.microsoft.com/office/drawing/2014/main" id="{42FFFDA5-28A8-963D-63BC-626FC98A0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71"/>
                <a:gd name="T53" fmla="*/ 71 w 7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8" name="Freeform 425">
              <a:extLst>
                <a:ext uri="{FF2B5EF4-FFF2-40B4-BE49-F238E27FC236}">
                  <a16:creationId xmlns:a16="http://schemas.microsoft.com/office/drawing/2014/main" id="{9D08F61E-F76C-F56F-7C82-052F2A311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4"/>
                <a:gd name="T52" fmla="*/ 0 h 64"/>
                <a:gd name="T53" fmla="*/ 64 w 64"/>
                <a:gd name="T54" fmla="*/ 64 h 6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79" name="Freeform 426">
              <a:extLst>
                <a:ext uri="{FF2B5EF4-FFF2-40B4-BE49-F238E27FC236}">
                  <a16:creationId xmlns:a16="http://schemas.microsoft.com/office/drawing/2014/main" id="{7486ECFE-F1D4-1880-1836-C4CB6DC38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2"/>
                <a:gd name="T112" fmla="*/ 0 h 76"/>
                <a:gd name="T113" fmla="*/ 312 w 312"/>
                <a:gd name="T114" fmla="*/ 76 h 7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0" name="Freeform 427">
              <a:extLst>
                <a:ext uri="{FF2B5EF4-FFF2-40B4-BE49-F238E27FC236}">
                  <a16:creationId xmlns:a16="http://schemas.microsoft.com/office/drawing/2014/main" id="{59B90FF9-563F-741A-7799-EBC68AD08C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8"/>
                <a:gd name="T53" fmla="*/ 38 w 38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1" name="Freeform 428">
              <a:extLst>
                <a:ext uri="{FF2B5EF4-FFF2-40B4-BE49-F238E27FC236}">
                  <a16:creationId xmlns:a16="http://schemas.microsoft.com/office/drawing/2014/main" id="{DE058B3B-0AB8-5CD7-E0D9-EE1D1F1F3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4"/>
                <a:gd name="T53" fmla="*/ 45 w 45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2" name="Freeform 429">
              <a:extLst>
                <a:ext uri="{FF2B5EF4-FFF2-40B4-BE49-F238E27FC236}">
                  <a16:creationId xmlns:a16="http://schemas.microsoft.com/office/drawing/2014/main" id="{733BE1F0-9FA8-370E-D9A6-80A4CC75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97"/>
                <a:gd name="T53" fmla="*/ 60 w 60"/>
                <a:gd name="T54" fmla="*/ 97 h 9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3" name="Freeform 430">
              <a:extLst>
                <a:ext uri="{FF2B5EF4-FFF2-40B4-BE49-F238E27FC236}">
                  <a16:creationId xmlns:a16="http://schemas.microsoft.com/office/drawing/2014/main" id="{930BD513-FF6B-E521-484C-E60D70D52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105"/>
                <a:gd name="T53" fmla="*/ 65 w 65"/>
                <a:gd name="T54" fmla="*/ 105 h 10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4" name="Freeform 431">
              <a:extLst>
                <a:ext uri="{FF2B5EF4-FFF2-40B4-BE49-F238E27FC236}">
                  <a16:creationId xmlns:a16="http://schemas.microsoft.com/office/drawing/2014/main" id="{0C511DE7-D95D-8B6F-A18E-AF43D5E14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86"/>
                <a:gd name="T53" fmla="*/ 71 w 71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5" name="Freeform 432">
              <a:extLst>
                <a:ext uri="{FF2B5EF4-FFF2-40B4-BE49-F238E27FC236}">
                  <a16:creationId xmlns:a16="http://schemas.microsoft.com/office/drawing/2014/main" id="{615F9E2E-0F58-396F-0821-07C2A900B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71"/>
                <a:gd name="T53" fmla="*/ 61 w 61"/>
                <a:gd name="T54" fmla="*/ 71 h 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6" name="Freeform 433">
              <a:extLst>
                <a:ext uri="{FF2B5EF4-FFF2-40B4-BE49-F238E27FC236}">
                  <a16:creationId xmlns:a16="http://schemas.microsoft.com/office/drawing/2014/main" id="{14D188BB-5B79-5CBD-F318-36FFAEFAF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50"/>
                <a:gd name="T53" fmla="*/ 53 w 53"/>
                <a:gd name="T54" fmla="*/ 50 h 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7" name="Freeform 434">
              <a:extLst>
                <a:ext uri="{FF2B5EF4-FFF2-40B4-BE49-F238E27FC236}">
                  <a16:creationId xmlns:a16="http://schemas.microsoft.com/office/drawing/2014/main" id="{3CCBFAA3-EE14-51CE-8E66-9AFCE792D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4"/>
                <a:gd name="T52" fmla="*/ 0 h 35"/>
                <a:gd name="T53" fmla="*/ 34 w 34"/>
                <a:gd name="T54" fmla="*/ 35 h 3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8" name="Freeform 435">
              <a:extLst>
                <a:ext uri="{FF2B5EF4-FFF2-40B4-BE49-F238E27FC236}">
                  <a16:creationId xmlns:a16="http://schemas.microsoft.com/office/drawing/2014/main" id="{E5B00E21-E89F-132E-83C3-59A30DBBD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44"/>
                <a:gd name="T53" fmla="*/ 40 w 40"/>
                <a:gd name="T54" fmla="*/ 44 h 4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89" name="Freeform 436">
              <a:extLst>
                <a:ext uri="{FF2B5EF4-FFF2-40B4-BE49-F238E27FC236}">
                  <a16:creationId xmlns:a16="http://schemas.microsoft.com/office/drawing/2014/main" id="{2A00E16E-578D-0908-32E9-1139063B4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7"/>
                <a:gd name="T52" fmla="*/ 0 h 22"/>
                <a:gd name="T53" fmla="*/ 47 w 47"/>
                <a:gd name="T54" fmla="*/ 22 h 2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0" name="Freeform 437">
              <a:extLst>
                <a:ext uri="{FF2B5EF4-FFF2-40B4-BE49-F238E27FC236}">
                  <a16:creationId xmlns:a16="http://schemas.microsoft.com/office/drawing/2014/main" id="{FF819F5F-8CE7-4FB0-B7C0-5CA4F2484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3"/>
                <a:gd name="T52" fmla="*/ 0 h 13"/>
                <a:gd name="T53" fmla="*/ 53 w 53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1" name="Freeform 438">
              <a:extLst>
                <a:ext uri="{FF2B5EF4-FFF2-40B4-BE49-F238E27FC236}">
                  <a16:creationId xmlns:a16="http://schemas.microsoft.com/office/drawing/2014/main" id="{C3C10042-577F-4979-2926-23F55D96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0"/>
                <a:gd name="T53" fmla="*/ 48 w 48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2" name="Freeform 439">
              <a:extLst>
                <a:ext uri="{FF2B5EF4-FFF2-40B4-BE49-F238E27FC236}">
                  <a16:creationId xmlns:a16="http://schemas.microsoft.com/office/drawing/2014/main" id="{FF5933B2-FA4B-E7EB-22E3-54FED7F19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8"/>
                <a:gd name="T29" fmla="*/ 14 w 1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3" name="Freeform 440">
              <a:extLst>
                <a:ext uri="{FF2B5EF4-FFF2-40B4-BE49-F238E27FC236}">
                  <a16:creationId xmlns:a16="http://schemas.microsoft.com/office/drawing/2014/main" id="{DE9C59FF-785E-0382-B4BD-3D7809079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65"/>
                <a:gd name="T29" fmla="*/ 23 w 23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4" name="Freeform 441">
              <a:extLst>
                <a:ext uri="{FF2B5EF4-FFF2-40B4-BE49-F238E27FC236}">
                  <a16:creationId xmlns:a16="http://schemas.microsoft.com/office/drawing/2014/main" id="{CB2BC8DD-B95B-6E6B-330A-89146F4CD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63"/>
                <a:gd name="T29" fmla="*/ 14 w 14"/>
                <a:gd name="T30" fmla="*/ 63 h 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5" name="Freeform 442">
              <a:extLst>
                <a:ext uri="{FF2B5EF4-FFF2-40B4-BE49-F238E27FC236}">
                  <a16:creationId xmlns:a16="http://schemas.microsoft.com/office/drawing/2014/main" id="{F5801FB6-46AC-ACF0-F9D4-2D8A2A08F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75"/>
                <a:gd name="T29" fmla="*/ 21 w 21"/>
                <a:gd name="T30" fmla="*/ 75 h 7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6" name="Freeform 443">
              <a:extLst>
                <a:ext uri="{FF2B5EF4-FFF2-40B4-BE49-F238E27FC236}">
                  <a16:creationId xmlns:a16="http://schemas.microsoft.com/office/drawing/2014/main" id="{425FB70B-4EF1-B9E3-1055-5AA8CC3BA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81"/>
                <a:gd name="T41" fmla="*/ 25 w 2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7" name="Freeform 444">
              <a:extLst>
                <a:ext uri="{FF2B5EF4-FFF2-40B4-BE49-F238E27FC236}">
                  <a16:creationId xmlns:a16="http://schemas.microsoft.com/office/drawing/2014/main" id="{C0E1CD2F-3822-413A-811C-2D969D640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87"/>
                <a:gd name="T53" fmla="*/ 44 w 44"/>
                <a:gd name="T54" fmla="*/ 87 h 8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8" name="Freeform 445">
              <a:extLst>
                <a:ext uri="{FF2B5EF4-FFF2-40B4-BE49-F238E27FC236}">
                  <a16:creationId xmlns:a16="http://schemas.microsoft.com/office/drawing/2014/main" id="{E9F41E4C-33C0-3757-E170-D7A7804E4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099" name="Freeform 446">
              <a:extLst>
                <a:ext uri="{FF2B5EF4-FFF2-40B4-BE49-F238E27FC236}">
                  <a16:creationId xmlns:a16="http://schemas.microsoft.com/office/drawing/2014/main" id="{74BF49F2-50CC-A746-0D1C-51AEDCD74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72"/>
                <a:gd name="T53" fmla="*/ 45 w 45"/>
                <a:gd name="T54" fmla="*/ 72 h 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0" name="Freeform 447">
              <a:extLst>
                <a:ext uri="{FF2B5EF4-FFF2-40B4-BE49-F238E27FC236}">
                  <a16:creationId xmlns:a16="http://schemas.microsoft.com/office/drawing/2014/main" id="{A74FA521-BE52-6700-DCFA-F0A4A2377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7"/>
                <a:gd name="T52" fmla="*/ 0 h 106"/>
                <a:gd name="T53" fmla="*/ 67 w 67"/>
                <a:gd name="T54" fmla="*/ 106 h 10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1" name="Freeform 448">
              <a:extLst>
                <a:ext uri="{FF2B5EF4-FFF2-40B4-BE49-F238E27FC236}">
                  <a16:creationId xmlns:a16="http://schemas.microsoft.com/office/drawing/2014/main" id="{C8F66AF2-B27C-2495-89DC-47971542F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83"/>
                <a:gd name="T53" fmla="*/ 57 w 57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2" name="Freeform 449">
              <a:extLst>
                <a:ext uri="{FF2B5EF4-FFF2-40B4-BE49-F238E27FC236}">
                  <a16:creationId xmlns:a16="http://schemas.microsoft.com/office/drawing/2014/main" id="{F3C4CAEF-40C7-C6D9-F596-F10C52128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3" name="Freeform 450">
              <a:extLst>
                <a:ext uri="{FF2B5EF4-FFF2-40B4-BE49-F238E27FC236}">
                  <a16:creationId xmlns:a16="http://schemas.microsoft.com/office/drawing/2014/main" id="{EC1E35AC-32E5-4DEA-2E7A-5E0A45BEE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5"/>
                <a:gd name="T112" fmla="*/ 0 h 65"/>
                <a:gd name="T113" fmla="*/ 265 w 265"/>
                <a:gd name="T114" fmla="*/ 65 h 6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4" name="Freeform 451">
              <a:extLst>
                <a:ext uri="{FF2B5EF4-FFF2-40B4-BE49-F238E27FC236}">
                  <a16:creationId xmlns:a16="http://schemas.microsoft.com/office/drawing/2014/main" id="{1918DF74-1E31-94BB-747E-83760E99C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58"/>
                <a:gd name="T41" fmla="*/ 33 w 3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5" name="Freeform 452">
              <a:extLst>
                <a:ext uri="{FF2B5EF4-FFF2-40B4-BE49-F238E27FC236}">
                  <a16:creationId xmlns:a16="http://schemas.microsoft.com/office/drawing/2014/main" id="{09C3B013-B10E-A860-45C1-0575921D4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8"/>
                <a:gd name="T52" fmla="*/ 0 h 63"/>
                <a:gd name="T53" fmla="*/ 38 w 38"/>
                <a:gd name="T54" fmla="*/ 63 h 6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6" name="Freeform 453">
              <a:extLst>
                <a:ext uri="{FF2B5EF4-FFF2-40B4-BE49-F238E27FC236}">
                  <a16:creationId xmlns:a16="http://schemas.microsoft.com/office/drawing/2014/main" id="{4ADC2CBF-2AF5-7C0E-1301-383DCD513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3"/>
                <a:gd name="T53" fmla="*/ 52 w 52"/>
                <a:gd name="T54" fmla="*/ 83 h 8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7" name="Freeform 454">
              <a:extLst>
                <a:ext uri="{FF2B5EF4-FFF2-40B4-BE49-F238E27FC236}">
                  <a16:creationId xmlns:a16="http://schemas.microsoft.com/office/drawing/2014/main" id="{E19D25DD-4071-B952-0107-352E2E82C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7"/>
                <a:gd name="T52" fmla="*/ 0 h 90"/>
                <a:gd name="T53" fmla="*/ 57 w 57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8" name="Freeform 455">
              <a:extLst>
                <a:ext uri="{FF2B5EF4-FFF2-40B4-BE49-F238E27FC236}">
                  <a16:creationId xmlns:a16="http://schemas.microsoft.com/office/drawing/2014/main" id="{2200A69F-B0BC-DD9E-6EAA-6A929F57C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0"/>
                <a:gd name="T52" fmla="*/ 0 h 74"/>
                <a:gd name="T53" fmla="*/ 60 w 60"/>
                <a:gd name="T54" fmla="*/ 74 h 7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09" name="Freeform 456">
              <a:extLst>
                <a:ext uri="{FF2B5EF4-FFF2-40B4-BE49-F238E27FC236}">
                  <a16:creationId xmlns:a16="http://schemas.microsoft.com/office/drawing/2014/main" id="{6B34098D-001F-B8C6-2CC9-25C4736DF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61"/>
                <a:gd name="T53" fmla="*/ 52 w 52"/>
                <a:gd name="T54" fmla="*/ 61 h 6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0" name="Freeform 457">
              <a:extLst>
                <a:ext uri="{FF2B5EF4-FFF2-40B4-BE49-F238E27FC236}">
                  <a16:creationId xmlns:a16="http://schemas.microsoft.com/office/drawing/2014/main" id="{B1F629B1-1CDE-E2F3-CE4F-C2F3F8BFA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43"/>
                <a:gd name="T53" fmla="*/ 45 w 45"/>
                <a:gd name="T54" fmla="*/ 43 h 4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1" name="Freeform 458">
              <a:extLst>
                <a:ext uri="{FF2B5EF4-FFF2-40B4-BE49-F238E27FC236}">
                  <a16:creationId xmlns:a16="http://schemas.microsoft.com/office/drawing/2014/main" id="{E82421E4-2E95-AF49-8938-9DDD19B6C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27"/>
                <a:gd name="T29" fmla="*/ 30 w 3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2" name="Freeform 459">
              <a:extLst>
                <a:ext uri="{FF2B5EF4-FFF2-40B4-BE49-F238E27FC236}">
                  <a16:creationId xmlns:a16="http://schemas.microsoft.com/office/drawing/2014/main" id="{140D2BC1-610E-579B-D1AC-112C91104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"/>
                <a:gd name="T40" fmla="*/ 0 h 35"/>
                <a:gd name="T41" fmla="*/ 35 w 35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3" name="Freeform 460">
              <a:extLst>
                <a:ext uri="{FF2B5EF4-FFF2-40B4-BE49-F238E27FC236}">
                  <a16:creationId xmlns:a16="http://schemas.microsoft.com/office/drawing/2014/main" id="{35A1D91C-B8ED-586B-FEFA-6D259D4AD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17"/>
                <a:gd name="T53" fmla="*/ 40 w 40"/>
                <a:gd name="T54" fmla="*/ 17 h 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4" name="Freeform 461">
              <a:extLst>
                <a:ext uri="{FF2B5EF4-FFF2-40B4-BE49-F238E27FC236}">
                  <a16:creationId xmlns:a16="http://schemas.microsoft.com/office/drawing/2014/main" id="{E3155D36-0484-C3FA-DE7C-7ADB61A0D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5"/>
                <a:gd name="T52" fmla="*/ 0 h 10"/>
                <a:gd name="T53" fmla="*/ 45 w 45"/>
                <a:gd name="T54" fmla="*/ 10 h 1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5" name="Freeform 462">
              <a:extLst>
                <a:ext uri="{FF2B5EF4-FFF2-40B4-BE49-F238E27FC236}">
                  <a16:creationId xmlns:a16="http://schemas.microsoft.com/office/drawing/2014/main" id="{BDF874B5-155B-83E8-2E2F-4034BC15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4"/>
                <a:gd name="T53" fmla="*/ 42 w 4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6" name="Freeform 463">
              <a:extLst>
                <a:ext uri="{FF2B5EF4-FFF2-40B4-BE49-F238E27FC236}">
                  <a16:creationId xmlns:a16="http://schemas.microsoft.com/office/drawing/2014/main" id="{E026066F-8EA8-A353-391F-E21CF92BC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57"/>
                <a:gd name="T29" fmla="*/ 13 w 13"/>
                <a:gd name="T30" fmla="*/ 57 h 5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7" name="Freeform 464">
              <a:extLst>
                <a:ext uri="{FF2B5EF4-FFF2-40B4-BE49-F238E27FC236}">
                  <a16:creationId xmlns:a16="http://schemas.microsoft.com/office/drawing/2014/main" id="{38C696B1-3112-20CA-FD79-4E5D27669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"/>
                <a:gd name="T28" fmla="*/ 0 h 55"/>
                <a:gd name="T29" fmla="*/ 18 w 18"/>
                <a:gd name="T30" fmla="*/ 55 h 5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8" name="Freeform 465">
              <a:extLst>
                <a:ext uri="{FF2B5EF4-FFF2-40B4-BE49-F238E27FC236}">
                  <a16:creationId xmlns:a16="http://schemas.microsoft.com/office/drawing/2014/main" id="{26A0664D-681B-9612-6CC5-0A01C6235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54"/>
                <a:gd name="T29" fmla="*/ 12 w 12"/>
                <a:gd name="T30" fmla="*/ 54 h 5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19" name="Freeform 466">
              <a:extLst>
                <a:ext uri="{FF2B5EF4-FFF2-40B4-BE49-F238E27FC236}">
                  <a16:creationId xmlns:a16="http://schemas.microsoft.com/office/drawing/2014/main" id="{662F0D77-49A3-5BAF-B9E6-06608B5A7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62"/>
                <a:gd name="T29" fmla="*/ 19 w 19"/>
                <a:gd name="T30" fmla="*/ 62 h 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0" name="Freeform 467">
              <a:extLst>
                <a:ext uri="{FF2B5EF4-FFF2-40B4-BE49-F238E27FC236}">
                  <a16:creationId xmlns:a16="http://schemas.microsoft.com/office/drawing/2014/main" id="{E1FC8345-DA13-8C96-2857-8AE92D65B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69"/>
                <a:gd name="T29" fmla="*/ 21 w 21"/>
                <a:gd name="T30" fmla="*/ 69 h 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1" name="Freeform 468">
              <a:extLst>
                <a:ext uri="{FF2B5EF4-FFF2-40B4-BE49-F238E27FC236}">
                  <a16:creationId xmlns:a16="http://schemas.microsoft.com/office/drawing/2014/main" id="{3AF64965-6790-C3FF-ABDD-C811DAC60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73"/>
                <a:gd name="T53" fmla="*/ 37 w 37"/>
                <a:gd name="T54" fmla="*/ 73 h 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2" name="Freeform 469">
              <a:extLst>
                <a:ext uri="{FF2B5EF4-FFF2-40B4-BE49-F238E27FC236}">
                  <a16:creationId xmlns:a16="http://schemas.microsoft.com/office/drawing/2014/main" id="{DF5CA88C-E9DA-D35A-0834-EA65FD2A4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3" name="Freeform 470">
              <a:extLst>
                <a:ext uri="{FF2B5EF4-FFF2-40B4-BE49-F238E27FC236}">
                  <a16:creationId xmlns:a16="http://schemas.microsoft.com/office/drawing/2014/main" id="{134E82B0-89A0-2834-CBC6-1AB162725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62"/>
                <a:gd name="T53" fmla="*/ 37 w 37"/>
                <a:gd name="T54" fmla="*/ 62 h 6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4" name="Freeform 471">
              <a:extLst>
                <a:ext uri="{FF2B5EF4-FFF2-40B4-BE49-F238E27FC236}">
                  <a16:creationId xmlns:a16="http://schemas.microsoft.com/office/drawing/2014/main" id="{AA0B0173-A095-FC13-7CB1-9DBD17CB8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90"/>
                <a:gd name="T53" fmla="*/ 58 w 58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5" name="Freeform 472">
              <a:extLst>
                <a:ext uri="{FF2B5EF4-FFF2-40B4-BE49-F238E27FC236}">
                  <a16:creationId xmlns:a16="http://schemas.microsoft.com/office/drawing/2014/main" id="{B4B8EA59-0CDA-E2FC-D6B2-6E4ABD384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70"/>
                <a:gd name="T53" fmla="*/ 48 w 48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6" name="Freeform 473">
              <a:extLst>
                <a:ext uri="{FF2B5EF4-FFF2-40B4-BE49-F238E27FC236}">
                  <a16:creationId xmlns:a16="http://schemas.microsoft.com/office/drawing/2014/main" id="{2B6A0D70-1EDC-97DE-8B67-1B1C94BA6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"/>
                <a:gd name="T52" fmla="*/ 0 h 68"/>
                <a:gd name="T53" fmla="*/ 44 w 44"/>
                <a:gd name="T54" fmla="*/ 68 h 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7" name="Freeform 474">
              <a:extLst>
                <a:ext uri="{FF2B5EF4-FFF2-40B4-BE49-F238E27FC236}">
                  <a16:creationId xmlns:a16="http://schemas.microsoft.com/office/drawing/2014/main" id="{2C4276F9-E101-11EC-48FF-F3A64704F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3"/>
                <a:gd name="T160" fmla="*/ 0 h 178"/>
                <a:gd name="T161" fmla="*/ 173 w 173"/>
                <a:gd name="T162" fmla="*/ 178 h 17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8" name="Freeform 475">
              <a:extLst>
                <a:ext uri="{FF2B5EF4-FFF2-40B4-BE49-F238E27FC236}">
                  <a16:creationId xmlns:a16="http://schemas.microsoft.com/office/drawing/2014/main" id="{06FC542F-A264-5EA6-6249-7F1A4AE6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9"/>
                <a:gd name="T163" fmla="*/ 0 h 309"/>
                <a:gd name="T164" fmla="*/ 179 w 179"/>
                <a:gd name="T165" fmla="*/ 309 h 3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29" name="Freeform 476">
              <a:extLst>
                <a:ext uri="{FF2B5EF4-FFF2-40B4-BE49-F238E27FC236}">
                  <a16:creationId xmlns:a16="http://schemas.microsoft.com/office/drawing/2014/main" id="{D3468B89-2387-21B5-E6B9-28B17809E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34"/>
                <a:gd name="T184" fmla="*/ 0 h 255"/>
                <a:gd name="T185" fmla="*/ 334 w 334"/>
                <a:gd name="T186" fmla="*/ 255 h 25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0" name="Freeform 477">
              <a:extLst>
                <a:ext uri="{FF2B5EF4-FFF2-40B4-BE49-F238E27FC236}">
                  <a16:creationId xmlns:a16="http://schemas.microsoft.com/office/drawing/2014/main" id="{23D6013D-2855-66C9-43C7-F9E659E25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93"/>
                <a:gd name="T109" fmla="*/ 0 h 360"/>
                <a:gd name="T110" fmla="*/ 293 w 293"/>
                <a:gd name="T111" fmla="*/ 360 h 3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1" name="Freeform 478">
              <a:extLst>
                <a:ext uri="{FF2B5EF4-FFF2-40B4-BE49-F238E27FC236}">
                  <a16:creationId xmlns:a16="http://schemas.microsoft.com/office/drawing/2014/main" id="{611289A9-5F1B-65DC-5297-A361E71AF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3"/>
                <a:gd name="T151" fmla="*/ 0 h 351"/>
                <a:gd name="T152" fmla="*/ 173 w 173"/>
                <a:gd name="T153" fmla="*/ 351 h 3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2" name="Freeform 479">
              <a:extLst>
                <a:ext uri="{FF2B5EF4-FFF2-40B4-BE49-F238E27FC236}">
                  <a16:creationId xmlns:a16="http://schemas.microsoft.com/office/drawing/2014/main" id="{EA12AB20-5A3F-2318-1400-EDC15C1D0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44"/>
                <a:gd name="T178" fmla="*/ 0 h 591"/>
                <a:gd name="T179" fmla="*/ 844 w 844"/>
                <a:gd name="T180" fmla="*/ 591 h 5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3" name="Freeform 480">
              <a:extLst>
                <a:ext uri="{FF2B5EF4-FFF2-40B4-BE49-F238E27FC236}">
                  <a16:creationId xmlns:a16="http://schemas.microsoft.com/office/drawing/2014/main" id="{D1E9D9EF-5EDC-A985-B7EC-89DD7B702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3"/>
                <a:gd name="T103" fmla="*/ 0 h 258"/>
                <a:gd name="T104" fmla="*/ 253 w 253"/>
                <a:gd name="T105" fmla="*/ 258 h 25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4" name="Freeform 481">
              <a:extLst>
                <a:ext uri="{FF2B5EF4-FFF2-40B4-BE49-F238E27FC236}">
                  <a16:creationId xmlns:a16="http://schemas.microsoft.com/office/drawing/2014/main" id="{47A8CA83-A62B-A7EF-B30A-2268A1A66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8"/>
                <a:gd name="T53" fmla="*/ 26 w 2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5" name="Freeform 482">
              <a:extLst>
                <a:ext uri="{FF2B5EF4-FFF2-40B4-BE49-F238E27FC236}">
                  <a16:creationId xmlns:a16="http://schemas.microsoft.com/office/drawing/2014/main" id="{5324EB18-84FF-3EE0-6FD4-FC921E32A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9"/>
                <a:gd name="T53" fmla="*/ 29 w 29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6" name="Freeform 483">
              <a:extLst>
                <a:ext uri="{FF2B5EF4-FFF2-40B4-BE49-F238E27FC236}">
                  <a16:creationId xmlns:a16="http://schemas.microsoft.com/office/drawing/2014/main" id="{7D189A84-AFF1-BB78-6B55-F8A97F011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9"/>
                <a:gd name="T53" fmla="*/ 27 w 2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7" name="Freeform 484">
              <a:extLst>
                <a:ext uri="{FF2B5EF4-FFF2-40B4-BE49-F238E27FC236}">
                  <a16:creationId xmlns:a16="http://schemas.microsoft.com/office/drawing/2014/main" id="{0309BA5B-04D9-B85C-B454-F1DB123048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8"/>
                <a:gd name="T52" fmla="*/ 0 h 28"/>
                <a:gd name="T53" fmla="*/ 28 w 28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8" name="Freeform 485">
              <a:extLst>
                <a:ext uri="{FF2B5EF4-FFF2-40B4-BE49-F238E27FC236}">
                  <a16:creationId xmlns:a16="http://schemas.microsoft.com/office/drawing/2014/main" id="{7464FABA-2CED-A14F-0813-3B19A9DD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5"/>
                <a:gd name="T53" fmla="*/ 24 w 24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39" name="Freeform 486">
              <a:extLst>
                <a:ext uri="{FF2B5EF4-FFF2-40B4-BE49-F238E27FC236}">
                  <a16:creationId xmlns:a16="http://schemas.microsoft.com/office/drawing/2014/main" id="{F17DCFE9-DE96-838A-EBA4-42BAE6007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9"/>
                <a:gd name="T53" fmla="*/ 22 w 22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0" name="Freeform 487">
              <a:extLst>
                <a:ext uri="{FF2B5EF4-FFF2-40B4-BE49-F238E27FC236}">
                  <a16:creationId xmlns:a16="http://schemas.microsoft.com/office/drawing/2014/main" id="{E123E0D2-39B4-AE83-3A53-EE2579714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33"/>
                <a:gd name="T53" fmla="*/ 26 w 26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1" name="Freeform 488">
              <a:extLst>
                <a:ext uri="{FF2B5EF4-FFF2-40B4-BE49-F238E27FC236}">
                  <a16:creationId xmlns:a16="http://schemas.microsoft.com/office/drawing/2014/main" id="{D5926E3A-57DD-6594-F17C-5FDFAB6AA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7"/>
                <a:gd name="T53" fmla="*/ 26 w 2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2" name="Freeform 489">
              <a:extLst>
                <a:ext uri="{FF2B5EF4-FFF2-40B4-BE49-F238E27FC236}">
                  <a16:creationId xmlns:a16="http://schemas.microsoft.com/office/drawing/2014/main" id="{843758A9-8594-CDB8-F143-FD30BB73B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16"/>
                <a:gd name="T157" fmla="*/ 0 h 148"/>
                <a:gd name="T158" fmla="*/ 216 w 216"/>
                <a:gd name="T159" fmla="*/ 148 h 14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3" name="Freeform 490">
              <a:extLst>
                <a:ext uri="{FF2B5EF4-FFF2-40B4-BE49-F238E27FC236}">
                  <a16:creationId xmlns:a16="http://schemas.microsoft.com/office/drawing/2014/main" id="{7E5D5D0F-E82A-C276-6393-4A956782B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3"/>
                <a:gd name="T187" fmla="*/ 0 h 164"/>
                <a:gd name="T188" fmla="*/ 173 w 173"/>
                <a:gd name="T189" fmla="*/ 164 h 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4" name="Freeform 491">
              <a:extLst>
                <a:ext uri="{FF2B5EF4-FFF2-40B4-BE49-F238E27FC236}">
                  <a16:creationId xmlns:a16="http://schemas.microsoft.com/office/drawing/2014/main" id="{9FD80C20-C5EC-FB44-CDC7-9ECA16E41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7"/>
                <a:gd name="T145" fmla="*/ 0 h 250"/>
                <a:gd name="T146" fmla="*/ 107 w 107"/>
                <a:gd name="T147" fmla="*/ 250 h 25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5" name="Freeform 492">
              <a:extLst>
                <a:ext uri="{FF2B5EF4-FFF2-40B4-BE49-F238E27FC236}">
                  <a16:creationId xmlns:a16="http://schemas.microsoft.com/office/drawing/2014/main" id="{BB96CCD1-A32D-CEAC-18FE-4385EEC31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2"/>
                <a:gd name="T53" fmla="*/ 20 w 2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6" name="Freeform 493">
              <a:extLst>
                <a:ext uri="{FF2B5EF4-FFF2-40B4-BE49-F238E27FC236}">
                  <a16:creationId xmlns:a16="http://schemas.microsoft.com/office/drawing/2014/main" id="{64E6AF6C-1AC9-9551-7121-1BE211D85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41"/>
                <a:gd name="T166" fmla="*/ 0 h 207"/>
                <a:gd name="T167" fmla="*/ 341 w 341"/>
                <a:gd name="T168" fmla="*/ 207 h 20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7" name="Freeform 494">
              <a:extLst>
                <a:ext uri="{FF2B5EF4-FFF2-40B4-BE49-F238E27FC236}">
                  <a16:creationId xmlns:a16="http://schemas.microsoft.com/office/drawing/2014/main" id="{A6C39A3F-8343-1818-EF38-77D2270F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46"/>
                <a:gd name="T178" fmla="*/ 0 h 205"/>
                <a:gd name="T179" fmla="*/ 246 w 246"/>
                <a:gd name="T180" fmla="*/ 205 h 20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8" name="Freeform 495">
              <a:extLst>
                <a:ext uri="{FF2B5EF4-FFF2-40B4-BE49-F238E27FC236}">
                  <a16:creationId xmlns:a16="http://schemas.microsoft.com/office/drawing/2014/main" id="{59ED451D-488B-A75C-EAA2-93F608CEF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82"/>
                <a:gd name="T182" fmla="*/ 170 w 170"/>
                <a:gd name="T183" fmla="*/ 282 h 28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49" name="Freeform 496">
              <a:extLst>
                <a:ext uri="{FF2B5EF4-FFF2-40B4-BE49-F238E27FC236}">
                  <a16:creationId xmlns:a16="http://schemas.microsoft.com/office/drawing/2014/main" id="{D9ECB8C2-A994-E77B-E0B0-4AD2F2DCD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6"/>
                <a:gd name="T169" fmla="*/ 0 h 292"/>
                <a:gd name="T170" fmla="*/ 206 w 206"/>
                <a:gd name="T171" fmla="*/ 292 h 29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0" name="Freeform 497">
              <a:extLst>
                <a:ext uri="{FF2B5EF4-FFF2-40B4-BE49-F238E27FC236}">
                  <a16:creationId xmlns:a16="http://schemas.microsoft.com/office/drawing/2014/main" id="{2C5317B2-0601-6F03-4BDE-79C2EF229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2"/>
                <a:gd name="T175" fmla="*/ 0 h 227"/>
                <a:gd name="T176" fmla="*/ 132 w 132"/>
                <a:gd name="T177" fmla="*/ 227 h 2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1" name="Freeform 498">
              <a:extLst>
                <a:ext uri="{FF2B5EF4-FFF2-40B4-BE49-F238E27FC236}">
                  <a16:creationId xmlns:a16="http://schemas.microsoft.com/office/drawing/2014/main" id="{9D71EF1B-84E7-80DB-D7F7-8E533D1E8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63"/>
                <a:gd name="T130" fmla="*/ 0 h 207"/>
                <a:gd name="T131" fmla="*/ 263 w 263"/>
                <a:gd name="T132" fmla="*/ 207 h 20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2" name="Freeform 499">
              <a:extLst>
                <a:ext uri="{FF2B5EF4-FFF2-40B4-BE49-F238E27FC236}">
                  <a16:creationId xmlns:a16="http://schemas.microsoft.com/office/drawing/2014/main" id="{2389A0D7-9CFE-590E-891B-07B8C1D10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67"/>
                <a:gd name="T169" fmla="*/ 0 h 662"/>
                <a:gd name="T170" fmla="*/ 667 w 667"/>
                <a:gd name="T171" fmla="*/ 662 h 6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3" name="Freeform 500">
              <a:extLst>
                <a:ext uri="{FF2B5EF4-FFF2-40B4-BE49-F238E27FC236}">
                  <a16:creationId xmlns:a16="http://schemas.microsoft.com/office/drawing/2014/main" id="{6D06197E-BE8D-E12C-5DD5-8FA355BC7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4"/>
                <a:gd name="T172" fmla="*/ 0 h 287"/>
                <a:gd name="T173" fmla="*/ 204 w 204"/>
                <a:gd name="T174" fmla="*/ 287 h 2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4" name="Freeform 501">
              <a:extLst>
                <a:ext uri="{FF2B5EF4-FFF2-40B4-BE49-F238E27FC236}">
                  <a16:creationId xmlns:a16="http://schemas.microsoft.com/office/drawing/2014/main" id="{53243091-E0E5-CBB5-6164-B9EA087D3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8"/>
                <a:gd name="T109" fmla="*/ 0 h 267"/>
                <a:gd name="T110" fmla="*/ 228 w 228"/>
                <a:gd name="T111" fmla="*/ 267 h 26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5" name="Freeform 502">
              <a:extLst>
                <a:ext uri="{FF2B5EF4-FFF2-40B4-BE49-F238E27FC236}">
                  <a16:creationId xmlns:a16="http://schemas.microsoft.com/office/drawing/2014/main" id="{ACECDCDF-1195-5B02-9DF0-034743138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2"/>
                <a:gd name="T169" fmla="*/ 0 h 201"/>
                <a:gd name="T170" fmla="*/ 142 w 142"/>
                <a:gd name="T171" fmla="*/ 201 h 20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6" name="Freeform 503">
              <a:extLst>
                <a:ext uri="{FF2B5EF4-FFF2-40B4-BE49-F238E27FC236}">
                  <a16:creationId xmlns:a16="http://schemas.microsoft.com/office/drawing/2014/main" id="{1219ACCF-55BE-5F75-52BF-DB6E8C796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0"/>
                <a:gd name="T148" fmla="*/ 0 h 180"/>
                <a:gd name="T149" fmla="*/ 140 w 140"/>
                <a:gd name="T150" fmla="*/ 180 h 18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7" name="Freeform 504">
              <a:extLst>
                <a:ext uri="{FF2B5EF4-FFF2-40B4-BE49-F238E27FC236}">
                  <a16:creationId xmlns:a16="http://schemas.microsoft.com/office/drawing/2014/main" id="{593090D8-3457-92A0-FCEE-11A1403E1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99"/>
                <a:gd name="T151" fmla="*/ 0 h 155"/>
                <a:gd name="T152" fmla="*/ 199 w 199"/>
                <a:gd name="T153" fmla="*/ 155 h 15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8" name="Freeform 505">
              <a:extLst>
                <a:ext uri="{FF2B5EF4-FFF2-40B4-BE49-F238E27FC236}">
                  <a16:creationId xmlns:a16="http://schemas.microsoft.com/office/drawing/2014/main" id="{A62C62E5-F6CA-98D3-F911-618784EE8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6"/>
                <a:gd name="T145" fmla="*/ 0 h 180"/>
                <a:gd name="T146" fmla="*/ 186 w 186"/>
                <a:gd name="T147" fmla="*/ 180 h 18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59" name="Freeform 506">
              <a:extLst>
                <a:ext uri="{FF2B5EF4-FFF2-40B4-BE49-F238E27FC236}">
                  <a16:creationId xmlns:a16="http://schemas.microsoft.com/office/drawing/2014/main" id="{8D1D6909-E340-6ADC-1953-1178016C1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"/>
                <a:gd name="T181" fmla="*/ 0 h 200"/>
                <a:gd name="T182" fmla="*/ 150 w 150"/>
                <a:gd name="T183" fmla="*/ 200 h 20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0" name="Freeform 507">
              <a:extLst>
                <a:ext uri="{FF2B5EF4-FFF2-40B4-BE49-F238E27FC236}">
                  <a16:creationId xmlns:a16="http://schemas.microsoft.com/office/drawing/2014/main" id="{B6A4D0CA-D72A-E923-FB15-309CA38B4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7"/>
                <a:gd name="T187" fmla="*/ 0 h 109"/>
                <a:gd name="T188" fmla="*/ 237 w 237"/>
                <a:gd name="T189" fmla="*/ 109 h 1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1" name="Freeform 508">
              <a:extLst>
                <a:ext uri="{FF2B5EF4-FFF2-40B4-BE49-F238E27FC236}">
                  <a16:creationId xmlns:a16="http://schemas.microsoft.com/office/drawing/2014/main" id="{DA656650-F214-8719-19D7-4411292B1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94"/>
                <a:gd name="T157" fmla="*/ 0 h 222"/>
                <a:gd name="T158" fmla="*/ 194 w 194"/>
                <a:gd name="T159" fmla="*/ 222 h 22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2" name="Freeform 509">
              <a:extLst>
                <a:ext uri="{FF2B5EF4-FFF2-40B4-BE49-F238E27FC236}">
                  <a16:creationId xmlns:a16="http://schemas.microsoft.com/office/drawing/2014/main" id="{4009B11C-D126-40B5-15E9-4E5ABB8CC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"/>
                <a:gd name="T160" fmla="*/ 0 h 255"/>
                <a:gd name="T161" fmla="*/ 147 w 147"/>
                <a:gd name="T162" fmla="*/ 255 h 2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3" name="Freeform 510">
              <a:extLst>
                <a:ext uri="{FF2B5EF4-FFF2-40B4-BE49-F238E27FC236}">
                  <a16:creationId xmlns:a16="http://schemas.microsoft.com/office/drawing/2014/main" id="{02AD6CE8-2700-17F3-58DC-4B35382CD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34"/>
                <a:gd name="T169" fmla="*/ 0 h 131"/>
                <a:gd name="T170" fmla="*/ 234 w 234"/>
                <a:gd name="T171" fmla="*/ 131 h 1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4" name="Freeform 511">
              <a:extLst>
                <a:ext uri="{FF2B5EF4-FFF2-40B4-BE49-F238E27FC236}">
                  <a16:creationId xmlns:a16="http://schemas.microsoft.com/office/drawing/2014/main" id="{D19973C9-1638-0FD8-8CD2-F61FE8D7B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23"/>
                <a:gd name="T53" fmla="*/ 22 w 22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5" name="Freeform 512">
              <a:extLst>
                <a:ext uri="{FF2B5EF4-FFF2-40B4-BE49-F238E27FC236}">
                  <a16:creationId xmlns:a16="http://schemas.microsoft.com/office/drawing/2014/main" id="{ECE208A4-53D0-86DF-B078-9E166757B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5"/>
                <a:gd name="T53" fmla="*/ 19 w 19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6" name="Freeform 513">
              <a:extLst>
                <a:ext uri="{FF2B5EF4-FFF2-40B4-BE49-F238E27FC236}">
                  <a16:creationId xmlns:a16="http://schemas.microsoft.com/office/drawing/2014/main" id="{73BBB653-F055-BF7E-530D-B47711FC4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7" name="Freeform 514">
              <a:extLst>
                <a:ext uri="{FF2B5EF4-FFF2-40B4-BE49-F238E27FC236}">
                  <a16:creationId xmlns:a16="http://schemas.microsoft.com/office/drawing/2014/main" id="{85E4A32F-28E4-3A9F-BC9A-818CE5405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"/>
                <a:gd name="T52" fmla="*/ 0 h 26"/>
                <a:gd name="T53" fmla="*/ 26 w 26"/>
                <a:gd name="T54" fmla="*/ 26 h 2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8" name="Freeform 515">
              <a:extLst>
                <a:ext uri="{FF2B5EF4-FFF2-40B4-BE49-F238E27FC236}">
                  <a16:creationId xmlns:a16="http://schemas.microsoft.com/office/drawing/2014/main" id="{3B8F28A8-07EB-A725-7EBF-213563A25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5"/>
                <a:gd name="T53" fmla="*/ 27 w 27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69" name="Freeform 516">
              <a:extLst>
                <a:ext uri="{FF2B5EF4-FFF2-40B4-BE49-F238E27FC236}">
                  <a16:creationId xmlns:a16="http://schemas.microsoft.com/office/drawing/2014/main" id="{018A6D2E-49EF-47D4-8576-CA5D3511E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3"/>
                <a:gd name="T52" fmla="*/ 0 h 21"/>
                <a:gd name="T53" fmla="*/ 23 w 23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0" name="Freeform 517">
              <a:extLst>
                <a:ext uri="{FF2B5EF4-FFF2-40B4-BE49-F238E27FC236}">
                  <a16:creationId xmlns:a16="http://schemas.microsoft.com/office/drawing/2014/main" id="{288CECDF-3C67-73B0-5BB7-7FDFE618D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23"/>
                <a:gd name="T53" fmla="*/ 24 w 24"/>
                <a:gd name="T54" fmla="*/ 23 h 2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1" name="Freeform 518">
              <a:extLst>
                <a:ext uri="{FF2B5EF4-FFF2-40B4-BE49-F238E27FC236}">
                  <a16:creationId xmlns:a16="http://schemas.microsoft.com/office/drawing/2014/main" id="{5BA81CFC-D9A9-E773-94D8-7796A9228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0"/>
                <a:gd name="T170" fmla="*/ 195 w 195"/>
                <a:gd name="T171" fmla="*/ 190 h 1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2" name="Freeform 519">
              <a:extLst>
                <a:ext uri="{FF2B5EF4-FFF2-40B4-BE49-F238E27FC236}">
                  <a16:creationId xmlns:a16="http://schemas.microsoft.com/office/drawing/2014/main" id="{F97B772B-E01D-EA13-9F4D-DC1EC22F7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11"/>
                <a:gd name="T163" fmla="*/ 0 h 329"/>
                <a:gd name="T164" fmla="*/ 211 w 211"/>
                <a:gd name="T165" fmla="*/ 329 h 32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3" name="Freeform 520">
              <a:extLst>
                <a:ext uri="{FF2B5EF4-FFF2-40B4-BE49-F238E27FC236}">
                  <a16:creationId xmlns:a16="http://schemas.microsoft.com/office/drawing/2014/main" id="{F757C6B2-F775-9DB6-D751-95CD04D06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41"/>
                <a:gd name="T184" fmla="*/ 0 h 291"/>
                <a:gd name="T185" fmla="*/ 341 w 341"/>
                <a:gd name="T186" fmla="*/ 291 h 29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4" name="Freeform 521">
              <a:extLst>
                <a:ext uri="{FF2B5EF4-FFF2-40B4-BE49-F238E27FC236}">
                  <a16:creationId xmlns:a16="http://schemas.microsoft.com/office/drawing/2014/main" id="{529858A7-8AD7-D2A2-E351-4D184C2F3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49"/>
                <a:gd name="T121" fmla="*/ 0 h 367"/>
                <a:gd name="T122" fmla="*/ 349 w 349"/>
                <a:gd name="T123" fmla="*/ 367 h 36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5" name="Freeform 522">
              <a:extLst>
                <a:ext uri="{FF2B5EF4-FFF2-40B4-BE49-F238E27FC236}">
                  <a16:creationId xmlns:a16="http://schemas.microsoft.com/office/drawing/2014/main" id="{82003D3B-7E9D-050F-B9AE-414AED1B3D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13"/>
                <a:gd name="T181" fmla="*/ 0 h 373"/>
                <a:gd name="T182" fmla="*/ 213 w 213"/>
                <a:gd name="T183" fmla="*/ 373 h 37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6" name="Freeform 523">
              <a:extLst>
                <a:ext uri="{FF2B5EF4-FFF2-40B4-BE49-F238E27FC236}">
                  <a16:creationId xmlns:a16="http://schemas.microsoft.com/office/drawing/2014/main" id="{BBBD1182-6CAA-828F-84DF-55B58F2E3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57"/>
                <a:gd name="T184" fmla="*/ 0 h 619"/>
                <a:gd name="T185" fmla="*/ 957 w 957"/>
                <a:gd name="T186" fmla="*/ 619 h 61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7" name="Freeform 524">
              <a:extLst>
                <a:ext uri="{FF2B5EF4-FFF2-40B4-BE49-F238E27FC236}">
                  <a16:creationId xmlns:a16="http://schemas.microsoft.com/office/drawing/2014/main" id="{7D9C37D9-45DF-AC37-3F43-8100D40EF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8"/>
                <a:gd name="T103" fmla="*/ 0 h 305"/>
                <a:gd name="T104" fmla="*/ 248 w 248"/>
                <a:gd name="T105" fmla="*/ 305 h 30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8" name="Freeform 525">
              <a:extLst>
                <a:ext uri="{FF2B5EF4-FFF2-40B4-BE49-F238E27FC236}">
                  <a16:creationId xmlns:a16="http://schemas.microsoft.com/office/drawing/2014/main" id="{8946FA8B-856C-9D59-17EE-9CA96D69A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31"/>
                <a:gd name="T53" fmla="*/ 29 w 29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79" name="Freeform 526">
              <a:extLst>
                <a:ext uri="{FF2B5EF4-FFF2-40B4-BE49-F238E27FC236}">
                  <a16:creationId xmlns:a16="http://schemas.microsoft.com/office/drawing/2014/main" id="{1C008693-FB0A-8E94-076A-DDBD87297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0" name="Freeform 527">
              <a:extLst>
                <a:ext uri="{FF2B5EF4-FFF2-40B4-BE49-F238E27FC236}">
                  <a16:creationId xmlns:a16="http://schemas.microsoft.com/office/drawing/2014/main" id="{43EC607B-E15C-4D0F-8D1F-B591ABFAD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3"/>
                <a:gd name="T53" fmla="*/ 31 w 31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1" name="Freeform 528">
              <a:extLst>
                <a:ext uri="{FF2B5EF4-FFF2-40B4-BE49-F238E27FC236}">
                  <a16:creationId xmlns:a16="http://schemas.microsoft.com/office/drawing/2014/main" id="{AA9EDF98-A3C1-9E48-3F9B-4519B84D5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"/>
                <a:gd name="T52" fmla="*/ 0 h 31"/>
                <a:gd name="T53" fmla="*/ 31 w 31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2" name="Freeform 529">
              <a:extLst>
                <a:ext uri="{FF2B5EF4-FFF2-40B4-BE49-F238E27FC236}">
                  <a16:creationId xmlns:a16="http://schemas.microsoft.com/office/drawing/2014/main" id="{CA5414CB-940C-08FB-0662-F85FA4520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28"/>
                <a:gd name="T53" fmla="*/ 27 w 27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3" name="Freeform 530">
              <a:extLst>
                <a:ext uri="{FF2B5EF4-FFF2-40B4-BE49-F238E27FC236}">
                  <a16:creationId xmlns:a16="http://schemas.microsoft.com/office/drawing/2014/main" id="{D73B2DC7-D7EA-FADD-C335-EFC2CBA0A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"/>
                <a:gd name="T52" fmla="*/ 0 h 31"/>
                <a:gd name="T53" fmla="*/ 25 w 25"/>
                <a:gd name="T54" fmla="*/ 31 h 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4" name="Freeform 531">
              <a:extLst>
                <a:ext uri="{FF2B5EF4-FFF2-40B4-BE49-F238E27FC236}">
                  <a16:creationId xmlns:a16="http://schemas.microsoft.com/office/drawing/2014/main" id="{42C3095F-CFFF-33D9-33F3-4BB4358A7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4"/>
                <a:gd name="T53" fmla="*/ 30 w 3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5" name="Freeform 532">
              <a:extLst>
                <a:ext uri="{FF2B5EF4-FFF2-40B4-BE49-F238E27FC236}">
                  <a16:creationId xmlns:a16="http://schemas.microsoft.com/office/drawing/2014/main" id="{7CA4C55D-3200-B39C-D33F-C9EEF5AD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9"/>
                <a:gd name="T52" fmla="*/ 0 h 28"/>
                <a:gd name="T53" fmla="*/ 29 w 29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6" name="Freeform 533">
              <a:extLst>
                <a:ext uri="{FF2B5EF4-FFF2-40B4-BE49-F238E27FC236}">
                  <a16:creationId xmlns:a16="http://schemas.microsoft.com/office/drawing/2014/main" id="{445BC8AC-CFF3-451B-98ED-2074F6724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47"/>
                <a:gd name="T166" fmla="*/ 0 h 159"/>
                <a:gd name="T167" fmla="*/ 247 w 247"/>
                <a:gd name="T168" fmla="*/ 159 h 15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7" name="Freeform 534">
              <a:extLst>
                <a:ext uri="{FF2B5EF4-FFF2-40B4-BE49-F238E27FC236}">
                  <a16:creationId xmlns:a16="http://schemas.microsoft.com/office/drawing/2014/main" id="{32739639-F5AF-B799-9588-63F7E4B79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71"/>
                <a:gd name="T187" fmla="*/ 0 h 200"/>
                <a:gd name="T188" fmla="*/ 171 w 171"/>
                <a:gd name="T189" fmla="*/ 200 h 2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8" name="Freeform 535">
              <a:extLst>
                <a:ext uri="{FF2B5EF4-FFF2-40B4-BE49-F238E27FC236}">
                  <a16:creationId xmlns:a16="http://schemas.microsoft.com/office/drawing/2014/main" id="{8BAC0FA5-2162-5C5E-5D53-CFE3FEDDB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5"/>
                <a:gd name="T157" fmla="*/ 0 h 263"/>
                <a:gd name="T158" fmla="*/ 125 w 125"/>
                <a:gd name="T159" fmla="*/ 263 h 26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89" name="Freeform 536">
              <a:extLst>
                <a:ext uri="{FF2B5EF4-FFF2-40B4-BE49-F238E27FC236}">
                  <a16:creationId xmlns:a16="http://schemas.microsoft.com/office/drawing/2014/main" id="{A1402866-E898-B009-C3B8-D134FE1A3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"/>
                <a:gd name="T52" fmla="*/ 0 h 34"/>
                <a:gd name="T53" fmla="*/ 20 w 20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0" name="Freeform 537">
              <a:extLst>
                <a:ext uri="{FF2B5EF4-FFF2-40B4-BE49-F238E27FC236}">
                  <a16:creationId xmlns:a16="http://schemas.microsoft.com/office/drawing/2014/main" id="{6ECF202B-E3B0-5AE1-01E4-A0442C6D5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86"/>
                <a:gd name="T169" fmla="*/ 0 h 231"/>
                <a:gd name="T170" fmla="*/ 386 w 386"/>
                <a:gd name="T171" fmla="*/ 231 h 23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1" name="Freeform 538">
              <a:extLst>
                <a:ext uri="{FF2B5EF4-FFF2-40B4-BE49-F238E27FC236}">
                  <a16:creationId xmlns:a16="http://schemas.microsoft.com/office/drawing/2014/main" id="{221072E6-DC1F-2CB3-9417-15EA1D2B6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4"/>
                <a:gd name="T178" fmla="*/ 0 h 255"/>
                <a:gd name="T179" fmla="*/ 254 w 254"/>
                <a:gd name="T180" fmla="*/ 255 h 25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2" name="Freeform 539">
              <a:extLst>
                <a:ext uri="{FF2B5EF4-FFF2-40B4-BE49-F238E27FC236}">
                  <a16:creationId xmlns:a16="http://schemas.microsoft.com/office/drawing/2014/main" id="{E92EC5B5-B5A6-488E-D7C5-F76EB79BA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6"/>
                <a:gd name="T181" fmla="*/ 0 h 312"/>
                <a:gd name="T182" fmla="*/ 186 w 186"/>
                <a:gd name="T183" fmla="*/ 312 h 31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3" name="Freeform 540">
              <a:extLst>
                <a:ext uri="{FF2B5EF4-FFF2-40B4-BE49-F238E27FC236}">
                  <a16:creationId xmlns:a16="http://schemas.microsoft.com/office/drawing/2014/main" id="{CC209AA9-C091-FD35-A032-A0925DDC4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3"/>
                <a:gd name="T187" fmla="*/ 0 h 300"/>
                <a:gd name="T188" fmla="*/ 253 w 253"/>
                <a:gd name="T189" fmla="*/ 300 h 3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4" name="Freeform 541">
              <a:extLst>
                <a:ext uri="{FF2B5EF4-FFF2-40B4-BE49-F238E27FC236}">
                  <a16:creationId xmlns:a16="http://schemas.microsoft.com/office/drawing/2014/main" id="{9466494B-5E3E-A56F-3A7E-C36FE59E1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6"/>
                <a:gd name="T169" fmla="*/ 0 h 244"/>
                <a:gd name="T170" fmla="*/ 146 w 146"/>
                <a:gd name="T171" fmla="*/ 244 h 24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95" name="Freeform 542">
              <a:extLst>
                <a:ext uri="{FF2B5EF4-FFF2-40B4-BE49-F238E27FC236}">
                  <a16:creationId xmlns:a16="http://schemas.microsoft.com/office/drawing/2014/main" id="{90D9B9B7-3D48-8D1F-8308-763972C9E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"/>
                <a:gd name="T130" fmla="*/ 0 h 227"/>
                <a:gd name="T131" fmla="*/ 279 w 279"/>
                <a:gd name="T132" fmla="*/ 227 h 22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2057" name="Picture 543" descr="3d butterfly">
            <a:extLst>
              <a:ext uri="{FF2B5EF4-FFF2-40B4-BE49-F238E27FC236}">
                <a16:creationId xmlns:a16="http://schemas.microsoft.com/office/drawing/2014/main" id="{15F32200-C146-9D06-D4B9-FB75461E8A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73181">
            <a:off x="6858000" y="3600450"/>
            <a:ext cx="591741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544" descr="3d butterfly">
            <a:extLst>
              <a:ext uri="{FF2B5EF4-FFF2-40B4-BE49-F238E27FC236}">
                <a16:creationId xmlns:a16="http://schemas.microsoft.com/office/drawing/2014/main" id="{3911ADC8-825D-75EE-50D5-6B3041CBE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591741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545" descr="3d butterfly">
            <a:extLst>
              <a:ext uri="{FF2B5EF4-FFF2-40B4-BE49-F238E27FC236}">
                <a16:creationId xmlns:a16="http://schemas.microsoft.com/office/drawing/2014/main" id="{B049A29C-84C2-24B4-B3C4-463F24AA7E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457200"/>
            <a:ext cx="591741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546" descr="3d butterfly">
            <a:extLst>
              <a:ext uri="{FF2B5EF4-FFF2-40B4-BE49-F238E27FC236}">
                <a16:creationId xmlns:a16="http://schemas.microsoft.com/office/drawing/2014/main" id="{2CE5EA58-8870-7E71-6305-CCF6719BD7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33352">
            <a:off x="2057400" y="628650"/>
            <a:ext cx="591741" cy="59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" name="WordArt 4">
            <a:extLst>
              <a:ext uri="{FF2B5EF4-FFF2-40B4-BE49-F238E27FC236}">
                <a16:creationId xmlns:a16="http://schemas.microsoft.com/office/drawing/2014/main" id="{3A1AE81A-F901-E640-AACF-E72BFEFBC1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28850" y="3321845"/>
            <a:ext cx="4629150" cy="107870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12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cs typeface="Times New Roman" pitchFamily="18" charset="0"/>
              </a:rPr>
              <a:t>TRƯỜNG THCS LÊ HỒNG PHONG </a:t>
            </a:r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VNI-Times"/>
              </a:rPr>
              <a:t>Ø</a:t>
            </a:r>
          </a:p>
        </p:txBody>
      </p:sp>
      <p:sp>
        <p:nvSpPr>
          <p:cNvPr id="2062" name="Text Box 6">
            <a:extLst>
              <a:ext uri="{FF2B5EF4-FFF2-40B4-BE49-F238E27FC236}">
                <a16:creationId xmlns:a16="http://schemas.microsoft.com/office/drawing/2014/main" id="{62BB945F-5D60-ED22-BB28-9270A3261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240769"/>
            <a:ext cx="6115050" cy="44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2250"/>
              </a:lnSpc>
              <a:spcBef>
                <a:spcPct val="0"/>
              </a:spcBef>
              <a:buNone/>
            </a:pPr>
            <a:r>
              <a:rPr lang="en-US" altLang="en-US" sz="4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my class</a:t>
            </a:r>
            <a:endParaRPr lang="en-US" altLang="en-US" sz="4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69676" y="1000664"/>
            <a:ext cx="7366958" cy="2967487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</a:rPr>
              <a:t>Tung </a:t>
            </a:r>
            <a:r>
              <a:rPr lang="en-US" sz="2400" dirty="0" err="1">
                <a:solidFill>
                  <a:srgbClr val="002060"/>
                </a:solidFill>
              </a:rPr>
              <a:t>đồng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</a:t>
            </a:r>
            <a:r>
              <a:rPr lang="en-US" sz="2400" dirty="0">
                <a:solidFill>
                  <a:srgbClr val="002060"/>
                </a:solidFill>
              </a:rPr>
              <a:t> 1 </a:t>
            </a:r>
            <a:r>
              <a:rPr lang="en-US" sz="2400" dirty="0" err="1">
                <a:solidFill>
                  <a:srgbClr val="002060"/>
                </a:solidFill>
              </a:rPr>
              <a:t>lần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2060"/>
                </a:solidFill>
              </a:rPr>
              <a:t>Tập </a:t>
            </a:r>
            <a:r>
              <a:rPr lang="en-US" sz="2400" dirty="0" err="1">
                <a:solidFill>
                  <a:srgbClr val="002060"/>
                </a:solidFill>
              </a:rPr>
              <a:t>hợp</a:t>
            </a:r>
            <a:r>
              <a:rPr lang="en-US" sz="2400" dirty="0">
                <a:solidFill>
                  <a:srgbClr val="002060"/>
                </a:solidFill>
              </a:rPr>
              <a:t> các </a:t>
            </a:r>
            <a:r>
              <a:rPr lang="en-US" sz="2400" dirty="0" err="1">
                <a:solidFill>
                  <a:srgbClr val="002060"/>
                </a:solidFill>
              </a:rPr>
              <a:t>kết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ra</a:t>
            </a:r>
            <a:r>
              <a:rPr lang="en-US" sz="2400" dirty="0">
                <a:solidFill>
                  <a:srgbClr val="002060"/>
                </a:solidFill>
              </a:rPr>
              <a:t> đối với  </a:t>
            </a:r>
            <a:r>
              <a:rPr lang="en-US" sz="2400" dirty="0" err="1">
                <a:solidFill>
                  <a:srgbClr val="002060"/>
                </a:solidFill>
              </a:rPr>
              <a:t>mặt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của </a:t>
            </a:r>
            <a:r>
              <a:rPr lang="en-US" sz="2400" dirty="0" err="1">
                <a:solidFill>
                  <a:srgbClr val="002060"/>
                </a:solidFill>
              </a:rPr>
              <a:t>đồng</a:t>
            </a:r>
            <a:r>
              <a:rPr lang="en-US" sz="2400" dirty="0">
                <a:solidFill>
                  <a:srgbClr val="002060"/>
                </a:solidFill>
              </a:rPr>
              <a:t> xu {S; N}.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Ở </a:t>
            </a:r>
            <a:r>
              <a:rPr lang="en-US" sz="2400" dirty="0" err="1">
                <a:solidFill>
                  <a:srgbClr val="002060"/>
                </a:solidFill>
              </a:rPr>
              <a:t>đây</a:t>
            </a:r>
            <a:r>
              <a:rPr lang="en-US" sz="2400" dirty="0">
                <a:solidFill>
                  <a:srgbClr val="002060"/>
                </a:solidFill>
              </a:rPr>
              <a:t>, S </a:t>
            </a:r>
            <a:r>
              <a:rPr lang="en-US" sz="2400" dirty="0" err="1">
                <a:solidFill>
                  <a:srgbClr val="002060"/>
                </a:solidFill>
              </a:rPr>
              <a:t>kí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hiêu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quả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mặt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sấp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</a:rPr>
              <a:t>            N </a:t>
            </a:r>
            <a:r>
              <a:rPr lang="en-US" sz="2400" dirty="0" err="1">
                <a:solidFill>
                  <a:srgbClr val="002060"/>
                </a:solidFill>
              </a:rPr>
              <a:t>kí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hiệu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kết</a:t>
            </a:r>
            <a:r>
              <a:rPr lang="en-US" sz="2400" dirty="0">
                <a:solidFill>
                  <a:srgbClr val="002060"/>
                </a:solidFill>
              </a:rPr>
              <a:t>  </a:t>
            </a:r>
            <a:r>
              <a:rPr lang="en-US" sz="2400" dirty="0" err="1">
                <a:solidFill>
                  <a:srgbClr val="002060"/>
                </a:solidFill>
              </a:rPr>
              <a:t>quả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xuất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mặt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ngửa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</p:txBody>
      </p:sp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A2FC375F-ED66-CC47-365D-5FCDAB303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91" r="20309" b="28672"/>
          <a:stretch/>
        </p:blipFill>
        <p:spPr>
          <a:xfrm>
            <a:off x="985085" y="323947"/>
            <a:ext cx="7949686" cy="58174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3"/>
          <p:cNvSpPr/>
          <p:nvPr/>
        </p:nvSpPr>
        <p:spPr>
          <a:xfrm>
            <a:off x="3217624" y="640181"/>
            <a:ext cx="5203997" cy="3863138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7" name="Google Shape;717;p53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5679673" y="1226353"/>
            <a:ext cx="1394375" cy="12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53"/>
          <p:cNvSpPr txBox="1">
            <a:spLocks noGrp="1"/>
          </p:cNvSpPr>
          <p:nvPr>
            <p:ph type="title"/>
          </p:nvPr>
        </p:nvSpPr>
        <p:spPr>
          <a:xfrm>
            <a:off x="3303389" y="2580681"/>
            <a:ext cx="5204654" cy="16933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+mn-lt"/>
              </a:rPr>
              <a:t>MÔ HÌNH XÁC SUẤT TRONG TRÒ CHƠI LẤY VẬT TỪ TRONG HỘP</a:t>
            </a:r>
            <a:endParaRPr sz="3200" b="1" dirty="0">
              <a:latin typeface="+mn-lt"/>
            </a:endParaRPr>
          </a:p>
        </p:txBody>
      </p:sp>
      <p:sp>
        <p:nvSpPr>
          <p:cNvPr id="719" name="Google Shape;719;p53"/>
          <p:cNvSpPr txBox="1">
            <a:spLocks noGrp="1"/>
          </p:cNvSpPr>
          <p:nvPr>
            <p:ph type="title" idx="2"/>
          </p:nvPr>
        </p:nvSpPr>
        <p:spPr>
          <a:xfrm>
            <a:off x="5720310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02</a:t>
            </a:r>
            <a:endParaRPr dirty="0">
              <a:latin typeface="+mn-lt"/>
            </a:endParaRPr>
          </a:p>
        </p:txBody>
      </p:sp>
      <p:grpSp>
        <p:nvGrpSpPr>
          <p:cNvPr id="722" name="Google Shape;722;p53"/>
          <p:cNvGrpSpPr/>
          <p:nvPr/>
        </p:nvGrpSpPr>
        <p:grpSpPr>
          <a:xfrm>
            <a:off x="975615" y="3469364"/>
            <a:ext cx="1147848" cy="1217330"/>
            <a:chOff x="975615" y="3469364"/>
            <a:chExt cx="1147848" cy="1217330"/>
          </a:xfrm>
        </p:grpSpPr>
        <p:sp>
          <p:nvSpPr>
            <p:cNvPr id="723" name="Google Shape;723;p53"/>
            <p:cNvSpPr/>
            <p:nvPr/>
          </p:nvSpPr>
          <p:spPr>
            <a:xfrm>
              <a:off x="975615" y="3469364"/>
              <a:ext cx="464698" cy="1030472"/>
            </a:xfrm>
            <a:custGeom>
              <a:avLst/>
              <a:gdLst/>
              <a:ahLst/>
              <a:cxnLst/>
              <a:rect l="l" t="t" r="r" b="b"/>
              <a:pathLst>
                <a:path w="29185" h="64718" extrusionOk="0">
                  <a:moveTo>
                    <a:pt x="23748" y="913"/>
                  </a:moveTo>
                  <a:lnTo>
                    <a:pt x="23748" y="913"/>
                  </a:lnTo>
                  <a:cubicBezTo>
                    <a:pt x="24531" y="3132"/>
                    <a:pt x="22791" y="6959"/>
                    <a:pt x="20225" y="8742"/>
                  </a:cubicBezTo>
                  <a:cubicBezTo>
                    <a:pt x="19268" y="6915"/>
                    <a:pt x="21095" y="2914"/>
                    <a:pt x="23748" y="913"/>
                  </a:cubicBezTo>
                  <a:close/>
                  <a:moveTo>
                    <a:pt x="13571" y="9786"/>
                  </a:moveTo>
                  <a:lnTo>
                    <a:pt x="13571" y="9786"/>
                  </a:lnTo>
                  <a:cubicBezTo>
                    <a:pt x="15267" y="10525"/>
                    <a:pt x="17050" y="14309"/>
                    <a:pt x="16746" y="16310"/>
                  </a:cubicBezTo>
                  <a:cubicBezTo>
                    <a:pt x="14354" y="14788"/>
                    <a:pt x="13875" y="12396"/>
                    <a:pt x="13571" y="9786"/>
                  </a:cubicBezTo>
                  <a:close/>
                  <a:moveTo>
                    <a:pt x="4916" y="12961"/>
                  </a:moveTo>
                  <a:lnTo>
                    <a:pt x="4916" y="12961"/>
                  </a:lnTo>
                  <a:cubicBezTo>
                    <a:pt x="6612" y="14788"/>
                    <a:pt x="6916" y="18398"/>
                    <a:pt x="5568" y="19963"/>
                  </a:cubicBezTo>
                  <a:cubicBezTo>
                    <a:pt x="4220" y="17745"/>
                    <a:pt x="4133" y="15440"/>
                    <a:pt x="4916" y="12961"/>
                  </a:cubicBezTo>
                  <a:close/>
                  <a:moveTo>
                    <a:pt x="24140" y="15658"/>
                  </a:moveTo>
                  <a:cubicBezTo>
                    <a:pt x="23495" y="17794"/>
                    <a:pt x="20383" y="20716"/>
                    <a:pt x="17750" y="20716"/>
                  </a:cubicBezTo>
                  <a:cubicBezTo>
                    <a:pt x="17542" y="20716"/>
                    <a:pt x="17337" y="20697"/>
                    <a:pt x="17137" y="20659"/>
                  </a:cubicBezTo>
                  <a:cubicBezTo>
                    <a:pt x="18311" y="18224"/>
                    <a:pt x="21704" y="15832"/>
                    <a:pt x="24140" y="15658"/>
                  </a:cubicBezTo>
                  <a:close/>
                  <a:moveTo>
                    <a:pt x="697" y="20050"/>
                  </a:moveTo>
                  <a:lnTo>
                    <a:pt x="697" y="20050"/>
                  </a:lnTo>
                  <a:cubicBezTo>
                    <a:pt x="2002" y="21355"/>
                    <a:pt x="2350" y="22964"/>
                    <a:pt x="2523" y="24878"/>
                  </a:cubicBezTo>
                  <a:cubicBezTo>
                    <a:pt x="1001" y="23443"/>
                    <a:pt x="697" y="21790"/>
                    <a:pt x="697" y="20050"/>
                  </a:cubicBezTo>
                  <a:close/>
                  <a:moveTo>
                    <a:pt x="10787" y="22616"/>
                  </a:moveTo>
                  <a:cubicBezTo>
                    <a:pt x="11309" y="25009"/>
                    <a:pt x="10613" y="27531"/>
                    <a:pt x="8873" y="29314"/>
                  </a:cubicBezTo>
                  <a:cubicBezTo>
                    <a:pt x="8700" y="26748"/>
                    <a:pt x="9091" y="24574"/>
                    <a:pt x="10787" y="22616"/>
                  </a:cubicBezTo>
                  <a:close/>
                  <a:moveTo>
                    <a:pt x="28445" y="25183"/>
                  </a:moveTo>
                  <a:lnTo>
                    <a:pt x="28445" y="25183"/>
                  </a:lnTo>
                  <a:cubicBezTo>
                    <a:pt x="28706" y="27749"/>
                    <a:pt x="27489" y="29575"/>
                    <a:pt x="25575" y="31272"/>
                  </a:cubicBezTo>
                  <a:cubicBezTo>
                    <a:pt x="25662" y="28923"/>
                    <a:pt x="26706" y="26748"/>
                    <a:pt x="28445" y="25183"/>
                  </a:cubicBezTo>
                  <a:close/>
                  <a:moveTo>
                    <a:pt x="19094" y="27053"/>
                  </a:moveTo>
                  <a:cubicBezTo>
                    <a:pt x="18355" y="29358"/>
                    <a:pt x="17137" y="31098"/>
                    <a:pt x="15006" y="32098"/>
                  </a:cubicBezTo>
                  <a:cubicBezTo>
                    <a:pt x="15136" y="30402"/>
                    <a:pt x="17398" y="27575"/>
                    <a:pt x="19094" y="27053"/>
                  </a:cubicBezTo>
                  <a:close/>
                  <a:moveTo>
                    <a:pt x="3567" y="32446"/>
                  </a:moveTo>
                  <a:cubicBezTo>
                    <a:pt x="6046" y="32881"/>
                    <a:pt x="8091" y="33664"/>
                    <a:pt x="9569" y="35621"/>
                  </a:cubicBezTo>
                  <a:cubicBezTo>
                    <a:pt x="9216" y="35744"/>
                    <a:pt x="8843" y="35803"/>
                    <a:pt x="8461" y="35803"/>
                  </a:cubicBezTo>
                  <a:cubicBezTo>
                    <a:pt x="6684" y="35803"/>
                    <a:pt x="4713" y="34522"/>
                    <a:pt x="3567" y="32446"/>
                  </a:cubicBezTo>
                  <a:close/>
                  <a:moveTo>
                    <a:pt x="21791" y="29575"/>
                  </a:moveTo>
                  <a:lnTo>
                    <a:pt x="21791" y="29575"/>
                  </a:lnTo>
                  <a:cubicBezTo>
                    <a:pt x="23009" y="31924"/>
                    <a:pt x="22400" y="34012"/>
                    <a:pt x="21704" y="36273"/>
                  </a:cubicBezTo>
                  <a:cubicBezTo>
                    <a:pt x="20617" y="33968"/>
                    <a:pt x="20834" y="31880"/>
                    <a:pt x="21791" y="29575"/>
                  </a:cubicBezTo>
                  <a:close/>
                  <a:moveTo>
                    <a:pt x="25285" y="36566"/>
                  </a:moveTo>
                  <a:cubicBezTo>
                    <a:pt x="25408" y="36566"/>
                    <a:pt x="25534" y="36570"/>
                    <a:pt x="25662" y="36578"/>
                  </a:cubicBezTo>
                  <a:cubicBezTo>
                    <a:pt x="25020" y="38029"/>
                    <a:pt x="23384" y="39009"/>
                    <a:pt x="21829" y="39009"/>
                  </a:cubicBezTo>
                  <a:cubicBezTo>
                    <a:pt x="21380" y="39009"/>
                    <a:pt x="20939" y="38928"/>
                    <a:pt x="20530" y="38752"/>
                  </a:cubicBezTo>
                  <a:cubicBezTo>
                    <a:pt x="21959" y="37487"/>
                    <a:pt x="23388" y="36566"/>
                    <a:pt x="25285" y="36566"/>
                  </a:cubicBezTo>
                  <a:close/>
                  <a:moveTo>
                    <a:pt x="23618" y="0"/>
                  </a:moveTo>
                  <a:cubicBezTo>
                    <a:pt x="23400" y="261"/>
                    <a:pt x="23139" y="522"/>
                    <a:pt x="22835" y="783"/>
                  </a:cubicBezTo>
                  <a:cubicBezTo>
                    <a:pt x="20573" y="2697"/>
                    <a:pt x="19312" y="5480"/>
                    <a:pt x="19312" y="8438"/>
                  </a:cubicBezTo>
                  <a:cubicBezTo>
                    <a:pt x="19355" y="10873"/>
                    <a:pt x="18007" y="12917"/>
                    <a:pt x="17529" y="15223"/>
                  </a:cubicBezTo>
                  <a:cubicBezTo>
                    <a:pt x="16920" y="13787"/>
                    <a:pt x="16441" y="12396"/>
                    <a:pt x="15789" y="11134"/>
                  </a:cubicBezTo>
                  <a:cubicBezTo>
                    <a:pt x="15310" y="10438"/>
                    <a:pt x="14745" y="9786"/>
                    <a:pt x="14093" y="9308"/>
                  </a:cubicBezTo>
                  <a:cubicBezTo>
                    <a:pt x="13889" y="9135"/>
                    <a:pt x="13708" y="9053"/>
                    <a:pt x="13560" y="9053"/>
                  </a:cubicBezTo>
                  <a:cubicBezTo>
                    <a:pt x="13296" y="9053"/>
                    <a:pt x="13136" y="9313"/>
                    <a:pt x="13136" y="9786"/>
                  </a:cubicBezTo>
                  <a:cubicBezTo>
                    <a:pt x="13049" y="12657"/>
                    <a:pt x="13788" y="15136"/>
                    <a:pt x="16398" y="16745"/>
                  </a:cubicBezTo>
                  <a:cubicBezTo>
                    <a:pt x="16615" y="16919"/>
                    <a:pt x="16789" y="17180"/>
                    <a:pt x="16789" y="17528"/>
                  </a:cubicBezTo>
                  <a:cubicBezTo>
                    <a:pt x="16093" y="20877"/>
                    <a:pt x="15310" y="24269"/>
                    <a:pt x="14702" y="27662"/>
                  </a:cubicBezTo>
                  <a:cubicBezTo>
                    <a:pt x="14223" y="30315"/>
                    <a:pt x="13875" y="33011"/>
                    <a:pt x="13571" y="35751"/>
                  </a:cubicBezTo>
                  <a:cubicBezTo>
                    <a:pt x="13310" y="37709"/>
                    <a:pt x="13179" y="39622"/>
                    <a:pt x="13049" y="41188"/>
                  </a:cubicBezTo>
                  <a:cubicBezTo>
                    <a:pt x="11831" y="37970"/>
                    <a:pt x="10526" y="34403"/>
                    <a:pt x="9134" y="30837"/>
                  </a:cubicBezTo>
                  <a:cubicBezTo>
                    <a:pt x="8917" y="30402"/>
                    <a:pt x="9047" y="29836"/>
                    <a:pt x="9482" y="29532"/>
                  </a:cubicBezTo>
                  <a:cubicBezTo>
                    <a:pt x="10961" y="27836"/>
                    <a:pt x="11875" y="25878"/>
                    <a:pt x="11527" y="23530"/>
                  </a:cubicBezTo>
                  <a:cubicBezTo>
                    <a:pt x="11396" y="23008"/>
                    <a:pt x="11179" y="22486"/>
                    <a:pt x="10918" y="22008"/>
                  </a:cubicBezTo>
                  <a:cubicBezTo>
                    <a:pt x="10439" y="22399"/>
                    <a:pt x="9787" y="22703"/>
                    <a:pt x="9526" y="23225"/>
                  </a:cubicBezTo>
                  <a:cubicBezTo>
                    <a:pt x="8917" y="24704"/>
                    <a:pt x="8439" y="26270"/>
                    <a:pt x="7917" y="27792"/>
                  </a:cubicBezTo>
                  <a:cubicBezTo>
                    <a:pt x="7438" y="25922"/>
                    <a:pt x="6916" y="23834"/>
                    <a:pt x="6351" y="21790"/>
                  </a:cubicBezTo>
                  <a:cubicBezTo>
                    <a:pt x="6177" y="21094"/>
                    <a:pt x="6220" y="20311"/>
                    <a:pt x="6525" y="19615"/>
                  </a:cubicBezTo>
                  <a:cubicBezTo>
                    <a:pt x="7351" y="17310"/>
                    <a:pt x="7264" y="15005"/>
                    <a:pt x="5742" y="12917"/>
                  </a:cubicBezTo>
                  <a:cubicBezTo>
                    <a:pt x="5525" y="12570"/>
                    <a:pt x="5177" y="12396"/>
                    <a:pt x="4785" y="12352"/>
                  </a:cubicBezTo>
                  <a:cubicBezTo>
                    <a:pt x="4568" y="12352"/>
                    <a:pt x="4220" y="12874"/>
                    <a:pt x="4133" y="13178"/>
                  </a:cubicBezTo>
                  <a:cubicBezTo>
                    <a:pt x="3306" y="15658"/>
                    <a:pt x="3741" y="18398"/>
                    <a:pt x="5220" y="20572"/>
                  </a:cubicBezTo>
                  <a:cubicBezTo>
                    <a:pt x="5481" y="20964"/>
                    <a:pt x="5655" y="21355"/>
                    <a:pt x="5742" y="21790"/>
                  </a:cubicBezTo>
                  <a:cubicBezTo>
                    <a:pt x="6220" y="23530"/>
                    <a:pt x="6568" y="25270"/>
                    <a:pt x="7134" y="27009"/>
                  </a:cubicBezTo>
                  <a:cubicBezTo>
                    <a:pt x="7569" y="28575"/>
                    <a:pt x="8221" y="30097"/>
                    <a:pt x="8743" y="31620"/>
                  </a:cubicBezTo>
                  <a:cubicBezTo>
                    <a:pt x="7221" y="30576"/>
                    <a:pt x="5829" y="29358"/>
                    <a:pt x="4524" y="28053"/>
                  </a:cubicBezTo>
                  <a:cubicBezTo>
                    <a:pt x="3524" y="27009"/>
                    <a:pt x="2784" y="25791"/>
                    <a:pt x="2828" y="24139"/>
                  </a:cubicBezTo>
                  <a:cubicBezTo>
                    <a:pt x="2741" y="22964"/>
                    <a:pt x="2437" y="21834"/>
                    <a:pt x="1958" y="20746"/>
                  </a:cubicBezTo>
                  <a:cubicBezTo>
                    <a:pt x="1697" y="20094"/>
                    <a:pt x="1001" y="19572"/>
                    <a:pt x="479" y="18876"/>
                  </a:cubicBezTo>
                  <a:lnTo>
                    <a:pt x="1" y="19746"/>
                  </a:lnTo>
                  <a:lnTo>
                    <a:pt x="1" y="20572"/>
                  </a:lnTo>
                  <a:cubicBezTo>
                    <a:pt x="44" y="21051"/>
                    <a:pt x="175" y="21573"/>
                    <a:pt x="305" y="22051"/>
                  </a:cubicBezTo>
                  <a:cubicBezTo>
                    <a:pt x="1523" y="25661"/>
                    <a:pt x="3828" y="28445"/>
                    <a:pt x="6742" y="30837"/>
                  </a:cubicBezTo>
                  <a:cubicBezTo>
                    <a:pt x="8265" y="32054"/>
                    <a:pt x="10004" y="33055"/>
                    <a:pt x="10178" y="35316"/>
                  </a:cubicBezTo>
                  <a:cubicBezTo>
                    <a:pt x="7351" y="32837"/>
                    <a:pt x="6829" y="32533"/>
                    <a:pt x="4350" y="31967"/>
                  </a:cubicBezTo>
                  <a:cubicBezTo>
                    <a:pt x="3872" y="31967"/>
                    <a:pt x="3437" y="32011"/>
                    <a:pt x="3002" y="32141"/>
                  </a:cubicBezTo>
                  <a:cubicBezTo>
                    <a:pt x="3045" y="32533"/>
                    <a:pt x="3176" y="32924"/>
                    <a:pt x="3350" y="33316"/>
                  </a:cubicBezTo>
                  <a:cubicBezTo>
                    <a:pt x="4778" y="35336"/>
                    <a:pt x="6569" y="36436"/>
                    <a:pt x="8813" y="36436"/>
                  </a:cubicBezTo>
                  <a:cubicBezTo>
                    <a:pt x="9370" y="36436"/>
                    <a:pt x="9955" y="36368"/>
                    <a:pt x="10570" y="36230"/>
                  </a:cubicBezTo>
                  <a:cubicBezTo>
                    <a:pt x="12092" y="39535"/>
                    <a:pt x="12918" y="43145"/>
                    <a:pt x="12918" y="46799"/>
                  </a:cubicBezTo>
                  <a:cubicBezTo>
                    <a:pt x="12918" y="48669"/>
                    <a:pt x="12701" y="50583"/>
                    <a:pt x="12788" y="52453"/>
                  </a:cubicBezTo>
                  <a:cubicBezTo>
                    <a:pt x="12918" y="55802"/>
                    <a:pt x="13179" y="59151"/>
                    <a:pt x="13397" y="62456"/>
                  </a:cubicBezTo>
                  <a:cubicBezTo>
                    <a:pt x="13440" y="63239"/>
                    <a:pt x="13614" y="63978"/>
                    <a:pt x="13745" y="64718"/>
                  </a:cubicBezTo>
                  <a:lnTo>
                    <a:pt x="14006" y="64674"/>
                  </a:lnTo>
                  <a:cubicBezTo>
                    <a:pt x="14049" y="64544"/>
                    <a:pt x="14049" y="64413"/>
                    <a:pt x="14049" y="64239"/>
                  </a:cubicBezTo>
                  <a:cubicBezTo>
                    <a:pt x="13875" y="62804"/>
                    <a:pt x="13658" y="61369"/>
                    <a:pt x="13614" y="59890"/>
                  </a:cubicBezTo>
                  <a:cubicBezTo>
                    <a:pt x="13484" y="56454"/>
                    <a:pt x="13440" y="53062"/>
                    <a:pt x="13397" y="49626"/>
                  </a:cubicBezTo>
                  <a:cubicBezTo>
                    <a:pt x="13397" y="49278"/>
                    <a:pt x="13484" y="48930"/>
                    <a:pt x="13571" y="48625"/>
                  </a:cubicBezTo>
                  <a:cubicBezTo>
                    <a:pt x="14789" y="45015"/>
                    <a:pt x="17442" y="42406"/>
                    <a:pt x="19703" y="39535"/>
                  </a:cubicBezTo>
                  <a:cubicBezTo>
                    <a:pt x="19844" y="39451"/>
                    <a:pt x="19984" y="39403"/>
                    <a:pt x="20136" y="39403"/>
                  </a:cubicBezTo>
                  <a:cubicBezTo>
                    <a:pt x="20220" y="39403"/>
                    <a:pt x="20307" y="39417"/>
                    <a:pt x="20399" y="39448"/>
                  </a:cubicBezTo>
                  <a:cubicBezTo>
                    <a:pt x="20834" y="39571"/>
                    <a:pt x="21277" y="39630"/>
                    <a:pt x="21716" y="39630"/>
                  </a:cubicBezTo>
                  <a:cubicBezTo>
                    <a:pt x="23298" y="39630"/>
                    <a:pt x="24830" y="38862"/>
                    <a:pt x="25749" y="37535"/>
                  </a:cubicBezTo>
                  <a:cubicBezTo>
                    <a:pt x="26010" y="37056"/>
                    <a:pt x="26227" y="36621"/>
                    <a:pt x="26445" y="36143"/>
                  </a:cubicBezTo>
                  <a:cubicBezTo>
                    <a:pt x="26358" y="36056"/>
                    <a:pt x="26271" y="35925"/>
                    <a:pt x="26184" y="35838"/>
                  </a:cubicBezTo>
                  <a:lnTo>
                    <a:pt x="22182" y="36578"/>
                  </a:lnTo>
                  <a:cubicBezTo>
                    <a:pt x="22356" y="36317"/>
                    <a:pt x="22661" y="35969"/>
                    <a:pt x="22922" y="35621"/>
                  </a:cubicBezTo>
                  <a:cubicBezTo>
                    <a:pt x="23748" y="34403"/>
                    <a:pt x="24401" y="33011"/>
                    <a:pt x="25488" y="32098"/>
                  </a:cubicBezTo>
                  <a:cubicBezTo>
                    <a:pt x="27228" y="30663"/>
                    <a:pt x="28489" y="28836"/>
                    <a:pt x="29185" y="26748"/>
                  </a:cubicBezTo>
                  <a:lnTo>
                    <a:pt x="29185" y="25096"/>
                  </a:lnTo>
                  <a:cubicBezTo>
                    <a:pt x="28974" y="24651"/>
                    <a:pt x="28738" y="24445"/>
                    <a:pt x="28471" y="24445"/>
                  </a:cubicBezTo>
                  <a:cubicBezTo>
                    <a:pt x="28241" y="24445"/>
                    <a:pt x="27987" y="24597"/>
                    <a:pt x="27706" y="24878"/>
                  </a:cubicBezTo>
                  <a:cubicBezTo>
                    <a:pt x="26227" y="26400"/>
                    <a:pt x="25314" y="28314"/>
                    <a:pt x="25096" y="30402"/>
                  </a:cubicBezTo>
                  <a:cubicBezTo>
                    <a:pt x="24835" y="31967"/>
                    <a:pt x="24053" y="33403"/>
                    <a:pt x="22835" y="34447"/>
                  </a:cubicBezTo>
                  <a:lnTo>
                    <a:pt x="22835" y="34447"/>
                  </a:lnTo>
                  <a:cubicBezTo>
                    <a:pt x="23009" y="33838"/>
                    <a:pt x="23052" y="33185"/>
                    <a:pt x="23096" y="32533"/>
                  </a:cubicBezTo>
                  <a:cubicBezTo>
                    <a:pt x="23009" y="31489"/>
                    <a:pt x="22748" y="30489"/>
                    <a:pt x="22400" y="29488"/>
                  </a:cubicBezTo>
                  <a:cubicBezTo>
                    <a:pt x="22250" y="29124"/>
                    <a:pt x="22026" y="28950"/>
                    <a:pt x="21801" y="28950"/>
                  </a:cubicBezTo>
                  <a:cubicBezTo>
                    <a:pt x="21570" y="28950"/>
                    <a:pt x="21337" y="29135"/>
                    <a:pt x="21182" y="29488"/>
                  </a:cubicBezTo>
                  <a:cubicBezTo>
                    <a:pt x="20182" y="31880"/>
                    <a:pt x="19921" y="34273"/>
                    <a:pt x="21399" y="36665"/>
                  </a:cubicBezTo>
                  <a:cubicBezTo>
                    <a:pt x="18659" y="40144"/>
                    <a:pt x="15484" y="43232"/>
                    <a:pt x="13440" y="47538"/>
                  </a:cubicBezTo>
                  <a:cubicBezTo>
                    <a:pt x="13571" y="44841"/>
                    <a:pt x="13658" y="42406"/>
                    <a:pt x="13788" y="40014"/>
                  </a:cubicBezTo>
                  <a:cubicBezTo>
                    <a:pt x="13962" y="37622"/>
                    <a:pt x="14180" y="35186"/>
                    <a:pt x="14397" y="32881"/>
                  </a:cubicBezTo>
                  <a:cubicBezTo>
                    <a:pt x="17659" y="31924"/>
                    <a:pt x="19007" y="29488"/>
                    <a:pt x="19964" y="26400"/>
                  </a:cubicBezTo>
                  <a:cubicBezTo>
                    <a:pt x="19486" y="26400"/>
                    <a:pt x="18964" y="26487"/>
                    <a:pt x="18485" y="26574"/>
                  </a:cubicBezTo>
                  <a:cubicBezTo>
                    <a:pt x="16746" y="27314"/>
                    <a:pt x="15876" y="28923"/>
                    <a:pt x="14789" y="30315"/>
                  </a:cubicBezTo>
                  <a:cubicBezTo>
                    <a:pt x="15354" y="27357"/>
                    <a:pt x="15832" y="24356"/>
                    <a:pt x="16398" y="21442"/>
                  </a:cubicBezTo>
                  <a:cubicBezTo>
                    <a:pt x="20791" y="21181"/>
                    <a:pt x="25357" y="17658"/>
                    <a:pt x="24705" y="14962"/>
                  </a:cubicBezTo>
                  <a:lnTo>
                    <a:pt x="24705" y="14962"/>
                  </a:lnTo>
                  <a:cubicBezTo>
                    <a:pt x="21313" y="15179"/>
                    <a:pt x="19007" y="17180"/>
                    <a:pt x="16920" y="19615"/>
                  </a:cubicBezTo>
                  <a:cubicBezTo>
                    <a:pt x="17268" y="18137"/>
                    <a:pt x="17659" y="16701"/>
                    <a:pt x="18138" y="15223"/>
                  </a:cubicBezTo>
                  <a:cubicBezTo>
                    <a:pt x="18572" y="13744"/>
                    <a:pt x="19051" y="12265"/>
                    <a:pt x="19616" y="10786"/>
                  </a:cubicBezTo>
                  <a:cubicBezTo>
                    <a:pt x="19834" y="10221"/>
                    <a:pt x="20138" y="9742"/>
                    <a:pt x="20573" y="9351"/>
                  </a:cubicBezTo>
                  <a:cubicBezTo>
                    <a:pt x="22269" y="7916"/>
                    <a:pt x="23531" y="6089"/>
                    <a:pt x="24270" y="4045"/>
                  </a:cubicBezTo>
                  <a:cubicBezTo>
                    <a:pt x="24705" y="2740"/>
                    <a:pt x="24879" y="1305"/>
                    <a:pt x="24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4" name="Google Shape;724;p5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341999">
              <a:off x="988838" y="4309726"/>
              <a:ext cx="1121403" cy="3220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25" name="Google Shape;725;p53"/>
          <p:cNvGrpSpPr/>
          <p:nvPr/>
        </p:nvGrpSpPr>
        <p:grpSpPr>
          <a:xfrm>
            <a:off x="7705254" y="439338"/>
            <a:ext cx="1147120" cy="1354184"/>
            <a:chOff x="7705254" y="439338"/>
            <a:chExt cx="1147120" cy="1354184"/>
          </a:xfrm>
        </p:grpSpPr>
        <p:sp>
          <p:nvSpPr>
            <p:cNvPr id="726" name="Google Shape;726;p53"/>
            <p:cNvSpPr/>
            <p:nvPr/>
          </p:nvSpPr>
          <p:spPr>
            <a:xfrm flipH="1">
              <a:off x="8049586" y="439338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7" name="Google Shape;727;p53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 rot="798266">
              <a:off x="7727517" y="1348901"/>
              <a:ext cx="1102595" cy="3220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48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 flipH="1">
            <a:off x="1075493" y="4071745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20256581">
            <a:off x="-343799" y="177068"/>
            <a:ext cx="1815666" cy="36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8"/>
          <p:cNvPicPr preferRelativeResize="0"/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 rot="1890432">
            <a:off x="7715740" y="293759"/>
            <a:ext cx="1818264" cy="355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3" name="Google Shape;573;p48"/>
          <p:cNvGrpSpPr/>
          <p:nvPr/>
        </p:nvGrpSpPr>
        <p:grpSpPr>
          <a:xfrm>
            <a:off x="7756781" y="3481567"/>
            <a:ext cx="793399" cy="1182377"/>
            <a:chOff x="7756781" y="3481567"/>
            <a:chExt cx="793399" cy="1182377"/>
          </a:xfrm>
        </p:grpSpPr>
        <p:sp>
          <p:nvSpPr>
            <p:cNvPr id="574" name="Google Shape;574;p48"/>
            <p:cNvSpPr/>
            <p:nvPr/>
          </p:nvSpPr>
          <p:spPr>
            <a:xfrm>
              <a:off x="8144784" y="3481567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75" name="Google Shape;575;p48"/>
            <p:cNvPicPr preferRelativeResize="0"/>
            <p:nvPr/>
          </p:nvPicPr>
          <p:blipFill>
            <a:blip r:embed="rId6">
              <a:alphaModFix amt="90000"/>
            </a:blip>
            <a:stretch>
              <a:fillRect/>
            </a:stretch>
          </p:blipFill>
          <p:spPr>
            <a:xfrm>
              <a:off x="7756781" y="4071745"/>
              <a:ext cx="793399" cy="592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268" y="200790"/>
            <a:ext cx="977594" cy="541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4268" y="483307"/>
            <a:ext cx="79713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14909" y="1953344"/>
            <a:ext cx="2610532" cy="2240842"/>
            <a:chOff x="1752882" y="2323520"/>
            <a:chExt cx="2610532" cy="2240842"/>
          </a:xfrm>
        </p:grpSpPr>
        <p:grpSp>
          <p:nvGrpSpPr>
            <p:cNvPr id="10" name="Group 9"/>
            <p:cNvGrpSpPr/>
            <p:nvPr/>
          </p:nvGrpSpPr>
          <p:grpSpPr>
            <a:xfrm>
              <a:off x="1752882" y="2323520"/>
              <a:ext cx="2610532" cy="2240842"/>
              <a:chOff x="1752882" y="2323520"/>
              <a:chExt cx="2610532" cy="224084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752882" y="3085152"/>
                <a:ext cx="2247538" cy="1479210"/>
              </a:xfrm>
              <a:prstGeom prst="rect">
                <a:avLst/>
              </a:prstGeom>
            </p:spPr>
          </p:pic>
          <p:sp>
            <p:nvSpPr>
              <p:cNvPr id="27" name="Cube 26"/>
              <p:cNvSpPr/>
              <p:nvPr/>
            </p:nvSpPr>
            <p:spPr>
              <a:xfrm>
                <a:off x="1813397" y="2323520"/>
                <a:ext cx="2550017" cy="224084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Rounded Rectangle 8"/>
            <p:cNvSpPr/>
            <p:nvPr/>
          </p:nvSpPr>
          <p:spPr>
            <a:xfrm>
              <a:off x="2674189" y="3016836"/>
              <a:ext cx="551757" cy="243949"/>
            </a:xfrm>
            <a:prstGeom prst="roundRect">
              <a:avLst/>
            </a:prstGeom>
            <a:solidFill>
              <a:srgbClr val="F9F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2" name="Cloud Callout 11"/>
          <p:cNvSpPr/>
          <p:nvPr/>
        </p:nvSpPr>
        <p:spPr>
          <a:xfrm>
            <a:off x="3485956" y="1965154"/>
            <a:ext cx="5937117" cy="1805657"/>
          </a:xfrm>
          <a:prstGeom prst="cloudCallout">
            <a:avLst>
              <a:gd name="adj1" fmla="val -22611"/>
              <a:gd name="adj2" fmla="val 97454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Những câu hỏi và hình ảnh hại não. - Home | Facebook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65" y="3522082"/>
            <a:ext cx="837763" cy="134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9"/>
          <p:cNvPicPr preferRelativeResize="0"/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 rot="18960027" flipH="1">
            <a:off x="361736" y="447472"/>
            <a:ext cx="1398954" cy="273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9"/>
          <p:cNvPicPr preferRelativeResize="0"/>
          <p:nvPr/>
        </p:nvPicPr>
        <p:blipFill>
          <a:blip r:embed="rId4">
            <a:alphaModFix amt="94000"/>
          </a:blip>
          <a:stretch>
            <a:fillRect/>
          </a:stretch>
        </p:blipFill>
        <p:spPr>
          <a:xfrm rot="21244874">
            <a:off x="8526849" y="4367844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9"/>
          <p:cNvPicPr preferRelativeResize="0"/>
          <p:nvPr/>
        </p:nvPicPr>
        <p:blipFill>
          <a:blip r:embed="rId5">
            <a:alphaModFix amt="86000"/>
          </a:blip>
          <a:stretch>
            <a:fillRect/>
          </a:stretch>
        </p:blipFill>
        <p:spPr>
          <a:xfrm rot="3368605">
            <a:off x="8084687" y="495243"/>
            <a:ext cx="1377411" cy="299246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9"/>
          <p:cNvSpPr/>
          <p:nvPr/>
        </p:nvSpPr>
        <p:spPr>
          <a:xfrm>
            <a:off x="870557" y="3864053"/>
            <a:ext cx="381315" cy="1084801"/>
          </a:xfrm>
          <a:custGeom>
            <a:avLst/>
            <a:gdLst/>
            <a:ahLst/>
            <a:cxnLst/>
            <a:rect l="l" t="t" r="r" b="b"/>
            <a:pathLst>
              <a:path w="18877" h="53703" extrusionOk="0">
                <a:moveTo>
                  <a:pt x="10961" y="34522"/>
                </a:moveTo>
                <a:cubicBezTo>
                  <a:pt x="12831" y="39089"/>
                  <a:pt x="12918" y="43786"/>
                  <a:pt x="12222" y="48570"/>
                </a:cubicBezTo>
                <a:cubicBezTo>
                  <a:pt x="11004" y="44004"/>
                  <a:pt x="10569" y="39263"/>
                  <a:pt x="10961" y="34522"/>
                </a:cubicBezTo>
                <a:close/>
                <a:moveTo>
                  <a:pt x="7230" y="0"/>
                </a:moveTo>
                <a:cubicBezTo>
                  <a:pt x="7161" y="0"/>
                  <a:pt x="7086" y="24"/>
                  <a:pt x="7003" y="76"/>
                </a:cubicBezTo>
                <a:cubicBezTo>
                  <a:pt x="6133" y="641"/>
                  <a:pt x="6742" y="2033"/>
                  <a:pt x="7177" y="2946"/>
                </a:cubicBezTo>
                <a:cubicBezTo>
                  <a:pt x="7612" y="3816"/>
                  <a:pt x="7960" y="4773"/>
                  <a:pt x="8394" y="5817"/>
                </a:cubicBezTo>
                <a:cubicBezTo>
                  <a:pt x="7833" y="5661"/>
                  <a:pt x="7182" y="4900"/>
                  <a:pt x="6746" y="4900"/>
                </a:cubicBezTo>
                <a:cubicBezTo>
                  <a:pt x="6575" y="4900"/>
                  <a:pt x="6436" y="5019"/>
                  <a:pt x="6350" y="5338"/>
                </a:cubicBezTo>
                <a:cubicBezTo>
                  <a:pt x="6046" y="6730"/>
                  <a:pt x="7786" y="7513"/>
                  <a:pt x="9003" y="8078"/>
                </a:cubicBezTo>
                <a:cubicBezTo>
                  <a:pt x="9308" y="9296"/>
                  <a:pt x="9612" y="10514"/>
                  <a:pt x="9960" y="11949"/>
                </a:cubicBezTo>
                <a:cubicBezTo>
                  <a:pt x="8903" y="11019"/>
                  <a:pt x="8421" y="9554"/>
                  <a:pt x="6956" y="9554"/>
                </a:cubicBezTo>
                <a:cubicBezTo>
                  <a:pt x="6914" y="9554"/>
                  <a:pt x="6872" y="9555"/>
                  <a:pt x="6829" y="9557"/>
                </a:cubicBezTo>
                <a:cubicBezTo>
                  <a:pt x="6002" y="9601"/>
                  <a:pt x="6394" y="11297"/>
                  <a:pt x="6568" y="11471"/>
                </a:cubicBezTo>
                <a:cubicBezTo>
                  <a:pt x="7612" y="12558"/>
                  <a:pt x="9308" y="13776"/>
                  <a:pt x="10395" y="13950"/>
                </a:cubicBezTo>
                <a:cubicBezTo>
                  <a:pt x="10569" y="15037"/>
                  <a:pt x="10743" y="16386"/>
                  <a:pt x="10961" y="17951"/>
                </a:cubicBezTo>
                <a:cubicBezTo>
                  <a:pt x="10569" y="17560"/>
                  <a:pt x="10308" y="17299"/>
                  <a:pt x="10091" y="17038"/>
                </a:cubicBezTo>
                <a:cubicBezTo>
                  <a:pt x="9090" y="16038"/>
                  <a:pt x="8090" y="15037"/>
                  <a:pt x="7090" y="14080"/>
                </a:cubicBezTo>
                <a:cubicBezTo>
                  <a:pt x="6841" y="13856"/>
                  <a:pt x="6407" y="13590"/>
                  <a:pt x="6057" y="13590"/>
                </a:cubicBezTo>
                <a:cubicBezTo>
                  <a:pt x="5795" y="13590"/>
                  <a:pt x="5580" y="13739"/>
                  <a:pt x="5524" y="14167"/>
                </a:cubicBezTo>
                <a:cubicBezTo>
                  <a:pt x="5219" y="16516"/>
                  <a:pt x="8438" y="18169"/>
                  <a:pt x="10874" y="19126"/>
                </a:cubicBezTo>
                <a:lnTo>
                  <a:pt x="10874" y="24040"/>
                </a:lnTo>
                <a:cubicBezTo>
                  <a:pt x="9595" y="22308"/>
                  <a:pt x="9138" y="18658"/>
                  <a:pt x="7275" y="18658"/>
                </a:cubicBezTo>
                <a:cubicBezTo>
                  <a:pt x="7174" y="18658"/>
                  <a:pt x="7069" y="18668"/>
                  <a:pt x="6959" y="18691"/>
                </a:cubicBezTo>
                <a:cubicBezTo>
                  <a:pt x="6089" y="18865"/>
                  <a:pt x="5959" y="20082"/>
                  <a:pt x="6350" y="20996"/>
                </a:cubicBezTo>
                <a:cubicBezTo>
                  <a:pt x="7220" y="23083"/>
                  <a:pt x="8829" y="24519"/>
                  <a:pt x="10700" y="25693"/>
                </a:cubicBezTo>
                <a:cubicBezTo>
                  <a:pt x="10569" y="27650"/>
                  <a:pt x="10439" y="29607"/>
                  <a:pt x="10265" y="31739"/>
                </a:cubicBezTo>
                <a:lnTo>
                  <a:pt x="8568" y="29259"/>
                </a:lnTo>
                <a:cubicBezTo>
                  <a:pt x="8438" y="27563"/>
                  <a:pt x="8394" y="26171"/>
                  <a:pt x="8220" y="24780"/>
                </a:cubicBezTo>
                <a:cubicBezTo>
                  <a:pt x="8158" y="24371"/>
                  <a:pt x="7799" y="23780"/>
                  <a:pt x="7392" y="23780"/>
                </a:cubicBezTo>
                <a:cubicBezTo>
                  <a:pt x="7236" y="23780"/>
                  <a:pt x="7072" y="23867"/>
                  <a:pt x="6916" y="24084"/>
                </a:cubicBezTo>
                <a:cubicBezTo>
                  <a:pt x="6394" y="24867"/>
                  <a:pt x="6916" y="26084"/>
                  <a:pt x="6916" y="27346"/>
                </a:cubicBezTo>
                <a:lnTo>
                  <a:pt x="5176" y="24954"/>
                </a:lnTo>
                <a:cubicBezTo>
                  <a:pt x="5393" y="23518"/>
                  <a:pt x="7307" y="21344"/>
                  <a:pt x="5611" y="20735"/>
                </a:cubicBezTo>
                <a:cubicBezTo>
                  <a:pt x="5469" y="20683"/>
                  <a:pt x="5345" y="20659"/>
                  <a:pt x="5239" y="20659"/>
                </a:cubicBezTo>
                <a:cubicBezTo>
                  <a:pt x="4271" y="20659"/>
                  <a:pt x="4667" y="22635"/>
                  <a:pt x="4393" y="23692"/>
                </a:cubicBezTo>
                <a:lnTo>
                  <a:pt x="3349" y="21257"/>
                </a:lnTo>
                <a:cubicBezTo>
                  <a:pt x="3958" y="20039"/>
                  <a:pt x="5393" y="18734"/>
                  <a:pt x="4480" y="17690"/>
                </a:cubicBezTo>
                <a:cubicBezTo>
                  <a:pt x="4402" y="17574"/>
                  <a:pt x="4117" y="17423"/>
                  <a:pt x="3963" y="17423"/>
                </a:cubicBezTo>
                <a:cubicBezTo>
                  <a:pt x="3945" y="17423"/>
                  <a:pt x="3929" y="17425"/>
                  <a:pt x="3915" y="17429"/>
                </a:cubicBezTo>
                <a:cubicBezTo>
                  <a:pt x="3306" y="17603"/>
                  <a:pt x="2871" y="18082"/>
                  <a:pt x="2653" y="19430"/>
                </a:cubicBezTo>
                <a:cubicBezTo>
                  <a:pt x="2523" y="18778"/>
                  <a:pt x="2610" y="18212"/>
                  <a:pt x="2523" y="17734"/>
                </a:cubicBezTo>
                <a:cubicBezTo>
                  <a:pt x="2566" y="17734"/>
                  <a:pt x="2827" y="16690"/>
                  <a:pt x="2871" y="16690"/>
                </a:cubicBezTo>
                <a:cubicBezTo>
                  <a:pt x="3088" y="15603"/>
                  <a:pt x="3219" y="14646"/>
                  <a:pt x="2392" y="14515"/>
                </a:cubicBezTo>
                <a:cubicBezTo>
                  <a:pt x="2384" y="14515"/>
                  <a:pt x="2375" y="14515"/>
                  <a:pt x="2367" y="14515"/>
                </a:cubicBezTo>
                <a:cubicBezTo>
                  <a:pt x="1360" y="14515"/>
                  <a:pt x="2044" y="17044"/>
                  <a:pt x="2044" y="17734"/>
                </a:cubicBezTo>
                <a:cubicBezTo>
                  <a:pt x="2044" y="18256"/>
                  <a:pt x="2088" y="18821"/>
                  <a:pt x="2175" y="19387"/>
                </a:cubicBezTo>
                <a:lnTo>
                  <a:pt x="2088" y="19387"/>
                </a:lnTo>
                <a:cubicBezTo>
                  <a:pt x="1914" y="18821"/>
                  <a:pt x="1610" y="18299"/>
                  <a:pt x="1218" y="17864"/>
                </a:cubicBezTo>
                <a:cubicBezTo>
                  <a:pt x="1019" y="17776"/>
                  <a:pt x="808" y="17619"/>
                  <a:pt x="598" y="17619"/>
                </a:cubicBezTo>
                <a:cubicBezTo>
                  <a:pt x="395" y="17619"/>
                  <a:pt x="192" y="17765"/>
                  <a:pt x="0" y="18256"/>
                </a:cubicBezTo>
                <a:cubicBezTo>
                  <a:pt x="0" y="20343"/>
                  <a:pt x="1610" y="20778"/>
                  <a:pt x="2827" y="21561"/>
                </a:cubicBezTo>
                <a:cubicBezTo>
                  <a:pt x="3041" y="22203"/>
                  <a:pt x="3298" y="22804"/>
                  <a:pt x="3555" y="23445"/>
                </a:cubicBezTo>
                <a:lnTo>
                  <a:pt x="3555" y="23445"/>
                </a:lnTo>
                <a:cubicBezTo>
                  <a:pt x="3043" y="23145"/>
                  <a:pt x="2419" y="22207"/>
                  <a:pt x="1957" y="22040"/>
                </a:cubicBezTo>
                <a:cubicBezTo>
                  <a:pt x="1760" y="21941"/>
                  <a:pt x="1544" y="21869"/>
                  <a:pt x="1335" y="21869"/>
                </a:cubicBezTo>
                <a:cubicBezTo>
                  <a:pt x="1084" y="21869"/>
                  <a:pt x="842" y="21972"/>
                  <a:pt x="653" y="22257"/>
                </a:cubicBezTo>
                <a:cubicBezTo>
                  <a:pt x="261" y="23823"/>
                  <a:pt x="2218" y="25258"/>
                  <a:pt x="4828" y="25563"/>
                </a:cubicBezTo>
                <a:lnTo>
                  <a:pt x="6176" y="27433"/>
                </a:lnTo>
                <a:cubicBezTo>
                  <a:pt x="5211" y="27252"/>
                  <a:pt x="4016" y="26443"/>
                  <a:pt x="3127" y="26443"/>
                </a:cubicBezTo>
                <a:cubicBezTo>
                  <a:pt x="2735" y="26443"/>
                  <a:pt x="2402" y="26601"/>
                  <a:pt x="2175" y="27041"/>
                </a:cubicBezTo>
                <a:cubicBezTo>
                  <a:pt x="1392" y="28433"/>
                  <a:pt x="2914" y="28955"/>
                  <a:pt x="7829" y="29346"/>
                </a:cubicBezTo>
                <a:cubicBezTo>
                  <a:pt x="8960" y="31173"/>
                  <a:pt x="10526" y="32652"/>
                  <a:pt x="10308" y="35218"/>
                </a:cubicBezTo>
                <a:cubicBezTo>
                  <a:pt x="10091" y="38871"/>
                  <a:pt x="10308" y="42525"/>
                  <a:pt x="11048" y="46091"/>
                </a:cubicBezTo>
                <a:cubicBezTo>
                  <a:pt x="11439" y="48092"/>
                  <a:pt x="12483" y="50049"/>
                  <a:pt x="11482" y="52137"/>
                </a:cubicBezTo>
                <a:cubicBezTo>
                  <a:pt x="11482" y="52180"/>
                  <a:pt x="11569" y="52224"/>
                  <a:pt x="11700" y="52354"/>
                </a:cubicBezTo>
                <a:lnTo>
                  <a:pt x="12222" y="51224"/>
                </a:lnTo>
                <a:cubicBezTo>
                  <a:pt x="12613" y="52093"/>
                  <a:pt x="13005" y="52876"/>
                  <a:pt x="13353" y="53703"/>
                </a:cubicBezTo>
                <a:lnTo>
                  <a:pt x="13614" y="53616"/>
                </a:lnTo>
                <a:cubicBezTo>
                  <a:pt x="13570" y="53355"/>
                  <a:pt x="13440" y="53094"/>
                  <a:pt x="13396" y="52876"/>
                </a:cubicBezTo>
                <a:cubicBezTo>
                  <a:pt x="13135" y="51702"/>
                  <a:pt x="12439" y="50441"/>
                  <a:pt x="12657" y="49353"/>
                </a:cubicBezTo>
                <a:cubicBezTo>
                  <a:pt x="13135" y="46831"/>
                  <a:pt x="13309" y="44265"/>
                  <a:pt x="13179" y="41699"/>
                </a:cubicBezTo>
                <a:cubicBezTo>
                  <a:pt x="13005" y="38784"/>
                  <a:pt x="12613" y="35870"/>
                  <a:pt x="11135" y="33261"/>
                </a:cubicBezTo>
                <a:cubicBezTo>
                  <a:pt x="11004" y="32956"/>
                  <a:pt x="10917" y="32608"/>
                  <a:pt x="10961" y="32261"/>
                </a:cubicBezTo>
                <a:cubicBezTo>
                  <a:pt x="11048" y="30216"/>
                  <a:pt x="11178" y="28172"/>
                  <a:pt x="11395" y="26128"/>
                </a:cubicBezTo>
                <a:cubicBezTo>
                  <a:pt x="11482" y="25693"/>
                  <a:pt x="11787" y="25302"/>
                  <a:pt x="12178" y="25084"/>
                </a:cubicBezTo>
                <a:cubicBezTo>
                  <a:pt x="14657" y="23736"/>
                  <a:pt x="16789" y="21779"/>
                  <a:pt x="18354" y="19387"/>
                </a:cubicBezTo>
                <a:cubicBezTo>
                  <a:pt x="18354" y="19169"/>
                  <a:pt x="18354" y="18995"/>
                  <a:pt x="18354" y="18778"/>
                </a:cubicBezTo>
                <a:cubicBezTo>
                  <a:pt x="18212" y="18403"/>
                  <a:pt x="17967" y="18270"/>
                  <a:pt x="17683" y="18270"/>
                </a:cubicBezTo>
                <a:cubicBezTo>
                  <a:pt x="17273" y="18270"/>
                  <a:pt x="16782" y="18547"/>
                  <a:pt x="16397" y="18778"/>
                </a:cubicBezTo>
                <a:cubicBezTo>
                  <a:pt x="14657" y="19908"/>
                  <a:pt x="13222" y="21474"/>
                  <a:pt x="12222" y="23344"/>
                </a:cubicBezTo>
                <a:cubicBezTo>
                  <a:pt x="12048" y="23605"/>
                  <a:pt x="11917" y="23910"/>
                  <a:pt x="11656" y="24388"/>
                </a:cubicBezTo>
                <a:lnTo>
                  <a:pt x="11656" y="18517"/>
                </a:lnTo>
                <a:cubicBezTo>
                  <a:pt x="13788" y="16951"/>
                  <a:pt x="18876" y="14515"/>
                  <a:pt x="16310" y="12297"/>
                </a:cubicBezTo>
                <a:cubicBezTo>
                  <a:pt x="15942" y="11980"/>
                  <a:pt x="15597" y="11842"/>
                  <a:pt x="15272" y="11842"/>
                </a:cubicBezTo>
                <a:cubicBezTo>
                  <a:pt x="13638" y="11842"/>
                  <a:pt x="12513" y="15333"/>
                  <a:pt x="11569" y="17038"/>
                </a:cubicBezTo>
                <a:cubicBezTo>
                  <a:pt x="11352" y="15690"/>
                  <a:pt x="11178" y="14428"/>
                  <a:pt x="10961" y="13167"/>
                </a:cubicBezTo>
                <a:cubicBezTo>
                  <a:pt x="12657" y="11601"/>
                  <a:pt x="15179" y="8513"/>
                  <a:pt x="13179" y="7382"/>
                </a:cubicBezTo>
                <a:cubicBezTo>
                  <a:pt x="13052" y="7335"/>
                  <a:pt x="12932" y="7313"/>
                  <a:pt x="12820" y="7313"/>
                </a:cubicBezTo>
                <a:cubicBezTo>
                  <a:pt x="12317" y="7313"/>
                  <a:pt x="11965" y="7746"/>
                  <a:pt x="11787" y="8209"/>
                </a:cubicBezTo>
                <a:cubicBezTo>
                  <a:pt x="11395" y="9253"/>
                  <a:pt x="11048" y="10340"/>
                  <a:pt x="10613" y="11558"/>
                </a:cubicBezTo>
                <a:cubicBezTo>
                  <a:pt x="10308" y="10383"/>
                  <a:pt x="9960" y="9296"/>
                  <a:pt x="9743" y="8209"/>
                </a:cubicBezTo>
                <a:cubicBezTo>
                  <a:pt x="9656" y="7774"/>
                  <a:pt x="10178" y="7339"/>
                  <a:pt x="10265" y="6861"/>
                </a:cubicBezTo>
                <a:cubicBezTo>
                  <a:pt x="10439" y="6252"/>
                  <a:pt x="10613" y="5643"/>
                  <a:pt x="10700" y="4990"/>
                </a:cubicBezTo>
                <a:cubicBezTo>
                  <a:pt x="10700" y="4729"/>
                  <a:pt x="10482" y="4033"/>
                  <a:pt x="10178" y="3903"/>
                </a:cubicBezTo>
                <a:cubicBezTo>
                  <a:pt x="10064" y="3858"/>
                  <a:pt x="9966" y="3837"/>
                  <a:pt x="9880" y="3837"/>
                </a:cubicBezTo>
                <a:cubicBezTo>
                  <a:pt x="9139" y="3837"/>
                  <a:pt x="9320" y="5372"/>
                  <a:pt x="9047" y="6034"/>
                </a:cubicBezTo>
                <a:cubicBezTo>
                  <a:pt x="8699" y="4642"/>
                  <a:pt x="8394" y="3207"/>
                  <a:pt x="8047" y="1772"/>
                </a:cubicBezTo>
                <a:cubicBezTo>
                  <a:pt x="7893" y="1274"/>
                  <a:pt x="7740" y="0"/>
                  <a:pt x="72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2" name="Google Shape;592;p49"/>
          <p:cNvPicPr preferRelativeResize="0"/>
          <p:nvPr/>
        </p:nvPicPr>
        <p:blipFill>
          <a:blip r:embed="rId6">
            <a:alphaModFix amt="89000"/>
          </a:blip>
          <a:stretch>
            <a:fillRect/>
          </a:stretch>
        </p:blipFill>
        <p:spPr>
          <a:xfrm flipH="1">
            <a:off x="626605" y="4406454"/>
            <a:ext cx="793399" cy="592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roup 16"/>
          <p:cNvGrpSpPr/>
          <p:nvPr/>
        </p:nvGrpSpPr>
        <p:grpSpPr>
          <a:xfrm>
            <a:off x="870557" y="1352011"/>
            <a:ext cx="2714050" cy="2240842"/>
            <a:chOff x="1649364" y="2323520"/>
            <a:chExt cx="2714050" cy="2240842"/>
          </a:xfrm>
        </p:grpSpPr>
        <p:grpSp>
          <p:nvGrpSpPr>
            <p:cNvPr id="18" name="Group 17"/>
            <p:cNvGrpSpPr/>
            <p:nvPr/>
          </p:nvGrpSpPr>
          <p:grpSpPr>
            <a:xfrm>
              <a:off x="1649364" y="2323520"/>
              <a:ext cx="2714050" cy="2240842"/>
              <a:chOff x="1649364" y="2323520"/>
              <a:chExt cx="2714050" cy="2240842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649364" y="3067899"/>
                <a:ext cx="2247538" cy="1479210"/>
              </a:xfrm>
              <a:prstGeom prst="rect">
                <a:avLst/>
              </a:prstGeom>
            </p:spPr>
          </p:pic>
          <p:sp>
            <p:nvSpPr>
              <p:cNvPr id="21" name="Cube 20"/>
              <p:cNvSpPr/>
              <p:nvPr/>
            </p:nvSpPr>
            <p:spPr>
              <a:xfrm>
                <a:off x="1813397" y="2323520"/>
                <a:ext cx="2550017" cy="2240842"/>
              </a:xfrm>
              <a:prstGeom prst="cub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9" name="Rounded Rectangle 18"/>
            <p:cNvSpPr/>
            <p:nvPr/>
          </p:nvSpPr>
          <p:spPr>
            <a:xfrm>
              <a:off x="2570671" y="2999583"/>
              <a:ext cx="551757" cy="243949"/>
            </a:xfrm>
            <a:prstGeom prst="roundRect">
              <a:avLst/>
            </a:prstGeom>
            <a:solidFill>
              <a:srgbClr val="F9F6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8063" y="2104484"/>
            <a:ext cx="935318" cy="814632"/>
          </a:xfrm>
          <a:prstGeom prst="ellipse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48640" y="387887"/>
            <a:ext cx="4859799" cy="156170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/>
              <a:t>Khi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ngẫu</a:t>
            </a:r>
            <a:r>
              <a:rPr lang="en-US" sz="2400" b="1" dirty="0"/>
              <a:t> </a:t>
            </a:r>
            <a:r>
              <a:rPr lang="en-US" sz="2400" b="1" dirty="0" err="1"/>
              <a:t>nhiên</a:t>
            </a:r>
            <a:r>
              <a:rPr lang="en-US" sz="2400" b="1" dirty="0"/>
              <a:t> </a:t>
            </a:r>
            <a:r>
              <a:rPr lang="en-US" sz="2400" b="1" dirty="0" err="1"/>
              <a:t>một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bóng</a:t>
            </a:r>
            <a:r>
              <a:rPr lang="en-US" sz="2400" b="1" dirty="0"/>
              <a:t>,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ba</a:t>
            </a:r>
            <a:r>
              <a:rPr lang="en-US" sz="2400" b="1" dirty="0"/>
              <a:t> </a:t>
            </a:r>
            <a:r>
              <a:rPr lang="en-US" sz="2400" b="1" dirty="0" err="1"/>
              <a:t>kết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xảy</a:t>
            </a:r>
            <a:r>
              <a:rPr lang="en-US" sz="2400" b="1" dirty="0"/>
              <a:t> </a:t>
            </a:r>
            <a:r>
              <a:rPr lang="en-US" sz="2400" b="1" dirty="0" err="1"/>
              <a:t>ra</a:t>
            </a:r>
            <a:r>
              <a:rPr lang="en-US" sz="2400" b="1" dirty="0"/>
              <a:t> </a:t>
            </a:r>
            <a:r>
              <a:rPr lang="en-US" sz="2400" b="1" dirty="0" err="1"/>
              <a:t>đối</a:t>
            </a:r>
            <a:r>
              <a:rPr lang="en-US" sz="2400" b="1" dirty="0"/>
              <a:t> </a:t>
            </a:r>
            <a:r>
              <a:rPr lang="en-US" sz="2400" b="1" dirty="0" err="1"/>
              <a:t>với</a:t>
            </a:r>
            <a:r>
              <a:rPr lang="en-US" sz="2400" b="1" dirty="0"/>
              <a:t> </a:t>
            </a:r>
            <a:r>
              <a:rPr lang="en-US" sz="2400" b="1" dirty="0" err="1"/>
              <a:t>màu</a:t>
            </a:r>
            <a:r>
              <a:rPr lang="en-US" sz="2400" b="1" dirty="0"/>
              <a:t> </a:t>
            </a:r>
            <a:r>
              <a:rPr lang="en-US" sz="2400" b="1" dirty="0" err="1"/>
              <a:t>quả</a:t>
            </a:r>
            <a:r>
              <a:rPr lang="en-US" sz="2400" b="1" dirty="0"/>
              <a:t> </a:t>
            </a:r>
            <a:r>
              <a:rPr lang="en-US" sz="2400" b="1" dirty="0" err="1"/>
              <a:t>bóng</a:t>
            </a:r>
            <a:r>
              <a:rPr lang="en-US" sz="2400" b="1" dirty="0"/>
              <a:t> </a:t>
            </a:r>
            <a:r>
              <a:rPr lang="en-US" sz="2400" b="1" dirty="0" err="1"/>
              <a:t>được</a:t>
            </a:r>
            <a:r>
              <a:rPr lang="en-US" sz="2400" b="1" dirty="0"/>
              <a:t> </a:t>
            </a:r>
            <a:r>
              <a:rPr lang="en-US" sz="2400" b="1" dirty="0" err="1"/>
              <a:t>lấy</a:t>
            </a:r>
            <a:r>
              <a:rPr lang="en-US" sz="2400" b="1" dirty="0"/>
              <a:t> </a:t>
            </a:r>
            <a:r>
              <a:rPr lang="en-US" sz="2400" b="1" dirty="0" err="1"/>
              <a:t>ra.</a:t>
            </a:r>
            <a:endParaRPr lang="vi-VN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9138" y="2325297"/>
            <a:ext cx="250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</a:t>
            </a:r>
            <a:endParaRPr lang="vi-VN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69138" y="3113935"/>
            <a:ext cx="250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</a:t>
            </a:r>
            <a:endParaRPr lang="vi-VN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2137" y="2724427"/>
            <a:ext cx="864377" cy="8719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69138" y="3864053"/>
            <a:ext cx="2501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Khả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năng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</a:t>
            </a:r>
            <a:endParaRPr lang="vi-VN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590" y="2051907"/>
            <a:ext cx="785040" cy="77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0.51979 -0.005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46914E-6 L 0.58385 0.026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35802E-6 L 0.64201 0.32685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1" y="1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9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3978847" y="1973036"/>
            <a:ext cx="4938729" cy="101892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Nêu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những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kết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quả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có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thể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xảy</a:t>
            </a:r>
            <a:r>
              <a:rPr lang="en-US" sz="2400" b="1" dirty="0">
                <a:solidFill>
                  <a:schemeClr val="bg1"/>
                </a:solidFill>
              </a:rPr>
              <a:t> ra </a:t>
            </a:r>
            <a:r>
              <a:rPr lang="en-US" sz="2400" b="1" dirty="0" err="1">
                <a:solidFill>
                  <a:schemeClr val="bg1"/>
                </a:solidFill>
              </a:rPr>
              <a:t>đối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với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màu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của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quả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bóng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được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lấy</a:t>
            </a:r>
            <a:r>
              <a:rPr lang="en-US" sz="2400" b="1" dirty="0">
                <a:solidFill>
                  <a:schemeClr val="bg1"/>
                </a:solidFill>
              </a:rPr>
              <a:t> ra?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FC8BA7-DDCC-4157-AD3F-95DE07744AEF}"/>
              </a:ext>
            </a:extLst>
          </p:cNvPr>
          <p:cNvSpPr/>
          <p:nvPr/>
        </p:nvSpPr>
        <p:spPr>
          <a:xfrm>
            <a:off x="3978848" y="3170464"/>
            <a:ext cx="493872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A. </a:t>
            </a:r>
            <a:r>
              <a:rPr lang="en-US" sz="2800" b="1" dirty="0" err="1">
                <a:solidFill>
                  <a:schemeClr val="tx1"/>
                </a:solidFill>
              </a:rPr>
              <a:t>Không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nào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860EB6-FE09-40BE-88D2-35956DD7F5F0}"/>
              </a:ext>
            </a:extLst>
          </p:cNvPr>
          <p:cNvSpPr/>
          <p:nvPr/>
        </p:nvSpPr>
        <p:spPr>
          <a:xfrm>
            <a:off x="4086267" y="4207837"/>
            <a:ext cx="425090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C. </a:t>
            </a:r>
            <a:r>
              <a:rPr lang="en-US" sz="2800" b="1" dirty="0" err="1">
                <a:solidFill>
                  <a:schemeClr val="tx1"/>
                </a:solidFill>
              </a:rPr>
              <a:t>Lấy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1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đỏ</a:t>
            </a:r>
            <a:endParaRPr lang="en-US" sz="2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3D Model 7" descr="Red Sphere">
                <a:extLst>
                  <a:ext uri="{FF2B5EF4-FFF2-40B4-BE49-F238E27FC236}">
                    <a16:creationId xmlns:a16="http://schemas.microsoft.com/office/drawing/2014/main" id="{2BD11029-2F33-4679-AB27-3E56E590D6E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25828" y="2721343"/>
              <a:ext cx="804345" cy="80434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04345" cy="804344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3123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3D Model 7" descr="Red Sphere">
                <a:extLst>
                  <a:ext uri="{FF2B5EF4-FFF2-40B4-BE49-F238E27FC236}">
                    <a16:creationId xmlns:a16="http://schemas.microsoft.com/office/drawing/2014/main" id="{2BD11029-2F33-4679-AB27-3E56E590D6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5828" y="2721343"/>
                <a:ext cx="804345" cy="8043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Sphere">
                <a:extLst>
                  <a:ext uri="{FF2B5EF4-FFF2-40B4-BE49-F238E27FC236}">
                    <a16:creationId xmlns:a16="http://schemas.microsoft.com/office/drawing/2014/main" id="{A1FDCE5D-A61D-4214-A12D-48B91DFF61C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98207" y="2551474"/>
              <a:ext cx="845678" cy="85921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845678" cy="859210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-1547613" ay="1777009" az="9994046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32489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Sphere">
                <a:extLst>
                  <a:ext uri="{FF2B5EF4-FFF2-40B4-BE49-F238E27FC236}">
                    <a16:creationId xmlns:a16="http://schemas.microsoft.com/office/drawing/2014/main" id="{A1FDCE5D-A61D-4214-A12D-48B91DFF61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8207" y="2551474"/>
                <a:ext cx="845678" cy="85921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1BB228A-8887-4A81-AE44-09146011BC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5" y="2952512"/>
            <a:ext cx="845678" cy="804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70262E-4800-44FE-8F05-976C90372D42}"/>
              </a:ext>
            </a:extLst>
          </p:cNvPr>
          <p:cNvSpPr txBox="1"/>
          <p:nvPr/>
        </p:nvSpPr>
        <p:spPr>
          <a:xfrm>
            <a:off x="1930173" y="12839"/>
            <a:ext cx="68828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1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, 1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vàng</a:t>
            </a:r>
            <a:r>
              <a:rPr lang="en-US" sz="2800" dirty="0"/>
              <a:t>;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kích</a:t>
            </a:r>
            <a:r>
              <a:rPr lang="en-US" sz="2800" dirty="0"/>
              <a:t> </a:t>
            </a:r>
            <a:r>
              <a:rPr lang="en-US" sz="2800" dirty="0" err="1"/>
              <a:t>thước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khối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.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ngẫu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5AD943-1812-4860-97F6-2D3E79DC28A4}"/>
              </a:ext>
            </a:extLst>
          </p:cNvPr>
          <p:cNvSpPr/>
          <p:nvPr/>
        </p:nvSpPr>
        <p:spPr>
          <a:xfrm>
            <a:off x="4048596" y="3640493"/>
            <a:ext cx="439152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B. </a:t>
            </a:r>
            <a:r>
              <a:rPr lang="en-US" sz="2800" b="1" dirty="0" err="1">
                <a:solidFill>
                  <a:schemeClr val="tx1"/>
                </a:solidFill>
              </a:rPr>
              <a:t>Lấy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1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xanh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C7692A-598B-4D3D-BF31-5AD2F61BDB23}"/>
              </a:ext>
            </a:extLst>
          </p:cNvPr>
          <p:cNvSpPr/>
          <p:nvPr/>
        </p:nvSpPr>
        <p:spPr>
          <a:xfrm>
            <a:off x="1459319" y="4051005"/>
            <a:ext cx="964954" cy="395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LẤY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BC0E83-4232-4E01-AF61-CCB6E098EECF}"/>
              </a:ext>
            </a:extLst>
          </p:cNvPr>
          <p:cNvSpPr/>
          <p:nvPr/>
        </p:nvSpPr>
        <p:spPr>
          <a:xfrm>
            <a:off x="4068549" y="4698471"/>
            <a:ext cx="450473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D. </a:t>
            </a:r>
            <a:r>
              <a:rPr lang="en-US" sz="2800" b="1" dirty="0" err="1">
                <a:solidFill>
                  <a:schemeClr val="tx1"/>
                </a:solidFill>
              </a:rPr>
              <a:t>Lấy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1 </a:t>
            </a:r>
            <a:r>
              <a:rPr lang="en-US" sz="2800" b="1" dirty="0" err="1">
                <a:solidFill>
                  <a:schemeClr val="tx1"/>
                </a:solidFill>
              </a:rPr>
              <a:t>quả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vàng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8" name="Picture 17" descr="A person playing pool&#10;&#10;Description automatically generated with medium confidence">
            <a:extLst>
              <a:ext uri="{FF2B5EF4-FFF2-40B4-BE49-F238E27FC236}">
                <a16:creationId xmlns:a16="http://schemas.microsoft.com/office/drawing/2014/main" id="{5E2667E2-6893-45A1-9042-DF91778F56E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511" b="77104" l="30077" r="50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2" t="42687" r="46387" b="19072"/>
          <a:stretch/>
        </p:blipFill>
        <p:spPr>
          <a:xfrm>
            <a:off x="659618" y="2291570"/>
            <a:ext cx="1368533" cy="125240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3D Model 12" descr="Gift box">
                <a:extLst>
                  <a:ext uri="{FF2B5EF4-FFF2-40B4-BE49-F238E27FC236}">
                    <a16:creationId xmlns:a16="http://schemas.microsoft.com/office/drawing/2014/main" id="{09D1410A-0CC4-48EA-A42B-066185455D9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8547" y="2152988"/>
              <a:ext cx="3730002" cy="1561894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3730002" cy="1561894"/>
                    </a:xfrm>
                    <a:prstGeom prst="rect">
                      <a:avLst/>
                    </a:prstGeom>
                  </am3d:spPr>
                  <am3d:camera>
                    <am3d:pos x="0" y="0" z="5465123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995106" d="1000000"/>
                    <am3d:preTrans dx="0" dy="-5756765" dz="1"/>
                    <am3d:scale>
                      <am3d:sx n="1000000" d="1000000"/>
                      <am3d:sy n="1000000" d="1000000"/>
                      <am3d:sz n="1000000" d="1000000"/>
                    </am3d:scale>
                    <am3d:rot ax="952274" ay="-42763" az="-12160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39541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 descr="Gift box">
                <a:extLst>
                  <a:ext uri="{FF2B5EF4-FFF2-40B4-BE49-F238E27FC236}">
                    <a16:creationId xmlns:a16="http://schemas.microsoft.com/office/drawing/2014/main" id="{09D1410A-0CC4-48EA-A42B-066185455D9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8547" y="2152988"/>
                <a:ext cx="3730002" cy="15618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1654 -0.373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0.00429 -0.3539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07407E-6 L -0.00365 -0.391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19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1133 -0.5280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26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-0.00794 -0.365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-1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00573 -0.346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0" grpId="0" animBg="1"/>
      <p:bldP spid="2" grpId="0" animBg="1"/>
      <p:bldP spid="2" grpId="1" animBg="1"/>
      <p:bldP spid="9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717D8F-82C6-48CD-B771-3145A11DEB35}"/>
              </a:ext>
            </a:extLst>
          </p:cNvPr>
          <p:cNvSpPr/>
          <p:nvPr/>
        </p:nvSpPr>
        <p:spPr>
          <a:xfrm>
            <a:off x="1419446" y="1"/>
            <a:ext cx="5621966" cy="334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I. MÔ HÌNH XÁC SUẤT TRONG TRÒ CHƠI TUNG ĐỒNG XU</a:t>
            </a: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9BCEF05B-7B93-46C9-9373-14C7962DAD95}"/>
              </a:ext>
            </a:extLst>
          </p:cNvPr>
          <p:cNvSpPr/>
          <p:nvPr/>
        </p:nvSpPr>
        <p:spPr>
          <a:xfrm>
            <a:off x="307275" y="-1"/>
            <a:ext cx="8666223" cy="19594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Khi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ngẫu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ba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ra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lấy</a:t>
            </a:r>
            <a:r>
              <a:rPr lang="en-US" sz="2400" dirty="0"/>
              <a:t> ra,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: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;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;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9609009-5461-406E-884B-9A28A714E228}"/>
              </a:ext>
            </a:extLst>
          </p:cNvPr>
          <p:cNvSpPr/>
          <p:nvPr/>
        </p:nvSpPr>
        <p:spPr>
          <a:xfrm>
            <a:off x="987306" y="1959429"/>
            <a:ext cx="6776362" cy="58252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Hai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suất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endParaRPr lang="en-US" sz="24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3EF6F7-5FC8-4D4E-9775-212F00F2D67E}"/>
              </a:ext>
            </a:extLst>
          </p:cNvPr>
          <p:cNvSpPr/>
          <p:nvPr/>
        </p:nvSpPr>
        <p:spPr>
          <a:xfrm>
            <a:off x="373349" y="2805263"/>
            <a:ext cx="4091502" cy="79390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A. </a:t>
            </a:r>
            <a:r>
              <a:rPr lang="en-US" sz="2400" b="1" dirty="0" err="1">
                <a:solidFill>
                  <a:schemeClr val="tx1"/>
                </a:solidFill>
              </a:rPr>
              <a:t>Tập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hợp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kết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thể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xảy</a:t>
            </a:r>
            <a:r>
              <a:rPr lang="en-US" sz="2400" b="1" dirty="0">
                <a:solidFill>
                  <a:schemeClr val="tx1"/>
                </a:solidFill>
              </a:rPr>
              <a:t> ra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1475B1E-9C56-4771-88FB-FCA59995338A}"/>
              </a:ext>
            </a:extLst>
          </p:cNvPr>
          <p:cNvSpPr/>
          <p:nvPr/>
        </p:nvSpPr>
        <p:spPr>
          <a:xfrm>
            <a:off x="5068933" y="2750502"/>
            <a:ext cx="3904565" cy="793902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B. </a:t>
            </a:r>
            <a:r>
              <a:rPr lang="en-US" sz="2400" b="1" dirty="0" err="1">
                <a:solidFill>
                  <a:schemeClr val="tx1"/>
                </a:solidFill>
              </a:rPr>
              <a:t>Lấy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ngẫu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nhiên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một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bóng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300F85-1EB2-40EE-AAA4-C068DC032068}"/>
              </a:ext>
            </a:extLst>
          </p:cNvPr>
          <p:cNvSpPr/>
          <p:nvPr/>
        </p:nvSpPr>
        <p:spPr>
          <a:xfrm>
            <a:off x="5068933" y="3806682"/>
            <a:ext cx="3904565" cy="79390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D. </a:t>
            </a:r>
            <a:r>
              <a:rPr lang="en-US" sz="2400" b="1" dirty="0" err="1">
                <a:solidFill>
                  <a:schemeClr val="tx1"/>
                </a:solidFill>
              </a:rPr>
              <a:t>Lấy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ngẫu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nhiên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bóng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876421-B134-4DF6-A15B-6BAC26F03923}"/>
              </a:ext>
            </a:extLst>
          </p:cNvPr>
          <p:cNvSpPr/>
          <p:nvPr/>
        </p:nvSpPr>
        <p:spPr>
          <a:xfrm>
            <a:off x="242721" y="3862474"/>
            <a:ext cx="4695584" cy="10014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err="1">
                <a:solidFill>
                  <a:schemeClr val="tx1"/>
                </a:solidFill>
              </a:rPr>
              <a:t>Tập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hợp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các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kết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có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thể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xảy</a:t>
            </a:r>
            <a:r>
              <a:rPr lang="en-US" sz="2400" b="1" dirty="0">
                <a:solidFill>
                  <a:schemeClr val="tx1"/>
                </a:solidFill>
              </a:rPr>
              <a:t> ra </a:t>
            </a:r>
            <a:r>
              <a:rPr lang="en-US" sz="2400" b="1" dirty="0" err="1">
                <a:solidFill>
                  <a:schemeClr val="tx1"/>
                </a:solidFill>
              </a:rPr>
              <a:t>đối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với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màu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của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quả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bóng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được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lấy</a:t>
            </a:r>
            <a:r>
              <a:rPr lang="en-US" sz="2400" b="1" dirty="0">
                <a:solidFill>
                  <a:schemeClr val="tx1"/>
                </a:solidFill>
              </a:rPr>
              <a:t> ra </a:t>
            </a:r>
            <a:r>
              <a:rPr lang="en-US" sz="2400" b="1" dirty="0" err="1">
                <a:solidFill>
                  <a:schemeClr val="tx1"/>
                </a:solidFill>
              </a:rPr>
              <a:t>là</a:t>
            </a:r>
            <a:r>
              <a:rPr lang="en-US" sz="2400" b="1" dirty="0">
                <a:solidFill>
                  <a:schemeClr val="tx1"/>
                </a:solidFill>
              </a:rPr>
              <a:t> {X; Đ; V}</a:t>
            </a:r>
          </a:p>
        </p:txBody>
      </p:sp>
    </p:spTree>
    <p:extLst>
      <p:ext uri="{BB962C8B-B14F-4D97-AF65-F5344CB8AC3E}">
        <p14:creationId xmlns:p14="http://schemas.microsoft.com/office/powerpoint/2010/main" val="1089651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0"/>
          <p:cNvSpPr/>
          <p:nvPr/>
        </p:nvSpPr>
        <p:spPr>
          <a:xfrm>
            <a:off x="832857" y="259308"/>
            <a:ext cx="8024539" cy="4605058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9" name="Google Shape;59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75493" y="4071745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50"/>
          <p:cNvPicPr preferRelativeResize="0"/>
          <p:nvPr/>
        </p:nvPicPr>
        <p:blipFill>
          <a:blip r:embed="rId4">
            <a:alphaModFix amt="64000"/>
          </a:blip>
          <a:stretch>
            <a:fillRect/>
          </a:stretch>
        </p:blipFill>
        <p:spPr>
          <a:xfrm flipH="1">
            <a:off x="3935994" y="81377"/>
            <a:ext cx="1818264" cy="355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4" name="Google Shape;604;p50"/>
          <p:cNvGrpSpPr/>
          <p:nvPr/>
        </p:nvGrpSpPr>
        <p:grpSpPr>
          <a:xfrm>
            <a:off x="8187681" y="3742512"/>
            <a:ext cx="793399" cy="1250665"/>
            <a:chOff x="7756781" y="3413280"/>
            <a:chExt cx="793399" cy="1250665"/>
          </a:xfrm>
        </p:grpSpPr>
        <p:sp>
          <p:nvSpPr>
            <p:cNvPr id="605" name="Google Shape;605;p50"/>
            <p:cNvSpPr/>
            <p:nvPr/>
          </p:nvSpPr>
          <p:spPr>
            <a:xfrm flipH="1">
              <a:off x="8074704" y="3413280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06" name="Google Shape;606;p50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>
              <a:off x="7756781" y="4071745"/>
              <a:ext cx="793399" cy="59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998559" y="282291"/>
            <a:ext cx="6681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ngẫu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;</a:t>
            </a:r>
            <a:endParaRPr lang="vi-VN" sz="2800" dirty="0"/>
          </a:p>
        </p:txBody>
      </p:sp>
      <p:sp>
        <p:nvSpPr>
          <p:cNvPr id="5" name="Right Arrow 4"/>
          <p:cNvSpPr/>
          <p:nvPr/>
        </p:nvSpPr>
        <p:spPr>
          <a:xfrm>
            <a:off x="832857" y="2246657"/>
            <a:ext cx="470743" cy="56555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/>
          <p:cNvSpPr txBox="1"/>
          <p:nvPr/>
        </p:nvSpPr>
        <p:spPr>
          <a:xfrm>
            <a:off x="986008" y="726759"/>
            <a:ext cx="75983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/>
              <a:t>Tập </a:t>
            </a:r>
            <a:r>
              <a:rPr lang="en-US" sz="2800" dirty="0" err="1"/>
              <a:t>hợp</a:t>
            </a:r>
            <a:r>
              <a:rPr lang="en-US" sz="2800" dirty="0"/>
              <a:t> các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xảy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đối với màu của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được </a:t>
            </a:r>
            <a:r>
              <a:rPr lang="en-US" sz="2800" dirty="0" err="1"/>
              <a:t>lấy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{ X; Đ; V}. </a:t>
            </a:r>
          </a:p>
          <a:p>
            <a:pPr algn="just"/>
            <a:r>
              <a:rPr lang="en-US" sz="2800" dirty="0"/>
              <a:t>Trong đó: 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/>
              <a:t>X </a:t>
            </a:r>
            <a:r>
              <a:rPr lang="en-US" sz="2800" dirty="0" err="1"/>
              <a:t>kí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được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màu </a:t>
            </a:r>
            <a:r>
              <a:rPr lang="en-US" sz="2800" dirty="0" err="1"/>
              <a:t>xanh</a:t>
            </a:r>
            <a:r>
              <a:rPr lang="en-US" sz="2800" dirty="0"/>
              <a:t>;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/>
              <a:t>Đ </a:t>
            </a:r>
            <a:r>
              <a:rPr lang="en-US" sz="2800" dirty="0" err="1"/>
              <a:t>kí</a:t>
            </a:r>
            <a:r>
              <a:rPr lang="en-US" sz="2800" dirty="0"/>
              <a:t> 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được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màu </a:t>
            </a:r>
            <a:r>
              <a:rPr lang="en-US" sz="2800" dirty="0" err="1"/>
              <a:t>đỏ</a:t>
            </a:r>
            <a:r>
              <a:rPr lang="en-US" sz="2800" dirty="0"/>
              <a:t>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dirty="0"/>
              <a:t> V </a:t>
            </a:r>
            <a:r>
              <a:rPr lang="en-US" sz="2800" dirty="0" err="1"/>
              <a:t>kí</a:t>
            </a:r>
            <a:r>
              <a:rPr lang="en-US" sz="2800" dirty="0"/>
              <a:t> </a:t>
            </a:r>
            <a:r>
              <a:rPr lang="en-US" sz="2800" dirty="0" err="1"/>
              <a:t>hiệu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được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màu </a:t>
            </a:r>
            <a:r>
              <a:rPr lang="en-US" sz="2800" dirty="0" err="1"/>
              <a:t>vàng</a:t>
            </a:r>
            <a:r>
              <a:rPr lang="en-US" sz="2800" dirty="0"/>
              <a:t>.</a:t>
            </a:r>
            <a:endParaRPr lang="vi-VN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1"/>
          <p:cNvPicPr preferRelativeResize="0"/>
          <p:nvPr/>
        </p:nvPicPr>
        <p:blipFill rotWithShape="1">
          <a:blip r:embed="rId3">
            <a:alphaModFix amt="74000"/>
          </a:blip>
          <a:srcRect l="631" t="24227" r="-811" b="16681"/>
          <a:stretch/>
        </p:blipFill>
        <p:spPr>
          <a:xfrm flipH="1">
            <a:off x="847674" y="895896"/>
            <a:ext cx="401406" cy="3383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5" name="Google Shape;625;p51"/>
          <p:cNvGrpSpPr/>
          <p:nvPr/>
        </p:nvGrpSpPr>
        <p:grpSpPr>
          <a:xfrm>
            <a:off x="8225627" y="-125136"/>
            <a:ext cx="1171703" cy="1013065"/>
            <a:chOff x="7625126" y="539502"/>
            <a:chExt cx="1171703" cy="1013065"/>
          </a:xfrm>
        </p:grpSpPr>
        <p:sp>
          <p:nvSpPr>
            <p:cNvPr id="626" name="Google Shape;626;p51"/>
            <p:cNvSpPr/>
            <p:nvPr/>
          </p:nvSpPr>
          <p:spPr>
            <a:xfrm>
              <a:off x="8026531" y="539502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27" name="Google Shape;627;p51"/>
            <p:cNvPicPr preferRelativeResize="0"/>
            <p:nvPr/>
          </p:nvPicPr>
          <p:blipFill>
            <a:blip r:embed="rId4">
              <a:alphaModFix amt="72000"/>
            </a:blip>
            <a:stretch>
              <a:fillRect/>
            </a:stretch>
          </p:blipFill>
          <p:spPr>
            <a:xfrm rot="667566">
              <a:off x="7645574" y="1124413"/>
              <a:ext cx="1130806" cy="32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4" name="Google Shape;634;p51"/>
          <p:cNvSpPr txBox="1">
            <a:spLocks noGrp="1"/>
          </p:cNvSpPr>
          <p:nvPr>
            <p:ph type="title"/>
          </p:nvPr>
        </p:nvSpPr>
        <p:spPr>
          <a:xfrm>
            <a:off x="2246825" y="120359"/>
            <a:ext cx="54324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LUYỆN TẬP</a:t>
            </a:r>
            <a:endParaRPr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1818" y="589202"/>
            <a:ext cx="80641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47674" y="2186007"/>
            <a:ext cx="7968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Cube 56"/>
          <p:cNvSpPr/>
          <p:nvPr/>
        </p:nvSpPr>
        <p:spPr>
          <a:xfrm>
            <a:off x="6849180" y="2955448"/>
            <a:ext cx="1842448" cy="1774209"/>
          </a:xfrm>
          <a:prstGeom prst="cub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Rounded Rectangle 57"/>
          <p:cNvSpPr/>
          <p:nvPr/>
        </p:nvSpPr>
        <p:spPr>
          <a:xfrm>
            <a:off x="7053897" y="3733370"/>
            <a:ext cx="382137" cy="218364"/>
          </a:xfrm>
          <a:prstGeom prst="roundRect">
            <a:avLst/>
          </a:prstGeom>
          <a:solidFill>
            <a:srgbClr val="F272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Rounded Rectangle 58"/>
          <p:cNvSpPr/>
          <p:nvPr/>
        </p:nvSpPr>
        <p:spPr>
          <a:xfrm>
            <a:off x="7681693" y="3733370"/>
            <a:ext cx="382137" cy="21836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ounded Rectangle 59"/>
          <p:cNvSpPr/>
          <p:nvPr/>
        </p:nvSpPr>
        <p:spPr>
          <a:xfrm>
            <a:off x="7063176" y="4231513"/>
            <a:ext cx="382137" cy="2183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Rounded Rectangle 60"/>
          <p:cNvSpPr/>
          <p:nvPr/>
        </p:nvSpPr>
        <p:spPr>
          <a:xfrm>
            <a:off x="7681692" y="4231513"/>
            <a:ext cx="382137" cy="2183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/>
          <p:cNvSpPr txBox="1"/>
          <p:nvPr/>
        </p:nvSpPr>
        <p:spPr>
          <a:xfrm>
            <a:off x="1048377" y="3002172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056169" y="3735642"/>
            <a:ext cx="382137" cy="218364"/>
          </a:xfrm>
          <a:prstGeom prst="roundRect">
            <a:avLst/>
          </a:prstGeom>
          <a:solidFill>
            <a:srgbClr val="F272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ounded Rectangle 63"/>
          <p:cNvSpPr/>
          <p:nvPr/>
        </p:nvSpPr>
        <p:spPr>
          <a:xfrm>
            <a:off x="7687789" y="3739466"/>
            <a:ext cx="382137" cy="21836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5" name="Rounded Rectangle 64"/>
          <p:cNvSpPr/>
          <p:nvPr/>
        </p:nvSpPr>
        <p:spPr>
          <a:xfrm>
            <a:off x="7069544" y="4228601"/>
            <a:ext cx="382137" cy="21836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Rounded Rectangle 65"/>
          <p:cNvSpPr/>
          <p:nvPr/>
        </p:nvSpPr>
        <p:spPr>
          <a:xfrm>
            <a:off x="7691083" y="4225417"/>
            <a:ext cx="382137" cy="2183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TextBox 66"/>
          <p:cNvSpPr txBox="1"/>
          <p:nvPr/>
        </p:nvSpPr>
        <p:spPr>
          <a:xfrm>
            <a:off x="1048377" y="3426366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48377" y="3954559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48377" y="4429828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1019 L -0.48246 -0.1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7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1.85185E-6 L -0.546 -0.0425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4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23457E-7 L -0.46441 -0.0425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29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53056 0.0543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8" y="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3" grpId="0"/>
      <p:bldP spid="57" grpId="0" animBg="1"/>
      <p:bldP spid="58" grpId="0" animBg="1"/>
      <p:bldP spid="59" grpId="0" animBg="1"/>
      <p:bldP spid="60" grpId="0" animBg="1"/>
      <p:bldP spid="61" grpId="0" animBg="1"/>
      <p:bldP spid="22" grpId="0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0712" y="390093"/>
            <a:ext cx="8280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3537" y="1448797"/>
            <a:ext cx="8280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kết quả có thể xảy ra đối với màu của chiếc kẹo được lấy ra là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{H; X; V; C}.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3537" y="2327392"/>
            <a:ext cx="84769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đó: 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kí hiệu cho kết quả lấy được chiếc kẹo màu hồng,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kí hiệu cho kết quả lấy được chiếc kẹo màu xanh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kí hiệu cho kết quả lấy được chiếc kẹo màu vàng,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kí hiệu cho kết quả lấy được chiếc kẹo màu cam.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31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3105" y="543534"/>
            <a:ext cx="772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3104" y="1769772"/>
            <a:ext cx="772948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hai điều cần chú ý trong mô hình xác suất của trò chơi trên là: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 ngẫu nhiên một chiếc kẹo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hợp các kết quả có thể xảy ra đối với màu của quả bóng được lấy ra là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{H; X; V; C}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79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>
            <a:spLocks noGrp="1"/>
          </p:cNvSpPr>
          <p:nvPr>
            <p:ph type="title"/>
          </p:nvPr>
        </p:nvSpPr>
        <p:spPr>
          <a:xfrm>
            <a:off x="3695678" y="241606"/>
            <a:ext cx="2502319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Khởi động</a:t>
            </a:r>
            <a:endParaRPr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6" name="Google Shape;416;p40"/>
          <p:cNvGrpSpPr/>
          <p:nvPr/>
        </p:nvGrpSpPr>
        <p:grpSpPr>
          <a:xfrm>
            <a:off x="7907628" y="233564"/>
            <a:ext cx="1163482" cy="1003478"/>
            <a:chOff x="7730006" y="332072"/>
            <a:chExt cx="1163482" cy="1003478"/>
          </a:xfrm>
        </p:grpSpPr>
        <p:sp>
          <p:nvSpPr>
            <p:cNvPr id="417" name="Google Shape;417;p40"/>
            <p:cNvSpPr/>
            <p:nvPr/>
          </p:nvSpPr>
          <p:spPr>
            <a:xfrm>
              <a:off x="8139306" y="332072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8" name="Google Shape;418;p40"/>
            <p:cNvPicPr preferRelativeResize="0"/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 rot="686801">
              <a:off x="7751046" y="903076"/>
              <a:ext cx="1121402" cy="3244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815149" y="795027"/>
            <a:ext cx="3193441" cy="2240842"/>
            <a:chOff x="1893194" y="1335540"/>
            <a:chExt cx="3193441" cy="2240842"/>
          </a:xfrm>
        </p:grpSpPr>
        <p:grpSp>
          <p:nvGrpSpPr>
            <p:cNvPr id="3" name="Group 2"/>
            <p:cNvGrpSpPr/>
            <p:nvPr/>
          </p:nvGrpSpPr>
          <p:grpSpPr>
            <a:xfrm>
              <a:off x="2105169" y="1611048"/>
              <a:ext cx="2981466" cy="1965334"/>
              <a:chOff x="1713919" y="1383398"/>
              <a:chExt cx="4667250" cy="3076575"/>
            </a:xfrm>
          </p:grpSpPr>
          <p:pic>
            <p:nvPicPr>
              <p:cNvPr id="1030" name="Picture 6" descr="Khám phá dãy số ma thuật bao phủ Trái Đất 271 lần có trong trò chơi quen  thuộc này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3919" y="1383398"/>
                <a:ext cx="4667250" cy="30765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ounded Rectangle 1"/>
              <p:cNvSpPr/>
              <p:nvPr/>
            </p:nvSpPr>
            <p:spPr>
              <a:xfrm>
                <a:off x="4811296" y="2034862"/>
                <a:ext cx="1569873" cy="2034862"/>
              </a:xfrm>
              <a:prstGeom prst="roundRect">
                <a:avLst/>
              </a:prstGeom>
              <a:solidFill>
                <a:srgbClr val="F8F5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Cube 4"/>
            <p:cNvSpPr/>
            <p:nvPr/>
          </p:nvSpPr>
          <p:spPr>
            <a:xfrm>
              <a:off x="1893194" y="1335540"/>
              <a:ext cx="2550017" cy="2240842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9807" y="991728"/>
            <a:ext cx="4842002" cy="2309255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95678" y="3828273"/>
            <a:ext cx="4931195" cy="987128"/>
          </a:xfrm>
          <a:prstGeom prst="cloudCallout">
            <a:avLst>
              <a:gd name="adj1" fmla="val -66381"/>
              <a:gd name="adj2" fmla="val -3823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vi-VN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7862" y="3452028"/>
            <a:ext cx="934519" cy="1363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54"/>
          <p:cNvGrpSpPr/>
          <p:nvPr/>
        </p:nvGrpSpPr>
        <p:grpSpPr>
          <a:xfrm>
            <a:off x="7850186" y="354631"/>
            <a:ext cx="943125" cy="1142697"/>
            <a:chOff x="7810236" y="476541"/>
            <a:chExt cx="943125" cy="1142697"/>
          </a:xfrm>
        </p:grpSpPr>
        <p:sp>
          <p:nvSpPr>
            <p:cNvPr id="748" name="Google Shape;748;p54"/>
            <p:cNvSpPr/>
            <p:nvPr/>
          </p:nvSpPr>
          <p:spPr>
            <a:xfrm>
              <a:off x="8065032" y="476541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49" name="Google Shape;749;p54"/>
            <p:cNvPicPr preferRelativeResize="0"/>
            <p:nvPr/>
          </p:nvPicPr>
          <p:blipFill>
            <a:blip r:embed="rId3">
              <a:alphaModFix amt="82000"/>
            </a:blip>
            <a:stretch>
              <a:fillRect/>
            </a:stretch>
          </p:blipFill>
          <p:spPr>
            <a:xfrm>
              <a:off x="7810236" y="1125635"/>
              <a:ext cx="943125" cy="4936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074269" y="504217"/>
            <a:ext cx="3726982" cy="5922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HOẠT ĐỘNG NHÓM </a:t>
            </a:r>
            <a:endParaRPr lang="vi-V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875894" y="1365000"/>
            <a:ext cx="1572769" cy="880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Nhóm</a:t>
            </a:r>
            <a:r>
              <a:rPr lang="en-US" sz="2400" b="1" dirty="0"/>
              <a:t> 1</a:t>
            </a:r>
            <a:endParaRPr lang="vi-VN" sz="2400" b="1" dirty="0"/>
          </a:p>
        </p:txBody>
      </p:sp>
      <p:sp>
        <p:nvSpPr>
          <p:cNvPr id="37" name="Oval 36"/>
          <p:cNvSpPr/>
          <p:nvPr/>
        </p:nvSpPr>
        <p:spPr>
          <a:xfrm>
            <a:off x="2838278" y="1349880"/>
            <a:ext cx="1554481" cy="8801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Nhóm</a:t>
            </a:r>
            <a:r>
              <a:rPr lang="en-US" sz="2400" b="1" dirty="0"/>
              <a:t> 2</a:t>
            </a:r>
            <a:endParaRPr lang="vi-VN" sz="2400" b="1" dirty="0"/>
          </a:p>
        </p:txBody>
      </p:sp>
      <p:sp>
        <p:nvSpPr>
          <p:cNvPr id="38" name="Oval 37"/>
          <p:cNvSpPr/>
          <p:nvPr/>
        </p:nvSpPr>
        <p:spPr>
          <a:xfrm>
            <a:off x="4896885" y="1349880"/>
            <a:ext cx="1602445" cy="88011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Nhóm</a:t>
            </a:r>
            <a:r>
              <a:rPr lang="en-US" sz="2400" b="1" dirty="0"/>
              <a:t> 3</a:t>
            </a:r>
            <a:endParaRPr lang="vi-VN" sz="2400" b="1" dirty="0"/>
          </a:p>
        </p:txBody>
      </p:sp>
      <p:sp>
        <p:nvSpPr>
          <p:cNvPr id="39" name="Oval 38"/>
          <p:cNvSpPr/>
          <p:nvPr/>
        </p:nvSpPr>
        <p:spPr>
          <a:xfrm>
            <a:off x="6801251" y="1386588"/>
            <a:ext cx="1602445" cy="88011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Nhóm</a:t>
            </a:r>
            <a:r>
              <a:rPr lang="en-US" sz="2400" b="1" dirty="0"/>
              <a:t> 4</a:t>
            </a:r>
            <a:endParaRPr lang="vi-VN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61770" y="2450592"/>
            <a:ext cx="160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15010" y="2483455"/>
            <a:ext cx="160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68250" y="2483455"/>
            <a:ext cx="160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01251" y="2483455"/>
            <a:ext cx="1601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  <a:endParaRPr lang="vi-VN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09089" y="1246700"/>
            <a:ext cx="0" cy="20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602481" y="1250000"/>
            <a:ext cx="0" cy="20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632449" y="1250000"/>
            <a:ext cx="0" cy="2033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60592" y="3808938"/>
            <a:ext cx="3708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endParaRPr lang="vi-VN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37" grpId="0" animBg="1"/>
      <p:bldP spid="38" grpId="0" animBg="1"/>
      <p:bldP spid="39" grpId="0" animBg="1"/>
      <p:bldP spid="18" grpId="0"/>
      <p:bldP spid="41" grpId="0"/>
      <p:bldP spid="42" grpId="0"/>
      <p:bldP spid="43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Google Shape;701;p52"/>
          <p:cNvPicPr preferRelativeResize="0"/>
          <p:nvPr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8378646" y="-90641"/>
            <a:ext cx="1042975" cy="9493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40377" y="259021"/>
            <a:ext cx="8138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3, 4, 5;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56567" y="1429306"/>
            <a:ext cx="681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40377" y="1746294"/>
            <a:ext cx="7905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be 3"/>
          <p:cNvSpPr/>
          <p:nvPr/>
        </p:nvSpPr>
        <p:spPr>
          <a:xfrm>
            <a:off x="5596128" y="2289750"/>
            <a:ext cx="2999232" cy="2104829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5660685" y="3023268"/>
            <a:ext cx="457200" cy="4572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583680" y="3041173"/>
            <a:ext cx="457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2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426387" y="3036170"/>
            <a:ext cx="457200" cy="457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3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068396" y="3788978"/>
            <a:ext cx="4572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4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078915" y="3788978"/>
            <a:ext cx="4572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5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05840" y="2549620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660685" y="3023268"/>
            <a:ext cx="457200" cy="4572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6583680" y="3041173"/>
            <a:ext cx="457200" cy="457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2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426387" y="3036170"/>
            <a:ext cx="457200" cy="457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3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068396" y="3788978"/>
            <a:ext cx="457200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4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078915" y="3788978"/>
            <a:ext cx="457200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5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005840" y="3035409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05840" y="3521198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05840" y="4017121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005840" y="4513044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23457E-6 L -0.35347 -0.1043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5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46914E-6 L -0.44653 -0.00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45679E-6 L -0.53715 0.0993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58" y="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83951E-6 L -0.38716 0.0444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58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83951E-6 L -0.49166 0.1305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5" grpId="0"/>
      <p:bldP spid="66" grpId="0"/>
      <p:bldP spid="4" grpId="0" animBg="1"/>
      <p:bldP spid="5" grpId="0" animBg="1"/>
      <p:bldP spid="72" grpId="0" animBg="1"/>
      <p:bldP spid="73" grpId="0" animBg="1"/>
      <p:bldP spid="74" grpId="0" animBg="1"/>
      <p:bldP spid="75" grpId="0" animBg="1"/>
      <p:bldP spid="76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3" grpId="0"/>
      <p:bldP spid="84" grpId="0"/>
      <p:bldP spid="85" grpId="0"/>
      <p:bldP spid="8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5"/>
          <p:cNvSpPr/>
          <p:nvPr/>
        </p:nvSpPr>
        <p:spPr>
          <a:xfrm>
            <a:off x="932687" y="1064230"/>
            <a:ext cx="8042104" cy="3708938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" name="Google Shape;774;p55"/>
          <p:cNvGrpSpPr/>
          <p:nvPr/>
        </p:nvGrpSpPr>
        <p:grpSpPr>
          <a:xfrm>
            <a:off x="8081895" y="7438"/>
            <a:ext cx="1022534" cy="1472137"/>
            <a:chOff x="7837258" y="377110"/>
            <a:chExt cx="1022534" cy="1472137"/>
          </a:xfrm>
        </p:grpSpPr>
        <p:sp>
          <p:nvSpPr>
            <p:cNvPr id="775" name="Google Shape;775;p55"/>
            <p:cNvSpPr/>
            <p:nvPr/>
          </p:nvSpPr>
          <p:spPr>
            <a:xfrm flipH="1">
              <a:off x="8271697" y="377110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6" name="Google Shape;776;p55"/>
            <p:cNvPicPr preferRelativeResize="0"/>
            <p:nvPr/>
          </p:nvPicPr>
          <p:blipFill>
            <a:blip r:embed="rId3">
              <a:alphaModFix amt="74000"/>
            </a:blip>
            <a:stretch>
              <a:fillRect/>
            </a:stretch>
          </p:blipFill>
          <p:spPr>
            <a:xfrm rot="1130905" flipH="1">
              <a:off x="7891225" y="1228637"/>
              <a:ext cx="914600" cy="4859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TextBox 25"/>
          <p:cNvSpPr txBox="1"/>
          <p:nvPr/>
        </p:nvSpPr>
        <p:spPr>
          <a:xfrm>
            <a:off x="986153" y="1331168"/>
            <a:ext cx="7372806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b.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thẻ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rút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{1; 2; 3; 4; 5}  hay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43528" y="2583193"/>
            <a:ext cx="7372806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 Số </a:t>
            </a:r>
            <a:r>
              <a:rPr lang="en-US" sz="2400" b="1" dirty="0" err="1">
                <a:solidFill>
                  <a:srgbClr val="0070C0"/>
                </a:solidFill>
              </a:rPr>
              <a:t>xuất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thẻ</a:t>
            </a:r>
            <a:r>
              <a:rPr lang="en-US" sz="2400" b="1" dirty="0">
                <a:solidFill>
                  <a:srgbClr val="0070C0"/>
                </a:solidFill>
              </a:rPr>
              <a:t> được </a:t>
            </a:r>
            <a:r>
              <a:rPr lang="en-US" sz="2400" b="1" dirty="0" err="1">
                <a:solidFill>
                  <a:srgbClr val="0070C0"/>
                </a:solidFill>
              </a:rPr>
              <a:t>rút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tử</a:t>
            </a:r>
            <a:r>
              <a:rPr lang="en-US" sz="2400" b="1" dirty="0">
                <a:solidFill>
                  <a:srgbClr val="0070C0"/>
                </a:solidFill>
              </a:rPr>
              <a:t> của </a:t>
            </a:r>
            <a:r>
              <a:rPr lang="en-US" sz="2400" b="1" dirty="0" err="1">
                <a:solidFill>
                  <a:srgbClr val="0070C0"/>
                </a:solidFill>
              </a:rPr>
              <a:t>tập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hợp</a:t>
            </a:r>
            <a:r>
              <a:rPr lang="en-US" sz="2400" b="1" dirty="0">
                <a:solidFill>
                  <a:srgbClr val="0070C0"/>
                </a:solidFill>
              </a:rPr>
              <a:t> {1; 2; 3; 4; 5}.</a:t>
            </a:r>
            <a:endParaRPr lang="vi-VN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83129" y="2325092"/>
            <a:ext cx="7928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Trong đó: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+ </a:t>
            </a:r>
            <a:r>
              <a:rPr lang="en-US" sz="2400" b="1" dirty="0">
                <a:solidFill>
                  <a:srgbClr val="0070C0"/>
                </a:solidFill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srgbClr val="0070C0"/>
                </a:solidFill>
              </a:rPr>
              <a:t>kí hiệu cho kết quả lấy được chiếc thẻ có ghi số </a:t>
            </a:r>
            <a:r>
              <a:rPr lang="vi-VN" sz="2400" b="1" dirty="0">
                <a:solidFill>
                  <a:srgbClr val="0070C0"/>
                </a:solidFill>
              </a:rPr>
              <a:t>1</a:t>
            </a:r>
            <a:r>
              <a:rPr lang="en-US" sz="2400" b="1" dirty="0">
                <a:solidFill>
                  <a:srgbClr val="0070C0"/>
                </a:solidFill>
              </a:rPr>
              <a:t>;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+ 2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srgbClr val="0070C0"/>
                </a:solidFill>
              </a:rPr>
              <a:t>kí hiệu cho kết quả lấy được chiếc thẻ có ghi số </a:t>
            </a:r>
            <a:r>
              <a:rPr lang="en-US" sz="2400" b="1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 ;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+ 3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srgbClr val="0070C0"/>
                </a:solidFill>
              </a:rPr>
              <a:t>kí hiệu cho kết quả lấy được chiếc thẻ có ghi số </a:t>
            </a:r>
            <a:r>
              <a:rPr lang="en-US" sz="2400" b="1" dirty="0">
                <a:solidFill>
                  <a:srgbClr val="0070C0"/>
                </a:solidFill>
              </a:rPr>
              <a:t>3;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3129" y="389046"/>
            <a:ext cx="7372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c.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thẻ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rút</a:t>
            </a:r>
            <a:r>
              <a:rPr lang="en-US" sz="2400" dirty="0"/>
              <a:t> </a:t>
            </a:r>
            <a:r>
              <a:rPr lang="en-US" sz="2400" dirty="0" err="1"/>
              <a:t>ra.</a:t>
            </a:r>
            <a:endParaRPr lang="vi-VN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83129" y="1357069"/>
            <a:ext cx="7372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70C0"/>
                </a:solidFill>
              </a:rPr>
              <a:t>Tập hợp các kết quả có thể xảy ra đối với mỗi thẻ được lấy ra là {1; 2; 3; 4; 5}. </a:t>
            </a:r>
          </a:p>
        </p:txBody>
      </p:sp>
    </p:spTree>
    <p:extLst>
      <p:ext uri="{BB962C8B-B14F-4D97-AF65-F5344CB8AC3E}">
        <p14:creationId xmlns:p14="http://schemas.microsoft.com/office/powerpoint/2010/main" val="182534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56"/>
          <p:cNvGrpSpPr/>
          <p:nvPr/>
        </p:nvGrpSpPr>
        <p:grpSpPr>
          <a:xfrm>
            <a:off x="8053663" y="240632"/>
            <a:ext cx="955404" cy="1292377"/>
            <a:chOff x="7943935" y="332072"/>
            <a:chExt cx="955404" cy="1292377"/>
          </a:xfrm>
        </p:grpSpPr>
        <p:sp>
          <p:nvSpPr>
            <p:cNvPr id="786" name="Google Shape;786;p56"/>
            <p:cNvSpPr/>
            <p:nvPr/>
          </p:nvSpPr>
          <p:spPr>
            <a:xfrm>
              <a:off x="8217071" y="332072"/>
              <a:ext cx="344881" cy="1003468"/>
            </a:xfrm>
            <a:custGeom>
              <a:avLst/>
              <a:gdLst/>
              <a:ahLst/>
              <a:cxnLst/>
              <a:rect l="l" t="t" r="r" b="b"/>
              <a:pathLst>
                <a:path w="21660" h="63022" extrusionOk="0">
                  <a:moveTo>
                    <a:pt x="13874" y="870"/>
                  </a:moveTo>
                  <a:lnTo>
                    <a:pt x="13874" y="870"/>
                  </a:lnTo>
                  <a:cubicBezTo>
                    <a:pt x="15397" y="2392"/>
                    <a:pt x="14875" y="7437"/>
                    <a:pt x="13222" y="9177"/>
                  </a:cubicBezTo>
                  <a:cubicBezTo>
                    <a:pt x="12352" y="6263"/>
                    <a:pt x="12135" y="3523"/>
                    <a:pt x="13874" y="870"/>
                  </a:cubicBezTo>
                  <a:close/>
                  <a:moveTo>
                    <a:pt x="20920" y="4654"/>
                  </a:moveTo>
                  <a:lnTo>
                    <a:pt x="20920" y="4654"/>
                  </a:lnTo>
                  <a:cubicBezTo>
                    <a:pt x="20964" y="6872"/>
                    <a:pt x="19093" y="9743"/>
                    <a:pt x="16962" y="10656"/>
                  </a:cubicBezTo>
                  <a:cubicBezTo>
                    <a:pt x="17484" y="8090"/>
                    <a:pt x="18572" y="6002"/>
                    <a:pt x="20920" y="4654"/>
                  </a:cubicBezTo>
                  <a:close/>
                  <a:moveTo>
                    <a:pt x="7829" y="8481"/>
                  </a:moveTo>
                  <a:lnTo>
                    <a:pt x="7829" y="8481"/>
                  </a:lnTo>
                  <a:cubicBezTo>
                    <a:pt x="8829" y="10612"/>
                    <a:pt x="8568" y="12570"/>
                    <a:pt x="7959" y="14744"/>
                  </a:cubicBezTo>
                  <a:cubicBezTo>
                    <a:pt x="6959" y="12657"/>
                    <a:pt x="7046" y="10699"/>
                    <a:pt x="7829" y="8481"/>
                  </a:cubicBezTo>
                  <a:close/>
                  <a:moveTo>
                    <a:pt x="652" y="15005"/>
                  </a:moveTo>
                  <a:lnTo>
                    <a:pt x="652" y="15005"/>
                  </a:lnTo>
                  <a:cubicBezTo>
                    <a:pt x="2566" y="15527"/>
                    <a:pt x="4088" y="16440"/>
                    <a:pt x="5089" y="18137"/>
                  </a:cubicBezTo>
                  <a:cubicBezTo>
                    <a:pt x="4974" y="18151"/>
                    <a:pt x="4858" y="18158"/>
                    <a:pt x="4741" y="18158"/>
                  </a:cubicBezTo>
                  <a:cubicBezTo>
                    <a:pt x="3081" y="18158"/>
                    <a:pt x="1221" y="16752"/>
                    <a:pt x="652" y="15005"/>
                  </a:cubicBezTo>
                  <a:close/>
                  <a:moveTo>
                    <a:pt x="14048" y="0"/>
                  </a:moveTo>
                  <a:cubicBezTo>
                    <a:pt x="13744" y="218"/>
                    <a:pt x="13483" y="478"/>
                    <a:pt x="13222" y="739"/>
                  </a:cubicBezTo>
                  <a:cubicBezTo>
                    <a:pt x="11917" y="2697"/>
                    <a:pt x="11743" y="4915"/>
                    <a:pt x="12091" y="7220"/>
                  </a:cubicBezTo>
                  <a:cubicBezTo>
                    <a:pt x="12265" y="8525"/>
                    <a:pt x="12787" y="9786"/>
                    <a:pt x="12787" y="11091"/>
                  </a:cubicBezTo>
                  <a:cubicBezTo>
                    <a:pt x="12787" y="15353"/>
                    <a:pt x="12657" y="19615"/>
                    <a:pt x="12570" y="23834"/>
                  </a:cubicBezTo>
                  <a:lnTo>
                    <a:pt x="12570" y="24791"/>
                  </a:lnTo>
                  <a:cubicBezTo>
                    <a:pt x="10960" y="22269"/>
                    <a:pt x="9525" y="19746"/>
                    <a:pt x="8873" y="16832"/>
                  </a:cubicBezTo>
                  <a:cubicBezTo>
                    <a:pt x="8699" y="16006"/>
                    <a:pt x="8655" y="15136"/>
                    <a:pt x="8699" y="14266"/>
                  </a:cubicBezTo>
                  <a:cubicBezTo>
                    <a:pt x="8742" y="13048"/>
                    <a:pt x="9047" y="11787"/>
                    <a:pt x="9047" y="10525"/>
                  </a:cubicBezTo>
                  <a:cubicBezTo>
                    <a:pt x="9090" y="9395"/>
                    <a:pt x="8612" y="8351"/>
                    <a:pt x="7742" y="7568"/>
                  </a:cubicBezTo>
                  <a:cubicBezTo>
                    <a:pt x="7611" y="7742"/>
                    <a:pt x="7481" y="7872"/>
                    <a:pt x="7350" y="8090"/>
                  </a:cubicBezTo>
                  <a:cubicBezTo>
                    <a:pt x="6220" y="10395"/>
                    <a:pt x="6350" y="13091"/>
                    <a:pt x="7611" y="15310"/>
                  </a:cubicBezTo>
                  <a:cubicBezTo>
                    <a:pt x="8351" y="16658"/>
                    <a:pt x="8655" y="18224"/>
                    <a:pt x="9177" y="19746"/>
                  </a:cubicBezTo>
                  <a:cubicBezTo>
                    <a:pt x="7220" y="19311"/>
                    <a:pt x="5524" y="18180"/>
                    <a:pt x="4393" y="16527"/>
                  </a:cubicBezTo>
                  <a:cubicBezTo>
                    <a:pt x="3958" y="15788"/>
                    <a:pt x="3262" y="15179"/>
                    <a:pt x="2436" y="14918"/>
                  </a:cubicBezTo>
                  <a:cubicBezTo>
                    <a:pt x="2276" y="14838"/>
                    <a:pt x="1545" y="14758"/>
                    <a:pt x="943" y="14758"/>
                  </a:cubicBezTo>
                  <a:cubicBezTo>
                    <a:pt x="562" y="14758"/>
                    <a:pt x="232" y="14790"/>
                    <a:pt x="131" y="14875"/>
                  </a:cubicBezTo>
                  <a:cubicBezTo>
                    <a:pt x="0" y="15005"/>
                    <a:pt x="131" y="15614"/>
                    <a:pt x="304" y="15875"/>
                  </a:cubicBezTo>
                  <a:cubicBezTo>
                    <a:pt x="826" y="16527"/>
                    <a:pt x="1305" y="17354"/>
                    <a:pt x="2044" y="17702"/>
                  </a:cubicBezTo>
                  <a:cubicBezTo>
                    <a:pt x="3132" y="18354"/>
                    <a:pt x="4349" y="18789"/>
                    <a:pt x="5611" y="19094"/>
                  </a:cubicBezTo>
                  <a:cubicBezTo>
                    <a:pt x="8046" y="19615"/>
                    <a:pt x="9960" y="20746"/>
                    <a:pt x="10917" y="23182"/>
                  </a:cubicBezTo>
                  <a:cubicBezTo>
                    <a:pt x="11178" y="23791"/>
                    <a:pt x="11613" y="24356"/>
                    <a:pt x="11830" y="25009"/>
                  </a:cubicBezTo>
                  <a:cubicBezTo>
                    <a:pt x="12135" y="25705"/>
                    <a:pt x="12309" y="26444"/>
                    <a:pt x="12352" y="27227"/>
                  </a:cubicBezTo>
                  <a:cubicBezTo>
                    <a:pt x="12352" y="29967"/>
                    <a:pt x="12222" y="32750"/>
                    <a:pt x="12178" y="35447"/>
                  </a:cubicBezTo>
                  <a:cubicBezTo>
                    <a:pt x="12091" y="39709"/>
                    <a:pt x="12004" y="43928"/>
                    <a:pt x="11961" y="48190"/>
                  </a:cubicBezTo>
                  <a:cubicBezTo>
                    <a:pt x="11917" y="48756"/>
                    <a:pt x="11917" y="49365"/>
                    <a:pt x="11917" y="49930"/>
                  </a:cubicBezTo>
                  <a:cubicBezTo>
                    <a:pt x="11787" y="54062"/>
                    <a:pt x="11656" y="58237"/>
                    <a:pt x="11569" y="62369"/>
                  </a:cubicBezTo>
                  <a:cubicBezTo>
                    <a:pt x="11569" y="62587"/>
                    <a:pt x="11656" y="62804"/>
                    <a:pt x="11700" y="63022"/>
                  </a:cubicBezTo>
                  <a:lnTo>
                    <a:pt x="12004" y="62978"/>
                  </a:lnTo>
                  <a:cubicBezTo>
                    <a:pt x="12135" y="59673"/>
                    <a:pt x="12265" y="56367"/>
                    <a:pt x="12352" y="53062"/>
                  </a:cubicBezTo>
                  <a:cubicBezTo>
                    <a:pt x="12526" y="48451"/>
                    <a:pt x="12657" y="43798"/>
                    <a:pt x="12744" y="39187"/>
                  </a:cubicBezTo>
                  <a:cubicBezTo>
                    <a:pt x="12917" y="32663"/>
                    <a:pt x="13091" y="26096"/>
                    <a:pt x="13178" y="19572"/>
                  </a:cubicBezTo>
                  <a:cubicBezTo>
                    <a:pt x="13135" y="17963"/>
                    <a:pt x="13526" y="16353"/>
                    <a:pt x="14266" y="14962"/>
                  </a:cubicBezTo>
                  <a:cubicBezTo>
                    <a:pt x="15179" y="13265"/>
                    <a:pt x="15962" y="11526"/>
                    <a:pt x="18006" y="10743"/>
                  </a:cubicBezTo>
                  <a:cubicBezTo>
                    <a:pt x="21355" y="9482"/>
                    <a:pt x="21660" y="5306"/>
                    <a:pt x="21660" y="5132"/>
                  </a:cubicBezTo>
                  <a:cubicBezTo>
                    <a:pt x="21660" y="4828"/>
                    <a:pt x="21486" y="4349"/>
                    <a:pt x="21486" y="4132"/>
                  </a:cubicBezTo>
                  <a:cubicBezTo>
                    <a:pt x="21051" y="4132"/>
                    <a:pt x="20659" y="4262"/>
                    <a:pt x="20311" y="4436"/>
                  </a:cubicBezTo>
                  <a:cubicBezTo>
                    <a:pt x="18615" y="5306"/>
                    <a:pt x="17397" y="6872"/>
                    <a:pt x="16962" y="8742"/>
                  </a:cubicBezTo>
                  <a:cubicBezTo>
                    <a:pt x="16353" y="11265"/>
                    <a:pt x="14353" y="12874"/>
                    <a:pt x="13483" y="15136"/>
                  </a:cubicBezTo>
                  <a:cubicBezTo>
                    <a:pt x="13396" y="14005"/>
                    <a:pt x="13439" y="12874"/>
                    <a:pt x="13396" y="11743"/>
                  </a:cubicBezTo>
                  <a:cubicBezTo>
                    <a:pt x="13352" y="10699"/>
                    <a:pt x="13657" y="9699"/>
                    <a:pt x="14135" y="8829"/>
                  </a:cubicBezTo>
                  <a:cubicBezTo>
                    <a:pt x="15571" y="6394"/>
                    <a:pt x="15788" y="3480"/>
                    <a:pt x="14701" y="870"/>
                  </a:cubicBezTo>
                  <a:cubicBezTo>
                    <a:pt x="14527" y="565"/>
                    <a:pt x="14309" y="261"/>
                    <a:pt x="14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87" name="Google Shape;787;p56"/>
            <p:cNvPicPr preferRelativeResize="0"/>
            <p:nvPr/>
          </p:nvPicPr>
          <p:blipFill>
            <a:blip r:embed="rId3">
              <a:alphaModFix amt="69000"/>
            </a:blip>
            <a:stretch>
              <a:fillRect/>
            </a:stretch>
          </p:blipFill>
          <p:spPr>
            <a:xfrm rot="-1292238" flipH="1">
              <a:off x="8024937" y="907292"/>
              <a:ext cx="793399" cy="592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972281" y="511533"/>
            <a:ext cx="7614370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d.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chú</a:t>
            </a:r>
            <a:r>
              <a:rPr lang="en-US" sz="2400" dirty="0"/>
              <a:t> ý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suất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7" name="Rectangle 6"/>
          <p:cNvSpPr/>
          <p:nvPr/>
        </p:nvSpPr>
        <p:spPr>
          <a:xfrm>
            <a:off x="972281" y="1628843"/>
            <a:ext cx="7729483" cy="293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Có hai điều cần chú ý trong mô hình xác suất của trò chơi trên là:</a:t>
            </a:r>
            <a:endParaRPr lang="en-US" sz="2800" dirty="0">
              <a:solidFill>
                <a:srgbClr val="0070C0"/>
              </a:solidFill>
              <a:latin typeface="+mn-lt"/>
              <a:ea typeface="Calibri" panose="020F0502020204030204" pitchFamily="34" charset="0"/>
            </a:endParaRP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vi-VN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Lấy ngẫu nhiên một chiếc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hộp</a:t>
            </a:r>
            <a:r>
              <a:rPr lang="en-US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en-GB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vi-VN" sz="2800" dirty="0">
                <a:solidFill>
                  <a:srgbClr val="0070C0"/>
                </a:solidFill>
                <a:latin typeface="+mn-lt"/>
                <a:ea typeface="Calibri" panose="020F0502020204030204" pitchFamily="34" charset="0"/>
              </a:rPr>
              <a:t>Tập hợp các kết quả có thể xảy ra đối với </a:t>
            </a:r>
            <a:r>
              <a:rPr lang="vi-VN" sz="2800" dirty="0">
                <a:solidFill>
                  <a:srgbClr val="0070C0"/>
                </a:solidFill>
                <a:latin typeface="+mn-lt"/>
              </a:rPr>
              <a:t>mỗi thẻ được lấy ra là {</a:t>
            </a:r>
            <a:r>
              <a:rPr lang="vi-VN" sz="2800" b="1" dirty="0">
                <a:solidFill>
                  <a:srgbClr val="0070C0"/>
                </a:solidFill>
                <a:latin typeface="+mn-lt"/>
              </a:rPr>
              <a:t>1; 2; 3; 4; 5}</a:t>
            </a:r>
            <a:r>
              <a:rPr lang="vi-VN" sz="2800" dirty="0">
                <a:solidFill>
                  <a:srgbClr val="0070C0"/>
                </a:solidFill>
                <a:latin typeface="+mn-lt"/>
              </a:rPr>
              <a:t>. </a:t>
            </a:r>
            <a:endParaRPr lang="vi-VN" sz="28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1" name="Google Shape;821;p57"/>
          <p:cNvGrpSpPr/>
          <p:nvPr/>
        </p:nvGrpSpPr>
        <p:grpSpPr>
          <a:xfrm>
            <a:off x="174580" y="3973336"/>
            <a:ext cx="890050" cy="1139332"/>
            <a:chOff x="7880014" y="444114"/>
            <a:chExt cx="890050" cy="1139332"/>
          </a:xfrm>
        </p:grpSpPr>
        <p:sp>
          <p:nvSpPr>
            <p:cNvPr id="822" name="Google Shape;822;p57"/>
            <p:cNvSpPr/>
            <p:nvPr/>
          </p:nvSpPr>
          <p:spPr>
            <a:xfrm>
              <a:off x="8140604" y="444114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3" name="Google Shape;823;p57"/>
            <p:cNvPicPr preferRelativeResize="0"/>
            <p:nvPr/>
          </p:nvPicPr>
          <p:blipFill>
            <a:blip r:embed="rId3">
              <a:alphaModFix amt="81000"/>
            </a:blip>
            <a:stretch>
              <a:fillRect/>
            </a:stretch>
          </p:blipFill>
          <p:spPr>
            <a:xfrm flipH="1">
              <a:off x="7880014" y="919091"/>
              <a:ext cx="890050" cy="6643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4" name="Google Shape;824;p57"/>
          <p:cNvGrpSpPr/>
          <p:nvPr/>
        </p:nvGrpSpPr>
        <p:grpSpPr>
          <a:xfrm>
            <a:off x="7977951" y="-39597"/>
            <a:ext cx="1166049" cy="1234226"/>
            <a:chOff x="7648515" y="373405"/>
            <a:chExt cx="1166049" cy="1234226"/>
          </a:xfrm>
        </p:grpSpPr>
        <p:sp>
          <p:nvSpPr>
            <p:cNvPr id="825" name="Google Shape;825;p57"/>
            <p:cNvSpPr/>
            <p:nvPr/>
          </p:nvSpPr>
          <p:spPr>
            <a:xfrm>
              <a:off x="8014779" y="373405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6" name="Google Shape;826;p57"/>
            <p:cNvPicPr preferRelativeResize="0"/>
            <p:nvPr/>
          </p:nvPicPr>
          <p:blipFill>
            <a:blip r:embed="rId4">
              <a:alphaModFix amt="72000"/>
            </a:blip>
            <a:stretch>
              <a:fillRect/>
            </a:stretch>
          </p:blipFill>
          <p:spPr>
            <a:xfrm rot="633314">
              <a:off x="7668487" y="1185139"/>
              <a:ext cx="1126106" cy="32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27" name="Google Shape;827;p57"/>
          <p:cNvSpPr/>
          <p:nvPr/>
        </p:nvSpPr>
        <p:spPr>
          <a:xfrm>
            <a:off x="9794850" y="1607625"/>
            <a:ext cx="1478400" cy="7686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TextBox 31"/>
          <p:cNvSpPr txBox="1"/>
          <p:nvPr/>
        </p:nvSpPr>
        <p:spPr>
          <a:xfrm>
            <a:off x="892370" y="234228"/>
            <a:ext cx="645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dirty="0" err="1"/>
              <a:t>Lớp</a:t>
            </a:r>
            <a:r>
              <a:rPr lang="en-US" sz="2000" dirty="0"/>
              <a:t> 6B </a:t>
            </a:r>
            <a:r>
              <a:rPr lang="en-US" sz="2000" dirty="0" err="1"/>
              <a:t>tổ</a:t>
            </a:r>
            <a:r>
              <a:rPr lang="en-US" sz="2000" dirty="0"/>
              <a:t> </a:t>
            </a:r>
            <a:r>
              <a:rPr lang="en-US" sz="2000" dirty="0" err="1"/>
              <a:t>chức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“ </a:t>
            </a:r>
            <a:r>
              <a:rPr lang="en-US" sz="2000" dirty="0" err="1"/>
              <a:t>Vòng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lí</a:t>
            </a:r>
            <a:r>
              <a:rPr lang="en-US" sz="2000" dirty="0"/>
              <a:t> </a:t>
            </a:r>
            <a:r>
              <a:rPr lang="en-US" sz="2000" dirty="0" err="1"/>
              <a:t>thú</a:t>
            </a:r>
            <a:r>
              <a:rPr lang="en-US" sz="2000" dirty="0"/>
              <a:t>”,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đĩa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tròn</a:t>
            </a:r>
            <a:r>
              <a:rPr lang="en-US" sz="2000" dirty="0"/>
              <a:t> </a:t>
            </a:r>
            <a:r>
              <a:rPr lang="en-US" sz="2000" dirty="0" err="1"/>
              <a:t>dược</a:t>
            </a:r>
            <a:r>
              <a:rPr lang="en-US" sz="2000" dirty="0"/>
              <a:t> chia </a:t>
            </a:r>
            <a:r>
              <a:rPr lang="en-US" sz="2000" dirty="0" err="1"/>
              <a:t>thành</a:t>
            </a:r>
            <a:r>
              <a:rPr lang="en-US" sz="2000" dirty="0"/>
              <a:t> 6 </a:t>
            </a:r>
            <a:r>
              <a:rPr lang="en-US" sz="2000" dirty="0" err="1"/>
              <a:t>phần</a:t>
            </a:r>
            <a:r>
              <a:rPr lang="en-US" sz="2000" dirty="0"/>
              <a:t> </a:t>
            </a:r>
            <a:r>
              <a:rPr lang="en-US" sz="2000" dirty="0" err="1"/>
              <a:t>bằng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đánh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lần</a:t>
            </a:r>
            <a:r>
              <a:rPr lang="en-US" sz="2000" dirty="0"/>
              <a:t> </a:t>
            </a:r>
            <a:r>
              <a:rPr lang="en-US" sz="2000" dirty="0" err="1"/>
              <a:t>lượt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1 </a:t>
            </a:r>
            <a:r>
              <a:rPr lang="en-US" sz="2000" dirty="0" err="1"/>
              <a:t>đến</a:t>
            </a:r>
            <a:r>
              <a:rPr lang="en-US" sz="2000" dirty="0"/>
              <a:t> 6,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giữ</a:t>
            </a:r>
            <a:r>
              <a:rPr lang="en-US" sz="2000" dirty="0"/>
              <a:t> </a:t>
            </a:r>
            <a:r>
              <a:rPr lang="en-US" sz="2000" dirty="0" err="1"/>
              <a:t>cố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bên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888628" y="1521347"/>
            <a:ext cx="4956048" cy="40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Quay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đĩa</a:t>
            </a:r>
            <a:r>
              <a:rPr lang="en-US" sz="2000" dirty="0"/>
              <a:t> 1 </a:t>
            </a:r>
            <a:r>
              <a:rPr lang="en-US" sz="2000" dirty="0" err="1"/>
              <a:t>lần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888628" y="1831492"/>
            <a:ext cx="56077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a.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quạt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đĩa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.</a:t>
            </a:r>
            <a:endParaRPr lang="vi-VN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581"/>
          <a:stretch/>
        </p:blipFill>
        <p:spPr>
          <a:xfrm>
            <a:off x="6345039" y="1359350"/>
            <a:ext cx="2639650" cy="12651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8628" y="2844786"/>
            <a:ext cx="8096061" cy="877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a) Có 6 kết quả có thể xảy ra đối với số ở hình quạt mà chiếc kim chỉ vào khi đĩa dừng lại</a:t>
            </a:r>
            <a:endParaRPr lang="en-US" sz="2000" dirty="0">
              <a:solidFill>
                <a:srgbClr val="002060"/>
              </a:solidFill>
              <a:latin typeface="+mn-lt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9196" y="3595171"/>
            <a:ext cx="1799708" cy="1166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Phần</a:t>
            </a:r>
            <a:r>
              <a:rPr lang="en-US" sz="2000" dirty="0">
                <a:solidFill>
                  <a:srgbClr val="002060"/>
                </a:solidFill>
              </a:rPr>
              <a:t> 1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Phần</a:t>
            </a:r>
            <a:r>
              <a:rPr lang="en-US" sz="2000" dirty="0">
                <a:solidFill>
                  <a:srgbClr val="002060"/>
                </a:solidFill>
              </a:rPr>
              <a:t> 2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Phần</a:t>
            </a:r>
            <a:r>
              <a:rPr lang="en-US" sz="2000" dirty="0">
                <a:solidFill>
                  <a:srgbClr val="002060"/>
                </a:solidFill>
              </a:rPr>
              <a:t> 3.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29751" y="3595171"/>
            <a:ext cx="1799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Phần</a:t>
            </a:r>
            <a:r>
              <a:rPr lang="en-US" sz="2000" dirty="0">
                <a:solidFill>
                  <a:srgbClr val="002060"/>
                </a:solidFill>
              </a:rPr>
              <a:t> 4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Phần</a:t>
            </a:r>
            <a:r>
              <a:rPr lang="en-US" sz="2000" dirty="0">
                <a:solidFill>
                  <a:srgbClr val="002060"/>
                </a:solidFill>
              </a:rPr>
              <a:t> 5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</a:rPr>
              <a:t>Phần</a:t>
            </a:r>
            <a:r>
              <a:rPr lang="en-US" sz="2000" dirty="0">
                <a:solidFill>
                  <a:srgbClr val="002060"/>
                </a:solidFill>
              </a:rPr>
              <a:t> 6.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5" grpId="0"/>
      <p:bldP spid="6" grpId="0" build="allAtOnce"/>
      <p:bldP spid="43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58"/>
          <p:cNvSpPr/>
          <p:nvPr/>
        </p:nvSpPr>
        <p:spPr>
          <a:xfrm rot="-5400000" flipH="1">
            <a:off x="2381026" y="-1571775"/>
            <a:ext cx="4703552" cy="8303923"/>
          </a:xfrm>
          <a:custGeom>
            <a:avLst/>
            <a:gdLst/>
            <a:ahLst/>
            <a:cxnLst/>
            <a:rect l="l" t="t" r="r" b="b"/>
            <a:pathLst>
              <a:path w="81116" h="98980" extrusionOk="0">
                <a:moveTo>
                  <a:pt x="811" y="0"/>
                </a:moveTo>
                <a:cubicBezTo>
                  <a:pt x="358" y="0"/>
                  <a:pt x="0" y="358"/>
                  <a:pt x="0" y="811"/>
                </a:cubicBezTo>
                <a:lnTo>
                  <a:pt x="0" y="2528"/>
                </a:lnTo>
                <a:lnTo>
                  <a:pt x="2313" y="2266"/>
                </a:lnTo>
                <a:cubicBezTo>
                  <a:pt x="2528" y="1932"/>
                  <a:pt x="2886" y="1765"/>
                  <a:pt x="3291" y="1765"/>
                </a:cubicBezTo>
                <a:cubicBezTo>
                  <a:pt x="3303" y="1765"/>
                  <a:pt x="3314" y="1764"/>
                  <a:pt x="3325" y="1764"/>
                </a:cubicBezTo>
                <a:cubicBezTo>
                  <a:pt x="4166" y="1764"/>
                  <a:pt x="4742" y="2634"/>
                  <a:pt x="4412" y="3411"/>
                </a:cubicBezTo>
                <a:cubicBezTo>
                  <a:pt x="4215" y="3890"/>
                  <a:pt x="3768" y="4144"/>
                  <a:pt x="3312" y="4144"/>
                </a:cubicBezTo>
                <a:cubicBezTo>
                  <a:pt x="2997" y="4144"/>
                  <a:pt x="2677" y="4022"/>
                  <a:pt x="2433" y="3768"/>
                </a:cubicBezTo>
                <a:lnTo>
                  <a:pt x="0" y="3673"/>
                </a:lnTo>
                <a:lnTo>
                  <a:pt x="0" y="7155"/>
                </a:lnTo>
                <a:lnTo>
                  <a:pt x="2337" y="7155"/>
                </a:lnTo>
                <a:cubicBezTo>
                  <a:pt x="2583" y="6818"/>
                  <a:pt x="2937" y="6665"/>
                  <a:pt x="3288" y="6665"/>
                </a:cubicBezTo>
                <a:cubicBezTo>
                  <a:pt x="3854" y="6665"/>
                  <a:pt x="4410" y="7064"/>
                  <a:pt x="4484" y="7728"/>
                </a:cubicBezTo>
                <a:cubicBezTo>
                  <a:pt x="4569" y="8498"/>
                  <a:pt x="3943" y="9059"/>
                  <a:pt x="3273" y="9059"/>
                </a:cubicBezTo>
                <a:cubicBezTo>
                  <a:pt x="3010" y="9059"/>
                  <a:pt x="2740" y="8972"/>
                  <a:pt x="2504" y="8777"/>
                </a:cubicBezTo>
                <a:lnTo>
                  <a:pt x="692" y="9278"/>
                </a:lnTo>
                <a:lnTo>
                  <a:pt x="0" y="9278"/>
                </a:lnTo>
                <a:lnTo>
                  <a:pt x="0" y="12331"/>
                </a:lnTo>
                <a:lnTo>
                  <a:pt x="2147" y="12378"/>
                </a:lnTo>
                <a:cubicBezTo>
                  <a:pt x="2324" y="11847"/>
                  <a:pt x="2804" y="11557"/>
                  <a:pt x="3286" y="11557"/>
                </a:cubicBezTo>
                <a:cubicBezTo>
                  <a:pt x="3648" y="11557"/>
                  <a:pt x="4010" y="11721"/>
                  <a:pt x="4245" y="12068"/>
                </a:cubicBezTo>
                <a:cubicBezTo>
                  <a:pt x="4818" y="12855"/>
                  <a:pt x="4245" y="13953"/>
                  <a:pt x="3291" y="13953"/>
                </a:cubicBezTo>
                <a:cubicBezTo>
                  <a:pt x="3053" y="13953"/>
                  <a:pt x="2838" y="13881"/>
                  <a:pt x="2647" y="13762"/>
                </a:cubicBezTo>
                <a:lnTo>
                  <a:pt x="0" y="13762"/>
                </a:lnTo>
                <a:lnTo>
                  <a:pt x="0" y="17148"/>
                </a:lnTo>
                <a:lnTo>
                  <a:pt x="72" y="17077"/>
                </a:lnTo>
                <a:cubicBezTo>
                  <a:pt x="72" y="17077"/>
                  <a:pt x="2719" y="16505"/>
                  <a:pt x="3268" y="16505"/>
                </a:cubicBezTo>
                <a:cubicBezTo>
                  <a:pt x="3322" y="16497"/>
                  <a:pt x="3376" y="16494"/>
                  <a:pt x="3430" y="16494"/>
                </a:cubicBezTo>
                <a:cubicBezTo>
                  <a:pt x="4077" y="16494"/>
                  <a:pt x="4627" y="17012"/>
                  <a:pt x="4627" y="17673"/>
                </a:cubicBezTo>
                <a:cubicBezTo>
                  <a:pt x="4627" y="18356"/>
                  <a:pt x="4077" y="18876"/>
                  <a:pt x="3429" y="18876"/>
                </a:cubicBezTo>
                <a:cubicBezTo>
                  <a:pt x="3376" y="18876"/>
                  <a:pt x="3322" y="18873"/>
                  <a:pt x="3268" y="18866"/>
                </a:cubicBezTo>
                <a:cubicBezTo>
                  <a:pt x="3172" y="18866"/>
                  <a:pt x="3077" y="18842"/>
                  <a:pt x="2981" y="18818"/>
                </a:cubicBezTo>
                <a:lnTo>
                  <a:pt x="0" y="18102"/>
                </a:lnTo>
                <a:lnTo>
                  <a:pt x="0" y="22038"/>
                </a:lnTo>
                <a:lnTo>
                  <a:pt x="1574" y="22038"/>
                </a:lnTo>
                <a:cubicBezTo>
                  <a:pt x="1574" y="22038"/>
                  <a:pt x="2767" y="21418"/>
                  <a:pt x="3268" y="21418"/>
                </a:cubicBezTo>
                <a:cubicBezTo>
                  <a:pt x="3279" y="21417"/>
                  <a:pt x="3290" y="21417"/>
                  <a:pt x="3301" y="21417"/>
                </a:cubicBezTo>
                <a:cubicBezTo>
                  <a:pt x="4211" y="21417"/>
                  <a:pt x="4765" y="22381"/>
                  <a:pt x="4341" y="23183"/>
                </a:cubicBezTo>
                <a:cubicBezTo>
                  <a:pt x="4109" y="23597"/>
                  <a:pt x="3697" y="23806"/>
                  <a:pt x="3285" y="23806"/>
                </a:cubicBezTo>
                <a:cubicBezTo>
                  <a:pt x="2892" y="23806"/>
                  <a:pt x="2499" y="23615"/>
                  <a:pt x="2266" y="23230"/>
                </a:cubicBezTo>
                <a:lnTo>
                  <a:pt x="0" y="23087"/>
                </a:lnTo>
                <a:lnTo>
                  <a:pt x="0" y="26474"/>
                </a:lnTo>
                <a:lnTo>
                  <a:pt x="2337" y="26784"/>
                </a:lnTo>
                <a:cubicBezTo>
                  <a:pt x="2580" y="26455"/>
                  <a:pt x="2925" y="26309"/>
                  <a:pt x="3269" y="26309"/>
                </a:cubicBezTo>
                <a:cubicBezTo>
                  <a:pt x="3872" y="26309"/>
                  <a:pt x="4469" y="26761"/>
                  <a:pt x="4484" y="27476"/>
                </a:cubicBezTo>
                <a:cubicBezTo>
                  <a:pt x="4499" y="28223"/>
                  <a:pt x="3895" y="28706"/>
                  <a:pt x="3275" y="28706"/>
                </a:cubicBezTo>
                <a:cubicBezTo>
                  <a:pt x="2944" y="28706"/>
                  <a:pt x="2610" y="28569"/>
                  <a:pt x="2361" y="28263"/>
                </a:cubicBezTo>
                <a:lnTo>
                  <a:pt x="0" y="28430"/>
                </a:lnTo>
                <a:lnTo>
                  <a:pt x="0" y="31149"/>
                </a:lnTo>
                <a:lnTo>
                  <a:pt x="1526" y="31578"/>
                </a:lnTo>
                <a:cubicBezTo>
                  <a:pt x="2099" y="31411"/>
                  <a:pt x="2671" y="31292"/>
                  <a:pt x="3268" y="31244"/>
                </a:cubicBezTo>
                <a:cubicBezTo>
                  <a:pt x="3331" y="31233"/>
                  <a:pt x="3395" y="31228"/>
                  <a:pt x="3457" y="31228"/>
                </a:cubicBezTo>
                <a:cubicBezTo>
                  <a:pt x="4093" y="31228"/>
                  <a:pt x="4627" y="31761"/>
                  <a:pt x="4627" y="32413"/>
                </a:cubicBezTo>
                <a:cubicBezTo>
                  <a:pt x="4627" y="33096"/>
                  <a:pt x="4077" y="33616"/>
                  <a:pt x="3429" y="33616"/>
                </a:cubicBezTo>
                <a:cubicBezTo>
                  <a:pt x="3376" y="33616"/>
                  <a:pt x="3322" y="33613"/>
                  <a:pt x="3268" y="33605"/>
                </a:cubicBezTo>
                <a:cubicBezTo>
                  <a:pt x="2981" y="33605"/>
                  <a:pt x="2695" y="33486"/>
                  <a:pt x="2480" y="33271"/>
                </a:cubicBezTo>
                <a:lnTo>
                  <a:pt x="0" y="32723"/>
                </a:lnTo>
                <a:lnTo>
                  <a:pt x="0" y="36754"/>
                </a:lnTo>
                <a:lnTo>
                  <a:pt x="2242" y="36754"/>
                </a:lnTo>
                <a:cubicBezTo>
                  <a:pt x="2468" y="36330"/>
                  <a:pt x="2870" y="36134"/>
                  <a:pt x="3271" y="36134"/>
                </a:cubicBezTo>
                <a:cubicBezTo>
                  <a:pt x="3842" y="36134"/>
                  <a:pt x="4414" y="36530"/>
                  <a:pt x="4484" y="37231"/>
                </a:cubicBezTo>
                <a:cubicBezTo>
                  <a:pt x="4547" y="38001"/>
                  <a:pt x="3916" y="38522"/>
                  <a:pt x="3273" y="38522"/>
                </a:cubicBezTo>
                <a:cubicBezTo>
                  <a:pt x="2941" y="38522"/>
                  <a:pt x="2605" y="38383"/>
                  <a:pt x="2361" y="38065"/>
                </a:cubicBezTo>
                <a:lnTo>
                  <a:pt x="0" y="37827"/>
                </a:lnTo>
                <a:lnTo>
                  <a:pt x="0" y="41237"/>
                </a:lnTo>
                <a:lnTo>
                  <a:pt x="2242" y="41667"/>
                </a:lnTo>
                <a:cubicBezTo>
                  <a:pt x="2476" y="41235"/>
                  <a:pt x="2872" y="41044"/>
                  <a:pt x="3267" y="41044"/>
                </a:cubicBezTo>
                <a:cubicBezTo>
                  <a:pt x="3918" y="41044"/>
                  <a:pt x="4564" y="41565"/>
                  <a:pt x="4460" y="42382"/>
                </a:cubicBezTo>
                <a:cubicBezTo>
                  <a:pt x="4384" y="43069"/>
                  <a:pt x="3827" y="43430"/>
                  <a:pt x="3272" y="43430"/>
                </a:cubicBezTo>
                <a:cubicBezTo>
                  <a:pt x="2786" y="43430"/>
                  <a:pt x="2303" y="43152"/>
                  <a:pt x="2147" y="42573"/>
                </a:cubicBezTo>
                <a:lnTo>
                  <a:pt x="0" y="42573"/>
                </a:lnTo>
                <a:lnTo>
                  <a:pt x="0" y="46103"/>
                </a:lnTo>
                <a:lnTo>
                  <a:pt x="1813" y="46675"/>
                </a:lnTo>
                <a:cubicBezTo>
                  <a:pt x="1813" y="46675"/>
                  <a:pt x="2862" y="45960"/>
                  <a:pt x="3268" y="45960"/>
                </a:cubicBezTo>
                <a:cubicBezTo>
                  <a:pt x="3278" y="45960"/>
                  <a:pt x="3289" y="45959"/>
                  <a:pt x="3299" y="45959"/>
                </a:cubicBezTo>
                <a:cubicBezTo>
                  <a:pt x="4211" y="45959"/>
                  <a:pt x="4788" y="46971"/>
                  <a:pt x="4317" y="47749"/>
                </a:cubicBezTo>
                <a:cubicBezTo>
                  <a:pt x="4094" y="48148"/>
                  <a:pt x="3697" y="48345"/>
                  <a:pt x="3297" y="48345"/>
                </a:cubicBezTo>
                <a:cubicBezTo>
                  <a:pt x="2886" y="48345"/>
                  <a:pt x="2472" y="48136"/>
                  <a:pt x="2242" y="47725"/>
                </a:cubicBezTo>
                <a:lnTo>
                  <a:pt x="0" y="47701"/>
                </a:lnTo>
                <a:lnTo>
                  <a:pt x="0" y="49299"/>
                </a:lnTo>
                <a:cubicBezTo>
                  <a:pt x="0" y="49370"/>
                  <a:pt x="0" y="49442"/>
                  <a:pt x="24" y="49514"/>
                </a:cubicBezTo>
                <a:cubicBezTo>
                  <a:pt x="0" y="49561"/>
                  <a:pt x="0" y="49633"/>
                  <a:pt x="0" y="49704"/>
                </a:cubicBezTo>
                <a:lnTo>
                  <a:pt x="0" y="51422"/>
                </a:lnTo>
                <a:lnTo>
                  <a:pt x="2313" y="51159"/>
                </a:lnTo>
                <a:cubicBezTo>
                  <a:pt x="2560" y="50804"/>
                  <a:pt x="2921" y="50643"/>
                  <a:pt x="3278" y="50643"/>
                </a:cubicBezTo>
                <a:cubicBezTo>
                  <a:pt x="3856" y="50643"/>
                  <a:pt x="4425" y="51063"/>
                  <a:pt x="4484" y="51755"/>
                </a:cubicBezTo>
                <a:cubicBezTo>
                  <a:pt x="4533" y="52517"/>
                  <a:pt x="3920" y="53037"/>
                  <a:pt x="3283" y="53037"/>
                </a:cubicBezTo>
                <a:cubicBezTo>
                  <a:pt x="2983" y="53037"/>
                  <a:pt x="2677" y="52922"/>
                  <a:pt x="2433" y="52662"/>
                </a:cubicBezTo>
                <a:lnTo>
                  <a:pt x="0" y="52566"/>
                </a:lnTo>
                <a:lnTo>
                  <a:pt x="0" y="56049"/>
                </a:lnTo>
                <a:lnTo>
                  <a:pt x="2337" y="56049"/>
                </a:lnTo>
                <a:cubicBezTo>
                  <a:pt x="2583" y="55711"/>
                  <a:pt x="2937" y="55559"/>
                  <a:pt x="3288" y="55559"/>
                </a:cubicBezTo>
                <a:cubicBezTo>
                  <a:pt x="3854" y="55559"/>
                  <a:pt x="4410" y="55958"/>
                  <a:pt x="4484" y="56621"/>
                </a:cubicBezTo>
                <a:cubicBezTo>
                  <a:pt x="4569" y="57385"/>
                  <a:pt x="3952" y="57944"/>
                  <a:pt x="3289" y="57944"/>
                </a:cubicBezTo>
                <a:cubicBezTo>
                  <a:pt x="3021" y="57944"/>
                  <a:pt x="2745" y="57853"/>
                  <a:pt x="2504" y="57647"/>
                </a:cubicBezTo>
                <a:lnTo>
                  <a:pt x="692" y="58171"/>
                </a:lnTo>
                <a:lnTo>
                  <a:pt x="0" y="58171"/>
                </a:lnTo>
                <a:lnTo>
                  <a:pt x="0" y="61224"/>
                </a:lnTo>
                <a:lnTo>
                  <a:pt x="2147" y="61296"/>
                </a:lnTo>
                <a:cubicBezTo>
                  <a:pt x="2326" y="60744"/>
                  <a:pt x="2808" y="60448"/>
                  <a:pt x="3298" y="60448"/>
                </a:cubicBezTo>
                <a:cubicBezTo>
                  <a:pt x="3656" y="60448"/>
                  <a:pt x="4018" y="60606"/>
                  <a:pt x="4269" y="60938"/>
                </a:cubicBezTo>
                <a:cubicBezTo>
                  <a:pt x="4842" y="61725"/>
                  <a:pt x="4269" y="62846"/>
                  <a:pt x="3291" y="62846"/>
                </a:cubicBezTo>
                <a:cubicBezTo>
                  <a:pt x="3053" y="62846"/>
                  <a:pt x="2838" y="62774"/>
                  <a:pt x="2647" y="62655"/>
                </a:cubicBezTo>
                <a:lnTo>
                  <a:pt x="0" y="62655"/>
                </a:lnTo>
                <a:lnTo>
                  <a:pt x="0" y="66042"/>
                </a:lnTo>
                <a:lnTo>
                  <a:pt x="72" y="65946"/>
                </a:lnTo>
                <a:cubicBezTo>
                  <a:pt x="72" y="65946"/>
                  <a:pt x="2719" y="65398"/>
                  <a:pt x="3268" y="65398"/>
                </a:cubicBezTo>
                <a:cubicBezTo>
                  <a:pt x="3331" y="65387"/>
                  <a:pt x="3395" y="65382"/>
                  <a:pt x="3457" y="65382"/>
                </a:cubicBezTo>
                <a:cubicBezTo>
                  <a:pt x="4093" y="65382"/>
                  <a:pt x="4627" y="65915"/>
                  <a:pt x="4627" y="66567"/>
                </a:cubicBezTo>
                <a:cubicBezTo>
                  <a:pt x="4627" y="67218"/>
                  <a:pt x="4093" y="67751"/>
                  <a:pt x="3457" y="67751"/>
                </a:cubicBezTo>
                <a:cubicBezTo>
                  <a:pt x="3395" y="67751"/>
                  <a:pt x="3331" y="67746"/>
                  <a:pt x="3268" y="67735"/>
                </a:cubicBezTo>
                <a:cubicBezTo>
                  <a:pt x="3240" y="67742"/>
                  <a:pt x="3212" y="67745"/>
                  <a:pt x="3184" y="67745"/>
                </a:cubicBezTo>
                <a:cubicBezTo>
                  <a:pt x="3116" y="67745"/>
                  <a:pt x="3049" y="67728"/>
                  <a:pt x="2981" y="67711"/>
                </a:cubicBezTo>
                <a:lnTo>
                  <a:pt x="0" y="66996"/>
                </a:lnTo>
                <a:lnTo>
                  <a:pt x="0" y="70907"/>
                </a:lnTo>
                <a:lnTo>
                  <a:pt x="1574" y="70907"/>
                </a:lnTo>
                <a:cubicBezTo>
                  <a:pt x="1574" y="70907"/>
                  <a:pt x="2767" y="70311"/>
                  <a:pt x="3268" y="70311"/>
                </a:cubicBezTo>
                <a:cubicBezTo>
                  <a:pt x="3278" y="70311"/>
                  <a:pt x="3289" y="70311"/>
                  <a:pt x="3300" y="70311"/>
                </a:cubicBezTo>
                <a:cubicBezTo>
                  <a:pt x="4211" y="70311"/>
                  <a:pt x="4765" y="71298"/>
                  <a:pt x="4341" y="72076"/>
                </a:cubicBezTo>
                <a:cubicBezTo>
                  <a:pt x="4109" y="72491"/>
                  <a:pt x="3697" y="72699"/>
                  <a:pt x="3285" y="72699"/>
                </a:cubicBezTo>
                <a:cubicBezTo>
                  <a:pt x="2892" y="72699"/>
                  <a:pt x="2499" y="72508"/>
                  <a:pt x="2266" y="72124"/>
                </a:cubicBezTo>
                <a:lnTo>
                  <a:pt x="0" y="71981"/>
                </a:lnTo>
                <a:lnTo>
                  <a:pt x="0" y="75367"/>
                </a:lnTo>
                <a:lnTo>
                  <a:pt x="2337" y="75677"/>
                </a:lnTo>
                <a:cubicBezTo>
                  <a:pt x="2579" y="75348"/>
                  <a:pt x="2943" y="75185"/>
                  <a:pt x="3304" y="75185"/>
                </a:cubicBezTo>
                <a:cubicBezTo>
                  <a:pt x="3727" y="75185"/>
                  <a:pt x="4146" y="75407"/>
                  <a:pt x="4365" y="75844"/>
                </a:cubicBezTo>
                <a:cubicBezTo>
                  <a:pt x="4765" y="76645"/>
                  <a:pt x="4189" y="77562"/>
                  <a:pt x="3325" y="77562"/>
                </a:cubicBezTo>
                <a:cubicBezTo>
                  <a:pt x="3314" y="77562"/>
                  <a:pt x="3302" y="77562"/>
                  <a:pt x="3291" y="77562"/>
                </a:cubicBezTo>
                <a:cubicBezTo>
                  <a:pt x="2934" y="77562"/>
                  <a:pt x="2600" y="77419"/>
                  <a:pt x="2385" y="77156"/>
                </a:cubicBezTo>
                <a:lnTo>
                  <a:pt x="0" y="77323"/>
                </a:lnTo>
                <a:lnTo>
                  <a:pt x="0" y="80042"/>
                </a:lnTo>
                <a:lnTo>
                  <a:pt x="1526" y="80448"/>
                </a:lnTo>
                <a:cubicBezTo>
                  <a:pt x="2099" y="80304"/>
                  <a:pt x="2695" y="80185"/>
                  <a:pt x="3291" y="80114"/>
                </a:cubicBezTo>
                <a:cubicBezTo>
                  <a:pt x="3346" y="80106"/>
                  <a:pt x="3400" y="80103"/>
                  <a:pt x="3453" y="80103"/>
                </a:cubicBezTo>
                <a:cubicBezTo>
                  <a:pt x="4101" y="80103"/>
                  <a:pt x="4651" y="80623"/>
                  <a:pt x="4651" y="81306"/>
                </a:cubicBezTo>
                <a:cubicBezTo>
                  <a:pt x="4651" y="81958"/>
                  <a:pt x="4117" y="82491"/>
                  <a:pt x="3481" y="82491"/>
                </a:cubicBezTo>
                <a:cubicBezTo>
                  <a:pt x="3419" y="82491"/>
                  <a:pt x="3355" y="82485"/>
                  <a:pt x="3291" y="82475"/>
                </a:cubicBezTo>
                <a:cubicBezTo>
                  <a:pt x="2981" y="82475"/>
                  <a:pt x="2695" y="82379"/>
                  <a:pt x="2480" y="82165"/>
                </a:cubicBezTo>
                <a:lnTo>
                  <a:pt x="0" y="81616"/>
                </a:lnTo>
                <a:lnTo>
                  <a:pt x="0" y="85647"/>
                </a:lnTo>
                <a:lnTo>
                  <a:pt x="2242" y="85647"/>
                </a:lnTo>
                <a:cubicBezTo>
                  <a:pt x="2469" y="85213"/>
                  <a:pt x="2870" y="85016"/>
                  <a:pt x="3272" y="85016"/>
                </a:cubicBezTo>
                <a:cubicBezTo>
                  <a:pt x="3843" y="85016"/>
                  <a:pt x="4414" y="85414"/>
                  <a:pt x="4484" y="86100"/>
                </a:cubicBezTo>
                <a:cubicBezTo>
                  <a:pt x="4547" y="86887"/>
                  <a:pt x="3914" y="87415"/>
                  <a:pt x="3270" y="87415"/>
                </a:cubicBezTo>
                <a:cubicBezTo>
                  <a:pt x="2939" y="87415"/>
                  <a:pt x="2604" y="87275"/>
                  <a:pt x="2361" y="86959"/>
                </a:cubicBezTo>
                <a:lnTo>
                  <a:pt x="0" y="86720"/>
                </a:lnTo>
                <a:lnTo>
                  <a:pt x="0" y="90107"/>
                </a:lnTo>
                <a:lnTo>
                  <a:pt x="2242" y="90560"/>
                </a:lnTo>
                <a:cubicBezTo>
                  <a:pt x="2477" y="90127"/>
                  <a:pt x="2875" y="89936"/>
                  <a:pt x="3271" y="89936"/>
                </a:cubicBezTo>
                <a:cubicBezTo>
                  <a:pt x="3921" y="89936"/>
                  <a:pt x="4564" y="90451"/>
                  <a:pt x="4460" y="91252"/>
                </a:cubicBezTo>
                <a:cubicBezTo>
                  <a:pt x="4384" y="91950"/>
                  <a:pt x="3828" y="92317"/>
                  <a:pt x="3274" y="92317"/>
                </a:cubicBezTo>
                <a:cubicBezTo>
                  <a:pt x="2788" y="92317"/>
                  <a:pt x="2303" y="92034"/>
                  <a:pt x="2147" y="91443"/>
                </a:cubicBezTo>
                <a:lnTo>
                  <a:pt x="0" y="91443"/>
                </a:lnTo>
                <a:lnTo>
                  <a:pt x="0" y="94972"/>
                </a:lnTo>
                <a:lnTo>
                  <a:pt x="1813" y="95569"/>
                </a:lnTo>
                <a:cubicBezTo>
                  <a:pt x="1813" y="95569"/>
                  <a:pt x="2862" y="94853"/>
                  <a:pt x="3268" y="94853"/>
                </a:cubicBezTo>
                <a:cubicBezTo>
                  <a:pt x="3278" y="94853"/>
                  <a:pt x="3289" y="94853"/>
                  <a:pt x="3300" y="94853"/>
                </a:cubicBezTo>
                <a:cubicBezTo>
                  <a:pt x="4211" y="94853"/>
                  <a:pt x="4788" y="95841"/>
                  <a:pt x="4317" y="96642"/>
                </a:cubicBezTo>
                <a:cubicBezTo>
                  <a:pt x="4094" y="97041"/>
                  <a:pt x="3697" y="97238"/>
                  <a:pt x="3297" y="97238"/>
                </a:cubicBezTo>
                <a:cubicBezTo>
                  <a:pt x="2886" y="97238"/>
                  <a:pt x="2472" y="97030"/>
                  <a:pt x="2242" y="96618"/>
                </a:cubicBezTo>
                <a:lnTo>
                  <a:pt x="0" y="96570"/>
                </a:lnTo>
                <a:lnTo>
                  <a:pt x="0" y="98192"/>
                </a:lnTo>
                <a:cubicBezTo>
                  <a:pt x="0" y="98622"/>
                  <a:pt x="358" y="98979"/>
                  <a:pt x="811" y="98979"/>
                </a:cubicBezTo>
                <a:lnTo>
                  <a:pt x="80328" y="98979"/>
                </a:lnTo>
                <a:cubicBezTo>
                  <a:pt x="80758" y="98979"/>
                  <a:pt x="81115" y="98622"/>
                  <a:pt x="81115" y="98168"/>
                </a:cubicBezTo>
                <a:lnTo>
                  <a:pt x="81115" y="49680"/>
                </a:lnTo>
                <a:cubicBezTo>
                  <a:pt x="81115" y="49633"/>
                  <a:pt x="81115" y="49561"/>
                  <a:pt x="81092" y="49490"/>
                </a:cubicBezTo>
                <a:cubicBezTo>
                  <a:pt x="81115" y="49418"/>
                  <a:pt x="81115" y="49347"/>
                  <a:pt x="81115" y="49299"/>
                </a:cubicBezTo>
                <a:lnTo>
                  <a:pt x="81115" y="811"/>
                </a:lnTo>
                <a:cubicBezTo>
                  <a:pt x="81115" y="358"/>
                  <a:pt x="80758" y="0"/>
                  <a:pt x="80328" y="0"/>
                </a:cubicBez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8" name="Google Shape;838;p58"/>
          <p:cNvPicPr preferRelativeResize="0"/>
          <p:nvPr/>
        </p:nvPicPr>
        <p:blipFill rotWithShape="1">
          <a:blip r:embed="rId3">
            <a:alphaModFix amt="72000"/>
          </a:blip>
          <a:srcRect t="159" b="159"/>
          <a:stretch/>
        </p:blipFill>
        <p:spPr>
          <a:xfrm rot="2217748" flipH="1">
            <a:off x="7866268" y="339812"/>
            <a:ext cx="1275369" cy="434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9" name="Google Shape;839;p58"/>
          <p:cNvGrpSpPr/>
          <p:nvPr/>
        </p:nvGrpSpPr>
        <p:grpSpPr>
          <a:xfrm>
            <a:off x="7982770" y="3384203"/>
            <a:ext cx="1057967" cy="1648531"/>
            <a:chOff x="7363651" y="1767459"/>
            <a:chExt cx="1057967" cy="1648531"/>
          </a:xfrm>
        </p:grpSpPr>
        <p:sp>
          <p:nvSpPr>
            <p:cNvPr id="840" name="Google Shape;840;p58"/>
            <p:cNvSpPr/>
            <p:nvPr/>
          </p:nvSpPr>
          <p:spPr>
            <a:xfrm flipH="1">
              <a:off x="7617372" y="1767459"/>
              <a:ext cx="550522" cy="1269179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1" name="Google Shape;841;p58"/>
            <p:cNvPicPr preferRelativeResize="0"/>
            <p:nvPr/>
          </p:nvPicPr>
          <p:blipFill>
            <a:blip r:embed="rId4">
              <a:alphaModFix amt="84000"/>
            </a:blip>
            <a:stretch>
              <a:fillRect/>
            </a:stretch>
          </p:blipFill>
          <p:spPr>
            <a:xfrm>
              <a:off x="7363651" y="2853946"/>
              <a:ext cx="1057967" cy="5620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2" name="Google Shape;842;p58"/>
          <p:cNvGrpSpPr/>
          <p:nvPr/>
        </p:nvGrpSpPr>
        <p:grpSpPr>
          <a:xfrm>
            <a:off x="580842" y="3605539"/>
            <a:ext cx="1797355" cy="1767655"/>
            <a:chOff x="1076247" y="2819155"/>
            <a:chExt cx="1797355" cy="1767655"/>
          </a:xfrm>
        </p:grpSpPr>
        <p:sp>
          <p:nvSpPr>
            <p:cNvPr id="843" name="Google Shape;843;p58"/>
            <p:cNvSpPr/>
            <p:nvPr/>
          </p:nvSpPr>
          <p:spPr>
            <a:xfrm flipH="1">
              <a:off x="1216271" y="2819155"/>
              <a:ext cx="615316" cy="1205860"/>
            </a:xfrm>
            <a:custGeom>
              <a:avLst/>
              <a:gdLst/>
              <a:ahLst/>
              <a:cxnLst/>
              <a:rect l="l" t="t" r="r" b="b"/>
              <a:pathLst>
                <a:path w="34578" h="67764" extrusionOk="0">
                  <a:moveTo>
                    <a:pt x="15128" y="1103"/>
                  </a:moveTo>
                  <a:lnTo>
                    <a:pt x="15128" y="1103"/>
                  </a:lnTo>
                  <a:cubicBezTo>
                    <a:pt x="18140" y="6001"/>
                    <a:pt x="18486" y="11330"/>
                    <a:pt x="18659" y="16659"/>
                  </a:cubicBezTo>
                  <a:cubicBezTo>
                    <a:pt x="15666" y="15184"/>
                    <a:pt x="14144" y="8517"/>
                    <a:pt x="15128" y="1103"/>
                  </a:cubicBezTo>
                  <a:close/>
                  <a:moveTo>
                    <a:pt x="33047" y="9362"/>
                  </a:moveTo>
                  <a:cubicBezTo>
                    <a:pt x="29569" y="13704"/>
                    <a:pt x="25092" y="15833"/>
                    <a:pt x="20138" y="17094"/>
                  </a:cubicBezTo>
                  <a:cubicBezTo>
                    <a:pt x="23303" y="12758"/>
                    <a:pt x="27635" y="10410"/>
                    <a:pt x="33047" y="9362"/>
                  </a:cubicBezTo>
                  <a:close/>
                  <a:moveTo>
                    <a:pt x="9713" y="16605"/>
                  </a:moveTo>
                  <a:cubicBezTo>
                    <a:pt x="12748" y="16605"/>
                    <a:pt x="16093" y="17524"/>
                    <a:pt x="18224" y="19399"/>
                  </a:cubicBezTo>
                  <a:cubicBezTo>
                    <a:pt x="17558" y="19581"/>
                    <a:pt x="16542" y="19663"/>
                    <a:pt x="15349" y="19663"/>
                  </a:cubicBezTo>
                  <a:cubicBezTo>
                    <a:pt x="11710" y="19663"/>
                    <a:pt x="6424" y="18903"/>
                    <a:pt x="4393" y="17920"/>
                  </a:cubicBezTo>
                  <a:lnTo>
                    <a:pt x="4350" y="17920"/>
                  </a:lnTo>
                  <a:cubicBezTo>
                    <a:pt x="5650" y="17047"/>
                    <a:pt x="7607" y="16605"/>
                    <a:pt x="9713" y="16605"/>
                  </a:cubicBezTo>
                  <a:close/>
                  <a:moveTo>
                    <a:pt x="33881" y="15616"/>
                  </a:moveTo>
                  <a:cubicBezTo>
                    <a:pt x="30314" y="19834"/>
                    <a:pt x="26139" y="22661"/>
                    <a:pt x="20747" y="23400"/>
                  </a:cubicBezTo>
                  <a:cubicBezTo>
                    <a:pt x="24304" y="19582"/>
                    <a:pt x="27905" y="15808"/>
                    <a:pt x="33881" y="15616"/>
                  </a:cubicBezTo>
                  <a:close/>
                  <a:moveTo>
                    <a:pt x="10087" y="22963"/>
                  </a:moveTo>
                  <a:cubicBezTo>
                    <a:pt x="13093" y="22963"/>
                    <a:pt x="16302" y="23780"/>
                    <a:pt x="18746" y="25444"/>
                  </a:cubicBezTo>
                  <a:cubicBezTo>
                    <a:pt x="15403" y="26144"/>
                    <a:pt x="12154" y="26797"/>
                    <a:pt x="8923" y="26797"/>
                  </a:cubicBezTo>
                  <a:cubicBezTo>
                    <a:pt x="6730" y="26797"/>
                    <a:pt x="4547" y="26496"/>
                    <a:pt x="2349" y="25705"/>
                  </a:cubicBezTo>
                  <a:cubicBezTo>
                    <a:pt x="3919" y="23889"/>
                    <a:pt x="6888" y="22963"/>
                    <a:pt x="10087" y="22963"/>
                  </a:cubicBezTo>
                  <a:close/>
                  <a:moveTo>
                    <a:pt x="21167" y="24349"/>
                  </a:moveTo>
                  <a:cubicBezTo>
                    <a:pt x="24966" y="24349"/>
                    <a:pt x="31487" y="27619"/>
                    <a:pt x="32664" y="30055"/>
                  </a:cubicBezTo>
                  <a:lnTo>
                    <a:pt x="32620" y="30055"/>
                  </a:lnTo>
                  <a:cubicBezTo>
                    <a:pt x="27662" y="29968"/>
                    <a:pt x="23791" y="27749"/>
                    <a:pt x="20399" y="24400"/>
                  </a:cubicBezTo>
                  <a:cubicBezTo>
                    <a:pt x="20639" y="24366"/>
                    <a:pt x="20896" y="24349"/>
                    <a:pt x="21167" y="24349"/>
                  </a:cubicBezTo>
                  <a:close/>
                  <a:moveTo>
                    <a:pt x="8720" y="30959"/>
                  </a:moveTo>
                  <a:cubicBezTo>
                    <a:pt x="12026" y="30959"/>
                    <a:pt x="15126" y="31783"/>
                    <a:pt x="17963" y="34317"/>
                  </a:cubicBezTo>
                  <a:lnTo>
                    <a:pt x="17920" y="34317"/>
                  </a:lnTo>
                  <a:cubicBezTo>
                    <a:pt x="17153" y="34461"/>
                    <a:pt x="16421" y="34529"/>
                    <a:pt x="15718" y="34529"/>
                  </a:cubicBezTo>
                  <a:cubicBezTo>
                    <a:pt x="12395" y="34529"/>
                    <a:pt x="9733" y="33022"/>
                    <a:pt x="7220" y="31011"/>
                  </a:cubicBezTo>
                  <a:cubicBezTo>
                    <a:pt x="7725" y="30977"/>
                    <a:pt x="8225" y="30959"/>
                    <a:pt x="8720" y="30959"/>
                  </a:cubicBezTo>
                  <a:close/>
                  <a:moveTo>
                    <a:pt x="28438" y="33283"/>
                  </a:moveTo>
                  <a:cubicBezTo>
                    <a:pt x="29523" y="33283"/>
                    <a:pt x="30551" y="33427"/>
                    <a:pt x="31446" y="33751"/>
                  </a:cubicBezTo>
                  <a:lnTo>
                    <a:pt x="31403" y="33751"/>
                  </a:lnTo>
                  <a:cubicBezTo>
                    <a:pt x="27858" y="35839"/>
                    <a:pt x="23778" y="36963"/>
                    <a:pt x="19680" y="36963"/>
                  </a:cubicBezTo>
                  <a:cubicBezTo>
                    <a:pt x="19253" y="36963"/>
                    <a:pt x="18825" y="36951"/>
                    <a:pt x="18398" y="36926"/>
                  </a:cubicBezTo>
                  <a:cubicBezTo>
                    <a:pt x="20350" y="34974"/>
                    <a:pt x="24725" y="33283"/>
                    <a:pt x="28438" y="33283"/>
                  </a:cubicBezTo>
                  <a:close/>
                  <a:moveTo>
                    <a:pt x="1131" y="34317"/>
                  </a:moveTo>
                  <a:lnTo>
                    <a:pt x="1131" y="34317"/>
                  </a:lnTo>
                  <a:cubicBezTo>
                    <a:pt x="6525" y="35578"/>
                    <a:pt x="11265" y="38101"/>
                    <a:pt x="15876" y="41015"/>
                  </a:cubicBezTo>
                  <a:cubicBezTo>
                    <a:pt x="15104" y="41393"/>
                    <a:pt x="14209" y="41564"/>
                    <a:pt x="13245" y="41564"/>
                  </a:cubicBezTo>
                  <a:cubicBezTo>
                    <a:pt x="8884" y="41564"/>
                    <a:pt x="3126" y="38057"/>
                    <a:pt x="1131" y="34317"/>
                  </a:cubicBezTo>
                  <a:close/>
                  <a:moveTo>
                    <a:pt x="28704" y="39238"/>
                  </a:moveTo>
                  <a:cubicBezTo>
                    <a:pt x="30267" y="39238"/>
                    <a:pt x="31678" y="39501"/>
                    <a:pt x="32838" y="40014"/>
                  </a:cubicBezTo>
                  <a:cubicBezTo>
                    <a:pt x="29922" y="42192"/>
                    <a:pt x="23262" y="43831"/>
                    <a:pt x="19135" y="43831"/>
                  </a:cubicBezTo>
                  <a:cubicBezTo>
                    <a:pt x="18152" y="43831"/>
                    <a:pt x="17313" y="43738"/>
                    <a:pt x="16702" y="43537"/>
                  </a:cubicBezTo>
                  <a:cubicBezTo>
                    <a:pt x="20704" y="40627"/>
                    <a:pt x="25107" y="39238"/>
                    <a:pt x="28704" y="39238"/>
                  </a:cubicBezTo>
                  <a:close/>
                  <a:moveTo>
                    <a:pt x="3610" y="42450"/>
                  </a:moveTo>
                  <a:cubicBezTo>
                    <a:pt x="5959" y="42755"/>
                    <a:pt x="12744" y="46538"/>
                    <a:pt x="14658" y="49844"/>
                  </a:cubicBezTo>
                  <a:cubicBezTo>
                    <a:pt x="14543" y="49848"/>
                    <a:pt x="14427" y="49851"/>
                    <a:pt x="14312" y="49851"/>
                  </a:cubicBezTo>
                  <a:cubicBezTo>
                    <a:pt x="10021" y="49851"/>
                    <a:pt x="5516" y="46728"/>
                    <a:pt x="3610" y="42450"/>
                  </a:cubicBezTo>
                  <a:close/>
                  <a:moveTo>
                    <a:pt x="13038" y="50254"/>
                  </a:moveTo>
                  <a:cubicBezTo>
                    <a:pt x="13976" y="50254"/>
                    <a:pt x="14580" y="50574"/>
                    <a:pt x="14614" y="51192"/>
                  </a:cubicBezTo>
                  <a:lnTo>
                    <a:pt x="12222" y="50322"/>
                  </a:lnTo>
                  <a:cubicBezTo>
                    <a:pt x="12515" y="50277"/>
                    <a:pt x="12788" y="50254"/>
                    <a:pt x="13038" y="50254"/>
                  </a:cubicBezTo>
                  <a:close/>
                  <a:moveTo>
                    <a:pt x="27572" y="46262"/>
                  </a:moveTo>
                  <a:cubicBezTo>
                    <a:pt x="28271" y="46262"/>
                    <a:pt x="28983" y="46297"/>
                    <a:pt x="29706" y="46364"/>
                  </a:cubicBezTo>
                  <a:cubicBezTo>
                    <a:pt x="26041" y="49374"/>
                    <a:pt x="22067" y="51562"/>
                    <a:pt x="17269" y="51562"/>
                  </a:cubicBezTo>
                  <a:cubicBezTo>
                    <a:pt x="16659" y="51562"/>
                    <a:pt x="16035" y="51527"/>
                    <a:pt x="15397" y="51453"/>
                  </a:cubicBezTo>
                  <a:cubicBezTo>
                    <a:pt x="18765" y="47820"/>
                    <a:pt x="22890" y="46262"/>
                    <a:pt x="27572" y="46262"/>
                  </a:cubicBezTo>
                  <a:close/>
                  <a:moveTo>
                    <a:pt x="5795" y="50000"/>
                  </a:moveTo>
                  <a:cubicBezTo>
                    <a:pt x="8729" y="50000"/>
                    <a:pt x="11603" y="50491"/>
                    <a:pt x="14440" y="51671"/>
                  </a:cubicBezTo>
                  <a:cubicBezTo>
                    <a:pt x="13066" y="53103"/>
                    <a:pt x="10855" y="53829"/>
                    <a:pt x="8548" y="53829"/>
                  </a:cubicBezTo>
                  <a:cubicBezTo>
                    <a:pt x="5674" y="53829"/>
                    <a:pt x="2651" y="52702"/>
                    <a:pt x="914" y="50409"/>
                  </a:cubicBezTo>
                  <a:cubicBezTo>
                    <a:pt x="2561" y="50148"/>
                    <a:pt x="4187" y="50000"/>
                    <a:pt x="5795" y="50000"/>
                  </a:cubicBezTo>
                  <a:close/>
                  <a:moveTo>
                    <a:pt x="15267" y="1"/>
                  </a:moveTo>
                  <a:lnTo>
                    <a:pt x="14875" y="88"/>
                  </a:lnTo>
                  <a:cubicBezTo>
                    <a:pt x="13962" y="3045"/>
                    <a:pt x="13788" y="6177"/>
                    <a:pt x="14310" y="9178"/>
                  </a:cubicBezTo>
                  <a:cubicBezTo>
                    <a:pt x="14788" y="12092"/>
                    <a:pt x="15745" y="14832"/>
                    <a:pt x="17833" y="17007"/>
                  </a:cubicBezTo>
                  <a:cubicBezTo>
                    <a:pt x="18311" y="17616"/>
                    <a:pt x="18746" y="18268"/>
                    <a:pt x="19138" y="18964"/>
                  </a:cubicBezTo>
                  <a:lnTo>
                    <a:pt x="18833" y="19181"/>
                  </a:lnTo>
                  <a:cubicBezTo>
                    <a:pt x="18572" y="18964"/>
                    <a:pt x="18355" y="18790"/>
                    <a:pt x="18094" y="18616"/>
                  </a:cubicBezTo>
                  <a:cubicBezTo>
                    <a:pt x="15487" y="16948"/>
                    <a:pt x="12787" y="16029"/>
                    <a:pt x="10002" y="16029"/>
                  </a:cubicBezTo>
                  <a:cubicBezTo>
                    <a:pt x="8140" y="16029"/>
                    <a:pt x="6241" y="16440"/>
                    <a:pt x="4306" y="17311"/>
                  </a:cubicBezTo>
                  <a:cubicBezTo>
                    <a:pt x="4045" y="17485"/>
                    <a:pt x="3784" y="17703"/>
                    <a:pt x="3567" y="17920"/>
                  </a:cubicBezTo>
                  <a:cubicBezTo>
                    <a:pt x="3828" y="18137"/>
                    <a:pt x="4089" y="18485"/>
                    <a:pt x="4393" y="18572"/>
                  </a:cubicBezTo>
                  <a:cubicBezTo>
                    <a:pt x="5568" y="18964"/>
                    <a:pt x="6785" y="19268"/>
                    <a:pt x="8003" y="19486"/>
                  </a:cubicBezTo>
                  <a:cubicBezTo>
                    <a:pt x="10443" y="19956"/>
                    <a:pt x="12862" y="20446"/>
                    <a:pt x="15356" y="20446"/>
                  </a:cubicBezTo>
                  <a:cubicBezTo>
                    <a:pt x="16552" y="20446"/>
                    <a:pt x="17766" y="20333"/>
                    <a:pt x="19007" y="20051"/>
                  </a:cubicBezTo>
                  <a:lnTo>
                    <a:pt x="19007" y="24966"/>
                  </a:lnTo>
                  <a:cubicBezTo>
                    <a:pt x="16117" y="23349"/>
                    <a:pt x="13228" y="22394"/>
                    <a:pt x="10338" y="22394"/>
                  </a:cubicBezTo>
                  <a:cubicBezTo>
                    <a:pt x="7400" y="22394"/>
                    <a:pt x="4461" y="23381"/>
                    <a:pt x="1523" y="25662"/>
                  </a:cubicBezTo>
                  <a:cubicBezTo>
                    <a:pt x="2132" y="25966"/>
                    <a:pt x="2567" y="26227"/>
                    <a:pt x="3002" y="26445"/>
                  </a:cubicBezTo>
                  <a:cubicBezTo>
                    <a:pt x="4800" y="27254"/>
                    <a:pt x="6634" y="27506"/>
                    <a:pt x="8479" y="27506"/>
                  </a:cubicBezTo>
                  <a:cubicBezTo>
                    <a:pt x="10202" y="27506"/>
                    <a:pt x="11935" y="27286"/>
                    <a:pt x="13657" y="27097"/>
                  </a:cubicBezTo>
                  <a:cubicBezTo>
                    <a:pt x="15484" y="26923"/>
                    <a:pt x="17224" y="26488"/>
                    <a:pt x="19138" y="26140"/>
                  </a:cubicBezTo>
                  <a:lnTo>
                    <a:pt x="19138" y="26140"/>
                  </a:lnTo>
                  <a:cubicBezTo>
                    <a:pt x="18790" y="28663"/>
                    <a:pt x="18442" y="31142"/>
                    <a:pt x="18050" y="33751"/>
                  </a:cubicBezTo>
                  <a:cubicBezTo>
                    <a:pt x="15133" y="31368"/>
                    <a:pt x="12042" y="30498"/>
                    <a:pt x="8585" y="30498"/>
                  </a:cubicBezTo>
                  <a:cubicBezTo>
                    <a:pt x="7816" y="30498"/>
                    <a:pt x="7028" y="30541"/>
                    <a:pt x="6220" y="30620"/>
                  </a:cubicBezTo>
                  <a:cubicBezTo>
                    <a:pt x="6438" y="31055"/>
                    <a:pt x="6742" y="31446"/>
                    <a:pt x="7046" y="31838"/>
                  </a:cubicBezTo>
                  <a:cubicBezTo>
                    <a:pt x="9308" y="33578"/>
                    <a:pt x="11744" y="34839"/>
                    <a:pt x="14614" y="35100"/>
                  </a:cubicBezTo>
                  <a:cubicBezTo>
                    <a:pt x="14933" y="35114"/>
                    <a:pt x="15257" y="35119"/>
                    <a:pt x="15586" y="35119"/>
                  </a:cubicBezTo>
                  <a:cubicBezTo>
                    <a:pt x="16243" y="35119"/>
                    <a:pt x="16919" y="35100"/>
                    <a:pt x="17615" y="35100"/>
                  </a:cubicBezTo>
                  <a:cubicBezTo>
                    <a:pt x="17137" y="36970"/>
                    <a:pt x="16658" y="38753"/>
                    <a:pt x="16180" y="40623"/>
                  </a:cubicBezTo>
                  <a:cubicBezTo>
                    <a:pt x="11265" y="37579"/>
                    <a:pt x="6264" y="34839"/>
                    <a:pt x="305" y="33751"/>
                  </a:cubicBezTo>
                  <a:lnTo>
                    <a:pt x="305" y="33751"/>
                  </a:lnTo>
                  <a:cubicBezTo>
                    <a:pt x="783" y="35230"/>
                    <a:pt x="1697" y="36579"/>
                    <a:pt x="2915" y="37535"/>
                  </a:cubicBezTo>
                  <a:cubicBezTo>
                    <a:pt x="5917" y="40149"/>
                    <a:pt x="9150" y="42132"/>
                    <a:pt x="13007" y="42132"/>
                  </a:cubicBezTo>
                  <a:cubicBezTo>
                    <a:pt x="13899" y="42132"/>
                    <a:pt x="14825" y="42026"/>
                    <a:pt x="15789" y="41798"/>
                  </a:cubicBezTo>
                  <a:lnTo>
                    <a:pt x="15789" y="41798"/>
                  </a:lnTo>
                  <a:cubicBezTo>
                    <a:pt x="15397" y="44146"/>
                    <a:pt x="15006" y="46451"/>
                    <a:pt x="14614" y="48800"/>
                  </a:cubicBezTo>
                  <a:cubicBezTo>
                    <a:pt x="11439" y="45321"/>
                    <a:pt x="7307" y="42842"/>
                    <a:pt x="2741" y="41711"/>
                  </a:cubicBezTo>
                  <a:lnTo>
                    <a:pt x="2741" y="41711"/>
                  </a:lnTo>
                  <a:cubicBezTo>
                    <a:pt x="4437" y="45538"/>
                    <a:pt x="6829" y="48539"/>
                    <a:pt x="10961" y="49974"/>
                  </a:cubicBezTo>
                  <a:cubicBezTo>
                    <a:pt x="9083" y="49753"/>
                    <a:pt x="7227" y="49577"/>
                    <a:pt x="5377" y="49577"/>
                  </a:cubicBezTo>
                  <a:cubicBezTo>
                    <a:pt x="3585" y="49577"/>
                    <a:pt x="1798" y="49743"/>
                    <a:pt x="1" y="50192"/>
                  </a:cubicBezTo>
                  <a:cubicBezTo>
                    <a:pt x="1280" y="52409"/>
                    <a:pt x="4677" y="54441"/>
                    <a:pt x="8468" y="54441"/>
                  </a:cubicBezTo>
                  <a:cubicBezTo>
                    <a:pt x="10477" y="54441"/>
                    <a:pt x="12597" y="53870"/>
                    <a:pt x="14571" y="52454"/>
                  </a:cubicBezTo>
                  <a:lnTo>
                    <a:pt x="14832" y="54672"/>
                  </a:lnTo>
                  <a:cubicBezTo>
                    <a:pt x="15397" y="59238"/>
                    <a:pt x="17267" y="63283"/>
                    <a:pt x="19920" y="66980"/>
                  </a:cubicBezTo>
                  <a:cubicBezTo>
                    <a:pt x="20181" y="67285"/>
                    <a:pt x="20529" y="67546"/>
                    <a:pt x="20877" y="67763"/>
                  </a:cubicBezTo>
                  <a:cubicBezTo>
                    <a:pt x="16919" y="61587"/>
                    <a:pt x="14875" y="55933"/>
                    <a:pt x="15354" y="52236"/>
                  </a:cubicBezTo>
                  <a:lnTo>
                    <a:pt x="15354" y="52236"/>
                  </a:lnTo>
                  <a:cubicBezTo>
                    <a:pt x="15743" y="52275"/>
                    <a:pt x="16147" y="52294"/>
                    <a:pt x="16563" y="52294"/>
                  </a:cubicBezTo>
                  <a:cubicBezTo>
                    <a:pt x="21717" y="52294"/>
                    <a:pt x="28623" y="49394"/>
                    <a:pt x="30837" y="45973"/>
                  </a:cubicBezTo>
                  <a:cubicBezTo>
                    <a:pt x="29837" y="45756"/>
                    <a:pt x="28836" y="45625"/>
                    <a:pt x="27793" y="45538"/>
                  </a:cubicBezTo>
                  <a:cubicBezTo>
                    <a:pt x="23052" y="45756"/>
                    <a:pt x="18790" y="47060"/>
                    <a:pt x="15136" y="50801"/>
                  </a:cubicBezTo>
                  <a:cubicBezTo>
                    <a:pt x="15397" y="48452"/>
                    <a:pt x="15658" y="46321"/>
                    <a:pt x="15876" y="44494"/>
                  </a:cubicBezTo>
                  <a:cubicBezTo>
                    <a:pt x="18398" y="44320"/>
                    <a:pt x="20747" y="44320"/>
                    <a:pt x="23095" y="44059"/>
                  </a:cubicBezTo>
                  <a:cubicBezTo>
                    <a:pt x="26488" y="43624"/>
                    <a:pt x="29793" y="42537"/>
                    <a:pt x="32751" y="40797"/>
                  </a:cubicBezTo>
                  <a:cubicBezTo>
                    <a:pt x="33055" y="40536"/>
                    <a:pt x="33316" y="40275"/>
                    <a:pt x="33577" y="39971"/>
                  </a:cubicBezTo>
                  <a:cubicBezTo>
                    <a:pt x="33273" y="39710"/>
                    <a:pt x="32968" y="39493"/>
                    <a:pt x="32620" y="39319"/>
                  </a:cubicBezTo>
                  <a:cubicBezTo>
                    <a:pt x="31221" y="38885"/>
                    <a:pt x="29840" y="38688"/>
                    <a:pt x="28479" y="38688"/>
                  </a:cubicBezTo>
                  <a:cubicBezTo>
                    <a:pt x="26287" y="38688"/>
                    <a:pt x="24144" y="39199"/>
                    <a:pt x="22052" y="40058"/>
                  </a:cubicBezTo>
                  <a:cubicBezTo>
                    <a:pt x="20051" y="40884"/>
                    <a:pt x="18181" y="42015"/>
                    <a:pt x="16223" y="43059"/>
                  </a:cubicBezTo>
                  <a:cubicBezTo>
                    <a:pt x="16702" y="41276"/>
                    <a:pt x="17093" y="39493"/>
                    <a:pt x="17615" y="37666"/>
                  </a:cubicBezTo>
                  <a:cubicBezTo>
                    <a:pt x="17767" y="37438"/>
                    <a:pt x="18018" y="37310"/>
                    <a:pt x="18282" y="37310"/>
                  </a:cubicBezTo>
                  <a:cubicBezTo>
                    <a:pt x="18321" y="37310"/>
                    <a:pt x="18359" y="37312"/>
                    <a:pt x="18398" y="37318"/>
                  </a:cubicBezTo>
                  <a:cubicBezTo>
                    <a:pt x="19080" y="37457"/>
                    <a:pt x="19750" y="37515"/>
                    <a:pt x="20415" y="37515"/>
                  </a:cubicBezTo>
                  <a:cubicBezTo>
                    <a:pt x="22041" y="37515"/>
                    <a:pt x="23634" y="37166"/>
                    <a:pt x="25270" y="36796"/>
                  </a:cubicBezTo>
                  <a:cubicBezTo>
                    <a:pt x="27532" y="36274"/>
                    <a:pt x="29837" y="35709"/>
                    <a:pt x="31707" y="34143"/>
                  </a:cubicBezTo>
                  <a:cubicBezTo>
                    <a:pt x="32011" y="33882"/>
                    <a:pt x="32272" y="33578"/>
                    <a:pt x="32533" y="33230"/>
                  </a:cubicBezTo>
                  <a:cubicBezTo>
                    <a:pt x="31110" y="32882"/>
                    <a:pt x="29741" y="32719"/>
                    <a:pt x="28423" y="32719"/>
                  </a:cubicBezTo>
                  <a:cubicBezTo>
                    <a:pt x="24629" y="32719"/>
                    <a:pt x="21259" y="34068"/>
                    <a:pt x="18224" y="36231"/>
                  </a:cubicBezTo>
                  <a:cubicBezTo>
                    <a:pt x="18790" y="32490"/>
                    <a:pt x="19398" y="28619"/>
                    <a:pt x="20007" y="24792"/>
                  </a:cubicBezTo>
                  <a:cubicBezTo>
                    <a:pt x="23139" y="27923"/>
                    <a:pt x="26792" y="30229"/>
                    <a:pt x="31446" y="30576"/>
                  </a:cubicBezTo>
                  <a:cubicBezTo>
                    <a:pt x="31633" y="30588"/>
                    <a:pt x="31816" y="30594"/>
                    <a:pt x="31998" y="30594"/>
                  </a:cubicBezTo>
                  <a:cubicBezTo>
                    <a:pt x="32495" y="30594"/>
                    <a:pt x="32981" y="30553"/>
                    <a:pt x="33490" y="30489"/>
                  </a:cubicBezTo>
                  <a:lnTo>
                    <a:pt x="33534" y="30098"/>
                  </a:lnTo>
                  <a:cubicBezTo>
                    <a:pt x="30707" y="26401"/>
                    <a:pt x="26705" y="24661"/>
                    <a:pt x="22052" y="23835"/>
                  </a:cubicBezTo>
                  <a:cubicBezTo>
                    <a:pt x="27401" y="22400"/>
                    <a:pt x="31664" y="19747"/>
                    <a:pt x="34578" y="15180"/>
                  </a:cubicBezTo>
                  <a:cubicBezTo>
                    <a:pt x="34351" y="15169"/>
                    <a:pt x="34126" y="15164"/>
                    <a:pt x="33905" y="15164"/>
                  </a:cubicBezTo>
                  <a:cubicBezTo>
                    <a:pt x="27728" y="15164"/>
                    <a:pt x="23782" y="19198"/>
                    <a:pt x="19877" y="23313"/>
                  </a:cubicBezTo>
                  <a:cubicBezTo>
                    <a:pt x="19746" y="21443"/>
                    <a:pt x="19616" y="19616"/>
                    <a:pt x="19442" y="17789"/>
                  </a:cubicBezTo>
                  <a:cubicBezTo>
                    <a:pt x="22269" y="17485"/>
                    <a:pt x="24705" y="16311"/>
                    <a:pt x="27140" y="15049"/>
                  </a:cubicBezTo>
                  <a:cubicBezTo>
                    <a:pt x="29619" y="13788"/>
                    <a:pt x="31794" y="11918"/>
                    <a:pt x="33447" y="9656"/>
                  </a:cubicBezTo>
                  <a:cubicBezTo>
                    <a:pt x="33621" y="9439"/>
                    <a:pt x="33708" y="9178"/>
                    <a:pt x="33708" y="8917"/>
                  </a:cubicBezTo>
                  <a:cubicBezTo>
                    <a:pt x="33708" y="8878"/>
                    <a:pt x="33397" y="8736"/>
                    <a:pt x="33176" y="8736"/>
                  </a:cubicBezTo>
                  <a:cubicBezTo>
                    <a:pt x="33149" y="8736"/>
                    <a:pt x="33123" y="8738"/>
                    <a:pt x="33099" y="8743"/>
                  </a:cubicBezTo>
                  <a:cubicBezTo>
                    <a:pt x="28793" y="9526"/>
                    <a:pt x="24835" y="11092"/>
                    <a:pt x="21704" y="14223"/>
                  </a:cubicBezTo>
                  <a:cubicBezTo>
                    <a:pt x="20834" y="15093"/>
                    <a:pt x="20051" y="16006"/>
                    <a:pt x="19138" y="17007"/>
                  </a:cubicBezTo>
                  <a:cubicBezTo>
                    <a:pt x="19138" y="16224"/>
                    <a:pt x="19224" y="15615"/>
                    <a:pt x="19138" y="15006"/>
                  </a:cubicBezTo>
                  <a:cubicBezTo>
                    <a:pt x="18920" y="12701"/>
                    <a:pt x="18703" y="10439"/>
                    <a:pt x="18398" y="8134"/>
                  </a:cubicBezTo>
                  <a:cubicBezTo>
                    <a:pt x="18007" y="5176"/>
                    <a:pt x="16658" y="2567"/>
                    <a:pt x="15267" y="1"/>
                  </a:cubicBezTo>
                  <a:close/>
                </a:path>
              </a:pathLst>
            </a:cu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44" name="Google Shape;844;p58"/>
            <p:cNvPicPr preferRelativeResize="0"/>
            <p:nvPr/>
          </p:nvPicPr>
          <p:blipFill>
            <a:blip r:embed="rId5">
              <a:alphaModFix amt="80000"/>
            </a:blip>
            <a:stretch>
              <a:fillRect/>
            </a:stretch>
          </p:blipFill>
          <p:spPr>
            <a:xfrm rot="838613">
              <a:off x="1108312" y="3906585"/>
              <a:ext cx="1733224" cy="477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/>
          <p:cNvSpPr txBox="1"/>
          <p:nvPr/>
        </p:nvSpPr>
        <p:spPr>
          <a:xfrm>
            <a:off x="1028523" y="459238"/>
            <a:ext cx="758512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b. </a:t>
            </a:r>
            <a:r>
              <a:rPr lang="en-US" sz="2400" dirty="0" err="1"/>
              <a:t>Số</a:t>
            </a:r>
            <a:r>
              <a:rPr lang="en-US" sz="2400" dirty="0"/>
              <a:t> ở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quạt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đĩa</a:t>
            </a:r>
            <a:r>
              <a:rPr lang="en-US" sz="2400" dirty="0"/>
              <a:t> </a:t>
            </a:r>
            <a:r>
              <a:rPr lang="en-US" sz="2400" dirty="0" err="1"/>
              <a:t>dừng</a:t>
            </a:r>
            <a:r>
              <a:rPr lang="en-US" sz="2400" dirty="0"/>
              <a:t> </a:t>
            </a:r>
            <a:r>
              <a:rPr lang="en-US" sz="2400" dirty="0" err="1"/>
              <a:t>lạ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{1; 2; 3; 4; 5; 6} hay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3" name="Rectangle 2"/>
          <p:cNvSpPr/>
          <p:nvPr/>
        </p:nvSpPr>
        <p:spPr>
          <a:xfrm>
            <a:off x="1079341" y="2317035"/>
            <a:ext cx="7483485" cy="103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Số ở hình quạt mà chiếc kim chỉ vào khi đĩa dừng lại có là phần tử của tập hợp {1; 2; 3; 4; 5; 6}</a:t>
            </a:r>
            <a:endParaRPr lang="en-US" sz="2400" b="1" dirty="0">
              <a:solidFill>
                <a:srgbClr val="002060"/>
              </a:solidFill>
              <a:latin typeface="+mn-lt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5597" y="220405"/>
            <a:ext cx="7372806" cy="79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c. </a:t>
            </a:r>
            <a:r>
              <a:rPr lang="en-US" sz="2000" dirty="0" err="1"/>
              <a:t>Viết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r>
              <a:rPr lang="en-US" sz="2000" dirty="0"/>
              <a:t> </a:t>
            </a:r>
            <a:r>
              <a:rPr lang="en-US" sz="2000" dirty="0" err="1"/>
              <a:t>hợp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quạt</a:t>
            </a:r>
            <a:r>
              <a:rPr lang="en-US" sz="2000" dirty="0"/>
              <a:t>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chiếc</a:t>
            </a:r>
            <a:r>
              <a:rPr lang="en-US" sz="2000" dirty="0"/>
              <a:t> </a:t>
            </a:r>
            <a:r>
              <a:rPr lang="en-US" sz="2000" dirty="0" err="1"/>
              <a:t>kim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đĩa</a:t>
            </a:r>
            <a:r>
              <a:rPr lang="en-US" sz="2000" dirty="0"/>
              <a:t> </a:t>
            </a:r>
            <a:r>
              <a:rPr lang="en-US" sz="2000" dirty="0" err="1"/>
              <a:t>khi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83771" y="2048704"/>
            <a:ext cx="82208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rgbClr val="002060"/>
                </a:solidFill>
              </a:rPr>
              <a:t>Trong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đó</a:t>
            </a:r>
            <a:r>
              <a:rPr lang="en-US" sz="2200" dirty="0">
                <a:solidFill>
                  <a:srgbClr val="002060"/>
                </a:solidFill>
              </a:rPr>
              <a:t>: 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+ 1 </a:t>
            </a:r>
            <a:r>
              <a:rPr lang="en-US" sz="2200" dirty="0">
                <a:solidFill>
                  <a:srgbClr val="002060"/>
                </a:solidFill>
              </a:rPr>
              <a:t>KH </a:t>
            </a:r>
            <a:r>
              <a:rPr lang="vi-VN" sz="2200" dirty="0">
                <a:solidFill>
                  <a:srgbClr val="002060"/>
                </a:solidFill>
              </a:rPr>
              <a:t>cho kết quả mà chiếc kim chỉ vào khi đĩa dừng lại ở số </a:t>
            </a:r>
            <a:r>
              <a:rPr lang="vi-VN" sz="2200" b="1" dirty="0">
                <a:solidFill>
                  <a:srgbClr val="002060"/>
                </a:solidFill>
              </a:rPr>
              <a:t>1</a:t>
            </a:r>
            <a:r>
              <a:rPr lang="en-US" sz="2200" dirty="0">
                <a:solidFill>
                  <a:srgbClr val="002060"/>
                </a:solidFill>
              </a:rPr>
              <a:t>;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+ 2 </a:t>
            </a:r>
            <a:r>
              <a:rPr lang="en-US" sz="2200" dirty="0">
                <a:solidFill>
                  <a:srgbClr val="002060"/>
                </a:solidFill>
              </a:rPr>
              <a:t>KH </a:t>
            </a:r>
            <a:r>
              <a:rPr lang="vi-VN" sz="2200" dirty="0">
                <a:solidFill>
                  <a:srgbClr val="002060"/>
                </a:solidFill>
              </a:rPr>
              <a:t>cho kết quả mà chiếc kim chỉ vào khi đĩa dừng lại ở số </a:t>
            </a:r>
            <a:r>
              <a:rPr lang="en-US" sz="2200" b="1" dirty="0">
                <a:solidFill>
                  <a:srgbClr val="002060"/>
                </a:solidFill>
              </a:rPr>
              <a:t>2</a:t>
            </a:r>
            <a:r>
              <a:rPr lang="en-US" sz="2200" dirty="0">
                <a:solidFill>
                  <a:srgbClr val="002060"/>
                </a:solidFill>
              </a:rPr>
              <a:t>;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+ 3</a:t>
            </a:r>
            <a:r>
              <a:rPr lang="en-US" sz="2200" dirty="0">
                <a:solidFill>
                  <a:srgbClr val="002060"/>
                </a:solidFill>
              </a:rPr>
              <a:t> KH </a:t>
            </a:r>
            <a:r>
              <a:rPr lang="vi-VN" sz="2200" dirty="0">
                <a:solidFill>
                  <a:srgbClr val="002060"/>
                </a:solidFill>
              </a:rPr>
              <a:t>cho kết quả mà chiếc kim chỉ vào khi đĩa dừng lại ở số </a:t>
            </a:r>
            <a:r>
              <a:rPr lang="en-US" sz="2200" b="1" dirty="0">
                <a:solidFill>
                  <a:srgbClr val="002060"/>
                </a:solidFill>
              </a:rPr>
              <a:t>3;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+ 4 </a:t>
            </a:r>
            <a:r>
              <a:rPr lang="en-US" sz="2200" dirty="0">
                <a:solidFill>
                  <a:srgbClr val="002060"/>
                </a:solidFill>
              </a:rPr>
              <a:t>KH </a:t>
            </a:r>
            <a:r>
              <a:rPr lang="vi-VN" sz="2200" dirty="0">
                <a:solidFill>
                  <a:srgbClr val="002060"/>
                </a:solidFill>
              </a:rPr>
              <a:t>cho kết quả mà chiếc kim chỉ vào khi đĩa dừng lại ở số </a:t>
            </a:r>
            <a:r>
              <a:rPr lang="en-US" sz="2200" b="1" dirty="0">
                <a:solidFill>
                  <a:srgbClr val="002060"/>
                </a:solidFill>
              </a:rPr>
              <a:t>4;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+ 5 </a:t>
            </a:r>
            <a:r>
              <a:rPr lang="en-US" sz="2200" dirty="0">
                <a:solidFill>
                  <a:srgbClr val="002060"/>
                </a:solidFill>
              </a:rPr>
              <a:t>KH </a:t>
            </a:r>
            <a:r>
              <a:rPr lang="vi-VN" sz="2200" dirty="0">
                <a:solidFill>
                  <a:srgbClr val="002060"/>
                </a:solidFill>
              </a:rPr>
              <a:t>cho kết quả mà chiếc kim chỉ vào khi đĩa dừng lại ở số </a:t>
            </a:r>
            <a:r>
              <a:rPr lang="en-US" sz="2200" b="1" dirty="0">
                <a:solidFill>
                  <a:srgbClr val="002060"/>
                </a:solidFill>
              </a:rPr>
              <a:t>5;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+ 6 </a:t>
            </a:r>
            <a:r>
              <a:rPr lang="en-US" sz="2200" dirty="0">
                <a:solidFill>
                  <a:srgbClr val="002060"/>
                </a:solidFill>
              </a:rPr>
              <a:t>KH </a:t>
            </a:r>
            <a:r>
              <a:rPr lang="vi-VN" sz="2200" dirty="0">
                <a:solidFill>
                  <a:srgbClr val="002060"/>
                </a:solidFill>
              </a:rPr>
              <a:t>cho kết quả mà chiếc kim chỉ vào khi đĩa dừng lại ở số </a:t>
            </a:r>
            <a:r>
              <a:rPr lang="en-US" sz="2200" b="1" dirty="0">
                <a:solidFill>
                  <a:srgbClr val="002060"/>
                </a:solidFill>
              </a:rPr>
              <a:t>6.</a:t>
            </a:r>
          </a:p>
          <a:p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5597" y="1079430"/>
            <a:ext cx="7372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</a:rPr>
              <a:t>c. </a:t>
            </a:r>
            <a:r>
              <a:rPr lang="vi-VN" sz="2400" dirty="0">
                <a:solidFill>
                  <a:srgbClr val="002060"/>
                </a:solidFill>
              </a:rPr>
              <a:t>Tập hợp các kết quả có thể xảy ra đối với số ở hình quạt mà chiếc kim chỉ vào khi đĩa dừng lại: 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{1; 2; 3; 4; 5</a:t>
            </a:r>
            <a:r>
              <a:rPr lang="en-US" sz="2400" b="1" dirty="0">
                <a:solidFill>
                  <a:srgbClr val="002060"/>
                </a:solidFill>
              </a:rPr>
              <a:t>; 6</a:t>
            </a:r>
            <a:r>
              <a:rPr lang="vi-VN" sz="2400" b="1" dirty="0">
                <a:solidFill>
                  <a:srgbClr val="002060"/>
                </a:solidFill>
              </a:rPr>
              <a:t>}. </a:t>
            </a:r>
          </a:p>
        </p:txBody>
      </p:sp>
    </p:spTree>
    <p:extLst>
      <p:ext uri="{BB962C8B-B14F-4D97-AF65-F5344CB8AC3E}">
        <p14:creationId xmlns:p14="http://schemas.microsoft.com/office/powerpoint/2010/main" val="14010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build="allAtOnce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59"/>
          <p:cNvSpPr/>
          <p:nvPr/>
        </p:nvSpPr>
        <p:spPr>
          <a:xfrm rot="-5400000">
            <a:off x="2796520" y="-1315779"/>
            <a:ext cx="4191831" cy="7920668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3" name="Google Shape;853;p59"/>
          <p:cNvPicPr preferRelativeResize="0"/>
          <p:nvPr/>
        </p:nvPicPr>
        <p:blipFill>
          <a:blip r:embed="rId3">
            <a:alphaModFix amt="78000"/>
          </a:blip>
          <a:stretch>
            <a:fillRect/>
          </a:stretch>
        </p:blipFill>
        <p:spPr>
          <a:xfrm rot="-1085197">
            <a:off x="456608" y="259666"/>
            <a:ext cx="1057966" cy="56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59"/>
          <p:cNvPicPr preferRelativeResize="0"/>
          <p:nvPr/>
        </p:nvPicPr>
        <p:blipFill>
          <a:blip r:embed="rId4">
            <a:alphaModFix amt="78000"/>
          </a:blip>
          <a:stretch>
            <a:fillRect/>
          </a:stretch>
        </p:blipFill>
        <p:spPr>
          <a:xfrm rot="-2">
            <a:off x="422945" y="4258961"/>
            <a:ext cx="1057967" cy="96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59"/>
          <p:cNvPicPr preferRelativeResize="0"/>
          <p:nvPr/>
        </p:nvPicPr>
        <p:blipFill rotWithShape="1">
          <a:blip r:embed="rId5">
            <a:alphaModFix amt="90000"/>
          </a:blip>
          <a:srcRect t="2189" b="2189"/>
          <a:stretch/>
        </p:blipFill>
        <p:spPr>
          <a:xfrm rot="19026826">
            <a:off x="8099845" y="4397496"/>
            <a:ext cx="1150722" cy="4091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23331" y="843064"/>
            <a:ext cx="7920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d)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điều</a:t>
            </a:r>
            <a:r>
              <a:rPr lang="en-US" sz="2000" dirty="0"/>
              <a:t> </a:t>
            </a:r>
            <a:r>
              <a:rPr lang="en-US" sz="2000" dirty="0" err="1"/>
              <a:t>cần</a:t>
            </a:r>
            <a:r>
              <a:rPr lang="en-US" sz="2000" dirty="0"/>
              <a:t> </a:t>
            </a:r>
            <a:r>
              <a:rPr lang="en-US" sz="2000" dirty="0" err="1"/>
              <a:t>lưu</a:t>
            </a:r>
            <a:r>
              <a:rPr lang="en-US" sz="2000" dirty="0"/>
              <a:t> ý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mô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xác</a:t>
            </a:r>
            <a:r>
              <a:rPr lang="en-US" sz="2000" dirty="0"/>
              <a:t> </a:t>
            </a:r>
            <a:r>
              <a:rPr lang="en-US" sz="2000" dirty="0" err="1"/>
              <a:t>suất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chơi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6" name="Rectangle 15"/>
          <p:cNvSpPr/>
          <p:nvPr/>
        </p:nvSpPr>
        <p:spPr>
          <a:xfrm>
            <a:off x="932101" y="1266476"/>
            <a:ext cx="7825077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Có hai điều cần chú ý trong mô hình xác suất của trò chơi trên là:</a:t>
            </a:r>
            <a:endParaRPr lang="en-US" sz="2800" dirty="0">
              <a:solidFill>
                <a:srgbClr val="002060"/>
              </a:solidFill>
              <a:latin typeface="+mn-lt"/>
              <a:ea typeface="Calibri" panose="020F0502020204030204" pitchFamily="34" charset="0"/>
            </a:endParaRPr>
          </a:p>
          <a:p>
            <a:pPr lvl="0" algn="just"/>
            <a:r>
              <a:rPr lang="en-GB" sz="2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en-US" sz="2800" dirty="0"/>
              <a:t>Quay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đĩa</a:t>
            </a:r>
            <a:r>
              <a:rPr lang="en-US" sz="2800" dirty="0"/>
              <a:t> 1 </a:t>
            </a:r>
            <a:r>
              <a:rPr lang="en-US" sz="2800" dirty="0" err="1"/>
              <a:t>lần</a:t>
            </a:r>
            <a:endParaRPr lang="en-US" sz="2800" dirty="0">
              <a:solidFill>
                <a:srgbClr val="002060"/>
              </a:solidFill>
              <a:latin typeface="+mn-lt"/>
            </a:endParaRPr>
          </a:p>
          <a:p>
            <a:pPr algn="just"/>
            <a:r>
              <a:rPr lang="en-GB" sz="2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+mn-lt"/>
              </a:rPr>
              <a:t>Tập hợp các kết quả có thể xảy ra đối với số ở hình quạt mà chiếc kim chỉ vào khi đĩa dừng lại: </a:t>
            </a:r>
            <a:r>
              <a:rPr lang="vi-VN" sz="2800" b="1" dirty="0">
                <a:solidFill>
                  <a:srgbClr val="002060"/>
                </a:solidFill>
                <a:latin typeface="+mn-lt"/>
              </a:rPr>
              <a:t>{1; 2; 3; 4; 5; 6}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61"/>
          <p:cNvGrpSpPr/>
          <p:nvPr/>
        </p:nvGrpSpPr>
        <p:grpSpPr>
          <a:xfrm>
            <a:off x="8253950" y="105244"/>
            <a:ext cx="890050" cy="1180712"/>
            <a:chOff x="7531564" y="2434094"/>
            <a:chExt cx="890050" cy="1180712"/>
          </a:xfrm>
        </p:grpSpPr>
        <p:sp>
          <p:nvSpPr>
            <p:cNvPr id="872" name="Google Shape;872;p61"/>
            <p:cNvSpPr/>
            <p:nvPr/>
          </p:nvSpPr>
          <p:spPr>
            <a:xfrm>
              <a:off x="7798257" y="2434094"/>
              <a:ext cx="356664" cy="791046"/>
            </a:xfrm>
            <a:custGeom>
              <a:avLst/>
              <a:gdLst/>
              <a:ahLst/>
              <a:cxnLst/>
              <a:rect l="l" t="t" r="r" b="b"/>
              <a:pathLst>
                <a:path w="22400" h="49681" extrusionOk="0">
                  <a:moveTo>
                    <a:pt x="19336" y="719"/>
                  </a:moveTo>
                  <a:cubicBezTo>
                    <a:pt x="20720" y="719"/>
                    <a:pt x="21634" y="1823"/>
                    <a:pt x="21573" y="3795"/>
                  </a:cubicBezTo>
                  <a:cubicBezTo>
                    <a:pt x="21529" y="7449"/>
                    <a:pt x="19659" y="10841"/>
                    <a:pt x="16571" y="12798"/>
                  </a:cubicBezTo>
                  <a:cubicBezTo>
                    <a:pt x="16180" y="13016"/>
                    <a:pt x="15745" y="13190"/>
                    <a:pt x="15310" y="13364"/>
                  </a:cubicBezTo>
                  <a:lnTo>
                    <a:pt x="15092" y="13103"/>
                  </a:lnTo>
                  <a:lnTo>
                    <a:pt x="17746" y="6144"/>
                  </a:lnTo>
                  <a:lnTo>
                    <a:pt x="17398" y="5970"/>
                  </a:lnTo>
                  <a:cubicBezTo>
                    <a:pt x="17180" y="6274"/>
                    <a:pt x="17006" y="6535"/>
                    <a:pt x="16876" y="6840"/>
                  </a:cubicBezTo>
                  <a:cubicBezTo>
                    <a:pt x="16093" y="8797"/>
                    <a:pt x="15310" y="10711"/>
                    <a:pt x="14701" y="12668"/>
                  </a:cubicBezTo>
                  <a:cubicBezTo>
                    <a:pt x="14532" y="13198"/>
                    <a:pt x="14323" y="13408"/>
                    <a:pt x="14074" y="13408"/>
                  </a:cubicBezTo>
                  <a:cubicBezTo>
                    <a:pt x="13874" y="13408"/>
                    <a:pt x="13648" y="13273"/>
                    <a:pt x="13396" y="13059"/>
                  </a:cubicBezTo>
                  <a:cubicBezTo>
                    <a:pt x="12222" y="12059"/>
                    <a:pt x="12178" y="10667"/>
                    <a:pt x="12396" y="9319"/>
                  </a:cubicBezTo>
                  <a:cubicBezTo>
                    <a:pt x="12787" y="6405"/>
                    <a:pt x="14310" y="3752"/>
                    <a:pt x="16571" y="1882"/>
                  </a:cubicBezTo>
                  <a:cubicBezTo>
                    <a:pt x="16789" y="1708"/>
                    <a:pt x="17050" y="1534"/>
                    <a:pt x="17311" y="1360"/>
                  </a:cubicBezTo>
                  <a:cubicBezTo>
                    <a:pt x="18047" y="926"/>
                    <a:pt x="18735" y="719"/>
                    <a:pt x="19336" y="719"/>
                  </a:cubicBezTo>
                  <a:close/>
                  <a:moveTo>
                    <a:pt x="5273" y="7199"/>
                  </a:moveTo>
                  <a:cubicBezTo>
                    <a:pt x="6048" y="7199"/>
                    <a:pt x="6832" y="7495"/>
                    <a:pt x="7438" y="8101"/>
                  </a:cubicBezTo>
                  <a:cubicBezTo>
                    <a:pt x="10134" y="10624"/>
                    <a:pt x="10134" y="16539"/>
                    <a:pt x="7438" y="19018"/>
                  </a:cubicBezTo>
                  <a:cubicBezTo>
                    <a:pt x="6916" y="19409"/>
                    <a:pt x="6394" y="19714"/>
                    <a:pt x="5828" y="19975"/>
                  </a:cubicBezTo>
                  <a:lnTo>
                    <a:pt x="5480" y="19757"/>
                  </a:lnTo>
                  <a:cubicBezTo>
                    <a:pt x="5220" y="17452"/>
                    <a:pt x="4959" y="15147"/>
                    <a:pt x="4698" y="12842"/>
                  </a:cubicBezTo>
                  <a:lnTo>
                    <a:pt x="4350" y="12842"/>
                  </a:lnTo>
                  <a:cubicBezTo>
                    <a:pt x="4350" y="14016"/>
                    <a:pt x="4263" y="15147"/>
                    <a:pt x="4350" y="16321"/>
                  </a:cubicBezTo>
                  <a:cubicBezTo>
                    <a:pt x="4437" y="17452"/>
                    <a:pt x="4741" y="18627"/>
                    <a:pt x="5002" y="20192"/>
                  </a:cubicBezTo>
                  <a:cubicBezTo>
                    <a:pt x="4132" y="19583"/>
                    <a:pt x="3393" y="19235"/>
                    <a:pt x="2914" y="18670"/>
                  </a:cubicBezTo>
                  <a:cubicBezTo>
                    <a:pt x="653" y="16017"/>
                    <a:pt x="696" y="11015"/>
                    <a:pt x="2914" y="8362"/>
                  </a:cubicBezTo>
                  <a:cubicBezTo>
                    <a:pt x="3497" y="7593"/>
                    <a:pt x="4379" y="7199"/>
                    <a:pt x="5273" y="7199"/>
                  </a:cubicBezTo>
                  <a:close/>
                  <a:moveTo>
                    <a:pt x="19277" y="0"/>
                  </a:moveTo>
                  <a:cubicBezTo>
                    <a:pt x="18474" y="0"/>
                    <a:pt x="17604" y="297"/>
                    <a:pt x="16789" y="881"/>
                  </a:cubicBezTo>
                  <a:cubicBezTo>
                    <a:pt x="14005" y="2752"/>
                    <a:pt x="12178" y="5709"/>
                    <a:pt x="11743" y="9015"/>
                  </a:cubicBezTo>
                  <a:cubicBezTo>
                    <a:pt x="11309" y="11755"/>
                    <a:pt x="12004" y="13016"/>
                    <a:pt x="13962" y="14103"/>
                  </a:cubicBezTo>
                  <a:cubicBezTo>
                    <a:pt x="13048" y="19627"/>
                    <a:pt x="12178" y="25107"/>
                    <a:pt x="11309" y="30631"/>
                  </a:cubicBezTo>
                  <a:cubicBezTo>
                    <a:pt x="8829" y="27760"/>
                    <a:pt x="7046" y="24455"/>
                    <a:pt x="6002" y="20845"/>
                  </a:cubicBezTo>
                  <a:cubicBezTo>
                    <a:pt x="6959" y="20105"/>
                    <a:pt x="7829" y="19583"/>
                    <a:pt x="8482" y="18844"/>
                  </a:cubicBezTo>
                  <a:cubicBezTo>
                    <a:pt x="10656" y="16147"/>
                    <a:pt x="10656" y="11102"/>
                    <a:pt x="8612" y="8362"/>
                  </a:cubicBezTo>
                  <a:cubicBezTo>
                    <a:pt x="7651" y="7087"/>
                    <a:pt x="6438" y="6445"/>
                    <a:pt x="5255" y="6445"/>
                  </a:cubicBezTo>
                  <a:cubicBezTo>
                    <a:pt x="3975" y="6445"/>
                    <a:pt x="2729" y="7196"/>
                    <a:pt x="1871" y="8710"/>
                  </a:cubicBezTo>
                  <a:cubicBezTo>
                    <a:pt x="0" y="11755"/>
                    <a:pt x="87" y="15582"/>
                    <a:pt x="2088" y="18496"/>
                  </a:cubicBezTo>
                  <a:cubicBezTo>
                    <a:pt x="2610" y="19322"/>
                    <a:pt x="3393" y="19975"/>
                    <a:pt x="4306" y="20323"/>
                  </a:cubicBezTo>
                  <a:cubicBezTo>
                    <a:pt x="4915" y="20453"/>
                    <a:pt x="5394" y="20932"/>
                    <a:pt x="5567" y="21541"/>
                  </a:cubicBezTo>
                  <a:cubicBezTo>
                    <a:pt x="6698" y="25064"/>
                    <a:pt x="8569" y="28325"/>
                    <a:pt x="11004" y="31153"/>
                  </a:cubicBezTo>
                  <a:cubicBezTo>
                    <a:pt x="11309" y="31500"/>
                    <a:pt x="11439" y="31935"/>
                    <a:pt x="11439" y="32370"/>
                  </a:cubicBezTo>
                  <a:cubicBezTo>
                    <a:pt x="11048" y="37677"/>
                    <a:pt x="11265" y="43026"/>
                    <a:pt x="12178" y="48289"/>
                  </a:cubicBezTo>
                  <a:cubicBezTo>
                    <a:pt x="12309" y="48767"/>
                    <a:pt x="12439" y="49246"/>
                    <a:pt x="12613" y="49681"/>
                  </a:cubicBezTo>
                  <a:cubicBezTo>
                    <a:pt x="12874" y="49463"/>
                    <a:pt x="12918" y="49333"/>
                    <a:pt x="12918" y="49202"/>
                  </a:cubicBezTo>
                  <a:cubicBezTo>
                    <a:pt x="12613" y="45940"/>
                    <a:pt x="12091" y="42678"/>
                    <a:pt x="11961" y="39373"/>
                  </a:cubicBezTo>
                  <a:cubicBezTo>
                    <a:pt x="11743" y="34023"/>
                    <a:pt x="12091" y="28673"/>
                    <a:pt x="13005" y="23454"/>
                  </a:cubicBezTo>
                  <a:cubicBezTo>
                    <a:pt x="13440" y="20540"/>
                    <a:pt x="14179" y="17670"/>
                    <a:pt x="14788" y="14756"/>
                  </a:cubicBezTo>
                  <a:cubicBezTo>
                    <a:pt x="14832" y="14495"/>
                    <a:pt x="15005" y="14103"/>
                    <a:pt x="15223" y="14060"/>
                  </a:cubicBezTo>
                  <a:cubicBezTo>
                    <a:pt x="17615" y="13538"/>
                    <a:pt x="19094" y="11885"/>
                    <a:pt x="20399" y="9971"/>
                  </a:cubicBezTo>
                  <a:cubicBezTo>
                    <a:pt x="21399" y="8319"/>
                    <a:pt x="22095" y="6492"/>
                    <a:pt x="22399" y="4578"/>
                  </a:cubicBezTo>
                  <a:lnTo>
                    <a:pt x="22399" y="3143"/>
                  </a:lnTo>
                  <a:cubicBezTo>
                    <a:pt x="22356" y="3099"/>
                    <a:pt x="22269" y="3056"/>
                    <a:pt x="22269" y="3012"/>
                  </a:cubicBezTo>
                  <a:cubicBezTo>
                    <a:pt x="21988" y="989"/>
                    <a:pt x="20744" y="0"/>
                    <a:pt x="19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3" name="Google Shape;873;p61"/>
            <p:cNvPicPr preferRelativeResize="0"/>
            <p:nvPr/>
          </p:nvPicPr>
          <p:blipFill>
            <a:blip r:embed="rId3">
              <a:alphaModFix amt="81000"/>
            </a:blip>
            <a:stretch>
              <a:fillRect/>
            </a:stretch>
          </p:blipFill>
          <p:spPr>
            <a:xfrm flipH="1">
              <a:off x="7531564" y="2950451"/>
              <a:ext cx="890050" cy="6643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61"/>
          <p:cNvPicPr preferRelativeResize="0"/>
          <p:nvPr/>
        </p:nvPicPr>
        <p:blipFill>
          <a:blip r:embed="rId4">
            <a:alphaModFix amt="88000"/>
          </a:blip>
          <a:stretch>
            <a:fillRect/>
          </a:stretch>
        </p:blipFill>
        <p:spPr>
          <a:xfrm rot="1876337">
            <a:off x="-291939" y="4537456"/>
            <a:ext cx="1944272" cy="4223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97776" y="185908"/>
            <a:ext cx="7322827" cy="1535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3.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5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,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xanh</a:t>
            </a:r>
            <a:r>
              <a:rPr lang="en-US" sz="2000" dirty="0"/>
              <a:t>,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,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vàng</a:t>
            </a:r>
            <a:r>
              <a:rPr lang="en-US" sz="2000" dirty="0"/>
              <a:t>,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nâu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1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tím</a:t>
            </a:r>
            <a:r>
              <a:rPr lang="en-US" sz="2000" dirty="0"/>
              <a:t>;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khối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nhau</a:t>
            </a:r>
            <a:r>
              <a:rPr lang="en-US" sz="2000" dirty="0"/>
              <a:t>.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ngẫu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.</a:t>
            </a:r>
            <a:endParaRPr lang="vi-VN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50266" y="1696957"/>
            <a:ext cx="7372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000" dirty="0"/>
              <a:t>a.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những</a:t>
            </a:r>
            <a:r>
              <a:rPr lang="en-US" sz="2000" dirty="0"/>
              <a:t>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xảy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bóng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endParaRPr lang="vi-VN" sz="2000" dirty="0"/>
          </a:p>
        </p:txBody>
      </p:sp>
      <p:sp>
        <p:nvSpPr>
          <p:cNvPr id="16" name="Cube 15"/>
          <p:cNvSpPr/>
          <p:nvPr/>
        </p:nvSpPr>
        <p:spPr>
          <a:xfrm>
            <a:off x="5966436" y="2527954"/>
            <a:ext cx="2554207" cy="2104829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Oval 3"/>
          <p:cNvSpPr/>
          <p:nvPr/>
        </p:nvSpPr>
        <p:spPr>
          <a:xfrm>
            <a:off x="6081172" y="3232698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Oval 27"/>
          <p:cNvSpPr/>
          <p:nvPr/>
        </p:nvSpPr>
        <p:spPr>
          <a:xfrm>
            <a:off x="6771261" y="3237353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Oval 28"/>
          <p:cNvSpPr/>
          <p:nvPr/>
        </p:nvSpPr>
        <p:spPr>
          <a:xfrm>
            <a:off x="7417352" y="3606299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Oval 29"/>
          <p:cNvSpPr/>
          <p:nvPr/>
        </p:nvSpPr>
        <p:spPr>
          <a:xfrm>
            <a:off x="6044735" y="4039003"/>
            <a:ext cx="457200" cy="457200"/>
          </a:xfrm>
          <a:prstGeom prst="ellipse">
            <a:avLst/>
          </a:prstGeom>
          <a:solidFill>
            <a:schemeClr val="accent3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Oval 30"/>
          <p:cNvSpPr/>
          <p:nvPr/>
        </p:nvSpPr>
        <p:spPr>
          <a:xfrm>
            <a:off x="6825489" y="4068350"/>
            <a:ext cx="457200" cy="457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TextBox 31"/>
          <p:cNvSpPr txBox="1"/>
          <p:nvPr/>
        </p:nvSpPr>
        <p:spPr>
          <a:xfrm>
            <a:off x="797776" y="2510994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/>
          <p:nvPr/>
        </p:nvSpPr>
        <p:spPr>
          <a:xfrm>
            <a:off x="6081172" y="3232698"/>
            <a:ext cx="457200" cy="457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Oval 33"/>
          <p:cNvSpPr/>
          <p:nvPr/>
        </p:nvSpPr>
        <p:spPr>
          <a:xfrm>
            <a:off x="6771261" y="3237353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Oval 34"/>
          <p:cNvSpPr/>
          <p:nvPr/>
        </p:nvSpPr>
        <p:spPr>
          <a:xfrm>
            <a:off x="6044735" y="4039003"/>
            <a:ext cx="457200" cy="457200"/>
          </a:xfrm>
          <a:prstGeom prst="ellipse">
            <a:avLst/>
          </a:prstGeom>
          <a:solidFill>
            <a:schemeClr val="accent3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Oval 35"/>
          <p:cNvSpPr/>
          <p:nvPr/>
        </p:nvSpPr>
        <p:spPr>
          <a:xfrm>
            <a:off x="6825489" y="4068350"/>
            <a:ext cx="457200" cy="457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Oval 36"/>
          <p:cNvSpPr/>
          <p:nvPr/>
        </p:nvSpPr>
        <p:spPr>
          <a:xfrm>
            <a:off x="7417352" y="3606299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Box 37"/>
          <p:cNvSpPr txBox="1"/>
          <p:nvPr/>
        </p:nvSpPr>
        <p:spPr>
          <a:xfrm>
            <a:off x="797776" y="3048032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7776" y="3540822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7776" y="4033612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9368" y="4503869"/>
            <a:ext cx="1586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 </a:t>
            </a:r>
            <a:endParaRPr lang="vi-V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3827E-7 L -0.42934 -0.1432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6" y="-7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5679E-6 L -0.50469 -0.0459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3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9.87654E-7 L -0.57535 -0.0240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67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7 L -0.42535 -0.0083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-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82716E-6 L -0.51077 0.0848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8" y="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4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9" grpId="0"/>
      <p:bldP spid="40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2"/>
          <p:cNvSpPr/>
          <p:nvPr/>
        </p:nvSpPr>
        <p:spPr>
          <a:xfrm rot="-5400000">
            <a:off x="3196839" y="-144312"/>
            <a:ext cx="3374422" cy="5432124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2"/>
          <p:cNvSpPr txBox="1">
            <a:spLocks noGrp="1"/>
          </p:cNvSpPr>
          <p:nvPr>
            <p:ph type="title"/>
          </p:nvPr>
        </p:nvSpPr>
        <p:spPr>
          <a:xfrm>
            <a:off x="3075663" y="921155"/>
            <a:ext cx="3548075" cy="6982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BÀI 3</a:t>
            </a:r>
            <a:endParaRPr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51" name="Google Shape;451;p42"/>
          <p:cNvGrpSpPr/>
          <p:nvPr/>
        </p:nvGrpSpPr>
        <p:grpSpPr>
          <a:xfrm>
            <a:off x="6836122" y="2960925"/>
            <a:ext cx="1191755" cy="1450437"/>
            <a:chOff x="6836122" y="2960925"/>
            <a:chExt cx="1191755" cy="1450437"/>
          </a:xfrm>
        </p:grpSpPr>
        <p:sp>
          <p:nvSpPr>
            <p:cNvPr id="452" name="Google Shape;452;p42"/>
            <p:cNvSpPr/>
            <p:nvPr/>
          </p:nvSpPr>
          <p:spPr>
            <a:xfrm>
              <a:off x="7328767" y="2960925"/>
              <a:ext cx="580467" cy="1110896"/>
            </a:xfrm>
            <a:custGeom>
              <a:avLst/>
              <a:gdLst/>
              <a:ahLst/>
              <a:cxnLst/>
              <a:rect l="l" t="t" r="r" b="b"/>
              <a:pathLst>
                <a:path w="32347" h="61897" extrusionOk="0">
                  <a:moveTo>
                    <a:pt x="12818" y="615"/>
                  </a:moveTo>
                  <a:cubicBezTo>
                    <a:pt x="14558" y="3703"/>
                    <a:pt x="11513" y="11662"/>
                    <a:pt x="8208" y="12314"/>
                  </a:cubicBezTo>
                  <a:cubicBezTo>
                    <a:pt x="8643" y="10357"/>
                    <a:pt x="9078" y="8574"/>
                    <a:pt x="9469" y="6834"/>
                  </a:cubicBezTo>
                  <a:lnTo>
                    <a:pt x="9469" y="6834"/>
                  </a:lnTo>
                  <a:cubicBezTo>
                    <a:pt x="8730" y="6878"/>
                    <a:pt x="8469" y="7443"/>
                    <a:pt x="7686" y="12054"/>
                  </a:cubicBezTo>
                  <a:cubicBezTo>
                    <a:pt x="6164" y="10401"/>
                    <a:pt x="6338" y="8574"/>
                    <a:pt x="6947" y="6747"/>
                  </a:cubicBezTo>
                  <a:cubicBezTo>
                    <a:pt x="7860" y="3920"/>
                    <a:pt x="10035" y="1659"/>
                    <a:pt x="12818" y="615"/>
                  </a:cubicBezTo>
                  <a:close/>
                  <a:moveTo>
                    <a:pt x="2032" y="10792"/>
                  </a:moveTo>
                  <a:lnTo>
                    <a:pt x="2032" y="10792"/>
                  </a:lnTo>
                  <a:cubicBezTo>
                    <a:pt x="4815" y="12097"/>
                    <a:pt x="7903" y="17751"/>
                    <a:pt x="7903" y="20013"/>
                  </a:cubicBezTo>
                  <a:cubicBezTo>
                    <a:pt x="5990" y="19186"/>
                    <a:pt x="4337" y="16707"/>
                    <a:pt x="3163" y="13184"/>
                  </a:cubicBezTo>
                  <a:lnTo>
                    <a:pt x="3163" y="13184"/>
                  </a:lnTo>
                  <a:cubicBezTo>
                    <a:pt x="2989" y="14663"/>
                    <a:pt x="3598" y="16011"/>
                    <a:pt x="4424" y="17142"/>
                  </a:cubicBezTo>
                  <a:cubicBezTo>
                    <a:pt x="5294" y="18317"/>
                    <a:pt x="6251" y="19404"/>
                    <a:pt x="7121" y="20491"/>
                  </a:cubicBezTo>
                  <a:cubicBezTo>
                    <a:pt x="2510" y="20274"/>
                    <a:pt x="553" y="14707"/>
                    <a:pt x="2032" y="10792"/>
                  </a:cubicBezTo>
                  <a:close/>
                  <a:moveTo>
                    <a:pt x="15950" y="14315"/>
                  </a:moveTo>
                  <a:lnTo>
                    <a:pt x="15950" y="14315"/>
                  </a:lnTo>
                  <a:cubicBezTo>
                    <a:pt x="16689" y="16968"/>
                    <a:pt x="15732" y="19143"/>
                    <a:pt x="14253" y="21144"/>
                  </a:cubicBezTo>
                  <a:cubicBezTo>
                    <a:pt x="13324" y="22356"/>
                    <a:pt x="12282" y="23380"/>
                    <a:pt x="10500" y="23380"/>
                  </a:cubicBezTo>
                  <a:cubicBezTo>
                    <a:pt x="10364" y="23380"/>
                    <a:pt x="10223" y="23374"/>
                    <a:pt x="10078" y="23362"/>
                  </a:cubicBezTo>
                  <a:lnTo>
                    <a:pt x="13731" y="18186"/>
                  </a:lnTo>
                  <a:lnTo>
                    <a:pt x="13731" y="18186"/>
                  </a:lnTo>
                  <a:cubicBezTo>
                    <a:pt x="11818" y="19143"/>
                    <a:pt x="11165" y="21100"/>
                    <a:pt x="9948" y="22666"/>
                  </a:cubicBezTo>
                  <a:cubicBezTo>
                    <a:pt x="9687" y="19317"/>
                    <a:pt x="12340" y="15576"/>
                    <a:pt x="15950" y="14315"/>
                  </a:cubicBezTo>
                  <a:close/>
                  <a:moveTo>
                    <a:pt x="27301" y="16142"/>
                  </a:moveTo>
                  <a:cubicBezTo>
                    <a:pt x="28389" y="16751"/>
                    <a:pt x="29258" y="17577"/>
                    <a:pt x="29389" y="18925"/>
                  </a:cubicBezTo>
                  <a:cubicBezTo>
                    <a:pt x="29606" y="20491"/>
                    <a:pt x="29085" y="22013"/>
                    <a:pt x="28041" y="23144"/>
                  </a:cubicBezTo>
                  <a:cubicBezTo>
                    <a:pt x="27954" y="21839"/>
                    <a:pt x="27867" y="20578"/>
                    <a:pt x="27780" y="19360"/>
                  </a:cubicBezTo>
                  <a:cubicBezTo>
                    <a:pt x="27606" y="19317"/>
                    <a:pt x="27432" y="19273"/>
                    <a:pt x="27258" y="19273"/>
                  </a:cubicBezTo>
                  <a:lnTo>
                    <a:pt x="27258" y="23623"/>
                  </a:lnTo>
                  <a:cubicBezTo>
                    <a:pt x="25605" y="21361"/>
                    <a:pt x="25692" y="18795"/>
                    <a:pt x="27301" y="16142"/>
                  </a:cubicBezTo>
                  <a:close/>
                  <a:moveTo>
                    <a:pt x="20821" y="23231"/>
                  </a:moveTo>
                  <a:cubicBezTo>
                    <a:pt x="22604" y="23405"/>
                    <a:pt x="24866" y="25232"/>
                    <a:pt x="25605" y="27320"/>
                  </a:cubicBezTo>
                  <a:cubicBezTo>
                    <a:pt x="24474" y="26406"/>
                    <a:pt x="23430" y="25623"/>
                    <a:pt x="22387" y="24797"/>
                  </a:cubicBezTo>
                  <a:cubicBezTo>
                    <a:pt x="22343" y="24797"/>
                    <a:pt x="22256" y="24884"/>
                    <a:pt x="21995" y="25014"/>
                  </a:cubicBezTo>
                  <a:lnTo>
                    <a:pt x="25388" y="27798"/>
                  </a:lnTo>
                  <a:cubicBezTo>
                    <a:pt x="25367" y="27798"/>
                    <a:pt x="25347" y="27799"/>
                    <a:pt x="25327" y="27799"/>
                  </a:cubicBezTo>
                  <a:cubicBezTo>
                    <a:pt x="23302" y="27799"/>
                    <a:pt x="21208" y="25643"/>
                    <a:pt x="20821" y="23231"/>
                  </a:cubicBezTo>
                  <a:close/>
                  <a:moveTo>
                    <a:pt x="28502" y="29189"/>
                  </a:moveTo>
                  <a:cubicBezTo>
                    <a:pt x="29672" y="29189"/>
                    <a:pt x="30952" y="29745"/>
                    <a:pt x="31564" y="30756"/>
                  </a:cubicBezTo>
                  <a:cubicBezTo>
                    <a:pt x="30650" y="31038"/>
                    <a:pt x="29748" y="31245"/>
                    <a:pt x="28818" y="31245"/>
                  </a:cubicBezTo>
                  <a:cubicBezTo>
                    <a:pt x="27888" y="31245"/>
                    <a:pt x="26932" y="31038"/>
                    <a:pt x="25910" y="30495"/>
                  </a:cubicBezTo>
                  <a:lnTo>
                    <a:pt x="29476" y="30495"/>
                  </a:lnTo>
                  <a:cubicBezTo>
                    <a:pt x="29519" y="30408"/>
                    <a:pt x="29519" y="30277"/>
                    <a:pt x="29519" y="30190"/>
                  </a:cubicBezTo>
                  <a:lnTo>
                    <a:pt x="26605" y="29886"/>
                  </a:lnTo>
                  <a:cubicBezTo>
                    <a:pt x="27061" y="29413"/>
                    <a:pt x="27760" y="29189"/>
                    <a:pt x="28502" y="29189"/>
                  </a:cubicBezTo>
                  <a:close/>
                  <a:moveTo>
                    <a:pt x="2291" y="24278"/>
                  </a:moveTo>
                  <a:cubicBezTo>
                    <a:pt x="6224" y="24278"/>
                    <a:pt x="11371" y="27203"/>
                    <a:pt x="13123" y="30625"/>
                  </a:cubicBezTo>
                  <a:cubicBezTo>
                    <a:pt x="9904" y="29625"/>
                    <a:pt x="6903" y="28494"/>
                    <a:pt x="4467" y="25841"/>
                  </a:cubicBezTo>
                  <a:lnTo>
                    <a:pt x="4467" y="25841"/>
                  </a:lnTo>
                  <a:cubicBezTo>
                    <a:pt x="4859" y="27929"/>
                    <a:pt x="9382" y="30495"/>
                    <a:pt x="13166" y="31060"/>
                  </a:cubicBezTo>
                  <a:cubicBezTo>
                    <a:pt x="12521" y="31931"/>
                    <a:pt x="11253" y="32491"/>
                    <a:pt x="9984" y="32491"/>
                  </a:cubicBezTo>
                  <a:cubicBezTo>
                    <a:pt x="9543" y="32491"/>
                    <a:pt x="9101" y="32424"/>
                    <a:pt x="8686" y="32278"/>
                  </a:cubicBezTo>
                  <a:cubicBezTo>
                    <a:pt x="4815" y="31017"/>
                    <a:pt x="2641" y="28189"/>
                    <a:pt x="1510" y="24319"/>
                  </a:cubicBezTo>
                  <a:cubicBezTo>
                    <a:pt x="1764" y="24291"/>
                    <a:pt x="2024" y="24278"/>
                    <a:pt x="2291" y="24278"/>
                  </a:cubicBezTo>
                  <a:close/>
                  <a:moveTo>
                    <a:pt x="15645" y="25928"/>
                  </a:moveTo>
                  <a:cubicBezTo>
                    <a:pt x="18081" y="26232"/>
                    <a:pt x="21865" y="29494"/>
                    <a:pt x="22474" y="33713"/>
                  </a:cubicBezTo>
                  <a:lnTo>
                    <a:pt x="22213" y="33931"/>
                  </a:lnTo>
                  <a:lnTo>
                    <a:pt x="17733" y="28103"/>
                  </a:lnTo>
                  <a:lnTo>
                    <a:pt x="17733" y="28103"/>
                  </a:lnTo>
                  <a:cubicBezTo>
                    <a:pt x="18559" y="30538"/>
                    <a:pt x="20168" y="32452"/>
                    <a:pt x="21995" y="34279"/>
                  </a:cubicBezTo>
                  <a:cubicBezTo>
                    <a:pt x="18255" y="33191"/>
                    <a:pt x="15732" y="29277"/>
                    <a:pt x="15645" y="25928"/>
                  </a:cubicBezTo>
                  <a:close/>
                  <a:moveTo>
                    <a:pt x="24967" y="36049"/>
                  </a:moveTo>
                  <a:cubicBezTo>
                    <a:pt x="25539" y="36049"/>
                    <a:pt x="26129" y="36139"/>
                    <a:pt x="26736" y="36279"/>
                  </a:cubicBezTo>
                  <a:lnTo>
                    <a:pt x="25779" y="36714"/>
                  </a:lnTo>
                  <a:cubicBezTo>
                    <a:pt x="25431" y="36540"/>
                    <a:pt x="25083" y="36497"/>
                    <a:pt x="24735" y="36453"/>
                  </a:cubicBezTo>
                  <a:cubicBezTo>
                    <a:pt x="23909" y="36627"/>
                    <a:pt x="23082" y="36888"/>
                    <a:pt x="22082" y="37149"/>
                  </a:cubicBezTo>
                  <a:cubicBezTo>
                    <a:pt x="22976" y="36339"/>
                    <a:pt x="23942" y="36049"/>
                    <a:pt x="24967" y="36049"/>
                  </a:cubicBezTo>
                  <a:close/>
                  <a:moveTo>
                    <a:pt x="25779" y="36714"/>
                  </a:moveTo>
                  <a:cubicBezTo>
                    <a:pt x="25257" y="37975"/>
                    <a:pt x="24083" y="37975"/>
                    <a:pt x="23039" y="38236"/>
                  </a:cubicBezTo>
                  <a:cubicBezTo>
                    <a:pt x="22778" y="38258"/>
                    <a:pt x="22506" y="38269"/>
                    <a:pt x="22234" y="38269"/>
                  </a:cubicBezTo>
                  <a:cubicBezTo>
                    <a:pt x="21963" y="38269"/>
                    <a:pt x="21691" y="38258"/>
                    <a:pt x="21430" y="38236"/>
                  </a:cubicBezTo>
                  <a:cubicBezTo>
                    <a:pt x="22822" y="37106"/>
                    <a:pt x="24344" y="37106"/>
                    <a:pt x="25779" y="36714"/>
                  </a:cubicBezTo>
                  <a:close/>
                  <a:moveTo>
                    <a:pt x="15471" y="36366"/>
                  </a:moveTo>
                  <a:lnTo>
                    <a:pt x="15471" y="36366"/>
                  </a:lnTo>
                  <a:cubicBezTo>
                    <a:pt x="14601" y="37410"/>
                    <a:pt x="13775" y="38410"/>
                    <a:pt x="12949" y="39411"/>
                  </a:cubicBezTo>
                  <a:lnTo>
                    <a:pt x="13210" y="39628"/>
                  </a:lnTo>
                  <a:lnTo>
                    <a:pt x="15645" y="36975"/>
                  </a:lnTo>
                  <a:lnTo>
                    <a:pt x="15645" y="36975"/>
                  </a:lnTo>
                  <a:cubicBezTo>
                    <a:pt x="15558" y="38367"/>
                    <a:pt x="13862" y="40150"/>
                    <a:pt x="11861" y="40976"/>
                  </a:cubicBezTo>
                  <a:cubicBezTo>
                    <a:pt x="12383" y="38802"/>
                    <a:pt x="13166" y="37019"/>
                    <a:pt x="15471" y="36366"/>
                  </a:cubicBezTo>
                  <a:close/>
                  <a:moveTo>
                    <a:pt x="13076" y="0"/>
                  </a:moveTo>
                  <a:cubicBezTo>
                    <a:pt x="12880" y="0"/>
                    <a:pt x="12639" y="63"/>
                    <a:pt x="12340" y="180"/>
                  </a:cubicBezTo>
                  <a:cubicBezTo>
                    <a:pt x="9426" y="1311"/>
                    <a:pt x="7251" y="3703"/>
                    <a:pt x="6338" y="6660"/>
                  </a:cubicBezTo>
                  <a:cubicBezTo>
                    <a:pt x="5598" y="8835"/>
                    <a:pt x="5642" y="10966"/>
                    <a:pt x="7425" y="12749"/>
                  </a:cubicBezTo>
                  <a:cubicBezTo>
                    <a:pt x="7599" y="12923"/>
                    <a:pt x="7686" y="13184"/>
                    <a:pt x="7686" y="13445"/>
                  </a:cubicBezTo>
                  <a:cubicBezTo>
                    <a:pt x="7642" y="14446"/>
                    <a:pt x="7555" y="15359"/>
                    <a:pt x="7468" y="16533"/>
                  </a:cubicBezTo>
                  <a:cubicBezTo>
                    <a:pt x="7294" y="16142"/>
                    <a:pt x="7207" y="15924"/>
                    <a:pt x="7077" y="15750"/>
                  </a:cubicBezTo>
                  <a:cubicBezTo>
                    <a:pt x="6077" y="13576"/>
                    <a:pt x="4511" y="11749"/>
                    <a:pt x="2597" y="10357"/>
                  </a:cubicBezTo>
                  <a:cubicBezTo>
                    <a:pt x="2372" y="10200"/>
                    <a:pt x="2124" y="10031"/>
                    <a:pt x="1894" y="10031"/>
                  </a:cubicBezTo>
                  <a:cubicBezTo>
                    <a:pt x="1680" y="10031"/>
                    <a:pt x="1483" y="10178"/>
                    <a:pt x="1336" y="10618"/>
                  </a:cubicBezTo>
                  <a:cubicBezTo>
                    <a:pt x="1" y="14710"/>
                    <a:pt x="1608" y="21189"/>
                    <a:pt x="7974" y="21189"/>
                  </a:cubicBezTo>
                  <a:cubicBezTo>
                    <a:pt x="8037" y="21189"/>
                    <a:pt x="8100" y="21188"/>
                    <a:pt x="8164" y="21187"/>
                  </a:cubicBezTo>
                  <a:cubicBezTo>
                    <a:pt x="8991" y="23057"/>
                    <a:pt x="9774" y="24971"/>
                    <a:pt x="10600" y="26841"/>
                  </a:cubicBezTo>
                  <a:lnTo>
                    <a:pt x="10556" y="26841"/>
                  </a:lnTo>
                  <a:cubicBezTo>
                    <a:pt x="10426" y="26754"/>
                    <a:pt x="10252" y="26624"/>
                    <a:pt x="10122" y="26537"/>
                  </a:cubicBezTo>
                  <a:cubicBezTo>
                    <a:pt x="7807" y="24854"/>
                    <a:pt x="5330" y="23618"/>
                    <a:pt x="2415" y="23618"/>
                  </a:cubicBezTo>
                  <a:cubicBezTo>
                    <a:pt x="2317" y="23618"/>
                    <a:pt x="2218" y="23620"/>
                    <a:pt x="2119" y="23623"/>
                  </a:cubicBezTo>
                  <a:cubicBezTo>
                    <a:pt x="988" y="23623"/>
                    <a:pt x="727" y="23971"/>
                    <a:pt x="1031" y="25058"/>
                  </a:cubicBezTo>
                  <a:cubicBezTo>
                    <a:pt x="1597" y="27276"/>
                    <a:pt x="2858" y="29277"/>
                    <a:pt x="4598" y="30799"/>
                  </a:cubicBezTo>
                  <a:cubicBezTo>
                    <a:pt x="5903" y="32060"/>
                    <a:pt x="7599" y="32887"/>
                    <a:pt x="9426" y="33104"/>
                  </a:cubicBezTo>
                  <a:cubicBezTo>
                    <a:pt x="9573" y="33116"/>
                    <a:pt x="9720" y="33122"/>
                    <a:pt x="9866" y="33122"/>
                  </a:cubicBezTo>
                  <a:cubicBezTo>
                    <a:pt x="11368" y="33122"/>
                    <a:pt x="12832" y="32517"/>
                    <a:pt x="13862" y="31408"/>
                  </a:cubicBezTo>
                  <a:lnTo>
                    <a:pt x="16385" y="35670"/>
                  </a:lnTo>
                  <a:cubicBezTo>
                    <a:pt x="13557" y="36062"/>
                    <a:pt x="12253" y="37323"/>
                    <a:pt x="11557" y="40281"/>
                  </a:cubicBezTo>
                  <a:cubicBezTo>
                    <a:pt x="11470" y="40585"/>
                    <a:pt x="11470" y="41107"/>
                    <a:pt x="11600" y="41194"/>
                  </a:cubicBezTo>
                  <a:cubicBezTo>
                    <a:pt x="11774" y="41259"/>
                    <a:pt x="11948" y="41292"/>
                    <a:pt x="12117" y="41292"/>
                  </a:cubicBezTo>
                  <a:cubicBezTo>
                    <a:pt x="12285" y="41292"/>
                    <a:pt x="12448" y="41259"/>
                    <a:pt x="12601" y="41194"/>
                  </a:cubicBezTo>
                  <a:cubicBezTo>
                    <a:pt x="14645" y="40281"/>
                    <a:pt x="16167" y="38454"/>
                    <a:pt x="16732" y="36279"/>
                  </a:cubicBezTo>
                  <a:cubicBezTo>
                    <a:pt x="20864" y="44760"/>
                    <a:pt x="19603" y="53285"/>
                    <a:pt x="18211" y="61897"/>
                  </a:cubicBezTo>
                  <a:cubicBezTo>
                    <a:pt x="18429" y="61679"/>
                    <a:pt x="18559" y="61375"/>
                    <a:pt x="18646" y="61070"/>
                  </a:cubicBezTo>
                  <a:cubicBezTo>
                    <a:pt x="18951" y="59374"/>
                    <a:pt x="19299" y="57721"/>
                    <a:pt x="19473" y="56069"/>
                  </a:cubicBezTo>
                  <a:cubicBezTo>
                    <a:pt x="19734" y="53242"/>
                    <a:pt x="19907" y="50415"/>
                    <a:pt x="20038" y="47587"/>
                  </a:cubicBezTo>
                  <a:cubicBezTo>
                    <a:pt x="20125" y="45848"/>
                    <a:pt x="19951" y="44108"/>
                    <a:pt x="20125" y="42368"/>
                  </a:cubicBezTo>
                  <a:cubicBezTo>
                    <a:pt x="20212" y="41150"/>
                    <a:pt x="20516" y="39976"/>
                    <a:pt x="21082" y="38889"/>
                  </a:cubicBezTo>
                  <a:cubicBezTo>
                    <a:pt x="21169" y="38693"/>
                    <a:pt x="21528" y="38650"/>
                    <a:pt x="21963" y="38650"/>
                  </a:cubicBezTo>
                  <a:cubicBezTo>
                    <a:pt x="22310" y="38650"/>
                    <a:pt x="22707" y="38677"/>
                    <a:pt x="23052" y="38677"/>
                  </a:cubicBezTo>
                  <a:cubicBezTo>
                    <a:pt x="23139" y="38677"/>
                    <a:pt x="23222" y="38676"/>
                    <a:pt x="23300" y="38671"/>
                  </a:cubicBezTo>
                  <a:cubicBezTo>
                    <a:pt x="24822" y="38541"/>
                    <a:pt x="26823" y="37106"/>
                    <a:pt x="27258" y="35801"/>
                  </a:cubicBezTo>
                  <a:cubicBezTo>
                    <a:pt x="26656" y="35500"/>
                    <a:pt x="26065" y="35378"/>
                    <a:pt x="25476" y="35378"/>
                  </a:cubicBezTo>
                  <a:cubicBezTo>
                    <a:pt x="24447" y="35378"/>
                    <a:pt x="23422" y="35750"/>
                    <a:pt x="22343" y="36192"/>
                  </a:cubicBezTo>
                  <a:cubicBezTo>
                    <a:pt x="23474" y="34322"/>
                    <a:pt x="24474" y="32582"/>
                    <a:pt x="25518" y="30756"/>
                  </a:cubicBezTo>
                  <a:cubicBezTo>
                    <a:pt x="26589" y="31533"/>
                    <a:pt x="27671" y="31833"/>
                    <a:pt x="28767" y="31833"/>
                  </a:cubicBezTo>
                  <a:cubicBezTo>
                    <a:pt x="29941" y="31833"/>
                    <a:pt x="31132" y="31489"/>
                    <a:pt x="32346" y="31017"/>
                  </a:cubicBezTo>
                  <a:cubicBezTo>
                    <a:pt x="31999" y="29842"/>
                    <a:pt x="30998" y="28972"/>
                    <a:pt x="29780" y="28798"/>
                  </a:cubicBezTo>
                  <a:cubicBezTo>
                    <a:pt x="29382" y="28782"/>
                    <a:pt x="28984" y="28772"/>
                    <a:pt x="28586" y="28772"/>
                  </a:cubicBezTo>
                  <a:cubicBezTo>
                    <a:pt x="27897" y="28772"/>
                    <a:pt x="27208" y="28803"/>
                    <a:pt x="26518" y="28885"/>
                  </a:cubicBezTo>
                  <a:cubicBezTo>
                    <a:pt x="26866" y="27798"/>
                    <a:pt x="27171" y="26537"/>
                    <a:pt x="27606" y="25275"/>
                  </a:cubicBezTo>
                  <a:cubicBezTo>
                    <a:pt x="27867" y="24623"/>
                    <a:pt x="28171" y="24014"/>
                    <a:pt x="28563" y="23449"/>
                  </a:cubicBezTo>
                  <a:cubicBezTo>
                    <a:pt x="29041" y="22622"/>
                    <a:pt x="29519" y="21796"/>
                    <a:pt x="29867" y="20926"/>
                  </a:cubicBezTo>
                  <a:cubicBezTo>
                    <a:pt x="30520" y="18795"/>
                    <a:pt x="29606" y="16577"/>
                    <a:pt x="27780" y="15837"/>
                  </a:cubicBezTo>
                  <a:cubicBezTo>
                    <a:pt x="27668" y="15796"/>
                    <a:pt x="27552" y="15776"/>
                    <a:pt x="27437" y="15776"/>
                  </a:cubicBezTo>
                  <a:cubicBezTo>
                    <a:pt x="27194" y="15776"/>
                    <a:pt x="26957" y="15864"/>
                    <a:pt x="26779" y="16011"/>
                  </a:cubicBezTo>
                  <a:cubicBezTo>
                    <a:pt x="25257" y="18360"/>
                    <a:pt x="24909" y="21231"/>
                    <a:pt x="26692" y="23753"/>
                  </a:cubicBezTo>
                  <a:cubicBezTo>
                    <a:pt x="26910" y="24014"/>
                    <a:pt x="26997" y="24319"/>
                    <a:pt x="26997" y="24667"/>
                  </a:cubicBezTo>
                  <a:cubicBezTo>
                    <a:pt x="26866" y="25449"/>
                    <a:pt x="26649" y="26189"/>
                    <a:pt x="26388" y="27146"/>
                  </a:cubicBezTo>
                  <a:cubicBezTo>
                    <a:pt x="24953" y="24580"/>
                    <a:pt x="23126" y="22840"/>
                    <a:pt x="20125" y="22535"/>
                  </a:cubicBezTo>
                  <a:lnTo>
                    <a:pt x="20125" y="22535"/>
                  </a:lnTo>
                  <a:cubicBezTo>
                    <a:pt x="20864" y="26363"/>
                    <a:pt x="22778" y="28276"/>
                    <a:pt x="25953" y="28450"/>
                  </a:cubicBezTo>
                  <a:cubicBezTo>
                    <a:pt x="24996" y="30190"/>
                    <a:pt x="24126" y="31799"/>
                    <a:pt x="23256" y="33452"/>
                  </a:cubicBezTo>
                  <a:cubicBezTo>
                    <a:pt x="22517" y="29929"/>
                    <a:pt x="19690" y="26537"/>
                    <a:pt x="16385" y="25362"/>
                  </a:cubicBezTo>
                  <a:cubicBezTo>
                    <a:pt x="16106" y="25277"/>
                    <a:pt x="15867" y="25233"/>
                    <a:pt x="15668" y="25233"/>
                  </a:cubicBezTo>
                  <a:cubicBezTo>
                    <a:pt x="15058" y="25233"/>
                    <a:pt x="14818" y="25641"/>
                    <a:pt x="14949" y="26493"/>
                  </a:cubicBezTo>
                  <a:cubicBezTo>
                    <a:pt x="15297" y="28581"/>
                    <a:pt x="16211" y="30582"/>
                    <a:pt x="17602" y="32191"/>
                  </a:cubicBezTo>
                  <a:cubicBezTo>
                    <a:pt x="18820" y="33452"/>
                    <a:pt x="20342" y="34409"/>
                    <a:pt x="22039" y="34931"/>
                  </a:cubicBezTo>
                  <a:lnTo>
                    <a:pt x="19299" y="41803"/>
                  </a:lnTo>
                  <a:cubicBezTo>
                    <a:pt x="19038" y="40933"/>
                    <a:pt x="18733" y="39715"/>
                    <a:pt x="18298" y="38584"/>
                  </a:cubicBezTo>
                  <a:cubicBezTo>
                    <a:pt x="16863" y="34800"/>
                    <a:pt x="14645" y="31451"/>
                    <a:pt x="12383" y="28146"/>
                  </a:cubicBezTo>
                  <a:cubicBezTo>
                    <a:pt x="11513" y="26885"/>
                    <a:pt x="10817" y="25536"/>
                    <a:pt x="10035" y="24232"/>
                  </a:cubicBezTo>
                  <a:cubicBezTo>
                    <a:pt x="10904" y="24058"/>
                    <a:pt x="11774" y="23840"/>
                    <a:pt x="12557" y="23536"/>
                  </a:cubicBezTo>
                  <a:cubicBezTo>
                    <a:pt x="15297" y="22100"/>
                    <a:pt x="17341" y="17795"/>
                    <a:pt x="16776" y="14750"/>
                  </a:cubicBezTo>
                  <a:cubicBezTo>
                    <a:pt x="16651" y="14095"/>
                    <a:pt x="16437" y="13776"/>
                    <a:pt x="16005" y="13776"/>
                  </a:cubicBezTo>
                  <a:cubicBezTo>
                    <a:pt x="15835" y="13776"/>
                    <a:pt x="15630" y="13825"/>
                    <a:pt x="15384" y="13924"/>
                  </a:cubicBezTo>
                  <a:cubicBezTo>
                    <a:pt x="11774" y="15272"/>
                    <a:pt x="9991" y="18056"/>
                    <a:pt x="9252" y="21796"/>
                  </a:cubicBezTo>
                  <a:cubicBezTo>
                    <a:pt x="8251" y="18882"/>
                    <a:pt x="8208" y="15968"/>
                    <a:pt x="8425" y="13010"/>
                  </a:cubicBezTo>
                  <a:cubicBezTo>
                    <a:pt x="10556" y="12271"/>
                    <a:pt x="11774" y="10575"/>
                    <a:pt x="12644" y="8661"/>
                  </a:cubicBezTo>
                  <a:cubicBezTo>
                    <a:pt x="13775" y="6312"/>
                    <a:pt x="14471" y="3833"/>
                    <a:pt x="13905" y="1137"/>
                  </a:cubicBezTo>
                  <a:cubicBezTo>
                    <a:pt x="13753" y="344"/>
                    <a:pt x="13536" y="0"/>
                    <a:pt x="1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53" name="Google Shape;453;p42"/>
            <p:cNvPicPr preferRelativeResize="0"/>
            <p:nvPr/>
          </p:nvPicPr>
          <p:blipFill>
            <a:blip r:embed="rId3">
              <a:alphaModFix amt="79000"/>
            </a:blip>
            <a:stretch>
              <a:fillRect/>
            </a:stretch>
          </p:blipFill>
          <p:spPr>
            <a:xfrm rot="-1229404">
              <a:off x="6863862" y="3860134"/>
              <a:ext cx="1136275" cy="3638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4" name="Google Shape;454;p42"/>
          <p:cNvPicPr preferRelativeResize="0"/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-1800000">
            <a:off x="1773050" y="992114"/>
            <a:ext cx="1126105" cy="32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2"/>
          <p:cNvPicPr preferRelativeResize="0"/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 flipH="1">
            <a:off x="1939412" y="3819142"/>
            <a:ext cx="793399" cy="59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2"/>
          <p:cNvPicPr preferRelativeResize="0"/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 flipH="1">
            <a:off x="7035312" y="732142"/>
            <a:ext cx="793399" cy="59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50;p42"/>
          <p:cNvSpPr txBox="1">
            <a:spLocks/>
          </p:cNvSpPr>
          <p:nvPr/>
        </p:nvSpPr>
        <p:spPr>
          <a:xfrm>
            <a:off x="1939388" y="1464392"/>
            <a:ext cx="5651564" cy="228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500"/>
              <a:buFont typeface="Vibur"/>
              <a:buNone/>
              <a:defRPr sz="85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Vibur"/>
              <a:buNone/>
              <a:defRPr sz="3600" b="0" i="0" u="none" strike="noStrike" cap="none">
                <a:solidFill>
                  <a:schemeClr val="lt2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Mô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xác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suất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trò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và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thí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đơn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giản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838;p58"/>
          <p:cNvPicPr preferRelativeResize="0"/>
          <p:nvPr/>
        </p:nvPicPr>
        <p:blipFill rotWithShape="1">
          <a:blip r:embed="rId3">
            <a:alphaModFix amt="72000"/>
          </a:blip>
          <a:srcRect t="159" b="159"/>
          <a:stretch/>
        </p:blipFill>
        <p:spPr>
          <a:xfrm rot="2217748" flipH="1">
            <a:off x="7866268" y="339812"/>
            <a:ext cx="1275369" cy="434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oogle Shape;839;p58"/>
          <p:cNvGrpSpPr/>
          <p:nvPr/>
        </p:nvGrpSpPr>
        <p:grpSpPr>
          <a:xfrm>
            <a:off x="7982770" y="3384203"/>
            <a:ext cx="1057967" cy="1648531"/>
            <a:chOff x="7363651" y="1767459"/>
            <a:chExt cx="1057967" cy="1648531"/>
          </a:xfrm>
        </p:grpSpPr>
        <p:sp>
          <p:nvSpPr>
            <p:cNvPr id="33" name="Google Shape;840;p58"/>
            <p:cNvSpPr/>
            <p:nvPr/>
          </p:nvSpPr>
          <p:spPr>
            <a:xfrm flipH="1">
              <a:off x="7617372" y="1767459"/>
              <a:ext cx="550522" cy="1269179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" name="Google Shape;841;p58"/>
            <p:cNvPicPr preferRelativeResize="0"/>
            <p:nvPr/>
          </p:nvPicPr>
          <p:blipFill>
            <a:blip r:embed="rId4">
              <a:alphaModFix amt="84000"/>
            </a:blip>
            <a:stretch>
              <a:fillRect/>
            </a:stretch>
          </p:blipFill>
          <p:spPr>
            <a:xfrm>
              <a:off x="7363651" y="2853946"/>
              <a:ext cx="1057967" cy="5620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oogle Shape;842;p58"/>
          <p:cNvGrpSpPr/>
          <p:nvPr/>
        </p:nvGrpSpPr>
        <p:grpSpPr>
          <a:xfrm>
            <a:off x="580842" y="3605539"/>
            <a:ext cx="1797355" cy="1767655"/>
            <a:chOff x="1076247" y="2819155"/>
            <a:chExt cx="1797355" cy="1767655"/>
          </a:xfrm>
        </p:grpSpPr>
        <p:sp>
          <p:nvSpPr>
            <p:cNvPr id="36" name="Google Shape;843;p58"/>
            <p:cNvSpPr/>
            <p:nvPr/>
          </p:nvSpPr>
          <p:spPr>
            <a:xfrm flipH="1">
              <a:off x="1216271" y="2819155"/>
              <a:ext cx="615316" cy="1205860"/>
            </a:xfrm>
            <a:custGeom>
              <a:avLst/>
              <a:gdLst/>
              <a:ahLst/>
              <a:cxnLst/>
              <a:rect l="l" t="t" r="r" b="b"/>
              <a:pathLst>
                <a:path w="34578" h="67764" extrusionOk="0">
                  <a:moveTo>
                    <a:pt x="15128" y="1103"/>
                  </a:moveTo>
                  <a:lnTo>
                    <a:pt x="15128" y="1103"/>
                  </a:lnTo>
                  <a:cubicBezTo>
                    <a:pt x="18140" y="6001"/>
                    <a:pt x="18486" y="11330"/>
                    <a:pt x="18659" y="16659"/>
                  </a:cubicBezTo>
                  <a:cubicBezTo>
                    <a:pt x="15666" y="15184"/>
                    <a:pt x="14144" y="8517"/>
                    <a:pt x="15128" y="1103"/>
                  </a:cubicBezTo>
                  <a:close/>
                  <a:moveTo>
                    <a:pt x="33047" y="9362"/>
                  </a:moveTo>
                  <a:cubicBezTo>
                    <a:pt x="29569" y="13704"/>
                    <a:pt x="25092" y="15833"/>
                    <a:pt x="20138" y="17094"/>
                  </a:cubicBezTo>
                  <a:cubicBezTo>
                    <a:pt x="23303" y="12758"/>
                    <a:pt x="27635" y="10410"/>
                    <a:pt x="33047" y="9362"/>
                  </a:cubicBezTo>
                  <a:close/>
                  <a:moveTo>
                    <a:pt x="9713" y="16605"/>
                  </a:moveTo>
                  <a:cubicBezTo>
                    <a:pt x="12748" y="16605"/>
                    <a:pt x="16093" y="17524"/>
                    <a:pt x="18224" y="19399"/>
                  </a:cubicBezTo>
                  <a:cubicBezTo>
                    <a:pt x="17558" y="19581"/>
                    <a:pt x="16542" y="19663"/>
                    <a:pt x="15349" y="19663"/>
                  </a:cubicBezTo>
                  <a:cubicBezTo>
                    <a:pt x="11710" y="19663"/>
                    <a:pt x="6424" y="18903"/>
                    <a:pt x="4393" y="17920"/>
                  </a:cubicBezTo>
                  <a:lnTo>
                    <a:pt x="4350" y="17920"/>
                  </a:lnTo>
                  <a:cubicBezTo>
                    <a:pt x="5650" y="17047"/>
                    <a:pt x="7607" y="16605"/>
                    <a:pt x="9713" y="16605"/>
                  </a:cubicBezTo>
                  <a:close/>
                  <a:moveTo>
                    <a:pt x="33881" y="15616"/>
                  </a:moveTo>
                  <a:cubicBezTo>
                    <a:pt x="30314" y="19834"/>
                    <a:pt x="26139" y="22661"/>
                    <a:pt x="20747" y="23400"/>
                  </a:cubicBezTo>
                  <a:cubicBezTo>
                    <a:pt x="24304" y="19582"/>
                    <a:pt x="27905" y="15808"/>
                    <a:pt x="33881" y="15616"/>
                  </a:cubicBezTo>
                  <a:close/>
                  <a:moveTo>
                    <a:pt x="10087" y="22963"/>
                  </a:moveTo>
                  <a:cubicBezTo>
                    <a:pt x="13093" y="22963"/>
                    <a:pt x="16302" y="23780"/>
                    <a:pt x="18746" y="25444"/>
                  </a:cubicBezTo>
                  <a:cubicBezTo>
                    <a:pt x="15403" y="26144"/>
                    <a:pt x="12154" y="26797"/>
                    <a:pt x="8923" y="26797"/>
                  </a:cubicBezTo>
                  <a:cubicBezTo>
                    <a:pt x="6730" y="26797"/>
                    <a:pt x="4547" y="26496"/>
                    <a:pt x="2349" y="25705"/>
                  </a:cubicBezTo>
                  <a:cubicBezTo>
                    <a:pt x="3919" y="23889"/>
                    <a:pt x="6888" y="22963"/>
                    <a:pt x="10087" y="22963"/>
                  </a:cubicBezTo>
                  <a:close/>
                  <a:moveTo>
                    <a:pt x="21167" y="24349"/>
                  </a:moveTo>
                  <a:cubicBezTo>
                    <a:pt x="24966" y="24349"/>
                    <a:pt x="31487" y="27619"/>
                    <a:pt x="32664" y="30055"/>
                  </a:cubicBezTo>
                  <a:lnTo>
                    <a:pt x="32620" y="30055"/>
                  </a:lnTo>
                  <a:cubicBezTo>
                    <a:pt x="27662" y="29968"/>
                    <a:pt x="23791" y="27749"/>
                    <a:pt x="20399" y="24400"/>
                  </a:cubicBezTo>
                  <a:cubicBezTo>
                    <a:pt x="20639" y="24366"/>
                    <a:pt x="20896" y="24349"/>
                    <a:pt x="21167" y="24349"/>
                  </a:cubicBezTo>
                  <a:close/>
                  <a:moveTo>
                    <a:pt x="8720" y="30959"/>
                  </a:moveTo>
                  <a:cubicBezTo>
                    <a:pt x="12026" y="30959"/>
                    <a:pt x="15126" y="31783"/>
                    <a:pt x="17963" y="34317"/>
                  </a:cubicBezTo>
                  <a:lnTo>
                    <a:pt x="17920" y="34317"/>
                  </a:lnTo>
                  <a:cubicBezTo>
                    <a:pt x="17153" y="34461"/>
                    <a:pt x="16421" y="34529"/>
                    <a:pt x="15718" y="34529"/>
                  </a:cubicBezTo>
                  <a:cubicBezTo>
                    <a:pt x="12395" y="34529"/>
                    <a:pt x="9733" y="33022"/>
                    <a:pt x="7220" y="31011"/>
                  </a:cubicBezTo>
                  <a:cubicBezTo>
                    <a:pt x="7725" y="30977"/>
                    <a:pt x="8225" y="30959"/>
                    <a:pt x="8720" y="30959"/>
                  </a:cubicBezTo>
                  <a:close/>
                  <a:moveTo>
                    <a:pt x="28438" y="33283"/>
                  </a:moveTo>
                  <a:cubicBezTo>
                    <a:pt x="29523" y="33283"/>
                    <a:pt x="30551" y="33427"/>
                    <a:pt x="31446" y="33751"/>
                  </a:cubicBezTo>
                  <a:lnTo>
                    <a:pt x="31403" y="33751"/>
                  </a:lnTo>
                  <a:cubicBezTo>
                    <a:pt x="27858" y="35839"/>
                    <a:pt x="23778" y="36963"/>
                    <a:pt x="19680" y="36963"/>
                  </a:cubicBezTo>
                  <a:cubicBezTo>
                    <a:pt x="19253" y="36963"/>
                    <a:pt x="18825" y="36951"/>
                    <a:pt x="18398" y="36926"/>
                  </a:cubicBezTo>
                  <a:cubicBezTo>
                    <a:pt x="20350" y="34974"/>
                    <a:pt x="24725" y="33283"/>
                    <a:pt x="28438" y="33283"/>
                  </a:cubicBezTo>
                  <a:close/>
                  <a:moveTo>
                    <a:pt x="1131" y="34317"/>
                  </a:moveTo>
                  <a:lnTo>
                    <a:pt x="1131" y="34317"/>
                  </a:lnTo>
                  <a:cubicBezTo>
                    <a:pt x="6525" y="35578"/>
                    <a:pt x="11265" y="38101"/>
                    <a:pt x="15876" y="41015"/>
                  </a:cubicBezTo>
                  <a:cubicBezTo>
                    <a:pt x="15104" y="41393"/>
                    <a:pt x="14209" y="41564"/>
                    <a:pt x="13245" y="41564"/>
                  </a:cubicBezTo>
                  <a:cubicBezTo>
                    <a:pt x="8884" y="41564"/>
                    <a:pt x="3126" y="38057"/>
                    <a:pt x="1131" y="34317"/>
                  </a:cubicBezTo>
                  <a:close/>
                  <a:moveTo>
                    <a:pt x="28704" y="39238"/>
                  </a:moveTo>
                  <a:cubicBezTo>
                    <a:pt x="30267" y="39238"/>
                    <a:pt x="31678" y="39501"/>
                    <a:pt x="32838" y="40014"/>
                  </a:cubicBezTo>
                  <a:cubicBezTo>
                    <a:pt x="29922" y="42192"/>
                    <a:pt x="23262" y="43831"/>
                    <a:pt x="19135" y="43831"/>
                  </a:cubicBezTo>
                  <a:cubicBezTo>
                    <a:pt x="18152" y="43831"/>
                    <a:pt x="17313" y="43738"/>
                    <a:pt x="16702" y="43537"/>
                  </a:cubicBezTo>
                  <a:cubicBezTo>
                    <a:pt x="20704" y="40627"/>
                    <a:pt x="25107" y="39238"/>
                    <a:pt x="28704" y="39238"/>
                  </a:cubicBezTo>
                  <a:close/>
                  <a:moveTo>
                    <a:pt x="3610" y="42450"/>
                  </a:moveTo>
                  <a:cubicBezTo>
                    <a:pt x="5959" y="42755"/>
                    <a:pt x="12744" y="46538"/>
                    <a:pt x="14658" y="49844"/>
                  </a:cubicBezTo>
                  <a:cubicBezTo>
                    <a:pt x="14543" y="49848"/>
                    <a:pt x="14427" y="49851"/>
                    <a:pt x="14312" y="49851"/>
                  </a:cubicBezTo>
                  <a:cubicBezTo>
                    <a:pt x="10021" y="49851"/>
                    <a:pt x="5516" y="46728"/>
                    <a:pt x="3610" y="42450"/>
                  </a:cubicBezTo>
                  <a:close/>
                  <a:moveTo>
                    <a:pt x="13038" y="50254"/>
                  </a:moveTo>
                  <a:cubicBezTo>
                    <a:pt x="13976" y="50254"/>
                    <a:pt x="14580" y="50574"/>
                    <a:pt x="14614" y="51192"/>
                  </a:cubicBezTo>
                  <a:lnTo>
                    <a:pt x="12222" y="50322"/>
                  </a:lnTo>
                  <a:cubicBezTo>
                    <a:pt x="12515" y="50277"/>
                    <a:pt x="12788" y="50254"/>
                    <a:pt x="13038" y="50254"/>
                  </a:cubicBezTo>
                  <a:close/>
                  <a:moveTo>
                    <a:pt x="27572" y="46262"/>
                  </a:moveTo>
                  <a:cubicBezTo>
                    <a:pt x="28271" y="46262"/>
                    <a:pt x="28983" y="46297"/>
                    <a:pt x="29706" y="46364"/>
                  </a:cubicBezTo>
                  <a:cubicBezTo>
                    <a:pt x="26041" y="49374"/>
                    <a:pt x="22067" y="51562"/>
                    <a:pt x="17269" y="51562"/>
                  </a:cubicBezTo>
                  <a:cubicBezTo>
                    <a:pt x="16659" y="51562"/>
                    <a:pt x="16035" y="51527"/>
                    <a:pt x="15397" y="51453"/>
                  </a:cubicBezTo>
                  <a:cubicBezTo>
                    <a:pt x="18765" y="47820"/>
                    <a:pt x="22890" y="46262"/>
                    <a:pt x="27572" y="46262"/>
                  </a:cubicBezTo>
                  <a:close/>
                  <a:moveTo>
                    <a:pt x="5795" y="50000"/>
                  </a:moveTo>
                  <a:cubicBezTo>
                    <a:pt x="8729" y="50000"/>
                    <a:pt x="11603" y="50491"/>
                    <a:pt x="14440" y="51671"/>
                  </a:cubicBezTo>
                  <a:cubicBezTo>
                    <a:pt x="13066" y="53103"/>
                    <a:pt x="10855" y="53829"/>
                    <a:pt x="8548" y="53829"/>
                  </a:cubicBezTo>
                  <a:cubicBezTo>
                    <a:pt x="5674" y="53829"/>
                    <a:pt x="2651" y="52702"/>
                    <a:pt x="914" y="50409"/>
                  </a:cubicBezTo>
                  <a:cubicBezTo>
                    <a:pt x="2561" y="50148"/>
                    <a:pt x="4187" y="50000"/>
                    <a:pt x="5795" y="50000"/>
                  </a:cubicBezTo>
                  <a:close/>
                  <a:moveTo>
                    <a:pt x="15267" y="1"/>
                  </a:moveTo>
                  <a:lnTo>
                    <a:pt x="14875" y="88"/>
                  </a:lnTo>
                  <a:cubicBezTo>
                    <a:pt x="13962" y="3045"/>
                    <a:pt x="13788" y="6177"/>
                    <a:pt x="14310" y="9178"/>
                  </a:cubicBezTo>
                  <a:cubicBezTo>
                    <a:pt x="14788" y="12092"/>
                    <a:pt x="15745" y="14832"/>
                    <a:pt x="17833" y="17007"/>
                  </a:cubicBezTo>
                  <a:cubicBezTo>
                    <a:pt x="18311" y="17616"/>
                    <a:pt x="18746" y="18268"/>
                    <a:pt x="19138" y="18964"/>
                  </a:cubicBezTo>
                  <a:lnTo>
                    <a:pt x="18833" y="19181"/>
                  </a:lnTo>
                  <a:cubicBezTo>
                    <a:pt x="18572" y="18964"/>
                    <a:pt x="18355" y="18790"/>
                    <a:pt x="18094" y="18616"/>
                  </a:cubicBezTo>
                  <a:cubicBezTo>
                    <a:pt x="15487" y="16948"/>
                    <a:pt x="12787" y="16029"/>
                    <a:pt x="10002" y="16029"/>
                  </a:cubicBezTo>
                  <a:cubicBezTo>
                    <a:pt x="8140" y="16029"/>
                    <a:pt x="6241" y="16440"/>
                    <a:pt x="4306" y="17311"/>
                  </a:cubicBezTo>
                  <a:cubicBezTo>
                    <a:pt x="4045" y="17485"/>
                    <a:pt x="3784" y="17703"/>
                    <a:pt x="3567" y="17920"/>
                  </a:cubicBezTo>
                  <a:cubicBezTo>
                    <a:pt x="3828" y="18137"/>
                    <a:pt x="4089" y="18485"/>
                    <a:pt x="4393" y="18572"/>
                  </a:cubicBezTo>
                  <a:cubicBezTo>
                    <a:pt x="5568" y="18964"/>
                    <a:pt x="6785" y="19268"/>
                    <a:pt x="8003" y="19486"/>
                  </a:cubicBezTo>
                  <a:cubicBezTo>
                    <a:pt x="10443" y="19956"/>
                    <a:pt x="12862" y="20446"/>
                    <a:pt x="15356" y="20446"/>
                  </a:cubicBezTo>
                  <a:cubicBezTo>
                    <a:pt x="16552" y="20446"/>
                    <a:pt x="17766" y="20333"/>
                    <a:pt x="19007" y="20051"/>
                  </a:cubicBezTo>
                  <a:lnTo>
                    <a:pt x="19007" y="24966"/>
                  </a:lnTo>
                  <a:cubicBezTo>
                    <a:pt x="16117" y="23349"/>
                    <a:pt x="13228" y="22394"/>
                    <a:pt x="10338" y="22394"/>
                  </a:cubicBezTo>
                  <a:cubicBezTo>
                    <a:pt x="7400" y="22394"/>
                    <a:pt x="4461" y="23381"/>
                    <a:pt x="1523" y="25662"/>
                  </a:cubicBezTo>
                  <a:cubicBezTo>
                    <a:pt x="2132" y="25966"/>
                    <a:pt x="2567" y="26227"/>
                    <a:pt x="3002" y="26445"/>
                  </a:cubicBezTo>
                  <a:cubicBezTo>
                    <a:pt x="4800" y="27254"/>
                    <a:pt x="6634" y="27506"/>
                    <a:pt x="8479" y="27506"/>
                  </a:cubicBezTo>
                  <a:cubicBezTo>
                    <a:pt x="10202" y="27506"/>
                    <a:pt x="11935" y="27286"/>
                    <a:pt x="13657" y="27097"/>
                  </a:cubicBezTo>
                  <a:cubicBezTo>
                    <a:pt x="15484" y="26923"/>
                    <a:pt x="17224" y="26488"/>
                    <a:pt x="19138" y="26140"/>
                  </a:cubicBezTo>
                  <a:lnTo>
                    <a:pt x="19138" y="26140"/>
                  </a:lnTo>
                  <a:cubicBezTo>
                    <a:pt x="18790" y="28663"/>
                    <a:pt x="18442" y="31142"/>
                    <a:pt x="18050" y="33751"/>
                  </a:cubicBezTo>
                  <a:cubicBezTo>
                    <a:pt x="15133" y="31368"/>
                    <a:pt x="12042" y="30498"/>
                    <a:pt x="8585" y="30498"/>
                  </a:cubicBezTo>
                  <a:cubicBezTo>
                    <a:pt x="7816" y="30498"/>
                    <a:pt x="7028" y="30541"/>
                    <a:pt x="6220" y="30620"/>
                  </a:cubicBezTo>
                  <a:cubicBezTo>
                    <a:pt x="6438" y="31055"/>
                    <a:pt x="6742" y="31446"/>
                    <a:pt x="7046" y="31838"/>
                  </a:cubicBezTo>
                  <a:cubicBezTo>
                    <a:pt x="9308" y="33578"/>
                    <a:pt x="11744" y="34839"/>
                    <a:pt x="14614" y="35100"/>
                  </a:cubicBezTo>
                  <a:cubicBezTo>
                    <a:pt x="14933" y="35114"/>
                    <a:pt x="15257" y="35119"/>
                    <a:pt x="15586" y="35119"/>
                  </a:cubicBezTo>
                  <a:cubicBezTo>
                    <a:pt x="16243" y="35119"/>
                    <a:pt x="16919" y="35100"/>
                    <a:pt x="17615" y="35100"/>
                  </a:cubicBezTo>
                  <a:cubicBezTo>
                    <a:pt x="17137" y="36970"/>
                    <a:pt x="16658" y="38753"/>
                    <a:pt x="16180" y="40623"/>
                  </a:cubicBezTo>
                  <a:cubicBezTo>
                    <a:pt x="11265" y="37579"/>
                    <a:pt x="6264" y="34839"/>
                    <a:pt x="305" y="33751"/>
                  </a:cubicBezTo>
                  <a:lnTo>
                    <a:pt x="305" y="33751"/>
                  </a:lnTo>
                  <a:cubicBezTo>
                    <a:pt x="783" y="35230"/>
                    <a:pt x="1697" y="36579"/>
                    <a:pt x="2915" y="37535"/>
                  </a:cubicBezTo>
                  <a:cubicBezTo>
                    <a:pt x="5917" y="40149"/>
                    <a:pt x="9150" y="42132"/>
                    <a:pt x="13007" y="42132"/>
                  </a:cubicBezTo>
                  <a:cubicBezTo>
                    <a:pt x="13899" y="42132"/>
                    <a:pt x="14825" y="42026"/>
                    <a:pt x="15789" y="41798"/>
                  </a:cubicBezTo>
                  <a:lnTo>
                    <a:pt x="15789" y="41798"/>
                  </a:lnTo>
                  <a:cubicBezTo>
                    <a:pt x="15397" y="44146"/>
                    <a:pt x="15006" y="46451"/>
                    <a:pt x="14614" y="48800"/>
                  </a:cubicBezTo>
                  <a:cubicBezTo>
                    <a:pt x="11439" y="45321"/>
                    <a:pt x="7307" y="42842"/>
                    <a:pt x="2741" y="41711"/>
                  </a:cubicBezTo>
                  <a:lnTo>
                    <a:pt x="2741" y="41711"/>
                  </a:lnTo>
                  <a:cubicBezTo>
                    <a:pt x="4437" y="45538"/>
                    <a:pt x="6829" y="48539"/>
                    <a:pt x="10961" y="49974"/>
                  </a:cubicBezTo>
                  <a:cubicBezTo>
                    <a:pt x="9083" y="49753"/>
                    <a:pt x="7227" y="49577"/>
                    <a:pt x="5377" y="49577"/>
                  </a:cubicBezTo>
                  <a:cubicBezTo>
                    <a:pt x="3585" y="49577"/>
                    <a:pt x="1798" y="49743"/>
                    <a:pt x="1" y="50192"/>
                  </a:cubicBezTo>
                  <a:cubicBezTo>
                    <a:pt x="1280" y="52409"/>
                    <a:pt x="4677" y="54441"/>
                    <a:pt x="8468" y="54441"/>
                  </a:cubicBezTo>
                  <a:cubicBezTo>
                    <a:pt x="10477" y="54441"/>
                    <a:pt x="12597" y="53870"/>
                    <a:pt x="14571" y="52454"/>
                  </a:cubicBezTo>
                  <a:lnTo>
                    <a:pt x="14832" y="54672"/>
                  </a:lnTo>
                  <a:cubicBezTo>
                    <a:pt x="15397" y="59238"/>
                    <a:pt x="17267" y="63283"/>
                    <a:pt x="19920" y="66980"/>
                  </a:cubicBezTo>
                  <a:cubicBezTo>
                    <a:pt x="20181" y="67285"/>
                    <a:pt x="20529" y="67546"/>
                    <a:pt x="20877" y="67763"/>
                  </a:cubicBezTo>
                  <a:cubicBezTo>
                    <a:pt x="16919" y="61587"/>
                    <a:pt x="14875" y="55933"/>
                    <a:pt x="15354" y="52236"/>
                  </a:cubicBezTo>
                  <a:lnTo>
                    <a:pt x="15354" y="52236"/>
                  </a:lnTo>
                  <a:cubicBezTo>
                    <a:pt x="15743" y="52275"/>
                    <a:pt x="16147" y="52294"/>
                    <a:pt x="16563" y="52294"/>
                  </a:cubicBezTo>
                  <a:cubicBezTo>
                    <a:pt x="21717" y="52294"/>
                    <a:pt x="28623" y="49394"/>
                    <a:pt x="30837" y="45973"/>
                  </a:cubicBezTo>
                  <a:cubicBezTo>
                    <a:pt x="29837" y="45756"/>
                    <a:pt x="28836" y="45625"/>
                    <a:pt x="27793" y="45538"/>
                  </a:cubicBezTo>
                  <a:cubicBezTo>
                    <a:pt x="23052" y="45756"/>
                    <a:pt x="18790" y="47060"/>
                    <a:pt x="15136" y="50801"/>
                  </a:cubicBezTo>
                  <a:cubicBezTo>
                    <a:pt x="15397" y="48452"/>
                    <a:pt x="15658" y="46321"/>
                    <a:pt x="15876" y="44494"/>
                  </a:cubicBezTo>
                  <a:cubicBezTo>
                    <a:pt x="18398" y="44320"/>
                    <a:pt x="20747" y="44320"/>
                    <a:pt x="23095" y="44059"/>
                  </a:cubicBezTo>
                  <a:cubicBezTo>
                    <a:pt x="26488" y="43624"/>
                    <a:pt x="29793" y="42537"/>
                    <a:pt x="32751" y="40797"/>
                  </a:cubicBezTo>
                  <a:cubicBezTo>
                    <a:pt x="33055" y="40536"/>
                    <a:pt x="33316" y="40275"/>
                    <a:pt x="33577" y="39971"/>
                  </a:cubicBezTo>
                  <a:cubicBezTo>
                    <a:pt x="33273" y="39710"/>
                    <a:pt x="32968" y="39493"/>
                    <a:pt x="32620" y="39319"/>
                  </a:cubicBezTo>
                  <a:cubicBezTo>
                    <a:pt x="31221" y="38885"/>
                    <a:pt x="29840" y="38688"/>
                    <a:pt x="28479" y="38688"/>
                  </a:cubicBezTo>
                  <a:cubicBezTo>
                    <a:pt x="26287" y="38688"/>
                    <a:pt x="24144" y="39199"/>
                    <a:pt x="22052" y="40058"/>
                  </a:cubicBezTo>
                  <a:cubicBezTo>
                    <a:pt x="20051" y="40884"/>
                    <a:pt x="18181" y="42015"/>
                    <a:pt x="16223" y="43059"/>
                  </a:cubicBezTo>
                  <a:cubicBezTo>
                    <a:pt x="16702" y="41276"/>
                    <a:pt x="17093" y="39493"/>
                    <a:pt x="17615" y="37666"/>
                  </a:cubicBezTo>
                  <a:cubicBezTo>
                    <a:pt x="17767" y="37438"/>
                    <a:pt x="18018" y="37310"/>
                    <a:pt x="18282" y="37310"/>
                  </a:cubicBezTo>
                  <a:cubicBezTo>
                    <a:pt x="18321" y="37310"/>
                    <a:pt x="18359" y="37312"/>
                    <a:pt x="18398" y="37318"/>
                  </a:cubicBezTo>
                  <a:cubicBezTo>
                    <a:pt x="19080" y="37457"/>
                    <a:pt x="19750" y="37515"/>
                    <a:pt x="20415" y="37515"/>
                  </a:cubicBezTo>
                  <a:cubicBezTo>
                    <a:pt x="22041" y="37515"/>
                    <a:pt x="23634" y="37166"/>
                    <a:pt x="25270" y="36796"/>
                  </a:cubicBezTo>
                  <a:cubicBezTo>
                    <a:pt x="27532" y="36274"/>
                    <a:pt x="29837" y="35709"/>
                    <a:pt x="31707" y="34143"/>
                  </a:cubicBezTo>
                  <a:cubicBezTo>
                    <a:pt x="32011" y="33882"/>
                    <a:pt x="32272" y="33578"/>
                    <a:pt x="32533" y="33230"/>
                  </a:cubicBezTo>
                  <a:cubicBezTo>
                    <a:pt x="31110" y="32882"/>
                    <a:pt x="29741" y="32719"/>
                    <a:pt x="28423" y="32719"/>
                  </a:cubicBezTo>
                  <a:cubicBezTo>
                    <a:pt x="24629" y="32719"/>
                    <a:pt x="21259" y="34068"/>
                    <a:pt x="18224" y="36231"/>
                  </a:cubicBezTo>
                  <a:cubicBezTo>
                    <a:pt x="18790" y="32490"/>
                    <a:pt x="19398" y="28619"/>
                    <a:pt x="20007" y="24792"/>
                  </a:cubicBezTo>
                  <a:cubicBezTo>
                    <a:pt x="23139" y="27923"/>
                    <a:pt x="26792" y="30229"/>
                    <a:pt x="31446" y="30576"/>
                  </a:cubicBezTo>
                  <a:cubicBezTo>
                    <a:pt x="31633" y="30588"/>
                    <a:pt x="31816" y="30594"/>
                    <a:pt x="31998" y="30594"/>
                  </a:cubicBezTo>
                  <a:cubicBezTo>
                    <a:pt x="32495" y="30594"/>
                    <a:pt x="32981" y="30553"/>
                    <a:pt x="33490" y="30489"/>
                  </a:cubicBezTo>
                  <a:lnTo>
                    <a:pt x="33534" y="30098"/>
                  </a:lnTo>
                  <a:cubicBezTo>
                    <a:pt x="30707" y="26401"/>
                    <a:pt x="26705" y="24661"/>
                    <a:pt x="22052" y="23835"/>
                  </a:cubicBezTo>
                  <a:cubicBezTo>
                    <a:pt x="27401" y="22400"/>
                    <a:pt x="31664" y="19747"/>
                    <a:pt x="34578" y="15180"/>
                  </a:cubicBezTo>
                  <a:cubicBezTo>
                    <a:pt x="34351" y="15169"/>
                    <a:pt x="34126" y="15164"/>
                    <a:pt x="33905" y="15164"/>
                  </a:cubicBezTo>
                  <a:cubicBezTo>
                    <a:pt x="27728" y="15164"/>
                    <a:pt x="23782" y="19198"/>
                    <a:pt x="19877" y="23313"/>
                  </a:cubicBezTo>
                  <a:cubicBezTo>
                    <a:pt x="19746" y="21443"/>
                    <a:pt x="19616" y="19616"/>
                    <a:pt x="19442" y="17789"/>
                  </a:cubicBezTo>
                  <a:cubicBezTo>
                    <a:pt x="22269" y="17485"/>
                    <a:pt x="24705" y="16311"/>
                    <a:pt x="27140" y="15049"/>
                  </a:cubicBezTo>
                  <a:cubicBezTo>
                    <a:pt x="29619" y="13788"/>
                    <a:pt x="31794" y="11918"/>
                    <a:pt x="33447" y="9656"/>
                  </a:cubicBezTo>
                  <a:cubicBezTo>
                    <a:pt x="33621" y="9439"/>
                    <a:pt x="33708" y="9178"/>
                    <a:pt x="33708" y="8917"/>
                  </a:cubicBezTo>
                  <a:cubicBezTo>
                    <a:pt x="33708" y="8878"/>
                    <a:pt x="33397" y="8736"/>
                    <a:pt x="33176" y="8736"/>
                  </a:cubicBezTo>
                  <a:cubicBezTo>
                    <a:pt x="33149" y="8736"/>
                    <a:pt x="33123" y="8738"/>
                    <a:pt x="33099" y="8743"/>
                  </a:cubicBezTo>
                  <a:cubicBezTo>
                    <a:pt x="28793" y="9526"/>
                    <a:pt x="24835" y="11092"/>
                    <a:pt x="21704" y="14223"/>
                  </a:cubicBezTo>
                  <a:cubicBezTo>
                    <a:pt x="20834" y="15093"/>
                    <a:pt x="20051" y="16006"/>
                    <a:pt x="19138" y="17007"/>
                  </a:cubicBezTo>
                  <a:cubicBezTo>
                    <a:pt x="19138" y="16224"/>
                    <a:pt x="19224" y="15615"/>
                    <a:pt x="19138" y="15006"/>
                  </a:cubicBezTo>
                  <a:cubicBezTo>
                    <a:pt x="18920" y="12701"/>
                    <a:pt x="18703" y="10439"/>
                    <a:pt x="18398" y="8134"/>
                  </a:cubicBezTo>
                  <a:cubicBezTo>
                    <a:pt x="18007" y="5176"/>
                    <a:pt x="16658" y="2567"/>
                    <a:pt x="15267" y="1"/>
                  </a:cubicBezTo>
                  <a:close/>
                </a:path>
              </a:pathLst>
            </a:custGeom>
            <a:solidFill>
              <a:srgbClr val="153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" name="Google Shape;844;p58"/>
            <p:cNvPicPr preferRelativeResize="0"/>
            <p:nvPr/>
          </p:nvPicPr>
          <p:blipFill>
            <a:blip r:embed="rId5">
              <a:alphaModFix amt="80000"/>
            </a:blip>
            <a:stretch>
              <a:fillRect/>
            </a:stretch>
          </p:blipFill>
          <p:spPr>
            <a:xfrm rot="838613">
              <a:off x="1108312" y="3906585"/>
              <a:ext cx="1733224" cy="4779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" name="TextBox 37"/>
          <p:cNvSpPr txBox="1"/>
          <p:nvPr/>
        </p:nvSpPr>
        <p:spPr>
          <a:xfrm>
            <a:off x="1028524" y="459238"/>
            <a:ext cx="6835381" cy="1381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/>
              <a:t>b.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bóng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lấy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{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;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r>
              <a:rPr lang="en-US" sz="2400" dirty="0"/>
              <a:t>;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;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nâu</a:t>
            </a:r>
            <a:r>
              <a:rPr lang="en-US" sz="2400" dirty="0"/>
              <a:t>;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tím</a:t>
            </a:r>
            <a:r>
              <a:rPr lang="en-US" sz="2400" dirty="0"/>
              <a:t>} hay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40" name="Rectangle 39"/>
          <p:cNvSpPr/>
          <p:nvPr/>
        </p:nvSpPr>
        <p:spPr>
          <a:xfrm>
            <a:off x="1028524" y="2167941"/>
            <a:ext cx="719189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b="1" dirty="0">
                <a:solidFill>
                  <a:srgbClr val="002060"/>
                </a:solidFill>
              </a:rPr>
              <a:t>Màu của quả bóng được lấy ra có là phần tử của tập hợp {màu xanh; màu đỏ; màu vàng; màu nâu; màu tím} 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6" name="Google Shape;906;p63"/>
          <p:cNvPicPr preferRelativeResize="0"/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8276746" y="-70789"/>
            <a:ext cx="975850" cy="888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8" name="Google Shape;908;p63"/>
          <p:cNvGrpSpPr/>
          <p:nvPr/>
        </p:nvGrpSpPr>
        <p:grpSpPr>
          <a:xfrm>
            <a:off x="7283360" y="3179916"/>
            <a:ext cx="2040090" cy="2111505"/>
            <a:chOff x="6498691" y="2571841"/>
            <a:chExt cx="2040090" cy="2111505"/>
          </a:xfrm>
        </p:grpSpPr>
        <p:grpSp>
          <p:nvGrpSpPr>
            <p:cNvPr id="909" name="Google Shape;909;p63"/>
            <p:cNvGrpSpPr/>
            <p:nvPr/>
          </p:nvGrpSpPr>
          <p:grpSpPr>
            <a:xfrm>
              <a:off x="7727414" y="2571841"/>
              <a:ext cx="456366" cy="1224832"/>
              <a:chOff x="5857095" y="2155899"/>
              <a:chExt cx="346967" cy="931148"/>
            </a:xfrm>
          </p:grpSpPr>
          <p:sp>
            <p:nvSpPr>
              <p:cNvPr id="910" name="Google Shape;910;p63"/>
              <p:cNvSpPr/>
              <p:nvPr/>
            </p:nvSpPr>
            <p:spPr>
              <a:xfrm>
                <a:off x="5857095" y="2228314"/>
                <a:ext cx="346967" cy="858732"/>
              </a:xfrm>
              <a:custGeom>
                <a:avLst/>
                <a:gdLst/>
                <a:ahLst/>
                <a:cxnLst/>
                <a:rect l="l" t="t" r="r" b="b"/>
                <a:pathLst>
                  <a:path w="21791" h="53932" extrusionOk="0">
                    <a:moveTo>
                      <a:pt x="740" y="8308"/>
                    </a:moveTo>
                    <a:lnTo>
                      <a:pt x="827" y="8743"/>
                    </a:lnTo>
                    <a:cubicBezTo>
                      <a:pt x="1219" y="10613"/>
                      <a:pt x="2262" y="12135"/>
                      <a:pt x="3176" y="13788"/>
                    </a:cubicBezTo>
                    <a:cubicBezTo>
                      <a:pt x="4350" y="15788"/>
                      <a:pt x="5133" y="18007"/>
                      <a:pt x="6090" y="20138"/>
                    </a:cubicBezTo>
                    <a:cubicBezTo>
                      <a:pt x="6133" y="20312"/>
                      <a:pt x="6090" y="20442"/>
                      <a:pt x="6090" y="20616"/>
                    </a:cubicBezTo>
                    <a:cubicBezTo>
                      <a:pt x="5959" y="20486"/>
                      <a:pt x="5829" y="20399"/>
                      <a:pt x="5698" y="20268"/>
                    </a:cubicBezTo>
                    <a:cubicBezTo>
                      <a:pt x="3263" y="17441"/>
                      <a:pt x="1306" y="14310"/>
                      <a:pt x="740" y="10482"/>
                    </a:cubicBezTo>
                    <a:cubicBezTo>
                      <a:pt x="653" y="9873"/>
                      <a:pt x="653" y="9264"/>
                      <a:pt x="653" y="8656"/>
                    </a:cubicBezTo>
                    <a:cubicBezTo>
                      <a:pt x="653" y="8525"/>
                      <a:pt x="697" y="8438"/>
                      <a:pt x="740" y="8308"/>
                    </a:cubicBezTo>
                    <a:close/>
                    <a:moveTo>
                      <a:pt x="12570" y="17963"/>
                    </a:moveTo>
                    <a:lnTo>
                      <a:pt x="12570" y="17963"/>
                    </a:lnTo>
                    <a:cubicBezTo>
                      <a:pt x="12744" y="18268"/>
                      <a:pt x="12875" y="18572"/>
                      <a:pt x="13005" y="18876"/>
                    </a:cubicBezTo>
                    <a:cubicBezTo>
                      <a:pt x="13092" y="19181"/>
                      <a:pt x="13397" y="19572"/>
                      <a:pt x="13484" y="19877"/>
                    </a:cubicBezTo>
                    <a:cubicBezTo>
                      <a:pt x="14223" y="21051"/>
                      <a:pt x="14701" y="22269"/>
                      <a:pt x="15484" y="23487"/>
                    </a:cubicBezTo>
                    <a:cubicBezTo>
                      <a:pt x="15528" y="23574"/>
                      <a:pt x="15571" y="23704"/>
                      <a:pt x="15571" y="23835"/>
                    </a:cubicBezTo>
                    <a:cubicBezTo>
                      <a:pt x="15484" y="23835"/>
                      <a:pt x="15354" y="23791"/>
                      <a:pt x="15267" y="23704"/>
                    </a:cubicBezTo>
                    <a:cubicBezTo>
                      <a:pt x="14353" y="22530"/>
                      <a:pt x="13397" y="21573"/>
                      <a:pt x="12831" y="19703"/>
                    </a:cubicBezTo>
                    <a:cubicBezTo>
                      <a:pt x="12701" y="19268"/>
                      <a:pt x="12701" y="18224"/>
                      <a:pt x="12570" y="17963"/>
                    </a:cubicBezTo>
                    <a:close/>
                    <a:moveTo>
                      <a:pt x="20964" y="21660"/>
                    </a:moveTo>
                    <a:cubicBezTo>
                      <a:pt x="20964" y="21834"/>
                      <a:pt x="20964" y="22008"/>
                      <a:pt x="21008" y="22312"/>
                    </a:cubicBezTo>
                    <a:cubicBezTo>
                      <a:pt x="20790" y="22965"/>
                      <a:pt x="20703" y="23878"/>
                      <a:pt x="20312" y="24487"/>
                    </a:cubicBezTo>
                    <a:cubicBezTo>
                      <a:pt x="19138" y="26227"/>
                      <a:pt x="17789" y="27880"/>
                      <a:pt x="16528" y="29576"/>
                    </a:cubicBezTo>
                    <a:cubicBezTo>
                      <a:pt x="16398" y="29663"/>
                      <a:pt x="16267" y="29750"/>
                      <a:pt x="16137" y="29837"/>
                    </a:cubicBezTo>
                    <a:cubicBezTo>
                      <a:pt x="16137" y="29663"/>
                      <a:pt x="16137" y="29489"/>
                      <a:pt x="16180" y="29358"/>
                    </a:cubicBezTo>
                    <a:cubicBezTo>
                      <a:pt x="16789" y="28141"/>
                      <a:pt x="17398" y="26923"/>
                      <a:pt x="18050" y="25792"/>
                    </a:cubicBezTo>
                    <a:cubicBezTo>
                      <a:pt x="18833" y="24531"/>
                      <a:pt x="19703" y="23313"/>
                      <a:pt x="20573" y="22051"/>
                    </a:cubicBezTo>
                    <a:cubicBezTo>
                      <a:pt x="20660" y="21921"/>
                      <a:pt x="20790" y="21791"/>
                      <a:pt x="20964" y="21660"/>
                    </a:cubicBezTo>
                    <a:close/>
                    <a:moveTo>
                      <a:pt x="7830" y="0"/>
                    </a:moveTo>
                    <a:cubicBezTo>
                      <a:pt x="7351" y="1914"/>
                      <a:pt x="7047" y="3828"/>
                      <a:pt x="6873" y="5785"/>
                    </a:cubicBezTo>
                    <a:cubicBezTo>
                      <a:pt x="6612" y="10091"/>
                      <a:pt x="6655" y="14397"/>
                      <a:pt x="6568" y="18703"/>
                    </a:cubicBezTo>
                    <a:lnTo>
                      <a:pt x="6568" y="19311"/>
                    </a:lnTo>
                    <a:cubicBezTo>
                      <a:pt x="6438" y="19137"/>
                      <a:pt x="6307" y="18920"/>
                      <a:pt x="6220" y="18746"/>
                    </a:cubicBezTo>
                    <a:cubicBezTo>
                      <a:pt x="5437" y="17093"/>
                      <a:pt x="4915" y="15310"/>
                      <a:pt x="3915" y="13831"/>
                    </a:cubicBezTo>
                    <a:cubicBezTo>
                      <a:pt x="2088" y="11222"/>
                      <a:pt x="914" y="8482"/>
                      <a:pt x="1045" y="5220"/>
                    </a:cubicBezTo>
                    <a:cubicBezTo>
                      <a:pt x="1001" y="5002"/>
                      <a:pt x="914" y="4785"/>
                      <a:pt x="827" y="4611"/>
                    </a:cubicBezTo>
                    <a:cubicBezTo>
                      <a:pt x="697" y="4828"/>
                      <a:pt x="523" y="5002"/>
                      <a:pt x="479" y="5176"/>
                    </a:cubicBezTo>
                    <a:cubicBezTo>
                      <a:pt x="305" y="6003"/>
                      <a:pt x="175" y="6872"/>
                      <a:pt x="1" y="7742"/>
                    </a:cubicBezTo>
                    <a:lnTo>
                      <a:pt x="1" y="9351"/>
                    </a:lnTo>
                    <a:cubicBezTo>
                      <a:pt x="131" y="9917"/>
                      <a:pt x="218" y="10439"/>
                      <a:pt x="305" y="11048"/>
                    </a:cubicBezTo>
                    <a:cubicBezTo>
                      <a:pt x="958" y="14310"/>
                      <a:pt x="2480" y="17311"/>
                      <a:pt x="4655" y="19790"/>
                    </a:cubicBezTo>
                    <a:cubicBezTo>
                      <a:pt x="5959" y="21312"/>
                      <a:pt x="6786" y="23095"/>
                      <a:pt x="7134" y="25053"/>
                    </a:cubicBezTo>
                    <a:cubicBezTo>
                      <a:pt x="8221" y="31272"/>
                      <a:pt x="10352" y="37187"/>
                      <a:pt x="12744" y="43015"/>
                    </a:cubicBezTo>
                    <a:cubicBezTo>
                      <a:pt x="12875" y="43363"/>
                      <a:pt x="12918" y="43755"/>
                      <a:pt x="12831" y="44146"/>
                    </a:cubicBezTo>
                    <a:cubicBezTo>
                      <a:pt x="12309" y="46451"/>
                      <a:pt x="11744" y="48713"/>
                      <a:pt x="11222" y="50974"/>
                    </a:cubicBezTo>
                    <a:cubicBezTo>
                      <a:pt x="11178" y="51192"/>
                      <a:pt x="11222" y="51453"/>
                      <a:pt x="11265" y="51670"/>
                    </a:cubicBezTo>
                    <a:cubicBezTo>
                      <a:pt x="11396" y="51496"/>
                      <a:pt x="11526" y="51279"/>
                      <a:pt x="11613" y="51061"/>
                    </a:cubicBezTo>
                    <a:cubicBezTo>
                      <a:pt x="12179" y="49104"/>
                      <a:pt x="12657" y="47104"/>
                      <a:pt x="13136" y="45146"/>
                    </a:cubicBezTo>
                    <a:cubicBezTo>
                      <a:pt x="13223" y="44972"/>
                      <a:pt x="13266" y="44798"/>
                      <a:pt x="13353" y="44624"/>
                    </a:cubicBezTo>
                    <a:cubicBezTo>
                      <a:pt x="13484" y="44711"/>
                      <a:pt x="13614" y="44885"/>
                      <a:pt x="13701" y="45016"/>
                    </a:cubicBezTo>
                    <a:cubicBezTo>
                      <a:pt x="15267" y="47843"/>
                      <a:pt x="16833" y="50713"/>
                      <a:pt x="18398" y="53541"/>
                    </a:cubicBezTo>
                    <a:cubicBezTo>
                      <a:pt x="18485" y="53671"/>
                      <a:pt x="18616" y="53801"/>
                      <a:pt x="18790" y="53932"/>
                    </a:cubicBezTo>
                    <a:cubicBezTo>
                      <a:pt x="18833" y="53715"/>
                      <a:pt x="18964" y="53454"/>
                      <a:pt x="18877" y="53323"/>
                    </a:cubicBezTo>
                    <a:cubicBezTo>
                      <a:pt x="18485" y="52410"/>
                      <a:pt x="18007" y="51540"/>
                      <a:pt x="17572" y="50670"/>
                    </a:cubicBezTo>
                    <a:cubicBezTo>
                      <a:pt x="16311" y="48408"/>
                      <a:pt x="15049" y="46147"/>
                      <a:pt x="13832" y="43842"/>
                    </a:cubicBezTo>
                    <a:cubicBezTo>
                      <a:pt x="13701" y="43537"/>
                      <a:pt x="13658" y="43233"/>
                      <a:pt x="13701" y="42885"/>
                    </a:cubicBezTo>
                    <a:cubicBezTo>
                      <a:pt x="14353" y="39318"/>
                      <a:pt x="15006" y="35708"/>
                      <a:pt x="15702" y="32098"/>
                    </a:cubicBezTo>
                    <a:cubicBezTo>
                      <a:pt x="15832" y="31403"/>
                      <a:pt x="15789" y="30663"/>
                      <a:pt x="16528" y="30098"/>
                    </a:cubicBezTo>
                    <a:cubicBezTo>
                      <a:pt x="17311" y="29532"/>
                      <a:pt x="17963" y="28836"/>
                      <a:pt x="18572" y="28097"/>
                    </a:cubicBezTo>
                    <a:cubicBezTo>
                      <a:pt x="19964" y="26314"/>
                      <a:pt x="21269" y="24531"/>
                      <a:pt x="21443" y="22138"/>
                    </a:cubicBezTo>
                    <a:cubicBezTo>
                      <a:pt x="21486" y="21225"/>
                      <a:pt x="21660" y="20312"/>
                      <a:pt x="21791" y="19442"/>
                    </a:cubicBezTo>
                    <a:lnTo>
                      <a:pt x="21791" y="19224"/>
                    </a:lnTo>
                    <a:cubicBezTo>
                      <a:pt x="21673" y="19142"/>
                      <a:pt x="21575" y="19108"/>
                      <a:pt x="21492" y="19108"/>
                    </a:cubicBezTo>
                    <a:cubicBezTo>
                      <a:pt x="21265" y="19108"/>
                      <a:pt x="21147" y="19362"/>
                      <a:pt x="21051" y="19616"/>
                    </a:cubicBezTo>
                    <a:cubicBezTo>
                      <a:pt x="20182" y="22443"/>
                      <a:pt x="18355" y="24618"/>
                      <a:pt x="16572" y="26879"/>
                    </a:cubicBezTo>
                    <a:cubicBezTo>
                      <a:pt x="16528" y="26966"/>
                      <a:pt x="16441" y="27010"/>
                      <a:pt x="16398" y="27097"/>
                    </a:cubicBezTo>
                    <a:cubicBezTo>
                      <a:pt x="16354" y="27010"/>
                      <a:pt x="16267" y="26879"/>
                      <a:pt x="16267" y="26792"/>
                    </a:cubicBezTo>
                    <a:cubicBezTo>
                      <a:pt x="16311" y="26140"/>
                      <a:pt x="16441" y="25487"/>
                      <a:pt x="16485" y="24835"/>
                    </a:cubicBezTo>
                    <a:cubicBezTo>
                      <a:pt x="16528" y="21573"/>
                      <a:pt x="16659" y="18311"/>
                      <a:pt x="16659" y="15093"/>
                    </a:cubicBezTo>
                    <a:cubicBezTo>
                      <a:pt x="16659" y="14919"/>
                      <a:pt x="16702" y="14745"/>
                      <a:pt x="16833" y="14614"/>
                    </a:cubicBezTo>
                    <a:cubicBezTo>
                      <a:pt x="16572" y="14614"/>
                      <a:pt x="16311" y="14571"/>
                      <a:pt x="16050" y="14571"/>
                    </a:cubicBezTo>
                    <a:lnTo>
                      <a:pt x="16050" y="18137"/>
                    </a:lnTo>
                    <a:cubicBezTo>
                      <a:pt x="16050" y="19398"/>
                      <a:pt x="16050" y="20660"/>
                      <a:pt x="16006" y="21921"/>
                    </a:cubicBezTo>
                    <a:cubicBezTo>
                      <a:pt x="15963" y="22182"/>
                      <a:pt x="15876" y="22399"/>
                      <a:pt x="15832" y="22617"/>
                    </a:cubicBezTo>
                    <a:cubicBezTo>
                      <a:pt x="15658" y="22443"/>
                      <a:pt x="15528" y="22269"/>
                      <a:pt x="15397" y="22095"/>
                    </a:cubicBezTo>
                    <a:cubicBezTo>
                      <a:pt x="14658" y="20747"/>
                      <a:pt x="13919" y="19355"/>
                      <a:pt x="13136" y="18007"/>
                    </a:cubicBezTo>
                    <a:cubicBezTo>
                      <a:pt x="13012" y="17800"/>
                      <a:pt x="12810" y="17438"/>
                      <a:pt x="12567" y="17438"/>
                    </a:cubicBezTo>
                    <a:cubicBezTo>
                      <a:pt x="12554" y="17438"/>
                      <a:pt x="12540" y="17439"/>
                      <a:pt x="12527" y="17441"/>
                    </a:cubicBezTo>
                    <a:cubicBezTo>
                      <a:pt x="12222" y="17485"/>
                      <a:pt x="12179" y="17920"/>
                      <a:pt x="12179" y="18181"/>
                    </a:cubicBezTo>
                    <a:cubicBezTo>
                      <a:pt x="12135" y="18616"/>
                      <a:pt x="12222" y="19050"/>
                      <a:pt x="12353" y="19485"/>
                    </a:cubicBezTo>
                    <a:cubicBezTo>
                      <a:pt x="12788" y="21182"/>
                      <a:pt x="13658" y="22704"/>
                      <a:pt x="14875" y="23965"/>
                    </a:cubicBezTo>
                    <a:cubicBezTo>
                      <a:pt x="15354" y="24444"/>
                      <a:pt x="15702" y="25053"/>
                      <a:pt x="15789" y="25705"/>
                    </a:cubicBezTo>
                    <a:cubicBezTo>
                      <a:pt x="15702" y="27793"/>
                      <a:pt x="15484" y="29880"/>
                      <a:pt x="15180" y="31924"/>
                    </a:cubicBezTo>
                    <a:cubicBezTo>
                      <a:pt x="14614" y="35186"/>
                      <a:pt x="14006" y="38448"/>
                      <a:pt x="13397" y="41710"/>
                    </a:cubicBezTo>
                    <a:cubicBezTo>
                      <a:pt x="13310" y="41884"/>
                      <a:pt x="13266" y="42058"/>
                      <a:pt x="13179" y="42189"/>
                    </a:cubicBezTo>
                    <a:cubicBezTo>
                      <a:pt x="13049" y="42058"/>
                      <a:pt x="12918" y="41884"/>
                      <a:pt x="12831" y="41710"/>
                    </a:cubicBezTo>
                    <a:cubicBezTo>
                      <a:pt x="12353" y="40406"/>
                      <a:pt x="11918" y="39101"/>
                      <a:pt x="11396" y="37796"/>
                    </a:cubicBezTo>
                    <a:cubicBezTo>
                      <a:pt x="9439" y="32446"/>
                      <a:pt x="7656" y="27053"/>
                      <a:pt x="7264" y="21356"/>
                    </a:cubicBezTo>
                    <a:cubicBezTo>
                      <a:pt x="6742" y="14440"/>
                      <a:pt x="7003" y="7525"/>
                      <a:pt x="8047" y="696"/>
                    </a:cubicBezTo>
                    <a:lnTo>
                      <a:pt x="8047" y="609"/>
                    </a:lnTo>
                    <a:cubicBezTo>
                      <a:pt x="8003" y="392"/>
                      <a:pt x="7917" y="218"/>
                      <a:pt x="78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63"/>
              <p:cNvSpPr/>
              <p:nvPr/>
            </p:nvSpPr>
            <p:spPr>
              <a:xfrm>
                <a:off x="6053085" y="2386632"/>
                <a:ext cx="132969" cy="90790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5702" extrusionOk="0">
                    <a:moveTo>
                      <a:pt x="4632" y="450"/>
                    </a:moveTo>
                    <a:cubicBezTo>
                      <a:pt x="5613" y="450"/>
                      <a:pt x="5640" y="1027"/>
                      <a:pt x="5219" y="1279"/>
                    </a:cubicBezTo>
                    <a:cubicBezTo>
                      <a:pt x="4974" y="1467"/>
                      <a:pt x="4688" y="1533"/>
                      <a:pt x="4393" y="1533"/>
                    </a:cubicBezTo>
                    <a:cubicBezTo>
                      <a:pt x="4008" y="1533"/>
                      <a:pt x="3607" y="1421"/>
                      <a:pt x="3262" y="1322"/>
                    </a:cubicBezTo>
                    <a:cubicBezTo>
                      <a:pt x="3236" y="1314"/>
                      <a:pt x="3212" y="1310"/>
                      <a:pt x="3190" y="1310"/>
                    </a:cubicBezTo>
                    <a:cubicBezTo>
                      <a:pt x="3150" y="1310"/>
                      <a:pt x="3116" y="1322"/>
                      <a:pt x="3089" y="1344"/>
                    </a:cubicBezTo>
                    <a:lnTo>
                      <a:pt x="3089" y="1344"/>
                    </a:lnTo>
                    <a:cubicBezTo>
                      <a:pt x="3337" y="797"/>
                      <a:pt x="3911" y="452"/>
                      <a:pt x="4524" y="452"/>
                    </a:cubicBezTo>
                    <a:cubicBezTo>
                      <a:pt x="4561" y="451"/>
                      <a:pt x="4597" y="450"/>
                      <a:pt x="4632" y="450"/>
                    </a:cubicBezTo>
                    <a:close/>
                    <a:moveTo>
                      <a:pt x="5823" y="1484"/>
                    </a:moveTo>
                    <a:cubicBezTo>
                      <a:pt x="6286" y="1863"/>
                      <a:pt x="6710" y="2204"/>
                      <a:pt x="7133" y="2627"/>
                    </a:cubicBezTo>
                    <a:cubicBezTo>
                      <a:pt x="7598" y="3015"/>
                      <a:pt x="8098" y="4024"/>
                      <a:pt x="7247" y="4024"/>
                    </a:cubicBezTo>
                    <a:cubicBezTo>
                      <a:pt x="7143" y="4024"/>
                      <a:pt x="7019" y="4008"/>
                      <a:pt x="6872" y="3975"/>
                    </a:cubicBezTo>
                    <a:cubicBezTo>
                      <a:pt x="6655" y="3801"/>
                      <a:pt x="6481" y="3584"/>
                      <a:pt x="6350" y="3366"/>
                    </a:cubicBezTo>
                    <a:cubicBezTo>
                      <a:pt x="6141" y="3067"/>
                      <a:pt x="5972" y="2726"/>
                      <a:pt x="5845" y="2372"/>
                    </a:cubicBezTo>
                    <a:lnTo>
                      <a:pt x="5845" y="2372"/>
                    </a:lnTo>
                    <a:cubicBezTo>
                      <a:pt x="5792" y="2187"/>
                      <a:pt x="5741" y="2022"/>
                      <a:pt x="5698" y="1888"/>
                    </a:cubicBezTo>
                    <a:cubicBezTo>
                      <a:pt x="5662" y="1804"/>
                      <a:pt x="5597" y="1754"/>
                      <a:pt x="5523" y="1731"/>
                    </a:cubicBezTo>
                    <a:lnTo>
                      <a:pt x="5523" y="1731"/>
                    </a:lnTo>
                    <a:cubicBezTo>
                      <a:pt x="5617" y="1671"/>
                      <a:pt x="5731" y="1585"/>
                      <a:pt x="5823" y="1484"/>
                    </a:cubicBezTo>
                    <a:close/>
                    <a:moveTo>
                      <a:pt x="3018" y="1492"/>
                    </a:moveTo>
                    <a:cubicBezTo>
                      <a:pt x="3014" y="1580"/>
                      <a:pt x="3062" y="1676"/>
                      <a:pt x="3175" y="1714"/>
                    </a:cubicBezTo>
                    <a:lnTo>
                      <a:pt x="3175" y="1757"/>
                    </a:lnTo>
                    <a:cubicBezTo>
                      <a:pt x="3523" y="1931"/>
                      <a:pt x="3915" y="2018"/>
                      <a:pt x="4312" y="2018"/>
                    </a:cubicBezTo>
                    <a:cubicBezTo>
                      <a:pt x="4580" y="2018"/>
                      <a:pt x="4852" y="1978"/>
                      <a:pt x="5114" y="1898"/>
                    </a:cubicBezTo>
                    <a:lnTo>
                      <a:pt x="5114" y="1898"/>
                    </a:lnTo>
                    <a:cubicBezTo>
                      <a:pt x="5091" y="1945"/>
                      <a:pt x="5081" y="2000"/>
                      <a:pt x="5089" y="2062"/>
                    </a:cubicBezTo>
                    <a:cubicBezTo>
                      <a:pt x="5161" y="2287"/>
                      <a:pt x="5244" y="2537"/>
                      <a:pt x="5344" y="2789"/>
                    </a:cubicBezTo>
                    <a:lnTo>
                      <a:pt x="5344" y="2789"/>
                    </a:lnTo>
                    <a:cubicBezTo>
                      <a:pt x="5492" y="3432"/>
                      <a:pt x="5543" y="4085"/>
                      <a:pt x="5480" y="4715"/>
                    </a:cubicBezTo>
                    <a:cubicBezTo>
                      <a:pt x="5424" y="5008"/>
                      <a:pt x="5333" y="5117"/>
                      <a:pt x="5228" y="5117"/>
                    </a:cubicBezTo>
                    <a:cubicBezTo>
                      <a:pt x="4929" y="5117"/>
                      <a:pt x="4524" y="4225"/>
                      <a:pt x="4524" y="4193"/>
                    </a:cubicBezTo>
                    <a:cubicBezTo>
                      <a:pt x="4480" y="3888"/>
                      <a:pt x="4393" y="3627"/>
                      <a:pt x="4393" y="3323"/>
                    </a:cubicBezTo>
                    <a:cubicBezTo>
                      <a:pt x="4375" y="3196"/>
                      <a:pt x="4364" y="3061"/>
                      <a:pt x="4358" y="2925"/>
                    </a:cubicBezTo>
                    <a:lnTo>
                      <a:pt x="4358" y="2925"/>
                    </a:lnTo>
                    <a:cubicBezTo>
                      <a:pt x="4362" y="2715"/>
                      <a:pt x="4357" y="2524"/>
                      <a:pt x="4350" y="2366"/>
                    </a:cubicBezTo>
                    <a:cubicBezTo>
                      <a:pt x="4328" y="2192"/>
                      <a:pt x="4187" y="2105"/>
                      <a:pt x="4045" y="2105"/>
                    </a:cubicBezTo>
                    <a:cubicBezTo>
                      <a:pt x="3904" y="2105"/>
                      <a:pt x="3762" y="2192"/>
                      <a:pt x="3741" y="2366"/>
                    </a:cubicBezTo>
                    <a:cubicBezTo>
                      <a:pt x="3741" y="2499"/>
                      <a:pt x="3742" y="2676"/>
                      <a:pt x="3749" y="2879"/>
                    </a:cubicBezTo>
                    <a:lnTo>
                      <a:pt x="3749" y="2879"/>
                    </a:lnTo>
                    <a:cubicBezTo>
                      <a:pt x="3733" y="3330"/>
                      <a:pt x="3661" y="3784"/>
                      <a:pt x="3567" y="4193"/>
                    </a:cubicBezTo>
                    <a:cubicBezTo>
                      <a:pt x="3515" y="4506"/>
                      <a:pt x="3337" y="4897"/>
                      <a:pt x="3138" y="4897"/>
                    </a:cubicBezTo>
                    <a:cubicBezTo>
                      <a:pt x="3005" y="4897"/>
                      <a:pt x="2862" y="4723"/>
                      <a:pt x="2740" y="4236"/>
                    </a:cubicBezTo>
                    <a:cubicBezTo>
                      <a:pt x="2740" y="3932"/>
                      <a:pt x="2784" y="3627"/>
                      <a:pt x="2914" y="3323"/>
                    </a:cubicBezTo>
                    <a:cubicBezTo>
                      <a:pt x="3001" y="2975"/>
                      <a:pt x="3132" y="2670"/>
                      <a:pt x="3306" y="2323"/>
                    </a:cubicBezTo>
                    <a:cubicBezTo>
                      <a:pt x="3425" y="2083"/>
                      <a:pt x="3216" y="1864"/>
                      <a:pt x="3017" y="1864"/>
                    </a:cubicBezTo>
                    <a:cubicBezTo>
                      <a:pt x="2926" y="1864"/>
                      <a:pt x="2838" y="1909"/>
                      <a:pt x="2784" y="2018"/>
                    </a:cubicBezTo>
                    <a:cubicBezTo>
                      <a:pt x="2479" y="2540"/>
                      <a:pt x="2131" y="3018"/>
                      <a:pt x="1740" y="3453"/>
                    </a:cubicBezTo>
                    <a:cubicBezTo>
                      <a:pt x="1390" y="3698"/>
                      <a:pt x="1134" y="3793"/>
                      <a:pt x="956" y="3793"/>
                    </a:cubicBezTo>
                    <a:cubicBezTo>
                      <a:pt x="470" y="3793"/>
                      <a:pt x="564" y="3087"/>
                      <a:pt x="914" y="2801"/>
                    </a:cubicBezTo>
                    <a:cubicBezTo>
                      <a:pt x="1088" y="2627"/>
                      <a:pt x="1262" y="2496"/>
                      <a:pt x="1436" y="2366"/>
                    </a:cubicBezTo>
                    <a:cubicBezTo>
                      <a:pt x="1871" y="2062"/>
                      <a:pt x="2349" y="1801"/>
                      <a:pt x="2871" y="1583"/>
                    </a:cubicBezTo>
                    <a:cubicBezTo>
                      <a:pt x="2907" y="1547"/>
                      <a:pt x="2972" y="1541"/>
                      <a:pt x="3018" y="1492"/>
                    </a:cubicBezTo>
                    <a:close/>
                    <a:moveTo>
                      <a:pt x="4439" y="0"/>
                    </a:moveTo>
                    <a:cubicBezTo>
                      <a:pt x="3795" y="0"/>
                      <a:pt x="3120" y="350"/>
                      <a:pt x="2697" y="974"/>
                    </a:cubicBezTo>
                    <a:cubicBezTo>
                      <a:pt x="2131" y="1757"/>
                      <a:pt x="87" y="1975"/>
                      <a:pt x="0" y="3279"/>
                    </a:cubicBezTo>
                    <a:cubicBezTo>
                      <a:pt x="0" y="3730"/>
                      <a:pt x="425" y="4374"/>
                      <a:pt x="947" y="4374"/>
                    </a:cubicBezTo>
                    <a:cubicBezTo>
                      <a:pt x="979" y="4374"/>
                      <a:pt x="1012" y="4372"/>
                      <a:pt x="1044" y="4367"/>
                    </a:cubicBezTo>
                    <a:cubicBezTo>
                      <a:pt x="1476" y="4332"/>
                      <a:pt x="1833" y="4146"/>
                      <a:pt x="2139" y="3880"/>
                    </a:cubicBezTo>
                    <a:lnTo>
                      <a:pt x="2139" y="3880"/>
                    </a:lnTo>
                    <a:cubicBezTo>
                      <a:pt x="2017" y="4611"/>
                      <a:pt x="2137" y="5278"/>
                      <a:pt x="2914" y="5367"/>
                    </a:cubicBezTo>
                    <a:cubicBezTo>
                      <a:pt x="2968" y="5374"/>
                      <a:pt x="3020" y="5377"/>
                      <a:pt x="3070" y="5377"/>
                    </a:cubicBezTo>
                    <a:cubicBezTo>
                      <a:pt x="3528" y="5377"/>
                      <a:pt x="3827" y="5111"/>
                      <a:pt x="4021" y="4726"/>
                    </a:cubicBezTo>
                    <a:lnTo>
                      <a:pt x="4021" y="4726"/>
                    </a:lnTo>
                    <a:cubicBezTo>
                      <a:pt x="4206" y="5280"/>
                      <a:pt x="4512" y="5701"/>
                      <a:pt x="5019" y="5701"/>
                    </a:cubicBezTo>
                    <a:cubicBezTo>
                      <a:pt x="5095" y="5701"/>
                      <a:pt x="5177" y="5692"/>
                      <a:pt x="5263" y="5671"/>
                    </a:cubicBezTo>
                    <a:cubicBezTo>
                      <a:pt x="5958" y="5508"/>
                      <a:pt x="6163" y="4874"/>
                      <a:pt x="6154" y="4148"/>
                    </a:cubicBezTo>
                    <a:lnTo>
                      <a:pt x="6154" y="4148"/>
                    </a:lnTo>
                    <a:cubicBezTo>
                      <a:pt x="6434" y="4424"/>
                      <a:pt x="6774" y="4604"/>
                      <a:pt x="7193" y="4604"/>
                    </a:cubicBezTo>
                    <a:cubicBezTo>
                      <a:pt x="7272" y="4604"/>
                      <a:pt x="7353" y="4597"/>
                      <a:pt x="7438" y="4584"/>
                    </a:cubicBezTo>
                    <a:cubicBezTo>
                      <a:pt x="7960" y="4497"/>
                      <a:pt x="8351" y="3932"/>
                      <a:pt x="8220" y="3410"/>
                    </a:cubicBezTo>
                    <a:cubicBezTo>
                      <a:pt x="7916" y="2323"/>
                      <a:pt x="7003" y="1583"/>
                      <a:pt x="6089" y="1018"/>
                    </a:cubicBezTo>
                    <a:cubicBezTo>
                      <a:pt x="6053" y="1000"/>
                      <a:pt x="6016" y="992"/>
                      <a:pt x="5980" y="992"/>
                    </a:cubicBezTo>
                    <a:cubicBezTo>
                      <a:pt x="5969" y="992"/>
                      <a:pt x="5958" y="992"/>
                      <a:pt x="5948" y="994"/>
                    </a:cubicBezTo>
                    <a:lnTo>
                      <a:pt x="5948" y="994"/>
                    </a:lnTo>
                    <a:cubicBezTo>
                      <a:pt x="5627" y="310"/>
                      <a:pt x="5046" y="0"/>
                      <a:pt x="4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63"/>
              <p:cNvSpPr/>
              <p:nvPr/>
            </p:nvSpPr>
            <p:spPr>
              <a:xfrm>
                <a:off x="5909735" y="2155899"/>
                <a:ext cx="138510" cy="98751"/>
              </a:xfrm>
              <a:custGeom>
                <a:avLst/>
                <a:gdLst/>
                <a:ahLst/>
                <a:cxnLst/>
                <a:rect l="l" t="t" r="r" b="b"/>
                <a:pathLst>
                  <a:path w="8699" h="6202" extrusionOk="0">
                    <a:moveTo>
                      <a:pt x="6660" y="1954"/>
                    </a:moveTo>
                    <a:cubicBezTo>
                      <a:pt x="7072" y="2453"/>
                      <a:pt x="7407" y="2917"/>
                      <a:pt x="7742" y="3461"/>
                    </a:cubicBezTo>
                    <a:cubicBezTo>
                      <a:pt x="8133" y="3959"/>
                      <a:pt x="8408" y="4980"/>
                      <a:pt x="7759" y="4980"/>
                    </a:cubicBezTo>
                    <a:cubicBezTo>
                      <a:pt x="7614" y="4980"/>
                      <a:pt x="7423" y="4929"/>
                      <a:pt x="7177" y="4809"/>
                    </a:cubicBezTo>
                    <a:cubicBezTo>
                      <a:pt x="7003" y="4592"/>
                      <a:pt x="6829" y="4331"/>
                      <a:pt x="6742" y="4027"/>
                    </a:cubicBezTo>
                    <a:cubicBezTo>
                      <a:pt x="6578" y="3534"/>
                      <a:pt x="6491" y="3003"/>
                      <a:pt x="6445" y="2470"/>
                    </a:cubicBezTo>
                    <a:lnTo>
                      <a:pt x="6445" y="2470"/>
                    </a:lnTo>
                    <a:cubicBezTo>
                      <a:pt x="6442" y="2437"/>
                      <a:pt x="6440" y="2404"/>
                      <a:pt x="6437" y="2374"/>
                    </a:cubicBezTo>
                    <a:cubicBezTo>
                      <a:pt x="6426" y="2263"/>
                      <a:pt x="6375" y="2180"/>
                      <a:pt x="6307" y="2126"/>
                    </a:cubicBezTo>
                    <a:lnTo>
                      <a:pt x="6307" y="2126"/>
                    </a:lnTo>
                    <a:cubicBezTo>
                      <a:pt x="6416" y="2085"/>
                      <a:pt x="6547" y="2028"/>
                      <a:pt x="6660" y="1954"/>
                    </a:cubicBezTo>
                    <a:close/>
                    <a:moveTo>
                      <a:pt x="5134" y="537"/>
                    </a:moveTo>
                    <a:cubicBezTo>
                      <a:pt x="5278" y="537"/>
                      <a:pt x="5424" y="555"/>
                      <a:pt x="5567" y="591"/>
                    </a:cubicBezTo>
                    <a:cubicBezTo>
                      <a:pt x="6698" y="808"/>
                      <a:pt x="6611" y="1373"/>
                      <a:pt x="6089" y="1591"/>
                    </a:cubicBezTo>
                    <a:cubicBezTo>
                      <a:pt x="5913" y="1668"/>
                      <a:pt x="5735" y="1700"/>
                      <a:pt x="5556" y="1700"/>
                    </a:cubicBezTo>
                    <a:cubicBezTo>
                      <a:pt x="5028" y="1700"/>
                      <a:pt x="4500" y="1416"/>
                      <a:pt x="4045" y="1156"/>
                    </a:cubicBezTo>
                    <a:cubicBezTo>
                      <a:pt x="4009" y="1138"/>
                      <a:pt x="3974" y="1130"/>
                      <a:pt x="3940" y="1130"/>
                    </a:cubicBezTo>
                    <a:cubicBezTo>
                      <a:pt x="3733" y="1130"/>
                      <a:pt x="3603" y="1441"/>
                      <a:pt x="3828" y="1591"/>
                    </a:cubicBezTo>
                    <a:lnTo>
                      <a:pt x="3828" y="1634"/>
                    </a:lnTo>
                    <a:cubicBezTo>
                      <a:pt x="4310" y="2021"/>
                      <a:pt x="4936" y="2240"/>
                      <a:pt x="5563" y="2240"/>
                    </a:cubicBezTo>
                    <a:cubicBezTo>
                      <a:pt x="5642" y="2240"/>
                      <a:pt x="5721" y="2237"/>
                      <a:pt x="5799" y="2230"/>
                    </a:cubicBezTo>
                    <a:lnTo>
                      <a:pt x="5799" y="2230"/>
                    </a:lnTo>
                    <a:cubicBezTo>
                      <a:pt x="5785" y="2271"/>
                      <a:pt x="5779" y="2319"/>
                      <a:pt x="5785" y="2374"/>
                    </a:cubicBezTo>
                    <a:cubicBezTo>
                      <a:pt x="5793" y="2601"/>
                      <a:pt x="5810" y="2853"/>
                      <a:pt x="5842" y="3113"/>
                    </a:cubicBezTo>
                    <a:lnTo>
                      <a:pt x="5842" y="3113"/>
                    </a:lnTo>
                    <a:cubicBezTo>
                      <a:pt x="5857" y="3836"/>
                      <a:pt x="5751" y="4564"/>
                      <a:pt x="5524" y="5244"/>
                    </a:cubicBezTo>
                    <a:cubicBezTo>
                      <a:pt x="5413" y="5507"/>
                      <a:pt x="5306" y="5608"/>
                      <a:pt x="5209" y="5608"/>
                    </a:cubicBezTo>
                    <a:cubicBezTo>
                      <a:pt x="4885" y="5608"/>
                      <a:pt x="4654" y="4505"/>
                      <a:pt x="4654" y="4505"/>
                    </a:cubicBezTo>
                    <a:cubicBezTo>
                      <a:pt x="4654" y="4157"/>
                      <a:pt x="4697" y="3853"/>
                      <a:pt x="4741" y="3548"/>
                    </a:cubicBezTo>
                    <a:cubicBezTo>
                      <a:pt x="4768" y="3332"/>
                      <a:pt x="4795" y="3117"/>
                      <a:pt x="4832" y="2911"/>
                    </a:cubicBezTo>
                    <a:lnTo>
                      <a:pt x="4832" y="2911"/>
                    </a:lnTo>
                    <a:cubicBezTo>
                      <a:pt x="4864" y="2778"/>
                      <a:pt x="4892" y="2655"/>
                      <a:pt x="4915" y="2548"/>
                    </a:cubicBezTo>
                    <a:cubicBezTo>
                      <a:pt x="4940" y="2320"/>
                      <a:pt x="4760" y="2181"/>
                      <a:pt x="4579" y="2181"/>
                    </a:cubicBezTo>
                    <a:cubicBezTo>
                      <a:pt x="4459" y="2181"/>
                      <a:pt x="4339" y="2242"/>
                      <a:pt x="4278" y="2378"/>
                    </a:cubicBezTo>
                    <a:lnTo>
                      <a:pt x="4278" y="2378"/>
                    </a:lnTo>
                    <a:lnTo>
                      <a:pt x="4263" y="2374"/>
                    </a:lnTo>
                    <a:cubicBezTo>
                      <a:pt x="4258" y="2409"/>
                      <a:pt x="4253" y="2443"/>
                      <a:pt x="4248" y="2478"/>
                    </a:cubicBezTo>
                    <a:lnTo>
                      <a:pt x="4248" y="2478"/>
                    </a:lnTo>
                    <a:cubicBezTo>
                      <a:pt x="4210" y="2634"/>
                      <a:pt x="4163" y="2842"/>
                      <a:pt x="4119" y="3081"/>
                    </a:cubicBezTo>
                    <a:lnTo>
                      <a:pt x="4119" y="3081"/>
                    </a:lnTo>
                    <a:cubicBezTo>
                      <a:pt x="4007" y="3493"/>
                      <a:pt x="3848" y="3899"/>
                      <a:pt x="3654" y="4287"/>
                    </a:cubicBezTo>
                    <a:cubicBezTo>
                      <a:pt x="3531" y="4558"/>
                      <a:pt x="3268" y="4899"/>
                      <a:pt x="3056" y="4899"/>
                    </a:cubicBezTo>
                    <a:cubicBezTo>
                      <a:pt x="2893" y="4899"/>
                      <a:pt x="2759" y="4699"/>
                      <a:pt x="2740" y="4114"/>
                    </a:cubicBezTo>
                    <a:cubicBezTo>
                      <a:pt x="2827" y="3766"/>
                      <a:pt x="2958" y="3461"/>
                      <a:pt x="3175" y="3200"/>
                    </a:cubicBezTo>
                    <a:cubicBezTo>
                      <a:pt x="3349" y="2852"/>
                      <a:pt x="3567" y="2548"/>
                      <a:pt x="3828" y="2243"/>
                    </a:cubicBezTo>
                    <a:cubicBezTo>
                      <a:pt x="4026" y="2012"/>
                      <a:pt x="3822" y="1705"/>
                      <a:pt x="3579" y="1705"/>
                    </a:cubicBezTo>
                    <a:cubicBezTo>
                      <a:pt x="3503" y="1705"/>
                      <a:pt x="3422" y="1735"/>
                      <a:pt x="3349" y="1808"/>
                    </a:cubicBezTo>
                    <a:cubicBezTo>
                      <a:pt x="3342" y="1816"/>
                      <a:pt x="3335" y="1823"/>
                      <a:pt x="3327" y="1830"/>
                    </a:cubicBezTo>
                    <a:lnTo>
                      <a:pt x="3327" y="1830"/>
                    </a:lnTo>
                    <a:lnTo>
                      <a:pt x="3306" y="1808"/>
                    </a:lnTo>
                    <a:cubicBezTo>
                      <a:pt x="3262" y="1862"/>
                      <a:pt x="3213" y="1925"/>
                      <a:pt x="3159" y="1996"/>
                    </a:cubicBezTo>
                    <a:lnTo>
                      <a:pt x="3159" y="1996"/>
                    </a:lnTo>
                    <a:cubicBezTo>
                      <a:pt x="2776" y="2367"/>
                      <a:pt x="2361" y="2728"/>
                      <a:pt x="1914" y="3026"/>
                    </a:cubicBezTo>
                    <a:cubicBezTo>
                      <a:pt x="1591" y="3161"/>
                      <a:pt x="1346" y="3216"/>
                      <a:pt x="1166" y="3216"/>
                    </a:cubicBezTo>
                    <a:cubicBezTo>
                      <a:pt x="470" y="3216"/>
                      <a:pt x="735" y="2398"/>
                      <a:pt x="1218" y="2156"/>
                    </a:cubicBezTo>
                    <a:cubicBezTo>
                      <a:pt x="1436" y="2026"/>
                      <a:pt x="1653" y="1939"/>
                      <a:pt x="1870" y="1852"/>
                    </a:cubicBezTo>
                    <a:cubicBezTo>
                      <a:pt x="2392" y="1634"/>
                      <a:pt x="2958" y="1460"/>
                      <a:pt x="3523" y="1373"/>
                    </a:cubicBezTo>
                    <a:cubicBezTo>
                      <a:pt x="3610" y="1373"/>
                      <a:pt x="3697" y="1330"/>
                      <a:pt x="3741" y="1243"/>
                    </a:cubicBezTo>
                    <a:cubicBezTo>
                      <a:pt x="4051" y="794"/>
                      <a:pt x="4581" y="537"/>
                      <a:pt x="5134" y="537"/>
                    </a:cubicBezTo>
                    <a:close/>
                    <a:moveTo>
                      <a:pt x="5109" y="1"/>
                    </a:moveTo>
                    <a:cubicBezTo>
                      <a:pt x="4544" y="1"/>
                      <a:pt x="3949" y="217"/>
                      <a:pt x="3480" y="634"/>
                    </a:cubicBezTo>
                    <a:cubicBezTo>
                      <a:pt x="2740" y="1373"/>
                      <a:pt x="522" y="1069"/>
                      <a:pt x="174" y="2417"/>
                    </a:cubicBezTo>
                    <a:cubicBezTo>
                      <a:pt x="0" y="3026"/>
                      <a:pt x="348" y="3635"/>
                      <a:pt x="957" y="3853"/>
                    </a:cubicBezTo>
                    <a:cubicBezTo>
                      <a:pt x="1033" y="3861"/>
                      <a:pt x="1108" y="3865"/>
                      <a:pt x="1182" y="3865"/>
                    </a:cubicBezTo>
                    <a:cubicBezTo>
                      <a:pt x="1558" y="3865"/>
                      <a:pt x="1902" y="3759"/>
                      <a:pt x="2222" y="3590"/>
                    </a:cubicBezTo>
                    <a:lnTo>
                      <a:pt x="2222" y="3590"/>
                    </a:lnTo>
                    <a:cubicBezTo>
                      <a:pt x="1926" y="4341"/>
                      <a:pt x="1896" y="5086"/>
                      <a:pt x="2697" y="5375"/>
                    </a:cubicBezTo>
                    <a:cubicBezTo>
                      <a:pt x="2837" y="5426"/>
                      <a:pt x="2970" y="5450"/>
                      <a:pt x="3094" y="5450"/>
                    </a:cubicBezTo>
                    <a:cubicBezTo>
                      <a:pt x="3457" y="5450"/>
                      <a:pt x="3753" y="5249"/>
                      <a:pt x="3995" y="4946"/>
                    </a:cubicBezTo>
                    <a:lnTo>
                      <a:pt x="3995" y="4946"/>
                    </a:lnTo>
                    <a:cubicBezTo>
                      <a:pt x="4070" y="5645"/>
                      <a:pt x="4351" y="6202"/>
                      <a:pt x="5053" y="6202"/>
                    </a:cubicBezTo>
                    <a:cubicBezTo>
                      <a:pt x="5065" y="6202"/>
                      <a:pt x="5077" y="6202"/>
                      <a:pt x="5089" y="6201"/>
                    </a:cubicBezTo>
                    <a:cubicBezTo>
                      <a:pt x="5843" y="6201"/>
                      <a:pt x="6206" y="5590"/>
                      <a:pt x="6369" y="4832"/>
                    </a:cubicBezTo>
                    <a:lnTo>
                      <a:pt x="6369" y="4832"/>
                    </a:lnTo>
                    <a:cubicBezTo>
                      <a:pt x="6636" y="5259"/>
                      <a:pt x="7019" y="5559"/>
                      <a:pt x="7568" y="5592"/>
                    </a:cubicBezTo>
                    <a:cubicBezTo>
                      <a:pt x="7594" y="5594"/>
                      <a:pt x="7619" y="5595"/>
                      <a:pt x="7644" y="5595"/>
                    </a:cubicBezTo>
                    <a:cubicBezTo>
                      <a:pt x="8257" y="5595"/>
                      <a:pt x="8699" y="5090"/>
                      <a:pt x="8699" y="4505"/>
                    </a:cubicBezTo>
                    <a:cubicBezTo>
                      <a:pt x="8655" y="3331"/>
                      <a:pt x="7872" y="2330"/>
                      <a:pt x="7090" y="1547"/>
                    </a:cubicBezTo>
                    <a:cubicBezTo>
                      <a:pt x="7035" y="1502"/>
                      <a:pt x="6973" y="1479"/>
                      <a:pt x="6910" y="1474"/>
                    </a:cubicBezTo>
                    <a:lnTo>
                      <a:pt x="6910" y="1474"/>
                    </a:lnTo>
                    <a:cubicBezTo>
                      <a:pt x="6718" y="477"/>
                      <a:pt x="5947" y="1"/>
                      <a:pt x="5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913" name="Google Shape;913;p63"/>
            <p:cNvPicPr preferRelativeResize="0"/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 rot="-899999">
              <a:off x="6558611" y="3731209"/>
              <a:ext cx="1920250" cy="715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4" name="Google Shape;914;p63"/>
          <p:cNvGrpSpPr/>
          <p:nvPr/>
        </p:nvGrpSpPr>
        <p:grpSpPr>
          <a:xfrm>
            <a:off x="506113" y="3500000"/>
            <a:ext cx="975850" cy="1637501"/>
            <a:chOff x="1311350" y="2895763"/>
            <a:chExt cx="975850" cy="1637501"/>
          </a:xfrm>
        </p:grpSpPr>
        <p:sp>
          <p:nvSpPr>
            <p:cNvPr id="915" name="Google Shape;915;p63"/>
            <p:cNvSpPr/>
            <p:nvPr/>
          </p:nvSpPr>
          <p:spPr>
            <a:xfrm>
              <a:off x="1479250" y="2895763"/>
              <a:ext cx="640066" cy="1224787"/>
            </a:xfrm>
            <a:custGeom>
              <a:avLst/>
              <a:gdLst/>
              <a:ahLst/>
              <a:cxnLst/>
              <a:rect l="l" t="t" r="r" b="b"/>
              <a:pathLst>
                <a:path w="32347" h="61897" extrusionOk="0">
                  <a:moveTo>
                    <a:pt x="12818" y="615"/>
                  </a:moveTo>
                  <a:cubicBezTo>
                    <a:pt x="14558" y="3703"/>
                    <a:pt x="11513" y="11662"/>
                    <a:pt x="8208" y="12314"/>
                  </a:cubicBezTo>
                  <a:cubicBezTo>
                    <a:pt x="8643" y="10357"/>
                    <a:pt x="9078" y="8574"/>
                    <a:pt x="9469" y="6834"/>
                  </a:cubicBezTo>
                  <a:lnTo>
                    <a:pt x="9469" y="6834"/>
                  </a:lnTo>
                  <a:cubicBezTo>
                    <a:pt x="8730" y="6878"/>
                    <a:pt x="8469" y="7443"/>
                    <a:pt x="7686" y="12054"/>
                  </a:cubicBezTo>
                  <a:cubicBezTo>
                    <a:pt x="6164" y="10401"/>
                    <a:pt x="6338" y="8574"/>
                    <a:pt x="6947" y="6747"/>
                  </a:cubicBezTo>
                  <a:cubicBezTo>
                    <a:pt x="7860" y="3920"/>
                    <a:pt x="10035" y="1659"/>
                    <a:pt x="12818" y="615"/>
                  </a:cubicBezTo>
                  <a:close/>
                  <a:moveTo>
                    <a:pt x="2032" y="10792"/>
                  </a:moveTo>
                  <a:lnTo>
                    <a:pt x="2032" y="10792"/>
                  </a:lnTo>
                  <a:cubicBezTo>
                    <a:pt x="4815" y="12097"/>
                    <a:pt x="7903" y="17751"/>
                    <a:pt x="7903" y="20013"/>
                  </a:cubicBezTo>
                  <a:cubicBezTo>
                    <a:pt x="5990" y="19186"/>
                    <a:pt x="4337" y="16707"/>
                    <a:pt x="3163" y="13184"/>
                  </a:cubicBezTo>
                  <a:lnTo>
                    <a:pt x="3163" y="13184"/>
                  </a:lnTo>
                  <a:cubicBezTo>
                    <a:pt x="2989" y="14663"/>
                    <a:pt x="3598" y="16011"/>
                    <a:pt x="4424" y="17142"/>
                  </a:cubicBezTo>
                  <a:cubicBezTo>
                    <a:pt x="5294" y="18317"/>
                    <a:pt x="6251" y="19404"/>
                    <a:pt x="7121" y="20491"/>
                  </a:cubicBezTo>
                  <a:cubicBezTo>
                    <a:pt x="2510" y="20274"/>
                    <a:pt x="553" y="14707"/>
                    <a:pt x="2032" y="10792"/>
                  </a:cubicBezTo>
                  <a:close/>
                  <a:moveTo>
                    <a:pt x="15950" y="14315"/>
                  </a:moveTo>
                  <a:lnTo>
                    <a:pt x="15950" y="14315"/>
                  </a:lnTo>
                  <a:cubicBezTo>
                    <a:pt x="16689" y="16968"/>
                    <a:pt x="15732" y="19143"/>
                    <a:pt x="14253" y="21144"/>
                  </a:cubicBezTo>
                  <a:cubicBezTo>
                    <a:pt x="13324" y="22356"/>
                    <a:pt x="12282" y="23380"/>
                    <a:pt x="10500" y="23380"/>
                  </a:cubicBezTo>
                  <a:cubicBezTo>
                    <a:pt x="10364" y="23380"/>
                    <a:pt x="10223" y="23374"/>
                    <a:pt x="10078" y="23362"/>
                  </a:cubicBezTo>
                  <a:lnTo>
                    <a:pt x="13731" y="18186"/>
                  </a:lnTo>
                  <a:lnTo>
                    <a:pt x="13731" y="18186"/>
                  </a:lnTo>
                  <a:cubicBezTo>
                    <a:pt x="11818" y="19143"/>
                    <a:pt x="11165" y="21100"/>
                    <a:pt x="9948" y="22666"/>
                  </a:cubicBezTo>
                  <a:cubicBezTo>
                    <a:pt x="9687" y="19317"/>
                    <a:pt x="12340" y="15576"/>
                    <a:pt x="15950" y="14315"/>
                  </a:cubicBezTo>
                  <a:close/>
                  <a:moveTo>
                    <a:pt x="27301" y="16142"/>
                  </a:moveTo>
                  <a:cubicBezTo>
                    <a:pt x="28389" y="16751"/>
                    <a:pt x="29258" y="17577"/>
                    <a:pt x="29389" y="18925"/>
                  </a:cubicBezTo>
                  <a:cubicBezTo>
                    <a:pt x="29606" y="20491"/>
                    <a:pt x="29085" y="22013"/>
                    <a:pt x="28041" y="23144"/>
                  </a:cubicBezTo>
                  <a:cubicBezTo>
                    <a:pt x="27954" y="21839"/>
                    <a:pt x="27867" y="20578"/>
                    <a:pt x="27780" y="19360"/>
                  </a:cubicBezTo>
                  <a:cubicBezTo>
                    <a:pt x="27606" y="19317"/>
                    <a:pt x="27432" y="19273"/>
                    <a:pt x="27258" y="19273"/>
                  </a:cubicBezTo>
                  <a:lnTo>
                    <a:pt x="27258" y="23623"/>
                  </a:lnTo>
                  <a:cubicBezTo>
                    <a:pt x="25605" y="21361"/>
                    <a:pt x="25692" y="18795"/>
                    <a:pt x="27301" y="16142"/>
                  </a:cubicBezTo>
                  <a:close/>
                  <a:moveTo>
                    <a:pt x="20821" y="23231"/>
                  </a:moveTo>
                  <a:cubicBezTo>
                    <a:pt x="22604" y="23405"/>
                    <a:pt x="24866" y="25232"/>
                    <a:pt x="25605" y="27320"/>
                  </a:cubicBezTo>
                  <a:cubicBezTo>
                    <a:pt x="24474" y="26406"/>
                    <a:pt x="23430" y="25623"/>
                    <a:pt x="22387" y="24797"/>
                  </a:cubicBezTo>
                  <a:cubicBezTo>
                    <a:pt x="22343" y="24797"/>
                    <a:pt x="22256" y="24884"/>
                    <a:pt x="21995" y="25014"/>
                  </a:cubicBezTo>
                  <a:lnTo>
                    <a:pt x="25388" y="27798"/>
                  </a:lnTo>
                  <a:cubicBezTo>
                    <a:pt x="25367" y="27798"/>
                    <a:pt x="25347" y="27799"/>
                    <a:pt x="25327" y="27799"/>
                  </a:cubicBezTo>
                  <a:cubicBezTo>
                    <a:pt x="23302" y="27799"/>
                    <a:pt x="21208" y="25643"/>
                    <a:pt x="20821" y="23231"/>
                  </a:cubicBezTo>
                  <a:close/>
                  <a:moveTo>
                    <a:pt x="28502" y="29189"/>
                  </a:moveTo>
                  <a:cubicBezTo>
                    <a:pt x="29672" y="29189"/>
                    <a:pt x="30952" y="29745"/>
                    <a:pt x="31564" y="30756"/>
                  </a:cubicBezTo>
                  <a:cubicBezTo>
                    <a:pt x="30650" y="31038"/>
                    <a:pt x="29748" y="31245"/>
                    <a:pt x="28818" y="31245"/>
                  </a:cubicBezTo>
                  <a:cubicBezTo>
                    <a:pt x="27888" y="31245"/>
                    <a:pt x="26932" y="31038"/>
                    <a:pt x="25910" y="30495"/>
                  </a:cubicBezTo>
                  <a:lnTo>
                    <a:pt x="29476" y="30495"/>
                  </a:lnTo>
                  <a:cubicBezTo>
                    <a:pt x="29519" y="30408"/>
                    <a:pt x="29519" y="30277"/>
                    <a:pt x="29519" y="30190"/>
                  </a:cubicBezTo>
                  <a:lnTo>
                    <a:pt x="26605" y="29886"/>
                  </a:lnTo>
                  <a:cubicBezTo>
                    <a:pt x="27061" y="29413"/>
                    <a:pt x="27760" y="29189"/>
                    <a:pt x="28502" y="29189"/>
                  </a:cubicBezTo>
                  <a:close/>
                  <a:moveTo>
                    <a:pt x="2291" y="24278"/>
                  </a:moveTo>
                  <a:cubicBezTo>
                    <a:pt x="6224" y="24278"/>
                    <a:pt x="11371" y="27203"/>
                    <a:pt x="13123" y="30625"/>
                  </a:cubicBezTo>
                  <a:cubicBezTo>
                    <a:pt x="9904" y="29625"/>
                    <a:pt x="6903" y="28494"/>
                    <a:pt x="4467" y="25841"/>
                  </a:cubicBezTo>
                  <a:lnTo>
                    <a:pt x="4467" y="25841"/>
                  </a:lnTo>
                  <a:cubicBezTo>
                    <a:pt x="4859" y="27929"/>
                    <a:pt x="9382" y="30495"/>
                    <a:pt x="13166" y="31060"/>
                  </a:cubicBezTo>
                  <a:cubicBezTo>
                    <a:pt x="12521" y="31931"/>
                    <a:pt x="11253" y="32491"/>
                    <a:pt x="9984" y="32491"/>
                  </a:cubicBezTo>
                  <a:cubicBezTo>
                    <a:pt x="9543" y="32491"/>
                    <a:pt x="9101" y="32424"/>
                    <a:pt x="8686" y="32278"/>
                  </a:cubicBezTo>
                  <a:cubicBezTo>
                    <a:pt x="4815" y="31017"/>
                    <a:pt x="2641" y="28189"/>
                    <a:pt x="1510" y="24319"/>
                  </a:cubicBezTo>
                  <a:cubicBezTo>
                    <a:pt x="1764" y="24291"/>
                    <a:pt x="2024" y="24278"/>
                    <a:pt x="2291" y="24278"/>
                  </a:cubicBezTo>
                  <a:close/>
                  <a:moveTo>
                    <a:pt x="15645" y="25928"/>
                  </a:moveTo>
                  <a:cubicBezTo>
                    <a:pt x="18081" y="26232"/>
                    <a:pt x="21865" y="29494"/>
                    <a:pt x="22474" y="33713"/>
                  </a:cubicBezTo>
                  <a:lnTo>
                    <a:pt x="22213" y="33931"/>
                  </a:lnTo>
                  <a:lnTo>
                    <a:pt x="17733" y="28103"/>
                  </a:lnTo>
                  <a:lnTo>
                    <a:pt x="17733" y="28103"/>
                  </a:lnTo>
                  <a:cubicBezTo>
                    <a:pt x="18559" y="30538"/>
                    <a:pt x="20168" y="32452"/>
                    <a:pt x="21995" y="34279"/>
                  </a:cubicBezTo>
                  <a:cubicBezTo>
                    <a:pt x="18255" y="33191"/>
                    <a:pt x="15732" y="29277"/>
                    <a:pt x="15645" y="25928"/>
                  </a:cubicBezTo>
                  <a:close/>
                  <a:moveTo>
                    <a:pt x="24967" y="36049"/>
                  </a:moveTo>
                  <a:cubicBezTo>
                    <a:pt x="25539" y="36049"/>
                    <a:pt x="26129" y="36139"/>
                    <a:pt x="26736" y="36279"/>
                  </a:cubicBezTo>
                  <a:lnTo>
                    <a:pt x="25779" y="36714"/>
                  </a:lnTo>
                  <a:cubicBezTo>
                    <a:pt x="25431" y="36540"/>
                    <a:pt x="25083" y="36497"/>
                    <a:pt x="24735" y="36453"/>
                  </a:cubicBezTo>
                  <a:cubicBezTo>
                    <a:pt x="23909" y="36627"/>
                    <a:pt x="23082" y="36888"/>
                    <a:pt x="22082" y="37149"/>
                  </a:cubicBezTo>
                  <a:cubicBezTo>
                    <a:pt x="22976" y="36339"/>
                    <a:pt x="23942" y="36049"/>
                    <a:pt x="24967" y="36049"/>
                  </a:cubicBezTo>
                  <a:close/>
                  <a:moveTo>
                    <a:pt x="25779" y="36714"/>
                  </a:moveTo>
                  <a:cubicBezTo>
                    <a:pt x="25257" y="37975"/>
                    <a:pt x="24083" y="37975"/>
                    <a:pt x="23039" y="38236"/>
                  </a:cubicBezTo>
                  <a:cubicBezTo>
                    <a:pt x="22778" y="38258"/>
                    <a:pt x="22506" y="38269"/>
                    <a:pt x="22234" y="38269"/>
                  </a:cubicBezTo>
                  <a:cubicBezTo>
                    <a:pt x="21963" y="38269"/>
                    <a:pt x="21691" y="38258"/>
                    <a:pt x="21430" y="38236"/>
                  </a:cubicBezTo>
                  <a:cubicBezTo>
                    <a:pt x="22822" y="37106"/>
                    <a:pt x="24344" y="37106"/>
                    <a:pt x="25779" y="36714"/>
                  </a:cubicBezTo>
                  <a:close/>
                  <a:moveTo>
                    <a:pt x="15471" y="36366"/>
                  </a:moveTo>
                  <a:lnTo>
                    <a:pt x="15471" y="36366"/>
                  </a:lnTo>
                  <a:cubicBezTo>
                    <a:pt x="14601" y="37410"/>
                    <a:pt x="13775" y="38410"/>
                    <a:pt x="12949" y="39411"/>
                  </a:cubicBezTo>
                  <a:lnTo>
                    <a:pt x="13210" y="39628"/>
                  </a:lnTo>
                  <a:lnTo>
                    <a:pt x="15645" y="36975"/>
                  </a:lnTo>
                  <a:lnTo>
                    <a:pt x="15645" y="36975"/>
                  </a:lnTo>
                  <a:cubicBezTo>
                    <a:pt x="15558" y="38367"/>
                    <a:pt x="13862" y="40150"/>
                    <a:pt x="11861" y="40976"/>
                  </a:cubicBezTo>
                  <a:cubicBezTo>
                    <a:pt x="12383" y="38802"/>
                    <a:pt x="13166" y="37019"/>
                    <a:pt x="15471" y="36366"/>
                  </a:cubicBezTo>
                  <a:close/>
                  <a:moveTo>
                    <a:pt x="13076" y="0"/>
                  </a:moveTo>
                  <a:cubicBezTo>
                    <a:pt x="12880" y="0"/>
                    <a:pt x="12639" y="63"/>
                    <a:pt x="12340" y="180"/>
                  </a:cubicBezTo>
                  <a:cubicBezTo>
                    <a:pt x="9426" y="1311"/>
                    <a:pt x="7251" y="3703"/>
                    <a:pt x="6338" y="6660"/>
                  </a:cubicBezTo>
                  <a:cubicBezTo>
                    <a:pt x="5598" y="8835"/>
                    <a:pt x="5642" y="10966"/>
                    <a:pt x="7425" y="12749"/>
                  </a:cubicBezTo>
                  <a:cubicBezTo>
                    <a:pt x="7599" y="12923"/>
                    <a:pt x="7686" y="13184"/>
                    <a:pt x="7686" y="13445"/>
                  </a:cubicBezTo>
                  <a:cubicBezTo>
                    <a:pt x="7642" y="14446"/>
                    <a:pt x="7555" y="15359"/>
                    <a:pt x="7468" y="16533"/>
                  </a:cubicBezTo>
                  <a:cubicBezTo>
                    <a:pt x="7294" y="16142"/>
                    <a:pt x="7207" y="15924"/>
                    <a:pt x="7077" y="15750"/>
                  </a:cubicBezTo>
                  <a:cubicBezTo>
                    <a:pt x="6077" y="13576"/>
                    <a:pt x="4511" y="11749"/>
                    <a:pt x="2597" y="10357"/>
                  </a:cubicBezTo>
                  <a:cubicBezTo>
                    <a:pt x="2372" y="10200"/>
                    <a:pt x="2124" y="10031"/>
                    <a:pt x="1894" y="10031"/>
                  </a:cubicBezTo>
                  <a:cubicBezTo>
                    <a:pt x="1680" y="10031"/>
                    <a:pt x="1483" y="10178"/>
                    <a:pt x="1336" y="10618"/>
                  </a:cubicBezTo>
                  <a:cubicBezTo>
                    <a:pt x="1" y="14710"/>
                    <a:pt x="1608" y="21189"/>
                    <a:pt x="7974" y="21189"/>
                  </a:cubicBezTo>
                  <a:cubicBezTo>
                    <a:pt x="8037" y="21189"/>
                    <a:pt x="8100" y="21188"/>
                    <a:pt x="8164" y="21187"/>
                  </a:cubicBezTo>
                  <a:cubicBezTo>
                    <a:pt x="8991" y="23057"/>
                    <a:pt x="9774" y="24971"/>
                    <a:pt x="10600" y="26841"/>
                  </a:cubicBezTo>
                  <a:lnTo>
                    <a:pt x="10556" y="26841"/>
                  </a:lnTo>
                  <a:cubicBezTo>
                    <a:pt x="10426" y="26754"/>
                    <a:pt x="10252" y="26624"/>
                    <a:pt x="10122" y="26537"/>
                  </a:cubicBezTo>
                  <a:cubicBezTo>
                    <a:pt x="7807" y="24854"/>
                    <a:pt x="5330" y="23618"/>
                    <a:pt x="2415" y="23618"/>
                  </a:cubicBezTo>
                  <a:cubicBezTo>
                    <a:pt x="2317" y="23618"/>
                    <a:pt x="2218" y="23620"/>
                    <a:pt x="2119" y="23623"/>
                  </a:cubicBezTo>
                  <a:cubicBezTo>
                    <a:pt x="988" y="23623"/>
                    <a:pt x="727" y="23971"/>
                    <a:pt x="1031" y="25058"/>
                  </a:cubicBezTo>
                  <a:cubicBezTo>
                    <a:pt x="1597" y="27276"/>
                    <a:pt x="2858" y="29277"/>
                    <a:pt x="4598" y="30799"/>
                  </a:cubicBezTo>
                  <a:cubicBezTo>
                    <a:pt x="5903" y="32060"/>
                    <a:pt x="7599" y="32887"/>
                    <a:pt x="9426" y="33104"/>
                  </a:cubicBezTo>
                  <a:cubicBezTo>
                    <a:pt x="9573" y="33116"/>
                    <a:pt x="9720" y="33122"/>
                    <a:pt x="9866" y="33122"/>
                  </a:cubicBezTo>
                  <a:cubicBezTo>
                    <a:pt x="11368" y="33122"/>
                    <a:pt x="12832" y="32517"/>
                    <a:pt x="13862" y="31408"/>
                  </a:cubicBezTo>
                  <a:lnTo>
                    <a:pt x="16385" y="35670"/>
                  </a:lnTo>
                  <a:cubicBezTo>
                    <a:pt x="13557" y="36062"/>
                    <a:pt x="12253" y="37323"/>
                    <a:pt x="11557" y="40281"/>
                  </a:cubicBezTo>
                  <a:cubicBezTo>
                    <a:pt x="11470" y="40585"/>
                    <a:pt x="11470" y="41107"/>
                    <a:pt x="11600" y="41194"/>
                  </a:cubicBezTo>
                  <a:cubicBezTo>
                    <a:pt x="11774" y="41259"/>
                    <a:pt x="11948" y="41292"/>
                    <a:pt x="12117" y="41292"/>
                  </a:cubicBezTo>
                  <a:cubicBezTo>
                    <a:pt x="12285" y="41292"/>
                    <a:pt x="12448" y="41259"/>
                    <a:pt x="12601" y="41194"/>
                  </a:cubicBezTo>
                  <a:cubicBezTo>
                    <a:pt x="14645" y="40281"/>
                    <a:pt x="16167" y="38454"/>
                    <a:pt x="16732" y="36279"/>
                  </a:cubicBezTo>
                  <a:cubicBezTo>
                    <a:pt x="20864" y="44760"/>
                    <a:pt x="19603" y="53285"/>
                    <a:pt x="18211" y="61897"/>
                  </a:cubicBezTo>
                  <a:cubicBezTo>
                    <a:pt x="18429" y="61679"/>
                    <a:pt x="18559" y="61375"/>
                    <a:pt x="18646" y="61070"/>
                  </a:cubicBezTo>
                  <a:cubicBezTo>
                    <a:pt x="18951" y="59374"/>
                    <a:pt x="19299" y="57721"/>
                    <a:pt x="19473" y="56069"/>
                  </a:cubicBezTo>
                  <a:cubicBezTo>
                    <a:pt x="19734" y="53242"/>
                    <a:pt x="19907" y="50415"/>
                    <a:pt x="20038" y="47587"/>
                  </a:cubicBezTo>
                  <a:cubicBezTo>
                    <a:pt x="20125" y="45848"/>
                    <a:pt x="19951" y="44108"/>
                    <a:pt x="20125" y="42368"/>
                  </a:cubicBezTo>
                  <a:cubicBezTo>
                    <a:pt x="20212" y="41150"/>
                    <a:pt x="20516" y="39976"/>
                    <a:pt x="21082" y="38889"/>
                  </a:cubicBezTo>
                  <a:cubicBezTo>
                    <a:pt x="21169" y="38693"/>
                    <a:pt x="21528" y="38650"/>
                    <a:pt x="21963" y="38650"/>
                  </a:cubicBezTo>
                  <a:cubicBezTo>
                    <a:pt x="22310" y="38650"/>
                    <a:pt x="22707" y="38677"/>
                    <a:pt x="23052" y="38677"/>
                  </a:cubicBezTo>
                  <a:cubicBezTo>
                    <a:pt x="23139" y="38677"/>
                    <a:pt x="23222" y="38676"/>
                    <a:pt x="23300" y="38671"/>
                  </a:cubicBezTo>
                  <a:cubicBezTo>
                    <a:pt x="24822" y="38541"/>
                    <a:pt x="26823" y="37106"/>
                    <a:pt x="27258" y="35801"/>
                  </a:cubicBezTo>
                  <a:cubicBezTo>
                    <a:pt x="26656" y="35500"/>
                    <a:pt x="26065" y="35378"/>
                    <a:pt x="25476" y="35378"/>
                  </a:cubicBezTo>
                  <a:cubicBezTo>
                    <a:pt x="24447" y="35378"/>
                    <a:pt x="23422" y="35750"/>
                    <a:pt x="22343" y="36192"/>
                  </a:cubicBezTo>
                  <a:cubicBezTo>
                    <a:pt x="23474" y="34322"/>
                    <a:pt x="24474" y="32582"/>
                    <a:pt x="25518" y="30756"/>
                  </a:cubicBezTo>
                  <a:cubicBezTo>
                    <a:pt x="26589" y="31533"/>
                    <a:pt x="27671" y="31833"/>
                    <a:pt x="28767" y="31833"/>
                  </a:cubicBezTo>
                  <a:cubicBezTo>
                    <a:pt x="29941" y="31833"/>
                    <a:pt x="31132" y="31489"/>
                    <a:pt x="32346" y="31017"/>
                  </a:cubicBezTo>
                  <a:cubicBezTo>
                    <a:pt x="31999" y="29842"/>
                    <a:pt x="30998" y="28972"/>
                    <a:pt x="29780" y="28798"/>
                  </a:cubicBezTo>
                  <a:cubicBezTo>
                    <a:pt x="29382" y="28782"/>
                    <a:pt x="28984" y="28772"/>
                    <a:pt x="28586" y="28772"/>
                  </a:cubicBezTo>
                  <a:cubicBezTo>
                    <a:pt x="27897" y="28772"/>
                    <a:pt x="27208" y="28803"/>
                    <a:pt x="26518" y="28885"/>
                  </a:cubicBezTo>
                  <a:cubicBezTo>
                    <a:pt x="26866" y="27798"/>
                    <a:pt x="27171" y="26537"/>
                    <a:pt x="27606" y="25275"/>
                  </a:cubicBezTo>
                  <a:cubicBezTo>
                    <a:pt x="27867" y="24623"/>
                    <a:pt x="28171" y="24014"/>
                    <a:pt x="28563" y="23449"/>
                  </a:cubicBezTo>
                  <a:cubicBezTo>
                    <a:pt x="29041" y="22622"/>
                    <a:pt x="29519" y="21796"/>
                    <a:pt x="29867" y="20926"/>
                  </a:cubicBezTo>
                  <a:cubicBezTo>
                    <a:pt x="30520" y="18795"/>
                    <a:pt x="29606" y="16577"/>
                    <a:pt x="27780" y="15837"/>
                  </a:cubicBezTo>
                  <a:cubicBezTo>
                    <a:pt x="27668" y="15796"/>
                    <a:pt x="27552" y="15776"/>
                    <a:pt x="27437" y="15776"/>
                  </a:cubicBezTo>
                  <a:cubicBezTo>
                    <a:pt x="27194" y="15776"/>
                    <a:pt x="26957" y="15864"/>
                    <a:pt x="26779" y="16011"/>
                  </a:cubicBezTo>
                  <a:cubicBezTo>
                    <a:pt x="25257" y="18360"/>
                    <a:pt x="24909" y="21231"/>
                    <a:pt x="26692" y="23753"/>
                  </a:cubicBezTo>
                  <a:cubicBezTo>
                    <a:pt x="26910" y="24014"/>
                    <a:pt x="26997" y="24319"/>
                    <a:pt x="26997" y="24667"/>
                  </a:cubicBezTo>
                  <a:cubicBezTo>
                    <a:pt x="26866" y="25449"/>
                    <a:pt x="26649" y="26189"/>
                    <a:pt x="26388" y="27146"/>
                  </a:cubicBezTo>
                  <a:cubicBezTo>
                    <a:pt x="24953" y="24580"/>
                    <a:pt x="23126" y="22840"/>
                    <a:pt x="20125" y="22535"/>
                  </a:cubicBezTo>
                  <a:lnTo>
                    <a:pt x="20125" y="22535"/>
                  </a:lnTo>
                  <a:cubicBezTo>
                    <a:pt x="20864" y="26363"/>
                    <a:pt x="22778" y="28276"/>
                    <a:pt x="25953" y="28450"/>
                  </a:cubicBezTo>
                  <a:cubicBezTo>
                    <a:pt x="24996" y="30190"/>
                    <a:pt x="24126" y="31799"/>
                    <a:pt x="23256" y="33452"/>
                  </a:cubicBezTo>
                  <a:cubicBezTo>
                    <a:pt x="22517" y="29929"/>
                    <a:pt x="19690" y="26537"/>
                    <a:pt x="16385" y="25362"/>
                  </a:cubicBezTo>
                  <a:cubicBezTo>
                    <a:pt x="16106" y="25277"/>
                    <a:pt x="15867" y="25233"/>
                    <a:pt x="15668" y="25233"/>
                  </a:cubicBezTo>
                  <a:cubicBezTo>
                    <a:pt x="15058" y="25233"/>
                    <a:pt x="14818" y="25641"/>
                    <a:pt x="14949" y="26493"/>
                  </a:cubicBezTo>
                  <a:cubicBezTo>
                    <a:pt x="15297" y="28581"/>
                    <a:pt x="16211" y="30582"/>
                    <a:pt x="17602" y="32191"/>
                  </a:cubicBezTo>
                  <a:cubicBezTo>
                    <a:pt x="18820" y="33452"/>
                    <a:pt x="20342" y="34409"/>
                    <a:pt x="22039" y="34931"/>
                  </a:cubicBezTo>
                  <a:lnTo>
                    <a:pt x="19299" y="41803"/>
                  </a:lnTo>
                  <a:cubicBezTo>
                    <a:pt x="19038" y="40933"/>
                    <a:pt x="18733" y="39715"/>
                    <a:pt x="18298" y="38584"/>
                  </a:cubicBezTo>
                  <a:cubicBezTo>
                    <a:pt x="16863" y="34800"/>
                    <a:pt x="14645" y="31451"/>
                    <a:pt x="12383" y="28146"/>
                  </a:cubicBezTo>
                  <a:cubicBezTo>
                    <a:pt x="11513" y="26885"/>
                    <a:pt x="10817" y="25536"/>
                    <a:pt x="10035" y="24232"/>
                  </a:cubicBezTo>
                  <a:cubicBezTo>
                    <a:pt x="10904" y="24058"/>
                    <a:pt x="11774" y="23840"/>
                    <a:pt x="12557" y="23536"/>
                  </a:cubicBezTo>
                  <a:cubicBezTo>
                    <a:pt x="15297" y="22100"/>
                    <a:pt x="17341" y="17795"/>
                    <a:pt x="16776" y="14750"/>
                  </a:cubicBezTo>
                  <a:cubicBezTo>
                    <a:pt x="16651" y="14095"/>
                    <a:pt x="16437" y="13776"/>
                    <a:pt x="16005" y="13776"/>
                  </a:cubicBezTo>
                  <a:cubicBezTo>
                    <a:pt x="15835" y="13776"/>
                    <a:pt x="15630" y="13825"/>
                    <a:pt x="15384" y="13924"/>
                  </a:cubicBezTo>
                  <a:cubicBezTo>
                    <a:pt x="11774" y="15272"/>
                    <a:pt x="9991" y="18056"/>
                    <a:pt x="9252" y="21796"/>
                  </a:cubicBezTo>
                  <a:cubicBezTo>
                    <a:pt x="8251" y="18882"/>
                    <a:pt x="8208" y="15968"/>
                    <a:pt x="8425" y="13010"/>
                  </a:cubicBezTo>
                  <a:cubicBezTo>
                    <a:pt x="10556" y="12271"/>
                    <a:pt x="11774" y="10575"/>
                    <a:pt x="12644" y="8661"/>
                  </a:cubicBezTo>
                  <a:cubicBezTo>
                    <a:pt x="13775" y="6312"/>
                    <a:pt x="14471" y="3833"/>
                    <a:pt x="13905" y="1137"/>
                  </a:cubicBezTo>
                  <a:cubicBezTo>
                    <a:pt x="13753" y="344"/>
                    <a:pt x="13536" y="0"/>
                    <a:pt x="130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16" name="Google Shape;916;p63"/>
            <p:cNvPicPr preferRelativeResize="0"/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1311350" y="3644989"/>
              <a:ext cx="975850" cy="888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1006602" y="360152"/>
            <a:ext cx="7372806" cy="8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/>
              <a:t>c. </a:t>
            </a:r>
            <a:r>
              <a:rPr lang="en-US" sz="2200" dirty="0" err="1"/>
              <a:t>Viết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kết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xảy</a:t>
            </a:r>
            <a:r>
              <a:rPr lang="en-US" sz="2200" dirty="0"/>
              <a:t> </a:t>
            </a:r>
            <a:r>
              <a:rPr lang="en-US" sz="2200" dirty="0" err="1"/>
              <a:t>ra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màu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 </a:t>
            </a:r>
            <a:r>
              <a:rPr lang="en-US" sz="2200" dirty="0" err="1"/>
              <a:t>bóng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lấy</a:t>
            </a:r>
            <a:r>
              <a:rPr lang="en-US" sz="2200" dirty="0"/>
              <a:t> </a:t>
            </a:r>
            <a:r>
              <a:rPr lang="en-US" sz="2200" dirty="0" err="1"/>
              <a:t>ra.</a:t>
            </a:r>
            <a:endParaRPr lang="vi-VN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1130791" y="1930132"/>
            <a:ext cx="7928237" cy="2898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>
                <a:solidFill>
                  <a:srgbClr val="002060"/>
                </a:solidFill>
              </a:rPr>
              <a:t>Trong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đó</a:t>
            </a:r>
            <a:r>
              <a:rPr lang="en-US" sz="2200" dirty="0">
                <a:solidFill>
                  <a:srgbClr val="002060"/>
                </a:solidFill>
              </a:rPr>
              <a:t>: 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+ X </a:t>
            </a:r>
            <a:r>
              <a:rPr lang="vi-VN" sz="2200" dirty="0">
                <a:solidFill>
                  <a:srgbClr val="002060"/>
                </a:solidFill>
              </a:rPr>
              <a:t>kí hiệu cho kết quả lấy được quả bóng màu </a:t>
            </a:r>
            <a:r>
              <a:rPr lang="vi-VN" sz="2200" b="1" dirty="0">
                <a:solidFill>
                  <a:srgbClr val="002060"/>
                </a:solidFill>
              </a:rPr>
              <a:t>xanh</a:t>
            </a:r>
            <a:r>
              <a:rPr lang="en-US" sz="2200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+ Đ </a:t>
            </a:r>
            <a:r>
              <a:rPr lang="vi-VN" sz="2200" dirty="0">
                <a:solidFill>
                  <a:srgbClr val="002060"/>
                </a:solidFill>
              </a:rPr>
              <a:t>kí hiệu cho kết quả lấy được quả bóng màu </a:t>
            </a:r>
            <a:r>
              <a:rPr lang="en-US" sz="2200" b="1" dirty="0" err="1">
                <a:solidFill>
                  <a:srgbClr val="002060"/>
                </a:solidFill>
              </a:rPr>
              <a:t>đỏ</a:t>
            </a:r>
            <a:r>
              <a:rPr lang="en-US" sz="2200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+ V </a:t>
            </a:r>
            <a:r>
              <a:rPr lang="vi-VN" sz="2200" dirty="0">
                <a:solidFill>
                  <a:srgbClr val="002060"/>
                </a:solidFill>
              </a:rPr>
              <a:t>kí hiệu cho kết quả lấy được quả bóng màu </a:t>
            </a:r>
            <a:r>
              <a:rPr lang="en-US" sz="2200" b="1" dirty="0" err="1">
                <a:solidFill>
                  <a:srgbClr val="002060"/>
                </a:solidFill>
              </a:rPr>
              <a:t>vàng</a:t>
            </a:r>
            <a:r>
              <a:rPr lang="en-US" sz="2200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+ N </a:t>
            </a:r>
            <a:r>
              <a:rPr lang="vi-VN" sz="2200" dirty="0">
                <a:solidFill>
                  <a:srgbClr val="002060"/>
                </a:solidFill>
              </a:rPr>
              <a:t>kí hiệu cho kết quả lấy được quả bóng màu </a:t>
            </a:r>
            <a:r>
              <a:rPr lang="en-US" sz="2200" b="1" dirty="0" err="1">
                <a:solidFill>
                  <a:srgbClr val="002060"/>
                </a:solidFill>
              </a:rPr>
              <a:t>nâu</a:t>
            </a:r>
            <a:r>
              <a:rPr lang="en-US" sz="2200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+ T </a:t>
            </a:r>
            <a:r>
              <a:rPr lang="vi-VN" sz="2200" dirty="0">
                <a:solidFill>
                  <a:srgbClr val="002060"/>
                </a:solidFill>
              </a:rPr>
              <a:t>kí hiệu cho kết quả lấy được quả bóng màu </a:t>
            </a:r>
            <a:r>
              <a:rPr lang="en-US" sz="2200" b="1" dirty="0" err="1">
                <a:solidFill>
                  <a:srgbClr val="002060"/>
                </a:solidFill>
              </a:rPr>
              <a:t>tím</a:t>
            </a:r>
            <a:r>
              <a:rPr lang="en-US" sz="2200" b="1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7181" y="1185324"/>
            <a:ext cx="7372806" cy="8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dirty="0">
                <a:solidFill>
                  <a:srgbClr val="002060"/>
                </a:solidFill>
              </a:rPr>
              <a:t>c. </a:t>
            </a:r>
            <a:r>
              <a:rPr lang="vi-VN" sz="2200" dirty="0">
                <a:solidFill>
                  <a:srgbClr val="002060"/>
                </a:solidFill>
              </a:rPr>
              <a:t>Tập hợp các kết quả có thể xảy ra đối với màu của quả bóng được lấy ra là {X; Đ; V; N; T}. </a:t>
            </a:r>
            <a:endParaRPr lang="vi-VN" sz="2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build="allAtOnce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4"/>
          <p:cNvGrpSpPr/>
          <p:nvPr/>
        </p:nvGrpSpPr>
        <p:grpSpPr>
          <a:xfrm>
            <a:off x="7906224" y="3765200"/>
            <a:ext cx="1237776" cy="1378300"/>
            <a:chOff x="6819737" y="829313"/>
            <a:chExt cx="1643181" cy="1661813"/>
          </a:xfrm>
        </p:grpSpPr>
        <p:sp>
          <p:nvSpPr>
            <p:cNvPr id="926" name="Google Shape;926;p64"/>
            <p:cNvSpPr/>
            <p:nvPr/>
          </p:nvSpPr>
          <p:spPr>
            <a:xfrm>
              <a:off x="7366043" y="829313"/>
              <a:ext cx="550568" cy="1078972"/>
            </a:xfrm>
            <a:custGeom>
              <a:avLst/>
              <a:gdLst/>
              <a:ahLst/>
              <a:cxnLst/>
              <a:rect l="l" t="t" r="r" b="b"/>
              <a:pathLst>
                <a:path w="34578" h="67764" extrusionOk="0">
                  <a:moveTo>
                    <a:pt x="15128" y="1103"/>
                  </a:moveTo>
                  <a:lnTo>
                    <a:pt x="15128" y="1103"/>
                  </a:lnTo>
                  <a:cubicBezTo>
                    <a:pt x="18140" y="6001"/>
                    <a:pt x="18486" y="11330"/>
                    <a:pt x="18659" y="16659"/>
                  </a:cubicBezTo>
                  <a:cubicBezTo>
                    <a:pt x="15666" y="15184"/>
                    <a:pt x="14144" y="8517"/>
                    <a:pt x="15128" y="1103"/>
                  </a:cubicBezTo>
                  <a:close/>
                  <a:moveTo>
                    <a:pt x="33047" y="9362"/>
                  </a:moveTo>
                  <a:cubicBezTo>
                    <a:pt x="29569" y="13704"/>
                    <a:pt x="25092" y="15833"/>
                    <a:pt x="20138" y="17094"/>
                  </a:cubicBezTo>
                  <a:cubicBezTo>
                    <a:pt x="23303" y="12758"/>
                    <a:pt x="27635" y="10410"/>
                    <a:pt x="33047" y="9362"/>
                  </a:cubicBezTo>
                  <a:close/>
                  <a:moveTo>
                    <a:pt x="9713" y="16605"/>
                  </a:moveTo>
                  <a:cubicBezTo>
                    <a:pt x="12748" y="16605"/>
                    <a:pt x="16093" y="17524"/>
                    <a:pt x="18224" y="19399"/>
                  </a:cubicBezTo>
                  <a:cubicBezTo>
                    <a:pt x="17558" y="19581"/>
                    <a:pt x="16542" y="19663"/>
                    <a:pt x="15349" y="19663"/>
                  </a:cubicBezTo>
                  <a:cubicBezTo>
                    <a:pt x="11710" y="19663"/>
                    <a:pt x="6424" y="18903"/>
                    <a:pt x="4393" y="17920"/>
                  </a:cubicBezTo>
                  <a:lnTo>
                    <a:pt x="4350" y="17920"/>
                  </a:lnTo>
                  <a:cubicBezTo>
                    <a:pt x="5650" y="17047"/>
                    <a:pt x="7607" y="16605"/>
                    <a:pt x="9713" y="16605"/>
                  </a:cubicBezTo>
                  <a:close/>
                  <a:moveTo>
                    <a:pt x="33881" y="15616"/>
                  </a:moveTo>
                  <a:cubicBezTo>
                    <a:pt x="30314" y="19834"/>
                    <a:pt x="26139" y="22661"/>
                    <a:pt x="20747" y="23400"/>
                  </a:cubicBezTo>
                  <a:cubicBezTo>
                    <a:pt x="24304" y="19582"/>
                    <a:pt x="27905" y="15808"/>
                    <a:pt x="33881" y="15616"/>
                  </a:cubicBezTo>
                  <a:close/>
                  <a:moveTo>
                    <a:pt x="10087" y="22963"/>
                  </a:moveTo>
                  <a:cubicBezTo>
                    <a:pt x="13093" y="22963"/>
                    <a:pt x="16302" y="23780"/>
                    <a:pt x="18746" y="25444"/>
                  </a:cubicBezTo>
                  <a:cubicBezTo>
                    <a:pt x="15403" y="26144"/>
                    <a:pt x="12154" y="26797"/>
                    <a:pt x="8923" y="26797"/>
                  </a:cubicBezTo>
                  <a:cubicBezTo>
                    <a:pt x="6730" y="26797"/>
                    <a:pt x="4547" y="26496"/>
                    <a:pt x="2349" y="25705"/>
                  </a:cubicBezTo>
                  <a:cubicBezTo>
                    <a:pt x="3919" y="23889"/>
                    <a:pt x="6888" y="22963"/>
                    <a:pt x="10087" y="22963"/>
                  </a:cubicBezTo>
                  <a:close/>
                  <a:moveTo>
                    <a:pt x="21167" y="24349"/>
                  </a:moveTo>
                  <a:cubicBezTo>
                    <a:pt x="24966" y="24349"/>
                    <a:pt x="31487" y="27619"/>
                    <a:pt x="32664" y="30055"/>
                  </a:cubicBezTo>
                  <a:lnTo>
                    <a:pt x="32620" y="30055"/>
                  </a:lnTo>
                  <a:cubicBezTo>
                    <a:pt x="27662" y="29968"/>
                    <a:pt x="23791" y="27749"/>
                    <a:pt x="20399" y="24400"/>
                  </a:cubicBezTo>
                  <a:cubicBezTo>
                    <a:pt x="20639" y="24366"/>
                    <a:pt x="20896" y="24349"/>
                    <a:pt x="21167" y="24349"/>
                  </a:cubicBezTo>
                  <a:close/>
                  <a:moveTo>
                    <a:pt x="8720" y="30959"/>
                  </a:moveTo>
                  <a:cubicBezTo>
                    <a:pt x="12026" y="30959"/>
                    <a:pt x="15126" y="31783"/>
                    <a:pt x="17963" y="34317"/>
                  </a:cubicBezTo>
                  <a:lnTo>
                    <a:pt x="17920" y="34317"/>
                  </a:lnTo>
                  <a:cubicBezTo>
                    <a:pt x="17153" y="34461"/>
                    <a:pt x="16421" y="34529"/>
                    <a:pt x="15718" y="34529"/>
                  </a:cubicBezTo>
                  <a:cubicBezTo>
                    <a:pt x="12395" y="34529"/>
                    <a:pt x="9733" y="33022"/>
                    <a:pt x="7220" y="31011"/>
                  </a:cubicBezTo>
                  <a:cubicBezTo>
                    <a:pt x="7725" y="30977"/>
                    <a:pt x="8225" y="30959"/>
                    <a:pt x="8720" y="30959"/>
                  </a:cubicBezTo>
                  <a:close/>
                  <a:moveTo>
                    <a:pt x="28438" y="33283"/>
                  </a:moveTo>
                  <a:cubicBezTo>
                    <a:pt x="29523" y="33283"/>
                    <a:pt x="30551" y="33427"/>
                    <a:pt x="31446" y="33751"/>
                  </a:cubicBezTo>
                  <a:lnTo>
                    <a:pt x="31403" y="33751"/>
                  </a:lnTo>
                  <a:cubicBezTo>
                    <a:pt x="27858" y="35839"/>
                    <a:pt x="23778" y="36963"/>
                    <a:pt x="19680" y="36963"/>
                  </a:cubicBezTo>
                  <a:cubicBezTo>
                    <a:pt x="19253" y="36963"/>
                    <a:pt x="18825" y="36951"/>
                    <a:pt x="18398" y="36926"/>
                  </a:cubicBezTo>
                  <a:cubicBezTo>
                    <a:pt x="20350" y="34974"/>
                    <a:pt x="24725" y="33283"/>
                    <a:pt x="28438" y="33283"/>
                  </a:cubicBezTo>
                  <a:close/>
                  <a:moveTo>
                    <a:pt x="1131" y="34317"/>
                  </a:moveTo>
                  <a:lnTo>
                    <a:pt x="1131" y="34317"/>
                  </a:lnTo>
                  <a:cubicBezTo>
                    <a:pt x="6525" y="35578"/>
                    <a:pt x="11265" y="38101"/>
                    <a:pt x="15876" y="41015"/>
                  </a:cubicBezTo>
                  <a:cubicBezTo>
                    <a:pt x="15104" y="41393"/>
                    <a:pt x="14209" y="41564"/>
                    <a:pt x="13245" y="41564"/>
                  </a:cubicBezTo>
                  <a:cubicBezTo>
                    <a:pt x="8884" y="41564"/>
                    <a:pt x="3126" y="38057"/>
                    <a:pt x="1131" y="34317"/>
                  </a:cubicBezTo>
                  <a:close/>
                  <a:moveTo>
                    <a:pt x="28704" y="39238"/>
                  </a:moveTo>
                  <a:cubicBezTo>
                    <a:pt x="30267" y="39238"/>
                    <a:pt x="31678" y="39501"/>
                    <a:pt x="32838" y="40014"/>
                  </a:cubicBezTo>
                  <a:cubicBezTo>
                    <a:pt x="29922" y="42192"/>
                    <a:pt x="23262" y="43831"/>
                    <a:pt x="19135" y="43831"/>
                  </a:cubicBezTo>
                  <a:cubicBezTo>
                    <a:pt x="18152" y="43831"/>
                    <a:pt x="17313" y="43738"/>
                    <a:pt x="16702" y="43537"/>
                  </a:cubicBezTo>
                  <a:cubicBezTo>
                    <a:pt x="20704" y="40627"/>
                    <a:pt x="25107" y="39238"/>
                    <a:pt x="28704" y="39238"/>
                  </a:cubicBezTo>
                  <a:close/>
                  <a:moveTo>
                    <a:pt x="3610" y="42450"/>
                  </a:moveTo>
                  <a:cubicBezTo>
                    <a:pt x="5959" y="42755"/>
                    <a:pt x="12744" y="46538"/>
                    <a:pt x="14658" y="49844"/>
                  </a:cubicBezTo>
                  <a:cubicBezTo>
                    <a:pt x="14543" y="49848"/>
                    <a:pt x="14427" y="49851"/>
                    <a:pt x="14312" y="49851"/>
                  </a:cubicBezTo>
                  <a:cubicBezTo>
                    <a:pt x="10021" y="49851"/>
                    <a:pt x="5516" y="46728"/>
                    <a:pt x="3610" y="42450"/>
                  </a:cubicBezTo>
                  <a:close/>
                  <a:moveTo>
                    <a:pt x="13038" y="50254"/>
                  </a:moveTo>
                  <a:cubicBezTo>
                    <a:pt x="13976" y="50254"/>
                    <a:pt x="14580" y="50574"/>
                    <a:pt x="14614" y="51192"/>
                  </a:cubicBezTo>
                  <a:lnTo>
                    <a:pt x="12222" y="50322"/>
                  </a:lnTo>
                  <a:cubicBezTo>
                    <a:pt x="12515" y="50277"/>
                    <a:pt x="12788" y="50254"/>
                    <a:pt x="13038" y="50254"/>
                  </a:cubicBezTo>
                  <a:close/>
                  <a:moveTo>
                    <a:pt x="27572" y="46262"/>
                  </a:moveTo>
                  <a:cubicBezTo>
                    <a:pt x="28271" y="46262"/>
                    <a:pt x="28983" y="46297"/>
                    <a:pt x="29706" y="46364"/>
                  </a:cubicBezTo>
                  <a:cubicBezTo>
                    <a:pt x="26041" y="49374"/>
                    <a:pt x="22067" y="51562"/>
                    <a:pt x="17269" y="51562"/>
                  </a:cubicBezTo>
                  <a:cubicBezTo>
                    <a:pt x="16659" y="51562"/>
                    <a:pt x="16035" y="51527"/>
                    <a:pt x="15397" y="51453"/>
                  </a:cubicBezTo>
                  <a:cubicBezTo>
                    <a:pt x="18765" y="47820"/>
                    <a:pt x="22890" y="46262"/>
                    <a:pt x="27572" y="46262"/>
                  </a:cubicBezTo>
                  <a:close/>
                  <a:moveTo>
                    <a:pt x="5795" y="50000"/>
                  </a:moveTo>
                  <a:cubicBezTo>
                    <a:pt x="8729" y="50000"/>
                    <a:pt x="11603" y="50491"/>
                    <a:pt x="14440" y="51671"/>
                  </a:cubicBezTo>
                  <a:cubicBezTo>
                    <a:pt x="13066" y="53103"/>
                    <a:pt x="10855" y="53829"/>
                    <a:pt x="8548" y="53829"/>
                  </a:cubicBezTo>
                  <a:cubicBezTo>
                    <a:pt x="5674" y="53829"/>
                    <a:pt x="2651" y="52702"/>
                    <a:pt x="914" y="50409"/>
                  </a:cubicBezTo>
                  <a:cubicBezTo>
                    <a:pt x="2561" y="50148"/>
                    <a:pt x="4187" y="50000"/>
                    <a:pt x="5795" y="50000"/>
                  </a:cubicBezTo>
                  <a:close/>
                  <a:moveTo>
                    <a:pt x="15267" y="1"/>
                  </a:moveTo>
                  <a:lnTo>
                    <a:pt x="14875" y="88"/>
                  </a:lnTo>
                  <a:cubicBezTo>
                    <a:pt x="13962" y="3045"/>
                    <a:pt x="13788" y="6177"/>
                    <a:pt x="14310" y="9178"/>
                  </a:cubicBezTo>
                  <a:cubicBezTo>
                    <a:pt x="14788" y="12092"/>
                    <a:pt x="15745" y="14832"/>
                    <a:pt x="17833" y="17007"/>
                  </a:cubicBezTo>
                  <a:cubicBezTo>
                    <a:pt x="18311" y="17616"/>
                    <a:pt x="18746" y="18268"/>
                    <a:pt x="19138" y="18964"/>
                  </a:cubicBezTo>
                  <a:lnTo>
                    <a:pt x="18833" y="19181"/>
                  </a:lnTo>
                  <a:cubicBezTo>
                    <a:pt x="18572" y="18964"/>
                    <a:pt x="18355" y="18790"/>
                    <a:pt x="18094" y="18616"/>
                  </a:cubicBezTo>
                  <a:cubicBezTo>
                    <a:pt x="15487" y="16948"/>
                    <a:pt x="12787" y="16029"/>
                    <a:pt x="10002" y="16029"/>
                  </a:cubicBezTo>
                  <a:cubicBezTo>
                    <a:pt x="8140" y="16029"/>
                    <a:pt x="6241" y="16440"/>
                    <a:pt x="4306" y="17311"/>
                  </a:cubicBezTo>
                  <a:cubicBezTo>
                    <a:pt x="4045" y="17485"/>
                    <a:pt x="3784" y="17703"/>
                    <a:pt x="3567" y="17920"/>
                  </a:cubicBezTo>
                  <a:cubicBezTo>
                    <a:pt x="3828" y="18137"/>
                    <a:pt x="4089" y="18485"/>
                    <a:pt x="4393" y="18572"/>
                  </a:cubicBezTo>
                  <a:cubicBezTo>
                    <a:pt x="5568" y="18964"/>
                    <a:pt x="6785" y="19268"/>
                    <a:pt x="8003" y="19486"/>
                  </a:cubicBezTo>
                  <a:cubicBezTo>
                    <a:pt x="10443" y="19956"/>
                    <a:pt x="12862" y="20446"/>
                    <a:pt x="15356" y="20446"/>
                  </a:cubicBezTo>
                  <a:cubicBezTo>
                    <a:pt x="16552" y="20446"/>
                    <a:pt x="17766" y="20333"/>
                    <a:pt x="19007" y="20051"/>
                  </a:cubicBezTo>
                  <a:lnTo>
                    <a:pt x="19007" y="24966"/>
                  </a:lnTo>
                  <a:cubicBezTo>
                    <a:pt x="16117" y="23349"/>
                    <a:pt x="13228" y="22394"/>
                    <a:pt x="10338" y="22394"/>
                  </a:cubicBezTo>
                  <a:cubicBezTo>
                    <a:pt x="7400" y="22394"/>
                    <a:pt x="4461" y="23381"/>
                    <a:pt x="1523" y="25662"/>
                  </a:cubicBezTo>
                  <a:cubicBezTo>
                    <a:pt x="2132" y="25966"/>
                    <a:pt x="2567" y="26227"/>
                    <a:pt x="3002" y="26445"/>
                  </a:cubicBezTo>
                  <a:cubicBezTo>
                    <a:pt x="4800" y="27254"/>
                    <a:pt x="6634" y="27506"/>
                    <a:pt x="8479" y="27506"/>
                  </a:cubicBezTo>
                  <a:cubicBezTo>
                    <a:pt x="10202" y="27506"/>
                    <a:pt x="11935" y="27286"/>
                    <a:pt x="13657" y="27097"/>
                  </a:cubicBezTo>
                  <a:cubicBezTo>
                    <a:pt x="15484" y="26923"/>
                    <a:pt x="17224" y="26488"/>
                    <a:pt x="19138" y="26140"/>
                  </a:cubicBezTo>
                  <a:lnTo>
                    <a:pt x="19138" y="26140"/>
                  </a:lnTo>
                  <a:cubicBezTo>
                    <a:pt x="18790" y="28663"/>
                    <a:pt x="18442" y="31142"/>
                    <a:pt x="18050" y="33751"/>
                  </a:cubicBezTo>
                  <a:cubicBezTo>
                    <a:pt x="15133" y="31368"/>
                    <a:pt x="12042" y="30498"/>
                    <a:pt x="8585" y="30498"/>
                  </a:cubicBezTo>
                  <a:cubicBezTo>
                    <a:pt x="7816" y="30498"/>
                    <a:pt x="7028" y="30541"/>
                    <a:pt x="6220" y="30620"/>
                  </a:cubicBezTo>
                  <a:cubicBezTo>
                    <a:pt x="6438" y="31055"/>
                    <a:pt x="6742" y="31446"/>
                    <a:pt x="7046" y="31838"/>
                  </a:cubicBezTo>
                  <a:cubicBezTo>
                    <a:pt x="9308" y="33578"/>
                    <a:pt x="11744" y="34839"/>
                    <a:pt x="14614" y="35100"/>
                  </a:cubicBezTo>
                  <a:cubicBezTo>
                    <a:pt x="14933" y="35114"/>
                    <a:pt x="15257" y="35119"/>
                    <a:pt x="15586" y="35119"/>
                  </a:cubicBezTo>
                  <a:cubicBezTo>
                    <a:pt x="16243" y="35119"/>
                    <a:pt x="16919" y="35100"/>
                    <a:pt x="17615" y="35100"/>
                  </a:cubicBezTo>
                  <a:cubicBezTo>
                    <a:pt x="17137" y="36970"/>
                    <a:pt x="16658" y="38753"/>
                    <a:pt x="16180" y="40623"/>
                  </a:cubicBezTo>
                  <a:cubicBezTo>
                    <a:pt x="11265" y="37579"/>
                    <a:pt x="6264" y="34839"/>
                    <a:pt x="305" y="33751"/>
                  </a:cubicBezTo>
                  <a:lnTo>
                    <a:pt x="305" y="33751"/>
                  </a:lnTo>
                  <a:cubicBezTo>
                    <a:pt x="783" y="35230"/>
                    <a:pt x="1697" y="36579"/>
                    <a:pt x="2915" y="37535"/>
                  </a:cubicBezTo>
                  <a:cubicBezTo>
                    <a:pt x="5917" y="40149"/>
                    <a:pt x="9150" y="42132"/>
                    <a:pt x="13007" y="42132"/>
                  </a:cubicBezTo>
                  <a:cubicBezTo>
                    <a:pt x="13899" y="42132"/>
                    <a:pt x="14825" y="42026"/>
                    <a:pt x="15789" y="41798"/>
                  </a:cubicBezTo>
                  <a:lnTo>
                    <a:pt x="15789" y="41798"/>
                  </a:lnTo>
                  <a:cubicBezTo>
                    <a:pt x="15397" y="44146"/>
                    <a:pt x="15006" y="46451"/>
                    <a:pt x="14614" y="48800"/>
                  </a:cubicBezTo>
                  <a:cubicBezTo>
                    <a:pt x="11439" y="45321"/>
                    <a:pt x="7307" y="42842"/>
                    <a:pt x="2741" y="41711"/>
                  </a:cubicBezTo>
                  <a:lnTo>
                    <a:pt x="2741" y="41711"/>
                  </a:lnTo>
                  <a:cubicBezTo>
                    <a:pt x="4437" y="45538"/>
                    <a:pt x="6829" y="48539"/>
                    <a:pt x="10961" y="49974"/>
                  </a:cubicBezTo>
                  <a:cubicBezTo>
                    <a:pt x="9083" y="49753"/>
                    <a:pt x="7227" y="49577"/>
                    <a:pt x="5377" y="49577"/>
                  </a:cubicBezTo>
                  <a:cubicBezTo>
                    <a:pt x="3585" y="49577"/>
                    <a:pt x="1798" y="49743"/>
                    <a:pt x="1" y="50192"/>
                  </a:cubicBezTo>
                  <a:cubicBezTo>
                    <a:pt x="1280" y="52409"/>
                    <a:pt x="4677" y="54441"/>
                    <a:pt x="8468" y="54441"/>
                  </a:cubicBezTo>
                  <a:cubicBezTo>
                    <a:pt x="10477" y="54441"/>
                    <a:pt x="12597" y="53870"/>
                    <a:pt x="14571" y="52454"/>
                  </a:cubicBezTo>
                  <a:lnTo>
                    <a:pt x="14832" y="54672"/>
                  </a:lnTo>
                  <a:cubicBezTo>
                    <a:pt x="15397" y="59238"/>
                    <a:pt x="17267" y="63283"/>
                    <a:pt x="19920" y="66980"/>
                  </a:cubicBezTo>
                  <a:cubicBezTo>
                    <a:pt x="20181" y="67285"/>
                    <a:pt x="20529" y="67546"/>
                    <a:pt x="20877" y="67763"/>
                  </a:cubicBezTo>
                  <a:cubicBezTo>
                    <a:pt x="16919" y="61587"/>
                    <a:pt x="14875" y="55933"/>
                    <a:pt x="15354" y="52236"/>
                  </a:cubicBezTo>
                  <a:lnTo>
                    <a:pt x="15354" y="52236"/>
                  </a:lnTo>
                  <a:cubicBezTo>
                    <a:pt x="15743" y="52275"/>
                    <a:pt x="16147" y="52294"/>
                    <a:pt x="16563" y="52294"/>
                  </a:cubicBezTo>
                  <a:cubicBezTo>
                    <a:pt x="21717" y="52294"/>
                    <a:pt x="28623" y="49394"/>
                    <a:pt x="30837" y="45973"/>
                  </a:cubicBezTo>
                  <a:cubicBezTo>
                    <a:pt x="29837" y="45756"/>
                    <a:pt x="28836" y="45625"/>
                    <a:pt x="27793" y="45538"/>
                  </a:cubicBezTo>
                  <a:cubicBezTo>
                    <a:pt x="23052" y="45756"/>
                    <a:pt x="18790" y="47060"/>
                    <a:pt x="15136" y="50801"/>
                  </a:cubicBezTo>
                  <a:cubicBezTo>
                    <a:pt x="15397" y="48452"/>
                    <a:pt x="15658" y="46321"/>
                    <a:pt x="15876" y="44494"/>
                  </a:cubicBezTo>
                  <a:cubicBezTo>
                    <a:pt x="18398" y="44320"/>
                    <a:pt x="20747" y="44320"/>
                    <a:pt x="23095" y="44059"/>
                  </a:cubicBezTo>
                  <a:cubicBezTo>
                    <a:pt x="26488" y="43624"/>
                    <a:pt x="29793" y="42537"/>
                    <a:pt x="32751" y="40797"/>
                  </a:cubicBezTo>
                  <a:cubicBezTo>
                    <a:pt x="33055" y="40536"/>
                    <a:pt x="33316" y="40275"/>
                    <a:pt x="33577" y="39971"/>
                  </a:cubicBezTo>
                  <a:cubicBezTo>
                    <a:pt x="33273" y="39710"/>
                    <a:pt x="32968" y="39493"/>
                    <a:pt x="32620" y="39319"/>
                  </a:cubicBezTo>
                  <a:cubicBezTo>
                    <a:pt x="31221" y="38885"/>
                    <a:pt x="29840" y="38688"/>
                    <a:pt x="28479" y="38688"/>
                  </a:cubicBezTo>
                  <a:cubicBezTo>
                    <a:pt x="26287" y="38688"/>
                    <a:pt x="24144" y="39199"/>
                    <a:pt x="22052" y="40058"/>
                  </a:cubicBezTo>
                  <a:cubicBezTo>
                    <a:pt x="20051" y="40884"/>
                    <a:pt x="18181" y="42015"/>
                    <a:pt x="16223" y="43059"/>
                  </a:cubicBezTo>
                  <a:cubicBezTo>
                    <a:pt x="16702" y="41276"/>
                    <a:pt x="17093" y="39493"/>
                    <a:pt x="17615" y="37666"/>
                  </a:cubicBezTo>
                  <a:cubicBezTo>
                    <a:pt x="17767" y="37438"/>
                    <a:pt x="18018" y="37310"/>
                    <a:pt x="18282" y="37310"/>
                  </a:cubicBezTo>
                  <a:cubicBezTo>
                    <a:pt x="18321" y="37310"/>
                    <a:pt x="18359" y="37312"/>
                    <a:pt x="18398" y="37318"/>
                  </a:cubicBezTo>
                  <a:cubicBezTo>
                    <a:pt x="19080" y="37457"/>
                    <a:pt x="19750" y="37515"/>
                    <a:pt x="20415" y="37515"/>
                  </a:cubicBezTo>
                  <a:cubicBezTo>
                    <a:pt x="22041" y="37515"/>
                    <a:pt x="23634" y="37166"/>
                    <a:pt x="25270" y="36796"/>
                  </a:cubicBezTo>
                  <a:cubicBezTo>
                    <a:pt x="27532" y="36274"/>
                    <a:pt x="29837" y="35709"/>
                    <a:pt x="31707" y="34143"/>
                  </a:cubicBezTo>
                  <a:cubicBezTo>
                    <a:pt x="32011" y="33882"/>
                    <a:pt x="32272" y="33578"/>
                    <a:pt x="32533" y="33230"/>
                  </a:cubicBezTo>
                  <a:cubicBezTo>
                    <a:pt x="31110" y="32882"/>
                    <a:pt x="29741" y="32719"/>
                    <a:pt x="28423" y="32719"/>
                  </a:cubicBezTo>
                  <a:cubicBezTo>
                    <a:pt x="24629" y="32719"/>
                    <a:pt x="21259" y="34068"/>
                    <a:pt x="18224" y="36231"/>
                  </a:cubicBezTo>
                  <a:cubicBezTo>
                    <a:pt x="18790" y="32490"/>
                    <a:pt x="19398" y="28619"/>
                    <a:pt x="20007" y="24792"/>
                  </a:cubicBezTo>
                  <a:cubicBezTo>
                    <a:pt x="23139" y="27923"/>
                    <a:pt x="26792" y="30229"/>
                    <a:pt x="31446" y="30576"/>
                  </a:cubicBezTo>
                  <a:cubicBezTo>
                    <a:pt x="31633" y="30588"/>
                    <a:pt x="31816" y="30594"/>
                    <a:pt x="31998" y="30594"/>
                  </a:cubicBezTo>
                  <a:cubicBezTo>
                    <a:pt x="32495" y="30594"/>
                    <a:pt x="32981" y="30553"/>
                    <a:pt x="33490" y="30489"/>
                  </a:cubicBezTo>
                  <a:lnTo>
                    <a:pt x="33534" y="30098"/>
                  </a:lnTo>
                  <a:cubicBezTo>
                    <a:pt x="30707" y="26401"/>
                    <a:pt x="26705" y="24661"/>
                    <a:pt x="22052" y="23835"/>
                  </a:cubicBezTo>
                  <a:cubicBezTo>
                    <a:pt x="27401" y="22400"/>
                    <a:pt x="31664" y="19747"/>
                    <a:pt x="34578" y="15180"/>
                  </a:cubicBezTo>
                  <a:cubicBezTo>
                    <a:pt x="34351" y="15169"/>
                    <a:pt x="34126" y="15164"/>
                    <a:pt x="33905" y="15164"/>
                  </a:cubicBezTo>
                  <a:cubicBezTo>
                    <a:pt x="27728" y="15164"/>
                    <a:pt x="23782" y="19198"/>
                    <a:pt x="19877" y="23313"/>
                  </a:cubicBezTo>
                  <a:cubicBezTo>
                    <a:pt x="19746" y="21443"/>
                    <a:pt x="19616" y="19616"/>
                    <a:pt x="19442" y="17789"/>
                  </a:cubicBezTo>
                  <a:cubicBezTo>
                    <a:pt x="22269" y="17485"/>
                    <a:pt x="24705" y="16311"/>
                    <a:pt x="27140" y="15049"/>
                  </a:cubicBezTo>
                  <a:cubicBezTo>
                    <a:pt x="29619" y="13788"/>
                    <a:pt x="31794" y="11918"/>
                    <a:pt x="33447" y="9656"/>
                  </a:cubicBezTo>
                  <a:cubicBezTo>
                    <a:pt x="33621" y="9439"/>
                    <a:pt x="33708" y="9178"/>
                    <a:pt x="33708" y="8917"/>
                  </a:cubicBezTo>
                  <a:cubicBezTo>
                    <a:pt x="33708" y="8878"/>
                    <a:pt x="33397" y="8736"/>
                    <a:pt x="33176" y="8736"/>
                  </a:cubicBezTo>
                  <a:cubicBezTo>
                    <a:pt x="33149" y="8736"/>
                    <a:pt x="33123" y="8738"/>
                    <a:pt x="33099" y="8743"/>
                  </a:cubicBezTo>
                  <a:cubicBezTo>
                    <a:pt x="28793" y="9526"/>
                    <a:pt x="24835" y="11092"/>
                    <a:pt x="21704" y="14223"/>
                  </a:cubicBezTo>
                  <a:cubicBezTo>
                    <a:pt x="20834" y="15093"/>
                    <a:pt x="20051" y="16006"/>
                    <a:pt x="19138" y="17007"/>
                  </a:cubicBezTo>
                  <a:cubicBezTo>
                    <a:pt x="19138" y="16224"/>
                    <a:pt x="19224" y="15615"/>
                    <a:pt x="19138" y="15006"/>
                  </a:cubicBezTo>
                  <a:cubicBezTo>
                    <a:pt x="18920" y="12701"/>
                    <a:pt x="18703" y="10439"/>
                    <a:pt x="18398" y="8134"/>
                  </a:cubicBezTo>
                  <a:cubicBezTo>
                    <a:pt x="18007" y="5176"/>
                    <a:pt x="16658" y="2567"/>
                    <a:pt x="15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7" name="Google Shape;927;p64"/>
            <p:cNvPicPr preferRelativeResize="0"/>
            <p:nvPr/>
          </p:nvPicPr>
          <p:blipFill>
            <a:blip r:embed="rId3">
              <a:alphaModFix amt="81000"/>
            </a:blip>
            <a:stretch>
              <a:fillRect/>
            </a:stretch>
          </p:blipFill>
          <p:spPr>
            <a:xfrm rot="-1345149" flipH="1">
              <a:off x="6856277" y="1707940"/>
              <a:ext cx="1570100" cy="5027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8" name="Google Shape;928;p64"/>
          <p:cNvGrpSpPr/>
          <p:nvPr/>
        </p:nvGrpSpPr>
        <p:grpSpPr>
          <a:xfrm>
            <a:off x="447330" y="3795108"/>
            <a:ext cx="1190620" cy="1134781"/>
            <a:chOff x="1264992" y="947225"/>
            <a:chExt cx="1622147" cy="1546070"/>
          </a:xfrm>
        </p:grpSpPr>
        <p:sp>
          <p:nvSpPr>
            <p:cNvPr id="929" name="Google Shape;929;p64"/>
            <p:cNvSpPr/>
            <p:nvPr/>
          </p:nvSpPr>
          <p:spPr>
            <a:xfrm>
              <a:off x="1868321" y="947225"/>
              <a:ext cx="415514" cy="1092554"/>
            </a:xfrm>
            <a:custGeom>
              <a:avLst/>
              <a:gdLst/>
              <a:ahLst/>
              <a:cxnLst/>
              <a:rect l="l" t="t" r="r" b="b"/>
              <a:pathLst>
                <a:path w="26096" h="68617" extrusionOk="0">
                  <a:moveTo>
                    <a:pt x="9467" y="686"/>
                  </a:moveTo>
                  <a:cubicBezTo>
                    <a:pt x="9872" y="686"/>
                    <a:pt x="10303" y="916"/>
                    <a:pt x="10743" y="1376"/>
                  </a:cubicBezTo>
                  <a:cubicBezTo>
                    <a:pt x="11656" y="2377"/>
                    <a:pt x="12222" y="3681"/>
                    <a:pt x="12396" y="5030"/>
                  </a:cubicBezTo>
                  <a:cubicBezTo>
                    <a:pt x="12744" y="7117"/>
                    <a:pt x="12570" y="9249"/>
                    <a:pt x="11874" y="11249"/>
                  </a:cubicBezTo>
                  <a:cubicBezTo>
                    <a:pt x="11352" y="9770"/>
                    <a:pt x="10743" y="8248"/>
                    <a:pt x="10352" y="6726"/>
                  </a:cubicBezTo>
                  <a:cubicBezTo>
                    <a:pt x="10004" y="5204"/>
                    <a:pt x="9873" y="3594"/>
                    <a:pt x="9656" y="2029"/>
                  </a:cubicBezTo>
                  <a:lnTo>
                    <a:pt x="9395" y="2072"/>
                  </a:lnTo>
                  <a:cubicBezTo>
                    <a:pt x="8960" y="5421"/>
                    <a:pt x="10004" y="8466"/>
                    <a:pt x="11178" y="11641"/>
                  </a:cubicBezTo>
                  <a:cubicBezTo>
                    <a:pt x="10612" y="11162"/>
                    <a:pt x="10134" y="10640"/>
                    <a:pt x="9656" y="10118"/>
                  </a:cubicBezTo>
                  <a:cubicBezTo>
                    <a:pt x="8046" y="7944"/>
                    <a:pt x="7133" y="5508"/>
                    <a:pt x="7698" y="2768"/>
                  </a:cubicBezTo>
                  <a:cubicBezTo>
                    <a:pt x="7785" y="2377"/>
                    <a:pt x="7959" y="1985"/>
                    <a:pt x="8177" y="1637"/>
                  </a:cubicBezTo>
                  <a:cubicBezTo>
                    <a:pt x="8553" y="1003"/>
                    <a:pt x="8992" y="686"/>
                    <a:pt x="9467" y="686"/>
                  </a:cubicBezTo>
                  <a:close/>
                  <a:moveTo>
                    <a:pt x="22344" y="8458"/>
                  </a:moveTo>
                  <a:cubicBezTo>
                    <a:pt x="23071" y="8458"/>
                    <a:pt x="23752" y="8665"/>
                    <a:pt x="24182" y="9075"/>
                  </a:cubicBezTo>
                  <a:cubicBezTo>
                    <a:pt x="25313" y="10118"/>
                    <a:pt x="25226" y="11989"/>
                    <a:pt x="23965" y="13467"/>
                  </a:cubicBezTo>
                  <a:cubicBezTo>
                    <a:pt x="21964" y="15859"/>
                    <a:pt x="19311" y="17251"/>
                    <a:pt x="16441" y="18382"/>
                  </a:cubicBezTo>
                  <a:lnTo>
                    <a:pt x="16180" y="18165"/>
                  </a:lnTo>
                  <a:lnTo>
                    <a:pt x="21007" y="12032"/>
                  </a:lnTo>
                  <a:lnTo>
                    <a:pt x="20790" y="11815"/>
                  </a:lnTo>
                  <a:cubicBezTo>
                    <a:pt x="18659" y="13554"/>
                    <a:pt x="17136" y="15816"/>
                    <a:pt x="15571" y="18034"/>
                  </a:cubicBezTo>
                  <a:cubicBezTo>
                    <a:pt x="15962" y="15772"/>
                    <a:pt x="16484" y="13554"/>
                    <a:pt x="17832" y="11684"/>
                  </a:cubicBezTo>
                  <a:cubicBezTo>
                    <a:pt x="18441" y="10771"/>
                    <a:pt x="19181" y="9988"/>
                    <a:pt x="20007" y="9249"/>
                  </a:cubicBezTo>
                  <a:cubicBezTo>
                    <a:pt x="20651" y="8719"/>
                    <a:pt x="21527" y="8458"/>
                    <a:pt x="22344" y="8458"/>
                  </a:cubicBezTo>
                  <a:close/>
                  <a:moveTo>
                    <a:pt x="2443" y="12794"/>
                  </a:moveTo>
                  <a:cubicBezTo>
                    <a:pt x="3172" y="12794"/>
                    <a:pt x="4044" y="13184"/>
                    <a:pt x="4654" y="13859"/>
                  </a:cubicBezTo>
                  <a:cubicBezTo>
                    <a:pt x="6133" y="15555"/>
                    <a:pt x="6698" y="17643"/>
                    <a:pt x="7220" y="19687"/>
                  </a:cubicBezTo>
                  <a:cubicBezTo>
                    <a:pt x="7350" y="20078"/>
                    <a:pt x="7394" y="20426"/>
                    <a:pt x="7481" y="20905"/>
                  </a:cubicBezTo>
                  <a:cubicBezTo>
                    <a:pt x="5089" y="19165"/>
                    <a:pt x="4002" y="16555"/>
                    <a:pt x="2349" y="14381"/>
                  </a:cubicBezTo>
                  <a:lnTo>
                    <a:pt x="2349" y="14381"/>
                  </a:lnTo>
                  <a:cubicBezTo>
                    <a:pt x="3175" y="17686"/>
                    <a:pt x="5350" y="20035"/>
                    <a:pt x="7785" y="22296"/>
                  </a:cubicBezTo>
                  <a:cubicBezTo>
                    <a:pt x="6742" y="21688"/>
                    <a:pt x="5350" y="21557"/>
                    <a:pt x="4393" y="20818"/>
                  </a:cubicBezTo>
                  <a:cubicBezTo>
                    <a:pt x="2697" y="19600"/>
                    <a:pt x="1261" y="18121"/>
                    <a:pt x="740" y="15946"/>
                  </a:cubicBezTo>
                  <a:cubicBezTo>
                    <a:pt x="435" y="14685"/>
                    <a:pt x="870" y="13380"/>
                    <a:pt x="1740" y="12945"/>
                  </a:cubicBezTo>
                  <a:cubicBezTo>
                    <a:pt x="1945" y="12843"/>
                    <a:pt x="2185" y="12794"/>
                    <a:pt x="2443" y="12794"/>
                  </a:cubicBezTo>
                  <a:close/>
                  <a:moveTo>
                    <a:pt x="22034" y="21650"/>
                  </a:moveTo>
                  <a:cubicBezTo>
                    <a:pt x="22127" y="21650"/>
                    <a:pt x="22220" y="21662"/>
                    <a:pt x="22312" y="21688"/>
                  </a:cubicBezTo>
                  <a:cubicBezTo>
                    <a:pt x="22530" y="21818"/>
                    <a:pt x="22660" y="22035"/>
                    <a:pt x="22573" y="22296"/>
                  </a:cubicBezTo>
                  <a:cubicBezTo>
                    <a:pt x="22456" y="22685"/>
                    <a:pt x="22340" y="23143"/>
                    <a:pt x="21789" y="23143"/>
                  </a:cubicBezTo>
                  <a:cubicBezTo>
                    <a:pt x="21723" y="23143"/>
                    <a:pt x="21651" y="23137"/>
                    <a:pt x="21573" y="23123"/>
                  </a:cubicBezTo>
                  <a:cubicBezTo>
                    <a:pt x="21529" y="23123"/>
                    <a:pt x="20877" y="22818"/>
                    <a:pt x="21094" y="22253"/>
                  </a:cubicBezTo>
                  <a:cubicBezTo>
                    <a:pt x="21270" y="21866"/>
                    <a:pt x="21644" y="21650"/>
                    <a:pt x="22034" y="21650"/>
                  </a:cubicBezTo>
                  <a:close/>
                  <a:moveTo>
                    <a:pt x="24116" y="25990"/>
                  </a:moveTo>
                  <a:cubicBezTo>
                    <a:pt x="24124" y="25990"/>
                    <a:pt x="24132" y="25991"/>
                    <a:pt x="24139" y="25993"/>
                  </a:cubicBezTo>
                  <a:cubicBezTo>
                    <a:pt x="24487" y="26124"/>
                    <a:pt x="24704" y="26341"/>
                    <a:pt x="24835" y="26646"/>
                  </a:cubicBezTo>
                  <a:cubicBezTo>
                    <a:pt x="24835" y="27037"/>
                    <a:pt x="24487" y="27342"/>
                    <a:pt x="24095" y="27342"/>
                  </a:cubicBezTo>
                  <a:cubicBezTo>
                    <a:pt x="23530" y="27342"/>
                    <a:pt x="23530" y="26776"/>
                    <a:pt x="23530" y="26559"/>
                  </a:cubicBezTo>
                  <a:cubicBezTo>
                    <a:pt x="23571" y="26353"/>
                    <a:pt x="23964" y="25990"/>
                    <a:pt x="24116" y="25990"/>
                  </a:cubicBezTo>
                  <a:close/>
                  <a:moveTo>
                    <a:pt x="3020" y="29977"/>
                  </a:moveTo>
                  <a:cubicBezTo>
                    <a:pt x="3415" y="29977"/>
                    <a:pt x="3848" y="30152"/>
                    <a:pt x="4262" y="30517"/>
                  </a:cubicBezTo>
                  <a:cubicBezTo>
                    <a:pt x="5263" y="31474"/>
                    <a:pt x="5872" y="32778"/>
                    <a:pt x="5959" y="34170"/>
                  </a:cubicBezTo>
                  <a:cubicBezTo>
                    <a:pt x="6046" y="35475"/>
                    <a:pt x="6089" y="36780"/>
                    <a:pt x="6002" y="38128"/>
                  </a:cubicBezTo>
                  <a:lnTo>
                    <a:pt x="4306" y="34344"/>
                  </a:lnTo>
                  <a:lnTo>
                    <a:pt x="3915" y="34518"/>
                  </a:lnTo>
                  <a:lnTo>
                    <a:pt x="5741" y="39041"/>
                  </a:lnTo>
                  <a:cubicBezTo>
                    <a:pt x="4262" y="38476"/>
                    <a:pt x="2044" y="35214"/>
                    <a:pt x="1740" y="33213"/>
                  </a:cubicBezTo>
                  <a:cubicBezTo>
                    <a:pt x="1609" y="32561"/>
                    <a:pt x="1566" y="31908"/>
                    <a:pt x="1653" y="31300"/>
                  </a:cubicBezTo>
                  <a:cubicBezTo>
                    <a:pt x="1841" y="30438"/>
                    <a:pt x="2379" y="29977"/>
                    <a:pt x="3020" y="29977"/>
                  </a:cubicBezTo>
                  <a:close/>
                  <a:moveTo>
                    <a:pt x="19433" y="35112"/>
                  </a:moveTo>
                  <a:cubicBezTo>
                    <a:pt x="19617" y="35112"/>
                    <a:pt x="19796" y="35145"/>
                    <a:pt x="19963" y="35214"/>
                  </a:cubicBezTo>
                  <a:cubicBezTo>
                    <a:pt x="20746" y="35518"/>
                    <a:pt x="21225" y="36649"/>
                    <a:pt x="20964" y="37780"/>
                  </a:cubicBezTo>
                  <a:cubicBezTo>
                    <a:pt x="20442" y="40172"/>
                    <a:pt x="19007" y="42303"/>
                    <a:pt x="16962" y="43652"/>
                  </a:cubicBezTo>
                  <a:cubicBezTo>
                    <a:pt x="17832" y="41259"/>
                    <a:pt x="19137" y="39172"/>
                    <a:pt x="19485" y="36780"/>
                  </a:cubicBezTo>
                  <a:lnTo>
                    <a:pt x="19137" y="36649"/>
                  </a:lnTo>
                  <a:lnTo>
                    <a:pt x="16180" y="43782"/>
                  </a:lnTo>
                  <a:cubicBezTo>
                    <a:pt x="15353" y="41172"/>
                    <a:pt x="15875" y="38302"/>
                    <a:pt x="17615" y="36171"/>
                  </a:cubicBezTo>
                  <a:cubicBezTo>
                    <a:pt x="18119" y="35498"/>
                    <a:pt x="18806" y="35112"/>
                    <a:pt x="19433" y="35112"/>
                  </a:cubicBezTo>
                  <a:close/>
                  <a:moveTo>
                    <a:pt x="9457" y="0"/>
                  </a:moveTo>
                  <a:cubicBezTo>
                    <a:pt x="8851" y="0"/>
                    <a:pt x="8275" y="293"/>
                    <a:pt x="7872" y="898"/>
                  </a:cubicBezTo>
                  <a:cubicBezTo>
                    <a:pt x="7307" y="1637"/>
                    <a:pt x="7003" y="2464"/>
                    <a:pt x="6916" y="3333"/>
                  </a:cubicBezTo>
                  <a:cubicBezTo>
                    <a:pt x="6655" y="7074"/>
                    <a:pt x="7959" y="10118"/>
                    <a:pt x="11134" y="12293"/>
                  </a:cubicBezTo>
                  <a:cubicBezTo>
                    <a:pt x="11482" y="12554"/>
                    <a:pt x="11700" y="12945"/>
                    <a:pt x="11787" y="13337"/>
                  </a:cubicBezTo>
                  <a:cubicBezTo>
                    <a:pt x="12091" y="15642"/>
                    <a:pt x="12396" y="17947"/>
                    <a:pt x="12613" y="20252"/>
                  </a:cubicBezTo>
                  <a:cubicBezTo>
                    <a:pt x="12787" y="22340"/>
                    <a:pt x="12787" y="24471"/>
                    <a:pt x="12918" y="26602"/>
                  </a:cubicBezTo>
                  <a:cubicBezTo>
                    <a:pt x="11439" y="25124"/>
                    <a:pt x="10091" y="23775"/>
                    <a:pt x="8742" y="22383"/>
                  </a:cubicBezTo>
                  <a:cubicBezTo>
                    <a:pt x="8525" y="22166"/>
                    <a:pt x="8394" y="21862"/>
                    <a:pt x="8351" y="21601"/>
                  </a:cubicBezTo>
                  <a:cubicBezTo>
                    <a:pt x="7959" y="20165"/>
                    <a:pt x="7655" y="18730"/>
                    <a:pt x="7307" y="17338"/>
                  </a:cubicBezTo>
                  <a:cubicBezTo>
                    <a:pt x="6872" y="15642"/>
                    <a:pt x="5959" y="14076"/>
                    <a:pt x="4610" y="12945"/>
                  </a:cubicBezTo>
                  <a:cubicBezTo>
                    <a:pt x="3956" y="12387"/>
                    <a:pt x="3220" y="12127"/>
                    <a:pt x="2533" y="12127"/>
                  </a:cubicBezTo>
                  <a:cubicBezTo>
                    <a:pt x="1347" y="12127"/>
                    <a:pt x="307" y="12901"/>
                    <a:pt x="87" y="14250"/>
                  </a:cubicBezTo>
                  <a:cubicBezTo>
                    <a:pt x="0" y="14903"/>
                    <a:pt x="0" y="15555"/>
                    <a:pt x="131" y="16207"/>
                  </a:cubicBezTo>
                  <a:cubicBezTo>
                    <a:pt x="827" y="19513"/>
                    <a:pt x="5219" y="23036"/>
                    <a:pt x="8220" y="23123"/>
                  </a:cubicBezTo>
                  <a:cubicBezTo>
                    <a:pt x="8438" y="23123"/>
                    <a:pt x="8655" y="23210"/>
                    <a:pt x="8829" y="23384"/>
                  </a:cubicBezTo>
                  <a:cubicBezTo>
                    <a:pt x="9786" y="24297"/>
                    <a:pt x="10743" y="25210"/>
                    <a:pt x="11656" y="26211"/>
                  </a:cubicBezTo>
                  <a:cubicBezTo>
                    <a:pt x="12396" y="26994"/>
                    <a:pt x="12874" y="27951"/>
                    <a:pt x="12483" y="29168"/>
                  </a:cubicBezTo>
                  <a:cubicBezTo>
                    <a:pt x="12309" y="29777"/>
                    <a:pt x="12222" y="30386"/>
                    <a:pt x="12222" y="30995"/>
                  </a:cubicBezTo>
                  <a:cubicBezTo>
                    <a:pt x="11613" y="35605"/>
                    <a:pt x="11047" y="40172"/>
                    <a:pt x="10438" y="44826"/>
                  </a:cubicBezTo>
                  <a:cubicBezTo>
                    <a:pt x="9743" y="43913"/>
                    <a:pt x="9134" y="43043"/>
                    <a:pt x="8481" y="42216"/>
                  </a:cubicBezTo>
                  <a:cubicBezTo>
                    <a:pt x="7133" y="40564"/>
                    <a:pt x="6307" y="38780"/>
                    <a:pt x="6655" y="36562"/>
                  </a:cubicBezTo>
                  <a:cubicBezTo>
                    <a:pt x="6742" y="35910"/>
                    <a:pt x="6742" y="35214"/>
                    <a:pt x="6655" y="34518"/>
                  </a:cubicBezTo>
                  <a:cubicBezTo>
                    <a:pt x="6611" y="33039"/>
                    <a:pt x="6046" y="31647"/>
                    <a:pt x="5089" y="30517"/>
                  </a:cubicBezTo>
                  <a:cubicBezTo>
                    <a:pt x="4457" y="29795"/>
                    <a:pt x="3721" y="29426"/>
                    <a:pt x="3025" y="29426"/>
                  </a:cubicBezTo>
                  <a:cubicBezTo>
                    <a:pt x="2715" y="29426"/>
                    <a:pt x="2413" y="29499"/>
                    <a:pt x="2131" y="29647"/>
                  </a:cubicBezTo>
                  <a:cubicBezTo>
                    <a:pt x="1305" y="30038"/>
                    <a:pt x="740" y="31430"/>
                    <a:pt x="957" y="32604"/>
                  </a:cubicBezTo>
                  <a:cubicBezTo>
                    <a:pt x="1479" y="35257"/>
                    <a:pt x="2653" y="37650"/>
                    <a:pt x="4958" y="39172"/>
                  </a:cubicBezTo>
                  <a:cubicBezTo>
                    <a:pt x="6176" y="40042"/>
                    <a:pt x="7220" y="41129"/>
                    <a:pt x="8003" y="42434"/>
                  </a:cubicBezTo>
                  <a:cubicBezTo>
                    <a:pt x="8220" y="42782"/>
                    <a:pt x="8438" y="43086"/>
                    <a:pt x="8742" y="43391"/>
                  </a:cubicBezTo>
                  <a:cubicBezTo>
                    <a:pt x="10004" y="44652"/>
                    <a:pt x="10656" y="46435"/>
                    <a:pt x="10438" y="48262"/>
                  </a:cubicBezTo>
                  <a:cubicBezTo>
                    <a:pt x="10221" y="52655"/>
                    <a:pt x="10569" y="57047"/>
                    <a:pt x="11439" y="61397"/>
                  </a:cubicBezTo>
                  <a:cubicBezTo>
                    <a:pt x="11917" y="63571"/>
                    <a:pt x="12526" y="65746"/>
                    <a:pt x="13222" y="67834"/>
                  </a:cubicBezTo>
                  <a:cubicBezTo>
                    <a:pt x="13353" y="68138"/>
                    <a:pt x="13527" y="68399"/>
                    <a:pt x="13787" y="68617"/>
                  </a:cubicBezTo>
                  <a:cubicBezTo>
                    <a:pt x="13527" y="67442"/>
                    <a:pt x="13005" y="66399"/>
                    <a:pt x="12831" y="65311"/>
                  </a:cubicBezTo>
                  <a:cubicBezTo>
                    <a:pt x="12178" y="61179"/>
                    <a:pt x="11613" y="57004"/>
                    <a:pt x="10960" y="52829"/>
                  </a:cubicBezTo>
                  <a:cubicBezTo>
                    <a:pt x="10873" y="52176"/>
                    <a:pt x="11091" y="51524"/>
                    <a:pt x="11613" y="51132"/>
                  </a:cubicBezTo>
                  <a:cubicBezTo>
                    <a:pt x="13440" y="49523"/>
                    <a:pt x="14918" y="47609"/>
                    <a:pt x="16006" y="45478"/>
                  </a:cubicBezTo>
                  <a:cubicBezTo>
                    <a:pt x="16223" y="45130"/>
                    <a:pt x="16528" y="44782"/>
                    <a:pt x="16919" y="44565"/>
                  </a:cubicBezTo>
                  <a:cubicBezTo>
                    <a:pt x="19137" y="42912"/>
                    <a:pt x="20920" y="40999"/>
                    <a:pt x="21573" y="38171"/>
                  </a:cubicBezTo>
                  <a:cubicBezTo>
                    <a:pt x="21921" y="36649"/>
                    <a:pt x="21399" y="35127"/>
                    <a:pt x="20311" y="34649"/>
                  </a:cubicBezTo>
                  <a:cubicBezTo>
                    <a:pt x="20032" y="34515"/>
                    <a:pt x="19737" y="34449"/>
                    <a:pt x="19435" y="34449"/>
                  </a:cubicBezTo>
                  <a:cubicBezTo>
                    <a:pt x="18655" y="34449"/>
                    <a:pt x="17839" y="34889"/>
                    <a:pt x="17180" y="35736"/>
                  </a:cubicBezTo>
                  <a:cubicBezTo>
                    <a:pt x="15353" y="37867"/>
                    <a:pt x="14701" y="40781"/>
                    <a:pt x="15397" y="43521"/>
                  </a:cubicBezTo>
                  <a:cubicBezTo>
                    <a:pt x="15658" y="44347"/>
                    <a:pt x="15527" y="45217"/>
                    <a:pt x="15049" y="45957"/>
                  </a:cubicBezTo>
                  <a:cubicBezTo>
                    <a:pt x="14005" y="47827"/>
                    <a:pt x="12613" y="49523"/>
                    <a:pt x="11004" y="50915"/>
                  </a:cubicBezTo>
                  <a:cubicBezTo>
                    <a:pt x="10960" y="50567"/>
                    <a:pt x="10960" y="50437"/>
                    <a:pt x="10960" y="50263"/>
                  </a:cubicBezTo>
                  <a:cubicBezTo>
                    <a:pt x="11308" y="45826"/>
                    <a:pt x="11656" y="41346"/>
                    <a:pt x="12048" y="36910"/>
                  </a:cubicBezTo>
                  <a:cubicBezTo>
                    <a:pt x="12135" y="36214"/>
                    <a:pt x="12091" y="35475"/>
                    <a:pt x="12961" y="34909"/>
                  </a:cubicBezTo>
                  <a:cubicBezTo>
                    <a:pt x="14831" y="33692"/>
                    <a:pt x="16484" y="32169"/>
                    <a:pt x="18267" y="30734"/>
                  </a:cubicBezTo>
                  <a:cubicBezTo>
                    <a:pt x="18441" y="30604"/>
                    <a:pt x="18615" y="30343"/>
                    <a:pt x="18789" y="30343"/>
                  </a:cubicBezTo>
                  <a:cubicBezTo>
                    <a:pt x="18895" y="30350"/>
                    <a:pt x="18998" y="30354"/>
                    <a:pt x="19100" y="30354"/>
                  </a:cubicBezTo>
                  <a:cubicBezTo>
                    <a:pt x="20716" y="30354"/>
                    <a:pt x="21860" y="29403"/>
                    <a:pt x="22964" y="28299"/>
                  </a:cubicBezTo>
                  <a:cubicBezTo>
                    <a:pt x="23269" y="28038"/>
                    <a:pt x="23704" y="27864"/>
                    <a:pt x="24139" y="27864"/>
                  </a:cubicBezTo>
                  <a:cubicBezTo>
                    <a:pt x="25009" y="27777"/>
                    <a:pt x="25574" y="27298"/>
                    <a:pt x="25531" y="26515"/>
                  </a:cubicBezTo>
                  <a:cubicBezTo>
                    <a:pt x="25487" y="25776"/>
                    <a:pt x="24835" y="25210"/>
                    <a:pt x="24095" y="25210"/>
                  </a:cubicBezTo>
                  <a:cubicBezTo>
                    <a:pt x="23225" y="25254"/>
                    <a:pt x="22791" y="25819"/>
                    <a:pt x="22878" y="26733"/>
                  </a:cubicBezTo>
                  <a:cubicBezTo>
                    <a:pt x="22964" y="26950"/>
                    <a:pt x="22964" y="27168"/>
                    <a:pt x="22921" y="27429"/>
                  </a:cubicBezTo>
                  <a:cubicBezTo>
                    <a:pt x="22530" y="28472"/>
                    <a:pt x="20355" y="29821"/>
                    <a:pt x="19268" y="29821"/>
                  </a:cubicBezTo>
                  <a:cubicBezTo>
                    <a:pt x="20094" y="28081"/>
                    <a:pt x="20877" y="26298"/>
                    <a:pt x="21703" y="24515"/>
                  </a:cubicBezTo>
                  <a:cubicBezTo>
                    <a:pt x="21921" y="23993"/>
                    <a:pt x="22225" y="23558"/>
                    <a:pt x="22617" y="23123"/>
                  </a:cubicBezTo>
                  <a:cubicBezTo>
                    <a:pt x="23182" y="22470"/>
                    <a:pt x="23312" y="21601"/>
                    <a:pt x="22660" y="21383"/>
                  </a:cubicBezTo>
                  <a:cubicBezTo>
                    <a:pt x="22466" y="21323"/>
                    <a:pt x="22272" y="21294"/>
                    <a:pt x="22080" y="21294"/>
                  </a:cubicBezTo>
                  <a:cubicBezTo>
                    <a:pt x="21712" y="21294"/>
                    <a:pt x="21350" y="21401"/>
                    <a:pt x="21007" y="21601"/>
                  </a:cubicBezTo>
                  <a:cubicBezTo>
                    <a:pt x="20398" y="21992"/>
                    <a:pt x="20355" y="22818"/>
                    <a:pt x="20920" y="23297"/>
                  </a:cubicBezTo>
                  <a:cubicBezTo>
                    <a:pt x="21094" y="23471"/>
                    <a:pt x="21225" y="23775"/>
                    <a:pt x="21181" y="24080"/>
                  </a:cubicBezTo>
                  <a:cubicBezTo>
                    <a:pt x="19703" y="28777"/>
                    <a:pt x="16745" y="32213"/>
                    <a:pt x="12396" y="34692"/>
                  </a:cubicBezTo>
                  <a:lnTo>
                    <a:pt x="12396" y="34214"/>
                  </a:lnTo>
                  <a:cubicBezTo>
                    <a:pt x="12744" y="30821"/>
                    <a:pt x="13092" y="27429"/>
                    <a:pt x="13440" y="24036"/>
                  </a:cubicBezTo>
                  <a:cubicBezTo>
                    <a:pt x="13440" y="23775"/>
                    <a:pt x="13483" y="23514"/>
                    <a:pt x="13570" y="23297"/>
                  </a:cubicBezTo>
                  <a:cubicBezTo>
                    <a:pt x="14048" y="22253"/>
                    <a:pt x="14570" y="21209"/>
                    <a:pt x="15136" y="20209"/>
                  </a:cubicBezTo>
                  <a:cubicBezTo>
                    <a:pt x="15397" y="19817"/>
                    <a:pt x="15745" y="19469"/>
                    <a:pt x="16136" y="19252"/>
                  </a:cubicBezTo>
                  <a:cubicBezTo>
                    <a:pt x="17745" y="18426"/>
                    <a:pt x="19442" y="17773"/>
                    <a:pt x="20964" y="16860"/>
                  </a:cubicBezTo>
                  <a:cubicBezTo>
                    <a:pt x="22878" y="15685"/>
                    <a:pt x="24661" y="14337"/>
                    <a:pt x="25444" y="12076"/>
                  </a:cubicBezTo>
                  <a:cubicBezTo>
                    <a:pt x="26096" y="10118"/>
                    <a:pt x="25009" y="8161"/>
                    <a:pt x="23182" y="7900"/>
                  </a:cubicBezTo>
                  <a:cubicBezTo>
                    <a:pt x="22894" y="7846"/>
                    <a:pt x="22604" y="7819"/>
                    <a:pt x="22317" y="7819"/>
                  </a:cubicBezTo>
                  <a:cubicBezTo>
                    <a:pt x="20999" y="7819"/>
                    <a:pt x="19725" y="8379"/>
                    <a:pt x="18833" y="9379"/>
                  </a:cubicBezTo>
                  <a:cubicBezTo>
                    <a:pt x="16701" y="11554"/>
                    <a:pt x="15397" y="14381"/>
                    <a:pt x="15092" y="17425"/>
                  </a:cubicBezTo>
                  <a:cubicBezTo>
                    <a:pt x="14875" y="19165"/>
                    <a:pt x="14309" y="20861"/>
                    <a:pt x="13483" y="22427"/>
                  </a:cubicBezTo>
                  <a:cubicBezTo>
                    <a:pt x="13179" y="19600"/>
                    <a:pt x="12918" y="16903"/>
                    <a:pt x="12613" y="14250"/>
                  </a:cubicBezTo>
                  <a:cubicBezTo>
                    <a:pt x="12570" y="13641"/>
                    <a:pt x="12526" y="13076"/>
                    <a:pt x="12570" y="12467"/>
                  </a:cubicBezTo>
                  <a:cubicBezTo>
                    <a:pt x="12787" y="10510"/>
                    <a:pt x="13179" y="8553"/>
                    <a:pt x="13179" y="6595"/>
                  </a:cubicBezTo>
                  <a:cubicBezTo>
                    <a:pt x="13222" y="4464"/>
                    <a:pt x="12700" y="2377"/>
                    <a:pt x="11134" y="767"/>
                  </a:cubicBezTo>
                  <a:cubicBezTo>
                    <a:pt x="10628" y="261"/>
                    <a:pt x="10029" y="0"/>
                    <a:pt x="94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0" name="Google Shape;930;p64"/>
            <p:cNvPicPr preferRelativeResize="0"/>
            <p:nvPr/>
          </p:nvPicPr>
          <p:blipFill>
            <a:blip r:embed="rId4">
              <a:alphaModFix amt="58999"/>
            </a:blip>
            <a:stretch>
              <a:fillRect/>
            </a:stretch>
          </p:blipFill>
          <p:spPr>
            <a:xfrm rot="900004">
              <a:off x="1291015" y="1889256"/>
              <a:ext cx="1570101" cy="407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TextBox 21"/>
          <p:cNvSpPr txBox="1"/>
          <p:nvPr/>
        </p:nvSpPr>
        <p:spPr>
          <a:xfrm>
            <a:off x="1042639" y="725063"/>
            <a:ext cx="792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d)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 ý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suất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trò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.</a:t>
            </a:r>
            <a:endParaRPr lang="vi-VN" sz="2400" dirty="0"/>
          </a:p>
        </p:txBody>
      </p:sp>
      <p:sp>
        <p:nvSpPr>
          <p:cNvPr id="24" name="Rectangle 23"/>
          <p:cNvSpPr/>
          <p:nvPr/>
        </p:nvSpPr>
        <p:spPr>
          <a:xfrm>
            <a:off x="1042639" y="1556060"/>
            <a:ext cx="7857521" cy="2707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Có hai điều cần chú ý trong mô hình xác suất của trò chơi trên là:</a:t>
            </a:r>
            <a:endParaRPr lang="en-US" sz="2800" dirty="0">
              <a:solidFill>
                <a:srgbClr val="002060"/>
              </a:solidFill>
              <a:latin typeface="+mn-lt"/>
              <a:ea typeface="Calibri" panose="020F0502020204030204" pitchFamily="34" charset="0"/>
            </a:endParaRPr>
          </a:p>
          <a:p>
            <a:pPr lvl="0" algn="just">
              <a:lnSpc>
                <a:spcPct val="120000"/>
              </a:lnSpc>
            </a:pPr>
            <a:r>
              <a:rPr lang="en-GB" sz="2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+mn-lt"/>
              </a:rPr>
              <a:t>Lấy ngẫu nhiên một quả bóng trong hộp</a:t>
            </a:r>
            <a:r>
              <a:rPr lang="en-US" sz="2800" dirty="0">
                <a:solidFill>
                  <a:srgbClr val="002060"/>
                </a:solidFill>
                <a:latin typeface="+mn-lt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GB" sz="2800" dirty="0">
                <a:solidFill>
                  <a:srgbClr val="002060"/>
                </a:solidFill>
                <a:latin typeface="+mn-lt"/>
                <a:ea typeface="Calibri" panose="020F050202020403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+mn-lt"/>
              </a:rPr>
              <a:t>Tập hợp các kết quả có thể xảy ra đối với màu của quả bóng được lấy ra là </a:t>
            </a:r>
            <a:r>
              <a:rPr lang="vi-VN" sz="2800" b="1" dirty="0">
                <a:solidFill>
                  <a:srgbClr val="002060"/>
                </a:solidFill>
                <a:latin typeface="+mn-lt"/>
              </a:rPr>
              <a:t>{X; Đ; V; N; T}.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66"/>
          <p:cNvSpPr/>
          <p:nvPr/>
        </p:nvSpPr>
        <p:spPr>
          <a:xfrm flipH="1">
            <a:off x="1554479" y="974014"/>
            <a:ext cx="7016471" cy="3511114"/>
          </a:xfrm>
          <a:custGeom>
            <a:avLst/>
            <a:gdLst/>
            <a:ahLst/>
            <a:cxnLst/>
            <a:rect l="l" t="t" r="r" b="b"/>
            <a:pathLst>
              <a:path w="80186" h="49181" extrusionOk="0">
                <a:moveTo>
                  <a:pt x="2410" y="2219"/>
                </a:moveTo>
                <a:cubicBezTo>
                  <a:pt x="3316" y="2219"/>
                  <a:pt x="3769" y="3316"/>
                  <a:pt x="3125" y="3960"/>
                </a:cubicBezTo>
                <a:cubicBezTo>
                  <a:pt x="2912" y="4180"/>
                  <a:pt x="2650" y="4279"/>
                  <a:pt x="2394" y="4279"/>
                </a:cubicBezTo>
                <a:cubicBezTo>
                  <a:pt x="1876" y="4279"/>
                  <a:pt x="1384" y="3875"/>
                  <a:pt x="1384" y="3268"/>
                </a:cubicBezTo>
                <a:cubicBezTo>
                  <a:pt x="1360" y="2696"/>
                  <a:pt x="1837" y="2219"/>
                  <a:pt x="2410" y="2219"/>
                </a:cubicBezTo>
                <a:close/>
                <a:moveTo>
                  <a:pt x="2410" y="6106"/>
                </a:moveTo>
                <a:cubicBezTo>
                  <a:pt x="3316" y="6106"/>
                  <a:pt x="3769" y="7227"/>
                  <a:pt x="3125" y="7871"/>
                </a:cubicBezTo>
                <a:cubicBezTo>
                  <a:pt x="2912" y="8076"/>
                  <a:pt x="2656" y="8168"/>
                  <a:pt x="2406" y="8168"/>
                </a:cubicBezTo>
                <a:cubicBezTo>
                  <a:pt x="1872" y="8168"/>
                  <a:pt x="1368" y="7749"/>
                  <a:pt x="1384" y="7132"/>
                </a:cubicBezTo>
                <a:cubicBezTo>
                  <a:pt x="1384" y="6559"/>
                  <a:pt x="1837" y="6106"/>
                  <a:pt x="2410" y="6106"/>
                </a:cubicBezTo>
                <a:close/>
                <a:moveTo>
                  <a:pt x="2410" y="10018"/>
                </a:moveTo>
                <a:cubicBezTo>
                  <a:pt x="3316" y="10018"/>
                  <a:pt x="3769" y="11115"/>
                  <a:pt x="3125" y="11759"/>
                </a:cubicBezTo>
                <a:cubicBezTo>
                  <a:pt x="2916" y="11968"/>
                  <a:pt x="2657" y="12061"/>
                  <a:pt x="2403" y="12061"/>
                </a:cubicBezTo>
                <a:cubicBezTo>
                  <a:pt x="1874" y="12061"/>
                  <a:pt x="1368" y="11656"/>
                  <a:pt x="1384" y="11043"/>
                </a:cubicBezTo>
                <a:cubicBezTo>
                  <a:pt x="1360" y="10471"/>
                  <a:pt x="1837" y="10018"/>
                  <a:pt x="2410" y="10018"/>
                </a:cubicBezTo>
                <a:close/>
                <a:moveTo>
                  <a:pt x="2410" y="13905"/>
                </a:moveTo>
                <a:cubicBezTo>
                  <a:pt x="3316" y="13905"/>
                  <a:pt x="3769" y="15003"/>
                  <a:pt x="3125" y="15646"/>
                </a:cubicBezTo>
                <a:cubicBezTo>
                  <a:pt x="2916" y="15855"/>
                  <a:pt x="2660" y="15949"/>
                  <a:pt x="2408" y="15949"/>
                </a:cubicBezTo>
                <a:cubicBezTo>
                  <a:pt x="1885" y="15949"/>
                  <a:pt x="1384" y="15543"/>
                  <a:pt x="1384" y="14931"/>
                </a:cubicBezTo>
                <a:cubicBezTo>
                  <a:pt x="1360" y="14359"/>
                  <a:pt x="1837" y="13905"/>
                  <a:pt x="2410" y="13905"/>
                </a:cubicBezTo>
                <a:close/>
                <a:moveTo>
                  <a:pt x="2410" y="17704"/>
                </a:moveTo>
                <a:cubicBezTo>
                  <a:pt x="2922" y="17704"/>
                  <a:pt x="3435" y="18043"/>
                  <a:pt x="3435" y="18723"/>
                </a:cubicBezTo>
                <a:lnTo>
                  <a:pt x="3435" y="18771"/>
                </a:lnTo>
                <a:lnTo>
                  <a:pt x="3435" y="18819"/>
                </a:lnTo>
                <a:cubicBezTo>
                  <a:pt x="3423" y="19510"/>
                  <a:pt x="2905" y="19856"/>
                  <a:pt x="2392" y="19856"/>
                </a:cubicBezTo>
                <a:cubicBezTo>
                  <a:pt x="1879" y="19856"/>
                  <a:pt x="1372" y="19510"/>
                  <a:pt x="1384" y="18819"/>
                </a:cubicBezTo>
                <a:lnTo>
                  <a:pt x="1384" y="18771"/>
                </a:lnTo>
                <a:lnTo>
                  <a:pt x="1384" y="18723"/>
                </a:lnTo>
                <a:cubicBezTo>
                  <a:pt x="1384" y="18043"/>
                  <a:pt x="1897" y="17704"/>
                  <a:pt x="2410" y="17704"/>
                </a:cubicBezTo>
                <a:close/>
                <a:moveTo>
                  <a:pt x="2410" y="21609"/>
                </a:moveTo>
                <a:cubicBezTo>
                  <a:pt x="3316" y="21609"/>
                  <a:pt x="3769" y="22706"/>
                  <a:pt x="3125" y="23350"/>
                </a:cubicBezTo>
                <a:cubicBezTo>
                  <a:pt x="2916" y="23559"/>
                  <a:pt x="2660" y="23652"/>
                  <a:pt x="2408" y="23652"/>
                </a:cubicBezTo>
                <a:cubicBezTo>
                  <a:pt x="1885" y="23652"/>
                  <a:pt x="1384" y="23247"/>
                  <a:pt x="1384" y="22635"/>
                </a:cubicBezTo>
                <a:cubicBezTo>
                  <a:pt x="1360" y="22062"/>
                  <a:pt x="1837" y="21609"/>
                  <a:pt x="2410" y="21609"/>
                </a:cubicBezTo>
                <a:close/>
                <a:moveTo>
                  <a:pt x="2410" y="25497"/>
                </a:moveTo>
                <a:cubicBezTo>
                  <a:pt x="3316" y="25497"/>
                  <a:pt x="3769" y="26594"/>
                  <a:pt x="3125" y="27238"/>
                </a:cubicBezTo>
                <a:cubicBezTo>
                  <a:pt x="2909" y="27447"/>
                  <a:pt x="2647" y="27540"/>
                  <a:pt x="2393" y="27540"/>
                </a:cubicBezTo>
                <a:cubicBezTo>
                  <a:pt x="1864" y="27540"/>
                  <a:pt x="1368" y="27135"/>
                  <a:pt x="1384" y="26522"/>
                </a:cubicBezTo>
                <a:cubicBezTo>
                  <a:pt x="1384" y="25950"/>
                  <a:pt x="1837" y="25497"/>
                  <a:pt x="2410" y="25497"/>
                </a:cubicBezTo>
                <a:close/>
                <a:moveTo>
                  <a:pt x="2410" y="29384"/>
                </a:moveTo>
                <a:cubicBezTo>
                  <a:pt x="3316" y="29384"/>
                  <a:pt x="3769" y="30505"/>
                  <a:pt x="3125" y="31149"/>
                </a:cubicBezTo>
                <a:cubicBezTo>
                  <a:pt x="2920" y="31354"/>
                  <a:pt x="2667" y="31446"/>
                  <a:pt x="2417" y="31446"/>
                </a:cubicBezTo>
                <a:cubicBezTo>
                  <a:pt x="1883" y="31446"/>
                  <a:pt x="1368" y="31028"/>
                  <a:pt x="1384" y="30410"/>
                </a:cubicBezTo>
                <a:cubicBezTo>
                  <a:pt x="1360" y="29837"/>
                  <a:pt x="1837" y="29384"/>
                  <a:pt x="2410" y="29384"/>
                </a:cubicBezTo>
                <a:close/>
                <a:moveTo>
                  <a:pt x="2410" y="33296"/>
                </a:moveTo>
                <a:cubicBezTo>
                  <a:pt x="3316" y="33296"/>
                  <a:pt x="3769" y="34393"/>
                  <a:pt x="3125" y="35037"/>
                </a:cubicBezTo>
                <a:cubicBezTo>
                  <a:pt x="2916" y="35246"/>
                  <a:pt x="2660" y="35339"/>
                  <a:pt x="2408" y="35339"/>
                </a:cubicBezTo>
                <a:cubicBezTo>
                  <a:pt x="1885" y="35339"/>
                  <a:pt x="1384" y="34934"/>
                  <a:pt x="1384" y="34321"/>
                </a:cubicBezTo>
                <a:cubicBezTo>
                  <a:pt x="1384" y="33749"/>
                  <a:pt x="1837" y="33296"/>
                  <a:pt x="2410" y="33296"/>
                </a:cubicBezTo>
                <a:close/>
                <a:moveTo>
                  <a:pt x="2410" y="37183"/>
                </a:moveTo>
                <a:cubicBezTo>
                  <a:pt x="3316" y="37183"/>
                  <a:pt x="3769" y="38281"/>
                  <a:pt x="3125" y="38925"/>
                </a:cubicBezTo>
                <a:cubicBezTo>
                  <a:pt x="2916" y="39133"/>
                  <a:pt x="2660" y="39227"/>
                  <a:pt x="2408" y="39227"/>
                </a:cubicBezTo>
                <a:cubicBezTo>
                  <a:pt x="1885" y="39227"/>
                  <a:pt x="1384" y="38821"/>
                  <a:pt x="1384" y="38209"/>
                </a:cubicBezTo>
                <a:cubicBezTo>
                  <a:pt x="1384" y="37637"/>
                  <a:pt x="1837" y="37183"/>
                  <a:pt x="2410" y="37183"/>
                </a:cubicBezTo>
                <a:close/>
                <a:moveTo>
                  <a:pt x="2410" y="41071"/>
                </a:moveTo>
                <a:cubicBezTo>
                  <a:pt x="3316" y="41071"/>
                  <a:pt x="3769" y="42168"/>
                  <a:pt x="3125" y="42812"/>
                </a:cubicBezTo>
                <a:cubicBezTo>
                  <a:pt x="2916" y="43021"/>
                  <a:pt x="2660" y="43114"/>
                  <a:pt x="2408" y="43114"/>
                </a:cubicBezTo>
                <a:cubicBezTo>
                  <a:pt x="1885" y="43114"/>
                  <a:pt x="1384" y="42709"/>
                  <a:pt x="1384" y="42097"/>
                </a:cubicBezTo>
                <a:cubicBezTo>
                  <a:pt x="1384" y="41524"/>
                  <a:pt x="1837" y="41071"/>
                  <a:pt x="2410" y="41071"/>
                </a:cubicBezTo>
                <a:close/>
                <a:moveTo>
                  <a:pt x="2410" y="44959"/>
                </a:moveTo>
                <a:cubicBezTo>
                  <a:pt x="3316" y="44959"/>
                  <a:pt x="3769" y="46080"/>
                  <a:pt x="3125" y="46724"/>
                </a:cubicBezTo>
                <a:cubicBezTo>
                  <a:pt x="2917" y="46932"/>
                  <a:pt x="2662" y="47025"/>
                  <a:pt x="2412" y="47025"/>
                </a:cubicBezTo>
                <a:cubicBezTo>
                  <a:pt x="1887" y="47025"/>
                  <a:pt x="1384" y="46614"/>
                  <a:pt x="1384" y="45984"/>
                </a:cubicBezTo>
                <a:cubicBezTo>
                  <a:pt x="1384" y="45436"/>
                  <a:pt x="1837" y="44959"/>
                  <a:pt x="2410" y="44959"/>
                </a:cubicBezTo>
                <a:close/>
                <a:moveTo>
                  <a:pt x="1" y="1"/>
                </a:moveTo>
                <a:lnTo>
                  <a:pt x="1" y="49180"/>
                </a:lnTo>
                <a:lnTo>
                  <a:pt x="80186" y="49180"/>
                </a:lnTo>
                <a:lnTo>
                  <a:pt x="80186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6"/>
          <p:cNvSpPr txBox="1">
            <a:spLocks noGrp="1"/>
          </p:cNvSpPr>
          <p:nvPr>
            <p:ph type="title"/>
          </p:nvPr>
        </p:nvSpPr>
        <p:spPr>
          <a:xfrm>
            <a:off x="2353147" y="2079184"/>
            <a:ext cx="5432400" cy="13007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VẬN DỤNG</a:t>
            </a:r>
            <a:endParaRPr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974" name="Google Shape;974;p66"/>
          <p:cNvGrpSpPr/>
          <p:nvPr/>
        </p:nvGrpSpPr>
        <p:grpSpPr>
          <a:xfrm>
            <a:off x="7785547" y="357135"/>
            <a:ext cx="1019887" cy="1469585"/>
            <a:chOff x="7775559" y="377110"/>
            <a:chExt cx="1019887" cy="1469585"/>
          </a:xfrm>
        </p:grpSpPr>
        <p:sp>
          <p:nvSpPr>
            <p:cNvPr id="975" name="Google Shape;975;p66"/>
            <p:cNvSpPr/>
            <p:nvPr/>
          </p:nvSpPr>
          <p:spPr>
            <a:xfrm flipH="1">
              <a:off x="8132474" y="377110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76" name="Google Shape;976;p6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804813" flipH="1">
              <a:off x="7840478" y="1088164"/>
              <a:ext cx="890050" cy="6643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79" name="Google Shape;979;p66"/>
          <p:cNvPicPr preferRelativeResize="0"/>
          <p:nvPr/>
        </p:nvPicPr>
        <p:blipFill>
          <a:blip r:embed="rId4">
            <a:alphaModFix amt="82000"/>
          </a:blip>
          <a:stretch>
            <a:fillRect/>
          </a:stretch>
        </p:blipFill>
        <p:spPr>
          <a:xfrm rot="2952875" flipH="1">
            <a:off x="186923" y="4237893"/>
            <a:ext cx="1763955" cy="38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Rectangle 1">
            <a:extLst>
              <a:ext uri="{FF2B5EF4-FFF2-40B4-BE49-F238E27FC236}">
                <a16:creationId xmlns:a16="http://schemas.microsoft.com/office/drawing/2014/main" id="{80751ACA-6550-4F03-8F1F-C6484428452E}"/>
              </a:ext>
            </a:extLst>
          </p:cNvPr>
          <p:cNvSpPr/>
          <p:nvPr/>
        </p:nvSpPr>
        <p:spPr>
          <a:xfrm>
            <a:off x="-1471749" y="-1"/>
            <a:ext cx="12383589" cy="5251270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7030A0"/>
                </a:solidFill>
                <a:latin typeface="+mj-lt"/>
              </a:rPr>
              <a:t>Hướng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dẫn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chơi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Chim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cụt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:</a:t>
            </a:r>
          </a:p>
          <a:p>
            <a:pPr marL="214313" indent="-214313" algn="just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+mj-lt"/>
              </a:rPr>
              <a:t>Bấm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cuộ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giấy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đến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chơi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  <a:p>
            <a:pPr marL="214313" indent="-214313" algn="just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+mj-lt"/>
              </a:rPr>
              <a:t>Chọn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chim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cụt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tương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ứng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hiển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thị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câu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hỏi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  <a:p>
            <a:pPr marL="214313" indent="-214313" algn="just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+mj-lt"/>
              </a:rPr>
              <a:t>Bấm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cánh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cụt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góc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dưới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bên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phải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trở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lại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  <a:p>
            <a:pPr marL="214313" indent="-214313" algn="just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+mj-lt"/>
              </a:rPr>
              <a:t>Bấm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đáp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án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thị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thông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báo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đúng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hoặc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sai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.</a:t>
            </a:r>
          </a:p>
          <a:p>
            <a:pPr marL="214313" indent="-214313" algn="just">
              <a:buFontTx/>
              <a:buChar char="-"/>
            </a:pPr>
            <a:r>
              <a:rPr lang="en-US" sz="2800" dirty="0" err="1">
                <a:solidFill>
                  <a:srgbClr val="7030A0"/>
                </a:solidFill>
                <a:latin typeface="+mj-lt"/>
              </a:rPr>
              <a:t>Bấm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vào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hướng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dẫn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để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xem</a:t>
            </a:r>
            <a:r>
              <a:rPr lang="en-US" sz="2800" dirty="0">
                <a:solidFill>
                  <a:srgbClr val="7030A0"/>
                </a:solidFill>
                <a:latin typeface="+mj-lt"/>
              </a:rPr>
              <a:t> HD </a:t>
            </a:r>
            <a:r>
              <a:rPr lang="en-US" sz="2800" dirty="0" err="1">
                <a:solidFill>
                  <a:srgbClr val="7030A0"/>
                </a:solidFill>
                <a:latin typeface="+mj-lt"/>
              </a:rPr>
              <a:t>giải</a:t>
            </a:r>
            <a:endParaRPr lang="en-US" sz="2800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72112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A05C2-5BF9-47B8-AFCF-D275CEB25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15"/>
            <a:ext cx="9144000" cy="4871605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4753841" y="114300"/>
            <a:ext cx="4128902" cy="120015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5266" y="518635"/>
            <a:ext cx="35788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Chim</a:t>
            </a:r>
            <a:r>
              <a:rPr lang="en-US" sz="21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cánh</a:t>
            </a:r>
            <a:r>
              <a:rPr lang="en-US" sz="21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cụt</a:t>
            </a:r>
            <a:r>
              <a:rPr lang="en-US" sz="21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học</a:t>
            </a:r>
            <a:r>
              <a:rPr lang="en-US" sz="21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bài</a:t>
            </a:r>
            <a:r>
              <a:rPr lang="en-US" sz="21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</a:t>
            </a:r>
          </a:p>
          <a:p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4268592"/>
            <a:ext cx="1039416" cy="885428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887" y="-323978"/>
            <a:ext cx="323978" cy="32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1963224-E013-4DFF-8795-AAFEA4657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512445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697924" y="1246909"/>
            <a:ext cx="1391717" cy="122093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452" y="1143000"/>
            <a:ext cx="1124480" cy="142875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5408466" y="1068879"/>
            <a:ext cx="1272887" cy="1331536"/>
          </a:xfrm>
          <a:prstGeom prst="rect">
            <a:avLst/>
          </a:prstGeom>
        </p:spPr>
      </p:pic>
      <p:pic>
        <p:nvPicPr>
          <p:cNvPr id="5" name="Picture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379276" y="1027416"/>
            <a:ext cx="1066800" cy="1414463"/>
          </a:xfrm>
          <a:prstGeom prst="rect">
            <a:avLst/>
          </a:prstGeom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927182" y="3253456"/>
            <a:ext cx="1005769" cy="1381991"/>
          </a:xfrm>
          <a:prstGeom prst="rect">
            <a:avLst/>
          </a:prstGeom>
        </p:spPr>
      </p:pic>
      <p:pic>
        <p:nvPicPr>
          <p:cNvPr id="7" name="Picture 6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333932" y="3224111"/>
            <a:ext cx="1160262" cy="1411335"/>
          </a:xfrm>
          <a:prstGeom prst="rect">
            <a:avLst/>
          </a:prstGeom>
        </p:spPr>
      </p:pic>
      <p:pic>
        <p:nvPicPr>
          <p:cNvPr id="8" name="Picture 7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88257" y="3126166"/>
            <a:ext cx="1006187" cy="1509281"/>
          </a:xfrm>
          <a:prstGeom prst="rect">
            <a:avLst/>
          </a:prstGeom>
        </p:spPr>
      </p:pic>
      <p:pic>
        <p:nvPicPr>
          <p:cNvPr id="15" name="Picture 14">
            <a:hlinkClick r:id="rId23" action="ppaction://hlinksldjump"/>
            <a:extLst>
              <a:ext uri="{FF2B5EF4-FFF2-40B4-BE49-F238E27FC236}">
                <a16:creationId xmlns:a16="http://schemas.microsoft.com/office/drawing/2014/main" id="{33955571-1E2C-445C-BCEC-53F799476B8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4443" y="3733399"/>
            <a:ext cx="1840608" cy="1840608"/>
          </a:xfrm>
          <a:prstGeom prst="rect">
            <a:avLst/>
          </a:prstGeom>
        </p:spPr>
      </p:pic>
      <p:pic>
        <p:nvPicPr>
          <p:cNvPr id="16" name="JingleBell-HoaTauGuitar_3dwuy.mp3">
            <a:hlinkClick r:id="" action="ppaction://media"/>
            <a:extLst>
              <a:ext uri="{FF2B5EF4-FFF2-40B4-BE49-F238E27FC236}">
                <a16:creationId xmlns:a16="http://schemas.microsoft.com/office/drawing/2014/main" id="{E3FAF74C-0E61-4242-AFCF-6AB0ADF0D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53887" y="-323978"/>
            <a:ext cx="323978" cy="32397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C49042B-12D7-4557-8396-B5C49BF4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2DC2C8D2-D394-4296-8A47-E81A9F859F84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022D4B1-3D75-40FF-ADB0-0CF287846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264" y="209594"/>
            <a:ext cx="9144000" cy="4828511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7752283" y="3913316"/>
            <a:ext cx="1391717" cy="122093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99E7BC-06F3-4014-A376-7E25C8CE6548}"/>
              </a:ext>
            </a:extLst>
          </p:cNvPr>
          <p:cNvSpPr/>
          <p:nvPr/>
        </p:nvSpPr>
        <p:spPr>
          <a:xfrm>
            <a:off x="2920563" y="2840492"/>
            <a:ext cx="1235931" cy="4094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1050" b="1" dirty="0" err="1">
                <a:solidFill>
                  <a:schemeClr val="tx1"/>
                </a:solidFill>
                <a:latin typeface="+mj-lt"/>
              </a:rPr>
              <a:t>Phải</a:t>
            </a:r>
            <a:endParaRPr lang="en-US" sz="10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97906D-175F-425A-A05A-F64F6DC1D052}"/>
              </a:ext>
            </a:extLst>
          </p:cNvPr>
          <p:cNvSpPr/>
          <p:nvPr/>
        </p:nvSpPr>
        <p:spPr>
          <a:xfrm>
            <a:off x="4914296" y="2824513"/>
            <a:ext cx="1235931" cy="40944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1050" b="1" dirty="0" err="1">
                <a:solidFill>
                  <a:schemeClr val="tx1"/>
                </a:solidFill>
                <a:latin typeface="+mj-lt"/>
              </a:rPr>
              <a:t>Không</a:t>
            </a:r>
            <a:r>
              <a:rPr lang="en-US" sz="1050" b="1" dirty="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EE40D37C-330A-4C1B-BD30-2161B00A5F8D}"/>
              </a:ext>
            </a:extLst>
          </p:cNvPr>
          <p:cNvSpPr/>
          <p:nvPr/>
        </p:nvSpPr>
        <p:spPr>
          <a:xfrm>
            <a:off x="3517800" y="3263805"/>
            <a:ext cx="4537629" cy="1546339"/>
          </a:xfrm>
          <a:prstGeom prst="cloudCallout">
            <a:avLst>
              <a:gd name="adj1" fmla="val -60982"/>
              <a:gd name="adj2" fmla="val 419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súc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6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thiếu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+mj-lt"/>
              </a:rPr>
              <a:t>chấm</a:t>
            </a:r>
            <a:r>
              <a:rPr lang="en-US" sz="2400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207945-FC83-49C5-9BCB-2E01C223F8E1}"/>
              </a:ext>
            </a:extLst>
          </p:cNvPr>
          <p:cNvGrpSpPr/>
          <p:nvPr/>
        </p:nvGrpSpPr>
        <p:grpSpPr>
          <a:xfrm>
            <a:off x="2683379" y="3545429"/>
            <a:ext cx="628650" cy="628650"/>
            <a:chOff x="249291" y="2957460"/>
            <a:chExt cx="1051059" cy="105105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EB1156E-D10D-4C2B-8E99-3AA69EF6CB41}"/>
                </a:ext>
              </a:extLst>
            </p:cNvPr>
            <p:cNvSpPr/>
            <p:nvPr/>
          </p:nvSpPr>
          <p:spPr>
            <a:xfrm>
              <a:off x="249291" y="2957460"/>
              <a:ext cx="1051059" cy="1051059"/>
            </a:xfrm>
            <a:prstGeom prst="rect">
              <a:avLst/>
            </a:prstGeom>
            <a:ln w="38100">
              <a:solidFill>
                <a:srgbClr val="40404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 b="1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138EDFF-7965-4732-BB2D-D9571654D291}"/>
                </a:ext>
              </a:extLst>
            </p:cNvPr>
            <p:cNvSpPr/>
            <p:nvPr/>
          </p:nvSpPr>
          <p:spPr>
            <a:xfrm>
              <a:off x="703186" y="3429001"/>
              <a:ext cx="143539" cy="14353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D3687A-3785-444F-BE14-4A2F077F6474}"/>
              </a:ext>
            </a:extLst>
          </p:cNvPr>
          <p:cNvSpPr/>
          <p:nvPr/>
        </p:nvSpPr>
        <p:spPr>
          <a:xfrm>
            <a:off x="2469964" y="4657848"/>
            <a:ext cx="617537" cy="4037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prstClr val="white"/>
                </a:solidFill>
                <a:latin typeface="+mj-lt"/>
              </a:rPr>
              <a:t>Hướng</a:t>
            </a:r>
            <a:r>
              <a:rPr lang="en-US" sz="105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1050" dirty="0" err="1">
                <a:solidFill>
                  <a:prstClr val="white"/>
                </a:solidFill>
                <a:latin typeface="+mj-lt"/>
              </a:rPr>
              <a:t>dẫn</a:t>
            </a:r>
            <a:endParaRPr lang="en-US" sz="105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3400BF-0ABF-486B-9B06-01360E1F56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" r="575"/>
          <a:stretch/>
        </p:blipFill>
        <p:spPr>
          <a:xfrm>
            <a:off x="993636" y="123243"/>
            <a:ext cx="6894911" cy="270337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79A338-D7A4-4FC0-A3CB-B9CCF7F9ABF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726970"/>
            <a:ext cx="2008766" cy="13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B3ABFF5-218A-49EC-910E-EB23FA9342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" y="99655"/>
            <a:ext cx="9144000" cy="482851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520" y="3735361"/>
            <a:ext cx="1124480" cy="14287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87297F-BA69-4939-8D9F-B8F8078192D6}"/>
              </a:ext>
            </a:extLst>
          </p:cNvPr>
          <p:cNvSpPr/>
          <p:nvPr/>
        </p:nvSpPr>
        <p:spPr>
          <a:xfrm>
            <a:off x="2079650" y="2874079"/>
            <a:ext cx="262256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{1, 2, 3, 4, 5}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29C0DC-8579-422D-B951-CD0380A97FFC}"/>
              </a:ext>
            </a:extLst>
          </p:cNvPr>
          <p:cNvSpPr/>
          <p:nvPr/>
        </p:nvSpPr>
        <p:spPr>
          <a:xfrm>
            <a:off x="4851680" y="2880854"/>
            <a:ext cx="2615292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{1, 2, 3, 4, 5, 6}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1FC95E-61CC-4F0B-ADAF-DEB68505D582}"/>
              </a:ext>
            </a:extLst>
          </p:cNvPr>
          <p:cNvSpPr/>
          <p:nvPr/>
        </p:nvSpPr>
        <p:spPr>
          <a:xfrm>
            <a:off x="2079650" y="3530639"/>
            <a:ext cx="262256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{7, 8, 9}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5A5912-5223-47F6-A9D0-5AFB9F0F0BEB}"/>
              </a:ext>
            </a:extLst>
          </p:cNvPr>
          <p:cNvSpPr/>
          <p:nvPr/>
        </p:nvSpPr>
        <p:spPr>
          <a:xfrm>
            <a:off x="4851680" y="3521972"/>
            <a:ext cx="262256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{2, 3, 4, 5, 6}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8F0278FC-FA6E-4E51-8408-FF9115E3B333}"/>
              </a:ext>
            </a:extLst>
          </p:cNvPr>
          <p:cNvSpPr/>
          <p:nvPr/>
        </p:nvSpPr>
        <p:spPr>
          <a:xfrm>
            <a:off x="-627017" y="135374"/>
            <a:ext cx="11138263" cy="254552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 1, 2, 3, 4, 5, 6.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Gieo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xảy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8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08CDCA-9E6D-4404-AD13-3A854BE4EA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726970"/>
            <a:ext cx="2008766" cy="13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4D245C2-7252-4164-A9A3-6FE803278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89"/>
            <a:ext cx="9144000" cy="482851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7871113" y="3744008"/>
            <a:ext cx="1272887" cy="13315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5EA5B5-2FB9-4A43-A276-CFD48A27EF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048" y="3494703"/>
            <a:ext cx="6702860" cy="124814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9A9D88-8EBB-46D9-B4F5-8880C64CD06B}"/>
              </a:ext>
            </a:extLst>
          </p:cNvPr>
          <p:cNvSpPr/>
          <p:nvPr/>
        </p:nvSpPr>
        <p:spPr>
          <a:xfrm>
            <a:off x="194544" y="2386362"/>
            <a:ext cx="2934586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Gieo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xắc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4C03F2-DF3C-48F6-8AA4-C50967B72839}"/>
              </a:ext>
            </a:extLst>
          </p:cNvPr>
          <p:cNvSpPr/>
          <p:nvPr/>
        </p:nvSpPr>
        <p:spPr>
          <a:xfrm>
            <a:off x="4571997" y="2330297"/>
            <a:ext cx="4063553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Gieo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xúc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xắc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1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lần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F294ED-EAA4-4CFF-ACE5-5534328FD4BA}"/>
              </a:ext>
            </a:extLst>
          </p:cNvPr>
          <p:cNvSpPr/>
          <p:nvPr/>
        </p:nvSpPr>
        <p:spPr>
          <a:xfrm>
            <a:off x="4572000" y="2984876"/>
            <a:ext cx="406355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mặt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3FA52A0-B2C8-4807-BFCE-EBEDA34101F3}"/>
              </a:ext>
            </a:extLst>
          </p:cNvPr>
          <p:cNvSpPr/>
          <p:nvPr/>
        </p:nvSpPr>
        <p:spPr>
          <a:xfrm>
            <a:off x="198471" y="3005663"/>
            <a:ext cx="418530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{1; 2; 3; 4; 5; 6}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84F34-C996-48A0-9501-B31DAC6B5824}"/>
              </a:ext>
            </a:extLst>
          </p:cNvPr>
          <p:cNvSpPr txBox="1"/>
          <p:nvPr/>
        </p:nvSpPr>
        <p:spPr>
          <a:xfrm>
            <a:off x="5143500" y="4798544"/>
            <a:ext cx="1085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+mj-lt"/>
              </a:rPr>
              <a:t>Hướng</a:t>
            </a:r>
            <a:r>
              <a:rPr lang="en-US" sz="105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+mj-lt"/>
              </a:rPr>
              <a:t>dẫn</a:t>
            </a:r>
            <a:endParaRPr lang="en-US" sz="105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3A3EE6A-C7AD-4463-860C-C23221B1CE09}"/>
              </a:ext>
            </a:extLst>
          </p:cNvPr>
          <p:cNvSpPr/>
          <p:nvPr/>
        </p:nvSpPr>
        <p:spPr>
          <a:xfrm>
            <a:off x="-936173" y="-14994"/>
            <a:ext cx="10863946" cy="2411541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sáu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xuất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dương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: 1, 2, 3, 4, 5, 6.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Gieo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xắc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suất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1D4BB5-F2C9-44C7-9D6A-7C8F6B4598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726970"/>
            <a:ext cx="2008766" cy="13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1"/>
          <p:cNvSpPr/>
          <p:nvPr/>
        </p:nvSpPr>
        <p:spPr>
          <a:xfrm>
            <a:off x="1068850" y="1259100"/>
            <a:ext cx="7502100" cy="3225900"/>
          </a:xfrm>
          <a:prstGeom prst="roundRect">
            <a:avLst>
              <a:gd name="adj" fmla="val 0"/>
            </a:avLst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5" name="Google Shape;425;p41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1540536" y="2541772"/>
            <a:ext cx="1042975" cy="949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1"/>
          <p:cNvPicPr preferRelativeResize="0"/>
          <p:nvPr/>
        </p:nvPicPr>
        <p:blipFill>
          <a:blip r:embed="rId4">
            <a:alphaModFix amt="87000"/>
          </a:blip>
          <a:stretch>
            <a:fillRect/>
          </a:stretch>
        </p:blipFill>
        <p:spPr>
          <a:xfrm>
            <a:off x="1648825" y="1311976"/>
            <a:ext cx="1042975" cy="949378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1"/>
          <p:cNvSpPr txBox="1">
            <a:spLocks noGrp="1"/>
          </p:cNvSpPr>
          <p:nvPr>
            <p:ph type="title" idx="9"/>
          </p:nvPr>
        </p:nvSpPr>
        <p:spPr>
          <a:xfrm>
            <a:off x="2055624" y="323793"/>
            <a:ext cx="54324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NỘI DUNG BÀI HỌC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29" name="Google Shape;429;p41"/>
          <p:cNvSpPr txBox="1">
            <a:spLocks noGrp="1"/>
          </p:cNvSpPr>
          <p:nvPr>
            <p:ph type="title"/>
          </p:nvPr>
        </p:nvSpPr>
        <p:spPr>
          <a:xfrm>
            <a:off x="1786312" y="1547095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0" name="Google Shape;430;p41"/>
          <p:cNvSpPr txBox="1">
            <a:spLocks noGrp="1"/>
          </p:cNvSpPr>
          <p:nvPr>
            <p:ph type="subTitle" idx="1"/>
          </p:nvPr>
        </p:nvSpPr>
        <p:spPr>
          <a:xfrm>
            <a:off x="2599659" y="1494856"/>
            <a:ext cx="5188153" cy="76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n-lt"/>
              </a:rPr>
              <a:t>MÔ HÌNH XÁC SUẤT </a:t>
            </a:r>
            <a:r>
              <a:rPr lang="sv-SE" sz="2000" b="1" dirty="0">
                <a:latin typeface="+mn-lt"/>
              </a:rPr>
              <a:t>TRONG TRÒ CHƠI TUNG ĐỒNG XU.</a:t>
            </a:r>
          </a:p>
        </p:txBody>
      </p:sp>
      <p:sp>
        <p:nvSpPr>
          <p:cNvPr id="432" name="Google Shape;432;p41"/>
          <p:cNvSpPr txBox="1">
            <a:spLocks noGrp="1"/>
          </p:cNvSpPr>
          <p:nvPr>
            <p:ph type="title" idx="3"/>
          </p:nvPr>
        </p:nvSpPr>
        <p:spPr>
          <a:xfrm>
            <a:off x="1678023" y="2786512"/>
            <a:ext cx="7680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41" name="Google Shape;441;p41"/>
          <p:cNvGrpSpPr/>
          <p:nvPr/>
        </p:nvGrpSpPr>
        <p:grpSpPr>
          <a:xfrm>
            <a:off x="7925300" y="387597"/>
            <a:ext cx="840250" cy="1302178"/>
            <a:chOff x="7782900" y="353947"/>
            <a:chExt cx="840250" cy="1302178"/>
          </a:xfrm>
        </p:grpSpPr>
        <p:sp>
          <p:nvSpPr>
            <p:cNvPr id="442" name="Google Shape;442;p41"/>
            <p:cNvSpPr/>
            <p:nvPr/>
          </p:nvSpPr>
          <p:spPr>
            <a:xfrm>
              <a:off x="7973800" y="353947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43" name="Google Shape;443;p41"/>
            <p:cNvPicPr preferRelativeResize="0"/>
            <p:nvPr/>
          </p:nvPicPr>
          <p:blipFill>
            <a:blip r:embed="rId5">
              <a:alphaModFix amt="86000"/>
            </a:blip>
            <a:stretch>
              <a:fillRect/>
            </a:stretch>
          </p:blipFill>
          <p:spPr>
            <a:xfrm>
              <a:off x="7782900" y="1216375"/>
              <a:ext cx="840250" cy="439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Google Shape;430;p41"/>
          <p:cNvSpPr txBox="1">
            <a:spLocks noGrp="1"/>
          </p:cNvSpPr>
          <p:nvPr>
            <p:ph type="subTitle" idx="1"/>
          </p:nvPr>
        </p:nvSpPr>
        <p:spPr>
          <a:xfrm>
            <a:off x="2599659" y="2956557"/>
            <a:ext cx="5101907" cy="7653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+mn-lt"/>
              </a:rPr>
              <a:t>MÔ HÌNH XÁC SUẤT </a:t>
            </a:r>
            <a:r>
              <a:rPr lang="sv-SE" sz="2000" b="1" dirty="0">
                <a:latin typeface="+mn-lt"/>
              </a:rPr>
              <a:t>TRONG TRÒ CHƠI LẤY VẬT TỪ TRONG HỘP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429" grpId="0"/>
      <p:bldP spid="430" grpId="0" build="p"/>
      <p:bldP spid="432" grpId="0"/>
      <p:bldP spid="3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A9CB00E-9D1D-4ED1-AF65-E409DA80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" y="57307"/>
            <a:ext cx="9144000" cy="482851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003546" y="3702163"/>
            <a:ext cx="1066800" cy="141446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58ABEF-8F88-42F5-8BA6-EAC63F4D24F4}"/>
              </a:ext>
            </a:extLst>
          </p:cNvPr>
          <p:cNvSpPr/>
          <p:nvPr/>
        </p:nvSpPr>
        <p:spPr>
          <a:xfrm>
            <a:off x="2523409" y="3450723"/>
            <a:ext cx="527103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1,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E3DF5D-3039-4E94-BFDB-7A8DB32C2A0B}"/>
              </a:ext>
            </a:extLst>
          </p:cNvPr>
          <p:cNvSpPr/>
          <p:nvPr/>
        </p:nvSpPr>
        <p:spPr>
          <a:xfrm>
            <a:off x="2523409" y="2995443"/>
            <a:ext cx="5256405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1,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5,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38CF82-64D9-40C0-9B28-8283A6C2D8F0}"/>
              </a:ext>
            </a:extLst>
          </p:cNvPr>
          <p:cNvSpPr/>
          <p:nvPr/>
        </p:nvSpPr>
        <p:spPr>
          <a:xfrm>
            <a:off x="2580116" y="3929088"/>
            <a:ext cx="527103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5,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6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6910664-ED2D-48F2-9391-6B9DAF301A25}"/>
              </a:ext>
            </a:extLst>
          </p:cNvPr>
          <p:cNvSpPr/>
          <p:nvPr/>
        </p:nvSpPr>
        <p:spPr>
          <a:xfrm>
            <a:off x="2580116" y="4407453"/>
            <a:ext cx="527103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2,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3,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4, </a:t>
            </a:r>
            <a:r>
              <a:rPr lang="en-US" sz="24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+mj-lt"/>
              </a:rPr>
              <a:t>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4209F-0C0C-4278-8C2E-ED755F2A7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" b="590"/>
          <a:stretch/>
        </p:blipFill>
        <p:spPr>
          <a:xfrm>
            <a:off x="191386" y="145899"/>
            <a:ext cx="8498958" cy="2799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C396D8-7741-4C45-BAAE-370C6E5165F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726970"/>
            <a:ext cx="2008766" cy="13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8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1" grpId="0" animBg="1"/>
      <p:bldP spid="21" grpId="1" animBg="1"/>
      <p:bldP spid="22" grpId="0" animBg="1"/>
      <p:bldP spid="2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9B1BC-9F9A-414D-81D7-43A14E558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89"/>
            <a:ext cx="9144000" cy="482851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8062767" y="3665766"/>
            <a:ext cx="1005769" cy="1381991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4BB485D-5424-463D-9AC1-0E4E731321FD}"/>
              </a:ext>
            </a:extLst>
          </p:cNvPr>
          <p:cNvSpPr/>
          <p:nvPr/>
        </p:nvSpPr>
        <p:spPr>
          <a:xfrm>
            <a:off x="4949190" y="3246770"/>
            <a:ext cx="267674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Không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6F0391E-8A6C-4B8E-B5ED-949853AD1980}"/>
              </a:ext>
            </a:extLst>
          </p:cNvPr>
          <p:cNvSpPr/>
          <p:nvPr/>
        </p:nvSpPr>
        <p:spPr>
          <a:xfrm>
            <a:off x="1727783" y="3223289"/>
            <a:ext cx="266932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1800" b="1" dirty="0" err="1">
                <a:solidFill>
                  <a:schemeClr val="tx1"/>
                </a:solidFill>
                <a:latin typeface="+mj-lt"/>
              </a:rPr>
              <a:t>Phải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3DF637-1065-4BBA-BA33-FE98F28364C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" b="2141"/>
          <a:stretch/>
        </p:blipFill>
        <p:spPr>
          <a:xfrm>
            <a:off x="490295" y="326370"/>
            <a:ext cx="8163411" cy="26360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8BEAA5-3F27-4E90-89F0-DA6A317ED1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726970"/>
            <a:ext cx="2008766" cy="13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D7D915-245C-477D-A9FA-045D83EDE5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89"/>
            <a:ext cx="9144000" cy="482851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7976621" y="3732165"/>
            <a:ext cx="1160262" cy="1411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7F92D0-F2B9-47D3-A18B-725137494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" b="680"/>
          <a:stretch/>
        </p:blipFill>
        <p:spPr>
          <a:xfrm>
            <a:off x="1082145" y="429485"/>
            <a:ext cx="7656274" cy="246689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C226434-F179-49AD-A1AF-DA2D1B5BF527}"/>
              </a:ext>
            </a:extLst>
          </p:cNvPr>
          <p:cNvSpPr/>
          <p:nvPr/>
        </p:nvSpPr>
        <p:spPr>
          <a:xfrm>
            <a:off x="1524316" y="3015083"/>
            <a:ext cx="267674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{1, 2, 3, 4, 5}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CB0C05-6168-431D-AD2F-7793F3D264D5}"/>
              </a:ext>
            </a:extLst>
          </p:cNvPr>
          <p:cNvSpPr/>
          <p:nvPr/>
        </p:nvSpPr>
        <p:spPr>
          <a:xfrm>
            <a:off x="5053693" y="3015083"/>
            <a:ext cx="266932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{1, 2, 3, 4, 5, 6}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5B8C68-A9D3-462C-9AD4-CFDEF90758D5}"/>
              </a:ext>
            </a:extLst>
          </p:cNvPr>
          <p:cNvSpPr/>
          <p:nvPr/>
        </p:nvSpPr>
        <p:spPr>
          <a:xfrm>
            <a:off x="1524316" y="3671644"/>
            <a:ext cx="267674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{7, 8, 9}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10E827-1840-4976-90D9-B537AD2A1D8D}"/>
              </a:ext>
            </a:extLst>
          </p:cNvPr>
          <p:cNvSpPr/>
          <p:nvPr/>
        </p:nvSpPr>
        <p:spPr>
          <a:xfrm>
            <a:off x="5053693" y="3669662"/>
            <a:ext cx="267674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{2, 3, 4, 5, 6}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D0E661-8C1E-4C3B-AE46-6DDD7A5886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900518"/>
            <a:ext cx="1752284" cy="11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9CFF4C8-139A-433D-B4FC-557EF6CD4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89"/>
            <a:ext cx="9144000" cy="482851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7985415" y="3608721"/>
            <a:ext cx="1006187" cy="1509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054F66-9CC6-4F80-B5D1-2EAA7E355E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200" b="1751"/>
          <a:stretch/>
        </p:blipFill>
        <p:spPr>
          <a:xfrm>
            <a:off x="952819" y="253768"/>
            <a:ext cx="7866530" cy="2282930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60B2D49-AF76-43A2-AA0C-B098C9DC3645}"/>
              </a:ext>
            </a:extLst>
          </p:cNvPr>
          <p:cNvSpPr/>
          <p:nvPr/>
        </p:nvSpPr>
        <p:spPr>
          <a:xfrm>
            <a:off x="1842977" y="3450315"/>
            <a:ext cx="6485860" cy="1509281"/>
          </a:xfrm>
          <a:prstGeom prst="cloudCallout">
            <a:avLst>
              <a:gd name="adj1" fmla="val 50674"/>
              <a:gd name="adj2" fmla="val 4280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- Quay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chiếc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đĩa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một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lần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;</a:t>
            </a:r>
          </a:p>
          <a:p>
            <a:pPr algn="just"/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- 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Tập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hợp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các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kết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quả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có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thể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xảy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ra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đối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với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số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hình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quạt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mà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chiếc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kim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chỉ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vào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khi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đĩa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dừng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lại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1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là</a:t>
            </a:r>
            <a:r>
              <a:rPr lang="en-US" sz="1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{1; 2; 3; 4; 5; 6}.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F557A8A-78F0-417C-B3F8-A6DDA7DC1932}"/>
              </a:ext>
            </a:extLst>
          </p:cNvPr>
          <p:cNvSpPr/>
          <p:nvPr/>
        </p:nvSpPr>
        <p:spPr>
          <a:xfrm>
            <a:off x="4599170" y="2592621"/>
            <a:ext cx="3386245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B. Quay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đĩa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56CCA7-B78C-4836-8222-1FB7E4067BA4}"/>
              </a:ext>
            </a:extLst>
          </p:cNvPr>
          <p:cNvSpPr/>
          <p:nvPr/>
        </p:nvSpPr>
        <p:spPr>
          <a:xfrm>
            <a:off x="61789" y="2613315"/>
            <a:ext cx="4247349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A. Quay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đĩa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lần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F47FE3-D652-4390-8AD3-9EF3C525128F}"/>
              </a:ext>
            </a:extLst>
          </p:cNvPr>
          <p:cNvSpPr/>
          <p:nvPr/>
        </p:nvSpPr>
        <p:spPr>
          <a:xfrm>
            <a:off x="61789" y="3127970"/>
            <a:ext cx="4247349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chiếc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đĩa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0CEB44-C6B4-468B-9961-F2AA83636650}"/>
              </a:ext>
            </a:extLst>
          </p:cNvPr>
          <p:cNvSpPr/>
          <p:nvPr/>
        </p:nvSpPr>
        <p:spPr>
          <a:xfrm>
            <a:off x="4635079" y="3043625"/>
            <a:ext cx="4465199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2600" b="1" dirty="0" err="1">
                <a:solidFill>
                  <a:schemeClr val="tx1"/>
                </a:solidFill>
                <a:latin typeface="+mj-lt"/>
              </a:rPr>
              <a:t>Tập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en-US" sz="2600" b="1" dirty="0">
                <a:solidFill>
                  <a:schemeClr val="tx1"/>
                </a:solidFill>
                <a:latin typeface="+mj-lt"/>
              </a:rPr>
              <a:t> {1; 2; 3; 4; 5; 6}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090997-056F-4B76-BECA-5945FBE96718}"/>
              </a:ext>
            </a:extLst>
          </p:cNvPr>
          <p:cNvSpPr txBox="1"/>
          <p:nvPr/>
        </p:nvSpPr>
        <p:spPr>
          <a:xfrm>
            <a:off x="6747166" y="4779831"/>
            <a:ext cx="10858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solidFill>
                  <a:prstClr val="black"/>
                </a:solidFill>
                <a:latin typeface="+mj-lt"/>
              </a:rPr>
              <a:t>Hướng</a:t>
            </a:r>
            <a:r>
              <a:rPr lang="en-US" sz="1050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+mj-lt"/>
              </a:rPr>
              <a:t>dẫn</a:t>
            </a:r>
            <a:endParaRPr lang="en-US" sz="105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59FFAC-710D-4C24-9A0F-60F481C1264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316" y="3726970"/>
            <a:ext cx="2008766" cy="135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940490" y="286603"/>
            <a:ext cx="3439235" cy="1351128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 BÁNH CHƯNG</a:t>
            </a:r>
            <a:endParaRPr lang="vi-VN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018" y="0"/>
            <a:ext cx="3916907" cy="9941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1319" y="994172"/>
            <a:ext cx="8202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suy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nghĩ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giây</a:t>
            </a:r>
            <a:endParaRPr lang="en-US" sz="24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nguyên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algn="just" defTabSz="685800"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thách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</a:t>
            </a:r>
            <a:r>
              <a:rPr lang="en-US" sz="2400" b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bất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kì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2.</a:t>
            </a:r>
          </a:p>
          <a:p>
            <a:pPr algn="just" defTabSz="685800">
              <a:buClrTx/>
            </a:pP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lang="en-US" sz="24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26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200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100000">
              <a:srgbClr val="00B050">
                <a:alpha val="48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46" y="1551224"/>
            <a:ext cx="1296275" cy="87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142578" y="2540577"/>
            <a:ext cx="4811316" cy="187426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endParaRPr lang="en-US" sz="1013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277" l="10000" r="90000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backgroundMark x1="42667" y1="81761" x2="52667" y2="8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1348" r="49168" b="14484"/>
          <a:stretch/>
        </p:blipFill>
        <p:spPr>
          <a:xfrm>
            <a:off x="2158126" y="1289709"/>
            <a:ext cx="1898999" cy="29950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0" b="25068"/>
          <a:stretch/>
        </p:blipFill>
        <p:spPr>
          <a:xfrm rot="21449952">
            <a:off x="3945937" y="2549255"/>
            <a:ext cx="1204598" cy="6540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74" b="84277" l="38000" r="60000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backgroundMark x1="42667" y1="81761" x2="52667" y2="8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46" t="55093" r="40733" b="18578"/>
          <a:stretch/>
        </p:blipFill>
        <p:spPr>
          <a:xfrm>
            <a:off x="4886003" y="2941042"/>
            <a:ext cx="685800" cy="653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384" b="97484" l="46889" r="71111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foregroundMark x1="60222" y1="78931" x2="60222" y2="78931"/>
                        <a14:foregroundMark x1="60444" y1="79874" x2="62889" y2="83648"/>
                        <a14:foregroundMark x1="59333" y1="77044" x2="61111" y2="82390"/>
                        <a14:foregroundMark x1="62667" y1="80189" x2="63111" y2="79245"/>
                        <a14:foregroundMark x1="52889" y1="87421" x2="52889" y2="87421"/>
                        <a14:foregroundMark x1="64889" y1="79874" x2="64889" y2="79874"/>
                        <a14:foregroundMark x1="64667" y1="81447" x2="64667" y2="81447"/>
                        <a14:backgroundMark x1="42667" y1="81761" x2="52667" y2="81132"/>
                        <a14:backgroundMark x1="61556" y1="78302" x2="61556" y2="78302"/>
                        <a14:backgroundMark x1="63778" y1="80189" x2="63778" y2="80189"/>
                        <a14:backgroundMark x1="62000" y1="79245" x2="62000" y2="79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55" t="72511" r="30229" b="-818"/>
          <a:stretch/>
        </p:blipFill>
        <p:spPr>
          <a:xfrm>
            <a:off x="4482992" y="3499236"/>
            <a:ext cx="817960" cy="809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60" y="3149299"/>
            <a:ext cx="626864" cy="626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277" l="10000" r="90000">
                        <a14:foregroundMark x1="44444" y1="15409" x2="37111" y2="36792"/>
                        <a14:foregroundMark x1="29111" y1="50629" x2="24222" y2="73585"/>
                        <a14:foregroundMark x1="36222" y1="62264" x2="36222" y2="62264"/>
                        <a14:foregroundMark x1="64889" y1="56604" x2="64889" y2="56604"/>
                        <a14:foregroundMark x1="65556" y1="52830" x2="66222" y2="56604"/>
                        <a14:backgroundMark x1="42667" y1="81761" x2="52667" y2="81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00" t="1348" r="13677" b="14484"/>
          <a:stretch/>
        </p:blipFill>
        <p:spPr>
          <a:xfrm>
            <a:off x="5303781" y="980079"/>
            <a:ext cx="1783720" cy="2995018"/>
          </a:xfrm>
          <a:prstGeom prst="rect">
            <a:avLst/>
          </a:prstGeom>
        </p:spPr>
      </p:pic>
      <p:pic>
        <p:nvPicPr>
          <p:cNvPr id="3080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3983700" y="2239377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3993611" y="2047047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3998566" y="1838913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447087" y="2224418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456998" y="2032088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461952" y="1823954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903584" y="2279732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913495" y="2087401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ướng dẫn gói bánh chưng vuông chi tiết | Máy hút mùi - Cung cấp máy hút mùi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0820" y1="38281" x2="60352" y2="38542"/>
                        <a14:foregroundMark x1="67188" y1="29948" x2="61914" y2="44010"/>
                        <a14:foregroundMark x1="66602" y1="38802" x2="76953" y2="39583"/>
                        <a14:foregroundMark x1="75781" y1="54948" x2="48828" y2="50000"/>
                        <a14:foregroundMark x1="26563" y1="51042" x2="50781" y2="53125"/>
                        <a14:foregroundMark x1="27344" y1="49740" x2="46094" y2="50260"/>
                        <a14:foregroundMark x1="32031" y1="59115" x2="31250" y2="80208"/>
                        <a14:foregroundMark x1="44727" y1="60677" x2="43750" y2="80469"/>
                        <a14:foregroundMark x1="57227" y1="61719" x2="56250" y2="78125"/>
                        <a14:foregroundMark x1="57422" y1="51823" x2="73438" y2="52865"/>
                        <a14:foregroundMark x1="56641" y1="50260" x2="73047" y2="51302"/>
                        <a14:foregroundMark x1="23633" y1="78385" x2="23633" y2="78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71" t="5544" r="14547" b="5321"/>
          <a:stretch/>
        </p:blipFill>
        <p:spPr bwMode="auto">
          <a:xfrm>
            <a:off x="4918450" y="1879267"/>
            <a:ext cx="442913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exagon 12">
            <a:hlinkClick r:id="rId12" action="ppaction://hlinksldjump"/>
          </p:cNvPr>
          <p:cNvSpPr/>
          <p:nvPr/>
        </p:nvSpPr>
        <p:spPr>
          <a:xfrm>
            <a:off x="1202582" y="310661"/>
            <a:ext cx="1477726" cy="315825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Lá dong</a:t>
            </a:r>
          </a:p>
        </p:txBody>
      </p:sp>
      <p:sp>
        <p:nvSpPr>
          <p:cNvPr id="28" name="Hexagon 27">
            <a:hlinkClick r:id="rId13" action="ppaction://hlinksldjump"/>
          </p:cNvPr>
          <p:cNvSpPr/>
          <p:nvPr/>
        </p:nvSpPr>
        <p:spPr>
          <a:xfrm>
            <a:off x="2688622" y="310661"/>
            <a:ext cx="1560780" cy="315825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2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endParaRPr lang="en-US" sz="2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exagon 28">
            <a:hlinkClick r:id="rId14" action="ppaction://hlinksldjump"/>
          </p:cNvPr>
          <p:cNvSpPr/>
          <p:nvPr/>
        </p:nvSpPr>
        <p:spPr>
          <a:xfrm>
            <a:off x="4227656" y="310661"/>
            <a:ext cx="1477726" cy="315825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2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endParaRPr lang="en-US" sz="2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Hexagon 29">
            <a:hlinkClick r:id="rId15" action="ppaction://hlinksldjump"/>
          </p:cNvPr>
          <p:cNvSpPr/>
          <p:nvPr/>
        </p:nvSpPr>
        <p:spPr>
          <a:xfrm>
            <a:off x="5700588" y="284428"/>
            <a:ext cx="1699305" cy="38593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</a:pP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r>
              <a:rPr lang="en-US" sz="2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000" b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4" name="Picture 12" descr="Hình ảnh Mũi Tên, Mũi Tên, Trở Lại, Chỉ Lại Vector và PNG với nền trong  suốt để tải xuống miễn phí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250" y1="35938" x2="42188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14413" r="13896" b="15289"/>
          <a:stretch/>
        </p:blipFill>
        <p:spPr bwMode="auto">
          <a:xfrm flipH="1">
            <a:off x="8287642" y="4439387"/>
            <a:ext cx="610697" cy="5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TET" descr="hình thư pháp, ảnh động thư pháp đẹp, hinh thu phap mien phi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27" y="1049498"/>
            <a:ext cx="559265" cy="55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641" y="1100169"/>
            <a:ext cx="994767" cy="9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88" y="1270411"/>
            <a:ext cx="642938" cy="6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9" descr="C:\Users\Administrator\Downloads\Video\Hinh phao hoa (4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61" y="1267634"/>
            <a:ext cx="642938" cy="63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C:\Users\Administrator\Downloads\Video\Hinh phao hoa (3).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24" y="1125784"/>
            <a:ext cx="994767" cy="92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89" b="95502" l="1171" r="93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8186" y="1615838"/>
            <a:ext cx="1916582" cy="12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Gói Bánh Chưng – Thời Báo Newspaper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 t="16492" r="38347" b="30036"/>
          <a:stretch/>
        </p:blipFill>
        <p:spPr bwMode="auto">
          <a:xfrm>
            <a:off x="3890569" y="3800270"/>
            <a:ext cx="693068" cy="63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  <p:bldLst>
      <p:bldP spid="13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13739" y="819298"/>
            <a:ext cx="8247017" cy="22454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4 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2, 3, 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289" y="96035"/>
            <a:ext cx="580262" cy="568590"/>
          </a:xfrm>
          <a:prstGeom prst="rect">
            <a:avLst/>
          </a:prstGeom>
        </p:spPr>
      </p:pic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086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87787" y="3050412"/>
            <a:ext cx="6823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vi-VN" sz="2000" dirty="0"/>
              <a:t>{1; 2; 3; 4</a:t>
            </a:r>
            <a:r>
              <a:rPr lang="en-US" sz="2000" dirty="0"/>
              <a:t>; 5</a:t>
            </a:r>
            <a:r>
              <a:rPr lang="vi-VN" sz="2000" dirty="0"/>
              <a:t>}. </a:t>
            </a:r>
            <a:endParaRPr lang="en-US" sz="2000" dirty="0"/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vi-VN" sz="2000" dirty="0"/>
              <a:t>{</a:t>
            </a:r>
            <a:r>
              <a:rPr lang="en-US" sz="2000" dirty="0"/>
              <a:t>0; </a:t>
            </a:r>
            <a:r>
              <a:rPr lang="vi-VN" sz="2000" dirty="0"/>
              <a:t>1; 2; 3; 4}. </a:t>
            </a:r>
            <a:endParaRPr lang="en-US" sz="2000" dirty="0"/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vi-VN" sz="2000" dirty="0"/>
              <a:t>{</a:t>
            </a:r>
            <a:r>
              <a:rPr lang="en-US" sz="2000" dirty="0"/>
              <a:t>0; </a:t>
            </a:r>
            <a:r>
              <a:rPr lang="vi-VN" sz="2000" dirty="0"/>
              <a:t>1; 4}. </a:t>
            </a:r>
            <a:endParaRPr lang="en-US" sz="2000" dirty="0"/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vi-VN" sz="2000" dirty="0"/>
              <a:t>{1; 2; 3; 4</a:t>
            </a:r>
            <a:r>
              <a:rPr lang="en-US" sz="2000" dirty="0"/>
              <a:t>}.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D1"/>
          <p:cNvSpPr/>
          <p:nvPr/>
        </p:nvSpPr>
        <p:spPr>
          <a:xfrm>
            <a:off x="1462857" y="4636186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2" descr="Kết quả hình ảnh cho đúng sai 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62857" y="4607611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1462857" y="3283915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1462858" y="3270819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1462857" y="373963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1462858" y="372653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3"/>
          <p:cNvSpPr/>
          <p:nvPr/>
        </p:nvSpPr>
        <p:spPr>
          <a:xfrm>
            <a:off x="1462857" y="416652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S3" descr="Hình ảnh có liên quan"/>
          <p:cNvPicPr>
            <a:picLocks noChangeAspect="1" noChangeArrowheads="1"/>
          </p:cNvPicPr>
          <p:nvPr/>
        </p:nvPicPr>
        <p:blipFill>
          <a:blip r:embed="rId11"/>
          <a:srcRect l="14398" t="13542" r="14490" b="14236"/>
          <a:stretch>
            <a:fillRect/>
          </a:stretch>
        </p:blipFill>
        <p:spPr bwMode="auto">
          <a:xfrm>
            <a:off x="1462858" y="415342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ounded Rectangle 18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Rounded Rectangle 19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21" name="Rounded Rectangle 20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" name="Rounded Rectangle 21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23" name="Rounded Rectangle 22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4" name="Rounded Rectangle 23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25" name="Rounded Rectangle 24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26" name="Rounded Rectangle 25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sp>
        <p:nvSpPr>
          <p:cNvPr id="27" name="Rounded Rectangle 26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8" name="Rounded Rectangle 27" hidden="1"/>
          <p:cNvSpPr/>
          <p:nvPr/>
        </p:nvSpPr>
        <p:spPr>
          <a:xfrm>
            <a:off x="5000170" y="3049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50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78" y="96035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2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3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4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6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7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9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18383" y="791150"/>
            <a:ext cx="8225366" cy="223909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Một hộp có 4 quả bóng, trong đó có 1 quả bóng xanh, 1 quả bóng đỏ, 1 quả bóng tím, 1 quả bóng vàng; các quả bóng có kích thước và khối lượng như nhau. Màu của quả bóng được lấy ra có phải là phần tử của tập hợp {màu xanh, màu vàng, màu cam, màu đỏ} hay không?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" y="-328632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69654" y="3158352"/>
            <a:ext cx="292258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0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endParaRPr lang="en-US" sz="2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D1"/>
          <p:cNvSpPr/>
          <p:nvPr/>
        </p:nvSpPr>
        <p:spPr>
          <a:xfrm>
            <a:off x="3032989" y="3328475"/>
            <a:ext cx="179519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2" descr="Kết quả hình ảnh cho đúng sai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30300" y="3299900"/>
            <a:ext cx="23935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/>
          <p:cNvSpPr/>
          <p:nvPr/>
        </p:nvSpPr>
        <p:spPr>
          <a:xfrm>
            <a:off x="3015129" y="3811249"/>
            <a:ext cx="179519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3014289" y="3798153"/>
            <a:ext cx="198219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122" y="136448"/>
            <a:ext cx="580262" cy="568590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392241" y="232888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1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531" y="136448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35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6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9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11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45029" y="524660"/>
            <a:ext cx="7969522" cy="18855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8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257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8771" y="2522630"/>
            <a:ext cx="8179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{1; 6}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{1; 2; 3; 4; 5; 6}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{0; 1; 2;  3; 4; 5}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{0; 1; 2; 3; 4; 5; 6}</a:t>
            </a:r>
          </a:p>
        </p:txBody>
      </p:sp>
      <p:sp>
        <p:nvSpPr>
          <p:cNvPr id="8" name="D1"/>
          <p:cNvSpPr/>
          <p:nvPr/>
        </p:nvSpPr>
        <p:spPr>
          <a:xfrm>
            <a:off x="1892426" y="3195370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D2" descr="Kết quả hình ảnh cho đúng sai 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92426" y="316679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3"/>
          <p:cNvSpPr/>
          <p:nvPr/>
        </p:nvSpPr>
        <p:spPr>
          <a:xfrm>
            <a:off x="1908632" y="2733304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1908632" y="2720208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1892931" y="3684179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1892931" y="3671083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1892931" y="4083772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8"/>
          <a:srcRect l="14398" t="13542" r="14490" b="14236"/>
          <a:stretch>
            <a:fillRect/>
          </a:stretch>
        </p:blipFill>
        <p:spPr bwMode="auto">
          <a:xfrm>
            <a:off x="1892931" y="4070676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289" y="96035"/>
            <a:ext cx="580262" cy="56859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719788" y="9603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78" y="96035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72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4"/>
          <p:cNvSpPr/>
          <p:nvPr/>
        </p:nvSpPr>
        <p:spPr>
          <a:xfrm>
            <a:off x="1297400" y="640181"/>
            <a:ext cx="5203997" cy="3863138"/>
          </a:xfrm>
          <a:custGeom>
            <a:avLst/>
            <a:gdLst/>
            <a:ahLst/>
            <a:cxnLst/>
            <a:rect l="l" t="t" r="r" b="b"/>
            <a:pathLst>
              <a:path w="47392" h="35181" extrusionOk="0">
                <a:moveTo>
                  <a:pt x="5462" y="1193"/>
                </a:moveTo>
                <a:cubicBezTo>
                  <a:pt x="5581" y="1193"/>
                  <a:pt x="5653" y="1265"/>
                  <a:pt x="5653" y="1384"/>
                </a:cubicBezTo>
                <a:lnTo>
                  <a:pt x="5653" y="2195"/>
                </a:lnTo>
                <a:cubicBezTo>
                  <a:pt x="5653" y="2290"/>
                  <a:pt x="5581" y="2386"/>
                  <a:pt x="5462" y="2386"/>
                </a:cubicBezTo>
                <a:lnTo>
                  <a:pt x="1956" y="2386"/>
                </a:lnTo>
                <a:cubicBezTo>
                  <a:pt x="1861" y="2386"/>
                  <a:pt x="1789" y="2290"/>
                  <a:pt x="1789" y="2195"/>
                </a:cubicBezTo>
                <a:lnTo>
                  <a:pt x="1789" y="1384"/>
                </a:lnTo>
                <a:cubicBezTo>
                  <a:pt x="1789" y="1265"/>
                  <a:pt x="1861" y="1193"/>
                  <a:pt x="1956" y="1193"/>
                </a:cubicBezTo>
                <a:close/>
                <a:moveTo>
                  <a:pt x="10542" y="1193"/>
                </a:moveTo>
                <a:cubicBezTo>
                  <a:pt x="10638" y="1193"/>
                  <a:pt x="10733" y="1265"/>
                  <a:pt x="10733" y="1384"/>
                </a:cubicBezTo>
                <a:lnTo>
                  <a:pt x="10733" y="2195"/>
                </a:lnTo>
                <a:cubicBezTo>
                  <a:pt x="10733" y="2290"/>
                  <a:pt x="10638" y="2386"/>
                  <a:pt x="10542" y="2386"/>
                </a:cubicBezTo>
                <a:lnTo>
                  <a:pt x="7036" y="2386"/>
                </a:lnTo>
                <a:cubicBezTo>
                  <a:pt x="6941" y="2386"/>
                  <a:pt x="6846" y="2290"/>
                  <a:pt x="6846" y="2195"/>
                </a:cubicBezTo>
                <a:lnTo>
                  <a:pt x="6846" y="1384"/>
                </a:lnTo>
                <a:cubicBezTo>
                  <a:pt x="6846" y="1265"/>
                  <a:pt x="6941" y="1193"/>
                  <a:pt x="7036" y="1193"/>
                </a:cubicBezTo>
                <a:close/>
                <a:moveTo>
                  <a:pt x="15599" y="1193"/>
                </a:moveTo>
                <a:cubicBezTo>
                  <a:pt x="15718" y="1193"/>
                  <a:pt x="15789" y="1265"/>
                  <a:pt x="15789" y="1384"/>
                </a:cubicBezTo>
                <a:lnTo>
                  <a:pt x="15789" y="2195"/>
                </a:lnTo>
                <a:cubicBezTo>
                  <a:pt x="15789" y="2290"/>
                  <a:pt x="15718" y="2386"/>
                  <a:pt x="15599" y="2386"/>
                </a:cubicBezTo>
                <a:lnTo>
                  <a:pt x="12093" y="2386"/>
                </a:lnTo>
                <a:cubicBezTo>
                  <a:pt x="11997" y="2386"/>
                  <a:pt x="11926" y="2290"/>
                  <a:pt x="11926" y="2195"/>
                </a:cubicBezTo>
                <a:lnTo>
                  <a:pt x="11926" y="1384"/>
                </a:lnTo>
                <a:cubicBezTo>
                  <a:pt x="11926" y="1265"/>
                  <a:pt x="11997" y="1193"/>
                  <a:pt x="12093" y="1193"/>
                </a:cubicBezTo>
                <a:close/>
                <a:moveTo>
                  <a:pt x="20679" y="1193"/>
                </a:moveTo>
                <a:cubicBezTo>
                  <a:pt x="20774" y="1193"/>
                  <a:pt x="20870" y="1265"/>
                  <a:pt x="20870" y="1384"/>
                </a:cubicBezTo>
                <a:lnTo>
                  <a:pt x="20870" y="2195"/>
                </a:lnTo>
                <a:cubicBezTo>
                  <a:pt x="20870" y="2290"/>
                  <a:pt x="20774" y="2386"/>
                  <a:pt x="20679" y="2386"/>
                </a:cubicBezTo>
                <a:lnTo>
                  <a:pt x="17173" y="2386"/>
                </a:lnTo>
                <a:cubicBezTo>
                  <a:pt x="17077" y="2386"/>
                  <a:pt x="16982" y="2290"/>
                  <a:pt x="16982" y="2195"/>
                </a:cubicBezTo>
                <a:lnTo>
                  <a:pt x="16982" y="1384"/>
                </a:lnTo>
                <a:cubicBezTo>
                  <a:pt x="16982" y="1265"/>
                  <a:pt x="17077" y="1193"/>
                  <a:pt x="17173" y="1193"/>
                </a:cubicBezTo>
                <a:close/>
                <a:moveTo>
                  <a:pt x="25735" y="1193"/>
                </a:moveTo>
                <a:cubicBezTo>
                  <a:pt x="25854" y="1193"/>
                  <a:pt x="25926" y="1265"/>
                  <a:pt x="25926" y="1384"/>
                </a:cubicBezTo>
                <a:lnTo>
                  <a:pt x="25926" y="2195"/>
                </a:lnTo>
                <a:cubicBezTo>
                  <a:pt x="25926" y="2290"/>
                  <a:pt x="25854" y="2386"/>
                  <a:pt x="25735" y="2386"/>
                </a:cubicBezTo>
                <a:lnTo>
                  <a:pt x="22229" y="2386"/>
                </a:lnTo>
                <a:cubicBezTo>
                  <a:pt x="22134" y="2386"/>
                  <a:pt x="22062" y="2290"/>
                  <a:pt x="22062" y="2195"/>
                </a:cubicBezTo>
                <a:lnTo>
                  <a:pt x="22062" y="1384"/>
                </a:lnTo>
                <a:cubicBezTo>
                  <a:pt x="22062" y="1265"/>
                  <a:pt x="22134" y="1193"/>
                  <a:pt x="22229" y="1193"/>
                </a:cubicBezTo>
                <a:close/>
                <a:moveTo>
                  <a:pt x="30815" y="1193"/>
                </a:moveTo>
                <a:cubicBezTo>
                  <a:pt x="30911" y="1193"/>
                  <a:pt x="31006" y="1265"/>
                  <a:pt x="31006" y="1384"/>
                </a:cubicBezTo>
                <a:lnTo>
                  <a:pt x="31006" y="2195"/>
                </a:lnTo>
                <a:cubicBezTo>
                  <a:pt x="31006" y="2290"/>
                  <a:pt x="30911" y="2386"/>
                  <a:pt x="30815" y="2386"/>
                </a:cubicBezTo>
                <a:lnTo>
                  <a:pt x="27309" y="2386"/>
                </a:lnTo>
                <a:cubicBezTo>
                  <a:pt x="27214" y="2386"/>
                  <a:pt x="27118" y="2290"/>
                  <a:pt x="27118" y="2195"/>
                </a:cubicBezTo>
                <a:lnTo>
                  <a:pt x="27118" y="1384"/>
                </a:lnTo>
                <a:cubicBezTo>
                  <a:pt x="27118" y="1265"/>
                  <a:pt x="27214" y="1193"/>
                  <a:pt x="27309" y="1193"/>
                </a:cubicBezTo>
                <a:close/>
                <a:moveTo>
                  <a:pt x="36182" y="1193"/>
                </a:moveTo>
                <a:cubicBezTo>
                  <a:pt x="36277" y="1193"/>
                  <a:pt x="36372" y="1265"/>
                  <a:pt x="36372" y="1384"/>
                </a:cubicBezTo>
                <a:lnTo>
                  <a:pt x="36372" y="2195"/>
                </a:lnTo>
                <a:cubicBezTo>
                  <a:pt x="36372" y="2290"/>
                  <a:pt x="36277" y="2386"/>
                  <a:pt x="36182" y="2386"/>
                </a:cubicBezTo>
                <a:lnTo>
                  <a:pt x="32676" y="2386"/>
                </a:lnTo>
                <a:cubicBezTo>
                  <a:pt x="32580" y="2386"/>
                  <a:pt x="32485" y="2290"/>
                  <a:pt x="32485" y="2195"/>
                </a:cubicBezTo>
                <a:lnTo>
                  <a:pt x="32485" y="1384"/>
                </a:lnTo>
                <a:cubicBezTo>
                  <a:pt x="32485" y="1265"/>
                  <a:pt x="32580" y="1193"/>
                  <a:pt x="32676" y="1193"/>
                </a:cubicBezTo>
                <a:close/>
                <a:moveTo>
                  <a:pt x="41238" y="1193"/>
                </a:moveTo>
                <a:cubicBezTo>
                  <a:pt x="41357" y="1193"/>
                  <a:pt x="41429" y="1265"/>
                  <a:pt x="41429" y="1384"/>
                </a:cubicBezTo>
                <a:lnTo>
                  <a:pt x="41429" y="2195"/>
                </a:lnTo>
                <a:cubicBezTo>
                  <a:pt x="41429" y="2290"/>
                  <a:pt x="41357" y="2386"/>
                  <a:pt x="41238" y="2386"/>
                </a:cubicBezTo>
                <a:lnTo>
                  <a:pt x="37732" y="2386"/>
                </a:lnTo>
                <a:cubicBezTo>
                  <a:pt x="37636" y="2386"/>
                  <a:pt x="37565" y="2290"/>
                  <a:pt x="37565" y="2195"/>
                </a:cubicBezTo>
                <a:lnTo>
                  <a:pt x="37565" y="1384"/>
                </a:lnTo>
                <a:cubicBezTo>
                  <a:pt x="37565" y="1265"/>
                  <a:pt x="37636" y="1193"/>
                  <a:pt x="37732" y="1193"/>
                </a:cubicBezTo>
                <a:close/>
                <a:moveTo>
                  <a:pt x="46318" y="1193"/>
                </a:moveTo>
                <a:cubicBezTo>
                  <a:pt x="46413" y="1193"/>
                  <a:pt x="46509" y="1265"/>
                  <a:pt x="46509" y="1384"/>
                </a:cubicBezTo>
                <a:lnTo>
                  <a:pt x="46509" y="2195"/>
                </a:lnTo>
                <a:cubicBezTo>
                  <a:pt x="46509" y="2290"/>
                  <a:pt x="46413" y="2386"/>
                  <a:pt x="46318" y="2386"/>
                </a:cubicBezTo>
                <a:lnTo>
                  <a:pt x="42812" y="2386"/>
                </a:lnTo>
                <a:cubicBezTo>
                  <a:pt x="42717" y="2386"/>
                  <a:pt x="42621" y="2290"/>
                  <a:pt x="42621" y="2195"/>
                </a:cubicBezTo>
                <a:lnTo>
                  <a:pt x="42621" y="1384"/>
                </a:lnTo>
                <a:cubicBezTo>
                  <a:pt x="42621" y="1265"/>
                  <a:pt x="42717" y="1193"/>
                  <a:pt x="42812" y="1193"/>
                </a:cubicBezTo>
                <a:close/>
                <a:moveTo>
                  <a:pt x="0" y="1"/>
                </a:moveTo>
                <a:lnTo>
                  <a:pt x="0" y="35180"/>
                </a:lnTo>
                <a:lnTo>
                  <a:pt x="47391" y="35180"/>
                </a:lnTo>
                <a:lnTo>
                  <a:pt x="47391" y="1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4" name="Google Shape;474;p4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2766428" y="1052445"/>
            <a:ext cx="1394375" cy="126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4"/>
          <p:cNvSpPr txBox="1">
            <a:spLocks noGrp="1"/>
          </p:cNvSpPr>
          <p:nvPr>
            <p:ph type="title"/>
          </p:nvPr>
        </p:nvSpPr>
        <p:spPr>
          <a:xfrm>
            <a:off x="1584793" y="2879415"/>
            <a:ext cx="3723161" cy="7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" sz="2800" b="1" dirty="0">
                <a:latin typeface="+mn-lt"/>
              </a:rPr>
              <a:t>MÔ HÌNH XÁC SUẤT </a:t>
            </a:r>
            <a:r>
              <a:rPr lang="sv-SE" sz="2800" b="1" dirty="0">
                <a:latin typeface="+mn-lt"/>
              </a:rPr>
              <a:t>TRONG TRÒ CHƠI TUNG ĐỒNG XU.</a:t>
            </a:r>
          </a:p>
        </p:txBody>
      </p:sp>
      <p:sp>
        <p:nvSpPr>
          <p:cNvPr id="476" name="Google Shape;476;p44"/>
          <p:cNvSpPr txBox="1">
            <a:spLocks noGrp="1"/>
          </p:cNvSpPr>
          <p:nvPr>
            <p:ph type="title" idx="2"/>
          </p:nvPr>
        </p:nvSpPr>
        <p:spPr>
          <a:xfrm>
            <a:off x="2766428" y="1397613"/>
            <a:ext cx="1313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479" name="Google Shape;479;p44"/>
          <p:cNvGrpSpPr/>
          <p:nvPr/>
        </p:nvGrpSpPr>
        <p:grpSpPr>
          <a:xfrm>
            <a:off x="960203" y="3356771"/>
            <a:ext cx="943125" cy="1385588"/>
            <a:chOff x="4100438" y="429436"/>
            <a:chExt cx="943125" cy="1385588"/>
          </a:xfrm>
        </p:grpSpPr>
        <p:sp>
          <p:nvSpPr>
            <p:cNvPr id="480" name="Google Shape;480;p44"/>
            <p:cNvSpPr/>
            <p:nvPr/>
          </p:nvSpPr>
          <p:spPr>
            <a:xfrm>
              <a:off x="4266572" y="429436"/>
              <a:ext cx="458457" cy="1056792"/>
            </a:xfrm>
            <a:custGeom>
              <a:avLst/>
              <a:gdLst/>
              <a:ahLst/>
              <a:cxnLst/>
              <a:rect l="l" t="t" r="r" b="b"/>
              <a:pathLst>
                <a:path w="28793" h="66371" extrusionOk="0">
                  <a:moveTo>
                    <a:pt x="24574" y="696"/>
                  </a:moveTo>
                  <a:lnTo>
                    <a:pt x="24574" y="696"/>
                  </a:lnTo>
                  <a:cubicBezTo>
                    <a:pt x="25052" y="3436"/>
                    <a:pt x="21312" y="9221"/>
                    <a:pt x="17311" y="9916"/>
                  </a:cubicBezTo>
                  <a:lnTo>
                    <a:pt x="21355" y="5089"/>
                  </a:lnTo>
                  <a:lnTo>
                    <a:pt x="21138" y="4871"/>
                  </a:lnTo>
                  <a:cubicBezTo>
                    <a:pt x="19529" y="5872"/>
                    <a:pt x="18572" y="7568"/>
                    <a:pt x="17311" y="9003"/>
                  </a:cubicBezTo>
                  <a:cubicBezTo>
                    <a:pt x="17571" y="5872"/>
                    <a:pt x="20138" y="2044"/>
                    <a:pt x="24574" y="696"/>
                  </a:cubicBezTo>
                  <a:close/>
                  <a:moveTo>
                    <a:pt x="9699" y="7611"/>
                  </a:moveTo>
                  <a:lnTo>
                    <a:pt x="9699" y="7611"/>
                  </a:lnTo>
                  <a:cubicBezTo>
                    <a:pt x="12396" y="8655"/>
                    <a:pt x="14310" y="13657"/>
                    <a:pt x="13092" y="17093"/>
                  </a:cubicBezTo>
                  <a:cubicBezTo>
                    <a:pt x="12048" y="14744"/>
                    <a:pt x="11656" y="12178"/>
                    <a:pt x="10352" y="10003"/>
                  </a:cubicBezTo>
                  <a:lnTo>
                    <a:pt x="10047" y="10090"/>
                  </a:lnTo>
                  <a:cubicBezTo>
                    <a:pt x="10830" y="12439"/>
                    <a:pt x="11613" y="14788"/>
                    <a:pt x="12439" y="17310"/>
                  </a:cubicBezTo>
                  <a:cubicBezTo>
                    <a:pt x="9960" y="16092"/>
                    <a:pt x="8829" y="11091"/>
                    <a:pt x="9699" y="7611"/>
                  </a:cubicBezTo>
                  <a:close/>
                  <a:moveTo>
                    <a:pt x="22235" y="13376"/>
                  </a:moveTo>
                  <a:cubicBezTo>
                    <a:pt x="22838" y="13376"/>
                    <a:pt x="23446" y="13425"/>
                    <a:pt x="24052" y="13526"/>
                  </a:cubicBezTo>
                  <a:cubicBezTo>
                    <a:pt x="22195" y="16097"/>
                    <a:pt x="18726" y="17671"/>
                    <a:pt x="15907" y="17671"/>
                  </a:cubicBezTo>
                  <a:cubicBezTo>
                    <a:pt x="15292" y="17671"/>
                    <a:pt x="14709" y="17597"/>
                    <a:pt x="14179" y="17441"/>
                  </a:cubicBezTo>
                  <a:cubicBezTo>
                    <a:pt x="14179" y="17354"/>
                    <a:pt x="14136" y="17267"/>
                    <a:pt x="14136" y="17136"/>
                  </a:cubicBezTo>
                  <a:lnTo>
                    <a:pt x="20877" y="14527"/>
                  </a:lnTo>
                  <a:cubicBezTo>
                    <a:pt x="18659" y="14527"/>
                    <a:pt x="16745" y="15571"/>
                    <a:pt x="14701" y="16353"/>
                  </a:cubicBezTo>
                  <a:cubicBezTo>
                    <a:pt x="16773" y="14424"/>
                    <a:pt x="19461" y="13376"/>
                    <a:pt x="22235" y="13376"/>
                  </a:cubicBezTo>
                  <a:close/>
                  <a:moveTo>
                    <a:pt x="4611" y="15484"/>
                  </a:moveTo>
                  <a:lnTo>
                    <a:pt x="4611" y="15484"/>
                  </a:lnTo>
                  <a:cubicBezTo>
                    <a:pt x="7786" y="17876"/>
                    <a:pt x="9917" y="20920"/>
                    <a:pt x="10439" y="24965"/>
                  </a:cubicBezTo>
                  <a:cubicBezTo>
                    <a:pt x="8829" y="23791"/>
                    <a:pt x="7916" y="22051"/>
                    <a:pt x="6959" y="20224"/>
                  </a:cubicBezTo>
                  <a:lnTo>
                    <a:pt x="6959" y="20224"/>
                  </a:lnTo>
                  <a:cubicBezTo>
                    <a:pt x="6655" y="21355"/>
                    <a:pt x="7916" y="23486"/>
                    <a:pt x="10178" y="25661"/>
                  </a:cubicBezTo>
                  <a:cubicBezTo>
                    <a:pt x="6437" y="25574"/>
                    <a:pt x="3001" y="18659"/>
                    <a:pt x="4611" y="15484"/>
                  </a:cubicBezTo>
                  <a:close/>
                  <a:moveTo>
                    <a:pt x="19886" y="20533"/>
                  </a:moveTo>
                  <a:cubicBezTo>
                    <a:pt x="20843" y="20533"/>
                    <a:pt x="21748" y="20702"/>
                    <a:pt x="22530" y="21051"/>
                  </a:cubicBezTo>
                  <a:cubicBezTo>
                    <a:pt x="21500" y="23785"/>
                    <a:pt x="17282" y="25968"/>
                    <a:pt x="13922" y="25968"/>
                  </a:cubicBezTo>
                  <a:cubicBezTo>
                    <a:pt x="13166" y="25968"/>
                    <a:pt x="12454" y="25857"/>
                    <a:pt x="11830" y="25617"/>
                  </a:cubicBezTo>
                  <a:cubicBezTo>
                    <a:pt x="14223" y="24922"/>
                    <a:pt x="16484" y="24139"/>
                    <a:pt x="18224" y="22225"/>
                  </a:cubicBezTo>
                  <a:lnTo>
                    <a:pt x="18224" y="22225"/>
                  </a:lnTo>
                  <a:cubicBezTo>
                    <a:pt x="16136" y="23399"/>
                    <a:pt x="14049" y="24574"/>
                    <a:pt x="11526" y="25139"/>
                  </a:cubicBezTo>
                  <a:cubicBezTo>
                    <a:pt x="13403" y="22175"/>
                    <a:pt x="16900" y="20533"/>
                    <a:pt x="19886" y="20533"/>
                  </a:cubicBezTo>
                  <a:close/>
                  <a:moveTo>
                    <a:pt x="23055" y="28424"/>
                  </a:moveTo>
                  <a:cubicBezTo>
                    <a:pt x="23537" y="28424"/>
                    <a:pt x="24016" y="28473"/>
                    <a:pt x="24487" y="28575"/>
                  </a:cubicBezTo>
                  <a:cubicBezTo>
                    <a:pt x="24008" y="29923"/>
                    <a:pt x="23313" y="31228"/>
                    <a:pt x="22443" y="32359"/>
                  </a:cubicBezTo>
                  <a:cubicBezTo>
                    <a:pt x="20964" y="34316"/>
                    <a:pt x="19050" y="35882"/>
                    <a:pt x="16832" y="36926"/>
                  </a:cubicBezTo>
                  <a:cubicBezTo>
                    <a:pt x="15949" y="37352"/>
                    <a:pt x="15002" y="37565"/>
                    <a:pt x="14036" y="37565"/>
                  </a:cubicBezTo>
                  <a:cubicBezTo>
                    <a:pt x="13622" y="37565"/>
                    <a:pt x="13205" y="37526"/>
                    <a:pt x="12787" y="37448"/>
                  </a:cubicBezTo>
                  <a:lnTo>
                    <a:pt x="19442" y="31402"/>
                  </a:lnTo>
                  <a:lnTo>
                    <a:pt x="19094" y="31011"/>
                  </a:lnTo>
                  <a:cubicBezTo>
                    <a:pt x="16963" y="32924"/>
                    <a:pt x="14831" y="34838"/>
                    <a:pt x="12613" y="36926"/>
                  </a:cubicBezTo>
                  <a:cubicBezTo>
                    <a:pt x="13480" y="32907"/>
                    <a:pt x="18416" y="28424"/>
                    <a:pt x="23055" y="28424"/>
                  </a:cubicBezTo>
                  <a:close/>
                  <a:moveTo>
                    <a:pt x="740" y="25791"/>
                  </a:moveTo>
                  <a:cubicBezTo>
                    <a:pt x="4393" y="26400"/>
                    <a:pt x="11265" y="34012"/>
                    <a:pt x="11221" y="37404"/>
                  </a:cubicBezTo>
                  <a:lnTo>
                    <a:pt x="11178" y="37404"/>
                  </a:lnTo>
                  <a:cubicBezTo>
                    <a:pt x="9960" y="36621"/>
                    <a:pt x="8742" y="35925"/>
                    <a:pt x="7742" y="35142"/>
                  </a:cubicBezTo>
                  <a:cubicBezTo>
                    <a:pt x="6698" y="34316"/>
                    <a:pt x="5785" y="33403"/>
                    <a:pt x="4698" y="32315"/>
                  </a:cubicBezTo>
                  <a:lnTo>
                    <a:pt x="4698" y="32315"/>
                  </a:lnTo>
                  <a:cubicBezTo>
                    <a:pt x="5306" y="33838"/>
                    <a:pt x="6568" y="35273"/>
                    <a:pt x="10830" y="37709"/>
                  </a:cubicBezTo>
                  <a:cubicBezTo>
                    <a:pt x="10529" y="37818"/>
                    <a:pt x="10193" y="37868"/>
                    <a:pt x="9837" y="37868"/>
                  </a:cubicBezTo>
                  <a:cubicBezTo>
                    <a:pt x="8498" y="37868"/>
                    <a:pt x="6875" y="37158"/>
                    <a:pt x="5741" y="36230"/>
                  </a:cubicBezTo>
                  <a:cubicBezTo>
                    <a:pt x="2697" y="33925"/>
                    <a:pt x="870" y="30402"/>
                    <a:pt x="653" y="26574"/>
                  </a:cubicBezTo>
                  <a:cubicBezTo>
                    <a:pt x="696" y="26313"/>
                    <a:pt x="696" y="26052"/>
                    <a:pt x="740" y="25791"/>
                  </a:cubicBezTo>
                  <a:close/>
                  <a:moveTo>
                    <a:pt x="27226" y="40776"/>
                  </a:moveTo>
                  <a:cubicBezTo>
                    <a:pt x="27428" y="40776"/>
                    <a:pt x="27632" y="40783"/>
                    <a:pt x="27836" y="40797"/>
                  </a:cubicBezTo>
                  <a:cubicBezTo>
                    <a:pt x="27836" y="45189"/>
                    <a:pt x="22134" y="50771"/>
                    <a:pt x="17702" y="50771"/>
                  </a:cubicBezTo>
                  <a:cubicBezTo>
                    <a:pt x="17571" y="50771"/>
                    <a:pt x="17440" y="50767"/>
                    <a:pt x="17311" y="50757"/>
                  </a:cubicBezTo>
                  <a:cubicBezTo>
                    <a:pt x="19746" y="48886"/>
                    <a:pt x="21834" y="46973"/>
                    <a:pt x="23226" y="44407"/>
                  </a:cubicBezTo>
                  <a:lnTo>
                    <a:pt x="23095" y="44189"/>
                  </a:lnTo>
                  <a:cubicBezTo>
                    <a:pt x="22878" y="44363"/>
                    <a:pt x="22573" y="44450"/>
                    <a:pt x="22486" y="44667"/>
                  </a:cubicBezTo>
                  <a:cubicBezTo>
                    <a:pt x="21181" y="46668"/>
                    <a:pt x="19529" y="48451"/>
                    <a:pt x="17615" y="49887"/>
                  </a:cubicBezTo>
                  <a:cubicBezTo>
                    <a:pt x="17485" y="49974"/>
                    <a:pt x="17354" y="50061"/>
                    <a:pt x="17180" y="50191"/>
                  </a:cubicBezTo>
                  <a:cubicBezTo>
                    <a:pt x="17138" y="45828"/>
                    <a:pt x="21710" y="40776"/>
                    <a:pt x="27226" y="40776"/>
                  </a:cubicBezTo>
                  <a:close/>
                  <a:moveTo>
                    <a:pt x="3045" y="42667"/>
                  </a:moveTo>
                  <a:lnTo>
                    <a:pt x="3045" y="42667"/>
                  </a:lnTo>
                  <a:cubicBezTo>
                    <a:pt x="8481" y="43493"/>
                    <a:pt x="12657" y="46233"/>
                    <a:pt x="16006" y="50409"/>
                  </a:cubicBezTo>
                  <a:lnTo>
                    <a:pt x="15875" y="50713"/>
                  </a:lnTo>
                  <a:cubicBezTo>
                    <a:pt x="14266" y="50191"/>
                    <a:pt x="12700" y="49582"/>
                    <a:pt x="11178" y="48886"/>
                  </a:cubicBezTo>
                  <a:cubicBezTo>
                    <a:pt x="9699" y="48016"/>
                    <a:pt x="8307" y="47103"/>
                    <a:pt x="6916" y="46103"/>
                  </a:cubicBezTo>
                  <a:lnTo>
                    <a:pt x="6916" y="46103"/>
                  </a:lnTo>
                  <a:cubicBezTo>
                    <a:pt x="7177" y="46929"/>
                    <a:pt x="8873" y="48451"/>
                    <a:pt x="10917" y="49365"/>
                  </a:cubicBezTo>
                  <a:cubicBezTo>
                    <a:pt x="12570" y="50104"/>
                    <a:pt x="14266" y="50670"/>
                    <a:pt x="15875" y="51322"/>
                  </a:cubicBezTo>
                  <a:cubicBezTo>
                    <a:pt x="14895" y="51714"/>
                    <a:pt x="13851" y="51902"/>
                    <a:pt x="12799" y="51902"/>
                  </a:cubicBezTo>
                  <a:cubicBezTo>
                    <a:pt x="8251" y="51902"/>
                    <a:pt x="3539" y="48389"/>
                    <a:pt x="3045" y="42667"/>
                  </a:cubicBezTo>
                  <a:close/>
                  <a:moveTo>
                    <a:pt x="24269" y="0"/>
                  </a:moveTo>
                  <a:cubicBezTo>
                    <a:pt x="24095" y="130"/>
                    <a:pt x="23921" y="217"/>
                    <a:pt x="23748" y="304"/>
                  </a:cubicBezTo>
                  <a:cubicBezTo>
                    <a:pt x="19746" y="1870"/>
                    <a:pt x="17311" y="4784"/>
                    <a:pt x="16571" y="9003"/>
                  </a:cubicBezTo>
                  <a:cubicBezTo>
                    <a:pt x="16441" y="9612"/>
                    <a:pt x="16528" y="10264"/>
                    <a:pt x="16267" y="10786"/>
                  </a:cubicBezTo>
                  <a:cubicBezTo>
                    <a:pt x="15658" y="12091"/>
                    <a:pt x="14918" y="13265"/>
                    <a:pt x="14223" y="14527"/>
                  </a:cubicBezTo>
                  <a:cubicBezTo>
                    <a:pt x="14136" y="14440"/>
                    <a:pt x="14092" y="14353"/>
                    <a:pt x="14049" y="14266"/>
                  </a:cubicBezTo>
                  <a:cubicBezTo>
                    <a:pt x="14005" y="14005"/>
                    <a:pt x="13962" y="13700"/>
                    <a:pt x="13962" y="13439"/>
                  </a:cubicBezTo>
                  <a:cubicBezTo>
                    <a:pt x="13744" y="10873"/>
                    <a:pt x="12396" y="8568"/>
                    <a:pt x="10265" y="7133"/>
                  </a:cubicBezTo>
                  <a:cubicBezTo>
                    <a:pt x="10015" y="6950"/>
                    <a:pt x="9797" y="6856"/>
                    <a:pt x="9616" y="6856"/>
                  </a:cubicBezTo>
                  <a:cubicBezTo>
                    <a:pt x="9324" y="6856"/>
                    <a:pt x="9127" y="7101"/>
                    <a:pt x="9047" y="7611"/>
                  </a:cubicBezTo>
                  <a:cubicBezTo>
                    <a:pt x="8829" y="8873"/>
                    <a:pt x="8786" y="10177"/>
                    <a:pt x="8873" y="11439"/>
                  </a:cubicBezTo>
                  <a:cubicBezTo>
                    <a:pt x="9134" y="14179"/>
                    <a:pt x="9873" y="16745"/>
                    <a:pt x="12613" y="18180"/>
                  </a:cubicBezTo>
                  <a:lnTo>
                    <a:pt x="10830" y="23443"/>
                  </a:lnTo>
                  <a:cubicBezTo>
                    <a:pt x="9830" y="19789"/>
                    <a:pt x="7394" y="16658"/>
                    <a:pt x="4089" y="14831"/>
                  </a:cubicBezTo>
                  <a:cubicBezTo>
                    <a:pt x="3741" y="15745"/>
                    <a:pt x="3567" y="16745"/>
                    <a:pt x="3567" y="17745"/>
                  </a:cubicBezTo>
                  <a:cubicBezTo>
                    <a:pt x="3654" y="19746"/>
                    <a:pt x="4350" y="21703"/>
                    <a:pt x="5567" y="23312"/>
                  </a:cubicBezTo>
                  <a:cubicBezTo>
                    <a:pt x="6706" y="24914"/>
                    <a:pt x="8089" y="26230"/>
                    <a:pt x="10193" y="26230"/>
                  </a:cubicBezTo>
                  <a:cubicBezTo>
                    <a:pt x="10260" y="26230"/>
                    <a:pt x="10327" y="26229"/>
                    <a:pt x="10395" y="26226"/>
                  </a:cubicBezTo>
                  <a:cubicBezTo>
                    <a:pt x="10482" y="28836"/>
                    <a:pt x="10569" y="31446"/>
                    <a:pt x="10656" y="33925"/>
                  </a:cubicBezTo>
                  <a:cubicBezTo>
                    <a:pt x="10613" y="33881"/>
                    <a:pt x="10569" y="33794"/>
                    <a:pt x="10482" y="33751"/>
                  </a:cubicBezTo>
                  <a:cubicBezTo>
                    <a:pt x="9177" y="32054"/>
                    <a:pt x="7916" y="30315"/>
                    <a:pt x="6481" y="28749"/>
                  </a:cubicBezTo>
                  <a:cubicBezTo>
                    <a:pt x="5002" y="27227"/>
                    <a:pt x="3262" y="26052"/>
                    <a:pt x="1349" y="25226"/>
                  </a:cubicBezTo>
                  <a:cubicBezTo>
                    <a:pt x="1120" y="25112"/>
                    <a:pt x="891" y="25031"/>
                    <a:pt x="681" y="25031"/>
                  </a:cubicBezTo>
                  <a:cubicBezTo>
                    <a:pt x="411" y="25031"/>
                    <a:pt x="171" y="25164"/>
                    <a:pt x="0" y="25530"/>
                  </a:cubicBezTo>
                  <a:lnTo>
                    <a:pt x="0" y="27357"/>
                  </a:lnTo>
                  <a:cubicBezTo>
                    <a:pt x="44" y="27488"/>
                    <a:pt x="131" y="27618"/>
                    <a:pt x="174" y="27749"/>
                  </a:cubicBezTo>
                  <a:cubicBezTo>
                    <a:pt x="392" y="29967"/>
                    <a:pt x="1218" y="32098"/>
                    <a:pt x="2610" y="33925"/>
                  </a:cubicBezTo>
                  <a:cubicBezTo>
                    <a:pt x="4524" y="36514"/>
                    <a:pt x="6859" y="38424"/>
                    <a:pt x="10062" y="38424"/>
                  </a:cubicBezTo>
                  <a:cubicBezTo>
                    <a:pt x="10571" y="38424"/>
                    <a:pt x="11102" y="38375"/>
                    <a:pt x="11656" y="38274"/>
                  </a:cubicBezTo>
                  <a:cubicBezTo>
                    <a:pt x="12831" y="41623"/>
                    <a:pt x="14005" y="44972"/>
                    <a:pt x="15266" y="48538"/>
                  </a:cubicBezTo>
                  <a:cubicBezTo>
                    <a:pt x="14918" y="48234"/>
                    <a:pt x="14744" y="48060"/>
                    <a:pt x="14614" y="47929"/>
                  </a:cubicBezTo>
                  <a:cubicBezTo>
                    <a:pt x="11961" y="45276"/>
                    <a:pt x="8655" y="43406"/>
                    <a:pt x="5045" y="42493"/>
                  </a:cubicBezTo>
                  <a:cubicBezTo>
                    <a:pt x="4350" y="42319"/>
                    <a:pt x="3654" y="42232"/>
                    <a:pt x="2914" y="42145"/>
                  </a:cubicBezTo>
                  <a:cubicBezTo>
                    <a:pt x="2878" y="42141"/>
                    <a:pt x="2844" y="42139"/>
                    <a:pt x="2812" y="42139"/>
                  </a:cubicBezTo>
                  <a:cubicBezTo>
                    <a:pt x="2452" y="42139"/>
                    <a:pt x="2313" y="42362"/>
                    <a:pt x="2392" y="42841"/>
                  </a:cubicBezTo>
                  <a:cubicBezTo>
                    <a:pt x="2827" y="46190"/>
                    <a:pt x="4263" y="48930"/>
                    <a:pt x="7090" y="50757"/>
                  </a:cubicBezTo>
                  <a:cubicBezTo>
                    <a:pt x="8754" y="51919"/>
                    <a:pt x="10708" y="52520"/>
                    <a:pt x="12677" y="52520"/>
                  </a:cubicBezTo>
                  <a:cubicBezTo>
                    <a:pt x="13949" y="52520"/>
                    <a:pt x="15229" y="52269"/>
                    <a:pt x="16441" y="51757"/>
                  </a:cubicBezTo>
                  <a:cubicBezTo>
                    <a:pt x="17006" y="54149"/>
                    <a:pt x="17832" y="56628"/>
                    <a:pt x="17658" y="59064"/>
                  </a:cubicBezTo>
                  <a:cubicBezTo>
                    <a:pt x="17441" y="61499"/>
                    <a:pt x="17006" y="63935"/>
                    <a:pt x="16702" y="66371"/>
                  </a:cubicBezTo>
                  <a:cubicBezTo>
                    <a:pt x="18746" y="61499"/>
                    <a:pt x="18702" y="56541"/>
                    <a:pt x="16963" y="51496"/>
                  </a:cubicBezTo>
                  <a:cubicBezTo>
                    <a:pt x="17528" y="51452"/>
                    <a:pt x="17963" y="51452"/>
                    <a:pt x="18398" y="51409"/>
                  </a:cubicBezTo>
                  <a:cubicBezTo>
                    <a:pt x="23487" y="50626"/>
                    <a:pt x="26227" y="47234"/>
                    <a:pt x="28053" y="42797"/>
                  </a:cubicBezTo>
                  <a:cubicBezTo>
                    <a:pt x="28314" y="42101"/>
                    <a:pt x="28532" y="41405"/>
                    <a:pt x="28793" y="40753"/>
                  </a:cubicBezTo>
                  <a:lnTo>
                    <a:pt x="28793" y="40318"/>
                  </a:lnTo>
                  <a:cubicBezTo>
                    <a:pt x="28271" y="40275"/>
                    <a:pt x="27749" y="40253"/>
                    <a:pt x="27227" y="40253"/>
                  </a:cubicBezTo>
                  <a:cubicBezTo>
                    <a:pt x="26705" y="40253"/>
                    <a:pt x="26183" y="40275"/>
                    <a:pt x="25661" y="40318"/>
                  </a:cubicBezTo>
                  <a:cubicBezTo>
                    <a:pt x="21921" y="40840"/>
                    <a:pt x="18746" y="43319"/>
                    <a:pt x="17354" y="46799"/>
                  </a:cubicBezTo>
                  <a:cubicBezTo>
                    <a:pt x="17006" y="47625"/>
                    <a:pt x="16702" y="48451"/>
                    <a:pt x="16310" y="49495"/>
                  </a:cubicBezTo>
                  <a:lnTo>
                    <a:pt x="12265" y="37926"/>
                  </a:lnTo>
                  <a:lnTo>
                    <a:pt x="12265" y="37926"/>
                  </a:lnTo>
                  <a:cubicBezTo>
                    <a:pt x="12857" y="38051"/>
                    <a:pt x="13424" y="38108"/>
                    <a:pt x="13969" y="38108"/>
                  </a:cubicBezTo>
                  <a:cubicBezTo>
                    <a:pt x="16467" y="38108"/>
                    <a:pt x="18506" y="36895"/>
                    <a:pt x="20399" y="35360"/>
                  </a:cubicBezTo>
                  <a:cubicBezTo>
                    <a:pt x="22704" y="33490"/>
                    <a:pt x="24400" y="31011"/>
                    <a:pt x="25270" y="28227"/>
                  </a:cubicBezTo>
                  <a:cubicBezTo>
                    <a:pt x="24498" y="27936"/>
                    <a:pt x="23692" y="27797"/>
                    <a:pt x="22872" y="27797"/>
                  </a:cubicBezTo>
                  <a:cubicBezTo>
                    <a:pt x="18792" y="27797"/>
                    <a:pt x="14358" y="31233"/>
                    <a:pt x="12004" y="36447"/>
                  </a:cubicBezTo>
                  <a:cubicBezTo>
                    <a:pt x="11048" y="33055"/>
                    <a:pt x="11004" y="29662"/>
                    <a:pt x="11178" y="26139"/>
                  </a:cubicBezTo>
                  <a:lnTo>
                    <a:pt x="11178" y="26139"/>
                  </a:lnTo>
                  <a:cubicBezTo>
                    <a:pt x="12101" y="26433"/>
                    <a:pt x="13064" y="26575"/>
                    <a:pt x="14033" y="26575"/>
                  </a:cubicBezTo>
                  <a:cubicBezTo>
                    <a:pt x="15075" y="26575"/>
                    <a:pt x="16123" y="26411"/>
                    <a:pt x="17137" y="26096"/>
                  </a:cubicBezTo>
                  <a:cubicBezTo>
                    <a:pt x="19442" y="25400"/>
                    <a:pt x="21486" y="24182"/>
                    <a:pt x="22834" y="21964"/>
                  </a:cubicBezTo>
                  <a:cubicBezTo>
                    <a:pt x="23530" y="20877"/>
                    <a:pt x="23400" y="20442"/>
                    <a:pt x="22095" y="20137"/>
                  </a:cubicBezTo>
                  <a:cubicBezTo>
                    <a:pt x="21338" y="19944"/>
                    <a:pt x="20567" y="19850"/>
                    <a:pt x="19800" y="19850"/>
                  </a:cubicBezTo>
                  <a:cubicBezTo>
                    <a:pt x="18669" y="19850"/>
                    <a:pt x="17546" y="20053"/>
                    <a:pt x="16484" y="20442"/>
                  </a:cubicBezTo>
                  <a:cubicBezTo>
                    <a:pt x="14483" y="21138"/>
                    <a:pt x="12744" y="22399"/>
                    <a:pt x="11439" y="24095"/>
                  </a:cubicBezTo>
                  <a:cubicBezTo>
                    <a:pt x="11569" y="23486"/>
                    <a:pt x="11613" y="23095"/>
                    <a:pt x="11743" y="22747"/>
                  </a:cubicBezTo>
                  <a:cubicBezTo>
                    <a:pt x="12091" y="21660"/>
                    <a:pt x="12439" y="20572"/>
                    <a:pt x="12831" y="19485"/>
                  </a:cubicBezTo>
                  <a:cubicBezTo>
                    <a:pt x="13202" y="18438"/>
                    <a:pt x="13311" y="18230"/>
                    <a:pt x="14013" y="18230"/>
                  </a:cubicBezTo>
                  <a:cubicBezTo>
                    <a:pt x="14215" y="18230"/>
                    <a:pt x="14467" y="18248"/>
                    <a:pt x="14788" y="18267"/>
                  </a:cubicBezTo>
                  <a:cubicBezTo>
                    <a:pt x="15057" y="18286"/>
                    <a:pt x="15326" y="18295"/>
                    <a:pt x="15595" y="18295"/>
                  </a:cubicBezTo>
                  <a:cubicBezTo>
                    <a:pt x="19048" y="18295"/>
                    <a:pt x="22351" y="16749"/>
                    <a:pt x="24530" y="14005"/>
                  </a:cubicBezTo>
                  <a:cubicBezTo>
                    <a:pt x="25096" y="13352"/>
                    <a:pt x="25009" y="13135"/>
                    <a:pt x="24095" y="12917"/>
                  </a:cubicBezTo>
                  <a:cubicBezTo>
                    <a:pt x="23379" y="12760"/>
                    <a:pt x="22656" y="12680"/>
                    <a:pt x="21936" y="12680"/>
                  </a:cubicBezTo>
                  <a:cubicBezTo>
                    <a:pt x="20866" y="12680"/>
                    <a:pt x="19804" y="12858"/>
                    <a:pt x="18789" y="13222"/>
                  </a:cubicBezTo>
                  <a:cubicBezTo>
                    <a:pt x="17398" y="13700"/>
                    <a:pt x="16136" y="14440"/>
                    <a:pt x="14744" y="15092"/>
                  </a:cubicBezTo>
                  <a:cubicBezTo>
                    <a:pt x="15049" y="14396"/>
                    <a:pt x="15353" y="13744"/>
                    <a:pt x="15658" y="13091"/>
                  </a:cubicBezTo>
                  <a:cubicBezTo>
                    <a:pt x="16267" y="11700"/>
                    <a:pt x="17398" y="10612"/>
                    <a:pt x="18833" y="10090"/>
                  </a:cubicBezTo>
                  <a:cubicBezTo>
                    <a:pt x="22182" y="8786"/>
                    <a:pt x="24095" y="5915"/>
                    <a:pt x="25052" y="2479"/>
                  </a:cubicBezTo>
                  <a:cubicBezTo>
                    <a:pt x="25270" y="1696"/>
                    <a:pt x="25052" y="826"/>
                    <a:pt x="250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81" name="Google Shape;481;p44"/>
            <p:cNvPicPr preferRelativeResize="0"/>
            <p:nvPr/>
          </p:nvPicPr>
          <p:blipFill>
            <a:blip r:embed="rId4">
              <a:alphaModFix amt="86000"/>
            </a:blip>
            <a:stretch>
              <a:fillRect/>
            </a:stretch>
          </p:blipFill>
          <p:spPr>
            <a:xfrm>
              <a:off x="4100438" y="1321421"/>
              <a:ext cx="943125" cy="49360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50" name="Picture 2" descr="Khi đối mặt với 2 lựa chọn khó khăn, hãy tung đồng xu lên và là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5" r="12991"/>
          <a:stretch/>
        </p:blipFill>
        <p:spPr bwMode="auto">
          <a:xfrm rot="1536420">
            <a:off x="5907115" y="2026441"/>
            <a:ext cx="2382005" cy="2481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96389" y="716078"/>
            <a:ext cx="8342811" cy="22477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1" algn="just" defTabSz="685800">
              <a:lnSpc>
                <a:spcPct val="120000"/>
              </a:lnSpc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sầu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dừa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r>
              <a:rPr lang="en-US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vi-VN" sz="2400" b="1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Tips làm đẹp cấp tốc 4 ngày cuối năm – Bạn đã biết chưa? | Mỹ thuật, Hoa,  Paintin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740"/>
            <a:ext cx="1993417" cy="134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3737" y="3173238"/>
            <a:ext cx="4029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			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  <a:p>
            <a:pPr defTabSz="685800">
              <a:lnSpc>
                <a:spcPct val="150000"/>
              </a:lnSpc>
              <a:buClrTx/>
            </a:pP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			</a:t>
            </a:r>
            <a:r>
              <a:rPr lang="en-US" sz="2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lang="en-US" sz="2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D1"/>
          <p:cNvSpPr/>
          <p:nvPr/>
        </p:nvSpPr>
        <p:spPr>
          <a:xfrm>
            <a:off x="4596784" y="3327208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2" descr="Kết quả hình ảnh cho đúng sai 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96784" y="329863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3"/>
          <p:cNvSpPr/>
          <p:nvPr/>
        </p:nvSpPr>
        <p:spPr>
          <a:xfrm>
            <a:off x="2517697" y="335578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S3" descr="Hình ảnh có liên quan"/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2517697" y="334268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3"/>
          <p:cNvSpPr/>
          <p:nvPr/>
        </p:nvSpPr>
        <p:spPr>
          <a:xfrm>
            <a:off x="2517697" y="3756909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SS3" descr="Hình ảnh có liên quan"/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2517697" y="3743813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3"/>
          <p:cNvSpPr/>
          <p:nvPr/>
        </p:nvSpPr>
        <p:spPr>
          <a:xfrm>
            <a:off x="4596784" y="3730573"/>
            <a:ext cx="171450" cy="17145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S3" descr="Hình ảnh có liên quan"/>
          <p:cNvPicPr>
            <a:picLocks noChangeAspect="1" noChangeArrowheads="1"/>
          </p:cNvPicPr>
          <p:nvPr/>
        </p:nvPicPr>
        <p:blipFill>
          <a:blip r:embed="rId9"/>
          <a:srcRect l="14398" t="13542" r="14490" b="14236"/>
          <a:stretch>
            <a:fillRect/>
          </a:stretch>
        </p:blipFill>
        <p:spPr bwMode="auto">
          <a:xfrm>
            <a:off x="4596785" y="3717477"/>
            <a:ext cx="189310" cy="1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" b="100000" l="0" r="97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289" y="96035"/>
            <a:ext cx="580262" cy="56859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719788" y="192475"/>
            <a:ext cx="800100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pic>
        <p:nvPicPr>
          <p:cNvPr id="74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78" y="96035"/>
            <a:ext cx="592021" cy="59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711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2_(new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23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61915" y="2255331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1077" y="250668"/>
            <a:ext cx="3243806" cy="32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3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988" y="3792380"/>
            <a:ext cx="1347363" cy="129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172" y="1947698"/>
            <a:ext cx="2592397" cy="309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3" y="471606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914378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9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EE28CE-0CB9-48AE-8C0C-FBAAE45D848A}"/>
              </a:ext>
            </a:extLst>
          </p:cNvPr>
          <p:cNvSpPr txBox="1"/>
          <p:nvPr/>
        </p:nvSpPr>
        <p:spPr>
          <a:xfrm>
            <a:off x="1005717" y="2642864"/>
            <a:ext cx="4914583" cy="2483108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lồng</a:t>
            </a:r>
            <a:r>
              <a:rPr lang="en-US" sz="2000" dirty="0"/>
              <a:t> các con </a:t>
            </a:r>
            <a:r>
              <a:rPr lang="en-US" sz="2000" dirty="0" err="1"/>
              <a:t>thú</a:t>
            </a:r>
            <a:r>
              <a:rPr lang="en-US" sz="2000" dirty="0"/>
              <a:t> </a:t>
            </a:r>
            <a:r>
              <a:rPr lang="en-US" sz="2000" dirty="0" err="1"/>
              <a:t>tương</a:t>
            </a:r>
            <a:r>
              <a:rPr lang="en-US" sz="2000" dirty="0"/>
              <a:t> </a:t>
            </a:r>
            <a:r>
              <a:rPr lang="en-US" sz="2000" dirty="0" err="1"/>
              <a:t>ứng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đi</a:t>
            </a:r>
            <a:r>
              <a:rPr lang="en-US" sz="2000" dirty="0"/>
              <a:t> </a:t>
            </a:r>
            <a:r>
              <a:rPr lang="en-US" sz="2000" dirty="0" err="1"/>
              <a:t>đến</a:t>
            </a:r>
            <a:r>
              <a:rPr lang="en-US" sz="2000" dirty="0"/>
              <a:t> câu </a:t>
            </a:r>
            <a:r>
              <a:rPr lang="en-US" sz="2000" dirty="0" err="1"/>
              <a:t>hỏi</a:t>
            </a:r>
            <a:r>
              <a:rPr lang="en-US" sz="2000" dirty="0"/>
              <a:t>. </a:t>
            </a:r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đáp</a:t>
            </a:r>
            <a:r>
              <a:rPr lang="en-US" sz="2000" dirty="0"/>
              <a:t> </a:t>
            </a:r>
            <a:r>
              <a:rPr lang="en-US" sz="2000" dirty="0" err="1"/>
              <a:t>án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thị</a:t>
            </a:r>
            <a:r>
              <a:rPr lang="en-US" sz="2000" dirty="0"/>
              <a:t> đúng/</a:t>
            </a:r>
            <a:r>
              <a:rPr lang="en-US" sz="2000" dirty="0" err="1"/>
              <a:t>sai</a:t>
            </a:r>
            <a:r>
              <a:rPr lang="en-US" sz="2000" dirty="0"/>
              <a:t>. </a:t>
            </a:r>
            <a:r>
              <a:rPr lang="en-US" sz="2000" dirty="0" err="1"/>
              <a:t>Bấm</a:t>
            </a:r>
            <a:r>
              <a:rPr lang="en-US" sz="2000" dirty="0"/>
              <a:t> </a:t>
            </a:r>
            <a:r>
              <a:rPr lang="en-US" sz="2000" dirty="0" err="1"/>
              <a:t>vào</a:t>
            </a:r>
            <a:r>
              <a:rPr lang="en-US" sz="2000" dirty="0"/>
              <a:t> </a:t>
            </a:r>
            <a:r>
              <a:rPr lang="en-US" sz="2000" dirty="0" err="1"/>
              <a:t>ông</a:t>
            </a:r>
            <a:r>
              <a:rPr lang="en-US" sz="2000" dirty="0"/>
              <a:t> </a:t>
            </a:r>
            <a:r>
              <a:rPr lang="en-US" sz="2000" dirty="0" err="1"/>
              <a:t>thợ</a:t>
            </a:r>
            <a:r>
              <a:rPr lang="en-US" sz="2000" dirty="0"/>
              <a:t> </a:t>
            </a:r>
            <a:r>
              <a:rPr lang="en-US" sz="2000" dirty="0" err="1"/>
              <a:t>săn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quay </a:t>
            </a:r>
            <a:r>
              <a:rPr lang="en-US" sz="2000" dirty="0" err="1"/>
              <a:t>lại</a:t>
            </a: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D1722F-4A44-4087-912D-56301671B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9144000" cy="52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1" y="2092326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9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6" y="3239352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329788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4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6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9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2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5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2" y="2406373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41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29" action="ppaction://hlinksldjump"/>
            <a:extLst>
              <a:ext uri="{FF2B5EF4-FFF2-40B4-BE49-F238E27FC236}">
                <a16:creationId xmlns:a16="http://schemas.microsoft.com/office/drawing/2014/main" id="{6EA75BE0-FCAB-4068-8334-E77EDD47BA99}"/>
              </a:ext>
            </a:extLst>
          </p:cNvPr>
          <p:cNvSpPr/>
          <p:nvPr/>
        </p:nvSpPr>
        <p:spPr>
          <a:xfrm>
            <a:off x="8116765" y="560625"/>
            <a:ext cx="966821" cy="5087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63710"/>
            <a:ext cx="9144000" cy="52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9707" y="2116369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063" y="403445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774" y="3030737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A26AD9D1-6DB6-494B-8973-44EC89FAB6B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" r="5825" b="40441"/>
          <a:stretch/>
        </p:blipFill>
        <p:spPr>
          <a:xfrm>
            <a:off x="1341174" y="-63709"/>
            <a:ext cx="6934200" cy="2228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6848C4-4355-4C80-8E84-DB0F0C935B1F}"/>
              </a:ext>
            </a:extLst>
          </p:cNvPr>
          <p:cNvSpPr/>
          <p:nvPr/>
        </p:nvSpPr>
        <p:spPr>
          <a:xfrm>
            <a:off x="1609725" y="4455098"/>
            <a:ext cx="5709499" cy="71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3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6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F1C42D7-9367-4B48-9B0E-E26D79EE7DC6}"/>
              </a:ext>
            </a:extLst>
          </p:cNvPr>
          <p:cNvSpPr/>
          <p:nvPr/>
        </p:nvSpPr>
        <p:spPr>
          <a:xfrm>
            <a:off x="1609725" y="3710384"/>
            <a:ext cx="5709499" cy="71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3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3F80959-332F-4485-8197-8DBDE060E466}"/>
              </a:ext>
            </a:extLst>
          </p:cNvPr>
          <p:cNvSpPr/>
          <p:nvPr/>
        </p:nvSpPr>
        <p:spPr>
          <a:xfrm>
            <a:off x="1609725" y="2947352"/>
            <a:ext cx="5709499" cy="71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6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DABAE8D-7998-4FF7-A9C6-48F606A49BA2}"/>
              </a:ext>
            </a:extLst>
          </p:cNvPr>
          <p:cNvSpPr/>
          <p:nvPr/>
        </p:nvSpPr>
        <p:spPr>
          <a:xfrm>
            <a:off x="1609725" y="2195643"/>
            <a:ext cx="5709499" cy="7102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A.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73173" y="2546363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1C3FC6F-27A0-40BD-8C79-50EEDC64EAF8}"/>
              </a:ext>
            </a:extLst>
          </p:cNvPr>
          <p:cNvSpPr/>
          <p:nvPr/>
        </p:nvSpPr>
        <p:spPr>
          <a:xfrm>
            <a:off x="4758466" y="3689415"/>
            <a:ext cx="1323975" cy="5459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1800" b="1" dirty="0">
                <a:solidFill>
                  <a:prstClr val="white"/>
                </a:solidFill>
                <a:latin typeface="+mj-lt"/>
              </a:rPr>
              <a:t>B. </a:t>
            </a:r>
            <a:r>
              <a:rPr lang="en-US" sz="1800" b="1" dirty="0" err="1">
                <a:solidFill>
                  <a:prstClr val="white"/>
                </a:solidFill>
                <a:latin typeface="+mj-lt"/>
              </a:rPr>
              <a:t>Có</a:t>
            </a:r>
            <a:endParaRPr lang="en-US" sz="1800" b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3DE6867-A08A-4D4B-9D51-59B123CAC60E}"/>
              </a:ext>
            </a:extLst>
          </p:cNvPr>
          <p:cNvSpPr/>
          <p:nvPr/>
        </p:nvSpPr>
        <p:spPr>
          <a:xfrm>
            <a:off x="2777266" y="3698037"/>
            <a:ext cx="1323975" cy="5459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/>
            <a:r>
              <a:rPr lang="en-US" sz="1800" b="1" dirty="0">
                <a:solidFill>
                  <a:prstClr val="white"/>
                </a:solidFill>
                <a:latin typeface="+mj-lt"/>
              </a:rPr>
              <a:t>A. </a:t>
            </a:r>
            <a:r>
              <a:rPr lang="en-US" sz="1800" b="1" dirty="0" err="1">
                <a:solidFill>
                  <a:prstClr val="white"/>
                </a:solidFill>
                <a:latin typeface="+mj-lt"/>
              </a:rPr>
              <a:t>Không</a:t>
            </a:r>
            <a:endParaRPr lang="en-US" sz="1800" b="1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BBBD1-C174-4919-A4BA-ED28EE10DEC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9"/>
          <a:stretch/>
        </p:blipFill>
        <p:spPr>
          <a:xfrm>
            <a:off x="225243" y="154082"/>
            <a:ext cx="8479399" cy="26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80383" y="2649096"/>
            <a:ext cx="1571325" cy="157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821" y="4176641"/>
            <a:ext cx="821726" cy="79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6" y="3608143"/>
            <a:ext cx="1286630" cy="15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6637" y="1063438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Điền</a:t>
            </a:r>
            <a:r>
              <a:rPr lang="en-US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hỏi</a:t>
            </a:r>
            <a:r>
              <a:rPr lang="en-US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8000"/>
                </a:solidFill>
                <a:latin typeface="+mj-lt"/>
                <a:cs typeface="Arial" panose="020B0604020202020204" pitchFamily="34" charset="0"/>
              </a:rPr>
              <a:t>đây</a:t>
            </a:r>
            <a:endParaRPr lang="en-US" sz="2400" dirty="0">
              <a:solidFill>
                <a:srgbClr val="00800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20826D9-B364-4E16-A271-80BD18F32588}"/>
              </a:ext>
            </a:extLst>
          </p:cNvPr>
          <p:cNvGrpSpPr/>
          <p:nvPr/>
        </p:nvGrpSpPr>
        <p:grpSpPr>
          <a:xfrm>
            <a:off x="1091607" y="48670"/>
            <a:ext cx="6322214" cy="2114015"/>
            <a:chOff x="2438400" y="-74729"/>
            <a:chExt cx="8116499" cy="2706047"/>
          </a:xfrm>
        </p:grpSpPr>
        <p:pic>
          <p:nvPicPr>
            <p:cNvPr id="16" name="Picture 15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704F3403-682E-4C48-9A1B-F17F9029B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5" t="76522" r="15534" b="13174"/>
            <a:stretch/>
          </p:blipFill>
          <p:spPr>
            <a:xfrm>
              <a:off x="2438400" y="2117259"/>
              <a:ext cx="8116499" cy="514059"/>
            </a:xfrm>
            <a:prstGeom prst="rect">
              <a:avLst/>
            </a:prstGeom>
          </p:spPr>
        </p:pic>
        <p:pic>
          <p:nvPicPr>
            <p:cNvPr id="18" name="Picture 17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ACED6B64-D0E4-46A8-A8D9-639A0186A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1" r="46576" b="56028"/>
            <a:stretch/>
          </p:blipFill>
          <p:spPr>
            <a:xfrm>
              <a:off x="2438400" y="-74729"/>
              <a:ext cx="4978400" cy="2193775"/>
            </a:xfrm>
            <a:prstGeom prst="rect">
              <a:avLst/>
            </a:prstGeom>
          </p:spPr>
        </p:pic>
        <p:pic>
          <p:nvPicPr>
            <p:cNvPr id="20" name="Picture 19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314BCF63-30EB-422B-B22E-67458AB6C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43" t="5278" r="6771" b="41805"/>
            <a:stretch/>
          </p:blipFill>
          <p:spPr>
            <a:xfrm>
              <a:off x="7416799" y="-74729"/>
              <a:ext cx="3138100" cy="2193775"/>
            </a:xfrm>
            <a:prstGeom prst="rect">
              <a:avLst/>
            </a:prstGeom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484FEB8-63DD-4ECA-B1CC-3E4A1CFB8BB7}"/>
              </a:ext>
            </a:extLst>
          </p:cNvPr>
          <p:cNvSpPr/>
          <p:nvPr/>
        </p:nvSpPr>
        <p:spPr>
          <a:xfrm>
            <a:off x="1768716" y="4465014"/>
            <a:ext cx="5410265" cy="6417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D. {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3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6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}.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D27A6E9-9CF1-4435-A97D-2794C570FF1C}"/>
              </a:ext>
            </a:extLst>
          </p:cNvPr>
          <p:cNvSpPr/>
          <p:nvPr/>
        </p:nvSpPr>
        <p:spPr>
          <a:xfrm>
            <a:off x="1768716" y="3720300"/>
            <a:ext cx="5410265" cy="6417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C. {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3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}.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13C4AB-5B3D-4E7D-B762-DD03C06AAFB2}"/>
              </a:ext>
            </a:extLst>
          </p:cNvPr>
          <p:cNvSpPr/>
          <p:nvPr/>
        </p:nvSpPr>
        <p:spPr>
          <a:xfrm>
            <a:off x="1768716" y="2957268"/>
            <a:ext cx="5410265" cy="6417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B. {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1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2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4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5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6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}.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C38B92A-4214-42E0-80B4-FD1EE4F15F26}"/>
              </a:ext>
            </a:extLst>
          </p:cNvPr>
          <p:cNvSpPr/>
          <p:nvPr/>
        </p:nvSpPr>
        <p:spPr>
          <a:xfrm>
            <a:off x="1768716" y="2199434"/>
            <a:ext cx="5410265" cy="64173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/>
            <a:r>
              <a:rPr lang="en-US" sz="2400" dirty="0">
                <a:solidFill>
                  <a:prstClr val="white"/>
                </a:solidFill>
                <a:latin typeface="+mj-lt"/>
              </a:rPr>
              <a:t>A. {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chấm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ở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một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+mj-lt"/>
              </a:rPr>
              <a:t>mặt</a:t>
            </a:r>
            <a:r>
              <a:rPr lang="en-US" sz="2400" dirty="0">
                <a:solidFill>
                  <a:prstClr val="white"/>
                </a:solidFill>
                <a:latin typeface="+mj-lt"/>
              </a:rPr>
              <a:t>}.</a:t>
            </a:r>
          </a:p>
        </p:txBody>
      </p:sp>
    </p:spTree>
    <p:extLst>
      <p:ext uri="{BB962C8B-B14F-4D97-AF65-F5344CB8AC3E}">
        <p14:creationId xmlns:p14="http://schemas.microsoft.com/office/powerpoint/2010/main" val="2617730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25" y="2637064"/>
            <a:ext cx="5382826" cy="307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2625" y="1834897"/>
            <a:ext cx="6771164" cy="1264980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14378"/>
            <a:r>
              <a:rPr lang="vi-VN" sz="2400" b="1" dirty="0">
                <a:solidFill>
                  <a:srgbClr val="FF0000"/>
                </a:solidFill>
                <a:latin typeface="+mj-lt"/>
              </a:rPr>
              <a:t>Nêu hai điều cần chú ý trong mô hình xác suất của trò chơi trên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2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9663" y="3204508"/>
            <a:ext cx="4221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algn="just" defTabSz="914378">
              <a:buFontTx/>
              <a:buChar char="-"/>
            </a:pP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Gieo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xúc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xắc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một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lần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;</a:t>
            </a:r>
          </a:p>
          <a:p>
            <a:pPr marL="285743" indent="-285743" algn="just" defTabSz="914378">
              <a:buFontTx/>
              <a:buChar char="-"/>
            </a:pP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hợp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các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kết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quả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có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thể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xảy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ra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đối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với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 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mặt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xuất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hiện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của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xúc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xắc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 </a:t>
            </a:r>
            <a:r>
              <a:rPr lang="en-US" sz="2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 panose="020B0604020202020204" pitchFamily="34" charset="0"/>
              </a:rPr>
              <a:t> {1; 2; 3; 4; 5; 6}. </a:t>
            </a:r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9C7A49E6-4ABB-498D-8F81-834E99A09F2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1" r="46576" b="56028"/>
          <a:stretch/>
        </p:blipFill>
        <p:spPr>
          <a:xfrm>
            <a:off x="1033588" y="1"/>
            <a:ext cx="4232837" cy="1865236"/>
          </a:xfrm>
          <a:prstGeom prst="rect">
            <a:avLst/>
          </a:prstGeom>
        </p:spPr>
      </p:pic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71F6760A-52A7-4914-B621-A0AB6CCE7B8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3" t="5278" r="6771" b="41805"/>
          <a:stretch/>
        </p:blipFill>
        <p:spPr>
          <a:xfrm>
            <a:off x="5266425" y="-6491"/>
            <a:ext cx="2677425" cy="187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7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7501AF3C-E0DB-4E59-A070-4450E15CDD43}"/>
              </a:ext>
            </a:extLst>
          </p:cNvPr>
          <p:cNvSpPr/>
          <p:nvPr/>
        </p:nvSpPr>
        <p:spPr>
          <a:xfrm>
            <a:off x="481690" y="-88216"/>
            <a:ext cx="8613321" cy="29266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GIÚP KHỈ HÁI TÁO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</a:rPr>
              <a:t>Bấm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tương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ứng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trên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xuất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câu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hỏi</a:t>
            </a:r>
            <a:endParaRPr lang="en-US" sz="2400" dirty="0">
              <a:latin typeface="UTM Avo" panose="020406030505060202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</a:rPr>
              <a:t>Bấm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đáp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án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thông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báo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quả</a:t>
            </a:r>
            <a:endParaRPr lang="en-US" sz="2400" dirty="0">
              <a:latin typeface="UTM Avo" panose="02040603050506020204" pitchFamily="18" charset="0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UTM Avo" panose="02040603050506020204" pitchFamily="18" charset="0"/>
              </a:rPr>
              <a:t>Bấm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chú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khỉ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</a:rPr>
              <a:t> quay </a:t>
            </a:r>
            <a:r>
              <a:rPr lang="en-US" sz="2400" dirty="0" err="1">
                <a:latin typeface="UTM Avo" panose="02040603050506020204" pitchFamily="18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trang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hái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táo</a:t>
            </a:r>
            <a:r>
              <a:rPr lang="en-US" sz="24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3" descr="038b4ff17003114c478d29a567a6daa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22739">
            <a:off x="771045" y="2153753"/>
            <a:ext cx="1956383" cy="3137136"/>
          </a:xfrm>
          <a:prstGeom prst="rect">
            <a:avLst/>
          </a:prstGeom>
        </p:spPr>
      </p:pic>
      <p:pic>
        <p:nvPicPr>
          <p:cNvPr id="5" name="Picture 4" descr="4a28406e86abb27c8f54aaa4fce82474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497" y="3550155"/>
            <a:ext cx="1714504" cy="1593345"/>
          </a:xfrm>
          <a:prstGeom prst="rect">
            <a:avLst/>
          </a:prstGeom>
        </p:spPr>
      </p:pic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6485164" y="3722321"/>
            <a:ext cx="1143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rgbClr val="FFFF00"/>
                </a:solidFill>
                <a:latin typeface="Calibri"/>
              </a:rPr>
              <a:t>PLAY</a:t>
            </a:r>
          </a:p>
        </p:txBody>
      </p:sp>
      <p:pic>
        <p:nvPicPr>
          <p:cNvPr id="7" name="Mr_Turt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-228600" y="5141997"/>
            <a:ext cx="6858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871ae532f8a54d4c42f4a31c510cfe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9150" y="914400"/>
            <a:ext cx="3371850" cy="3744240"/>
          </a:xfrm>
          <a:prstGeom prst="rect">
            <a:avLst/>
          </a:prstGeom>
        </p:spPr>
      </p:pic>
      <p:pic>
        <p:nvPicPr>
          <p:cNvPr id="5" name="Picture 4" descr="40f9fda41d493f5ee4f319e5666124a8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743700" y="1714500"/>
            <a:ext cx="971550" cy="914400"/>
          </a:xfrm>
          <a:prstGeom prst="rect">
            <a:avLst/>
          </a:prstGeom>
        </p:spPr>
      </p:pic>
      <p:pic>
        <p:nvPicPr>
          <p:cNvPr id="6" name="Picture 5" descr="40f9fda41d493f5ee4f319e5666124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515100" y="2743200"/>
            <a:ext cx="971550" cy="914400"/>
          </a:xfrm>
          <a:prstGeom prst="rect">
            <a:avLst/>
          </a:prstGeom>
        </p:spPr>
      </p:pic>
      <p:pic>
        <p:nvPicPr>
          <p:cNvPr id="7" name="Picture 6" descr="40f9fda41d493f5ee4f319e5666124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72050" y="1714500"/>
            <a:ext cx="914400" cy="914400"/>
          </a:xfrm>
          <a:prstGeom prst="rect">
            <a:avLst/>
          </a:prstGeom>
        </p:spPr>
      </p:pic>
      <p:pic>
        <p:nvPicPr>
          <p:cNvPr id="8" name="Picture 7" descr="40f9fda41d493f5ee4f319e5666124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372100" y="971550"/>
            <a:ext cx="971550" cy="971550"/>
          </a:xfrm>
          <a:prstGeom prst="rect">
            <a:avLst/>
          </a:prstGeom>
        </p:spPr>
      </p:pic>
      <p:pic>
        <p:nvPicPr>
          <p:cNvPr id="9" name="Picture 8" descr="40f9fda41d493f5ee4f319e5666124a8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229350" y="1085850"/>
            <a:ext cx="914401" cy="914400"/>
          </a:xfrm>
          <a:prstGeom prst="rect">
            <a:avLst/>
          </a:prstGeom>
        </p:spPr>
      </p:pic>
      <p:pic>
        <p:nvPicPr>
          <p:cNvPr id="10" name="Picture 9" descr="40f9fda41d493f5ee4f319e5666124a8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686300" y="2686050"/>
            <a:ext cx="914401" cy="857250"/>
          </a:xfrm>
          <a:prstGeom prst="rect">
            <a:avLst/>
          </a:prstGeom>
        </p:spPr>
      </p:pic>
      <p:pic>
        <p:nvPicPr>
          <p:cNvPr id="11" name="Picture 10" descr="40f9fda41d493f5ee4f319e5666124a8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29300" y="1885950"/>
            <a:ext cx="971550" cy="971550"/>
          </a:xfrm>
          <a:prstGeom prst="rect">
            <a:avLst/>
          </a:prstGeom>
        </p:spPr>
      </p:pic>
      <p:pic>
        <p:nvPicPr>
          <p:cNvPr id="13" name="Picture 12" descr="886255f75f86d6f948235e2659cdd1c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4600" y="3648670"/>
            <a:ext cx="1543050" cy="1494830"/>
          </a:xfrm>
          <a:prstGeom prst="rect">
            <a:avLst/>
          </a:prstGeom>
        </p:spPr>
      </p:pic>
      <p:pic>
        <p:nvPicPr>
          <p:cNvPr id="1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343150"/>
            <a:ext cx="131445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E1B4AAE1-8549-444C-B3CD-E7EB5EE9BE0F}"/>
              </a:ext>
            </a:extLst>
          </p:cNvPr>
          <p:cNvSpPr/>
          <p:nvPr/>
        </p:nvSpPr>
        <p:spPr>
          <a:xfrm>
            <a:off x="8001001" y="204548"/>
            <a:ext cx="1045028" cy="5606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18768 -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172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68 -3.33333E-6 L 0.26268 -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1.11022E-16 0.344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67 0 L 0.34601 0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0417 0.483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 -3.33333E-6 L 0.396 -3.33333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417 0.294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01 -2.22222E-6 L 0.47934 -2.22222E-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3.33333E-6 0.4555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34 -3.33333E-6 L 0.52934 -3.33333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00416 0.1333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-2.22222E-6 L 0.02083 0.333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34 -3.33333E-6 L 0.571 -3.33333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3"/>
          <p:cNvSpPr/>
          <p:nvPr/>
        </p:nvSpPr>
        <p:spPr>
          <a:xfrm rot="-5400000">
            <a:off x="2510393" y="-1544479"/>
            <a:ext cx="4778063" cy="8176109"/>
          </a:xfrm>
          <a:custGeom>
            <a:avLst/>
            <a:gdLst/>
            <a:ahLst/>
            <a:cxnLst/>
            <a:rect l="l" t="t" r="r" b="b"/>
            <a:pathLst>
              <a:path w="61916" h="99672" extrusionOk="0">
                <a:moveTo>
                  <a:pt x="6153" y="644"/>
                </a:moveTo>
                <a:cubicBezTo>
                  <a:pt x="6161" y="644"/>
                  <a:pt x="6169" y="644"/>
                  <a:pt x="6177" y="644"/>
                </a:cubicBezTo>
                <a:cubicBezTo>
                  <a:pt x="6249" y="644"/>
                  <a:pt x="6320" y="668"/>
                  <a:pt x="6392" y="668"/>
                </a:cubicBezTo>
                <a:lnTo>
                  <a:pt x="6416" y="668"/>
                </a:lnTo>
                <a:cubicBezTo>
                  <a:pt x="7602" y="988"/>
                  <a:pt x="7304" y="2682"/>
                  <a:pt x="6170" y="2682"/>
                </a:cubicBezTo>
                <a:cubicBezTo>
                  <a:pt x="6118" y="2682"/>
                  <a:pt x="6065" y="2679"/>
                  <a:pt x="6010" y="2672"/>
                </a:cubicBezTo>
                <a:cubicBezTo>
                  <a:pt x="4754" y="2506"/>
                  <a:pt x="4888" y="644"/>
                  <a:pt x="6153" y="644"/>
                </a:cubicBezTo>
                <a:close/>
                <a:moveTo>
                  <a:pt x="16777" y="654"/>
                </a:moveTo>
                <a:cubicBezTo>
                  <a:pt x="17271" y="654"/>
                  <a:pt x="17721" y="986"/>
                  <a:pt x="17816" y="1503"/>
                </a:cubicBezTo>
                <a:cubicBezTo>
                  <a:pt x="17936" y="2123"/>
                  <a:pt x="17435" y="2719"/>
                  <a:pt x="16791" y="2719"/>
                </a:cubicBezTo>
                <a:cubicBezTo>
                  <a:pt x="16671" y="2719"/>
                  <a:pt x="16528" y="2696"/>
                  <a:pt x="16409" y="2648"/>
                </a:cubicBezTo>
                <a:cubicBezTo>
                  <a:pt x="16290" y="2576"/>
                  <a:pt x="16171" y="2505"/>
                  <a:pt x="16075" y="2385"/>
                </a:cubicBezTo>
                <a:lnTo>
                  <a:pt x="16075" y="2433"/>
                </a:lnTo>
                <a:cubicBezTo>
                  <a:pt x="15646" y="2028"/>
                  <a:pt x="15646" y="1336"/>
                  <a:pt x="16075" y="931"/>
                </a:cubicBezTo>
                <a:lnTo>
                  <a:pt x="16075" y="954"/>
                </a:lnTo>
                <a:lnTo>
                  <a:pt x="16075" y="1002"/>
                </a:lnTo>
                <a:cubicBezTo>
                  <a:pt x="16171" y="883"/>
                  <a:pt x="16290" y="811"/>
                  <a:pt x="16409" y="740"/>
                </a:cubicBezTo>
                <a:lnTo>
                  <a:pt x="16409" y="716"/>
                </a:lnTo>
                <a:cubicBezTo>
                  <a:pt x="16531" y="674"/>
                  <a:pt x="16656" y="654"/>
                  <a:pt x="16777" y="654"/>
                </a:cubicBezTo>
                <a:close/>
                <a:moveTo>
                  <a:pt x="38065" y="644"/>
                </a:moveTo>
                <a:cubicBezTo>
                  <a:pt x="38113" y="644"/>
                  <a:pt x="38161" y="644"/>
                  <a:pt x="38208" y="668"/>
                </a:cubicBezTo>
                <a:cubicBezTo>
                  <a:pt x="39449" y="883"/>
                  <a:pt x="39282" y="2696"/>
                  <a:pt x="38041" y="2719"/>
                </a:cubicBezTo>
                <a:lnTo>
                  <a:pt x="37875" y="2719"/>
                </a:lnTo>
                <a:cubicBezTo>
                  <a:pt x="36706" y="2529"/>
                  <a:pt x="36706" y="859"/>
                  <a:pt x="37875" y="668"/>
                </a:cubicBezTo>
                <a:cubicBezTo>
                  <a:pt x="37922" y="668"/>
                  <a:pt x="37994" y="644"/>
                  <a:pt x="38065" y="644"/>
                </a:cubicBezTo>
                <a:close/>
                <a:moveTo>
                  <a:pt x="45125" y="621"/>
                </a:moveTo>
                <a:lnTo>
                  <a:pt x="45125" y="644"/>
                </a:lnTo>
                <a:cubicBezTo>
                  <a:pt x="45244" y="644"/>
                  <a:pt x="45364" y="668"/>
                  <a:pt x="45483" y="716"/>
                </a:cubicBezTo>
                <a:cubicBezTo>
                  <a:pt x="46437" y="1074"/>
                  <a:pt x="46341" y="2457"/>
                  <a:pt x="45340" y="2696"/>
                </a:cubicBezTo>
                <a:lnTo>
                  <a:pt x="45316" y="2696"/>
                </a:lnTo>
                <a:cubicBezTo>
                  <a:pt x="45244" y="2696"/>
                  <a:pt x="45197" y="2719"/>
                  <a:pt x="45125" y="2719"/>
                </a:cubicBezTo>
                <a:cubicBezTo>
                  <a:pt x="43718" y="2719"/>
                  <a:pt x="43718" y="621"/>
                  <a:pt x="45125" y="621"/>
                </a:cubicBezTo>
                <a:close/>
                <a:moveTo>
                  <a:pt x="52209" y="644"/>
                </a:moveTo>
                <a:cubicBezTo>
                  <a:pt x="52256" y="644"/>
                  <a:pt x="52328" y="668"/>
                  <a:pt x="52399" y="668"/>
                </a:cubicBezTo>
                <a:cubicBezTo>
                  <a:pt x="52519" y="692"/>
                  <a:pt x="52638" y="740"/>
                  <a:pt x="52757" y="811"/>
                </a:cubicBezTo>
                <a:cubicBezTo>
                  <a:pt x="53425" y="1217"/>
                  <a:pt x="53401" y="2218"/>
                  <a:pt x="52709" y="2600"/>
                </a:cubicBezTo>
                <a:cubicBezTo>
                  <a:pt x="52662" y="2624"/>
                  <a:pt x="52638" y="2624"/>
                  <a:pt x="52590" y="2648"/>
                </a:cubicBezTo>
                <a:cubicBezTo>
                  <a:pt x="52566" y="2648"/>
                  <a:pt x="52543" y="2648"/>
                  <a:pt x="52519" y="2672"/>
                </a:cubicBezTo>
                <a:cubicBezTo>
                  <a:pt x="52495" y="2696"/>
                  <a:pt x="52447" y="2696"/>
                  <a:pt x="52399" y="2719"/>
                </a:cubicBezTo>
                <a:lnTo>
                  <a:pt x="52185" y="2719"/>
                </a:lnTo>
                <a:cubicBezTo>
                  <a:pt x="50801" y="2719"/>
                  <a:pt x="50801" y="644"/>
                  <a:pt x="52185" y="644"/>
                </a:cubicBezTo>
                <a:close/>
                <a:moveTo>
                  <a:pt x="41571" y="644"/>
                </a:moveTo>
                <a:cubicBezTo>
                  <a:pt x="42406" y="644"/>
                  <a:pt x="42907" y="1551"/>
                  <a:pt x="42454" y="2242"/>
                </a:cubicBezTo>
                <a:cubicBezTo>
                  <a:pt x="42253" y="2565"/>
                  <a:pt x="41918" y="2722"/>
                  <a:pt x="41583" y="2722"/>
                </a:cubicBezTo>
                <a:cubicBezTo>
                  <a:pt x="41201" y="2722"/>
                  <a:pt x="40819" y="2517"/>
                  <a:pt x="40641" y="2123"/>
                </a:cubicBezTo>
                <a:lnTo>
                  <a:pt x="40641" y="2099"/>
                </a:lnTo>
                <a:cubicBezTo>
                  <a:pt x="40593" y="1980"/>
                  <a:pt x="40570" y="1837"/>
                  <a:pt x="40570" y="1694"/>
                </a:cubicBezTo>
                <a:cubicBezTo>
                  <a:pt x="40570" y="1551"/>
                  <a:pt x="40593" y="1408"/>
                  <a:pt x="40641" y="1288"/>
                </a:cubicBezTo>
                <a:lnTo>
                  <a:pt x="40641" y="1241"/>
                </a:lnTo>
                <a:cubicBezTo>
                  <a:pt x="40808" y="883"/>
                  <a:pt x="41166" y="644"/>
                  <a:pt x="41571" y="644"/>
                </a:cubicBezTo>
                <a:close/>
                <a:moveTo>
                  <a:pt x="2624" y="644"/>
                </a:moveTo>
                <a:cubicBezTo>
                  <a:pt x="3387" y="644"/>
                  <a:pt x="3888" y="1408"/>
                  <a:pt x="3601" y="2099"/>
                </a:cubicBezTo>
                <a:cubicBezTo>
                  <a:pt x="3418" y="2509"/>
                  <a:pt x="3033" y="2726"/>
                  <a:pt x="2641" y="2726"/>
                </a:cubicBezTo>
                <a:cubicBezTo>
                  <a:pt x="2371" y="2726"/>
                  <a:pt x="2098" y="2623"/>
                  <a:pt x="1884" y="2409"/>
                </a:cubicBezTo>
                <a:lnTo>
                  <a:pt x="1884" y="2338"/>
                </a:lnTo>
                <a:cubicBezTo>
                  <a:pt x="1741" y="2171"/>
                  <a:pt x="1646" y="1932"/>
                  <a:pt x="1646" y="1694"/>
                </a:cubicBezTo>
                <a:cubicBezTo>
                  <a:pt x="1646" y="1455"/>
                  <a:pt x="1717" y="1217"/>
                  <a:pt x="1884" y="1050"/>
                </a:cubicBezTo>
                <a:lnTo>
                  <a:pt x="1884" y="978"/>
                </a:lnTo>
                <a:cubicBezTo>
                  <a:pt x="2075" y="764"/>
                  <a:pt x="2337" y="644"/>
                  <a:pt x="2624" y="644"/>
                </a:cubicBezTo>
                <a:close/>
                <a:moveTo>
                  <a:pt x="48655" y="644"/>
                </a:moveTo>
                <a:cubicBezTo>
                  <a:pt x="49394" y="644"/>
                  <a:pt x="49919" y="1408"/>
                  <a:pt x="49609" y="2099"/>
                </a:cubicBezTo>
                <a:cubicBezTo>
                  <a:pt x="49439" y="2509"/>
                  <a:pt x="49052" y="2726"/>
                  <a:pt x="48661" y="2726"/>
                </a:cubicBezTo>
                <a:cubicBezTo>
                  <a:pt x="48391" y="2726"/>
                  <a:pt x="48120" y="2623"/>
                  <a:pt x="47916" y="2409"/>
                </a:cubicBezTo>
                <a:cubicBezTo>
                  <a:pt x="47534" y="2004"/>
                  <a:pt x="47534" y="1384"/>
                  <a:pt x="47916" y="1002"/>
                </a:cubicBezTo>
                <a:cubicBezTo>
                  <a:pt x="48106" y="787"/>
                  <a:pt x="48369" y="668"/>
                  <a:pt x="48655" y="644"/>
                </a:cubicBezTo>
                <a:close/>
                <a:moveTo>
                  <a:pt x="13261" y="644"/>
                </a:moveTo>
                <a:cubicBezTo>
                  <a:pt x="14167" y="644"/>
                  <a:pt x="14644" y="1765"/>
                  <a:pt x="14000" y="2409"/>
                </a:cubicBezTo>
                <a:cubicBezTo>
                  <a:pt x="13781" y="2629"/>
                  <a:pt x="13512" y="2727"/>
                  <a:pt x="13250" y="2727"/>
                </a:cubicBezTo>
                <a:cubicBezTo>
                  <a:pt x="12716" y="2727"/>
                  <a:pt x="12211" y="2318"/>
                  <a:pt x="12211" y="1694"/>
                </a:cubicBezTo>
                <a:cubicBezTo>
                  <a:pt x="12211" y="1121"/>
                  <a:pt x="12688" y="644"/>
                  <a:pt x="13261" y="644"/>
                </a:cubicBezTo>
                <a:close/>
                <a:moveTo>
                  <a:pt x="20344" y="644"/>
                </a:moveTo>
                <a:cubicBezTo>
                  <a:pt x="21251" y="644"/>
                  <a:pt x="21728" y="1765"/>
                  <a:pt x="21060" y="2409"/>
                </a:cubicBezTo>
                <a:cubicBezTo>
                  <a:pt x="20848" y="2629"/>
                  <a:pt x="20585" y="2727"/>
                  <a:pt x="20326" y="2727"/>
                </a:cubicBezTo>
                <a:cubicBezTo>
                  <a:pt x="19800" y="2727"/>
                  <a:pt x="19295" y="2318"/>
                  <a:pt x="19295" y="1694"/>
                </a:cubicBezTo>
                <a:cubicBezTo>
                  <a:pt x="19295" y="1121"/>
                  <a:pt x="19748" y="644"/>
                  <a:pt x="20344" y="644"/>
                </a:cubicBezTo>
                <a:close/>
                <a:moveTo>
                  <a:pt x="27428" y="644"/>
                </a:moveTo>
                <a:cubicBezTo>
                  <a:pt x="28334" y="644"/>
                  <a:pt x="28811" y="1765"/>
                  <a:pt x="28167" y="2409"/>
                </a:cubicBezTo>
                <a:cubicBezTo>
                  <a:pt x="27956" y="2629"/>
                  <a:pt x="27692" y="2727"/>
                  <a:pt x="27434" y="2727"/>
                </a:cubicBezTo>
                <a:cubicBezTo>
                  <a:pt x="26907" y="2727"/>
                  <a:pt x="26402" y="2318"/>
                  <a:pt x="26402" y="1694"/>
                </a:cubicBezTo>
                <a:cubicBezTo>
                  <a:pt x="26379" y="1121"/>
                  <a:pt x="26856" y="644"/>
                  <a:pt x="27428" y="644"/>
                </a:cubicBezTo>
                <a:close/>
                <a:moveTo>
                  <a:pt x="34488" y="644"/>
                </a:moveTo>
                <a:cubicBezTo>
                  <a:pt x="35418" y="644"/>
                  <a:pt x="35895" y="1765"/>
                  <a:pt x="35227" y="2409"/>
                </a:cubicBezTo>
                <a:cubicBezTo>
                  <a:pt x="35015" y="2629"/>
                  <a:pt x="34752" y="2727"/>
                  <a:pt x="34494" y="2727"/>
                </a:cubicBezTo>
                <a:cubicBezTo>
                  <a:pt x="33967" y="2727"/>
                  <a:pt x="33462" y="2318"/>
                  <a:pt x="33462" y="1694"/>
                </a:cubicBezTo>
                <a:cubicBezTo>
                  <a:pt x="33462" y="1121"/>
                  <a:pt x="33915" y="644"/>
                  <a:pt x="34488" y="644"/>
                </a:cubicBezTo>
                <a:close/>
                <a:moveTo>
                  <a:pt x="59268" y="644"/>
                </a:moveTo>
                <a:cubicBezTo>
                  <a:pt x="59411" y="644"/>
                  <a:pt x="59531" y="668"/>
                  <a:pt x="59674" y="740"/>
                </a:cubicBezTo>
                <a:cubicBezTo>
                  <a:pt x="59793" y="787"/>
                  <a:pt x="59912" y="859"/>
                  <a:pt x="60008" y="954"/>
                </a:cubicBezTo>
                <a:cubicBezTo>
                  <a:pt x="60413" y="1360"/>
                  <a:pt x="60413" y="2004"/>
                  <a:pt x="60008" y="2409"/>
                </a:cubicBezTo>
                <a:cubicBezTo>
                  <a:pt x="59912" y="2529"/>
                  <a:pt x="59793" y="2600"/>
                  <a:pt x="59674" y="2648"/>
                </a:cubicBezTo>
                <a:cubicBezTo>
                  <a:pt x="59539" y="2705"/>
                  <a:pt x="59401" y="2732"/>
                  <a:pt x="59268" y="2732"/>
                </a:cubicBezTo>
                <a:cubicBezTo>
                  <a:pt x="58788" y="2732"/>
                  <a:pt x="58355" y="2388"/>
                  <a:pt x="58243" y="1885"/>
                </a:cubicBezTo>
                <a:cubicBezTo>
                  <a:pt x="58126" y="1253"/>
                  <a:pt x="58605" y="668"/>
                  <a:pt x="59231" y="668"/>
                </a:cubicBezTo>
                <a:cubicBezTo>
                  <a:pt x="59243" y="668"/>
                  <a:pt x="59256" y="668"/>
                  <a:pt x="59268" y="668"/>
                </a:cubicBezTo>
                <a:lnTo>
                  <a:pt x="59268" y="644"/>
                </a:lnTo>
                <a:close/>
                <a:moveTo>
                  <a:pt x="9707" y="644"/>
                </a:moveTo>
                <a:cubicBezTo>
                  <a:pt x="11114" y="644"/>
                  <a:pt x="11114" y="2743"/>
                  <a:pt x="9707" y="2743"/>
                </a:cubicBezTo>
                <a:cubicBezTo>
                  <a:pt x="9516" y="2743"/>
                  <a:pt x="9326" y="2672"/>
                  <a:pt x="9159" y="2576"/>
                </a:cubicBezTo>
                <a:lnTo>
                  <a:pt x="9159" y="2529"/>
                </a:lnTo>
                <a:cubicBezTo>
                  <a:pt x="8992" y="2409"/>
                  <a:pt x="8872" y="2266"/>
                  <a:pt x="8801" y="2075"/>
                </a:cubicBezTo>
                <a:lnTo>
                  <a:pt x="8801" y="2171"/>
                </a:lnTo>
                <a:cubicBezTo>
                  <a:pt x="8729" y="2028"/>
                  <a:pt x="8682" y="1861"/>
                  <a:pt x="8682" y="1694"/>
                </a:cubicBezTo>
                <a:cubicBezTo>
                  <a:pt x="8682" y="1527"/>
                  <a:pt x="8729" y="1360"/>
                  <a:pt x="8801" y="1217"/>
                </a:cubicBezTo>
                <a:lnTo>
                  <a:pt x="8801" y="1312"/>
                </a:lnTo>
                <a:cubicBezTo>
                  <a:pt x="8872" y="1121"/>
                  <a:pt x="8992" y="978"/>
                  <a:pt x="9159" y="859"/>
                </a:cubicBezTo>
                <a:lnTo>
                  <a:pt x="9159" y="811"/>
                </a:lnTo>
                <a:cubicBezTo>
                  <a:pt x="9326" y="716"/>
                  <a:pt x="9516" y="644"/>
                  <a:pt x="9707" y="644"/>
                </a:cubicBezTo>
                <a:close/>
                <a:moveTo>
                  <a:pt x="23874" y="644"/>
                </a:moveTo>
                <a:cubicBezTo>
                  <a:pt x="25258" y="644"/>
                  <a:pt x="25258" y="2743"/>
                  <a:pt x="23874" y="2743"/>
                </a:cubicBezTo>
                <a:cubicBezTo>
                  <a:pt x="23803" y="2743"/>
                  <a:pt x="23755" y="2719"/>
                  <a:pt x="23683" y="2719"/>
                </a:cubicBezTo>
                <a:cubicBezTo>
                  <a:pt x="23564" y="2696"/>
                  <a:pt x="23445" y="2648"/>
                  <a:pt x="23326" y="2576"/>
                </a:cubicBezTo>
                <a:lnTo>
                  <a:pt x="23326" y="2600"/>
                </a:lnTo>
                <a:cubicBezTo>
                  <a:pt x="22682" y="2195"/>
                  <a:pt x="22682" y="1217"/>
                  <a:pt x="23326" y="835"/>
                </a:cubicBezTo>
                <a:cubicBezTo>
                  <a:pt x="23445" y="764"/>
                  <a:pt x="23564" y="692"/>
                  <a:pt x="23683" y="668"/>
                </a:cubicBezTo>
                <a:cubicBezTo>
                  <a:pt x="23755" y="668"/>
                  <a:pt x="23803" y="644"/>
                  <a:pt x="23874" y="644"/>
                </a:cubicBezTo>
                <a:close/>
                <a:moveTo>
                  <a:pt x="30958" y="644"/>
                </a:moveTo>
                <a:cubicBezTo>
                  <a:pt x="32341" y="644"/>
                  <a:pt x="32341" y="2743"/>
                  <a:pt x="30958" y="2743"/>
                </a:cubicBezTo>
                <a:cubicBezTo>
                  <a:pt x="30839" y="2743"/>
                  <a:pt x="30719" y="2719"/>
                  <a:pt x="30600" y="2672"/>
                </a:cubicBezTo>
                <a:cubicBezTo>
                  <a:pt x="29694" y="2338"/>
                  <a:pt x="29694" y="1050"/>
                  <a:pt x="30600" y="716"/>
                </a:cubicBezTo>
                <a:cubicBezTo>
                  <a:pt x="30719" y="668"/>
                  <a:pt x="30839" y="644"/>
                  <a:pt x="30958" y="644"/>
                </a:cubicBezTo>
                <a:close/>
                <a:moveTo>
                  <a:pt x="55739" y="664"/>
                </a:moveTo>
                <a:cubicBezTo>
                  <a:pt x="56178" y="664"/>
                  <a:pt x="56591" y="944"/>
                  <a:pt x="56740" y="1408"/>
                </a:cubicBezTo>
                <a:cubicBezTo>
                  <a:pt x="56931" y="2075"/>
                  <a:pt x="56430" y="2743"/>
                  <a:pt x="55738" y="2743"/>
                </a:cubicBezTo>
                <a:cubicBezTo>
                  <a:pt x="55548" y="2743"/>
                  <a:pt x="55333" y="2672"/>
                  <a:pt x="55166" y="2552"/>
                </a:cubicBezTo>
                <a:cubicBezTo>
                  <a:pt x="55095" y="2505"/>
                  <a:pt x="55047" y="2457"/>
                  <a:pt x="54975" y="2409"/>
                </a:cubicBezTo>
                <a:lnTo>
                  <a:pt x="54951" y="2362"/>
                </a:lnTo>
                <a:cubicBezTo>
                  <a:pt x="54904" y="2314"/>
                  <a:pt x="54880" y="2266"/>
                  <a:pt x="54832" y="2195"/>
                </a:cubicBezTo>
                <a:cubicBezTo>
                  <a:pt x="54665" y="1908"/>
                  <a:pt x="54665" y="1527"/>
                  <a:pt x="54832" y="1217"/>
                </a:cubicBezTo>
                <a:cubicBezTo>
                  <a:pt x="54904" y="1050"/>
                  <a:pt x="55023" y="931"/>
                  <a:pt x="55166" y="835"/>
                </a:cubicBezTo>
                <a:cubicBezTo>
                  <a:pt x="55348" y="718"/>
                  <a:pt x="55546" y="664"/>
                  <a:pt x="55739" y="664"/>
                </a:cubicBezTo>
                <a:close/>
                <a:moveTo>
                  <a:pt x="0" y="0"/>
                </a:moveTo>
                <a:lnTo>
                  <a:pt x="0" y="99671"/>
                </a:lnTo>
                <a:lnTo>
                  <a:pt x="61916" y="99671"/>
                </a:lnTo>
                <a:lnTo>
                  <a:pt x="61916" y="0"/>
                </a:lnTo>
                <a:close/>
              </a:path>
            </a:pathLst>
          </a:cu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Google Shape;462;p43"/>
          <p:cNvPicPr preferRelativeResize="0"/>
          <p:nvPr/>
        </p:nvPicPr>
        <p:blipFill>
          <a:blip r:embed="rId3">
            <a:alphaModFix amt="58999"/>
          </a:blip>
          <a:stretch>
            <a:fillRect/>
          </a:stretch>
        </p:blipFill>
        <p:spPr>
          <a:xfrm rot="19743209">
            <a:off x="380987" y="318037"/>
            <a:ext cx="1570100" cy="407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43"/>
          <p:cNvGrpSpPr/>
          <p:nvPr/>
        </p:nvGrpSpPr>
        <p:grpSpPr>
          <a:xfrm>
            <a:off x="7929511" y="3341500"/>
            <a:ext cx="1057967" cy="1709385"/>
            <a:chOff x="1693026" y="1752924"/>
            <a:chExt cx="1057967" cy="1709385"/>
          </a:xfrm>
        </p:grpSpPr>
        <p:sp>
          <p:nvSpPr>
            <p:cNvPr id="466" name="Google Shape;466;p43"/>
            <p:cNvSpPr/>
            <p:nvPr/>
          </p:nvSpPr>
          <p:spPr>
            <a:xfrm>
              <a:off x="1989861" y="1752924"/>
              <a:ext cx="464290" cy="1488789"/>
            </a:xfrm>
            <a:custGeom>
              <a:avLst/>
              <a:gdLst/>
              <a:ahLst/>
              <a:cxnLst/>
              <a:rect l="l" t="t" r="r" b="b"/>
              <a:pathLst>
                <a:path w="25662" h="82299" extrusionOk="0">
                  <a:moveTo>
                    <a:pt x="18232" y="952"/>
                  </a:moveTo>
                  <a:cubicBezTo>
                    <a:pt x="18757" y="952"/>
                    <a:pt x="18334" y="4099"/>
                    <a:pt x="18181" y="4750"/>
                  </a:cubicBezTo>
                  <a:cubicBezTo>
                    <a:pt x="18181" y="4750"/>
                    <a:pt x="17050" y="2271"/>
                    <a:pt x="17963" y="1140"/>
                  </a:cubicBezTo>
                  <a:cubicBezTo>
                    <a:pt x="18072" y="1010"/>
                    <a:pt x="18161" y="952"/>
                    <a:pt x="18232" y="952"/>
                  </a:cubicBezTo>
                  <a:close/>
                  <a:moveTo>
                    <a:pt x="15868" y="2007"/>
                  </a:moveTo>
                  <a:cubicBezTo>
                    <a:pt x="16363" y="2007"/>
                    <a:pt x="17381" y="4777"/>
                    <a:pt x="17528" y="5402"/>
                  </a:cubicBezTo>
                  <a:cubicBezTo>
                    <a:pt x="17528" y="5402"/>
                    <a:pt x="15354" y="3706"/>
                    <a:pt x="15658" y="2314"/>
                  </a:cubicBezTo>
                  <a:cubicBezTo>
                    <a:pt x="15705" y="2099"/>
                    <a:pt x="15778" y="2007"/>
                    <a:pt x="15868" y="2007"/>
                  </a:cubicBezTo>
                  <a:close/>
                  <a:moveTo>
                    <a:pt x="20679" y="1907"/>
                  </a:moveTo>
                  <a:cubicBezTo>
                    <a:pt x="20799" y="1907"/>
                    <a:pt x="20885" y="2029"/>
                    <a:pt x="20921" y="2314"/>
                  </a:cubicBezTo>
                  <a:cubicBezTo>
                    <a:pt x="21095" y="4010"/>
                    <a:pt x="18311" y="5794"/>
                    <a:pt x="18311" y="5794"/>
                  </a:cubicBezTo>
                  <a:cubicBezTo>
                    <a:pt x="18566" y="5066"/>
                    <a:pt x="20066" y="1907"/>
                    <a:pt x="20679" y="1907"/>
                  </a:cubicBezTo>
                  <a:close/>
                  <a:moveTo>
                    <a:pt x="14438" y="3724"/>
                  </a:moveTo>
                  <a:cubicBezTo>
                    <a:pt x="15010" y="3724"/>
                    <a:pt x="16970" y="5556"/>
                    <a:pt x="17354" y="6011"/>
                  </a:cubicBezTo>
                  <a:cubicBezTo>
                    <a:pt x="17354" y="6011"/>
                    <a:pt x="14658" y="5489"/>
                    <a:pt x="14310" y="4097"/>
                  </a:cubicBezTo>
                  <a:cubicBezTo>
                    <a:pt x="14241" y="3833"/>
                    <a:pt x="14299" y="3724"/>
                    <a:pt x="14438" y="3724"/>
                  </a:cubicBezTo>
                  <a:close/>
                  <a:moveTo>
                    <a:pt x="23530" y="8186"/>
                  </a:moveTo>
                  <a:cubicBezTo>
                    <a:pt x="23401" y="10075"/>
                    <a:pt x="22001" y="11244"/>
                    <a:pt x="21170" y="12696"/>
                  </a:cubicBezTo>
                  <a:lnTo>
                    <a:pt x="21170" y="12696"/>
                  </a:lnTo>
                  <a:cubicBezTo>
                    <a:pt x="20813" y="10880"/>
                    <a:pt x="21894" y="8702"/>
                    <a:pt x="23530" y="8186"/>
                  </a:cubicBezTo>
                  <a:close/>
                  <a:moveTo>
                    <a:pt x="16423" y="14303"/>
                  </a:moveTo>
                  <a:cubicBezTo>
                    <a:pt x="17244" y="14303"/>
                    <a:pt x="19703" y="17271"/>
                    <a:pt x="19703" y="18885"/>
                  </a:cubicBezTo>
                  <a:lnTo>
                    <a:pt x="19877" y="18885"/>
                  </a:lnTo>
                  <a:lnTo>
                    <a:pt x="19703" y="18929"/>
                  </a:lnTo>
                  <a:lnTo>
                    <a:pt x="19703" y="18885"/>
                  </a:lnTo>
                  <a:cubicBezTo>
                    <a:pt x="18746" y="17798"/>
                    <a:pt x="17789" y="16710"/>
                    <a:pt x="16876" y="15580"/>
                  </a:cubicBezTo>
                  <a:cubicBezTo>
                    <a:pt x="16615" y="15232"/>
                    <a:pt x="15919" y="14797"/>
                    <a:pt x="16223" y="14405"/>
                  </a:cubicBezTo>
                  <a:cubicBezTo>
                    <a:pt x="16269" y="14335"/>
                    <a:pt x="16337" y="14303"/>
                    <a:pt x="16423" y="14303"/>
                  </a:cubicBezTo>
                  <a:close/>
                  <a:moveTo>
                    <a:pt x="7024" y="19689"/>
                  </a:moveTo>
                  <a:lnTo>
                    <a:pt x="7046" y="19711"/>
                  </a:lnTo>
                  <a:lnTo>
                    <a:pt x="7003" y="19711"/>
                  </a:lnTo>
                  <a:cubicBezTo>
                    <a:pt x="7010" y="19704"/>
                    <a:pt x="7017" y="19696"/>
                    <a:pt x="7024" y="19689"/>
                  </a:cubicBezTo>
                  <a:close/>
                  <a:moveTo>
                    <a:pt x="7177" y="17841"/>
                  </a:moveTo>
                  <a:lnTo>
                    <a:pt x="7177" y="17885"/>
                  </a:lnTo>
                  <a:cubicBezTo>
                    <a:pt x="7871" y="17885"/>
                    <a:pt x="7397" y="19399"/>
                    <a:pt x="5669" y="20140"/>
                  </a:cubicBezTo>
                  <a:lnTo>
                    <a:pt x="5669" y="20140"/>
                  </a:lnTo>
                  <a:cubicBezTo>
                    <a:pt x="5777" y="19800"/>
                    <a:pt x="6495" y="17841"/>
                    <a:pt x="7177" y="17841"/>
                  </a:cubicBezTo>
                  <a:close/>
                  <a:moveTo>
                    <a:pt x="4673" y="16878"/>
                  </a:moveTo>
                  <a:cubicBezTo>
                    <a:pt x="5261" y="16878"/>
                    <a:pt x="5922" y="18455"/>
                    <a:pt x="5176" y="20320"/>
                  </a:cubicBezTo>
                  <a:lnTo>
                    <a:pt x="5220" y="20407"/>
                  </a:lnTo>
                  <a:cubicBezTo>
                    <a:pt x="5176" y="20320"/>
                    <a:pt x="3784" y="17624"/>
                    <a:pt x="4393" y="16971"/>
                  </a:cubicBezTo>
                  <a:lnTo>
                    <a:pt x="4393" y="16971"/>
                  </a:lnTo>
                  <a:lnTo>
                    <a:pt x="4393" y="17015"/>
                  </a:lnTo>
                  <a:cubicBezTo>
                    <a:pt x="4480" y="16922"/>
                    <a:pt x="4576" y="16878"/>
                    <a:pt x="4673" y="16878"/>
                  </a:cubicBezTo>
                  <a:close/>
                  <a:moveTo>
                    <a:pt x="2509" y="18350"/>
                  </a:moveTo>
                  <a:cubicBezTo>
                    <a:pt x="3103" y="18350"/>
                    <a:pt x="4203" y="19319"/>
                    <a:pt x="4566" y="21052"/>
                  </a:cubicBezTo>
                  <a:lnTo>
                    <a:pt x="4566" y="21052"/>
                  </a:lnTo>
                  <a:cubicBezTo>
                    <a:pt x="4101" y="20774"/>
                    <a:pt x="2014" y="19454"/>
                    <a:pt x="2132" y="18668"/>
                  </a:cubicBezTo>
                  <a:cubicBezTo>
                    <a:pt x="2174" y="18454"/>
                    <a:pt x="2315" y="18350"/>
                    <a:pt x="2509" y="18350"/>
                  </a:cubicBezTo>
                  <a:close/>
                  <a:moveTo>
                    <a:pt x="7900" y="20029"/>
                  </a:moveTo>
                  <a:cubicBezTo>
                    <a:pt x="8066" y="20029"/>
                    <a:pt x="8206" y="20064"/>
                    <a:pt x="8308" y="20146"/>
                  </a:cubicBezTo>
                  <a:cubicBezTo>
                    <a:pt x="8909" y="20571"/>
                    <a:pt x="7898" y="21427"/>
                    <a:pt x="6283" y="21427"/>
                  </a:cubicBezTo>
                  <a:cubicBezTo>
                    <a:pt x="5913" y="21427"/>
                    <a:pt x="5511" y="21383"/>
                    <a:pt x="5089" y="21277"/>
                  </a:cubicBezTo>
                  <a:lnTo>
                    <a:pt x="5002" y="21277"/>
                  </a:lnTo>
                  <a:cubicBezTo>
                    <a:pt x="5076" y="21240"/>
                    <a:pt x="6928" y="20029"/>
                    <a:pt x="7900" y="20029"/>
                  </a:cubicBezTo>
                  <a:close/>
                  <a:moveTo>
                    <a:pt x="20355" y="25061"/>
                  </a:moveTo>
                  <a:lnTo>
                    <a:pt x="20312" y="25105"/>
                  </a:lnTo>
                  <a:lnTo>
                    <a:pt x="20312" y="25061"/>
                  </a:lnTo>
                  <a:close/>
                  <a:moveTo>
                    <a:pt x="24241" y="21367"/>
                  </a:moveTo>
                  <a:cubicBezTo>
                    <a:pt x="24339" y="21367"/>
                    <a:pt x="24424" y="21405"/>
                    <a:pt x="24487" y="21495"/>
                  </a:cubicBezTo>
                  <a:cubicBezTo>
                    <a:pt x="25096" y="22364"/>
                    <a:pt x="22356" y="24148"/>
                    <a:pt x="21138" y="25322"/>
                  </a:cubicBezTo>
                  <a:lnTo>
                    <a:pt x="21138" y="25279"/>
                  </a:lnTo>
                  <a:cubicBezTo>
                    <a:pt x="21790" y="24278"/>
                    <a:pt x="22356" y="23191"/>
                    <a:pt x="23095" y="22234"/>
                  </a:cubicBezTo>
                  <a:cubicBezTo>
                    <a:pt x="23302" y="21924"/>
                    <a:pt x="23865" y="21367"/>
                    <a:pt x="24241" y="21367"/>
                  </a:cubicBezTo>
                  <a:close/>
                  <a:moveTo>
                    <a:pt x="8188" y="24107"/>
                  </a:moveTo>
                  <a:cubicBezTo>
                    <a:pt x="8280" y="24107"/>
                    <a:pt x="8364" y="24147"/>
                    <a:pt x="8438" y="24235"/>
                  </a:cubicBezTo>
                  <a:cubicBezTo>
                    <a:pt x="9004" y="24887"/>
                    <a:pt x="7177" y="27018"/>
                    <a:pt x="6133" y="28149"/>
                  </a:cubicBezTo>
                  <a:lnTo>
                    <a:pt x="6133" y="28193"/>
                  </a:lnTo>
                  <a:lnTo>
                    <a:pt x="6003" y="28193"/>
                  </a:lnTo>
                  <a:lnTo>
                    <a:pt x="6133" y="28149"/>
                  </a:lnTo>
                  <a:cubicBezTo>
                    <a:pt x="6133" y="26944"/>
                    <a:pt x="7418" y="24107"/>
                    <a:pt x="8188" y="24107"/>
                  </a:cubicBezTo>
                  <a:close/>
                  <a:moveTo>
                    <a:pt x="15635" y="28088"/>
                  </a:moveTo>
                  <a:cubicBezTo>
                    <a:pt x="17475" y="28088"/>
                    <a:pt x="16299" y="31609"/>
                    <a:pt x="16006" y="33281"/>
                  </a:cubicBezTo>
                  <a:cubicBezTo>
                    <a:pt x="15658" y="31629"/>
                    <a:pt x="14179" y="28280"/>
                    <a:pt x="15397" y="28106"/>
                  </a:cubicBezTo>
                  <a:cubicBezTo>
                    <a:pt x="15481" y="28094"/>
                    <a:pt x="15560" y="28088"/>
                    <a:pt x="15635" y="28088"/>
                  </a:cubicBezTo>
                  <a:close/>
                  <a:moveTo>
                    <a:pt x="1191" y="31250"/>
                  </a:moveTo>
                  <a:cubicBezTo>
                    <a:pt x="2039" y="31250"/>
                    <a:pt x="4365" y="32987"/>
                    <a:pt x="5611" y="34934"/>
                  </a:cubicBezTo>
                  <a:cubicBezTo>
                    <a:pt x="3697" y="34412"/>
                    <a:pt x="0" y="32281"/>
                    <a:pt x="957" y="31324"/>
                  </a:cubicBezTo>
                  <a:cubicBezTo>
                    <a:pt x="1012" y="31274"/>
                    <a:pt x="1091" y="31250"/>
                    <a:pt x="1191" y="31250"/>
                  </a:cubicBezTo>
                  <a:close/>
                  <a:moveTo>
                    <a:pt x="15136" y="38066"/>
                  </a:moveTo>
                  <a:cubicBezTo>
                    <a:pt x="15136" y="38109"/>
                    <a:pt x="15136" y="38109"/>
                    <a:pt x="15093" y="38152"/>
                  </a:cubicBezTo>
                  <a:cubicBezTo>
                    <a:pt x="15093" y="38152"/>
                    <a:pt x="15093" y="38196"/>
                    <a:pt x="15049" y="38196"/>
                  </a:cubicBezTo>
                  <a:lnTo>
                    <a:pt x="15093" y="38109"/>
                  </a:lnTo>
                  <a:lnTo>
                    <a:pt x="15136" y="38066"/>
                  </a:lnTo>
                  <a:close/>
                  <a:moveTo>
                    <a:pt x="10917" y="33629"/>
                  </a:moveTo>
                  <a:cubicBezTo>
                    <a:pt x="12439" y="33629"/>
                    <a:pt x="9830" y="37631"/>
                    <a:pt x="9134" y="38413"/>
                  </a:cubicBezTo>
                  <a:cubicBezTo>
                    <a:pt x="9221" y="37805"/>
                    <a:pt x="10134" y="33629"/>
                    <a:pt x="10917" y="33629"/>
                  </a:cubicBezTo>
                  <a:close/>
                  <a:moveTo>
                    <a:pt x="19625" y="35589"/>
                  </a:moveTo>
                  <a:cubicBezTo>
                    <a:pt x="19730" y="35589"/>
                    <a:pt x="19802" y="35629"/>
                    <a:pt x="19833" y="35717"/>
                  </a:cubicBezTo>
                  <a:cubicBezTo>
                    <a:pt x="20225" y="36761"/>
                    <a:pt x="16963" y="38457"/>
                    <a:pt x="15049" y="39196"/>
                  </a:cubicBezTo>
                  <a:lnTo>
                    <a:pt x="15049" y="39153"/>
                  </a:lnTo>
                  <a:cubicBezTo>
                    <a:pt x="16199" y="37811"/>
                    <a:pt x="18838" y="35589"/>
                    <a:pt x="19625" y="35589"/>
                  </a:cubicBezTo>
                  <a:close/>
                  <a:moveTo>
                    <a:pt x="12263" y="37756"/>
                  </a:moveTo>
                  <a:cubicBezTo>
                    <a:pt x="12896" y="37756"/>
                    <a:pt x="12708" y="41823"/>
                    <a:pt x="12135" y="42806"/>
                  </a:cubicBezTo>
                  <a:cubicBezTo>
                    <a:pt x="12135" y="42806"/>
                    <a:pt x="11352" y="38370"/>
                    <a:pt x="12135" y="37805"/>
                  </a:cubicBezTo>
                  <a:cubicBezTo>
                    <a:pt x="12181" y="37772"/>
                    <a:pt x="12223" y="37756"/>
                    <a:pt x="12263" y="37756"/>
                  </a:cubicBezTo>
                  <a:close/>
                  <a:moveTo>
                    <a:pt x="14818" y="45718"/>
                  </a:moveTo>
                  <a:cubicBezTo>
                    <a:pt x="15011" y="45718"/>
                    <a:pt x="15204" y="45811"/>
                    <a:pt x="15397" y="46025"/>
                  </a:cubicBezTo>
                  <a:lnTo>
                    <a:pt x="15397" y="46068"/>
                  </a:lnTo>
                  <a:cubicBezTo>
                    <a:pt x="15745" y="46416"/>
                    <a:pt x="13614" y="48678"/>
                    <a:pt x="12266" y="49722"/>
                  </a:cubicBezTo>
                  <a:cubicBezTo>
                    <a:pt x="12815" y="48367"/>
                    <a:pt x="13795" y="45718"/>
                    <a:pt x="14818" y="45718"/>
                  </a:cubicBezTo>
                  <a:close/>
                  <a:moveTo>
                    <a:pt x="6234" y="50239"/>
                  </a:moveTo>
                  <a:cubicBezTo>
                    <a:pt x="7103" y="50239"/>
                    <a:pt x="7390" y="53108"/>
                    <a:pt x="7177" y="54810"/>
                  </a:cubicBezTo>
                  <a:lnTo>
                    <a:pt x="7133" y="54810"/>
                  </a:lnTo>
                  <a:cubicBezTo>
                    <a:pt x="6350" y="53332"/>
                    <a:pt x="5089" y="50374"/>
                    <a:pt x="6176" y="50244"/>
                  </a:cubicBezTo>
                  <a:cubicBezTo>
                    <a:pt x="6196" y="50241"/>
                    <a:pt x="6215" y="50239"/>
                    <a:pt x="6234" y="50239"/>
                  </a:cubicBezTo>
                  <a:close/>
                  <a:moveTo>
                    <a:pt x="10917" y="47591"/>
                  </a:moveTo>
                  <a:lnTo>
                    <a:pt x="10917" y="47591"/>
                  </a:lnTo>
                  <a:cubicBezTo>
                    <a:pt x="11483" y="53549"/>
                    <a:pt x="8960" y="58986"/>
                    <a:pt x="7786" y="64640"/>
                  </a:cubicBezTo>
                  <a:lnTo>
                    <a:pt x="7786" y="64683"/>
                  </a:lnTo>
                  <a:cubicBezTo>
                    <a:pt x="7351" y="58681"/>
                    <a:pt x="8786" y="53071"/>
                    <a:pt x="10917" y="47591"/>
                  </a:cubicBezTo>
                  <a:close/>
                  <a:moveTo>
                    <a:pt x="18031" y="1"/>
                  </a:moveTo>
                  <a:cubicBezTo>
                    <a:pt x="17982" y="1"/>
                    <a:pt x="17930" y="3"/>
                    <a:pt x="17876" y="9"/>
                  </a:cubicBezTo>
                  <a:cubicBezTo>
                    <a:pt x="16528" y="183"/>
                    <a:pt x="17006" y="2184"/>
                    <a:pt x="17267" y="3227"/>
                  </a:cubicBezTo>
                  <a:cubicBezTo>
                    <a:pt x="16765" y="2653"/>
                    <a:pt x="16351" y="1130"/>
                    <a:pt x="15708" y="1130"/>
                  </a:cubicBezTo>
                  <a:cubicBezTo>
                    <a:pt x="15572" y="1130"/>
                    <a:pt x="15426" y="1198"/>
                    <a:pt x="15267" y="1357"/>
                  </a:cubicBezTo>
                  <a:cubicBezTo>
                    <a:pt x="14962" y="1662"/>
                    <a:pt x="15049" y="2097"/>
                    <a:pt x="15093" y="2488"/>
                  </a:cubicBezTo>
                  <a:cubicBezTo>
                    <a:pt x="15180" y="2923"/>
                    <a:pt x="15354" y="3358"/>
                    <a:pt x="15614" y="3706"/>
                  </a:cubicBezTo>
                  <a:cubicBezTo>
                    <a:pt x="15175" y="3506"/>
                    <a:pt x="14736" y="3087"/>
                    <a:pt x="14263" y="3087"/>
                  </a:cubicBezTo>
                  <a:cubicBezTo>
                    <a:pt x="14221" y="3087"/>
                    <a:pt x="14178" y="3090"/>
                    <a:pt x="14136" y="3097"/>
                  </a:cubicBezTo>
                  <a:cubicBezTo>
                    <a:pt x="14005" y="3141"/>
                    <a:pt x="13918" y="3227"/>
                    <a:pt x="13875" y="3358"/>
                  </a:cubicBezTo>
                  <a:cubicBezTo>
                    <a:pt x="13831" y="3749"/>
                    <a:pt x="13918" y="4141"/>
                    <a:pt x="14092" y="4445"/>
                  </a:cubicBezTo>
                  <a:cubicBezTo>
                    <a:pt x="14919" y="5968"/>
                    <a:pt x="16354" y="6316"/>
                    <a:pt x="17789" y="6446"/>
                  </a:cubicBezTo>
                  <a:cubicBezTo>
                    <a:pt x="20094" y="10143"/>
                    <a:pt x="20399" y="14144"/>
                    <a:pt x="20399" y="18189"/>
                  </a:cubicBezTo>
                  <a:cubicBezTo>
                    <a:pt x="20094" y="17711"/>
                    <a:pt x="19920" y="17102"/>
                    <a:pt x="19616" y="16710"/>
                  </a:cubicBezTo>
                  <a:cubicBezTo>
                    <a:pt x="18833" y="15710"/>
                    <a:pt x="18007" y="14797"/>
                    <a:pt x="17137" y="13927"/>
                  </a:cubicBezTo>
                  <a:cubicBezTo>
                    <a:pt x="16932" y="13738"/>
                    <a:pt x="16664" y="13640"/>
                    <a:pt x="16412" y="13640"/>
                  </a:cubicBezTo>
                  <a:cubicBezTo>
                    <a:pt x="15969" y="13640"/>
                    <a:pt x="15575" y="13942"/>
                    <a:pt x="15658" y="14579"/>
                  </a:cubicBezTo>
                  <a:cubicBezTo>
                    <a:pt x="15701" y="15101"/>
                    <a:pt x="16223" y="15667"/>
                    <a:pt x="16658" y="16188"/>
                  </a:cubicBezTo>
                  <a:cubicBezTo>
                    <a:pt x="17746" y="17493"/>
                    <a:pt x="18920" y="18668"/>
                    <a:pt x="19964" y="19972"/>
                  </a:cubicBezTo>
                  <a:cubicBezTo>
                    <a:pt x="20268" y="20364"/>
                    <a:pt x="20442" y="20842"/>
                    <a:pt x="20399" y="21364"/>
                  </a:cubicBezTo>
                  <a:cubicBezTo>
                    <a:pt x="19659" y="24278"/>
                    <a:pt x="18833" y="27192"/>
                    <a:pt x="18050" y="30063"/>
                  </a:cubicBezTo>
                  <a:cubicBezTo>
                    <a:pt x="17920" y="30541"/>
                    <a:pt x="17746" y="30976"/>
                    <a:pt x="17528" y="31368"/>
                  </a:cubicBezTo>
                  <a:cubicBezTo>
                    <a:pt x="17311" y="31802"/>
                    <a:pt x="17093" y="32194"/>
                    <a:pt x="16919" y="32629"/>
                  </a:cubicBezTo>
                  <a:cubicBezTo>
                    <a:pt x="17050" y="30715"/>
                    <a:pt x="17659" y="27584"/>
                    <a:pt x="15484" y="27540"/>
                  </a:cubicBezTo>
                  <a:cubicBezTo>
                    <a:pt x="14310" y="27540"/>
                    <a:pt x="14397" y="29106"/>
                    <a:pt x="14571" y="29976"/>
                  </a:cubicBezTo>
                  <a:cubicBezTo>
                    <a:pt x="14832" y="31237"/>
                    <a:pt x="15310" y="32455"/>
                    <a:pt x="15527" y="33716"/>
                  </a:cubicBezTo>
                  <a:cubicBezTo>
                    <a:pt x="15658" y="34456"/>
                    <a:pt x="15614" y="35151"/>
                    <a:pt x="15397" y="35847"/>
                  </a:cubicBezTo>
                  <a:cubicBezTo>
                    <a:pt x="14832" y="37326"/>
                    <a:pt x="14092" y="38674"/>
                    <a:pt x="13396" y="40110"/>
                  </a:cubicBezTo>
                  <a:cubicBezTo>
                    <a:pt x="13353" y="40284"/>
                    <a:pt x="13266" y="40414"/>
                    <a:pt x="13179" y="40545"/>
                  </a:cubicBezTo>
                  <a:cubicBezTo>
                    <a:pt x="13092" y="40675"/>
                    <a:pt x="13048" y="40762"/>
                    <a:pt x="12918" y="40849"/>
                  </a:cubicBezTo>
                  <a:cubicBezTo>
                    <a:pt x="12918" y="39588"/>
                    <a:pt x="13744" y="38066"/>
                    <a:pt x="12918" y="37239"/>
                  </a:cubicBezTo>
                  <a:cubicBezTo>
                    <a:pt x="12740" y="37041"/>
                    <a:pt x="12555" y="36956"/>
                    <a:pt x="12376" y="36956"/>
                  </a:cubicBezTo>
                  <a:cubicBezTo>
                    <a:pt x="11767" y="36956"/>
                    <a:pt x="11222" y="37941"/>
                    <a:pt x="11222" y="38848"/>
                  </a:cubicBezTo>
                  <a:cubicBezTo>
                    <a:pt x="11222" y="40371"/>
                    <a:pt x="11439" y="41893"/>
                    <a:pt x="11526" y="43415"/>
                  </a:cubicBezTo>
                  <a:cubicBezTo>
                    <a:pt x="11526" y="43807"/>
                    <a:pt x="11483" y="44198"/>
                    <a:pt x="11439" y="44589"/>
                  </a:cubicBezTo>
                  <a:lnTo>
                    <a:pt x="11309" y="44589"/>
                  </a:lnTo>
                  <a:lnTo>
                    <a:pt x="9482" y="39588"/>
                  </a:lnTo>
                  <a:cubicBezTo>
                    <a:pt x="9743" y="37457"/>
                    <a:pt x="13570" y="34282"/>
                    <a:pt x="11396" y="33064"/>
                  </a:cubicBezTo>
                  <a:cubicBezTo>
                    <a:pt x="11185" y="32942"/>
                    <a:pt x="11001" y="32888"/>
                    <a:pt x="10839" y="32888"/>
                  </a:cubicBezTo>
                  <a:cubicBezTo>
                    <a:pt x="9963" y="32888"/>
                    <a:pt x="9725" y="34447"/>
                    <a:pt x="9395" y="35108"/>
                  </a:cubicBezTo>
                  <a:cubicBezTo>
                    <a:pt x="9047" y="36108"/>
                    <a:pt x="8786" y="37152"/>
                    <a:pt x="8612" y="38152"/>
                  </a:cubicBezTo>
                  <a:cubicBezTo>
                    <a:pt x="8482" y="37979"/>
                    <a:pt x="8395" y="37892"/>
                    <a:pt x="8351" y="37761"/>
                  </a:cubicBezTo>
                  <a:cubicBezTo>
                    <a:pt x="7090" y="35586"/>
                    <a:pt x="6263" y="33238"/>
                    <a:pt x="5785" y="30802"/>
                  </a:cubicBezTo>
                  <a:cubicBezTo>
                    <a:pt x="5568" y="30063"/>
                    <a:pt x="5785" y="29280"/>
                    <a:pt x="6307" y="28758"/>
                  </a:cubicBezTo>
                  <a:cubicBezTo>
                    <a:pt x="6872" y="28193"/>
                    <a:pt x="7351" y="27627"/>
                    <a:pt x="7829" y="26975"/>
                  </a:cubicBezTo>
                  <a:cubicBezTo>
                    <a:pt x="8569" y="26018"/>
                    <a:pt x="9960" y="24539"/>
                    <a:pt x="8786" y="23582"/>
                  </a:cubicBezTo>
                  <a:cubicBezTo>
                    <a:pt x="8593" y="23436"/>
                    <a:pt x="8413" y="23373"/>
                    <a:pt x="8243" y="23373"/>
                  </a:cubicBezTo>
                  <a:cubicBezTo>
                    <a:pt x="7459" y="23373"/>
                    <a:pt x="6918" y="24729"/>
                    <a:pt x="6524" y="25409"/>
                  </a:cubicBezTo>
                  <a:cubicBezTo>
                    <a:pt x="6046" y="26409"/>
                    <a:pt x="5611" y="27410"/>
                    <a:pt x="5220" y="28410"/>
                  </a:cubicBezTo>
                  <a:cubicBezTo>
                    <a:pt x="5133" y="27149"/>
                    <a:pt x="5046" y="26018"/>
                    <a:pt x="5046" y="24887"/>
                  </a:cubicBezTo>
                  <a:cubicBezTo>
                    <a:pt x="5046" y="23756"/>
                    <a:pt x="5133" y="23017"/>
                    <a:pt x="5176" y="21930"/>
                  </a:cubicBezTo>
                  <a:cubicBezTo>
                    <a:pt x="6655" y="21712"/>
                    <a:pt x="9177" y="22147"/>
                    <a:pt x="9091" y="20190"/>
                  </a:cubicBezTo>
                  <a:cubicBezTo>
                    <a:pt x="9134" y="19885"/>
                    <a:pt x="8960" y="19537"/>
                    <a:pt x="8699" y="19363"/>
                  </a:cubicBezTo>
                  <a:cubicBezTo>
                    <a:pt x="8589" y="19318"/>
                    <a:pt x="8478" y="19299"/>
                    <a:pt x="8364" y="19299"/>
                  </a:cubicBezTo>
                  <a:cubicBezTo>
                    <a:pt x="7953" y="19299"/>
                    <a:pt x="7516" y="19546"/>
                    <a:pt x="7054" y="19656"/>
                  </a:cubicBezTo>
                  <a:lnTo>
                    <a:pt x="7054" y="19656"/>
                  </a:lnTo>
                  <a:cubicBezTo>
                    <a:pt x="8363" y="18253"/>
                    <a:pt x="8816" y="17356"/>
                    <a:pt x="7786" y="16841"/>
                  </a:cubicBezTo>
                  <a:cubicBezTo>
                    <a:pt x="7643" y="16767"/>
                    <a:pt x="7515" y="16734"/>
                    <a:pt x="7398" y="16734"/>
                  </a:cubicBezTo>
                  <a:cubicBezTo>
                    <a:pt x="6693" y="16734"/>
                    <a:pt x="6394" y="17928"/>
                    <a:pt x="5872" y="18450"/>
                  </a:cubicBezTo>
                  <a:cubicBezTo>
                    <a:pt x="5872" y="18450"/>
                    <a:pt x="5872" y="18494"/>
                    <a:pt x="5872" y="18494"/>
                  </a:cubicBezTo>
                  <a:lnTo>
                    <a:pt x="5829" y="18537"/>
                  </a:lnTo>
                  <a:cubicBezTo>
                    <a:pt x="5829" y="18494"/>
                    <a:pt x="5829" y="18494"/>
                    <a:pt x="5829" y="18494"/>
                  </a:cubicBezTo>
                  <a:cubicBezTo>
                    <a:pt x="5698" y="17841"/>
                    <a:pt x="5611" y="17189"/>
                    <a:pt x="5437" y="16493"/>
                  </a:cubicBezTo>
                  <a:cubicBezTo>
                    <a:pt x="5315" y="16248"/>
                    <a:pt x="5096" y="16017"/>
                    <a:pt x="4804" y="16017"/>
                  </a:cubicBezTo>
                  <a:cubicBezTo>
                    <a:pt x="4577" y="16017"/>
                    <a:pt x="4306" y="16156"/>
                    <a:pt x="4002" y="16536"/>
                  </a:cubicBezTo>
                  <a:cubicBezTo>
                    <a:pt x="3480" y="17189"/>
                    <a:pt x="4176" y="18102"/>
                    <a:pt x="4002" y="18711"/>
                  </a:cubicBezTo>
                  <a:cubicBezTo>
                    <a:pt x="3556" y="18468"/>
                    <a:pt x="3073" y="17697"/>
                    <a:pt x="2447" y="17697"/>
                  </a:cubicBezTo>
                  <a:cubicBezTo>
                    <a:pt x="2401" y="17697"/>
                    <a:pt x="2354" y="17702"/>
                    <a:pt x="2306" y="17711"/>
                  </a:cubicBezTo>
                  <a:cubicBezTo>
                    <a:pt x="2045" y="17754"/>
                    <a:pt x="1871" y="17928"/>
                    <a:pt x="1740" y="18146"/>
                  </a:cubicBezTo>
                  <a:cubicBezTo>
                    <a:pt x="957" y="19929"/>
                    <a:pt x="3349" y="20842"/>
                    <a:pt x="4611" y="21930"/>
                  </a:cubicBezTo>
                  <a:cubicBezTo>
                    <a:pt x="3871" y="26148"/>
                    <a:pt x="5002" y="30150"/>
                    <a:pt x="5916" y="33890"/>
                  </a:cubicBezTo>
                  <a:cubicBezTo>
                    <a:pt x="4828" y="33020"/>
                    <a:pt x="3610" y="31976"/>
                    <a:pt x="2306" y="31063"/>
                  </a:cubicBezTo>
                  <a:cubicBezTo>
                    <a:pt x="2029" y="30846"/>
                    <a:pt x="1511" y="30683"/>
                    <a:pt x="1061" y="30683"/>
                  </a:cubicBezTo>
                  <a:cubicBezTo>
                    <a:pt x="517" y="30683"/>
                    <a:pt x="71" y="30920"/>
                    <a:pt x="261" y="31585"/>
                  </a:cubicBezTo>
                  <a:cubicBezTo>
                    <a:pt x="1827" y="34195"/>
                    <a:pt x="4698" y="34977"/>
                    <a:pt x="6916" y="36500"/>
                  </a:cubicBezTo>
                  <a:cubicBezTo>
                    <a:pt x="7220" y="37022"/>
                    <a:pt x="7481" y="37500"/>
                    <a:pt x="7742" y="37979"/>
                  </a:cubicBezTo>
                  <a:cubicBezTo>
                    <a:pt x="9047" y="40153"/>
                    <a:pt x="10178" y="42371"/>
                    <a:pt x="10656" y="44894"/>
                  </a:cubicBezTo>
                  <a:cubicBezTo>
                    <a:pt x="10787" y="45329"/>
                    <a:pt x="10787" y="45807"/>
                    <a:pt x="10700" y="46242"/>
                  </a:cubicBezTo>
                  <a:cubicBezTo>
                    <a:pt x="9786" y="48939"/>
                    <a:pt x="8830" y="51679"/>
                    <a:pt x="8003" y="54027"/>
                  </a:cubicBezTo>
                  <a:cubicBezTo>
                    <a:pt x="7829" y="53071"/>
                    <a:pt x="7612" y="51766"/>
                    <a:pt x="7264" y="50461"/>
                  </a:cubicBezTo>
                  <a:cubicBezTo>
                    <a:pt x="7138" y="49989"/>
                    <a:pt x="6716" y="49358"/>
                    <a:pt x="6245" y="49358"/>
                  </a:cubicBezTo>
                  <a:cubicBezTo>
                    <a:pt x="6065" y="49358"/>
                    <a:pt x="5878" y="49450"/>
                    <a:pt x="5698" y="49678"/>
                  </a:cubicBezTo>
                  <a:cubicBezTo>
                    <a:pt x="5481" y="50026"/>
                    <a:pt x="5394" y="50461"/>
                    <a:pt x="5437" y="50896"/>
                  </a:cubicBezTo>
                  <a:cubicBezTo>
                    <a:pt x="5394" y="52766"/>
                    <a:pt x="6220" y="54375"/>
                    <a:pt x="7177" y="55898"/>
                  </a:cubicBezTo>
                  <a:cubicBezTo>
                    <a:pt x="7438" y="56289"/>
                    <a:pt x="7525" y="56724"/>
                    <a:pt x="7481" y="57159"/>
                  </a:cubicBezTo>
                  <a:cubicBezTo>
                    <a:pt x="6959" y="60508"/>
                    <a:pt x="6872" y="63900"/>
                    <a:pt x="7307" y="67293"/>
                  </a:cubicBezTo>
                  <a:cubicBezTo>
                    <a:pt x="7916" y="72338"/>
                    <a:pt x="10047" y="76861"/>
                    <a:pt x="12744" y="81124"/>
                  </a:cubicBezTo>
                  <a:cubicBezTo>
                    <a:pt x="13092" y="81559"/>
                    <a:pt x="13440" y="81950"/>
                    <a:pt x="13875" y="82298"/>
                  </a:cubicBezTo>
                  <a:lnTo>
                    <a:pt x="14092" y="82081"/>
                  </a:lnTo>
                  <a:cubicBezTo>
                    <a:pt x="13701" y="81602"/>
                    <a:pt x="13309" y="81124"/>
                    <a:pt x="13005" y="80558"/>
                  </a:cubicBezTo>
                  <a:cubicBezTo>
                    <a:pt x="11613" y="77775"/>
                    <a:pt x="10134" y="75035"/>
                    <a:pt x="9047" y="72164"/>
                  </a:cubicBezTo>
                  <a:cubicBezTo>
                    <a:pt x="7873" y="69424"/>
                    <a:pt x="7699" y="66380"/>
                    <a:pt x="8569" y="63509"/>
                  </a:cubicBezTo>
                  <a:cubicBezTo>
                    <a:pt x="9656" y="60117"/>
                    <a:pt x="10526" y="56681"/>
                    <a:pt x="11265" y="53201"/>
                  </a:cubicBezTo>
                  <a:cubicBezTo>
                    <a:pt x="11483" y="51635"/>
                    <a:pt x="12352" y="50287"/>
                    <a:pt x="13614" y="49374"/>
                  </a:cubicBezTo>
                  <a:cubicBezTo>
                    <a:pt x="14701" y="48547"/>
                    <a:pt x="16006" y="47112"/>
                    <a:pt x="16136" y="45851"/>
                  </a:cubicBezTo>
                  <a:cubicBezTo>
                    <a:pt x="16093" y="45503"/>
                    <a:pt x="15832" y="45242"/>
                    <a:pt x="15484" y="45155"/>
                  </a:cubicBezTo>
                  <a:cubicBezTo>
                    <a:pt x="15316" y="45107"/>
                    <a:pt x="15157" y="45085"/>
                    <a:pt x="15007" y="45085"/>
                  </a:cubicBezTo>
                  <a:cubicBezTo>
                    <a:pt x="13377" y="45085"/>
                    <a:pt x="12779" y="47726"/>
                    <a:pt x="11744" y="49200"/>
                  </a:cubicBezTo>
                  <a:cubicBezTo>
                    <a:pt x="11744" y="47764"/>
                    <a:pt x="11526" y="46503"/>
                    <a:pt x="11787" y="45329"/>
                  </a:cubicBezTo>
                  <a:cubicBezTo>
                    <a:pt x="12092" y="44068"/>
                    <a:pt x="12874" y="42850"/>
                    <a:pt x="13353" y="41588"/>
                  </a:cubicBezTo>
                  <a:cubicBezTo>
                    <a:pt x="13701" y="40806"/>
                    <a:pt x="14266" y="40197"/>
                    <a:pt x="15049" y="39849"/>
                  </a:cubicBezTo>
                  <a:cubicBezTo>
                    <a:pt x="16702" y="38892"/>
                    <a:pt x="17833" y="38761"/>
                    <a:pt x="19224" y="37457"/>
                  </a:cubicBezTo>
                  <a:cubicBezTo>
                    <a:pt x="19833" y="36848"/>
                    <a:pt x="20660" y="36065"/>
                    <a:pt x="20573" y="35543"/>
                  </a:cubicBezTo>
                  <a:lnTo>
                    <a:pt x="20355" y="35151"/>
                  </a:lnTo>
                  <a:cubicBezTo>
                    <a:pt x="20094" y="35082"/>
                    <a:pt x="19833" y="35047"/>
                    <a:pt x="19578" y="35047"/>
                  </a:cubicBezTo>
                  <a:cubicBezTo>
                    <a:pt x="19195" y="35047"/>
                    <a:pt x="18824" y="35125"/>
                    <a:pt x="18485" y="35282"/>
                  </a:cubicBezTo>
                  <a:cubicBezTo>
                    <a:pt x="17224" y="36065"/>
                    <a:pt x="16093" y="36978"/>
                    <a:pt x="15136" y="38066"/>
                  </a:cubicBezTo>
                  <a:cubicBezTo>
                    <a:pt x="15223" y="37805"/>
                    <a:pt x="15310" y="37544"/>
                    <a:pt x="15440" y="37326"/>
                  </a:cubicBezTo>
                  <a:cubicBezTo>
                    <a:pt x="16745" y="34369"/>
                    <a:pt x="18094" y="31455"/>
                    <a:pt x="19311" y="28454"/>
                  </a:cubicBezTo>
                  <a:cubicBezTo>
                    <a:pt x="19746" y="27323"/>
                    <a:pt x="20486" y="26322"/>
                    <a:pt x="21486" y="25626"/>
                  </a:cubicBezTo>
                  <a:cubicBezTo>
                    <a:pt x="22573" y="24844"/>
                    <a:pt x="23574" y="23974"/>
                    <a:pt x="24487" y="23017"/>
                  </a:cubicBezTo>
                  <a:cubicBezTo>
                    <a:pt x="24922" y="22625"/>
                    <a:pt x="25661" y="21973"/>
                    <a:pt x="25357" y="21277"/>
                  </a:cubicBezTo>
                  <a:cubicBezTo>
                    <a:pt x="25228" y="20942"/>
                    <a:pt x="24931" y="20851"/>
                    <a:pt x="24656" y="20851"/>
                  </a:cubicBezTo>
                  <a:cubicBezTo>
                    <a:pt x="24467" y="20851"/>
                    <a:pt x="24289" y="20894"/>
                    <a:pt x="24183" y="20929"/>
                  </a:cubicBezTo>
                  <a:cubicBezTo>
                    <a:pt x="22312" y="21495"/>
                    <a:pt x="21617" y="23278"/>
                    <a:pt x="20442" y="24844"/>
                  </a:cubicBezTo>
                  <a:cubicBezTo>
                    <a:pt x="20442" y="24496"/>
                    <a:pt x="20442" y="24365"/>
                    <a:pt x="20486" y="24191"/>
                  </a:cubicBezTo>
                  <a:cubicBezTo>
                    <a:pt x="20703" y="22147"/>
                    <a:pt x="21182" y="20103"/>
                    <a:pt x="21095" y="18102"/>
                  </a:cubicBezTo>
                  <a:cubicBezTo>
                    <a:pt x="20921" y="15406"/>
                    <a:pt x="21051" y="13579"/>
                    <a:pt x="23095" y="11491"/>
                  </a:cubicBezTo>
                  <a:cubicBezTo>
                    <a:pt x="23791" y="10795"/>
                    <a:pt x="24965" y="8664"/>
                    <a:pt x="24226" y="7751"/>
                  </a:cubicBezTo>
                  <a:cubicBezTo>
                    <a:pt x="24047" y="7534"/>
                    <a:pt x="23827" y="7433"/>
                    <a:pt x="23582" y="7433"/>
                  </a:cubicBezTo>
                  <a:cubicBezTo>
                    <a:pt x="22994" y="7433"/>
                    <a:pt x="22262" y="8016"/>
                    <a:pt x="21617" y="8969"/>
                  </a:cubicBezTo>
                  <a:cubicBezTo>
                    <a:pt x="21182" y="9708"/>
                    <a:pt x="20834" y="10491"/>
                    <a:pt x="20573" y="11274"/>
                  </a:cubicBezTo>
                  <a:cubicBezTo>
                    <a:pt x="19964" y="9751"/>
                    <a:pt x="19268" y="8012"/>
                    <a:pt x="18529" y="6142"/>
                  </a:cubicBezTo>
                  <a:cubicBezTo>
                    <a:pt x="20051" y="5228"/>
                    <a:pt x="21356" y="4097"/>
                    <a:pt x="21660" y="2097"/>
                  </a:cubicBezTo>
                  <a:cubicBezTo>
                    <a:pt x="21703" y="1836"/>
                    <a:pt x="21530" y="1531"/>
                    <a:pt x="21269" y="1401"/>
                  </a:cubicBezTo>
                  <a:cubicBezTo>
                    <a:pt x="21030" y="1231"/>
                    <a:pt x="20823" y="1159"/>
                    <a:pt x="20639" y="1159"/>
                  </a:cubicBezTo>
                  <a:cubicBezTo>
                    <a:pt x="19786" y="1159"/>
                    <a:pt x="19449" y="2729"/>
                    <a:pt x="18876" y="3445"/>
                  </a:cubicBezTo>
                  <a:cubicBezTo>
                    <a:pt x="19129" y="2435"/>
                    <a:pt x="19503" y="1"/>
                    <a:pt x="18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67" name="Google Shape;467;p43"/>
            <p:cNvPicPr preferRelativeResize="0"/>
            <p:nvPr/>
          </p:nvPicPr>
          <p:blipFill>
            <a:blip r:embed="rId4">
              <a:alphaModFix amt="91000"/>
            </a:blip>
            <a:stretch>
              <a:fillRect/>
            </a:stretch>
          </p:blipFill>
          <p:spPr>
            <a:xfrm>
              <a:off x="1693026" y="2900264"/>
              <a:ext cx="1057967" cy="5620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8" name="Google Shape;468;p43"/>
          <p:cNvPicPr preferRelativeResize="0"/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 rot="3032415">
            <a:off x="8034612" y="288865"/>
            <a:ext cx="1312050" cy="3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77285" y="476890"/>
            <a:ext cx="5769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151" y="633789"/>
            <a:ext cx="933450" cy="466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60789" y="336864"/>
            <a:ext cx="66697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 descr="Review combo 5 đồng xu 5000 việt nam 2003 thật 100% + túi gấm đỏ. |  Canhsale.ne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E1E5E8"/>
              </a:clrFrom>
              <a:clrTo>
                <a:srgbClr val="E1E5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12" y="1834250"/>
            <a:ext cx="2285140" cy="228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5000 донгів 2003, В&amp;#39;єтнам - Ціна монети - uCoin.net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838383"/>
              </a:clrFrom>
              <a:clrTo>
                <a:srgbClr val="8383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/>
          <a:stretch/>
        </p:blipFill>
        <p:spPr bwMode="auto">
          <a:xfrm>
            <a:off x="5183844" y="1905188"/>
            <a:ext cx="2158649" cy="22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57" y="1943100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886255f75f86d6f948235e2659cdd1c2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3669547"/>
            <a:ext cx="1425063" cy="138053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C6F9931-A180-4AF8-B661-B97A49FAC9BF}"/>
              </a:ext>
            </a:extLst>
          </p:cNvPr>
          <p:cNvSpPr/>
          <p:nvPr/>
        </p:nvSpPr>
        <p:spPr>
          <a:xfrm>
            <a:off x="2151632" y="2820540"/>
            <a:ext cx="850001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B. 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923FD5-2E5F-4BC5-8D84-736A8941BEDB}"/>
              </a:ext>
            </a:extLst>
          </p:cNvPr>
          <p:cNvSpPr/>
          <p:nvPr/>
        </p:nvSpPr>
        <p:spPr>
          <a:xfrm>
            <a:off x="1020537" y="2820540"/>
            <a:ext cx="907830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A.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3DA772-9801-46D5-92AB-E113F0BC36B6}"/>
              </a:ext>
            </a:extLst>
          </p:cNvPr>
          <p:cNvSpPr/>
          <p:nvPr/>
        </p:nvSpPr>
        <p:spPr>
          <a:xfrm>
            <a:off x="3409416" y="2820540"/>
            <a:ext cx="871297" cy="3846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C. 3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8A092E81-0A7C-4BCE-B871-EC4A245C06BD}"/>
              </a:ext>
            </a:extLst>
          </p:cNvPr>
          <p:cNvSpPr/>
          <p:nvPr/>
        </p:nvSpPr>
        <p:spPr>
          <a:xfrm>
            <a:off x="112695" y="-64826"/>
            <a:ext cx="8918609" cy="24003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vi-VN" sz="2400" dirty="0">
                <a:solidFill>
                  <a:prstClr val="black"/>
                </a:solidFill>
              </a:rPr>
              <a:t> số 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1</a:t>
            </a:r>
            <a:r>
              <a:rPr lang="vi-VN" sz="2400" dirty="0">
                <a:solidFill>
                  <a:prstClr val="black"/>
                </a:solidFill>
              </a:rPr>
              <a:t>, 2, 3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, 4</a:t>
            </a:r>
            <a:r>
              <a:rPr lang="vi-VN" sz="2400" dirty="0">
                <a:solidFill>
                  <a:prstClr val="black"/>
                </a:solidFill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một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trong hộp.</a:t>
            </a:r>
            <a:r>
              <a:rPr lang="vi-VN" sz="2400" dirty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Có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ra?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F9893A-4A58-48D7-B4AD-2E5B30FF4F64}"/>
              </a:ext>
            </a:extLst>
          </p:cNvPr>
          <p:cNvSpPr/>
          <p:nvPr/>
        </p:nvSpPr>
        <p:spPr>
          <a:xfrm>
            <a:off x="4685467" y="2808026"/>
            <a:ext cx="850001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D. 4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984FD157-378E-4D7C-AFA4-B83F9A77A0F7}"/>
              </a:ext>
            </a:extLst>
          </p:cNvPr>
          <p:cNvSpPr/>
          <p:nvPr/>
        </p:nvSpPr>
        <p:spPr>
          <a:xfrm>
            <a:off x="-452776" y="3495198"/>
            <a:ext cx="6091646" cy="1509001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4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xuất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trển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rút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ra,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1, 2, 3, 4.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1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57" y="2049235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A7E0540-8DB6-4411-986F-6C742136B8C7}"/>
              </a:ext>
            </a:extLst>
          </p:cNvPr>
          <p:cNvSpPr/>
          <p:nvPr/>
        </p:nvSpPr>
        <p:spPr>
          <a:xfrm>
            <a:off x="2315348" y="2881316"/>
            <a:ext cx="2343045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A. </a:t>
            </a:r>
            <a:r>
              <a:rPr lang="en-US" sz="2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Phải</a:t>
            </a:r>
            <a:endParaRPr lang="en-US" sz="240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C4BEFF-DED0-46C7-9CBE-71A6F296B11E}"/>
              </a:ext>
            </a:extLst>
          </p:cNvPr>
          <p:cNvSpPr/>
          <p:nvPr/>
        </p:nvSpPr>
        <p:spPr>
          <a:xfrm>
            <a:off x="2340478" y="3583616"/>
            <a:ext cx="2343045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B. </a:t>
            </a:r>
            <a:r>
              <a:rPr lang="en-US" sz="2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Không</a:t>
            </a:r>
            <a:r>
              <a:rPr lang="en-US" sz="2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3" name="Picture 12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3D8074A5-8192-4592-BB81-2989058E1DB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06886" y="3669547"/>
            <a:ext cx="1425063" cy="138053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AF83435B-A891-482B-872C-FC41F23D32FC}"/>
              </a:ext>
            </a:extLst>
          </p:cNvPr>
          <p:cNvSpPr/>
          <p:nvPr/>
        </p:nvSpPr>
        <p:spPr>
          <a:xfrm>
            <a:off x="419856" y="93423"/>
            <a:ext cx="8724144" cy="24003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1, 2, 3, 4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phần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400" i="1" dirty="0">
                <a:solidFill>
                  <a:prstClr val="black"/>
                </a:solidFill>
                <a:latin typeface="Arial" panose="020B0604020202020204" pitchFamily="34" charset="0"/>
              </a:rPr>
              <a:t>{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1; 2; 3; 4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2400" i="1" dirty="0">
                <a:solidFill>
                  <a:prstClr val="black"/>
                </a:solidFill>
                <a:latin typeface="Arial" panose="020B0604020202020204" pitchFamily="34" charset="0"/>
              </a:rPr>
              <a:t>}</a:t>
            </a:r>
            <a:r>
              <a:rPr lang="en-US" sz="2400" i="1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hay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không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57" y="1943100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3CD46C-DD6F-4F35-9094-0FA0E9493D49}"/>
              </a:ext>
            </a:extLst>
          </p:cNvPr>
          <p:cNvSpPr/>
          <p:nvPr/>
        </p:nvSpPr>
        <p:spPr>
          <a:xfrm>
            <a:off x="3036817" y="3578593"/>
            <a:ext cx="2632820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{1; 2; 3; 4}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F35E78E-4D3C-4DCA-8332-CC8C17FE0A84}"/>
              </a:ext>
            </a:extLst>
          </p:cNvPr>
          <p:cNvSpPr/>
          <p:nvPr/>
        </p:nvSpPr>
        <p:spPr>
          <a:xfrm>
            <a:off x="331449" y="3578593"/>
            <a:ext cx="2632820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{1; 2; 4; 5}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909A8B3-781C-44FC-8305-8EB9B48D0CCB}"/>
              </a:ext>
            </a:extLst>
          </p:cNvPr>
          <p:cNvSpPr/>
          <p:nvPr/>
        </p:nvSpPr>
        <p:spPr>
          <a:xfrm>
            <a:off x="3036817" y="2859752"/>
            <a:ext cx="2632820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{2; 3; 4; 5; 6}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24FE6FF-750D-4A7A-A613-F87DFF33EC06}"/>
              </a:ext>
            </a:extLst>
          </p:cNvPr>
          <p:cNvSpPr/>
          <p:nvPr/>
        </p:nvSpPr>
        <p:spPr>
          <a:xfrm>
            <a:off x="331449" y="2845428"/>
            <a:ext cx="2632820" cy="40944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{1; 2; 3; 4; 5; 6}</a:t>
            </a:r>
          </a:p>
        </p:txBody>
      </p:sp>
      <p:pic>
        <p:nvPicPr>
          <p:cNvPr id="16" name="Picture 15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91D697C9-D8F7-4CC0-92DC-B6A71C755A7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3669547"/>
            <a:ext cx="1425063" cy="138053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FE41D66C-E676-4817-AE41-121952F3F406}"/>
              </a:ext>
            </a:extLst>
          </p:cNvPr>
          <p:cNvSpPr/>
          <p:nvPr/>
        </p:nvSpPr>
        <p:spPr>
          <a:xfrm>
            <a:off x="65314" y="0"/>
            <a:ext cx="8686801" cy="24003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1, 2, 3, 4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rút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ra?</a:t>
            </a:r>
            <a:endParaRPr lang="vi-VN" sz="24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57" y="1943100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8DE5F92A-01CA-4830-A766-E0B88B6795F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62027" y="3735639"/>
            <a:ext cx="1425063" cy="138053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0F483A38-4A54-4A3C-BCB9-64EC9CB69F1C}"/>
              </a:ext>
            </a:extLst>
          </p:cNvPr>
          <p:cNvSpPr/>
          <p:nvPr/>
        </p:nvSpPr>
        <p:spPr>
          <a:xfrm>
            <a:off x="57150" y="27332"/>
            <a:ext cx="9086850" cy="240030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4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1, 2, 3, 4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</a:p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cần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mô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suất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trò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? (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án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)</a:t>
            </a:r>
            <a:endParaRPr lang="vi-VN" sz="2400" b="1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57AABEB-FD78-4C2F-82EE-68A932F4FA64}"/>
              </a:ext>
            </a:extLst>
          </p:cNvPr>
          <p:cNvSpPr/>
          <p:nvPr/>
        </p:nvSpPr>
        <p:spPr>
          <a:xfrm>
            <a:off x="57150" y="3759355"/>
            <a:ext cx="583783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hộp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D6F932-88EC-46C7-85F7-E8439E1846DA}"/>
              </a:ext>
            </a:extLst>
          </p:cNvPr>
          <p:cNvSpPr/>
          <p:nvPr/>
        </p:nvSpPr>
        <p:spPr>
          <a:xfrm>
            <a:off x="58825" y="3215887"/>
            <a:ext cx="5835535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ngẫu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thẻ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B77436-7175-4002-98E2-45AC78702DE1}"/>
              </a:ext>
            </a:extLst>
          </p:cNvPr>
          <p:cNvSpPr/>
          <p:nvPr/>
        </p:nvSpPr>
        <p:spPr>
          <a:xfrm>
            <a:off x="58825" y="2607108"/>
            <a:ext cx="5835535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xảy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ra.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5B7489D-024B-449E-8FEF-FE65802978EB}"/>
              </a:ext>
            </a:extLst>
          </p:cNvPr>
          <p:cNvSpPr/>
          <p:nvPr/>
        </p:nvSpPr>
        <p:spPr>
          <a:xfrm>
            <a:off x="57170" y="4362947"/>
            <a:ext cx="5837443" cy="6363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</a:rPr>
              <a:t>D. 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</a:rPr>
              <a:t>Tập hợp các kết quả có thể xảy ra đối với mỗi thẻ được lấy ra là {1; 2; 3; 4;}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42" y="2035977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D86F6890-9BDC-459F-B7EB-EC680A82CEF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86896" y="3669547"/>
            <a:ext cx="1425063" cy="13805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7DA93B-C95A-4E9E-90FD-A622866C2B1E}"/>
              </a:ext>
            </a:extLst>
          </p:cNvPr>
          <p:cNvSpPr/>
          <p:nvPr/>
        </p:nvSpPr>
        <p:spPr>
          <a:xfrm>
            <a:off x="1773609" y="3464826"/>
            <a:ext cx="1771020" cy="4094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2598D77-7036-4A05-ACE4-C93604A96401}"/>
              </a:ext>
            </a:extLst>
          </p:cNvPr>
          <p:cNvSpPr/>
          <p:nvPr/>
        </p:nvSpPr>
        <p:spPr>
          <a:xfrm>
            <a:off x="1773610" y="2830202"/>
            <a:ext cx="1770322" cy="4094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784D4F-52E0-4B78-B6A4-27DDD0CF1F7B}"/>
              </a:ext>
            </a:extLst>
          </p:cNvPr>
          <p:cNvSpPr/>
          <p:nvPr/>
        </p:nvSpPr>
        <p:spPr>
          <a:xfrm>
            <a:off x="3813287" y="2830202"/>
            <a:ext cx="1770322" cy="4094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6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D0BB8A-0D5A-43EC-B6C0-9CA38C5EF1B0}"/>
              </a:ext>
            </a:extLst>
          </p:cNvPr>
          <p:cNvSpPr/>
          <p:nvPr/>
        </p:nvSpPr>
        <p:spPr>
          <a:xfrm>
            <a:off x="3794237" y="3452769"/>
            <a:ext cx="1770322" cy="4094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prstClr val="white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9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6565E5D5-DE8A-42D8-B3BE-21AB9EFC3782}"/>
              </a:ext>
            </a:extLst>
          </p:cNvPr>
          <p:cNvSpPr/>
          <p:nvPr/>
        </p:nvSpPr>
        <p:spPr>
          <a:xfrm>
            <a:off x="-404674" y="2664708"/>
            <a:ext cx="7814436" cy="2419121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3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ra,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đỏ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xanh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vàng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B993EC-61BD-4861-A7A4-6DA3731449EA}"/>
              </a:ext>
            </a:extLst>
          </p:cNvPr>
          <p:cNvSpPr/>
          <p:nvPr/>
        </p:nvSpPr>
        <p:spPr>
          <a:xfrm>
            <a:off x="7258050" y="4637314"/>
            <a:ext cx="1276349" cy="412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Hướng</a:t>
            </a:r>
            <a:r>
              <a:rPr lang="en-US" sz="105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105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dẫn</a:t>
            </a:r>
            <a:endParaRPr lang="en-US" sz="1050" b="1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BB49FCE8-F202-402F-AC5D-08AFE95DB02D}"/>
              </a:ext>
            </a:extLst>
          </p:cNvPr>
          <p:cNvSpPr/>
          <p:nvPr/>
        </p:nvSpPr>
        <p:spPr>
          <a:xfrm>
            <a:off x="-466177" y="6743"/>
            <a:ext cx="10076353" cy="2885733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9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1, 2, 3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7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6, 8, 9, 10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vàng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tất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bao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nhiêu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ra?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57" y="1943100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D27CDDE3-9B8E-45B0-B99C-076B75A8708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800" y="3669547"/>
            <a:ext cx="1425063" cy="13805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7AC7D3D-3054-478A-9692-12EA0304409A}"/>
              </a:ext>
            </a:extLst>
          </p:cNvPr>
          <p:cNvSpPr/>
          <p:nvPr/>
        </p:nvSpPr>
        <p:spPr>
          <a:xfrm>
            <a:off x="873580" y="4347400"/>
            <a:ext cx="405765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{1; 2; 3; 4; 5; 6; 7; 8; 9; 10}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4B4EF67-DB27-46EE-86BE-F9783CEF828B}"/>
              </a:ext>
            </a:extLst>
          </p:cNvPr>
          <p:cNvSpPr/>
          <p:nvPr/>
        </p:nvSpPr>
        <p:spPr>
          <a:xfrm>
            <a:off x="873580" y="3788864"/>
            <a:ext cx="405765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{1; 2; 4; 5; 6; 7; 8; 9}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A54B643-EB3E-4ABD-AC65-38FFDA3CB866}"/>
              </a:ext>
            </a:extLst>
          </p:cNvPr>
          <p:cNvSpPr/>
          <p:nvPr/>
        </p:nvSpPr>
        <p:spPr>
          <a:xfrm>
            <a:off x="873580" y="3216590"/>
            <a:ext cx="405765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{1; 2; 3; 4; 7; 8; 9; 10}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D187076-4428-47A9-8200-0B7DDD230D47}"/>
              </a:ext>
            </a:extLst>
          </p:cNvPr>
          <p:cNvSpPr/>
          <p:nvPr/>
        </p:nvSpPr>
        <p:spPr>
          <a:xfrm>
            <a:off x="-130629" y="0"/>
            <a:ext cx="10213521" cy="240030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9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1, 2, 3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7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6, 8, 9, 10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vàng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xuất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A54683-9483-4DAB-916D-B0F1D4B87EEC}"/>
              </a:ext>
            </a:extLst>
          </p:cNvPr>
          <p:cNvSpPr/>
          <p:nvPr/>
        </p:nvSpPr>
        <p:spPr>
          <a:xfrm>
            <a:off x="873580" y="2652809"/>
            <a:ext cx="405765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{1; 2; 3; 4; 5; 6; 7; 8; 10}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ết quả hình ảnh cho tree apple carto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40" y="2041600"/>
            <a:ext cx="2359544" cy="260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886255f75f86d6f948235e2659cdd1c2.png">
            <a:hlinkClick r:id="rId4" action="ppaction://hlinksldjump"/>
            <a:extLst>
              <a:ext uri="{FF2B5EF4-FFF2-40B4-BE49-F238E27FC236}">
                <a16:creationId xmlns:a16="http://schemas.microsoft.com/office/drawing/2014/main" id="{9BFCD4D4-8508-464B-AAA4-AA96C3D4EC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9350" y="3731248"/>
            <a:ext cx="1425063" cy="1380530"/>
          </a:xfrm>
          <a:prstGeom prst="rect">
            <a:avLst/>
          </a:prstGeom>
        </p:spPr>
      </p:pic>
      <p:sp>
        <p:nvSpPr>
          <p:cNvPr id="11" name="Cloud 10">
            <a:extLst>
              <a:ext uri="{FF2B5EF4-FFF2-40B4-BE49-F238E27FC236}">
                <a16:creationId xmlns:a16="http://schemas.microsoft.com/office/drawing/2014/main" id="{33C1C51D-2A37-481D-A055-BD7E1153A73E}"/>
              </a:ext>
            </a:extLst>
          </p:cNvPr>
          <p:cNvSpPr/>
          <p:nvPr/>
        </p:nvSpPr>
        <p:spPr>
          <a:xfrm>
            <a:off x="-837893" y="44667"/>
            <a:ext cx="10145179" cy="24003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chứa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9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1, 2, 3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5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hoặc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7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xanh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;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đánh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6, 8, 9, 10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vàng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Lấy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ngẫu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nhiên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hộp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hợp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kết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quả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thể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xảy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ra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đối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với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số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xuất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hiện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trên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thẻ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màu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UTM Avo" panose="02040603050506020204" pitchFamily="18" charset="0"/>
              </a:rPr>
              <a:t>vàng</a:t>
            </a:r>
            <a:r>
              <a:rPr lang="en-US" sz="2400" i="1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 sz="2400" i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BF0A2A-C40E-4101-AAF3-ED1E2D181238}"/>
              </a:ext>
            </a:extLst>
          </p:cNvPr>
          <p:cNvSpPr/>
          <p:nvPr/>
        </p:nvSpPr>
        <p:spPr>
          <a:xfrm>
            <a:off x="587829" y="3864195"/>
            <a:ext cx="404132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C. {6; 8; 9; 10}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65A463-B9E8-46C3-98AF-17C9D682C24D}"/>
              </a:ext>
            </a:extLst>
          </p:cNvPr>
          <p:cNvSpPr/>
          <p:nvPr/>
        </p:nvSpPr>
        <p:spPr>
          <a:xfrm>
            <a:off x="587829" y="4445901"/>
            <a:ext cx="404132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D. {1; 2; 3; 4; 5; 6; 7; 8; 9; 10}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D8FF3E-81BC-441B-965B-443576676B46}"/>
              </a:ext>
            </a:extLst>
          </p:cNvPr>
          <p:cNvSpPr/>
          <p:nvPr/>
        </p:nvSpPr>
        <p:spPr>
          <a:xfrm>
            <a:off x="587829" y="3282489"/>
            <a:ext cx="404132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B. {1; 2; 3}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82CB80-6DB6-4766-B19D-AD03CBDDFF46}"/>
              </a:ext>
            </a:extLst>
          </p:cNvPr>
          <p:cNvSpPr/>
          <p:nvPr/>
        </p:nvSpPr>
        <p:spPr>
          <a:xfrm>
            <a:off x="587829" y="2718708"/>
            <a:ext cx="404132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A. {5; 7}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5"/>
          <p:cNvSpPr/>
          <p:nvPr/>
        </p:nvSpPr>
        <p:spPr>
          <a:xfrm>
            <a:off x="1145210" y="493776"/>
            <a:ext cx="7431862" cy="4413329"/>
          </a:xfrm>
          <a:prstGeom prst="roundRect">
            <a:avLst>
              <a:gd name="adj" fmla="val 0"/>
            </a:avLst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65"/>
          <p:cNvGrpSpPr/>
          <p:nvPr/>
        </p:nvGrpSpPr>
        <p:grpSpPr>
          <a:xfrm>
            <a:off x="8125698" y="3753857"/>
            <a:ext cx="890500" cy="1153248"/>
            <a:chOff x="7976377" y="539502"/>
            <a:chExt cx="890500" cy="1153248"/>
          </a:xfrm>
        </p:grpSpPr>
        <p:sp>
          <p:nvSpPr>
            <p:cNvPr id="951" name="Google Shape;951;p65"/>
            <p:cNvSpPr/>
            <p:nvPr/>
          </p:nvSpPr>
          <p:spPr>
            <a:xfrm>
              <a:off x="8237179" y="539502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52" name="Google Shape;952;p65"/>
            <p:cNvPicPr preferRelativeResize="0"/>
            <p:nvPr/>
          </p:nvPicPr>
          <p:blipFill>
            <a:blip r:embed="rId3">
              <a:alphaModFix amt="73000"/>
            </a:blip>
            <a:stretch>
              <a:fillRect/>
            </a:stretch>
          </p:blipFill>
          <p:spPr>
            <a:xfrm flipH="1">
              <a:off x="7976377" y="1028050"/>
              <a:ext cx="890500" cy="66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Google Shape;1195;p75"/>
          <p:cNvSpPr txBox="1">
            <a:spLocks noGrp="1"/>
          </p:cNvSpPr>
          <p:nvPr>
            <p:ph type="title"/>
          </p:nvPr>
        </p:nvSpPr>
        <p:spPr>
          <a:xfrm>
            <a:off x="2283550" y="493776"/>
            <a:ext cx="54324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HƯỚNG DẪN VỀ NHÀ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45210" y="1346700"/>
            <a:ext cx="7301461" cy="2651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thêm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ví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liên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mô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Hoàn thành bài tập 4 trong 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SBT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Chuẩn bị bài mới “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GB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giản</a:t>
            </a:r>
            <a:r>
              <a:rPr lang="vi-VN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2" grpId="0" build="allAtOnce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78"/>
          <p:cNvSpPr/>
          <p:nvPr/>
        </p:nvSpPr>
        <p:spPr>
          <a:xfrm>
            <a:off x="1068900" y="1259100"/>
            <a:ext cx="7506900" cy="3225900"/>
          </a:xfrm>
          <a:prstGeom prst="rect">
            <a:avLst/>
          </a:prstGeom>
          <a:solidFill>
            <a:srgbClr val="E1A470">
              <a:alpha val="2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2" name="Google Shape;1252;p78"/>
          <p:cNvGrpSpPr/>
          <p:nvPr/>
        </p:nvGrpSpPr>
        <p:grpSpPr>
          <a:xfrm>
            <a:off x="7648515" y="373405"/>
            <a:ext cx="1166049" cy="1234226"/>
            <a:chOff x="7648515" y="373405"/>
            <a:chExt cx="1166049" cy="1234226"/>
          </a:xfrm>
        </p:grpSpPr>
        <p:sp>
          <p:nvSpPr>
            <p:cNvPr id="1253" name="Google Shape;1253;p78"/>
            <p:cNvSpPr/>
            <p:nvPr/>
          </p:nvSpPr>
          <p:spPr>
            <a:xfrm>
              <a:off x="8014779" y="373405"/>
              <a:ext cx="433522" cy="891373"/>
            </a:xfrm>
            <a:custGeom>
              <a:avLst/>
              <a:gdLst/>
              <a:ahLst/>
              <a:cxnLst/>
              <a:rect l="l" t="t" r="r" b="b"/>
              <a:pathLst>
                <a:path w="27227" h="55982" extrusionOk="0">
                  <a:moveTo>
                    <a:pt x="18343" y="649"/>
                  </a:moveTo>
                  <a:cubicBezTo>
                    <a:pt x="18389" y="649"/>
                    <a:pt x="18437" y="652"/>
                    <a:pt x="18485" y="658"/>
                  </a:cubicBezTo>
                  <a:cubicBezTo>
                    <a:pt x="19355" y="789"/>
                    <a:pt x="19529" y="1398"/>
                    <a:pt x="19572" y="2485"/>
                  </a:cubicBezTo>
                  <a:cubicBezTo>
                    <a:pt x="19268" y="2703"/>
                    <a:pt x="18833" y="3224"/>
                    <a:pt x="18354" y="3268"/>
                  </a:cubicBezTo>
                  <a:cubicBezTo>
                    <a:pt x="18323" y="3272"/>
                    <a:pt x="18291" y="3274"/>
                    <a:pt x="18260" y="3274"/>
                  </a:cubicBezTo>
                  <a:cubicBezTo>
                    <a:pt x="17652" y="3274"/>
                    <a:pt x="17184" y="2490"/>
                    <a:pt x="17267" y="1746"/>
                  </a:cubicBezTo>
                  <a:cubicBezTo>
                    <a:pt x="17267" y="1141"/>
                    <a:pt x="17752" y="649"/>
                    <a:pt x="18343" y="649"/>
                  </a:cubicBezTo>
                  <a:close/>
                  <a:moveTo>
                    <a:pt x="21751" y="5213"/>
                  </a:moveTo>
                  <a:cubicBezTo>
                    <a:pt x="22172" y="5213"/>
                    <a:pt x="22521" y="5575"/>
                    <a:pt x="22443" y="6008"/>
                  </a:cubicBezTo>
                  <a:cubicBezTo>
                    <a:pt x="22443" y="6617"/>
                    <a:pt x="21964" y="7095"/>
                    <a:pt x="21355" y="7139"/>
                  </a:cubicBezTo>
                  <a:cubicBezTo>
                    <a:pt x="21350" y="7140"/>
                    <a:pt x="21345" y="7141"/>
                    <a:pt x="21340" y="7141"/>
                  </a:cubicBezTo>
                  <a:cubicBezTo>
                    <a:pt x="21147" y="7141"/>
                    <a:pt x="20574" y="6437"/>
                    <a:pt x="20616" y="6225"/>
                  </a:cubicBezTo>
                  <a:cubicBezTo>
                    <a:pt x="20790" y="5747"/>
                    <a:pt x="21181" y="5399"/>
                    <a:pt x="21616" y="5225"/>
                  </a:cubicBezTo>
                  <a:cubicBezTo>
                    <a:pt x="21662" y="5217"/>
                    <a:pt x="21706" y="5213"/>
                    <a:pt x="21751" y="5213"/>
                  </a:cubicBezTo>
                  <a:close/>
                  <a:moveTo>
                    <a:pt x="6176" y="4094"/>
                  </a:moveTo>
                  <a:lnTo>
                    <a:pt x="6176" y="4094"/>
                  </a:lnTo>
                  <a:cubicBezTo>
                    <a:pt x="7090" y="6878"/>
                    <a:pt x="8003" y="9705"/>
                    <a:pt x="8916" y="12401"/>
                  </a:cubicBezTo>
                  <a:cubicBezTo>
                    <a:pt x="6568" y="11184"/>
                    <a:pt x="5350" y="6965"/>
                    <a:pt x="6176" y="4094"/>
                  </a:cubicBezTo>
                  <a:close/>
                  <a:moveTo>
                    <a:pt x="6916" y="3485"/>
                  </a:moveTo>
                  <a:cubicBezTo>
                    <a:pt x="9308" y="5965"/>
                    <a:pt x="10395" y="8835"/>
                    <a:pt x="9830" y="12315"/>
                  </a:cubicBezTo>
                  <a:lnTo>
                    <a:pt x="9482" y="12445"/>
                  </a:lnTo>
                  <a:cubicBezTo>
                    <a:pt x="8525" y="9487"/>
                    <a:pt x="7568" y="6530"/>
                    <a:pt x="6611" y="3572"/>
                  </a:cubicBezTo>
                  <a:lnTo>
                    <a:pt x="6916" y="3485"/>
                  </a:lnTo>
                  <a:close/>
                  <a:moveTo>
                    <a:pt x="25574" y="17882"/>
                  </a:moveTo>
                  <a:lnTo>
                    <a:pt x="18354" y="21666"/>
                  </a:lnTo>
                  <a:cubicBezTo>
                    <a:pt x="20138" y="19012"/>
                    <a:pt x="22791" y="18447"/>
                    <a:pt x="25574" y="17882"/>
                  </a:cubicBezTo>
                  <a:close/>
                  <a:moveTo>
                    <a:pt x="1131" y="15098"/>
                  </a:moveTo>
                  <a:lnTo>
                    <a:pt x="2523" y="21709"/>
                  </a:lnTo>
                  <a:cubicBezTo>
                    <a:pt x="957" y="19708"/>
                    <a:pt x="914" y="17447"/>
                    <a:pt x="1131" y="15098"/>
                  </a:cubicBezTo>
                  <a:close/>
                  <a:moveTo>
                    <a:pt x="1653" y="14881"/>
                  </a:moveTo>
                  <a:cubicBezTo>
                    <a:pt x="3610" y="16968"/>
                    <a:pt x="3654" y="19447"/>
                    <a:pt x="3132" y="22013"/>
                  </a:cubicBezTo>
                  <a:cubicBezTo>
                    <a:pt x="2653" y="19665"/>
                    <a:pt x="2131" y="17273"/>
                    <a:pt x="1653" y="14881"/>
                  </a:cubicBezTo>
                  <a:close/>
                  <a:moveTo>
                    <a:pt x="25270" y="18578"/>
                  </a:moveTo>
                  <a:lnTo>
                    <a:pt x="25487" y="18925"/>
                  </a:lnTo>
                  <a:cubicBezTo>
                    <a:pt x="23487" y="20622"/>
                    <a:pt x="21181" y="21840"/>
                    <a:pt x="18659" y="22535"/>
                  </a:cubicBezTo>
                  <a:lnTo>
                    <a:pt x="18485" y="22187"/>
                  </a:lnTo>
                  <a:lnTo>
                    <a:pt x="25270" y="18578"/>
                  </a:lnTo>
                  <a:close/>
                  <a:moveTo>
                    <a:pt x="7394" y="21970"/>
                  </a:moveTo>
                  <a:lnTo>
                    <a:pt x="7394" y="21970"/>
                  </a:lnTo>
                  <a:cubicBezTo>
                    <a:pt x="6655" y="23275"/>
                    <a:pt x="5959" y="24580"/>
                    <a:pt x="5263" y="25841"/>
                  </a:cubicBezTo>
                  <a:cubicBezTo>
                    <a:pt x="5350" y="24319"/>
                    <a:pt x="6133" y="22883"/>
                    <a:pt x="7394" y="21970"/>
                  </a:cubicBezTo>
                  <a:close/>
                  <a:moveTo>
                    <a:pt x="8047" y="21926"/>
                  </a:moveTo>
                  <a:lnTo>
                    <a:pt x="8047" y="21926"/>
                  </a:lnTo>
                  <a:cubicBezTo>
                    <a:pt x="7960" y="23753"/>
                    <a:pt x="6959" y="25058"/>
                    <a:pt x="5872" y="26319"/>
                  </a:cubicBezTo>
                  <a:lnTo>
                    <a:pt x="5654" y="26145"/>
                  </a:lnTo>
                  <a:lnTo>
                    <a:pt x="8047" y="21926"/>
                  </a:lnTo>
                  <a:close/>
                  <a:moveTo>
                    <a:pt x="18373" y="0"/>
                  </a:moveTo>
                  <a:cubicBezTo>
                    <a:pt x="18116" y="0"/>
                    <a:pt x="17857" y="59"/>
                    <a:pt x="17615" y="180"/>
                  </a:cubicBezTo>
                  <a:cubicBezTo>
                    <a:pt x="16658" y="658"/>
                    <a:pt x="16310" y="1789"/>
                    <a:pt x="16832" y="2703"/>
                  </a:cubicBezTo>
                  <a:cubicBezTo>
                    <a:pt x="17224" y="3355"/>
                    <a:pt x="16963" y="3790"/>
                    <a:pt x="16745" y="4355"/>
                  </a:cubicBezTo>
                  <a:cubicBezTo>
                    <a:pt x="16049" y="6095"/>
                    <a:pt x="15310" y="7878"/>
                    <a:pt x="14788" y="9705"/>
                  </a:cubicBezTo>
                  <a:cubicBezTo>
                    <a:pt x="14049" y="12097"/>
                    <a:pt x="13483" y="14576"/>
                    <a:pt x="12744" y="17186"/>
                  </a:cubicBezTo>
                  <a:cubicBezTo>
                    <a:pt x="11874" y="15924"/>
                    <a:pt x="11004" y="14750"/>
                    <a:pt x="10221" y="13576"/>
                  </a:cubicBezTo>
                  <a:cubicBezTo>
                    <a:pt x="10134" y="13358"/>
                    <a:pt x="10134" y="13141"/>
                    <a:pt x="10221" y="12923"/>
                  </a:cubicBezTo>
                  <a:cubicBezTo>
                    <a:pt x="11178" y="8879"/>
                    <a:pt x="9960" y="5530"/>
                    <a:pt x="6959" y="2746"/>
                  </a:cubicBezTo>
                  <a:cubicBezTo>
                    <a:pt x="6617" y="2442"/>
                    <a:pt x="6350" y="2279"/>
                    <a:pt x="6143" y="2279"/>
                  </a:cubicBezTo>
                  <a:cubicBezTo>
                    <a:pt x="5876" y="2279"/>
                    <a:pt x="5709" y="2550"/>
                    <a:pt x="5611" y="3137"/>
                  </a:cubicBezTo>
                  <a:cubicBezTo>
                    <a:pt x="5437" y="4399"/>
                    <a:pt x="5350" y="5660"/>
                    <a:pt x="5350" y="6921"/>
                  </a:cubicBezTo>
                  <a:cubicBezTo>
                    <a:pt x="5306" y="9226"/>
                    <a:pt x="6394" y="11401"/>
                    <a:pt x="8220" y="12749"/>
                  </a:cubicBezTo>
                  <a:cubicBezTo>
                    <a:pt x="9395" y="13663"/>
                    <a:pt x="10395" y="14707"/>
                    <a:pt x="11222" y="15881"/>
                  </a:cubicBezTo>
                  <a:cubicBezTo>
                    <a:pt x="11613" y="16403"/>
                    <a:pt x="12004" y="16881"/>
                    <a:pt x="12396" y="17447"/>
                  </a:cubicBezTo>
                  <a:cubicBezTo>
                    <a:pt x="12570" y="17795"/>
                    <a:pt x="12657" y="18143"/>
                    <a:pt x="12613" y="18534"/>
                  </a:cubicBezTo>
                  <a:cubicBezTo>
                    <a:pt x="12048" y="22796"/>
                    <a:pt x="11439" y="27059"/>
                    <a:pt x="10917" y="31278"/>
                  </a:cubicBezTo>
                  <a:cubicBezTo>
                    <a:pt x="10743" y="32365"/>
                    <a:pt x="10700" y="33496"/>
                    <a:pt x="10569" y="34757"/>
                  </a:cubicBezTo>
                  <a:cubicBezTo>
                    <a:pt x="8177" y="32800"/>
                    <a:pt x="6263" y="30408"/>
                    <a:pt x="4959" y="27624"/>
                  </a:cubicBezTo>
                  <a:cubicBezTo>
                    <a:pt x="6481" y="26711"/>
                    <a:pt x="7699" y="25319"/>
                    <a:pt x="8351" y="23666"/>
                  </a:cubicBezTo>
                  <a:cubicBezTo>
                    <a:pt x="8742" y="22579"/>
                    <a:pt x="9221" y="21405"/>
                    <a:pt x="8438" y="20100"/>
                  </a:cubicBezTo>
                  <a:lnTo>
                    <a:pt x="8438" y="20100"/>
                  </a:lnTo>
                  <a:cubicBezTo>
                    <a:pt x="6263" y="21709"/>
                    <a:pt x="4785" y="23579"/>
                    <a:pt x="4393" y="26189"/>
                  </a:cubicBezTo>
                  <a:cubicBezTo>
                    <a:pt x="4045" y="25145"/>
                    <a:pt x="3480" y="24058"/>
                    <a:pt x="3654" y="23101"/>
                  </a:cubicBezTo>
                  <a:cubicBezTo>
                    <a:pt x="3958" y="21448"/>
                    <a:pt x="4045" y="19708"/>
                    <a:pt x="3915" y="18012"/>
                  </a:cubicBezTo>
                  <a:cubicBezTo>
                    <a:pt x="3741" y="16403"/>
                    <a:pt x="2914" y="14924"/>
                    <a:pt x="1653" y="13924"/>
                  </a:cubicBezTo>
                  <a:cubicBezTo>
                    <a:pt x="1453" y="13743"/>
                    <a:pt x="1252" y="13628"/>
                    <a:pt x="1077" y="13628"/>
                  </a:cubicBezTo>
                  <a:cubicBezTo>
                    <a:pt x="873" y="13628"/>
                    <a:pt x="703" y="13786"/>
                    <a:pt x="609" y="14185"/>
                  </a:cubicBezTo>
                  <a:cubicBezTo>
                    <a:pt x="0" y="17534"/>
                    <a:pt x="435" y="20622"/>
                    <a:pt x="2610" y="23362"/>
                  </a:cubicBezTo>
                  <a:cubicBezTo>
                    <a:pt x="2871" y="23623"/>
                    <a:pt x="3045" y="23971"/>
                    <a:pt x="3132" y="24319"/>
                  </a:cubicBezTo>
                  <a:cubicBezTo>
                    <a:pt x="4219" y="28494"/>
                    <a:pt x="6611" y="32234"/>
                    <a:pt x="9960" y="35018"/>
                  </a:cubicBezTo>
                  <a:cubicBezTo>
                    <a:pt x="10265" y="35322"/>
                    <a:pt x="10439" y="35757"/>
                    <a:pt x="10482" y="36192"/>
                  </a:cubicBezTo>
                  <a:cubicBezTo>
                    <a:pt x="10569" y="40368"/>
                    <a:pt x="10482" y="44543"/>
                    <a:pt x="10743" y="48718"/>
                  </a:cubicBezTo>
                  <a:cubicBezTo>
                    <a:pt x="10917" y="51154"/>
                    <a:pt x="11656" y="53546"/>
                    <a:pt x="12135" y="55982"/>
                  </a:cubicBezTo>
                  <a:lnTo>
                    <a:pt x="12526" y="55982"/>
                  </a:lnTo>
                  <a:cubicBezTo>
                    <a:pt x="12483" y="55634"/>
                    <a:pt x="12439" y="55329"/>
                    <a:pt x="12396" y="54981"/>
                  </a:cubicBezTo>
                  <a:cubicBezTo>
                    <a:pt x="11961" y="52285"/>
                    <a:pt x="11309" y="49545"/>
                    <a:pt x="11178" y="46848"/>
                  </a:cubicBezTo>
                  <a:cubicBezTo>
                    <a:pt x="10961" y="43325"/>
                    <a:pt x="10961" y="39846"/>
                    <a:pt x="11178" y="36366"/>
                  </a:cubicBezTo>
                  <a:cubicBezTo>
                    <a:pt x="11265" y="33496"/>
                    <a:pt x="11656" y="30625"/>
                    <a:pt x="11917" y="27798"/>
                  </a:cubicBezTo>
                  <a:cubicBezTo>
                    <a:pt x="11961" y="27494"/>
                    <a:pt x="12091" y="27189"/>
                    <a:pt x="12309" y="27015"/>
                  </a:cubicBezTo>
                  <a:cubicBezTo>
                    <a:pt x="13962" y="25754"/>
                    <a:pt x="15658" y="24536"/>
                    <a:pt x="17354" y="23318"/>
                  </a:cubicBezTo>
                  <a:cubicBezTo>
                    <a:pt x="17528" y="23188"/>
                    <a:pt x="17745" y="23101"/>
                    <a:pt x="17963" y="23101"/>
                  </a:cubicBezTo>
                  <a:cubicBezTo>
                    <a:pt x="21573" y="22753"/>
                    <a:pt x="24356" y="20970"/>
                    <a:pt x="26749" y="18404"/>
                  </a:cubicBezTo>
                  <a:cubicBezTo>
                    <a:pt x="26966" y="18143"/>
                    <a:pt x="27140" y="17838"/>
                    <a:pt x="27227" y="17490"/>
                  </a:cubicBezTo>
                  <a:cubicBezTo>
                    <a:pt x="27183" y="17403"/>
                    <a:pt x="27140" y="17273"/>
                    <a:pt x="27053" y="17186"/>
                  </a:cubicBezTo>
                  <a:cubicBezTo>
                    <a:pt x="25835" y="17360"/>
                    <a:pt x="24574" y="17447"/>
                    <a:pt x="23400" y="17708"/>
                  </a:cubicBezTo>
                  <a:cubicBezTo>
                    <a:pt x="20747" y="18360"/>
                    <a:pt x="18398" y="19534"/>
                    <a:pt x="17398" y="22361"/>
                  </a:cubicBezTo>
                  <a:cubicBezTo>
                    <a:pt x="17311" y="22579"/>
                    <a:pt x="17137" y="22796"/>
                    <a:pt x="16963" y="22927"/>
                  </a:cubicBezTo>
                  <a:cubicBezTo>
                    <a:pt x="15353" y="24101"/>
                    <a:pt x="13788" y="25275"/>
                    <a:pt x="12135" y="26450"/>
                  </a:cubicBezTo>
                  <a:cubicBezTo>
                    <a:pt x="12135" y="26319"/>
                    <a:pt x="12135" y="26189"/>
                    <a:pt x="12135" y="26058"/>
                  </a:cubicBezTo>
                  <a:cubicBezTo>
                    <a:pt x="12831" y="22231"/>
                    <a:pt x="13440" y="18447"/>
                    <a:pt x="14179" y="14620"/>
                  </a:cubicBezTo>
                  <a:cubicBezTo>
                    <a:pt x="14397" y="13271"/>
                    <a:pt x="14440" y="11793"/>
                    <a:pt x="15571" y="10792"/>
                  </a:cubicBezTo>
                  <a:cubicBezTo>
                    <a:pt x="17006" y="9487"/>
                    <a:pt x="18485" y="8183"/>
                    <a:pt x="19920" y="6921"/>
                  </a:cubicBezTo>
                  <a:cubicBezTo>
                    <a:pt x="20181" y="7182"/>
                    <a:pt x="20486" y="7400"/>
                    <a:pt x="20790" y="7617"/>
                  </a:cubicBezTo>
                  <a:cubicBezTo>
                    <a:pt x="21008" y="7726"/>
                    <a:pt x="21243" y="7778"/>
                    <a:pt x="21476" y="7778"/>
                  </a:cubicBezTo>
                  <a:cubicBezTo>
                    <a:pt x="22079" y="7778"/>
                    <a:pt x="22670" y="7431"/>
                    <a:pt x="22921" y="6834"/>
                  </a:cubicBezTo>
                  <a:cubicBezTo>
                    <a:pt x="23313" y="6095"/>
                    <a:pt x="23095" y="5138"/>
                    <a:pt x="22399" y="4660"/>
                  </a:cubicBezTo>
                  <a:cubicBezTo>
                    <a:pt x="22170" y="4539"/>
                    <a:pt x="21896" y="4480"/>
                    <a:pt x="21620" y="4480"/>
                  </a:cubicBezTo>
                  <a:cubicBezTo>
                    <a:pt x="21006" y="4480"/>
                    <a:pt x="20388" y="4772"/>
                    <a:pt x="20268" y="5312"/>
                  </a:cubicBezTo>
                  <a:cubicBezTo>
                    <a:pt x="20007" y="6486"/>
                    <a:pt x="19050" y="6878"/>
                    <a:pt x="18354" y="7530"/>
                  </a:cubicBezTo>
                  <a:lnTo>
                    <a:pt x="15353" y="10183"/>
                  </a:lnTo>
                  <a:lnTo>
                    <a:pt x="15223" y="10096"/>
                  </a:lnTo>
                  <a:lnTo>
                    <a:pt x="17485" y="3703"/>
                  </a:lnTo>
                  <a:lnTo>
                    <a:pt x="17702" y="4007"/>
                  </a:lnTo>
                  <a:cubicBezTo>
                    <a:pt x="18311" y="3920"/>
                    <a:pt x="18876" y="3746"/>
                    <a:pt x="19442" y="3485"/>
                  </a:cubicBezTo>
                  <a:cubicBezTo>
                    <a:pt x="20268" y="3007"/>
                    <a:pt x="20399" y="1659"/>
                    <a:pt x="19833" y="832"/>
                  </a:cubicBezTo>
                  <a:cubicBezTo>
                    <a:pt x="19503" y="292"/>
                    <a:pt x="18944" y="0"/>
                    <a:pt x="18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54" name="Google Shape;1254;p78"/>
            <p:cNvPicPr preferRelativeResize="0"/>
            <p:nvPr/>
          </p:nvPicPr>
          <p:blipFill>
            <a:blip r:embed="rId3">
              <a:alphaModFix amt="72000"/>
            </a:blip>
            <a:stretch>
              <a:fillRect/>
            </a:stretch>
          </p:blipFill>
          <p:spPr>
            <a:xfrm rot="633314">
              <a:off x="7668487" y="1185139"/>
              <a:ext cx="1126106" cy="322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1845361" y="1945642"/>
            <a:ext cx="5953977" cy="185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CẢM ƠN CÁC EM ĐÃ CHÚ Ý BÀI GIẢNG</a:t>
            </a:r>
            <a:endParaRPr lang="vi-VN" sz="44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B717D8F-82C6-48CD-B771-3145A11DEB35}"/>
              </a:ext>
            </a:extLst>
          </p:cNvPr>
          <p:cNvSpPr/>
          <p:nvPr/>
        </p:nvSpPr>
        <p:spPr>
          <a:xfrm>
            <a:off x="1419446" y="1"/>
            <a:ext cx="5621966" cy="3349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I. MÔ HÌNH XÁC SUẤT TRONG TRÒ CHƠI TUNG ĐỒNG XU</a:t>
            </a:r>
          </a:p>
        </p:txBody>
      </p:sp>
      <p:pic>
        <p:nvPicPr>
          <p:cNvPr id="5" name="Picture 4" descr="A couple of gold coins&#10;&#10;Description automatically generated with medium confidence">
            <a:extLst>
              <a:ext uri="{FF2B5EF4-FFF2-40B4-BE49-F238E27FC236}">
                <a16:creationId xmlns:a16="http://schemas.microsoft.com/office/drawing/2014/main" id="{A5F34BF2-C0F6-4902-833C-819B206304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/>
          <a:stretch/>
        </p:blipFill>
        <p:spPr>
          <a:xfrm>
            <a:off x="1148736" y="193826"/>
            <a:ext cx="7124407" cy="285788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B828F8-C0BF-4DB1-892B-918AC5975FCA}"/>
              </a:ext>
            </a:extLst>
          </p:cNvPr>
          <p:cNvSpPr/>
          <p:nvPr/>
        </p:nvSpPr>
        <p:spPr>
          <a:xfrm>
            <a:off x="1148736" y="1897911"/>
            <a:ext cx="1214770" cy="3168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Sấp</a:t>
            </a:r>
            <a:r>
              <a:rPr lang="en-US" sz="1050" dirty="0"/>
              <a:t> </a:t>
            </a:r>
            <a:r>
              <a:rPr lang="en-US" sz="1050" b="1" dirty="0"/>
              <a:t>(S)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478D4F-761E-47CE-B072-05EB67D8F5E2}"/>
              </a:ext>
            </a:extLst>
          </p:cNvPr>
          <p:cNvSpPr/>
          <p:nvPr/>
        </p:nvSpPr>
        <p:spPr>
          <a:xfrm>
            <a:off x="6299791" y="1897911"/>
            <a:ext cx="1164265" cy="300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/>
              <a:t>Ngửa</a:t>
            </a:r>
            <a:r>
              <a:rPr lang="en-US" sz="1050" dirty="0"/>
              <a:t> </a:t>
            </a:r>
            <a:r>
              <a:rPr lang="en-US" sz="1050" b="1" dirty="0"/>
              <a:t>(N)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96D706-5ABD-422C-A681-A7C3E54BD34F}"/>
              </a:ext>
            </a:extLst>
          </p:cNvPr>
          <p:cNvSpPr/>
          <p:nvPr/>
        </p:nvSpPr>
        <p:spPr>
          <a:xfrm>
            <a:off x="895492" y="4100491"/>
            <a:ext cx="367650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A. </a:t>
            </a:r>
            <a:r>
              <a:rPr lang="en-US" sz="2400" b="1" dirty="0" err="1">
                <a:solidFill>
                  <a:schemeClr val="tx1"/>
                </a:solidFill>
              </a:rPr>
              <a:t>Xuất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hiện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cả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hai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mặt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EB9A885-EA77-4675-9903-9FA8DBD799ED}"/>
              </a:ext>
            </a:extLst>
          </p:cNvPr>
          <p:cNvSpPr/>
          <p:nvPr/>
        </p:nvSpPr>
        <p:spPr>
          <a:xfrm>
            <a:off x="3030583" y="4713132"/>
            <a:ext cx="3666307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C. </a:t>
            </a:r>
            <a:r>
              <a:rPr lang="en-US" sz="2400" b="1" dirty="0" err="1">
                <a:solidFill>
                  <a:schemeClr val="tx1"/>
                </a:solidFill>
              </a:rPr>
              <a:t>Xuất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hiện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mặt</a:t>
            </a:r>
            <a:r>
              <a:rPr lang="en-US" sz="2400" b="1" dirty="0">
                <a:solidFill>
                  <a:schemeClr val="tx1"/>
                </a:solidFill>
              </a:rPr>
              <a:t> 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DFFB16-5403-4835-97EE-7F78AB5932F3}"/>
              </a:ext>
            </a:extLst>
          </p:cNvPr>
          <p:cNvSpPr/>
          <p:nvPr/>
        </p:nvSpPr>
        <p:spPr>
          <a:xfrm>
            <a:off x="4689053" y="4100491"/>
            <a:ext cx="366630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B. </a:t>
            </a:r>
            <a:r>
              <a:rPr lang="en-US" sz="2400" b="1" dirty="0" err="1">
                <a:solidFill>
                  <a:schemeClr val="tx1"/>
                </a:solidFill>
              </a:rPr>
              <a:t>Xuất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hiện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mặt</a:t>
            </a:r>
            <a:r>
              <a:rPr lang="en-US" sz="2400" b="1" dirty="0">
                <a:solidFill>
                  <a:schemeClr val="tx1"/>
                </a:solidFill>
              </a:rPr>
              <a:t>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3CFACC-3848-4C57-9865-EB1D85710BF9}"/>
              </a:ext>
            </a:extLst>
          </p:cNvPr>
          <p:cNvSpPr txBox="1"/>
          <p:nvPr/>
        </p:nvSpPr>
        <p:spPr>
          <a:xfrm>
            <a:off x="967498" y="3155790"/>
            <a:ext cx="7995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Tung </a:t>
            </a:r>
            <a:r>
              <a:rPr lang="en-US" sz="2400" dirty="0" err="1"/>
              <a:t>đồng</a:t>
            </a:r>
            <a:r>
              <a:rPr lang="en-US" sz="2400" dirty="0"/>
              <a:t> xu 1 </a:t>
            </a:r>
            <a:r>
              <a:rPr lang="en-US" sz="2400" dirty="0" err="1"/>
              <a:t>lần</a:t>
            </a:r>
            <a:r>
              <a:rPr lang="en-US" sz="2400" dirty="0"/>
              <a:t>.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xảy</a:t>
            </a:r>
            <a:r>
              <a:rPr lang="en-US" sz="2400" dirty="0"/>
              <a:t> ra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xuất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xu.</a:t>
            </a:r>
          </a:p>
        </p:txBody>
      </p:sp>
    </p:spTree>
    <p:extLst>
      <p:ext uri="{BB962C8B-B14F-4D97-AF65-F5344CB8AC3E}">
        <p14:creationId xmlns:p14="http://schemas.microsoft.com/office/powerpoint/2010/main" val="3539547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Review combo 5 đồng xu 5000 việt nam 2003 thật 100% + túi gấm đỏ. |  Canhsale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1E5E8"/>
              </a:clrFrom>
              <a:clrTo>
                <a:srgbClr val="E1E5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63" y="852496"/>
            <a:ext cx="1576802" cy="15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5000 донгів 2003, В&amp;#39;єтнам - Ціна монети - uCoin.ne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38383"/>
              </a:clrFrom>
              <a:clrTo>
                <a:srgbClr val="83838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/>
          <a:stretch/>
        </p:blipFill>
        <p:spPr bwMode="auto">
          <a:xfrm>
            <a:off x="5564865" y="852496"/>
            <a:ext cx="1584100" cy="16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0" name="Google Shape;500;p46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19641140">
            <a:off x="430236" y="209239"/>
            <a:ext cx="1166754" cy="356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6"/>
          <p:cNvPicPr preferRelativeResize="0"/>
          <p:nvPr/>
        </p:nvPicPr>
        <p:blipFill>
          <a:blip r:embed="rId6">
            <a:alphaModFix amt="65000"/>
          </a:blip>
          <a:stretch>
            <a:fillRect/>
          </a:stretch>
        </p:blipFill>
        <p:spPr>
          <a:xfrm>
            <a:off x="384725" y="4217182"/>
            <a:ext cx="1042975" cy="9493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46"/>
          <p:cNvGrpSpPr/>
          <p:nvPr/>
        </p:nvGrpSpPr>
        <p:grpSpPr>
          <a:xfrm>
            <a:off x="822728" y="4343561"/>
            <a:ext cx="381770" cy="468153"/>
            <a:chOff x="3086313" y="2877049"/>
            <a:chExt cx="320143" cy="392581"/>
          </a:xfrm>
        </p:grpSpPr>
        <p:sp>
          <p:nvSpPr>
            <p:cNvPr id="510" name="Google Shape;510;p46"/>
            <p:cNvSpPr/>
            <p:nvPr/>
          </p:nvSpPr>
          <p:spPr>
            <a:xfrm>
              <a:off x="3125749" y="2915371"/>
              <a:ext cx="240505" cy="354259"/>
            </a:xfrm>
            <a:custGeom>
              <a:avLst/>
              <a:gdLst/>
              <a:ahLst/>
              <a:cxnLst/>
              <a:rect l="l" t="t" r="r" b="b"/>
              <a:pathLst>
                <a:path w="7550" h="11121" extrusionOk="0">
                  <a:moveTo>
                    <a:pt x="3775" y="2929"/>
                  </a:moveTo>
                  <a:lnTo>
                    <a:pt x="3918" y="3120"/>
                  </a:lnTo>
                  <a:cubicBezTo>
                    <a:pt x="3871" y="3144"/>
                    <a:pt x="3823" y="3144"/>
                    <a:pt x="3775" y="3144"/>
                  </a:cubicBezTo>
                  <a:cubicBezTo>
                    <a:pt x="3740" y="3132"/>
                    <a:pt x="3692" y="3120"/>
                    <a:pt x="3644" y="3120"/>
                  </a:cubicBezTo>
                  <a:lnTo>
                    <a:pt x="3775" y="2929"/>
                  </a:lnTo>
                  <a:close/>
                  <a:moveTo>
                    <a:pt x="4168" y="3501"/>
                  </a:moveTo>
                  <a:lnTo>
                    <a:pt x="4299" y="3703"/>
                  </a:lnTo>
                  <a:cubicBezTo>
                    <a:pt x="4126" y="3751"/>
                    <a:pt x="3948" y="3775"/>
                    <a:pt x="3769" y="3775"/>
                  </a:cubicBezTo>
                  <a:cubicBezTo>
                    <a:pt x="3591" y="3775"/>
                    <a:pt x="3412" y="3751"/>
                    <a:pt x="3239" y="3703"/>
                  </a:cubicBezTo>
                  <a:lnTo>
                    <a:pt x="3382" y="3501"/>
                  </a:lnTo>
                  <a:cubicBezTo>
                    <a:pt x="3513" y="3560"/>
                    <a:pt x="3644" y="3572"/>
                    <a:pt x="3775" y="3572"/>
                  </a:cubicBezTo>
                  <a:cubicBezTo>
                    <a:pt x="3918" y="3572"/>
                    <a:pt x="4049" y="3537"/>
                    <a:pt x="4168" y="3501"/>
                  </a:cubicBezTo>
                  <a:close/>
                  <a:moveTo>
                    <a:pt x="3120" y="4132"/>
                  </a:moveTo>
                  <a:cubicBezTo>
                    <a:pt x="3275" y="4180"/>
                    <a:pt x="3418" y="4191"/>
                    <a:pt x="3561" y="4215"/>
                  </a:cubicBezTo>
                  <a:lnTo>
                    <a:pt x="3561" y="8109"/>
                  </a:lnTo>
                  <a:lnTo>
                    <a:pt x="3120" y="8109"/>
                  </a:lnTo>
                  <a:lnTo>
                    <a:pt x="3120" y="4132"/>
                  </a:lnTo>
                  <a:close/>
                  <a:moveTo>
                    <a:pt x="4430" y="4132"/>
                  </a:moveTo>
                  <a:lnTo>
                    <a:pt x="4430" y="8109"/>
                  </a:lnTo>
                  <a:lnTo>
                    <a:pt x="4001" y="8109"/>
                  </a:lnTo>
                  <a:lnTo>
                    <a:pt x="4001" y="4215"/>
                  </a:lnTo>
                  <a:cubicBezTo>
                    <a:pt x="4156" y="4191"/>
                    <a:pt x="4287" y="4180"/>
                    <a:pt x="4430" y="4132"/>
                  </a:cubicBezTo>
                  <a:close/>
                  <a:moveTo>
                    <a:pt x="3799" y="441"/>
                  </a:moveTo>
                  <a:cubicBezTo>
                    <a:pt x="4668" y="441"/>
                    <a:pt x="5490" y="786"/>
                    <a:pt x="6121" y="1394"/>
                  </a:cubicBezTo>
                  <a:cubicBezTo>
                    <a:pt x="6752" y="2025"/>
                    <a:pt x="7097" y="2858"/>
                    <a:pt x="7097" y="3751"/>
                  </a:cubicBezTo>
                  <a:cubicBezTo>
                    <a:pt x="7097" y="4620"/>
                    <a:pt x="6752" y="5442"/>
                    <a:pt x="6157" y="6073"/>
                  </a:cubicBezTo>
                  <a:cubicBezTo>
                    <a:pt x="5609" y="6632"/>
                    <a:pt x="5299" y="7347"/>
                    <a:pt x="5240" y="8109"/>
                  </a:cubicBezTo>
                  <a:lnTo>
                    <a:pt x="4883" y="8109"/>
                  </a:lnTo>
                  <a:lnTo>
                    <a:pt x="4883" y="3822"/>
                  </a:lnTo>
                  <a:cubicBezTo>
                    <a:pt x="4883" y="3775"/>
                    <a:pt x="4871" y="3739"/>
                    <a:pt x="4835" y="3703"/>
                  </a:cubicBezTo>
                  <a:lnTo>
                    <a:pt x="3978" y="2406"/>
                  </a:lnTo>
                  <a:cubicBezTo>
                    <a:pt x="3930" y="2346"/>
                    <a:pt x="3871" y="2310"/>
                    <a:pt x="3799" y="2310"/>
                  </a:cubicBezTo>
                  <a:cubicBezTo>
                    <a:pt x="3716" y="2310"/>
                    <a:pt x="3644" y="2334"/>
                    <a:pt x="3620" y="2406"/>
                  </a:cubicBezTo>
                  <a:lnTo>
                    <a:pt x="2751" y="3703"/>
                  </a:lnTo>
                  <a:cubicBezTo>
                    <a:pt x="2728" y="3739"/>
                    <a:pt x="2704" y="3775"/>
                    <a:pt x="2704" y="3822"/>
                  </a:cubicBezTo>
                  <a:lnTo>
                    <a:pt x="2704" y="8109"/>
                  </a:lnTo>
                  <a:lnTo>
                    <a:pt x="2347" y="8109"/>
                  </a:lnTo>
                  <a:cubicBezTo>
                    <a:pt x="2287" y="7347"/>
                    <a:pt x="1977" y="6632"/>
                    <a:pt x="1430" y="6073"/>
                  </a:cubicBezTo>
                  <a:cubicBezTo>
                    <a:pt x="834" y="5465"/>
                    <a:pt x="501" y="4656"/>
                    <a:pt x="489" y="3810"/>
                  </a:cubicBezTo>
                  <a:cubicBezTo>
                    <a:pt x="477" y="2929"/>
                    <a:pt x="823" y="2096"/>
                    <a:pt x="1430" y="1453"/>
                  </a:cubicBezTo>
                  <a:cubicBezTo>
                    <a:pt x="2049" y="822"/>
                    <a:pt x="2870" y="453"/>
                    <a:pt x="3751" y="441"/>
                  </a:cubicBezTo>
                  <a:close/>
                  <a:moveTo>
                    <a:pt x="5228" y="8561"/>
                  </a:moveTo>
                  <a:lnTo>
                    <a:pt x="5228" y="8835"/>
                  </a:lnTo>
                  <a:lnTo>
                    <a:pt x="5228" y="8883"/>
                  </a:lnTo>
                  <a:lnTo>
                    <a:pt x="2335" y="8883"/>
                  </a:lnTo>
                  <a:lnTo>
                    <a:pt x="2335" y="8835"/>
                  </a:lnTo>
                  <a:lnTo>
                    <a:pt x="2335" y="8561"/>
                  </a:lnTo>
                  <a:close/>
                  <a:moveTo>
                    <a:pt x="5121" y="9311"/>
                  </a:moveTo>
                  <a:cubicBezTo>
                    <a:pt x="4942" y="9752"/>
                    <a:pt x="4525" y="10026"/>
                    <a:pt x="4037" y="10026"/>
                  </a:cubicBezTo>
                  <a:lnTo>
                    <a:pt x="3525" y="10026"/>
                  </a:lnTo>
                  <a:cubicBezTo>
                    <a:pt x="3037" y="10026"/>
                    <a:pt x="2620" y="9728"/>
                    <a:pt x="2442" y="9311"/>
                  </a:cubicBezTo>
                  <a:close/>
                  <a:moveTo>
                    <a:pt x="4049" y="10478"/>
                  </a:moveTo>
                  <a:cubicBezTo>
                    <a:pt x="4061" y="10478"/>
                    <a:pt x="4109" y="10478"/>
                    <a:pt x="4132" y="10490"/>
                  </a:cubicBezTo>
                  <a:cubicBezTo>
                    <a:pt x="4132" y="10597"/>
                    <a:pt x="4049" y="10668"/>
                    <a:pt x="3954" y="10668"/>
                  </a:cubicBezTo>
                  <a:lnTo>
                    <a:pt x="3620" y="10668"/>
                  </a:lnTo>
                  <a:cubicBezTo>
                    <a:pt x="3513" y="10668"/>
                    <a:pt x="3442" y="10585"/>
                    <a:pt x="3442" y="10490"/>
                  </a:cubicBezTo>
                  <a:lnTo>
                    <a:pt x="3442" y="10478"/>
                  </a:lnTo>
                  <a:close/>
                  <a:moveTo>
                    <a:pt x="3762" y="0"/>
                  </a:moveTo>
                  <a:cubicBezTo>
                    <a:pt x="3746" y="0"/>
                    <a:pt x="3731" y="0"/>
                    <a:pt x="3716" y="0"/>
                  </a:cubicBezTo>
                  <a:cubicBezTo>
                    <a:pt x="1656" y="24"/>
                    <a:pt x="1" y="1739"/>
                    <a:pt x="13" y="3810"/>
                  </a:cubicBezTo>
                  <a:cubicBezTo>
                    <a:pt x="25" y="4775"/>
                    <a:pt x="406" y="5680"/>
                    <a:pt x="1073" y="6370"/>
                  </a:cubicBezTo>
                  <a:cubicBezTo>
                    <a:pt x="1596" y="6906"/>
                    <a:pt x="1870" y="7609"/>
                    <a:pt x="1870" y="8335"/>
                  </a:cubicBezTo>
                  <a:lnTo>
                    <a:pt x="1870" y="8835"/>
                  </a:lnTo>
                  <a:cubicBezTo>
                    <a:pt x="1870" y="9549"/>
                    <a:pt x="2335" y="10168"/>
                    <a:pt x="2966" y="10383"/>
                  </a:cubicBezTo>
                  <a:lnTo>
                    <a:pt x="2966" y="10490"/>
                  </a:lnTo>
                  <a:cubicBezTo>
                    <a:pt x="2966" y="10835"/>
                    <a:pt x="3239" y="11121"/>
                    <a:pt x="3585" y="11121"/>
                  </a:cubicBezTo>
                  <a:lnTo>
                    <a:pt x="3930" y="11121"/>
                  </a:lnTo>
                  <a:cubicBezTo>
                    <a:pt x="4275" y="11121"/>
                    <a:pt x="4549" y="10835"/>
                    <a:pt x="4549" y="10490"/>
                  </a:cubicBezTo>
                  <a:lnTo>
                    <a:pt x="4549" y="10383"/>
                  </a:lnTo>
                  <a:cubicBezTo>
                    <a:pt x="5192" y="10168"/>
                    <a:pt x="5645" y="9549"/>
                    <a:pt x="5645" y="8835"/>
                  </a:cubicBezTo>
                  <a:lnTo>
                    <a:pt x="5645" y="8335"/>
                  </a:lnTo>
                  <a:cubicBezTo>
                    <a:pt x="5645" y="7609"/>
                    <a:pt x="5918" y="6918"/>
                    <a:pt x="6442" y="6382"/>
                  </a:cubicBezTo>
                  <a:cubicBezTo>
                    <a:pt x="7133" y="5680"/>
                    <a:pt x="7502" y="4751"/>
                    <a:pt x="7502" y="3763"/>
                  </a:cubicBezTo>
                  <a:cubicBezTo>
                    <a:pt x="7550" y="2751"/>
                    <a:pt x="7145" y="1798"/>
                    <a:pt x="6418" y="1084"/>
                  </a:cubicBezTo>
                  <a:cubicBezTo>
                    <a:pt x="5715" y="380"/>
                    <a:pt x="4757" y="0"/>
                    <a:pt x="3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6"/>
            <p:cNvSpPr/>
            <p:nvPr/>
          </p:nvSpPr>
          <p:spPr>
            <a:xfrm>
              <a:off x="3263076" y="2942511"/>
              <a:ext cx="79287" cy="99579"/>
            </a:xfrm>
            <a:custGeom>
              <a:avLst/>
              <a:gdLst/>
              <a:ahLst/>
              <a:cxnLst/>
              <a:rect l="l" t="t" r="r" b="b"/>
              <a:pathLst>
                <a:path w="2489" h="3126" extrusionOk="0">
                  <a:moveTo>
                    <a:pt x="246" y="1"/>
                  </a:moveTo>
                  <a:cubicBezTo>
                    <a:pt x="146" y="1"/>
                    <a:pt x="56" y="59"/>
                    <a:pt x="36" y="161"/>
                  </a:cubicBezTo>
                  <a:cubicBezTo>
                    <a:pt x="0" y="280"/>
                    <a:pt x="60" y="399"/>
                    <a:pt x="179" y="422"/>
                  </a:cubicBezTo>
                  <a:cubicBezTo>
                    <a:pt x="1286" y="744"/>
                    <a:pt x="2048" y="1768"/>
                    <a:pt x="2048" y="2899"/>
                  </a:cubicBezTo>
                  <a:cubicBezTo>
                    <a:pt x="2048" y="3018"/>
                    <a:pt x="2143" y="3125"/>
                    <a:pt x="2262" y="3125"/>
                  </a:cubicBezTo>
                  <a:cubicBezTo>
                    <a:pt x="2381" y="3125"/>
                    <a:pt x="2488" y="3018"/>
                    <a:pt x="2488" y="2899"/>
                  </a:cubicBezTo>
                  <a:cubicBezTo>
                    <a:pt x="2488" y="1577"/>
                    <a:pt x="1595" y="387"/>
                    <a:pt x="298" y="6"/>
                  </a:cubicBezTo>
                  <a:cubicBezTo>
                    <a:pt x="280" y="2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6"/>
            <p:cNvSpPr/>
            <p:nvPr/>
          </p:nvSpPr>
          <p:spPr>
            <a:xfrm>
              <a:off x="3237656" y="2939262"/>
              <a:ext cx="20897" cy="14462"/>
            </a:xfrm>
            <a:custGeom>
              <a:avLst/>
              <a:gdLst/>
              <a:ahLst/>
              <a:cxnLst/>
              <a:rect l="l" t="t" r="r" b="b"/>
              <a:pathLst>
                <a:path w="656" h="454" extrusionOk="0">
                  <a:moveTo>
                    <a:pt x="227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7" y="453"/>
                  </a:cubicBezTo>
                  <a:lnTo>
                    <a:pt x="417" y="453"/>
                  </a:lnTo>
                  <a:cubicBezTo>
                    <a:pt x="536" y="453"/>
                    <a:pt x="619" y="358"/>
                    <a:pt x="643" y="251"/>
                  </a:cubicBezTo>
                  <a:cubicBezTo>
                    <a:pt x="655" y="108"/>
                    <a:pt x="560" y="1"/>
                    <a:pt x="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>
              <a:off x="3379888" y="3029539"/>
              <a:ext cx="26567" cy="14048"/>
            </a:xfrm>
            <a:custGeom>
              <a:avLst/>
              <a:gdLst/>
              <a:ahLst/>
              <a:cxnLst/>
              <a:rect l="l" t="t" r="r" b="b"/>
              <a:pathLst>
                <a:path w="834" h="441" extrusionOk="0">
                  <a:moveTo>
                    <a:pt x="226" y="0"/>
                  </a:moveTo>
                  <a:cubicBezTo>
                    <a:pt x="107" y="0"/>
                    <a:pt x="0" y="107"/>
                    <a:pt x="0" y="226"/>
                  </a:cubicBezTo>
                  <a:cubicBezTo>
                    <a:pt x="0" y="346"/>
                    <a:pt x="107" y="441"/>
                    <a:pt x="226" y="441"/>
                  </a:cubicBezTo>
                  <a:lnTo>
                    <a:pt x="607" y="441"/>
                  </a:lnTo>
                  <a:cubicBezTo>
                    <a:pt x="726" y="441"/>
                    <a:pt x="834" y="346"/>
                    <a:pt x="834" y="226"/>
                  </a:cubicBezTo>
                  <a:cubicBezTo>
                    <a:pt x="822" y="107"/>
                    <a:pt x="726" y="0"/>
                    <a:pt x="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6"/>
            <p:cNvSpPr/>
            <p:nvPr/>
          </p:nvSpPr>
          <p:spPr>
            <a:xfrm>
              <a:off x="3086313" y="3029539"/>
              <a:ext cx="26599" cy="14048"/>
            </a:xfrm>
            <a:custGeom>
              <a:avLst/>
              <a:gdLst/>
              <a:ahLst/>
              <a:cxnLst/>
              <a:rect l="l" t="t" r="r" b="b"/>
              <a:pathLst>
                <a:path w="835" h="441" extrusionOk="0">
                  <a:moveTo>
                    <a:pt x="227" y="0"/>
                  </a:moveTo>
                  <a:cubicBezTo>
                    <a:pt x="108" y="0"/>
                    <a:pt x="1" y="107"/>
                    <a:pt x="1" y="226"/>
                  </a:cubicBezTo>
                  <a:cubicBezTo>
                    <a:pt x="1" y="346"/>
                    <a:pt x="108" y="441"/>
                    <a:pt x="227" y="441"/>
                  </a:cubicBezTo>
                  <a:lnTo>
                    <a:pt x="608" y="441"/>
                  </a:lnTo>
                  <a:cubicBezTo>
                    <a:pt x="727" y="441"/>
                    <a:pt x="834" y="346"/>
                    <a:pt x="834" y="226"/>
                  </a:cubicBezTo>
                  <a:cubicBezTo>
                    <a:pt x="834" y="107"/>
                    <a:pt x="727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6"/>
            <p:cNvSpPr/>
            <p:nvPr/>
          </p:nvSpPr>
          <p:spPr>
            <a:xfrm>
              <a:off x="3359788" y="2953469"/>
              <a:ext cx="26567" cy="20355"/>
            </a:xfrm>
            <a:custGeom>
              <a:avLst/>
              <a:gdLst/>
              <a:ahLst/>
              <a:cxnLst/>
              <a:rect l="l" t="t" r="r" b="b"/>
              <a:pathLst>
                <a:path w="834" h="639" extrusionOk="0">
                  <a:moveTo>
                    <a:pt x="594" y="0"/>
                  </a:moveTo>
                  <a:cubicBezTo>
                    <a:pt x="555" y="0"/>
                    <a:pt x="514" y="13"/>
                    <a:pt x="476" y="43"/>
                  </a:cubicBezTo>
                  <a:lnTo>
                    <a:pt x="155" y="233"/>
                  </a:lnTo>
                  <a:cubicBezTo>
                    <a:pt x="48" y="293"/>
                    <a:pt x="0" y="424"/>
                    <a:pt x="83" y="531"/>
                  </a:cubicBezTo>
                  <a:cubicBezTo>
                    <a:pt x="119" y="602"/>
                    <a:pt x="203" y="638"/>
                    <a:pt x="274" y="638"/>
                  </a:cubicBezTo>
                  <a:cubicBezTo>
                    <a:pt x="310" y="638"/>
                    <a:pt x="345" y="614"/>
                    <a:pt x="381" y="602"/>
                  </a:cubicBezTo>
                  <a:lnTo>
                    <a:pt x="703" y="412"/>
                  </a:lnTo>
                  <a:cubicBezTo>
                    <a:pt x="810" y="352"/>
                    <a:pt x="834" y="221"/>
                    <a:pt x="774" y="114"/>
                  </a:cubicBezTo>
                  <a:cubicBezTo>
                    <a:pt x="735" y="45"/>
                    <a:pt x="667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6"/>
            <p:cNvSpPr/>
            <p:nvPr/>
          </p:nvSpPr>
          <p:spPr>
            <a:xfrm>
              <a:off x="3106413" y="3100034"/>
              <a:ext cx="26599" cy="20164"/>
            </a:xfrm>
            <a:custGeom>
              <a:avLst/>
              <a:gdLst/>
              <a:ahLst/>
              <a:cxnLst/>
              <a:rect l="l" t="t" r="r" b="b"/>
              <a:pathLst>
                <a:path w="835" h="633" extrusionOk="0">
                  <a:moveTo>
                    <a:pt x="590" y="0"/>
                  </a:moveTo>
                  <a:cubicBezTo>
                    <a:pt x="550" y="0"/>
                    <a:pt x="511" y="12"/>
                    <a:pt x="477" y="38"/>
                  </a:cubicBezTo>
                  <a:lnTo>
                    <a:pt x="144" y="228"/>
                  </a:lnTo>
                  <a:cubicBezTo>
                    <a:pt x="36" y="288"/>
                    <a:pt x="1" y="419"/>
                    <a:pt x="72" y="526"/>
                  </a:cubicBezTo>
                  <a:cubicBezTo>
                    <a:pt x="108" y="597"/>
                    <a:pt x="191" y="633"/>
                    <a:pt x="263" y="633"/>
                  </a:cubicBezTo>
                  <a:cubicBezTo>
                    <a:pt x="310" y="633"/>
                    <a:pt x="334" y="609"/>
                    <a:pt x="370" y="597"/>
                  </a:cubicBezTo>
                  <a:lnTo>
                    <a:pt x="691" y="407"/>
                  </a:lnTo>
                  <a:cubicBezTo>
                    <a:pt x="787" y="347"/>
                    <a:pt x="834" y="216"/>
                    <a:pt x="775" y="109"/>
                  </a:cubicBezTo>
                  <a:cubicBezTo>
                    <a:pt x="736" y="40"/>
                    <a:pt x="663" y="0"/>
                    <a:pt x="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6"/>
            <p:cNvSpPr/>
            <p:nvPr/>
          </p:nvSpPr>
          <p:spPr>
            <a:xfrm>
              <a:off x="3308565" y="2897277"/>
              <a:ext cx="22044" cy="24178"/>
            </a:xfrm>
            <a:custGeom>
              <a:avLst/>
              <a:gdLst/>
              <a:ahLst/>
              <a:cxnLst/>
              <a:rect l="l" t="t" r="r" b="b"/>
              <a:pathLst>
                <a:path w="692" h="759" extrusionOk="0">
                  <a:moveTo>
                    <a:pt x="441" y="1"/>
                  </a:moveTo>
                  <a:cubicBezTo>
                    <a:pt x="369" y="1"/>
                    <a:pt x="301" y="35"/>
                    <a:pt x="263" y="104"/>
                  </a:cubicBezTo>
                  <a:lnTo>
                    <a:pt x="60" y="438"/>
                  </a:lnTo>
                  <a:cubicBezTo>
                    <a:pt x="1" y="533"/>
                    <a:pt x="37" y="676"/>
                    <a:pt x="144" y="735"/>
                  </a:cubicBezTo>
                  <a:cubicBezTo>
                    <a:pt x="167" y="747"/>
                    <a:pt x="215" y="759"/>
                    <a:pt x="239" y="759"/>
                  </a:cubicBezTo>
                  <a:cubicBezTo>
                    <a:pt x="322" y="759"/>
                    <a:pt x="394" y="711"/>
                    <a:pt x="441" y="652"/>
                  </a:cubicBezTo>
                  <a:lnTo>
                    <a:pt x="632" y="330"/>
                  </a:lnTo>
                  <a:cubicBezTo>
                    <a:pt x="691" y="223"/>
                    <a:pt x="656" y="92"/>
                    <a:pt x="560" y="33"/>
                  </a:cubicBezTo>
                  <a:cubicBezTo>
                    <a:pt x="522" y="11"/>
                    <a:pt x="481" y="1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6"/>
            <p:cNvSpPr/>
            <p:nvPr/>
          </p:nvSpPr>
          <p:spPr>
            <a:xfrm>
              <a:off x="3239153" y="2877049"/>
              <a:ext cx="14080" cy="26599"/>
            </a:xfrm>
            <a:custGeom>
              <a:avLst/>
              <a:gdLst/>
              <a:ahLst/>
              <a:cxnLst/>
              <a:rect l="l" t="t" r="r" b="b"/>
              <a:pathLst>
                <a:path w="442" h="835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608"/>
                  </a:lnTo>
                  <a:cubicBezTo>
                    <a:pt x="1" y="727"/>
                    <a:pt x="96" y="834"/>
                    <a:pt x="215" y="834"/>
                  </a:cubicBezTo>
                  <a:cubicBezTo>
                    <a:pt x="334" y="834"/>
                    <a:pt x="441" y="727"/>
                    <a:pt x="441" y="608"/>
                  </a:cubicBezTo>
                  <a:lnTo>
                    <a:pt x="441" y="215"/>
                  </a:lnTo>
                  <a:cubicBezTo>
                    <a:pt x="441" y="96"/>
                    <a:pt x="358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6"/>
            <p:cNvSpPr/>
            <p:nvPr/>
          </p:nvSpPr>
          <p:spPr>
            <a:xfrm>
              <a:off x="3161809" y="2897500"/>
              <a:ext cx="22394" cy="24337"/>
            </a:xfrm>
            <a:custGeom>
              <a:avLst/>
              <a:gdLst/>
              <a:ahLst/>
              <a:cxnLst/>
              <a:rect l="l" t="t" r="r" b="b"/>
              <a:pathLst>
                <a:path w="703" h="764" extrusionOk="0">
                  <a:moveTo>
                    <a:pt x="262" y="0"/>
                  </a:moveTo>
                  <a:cubicBezTo>
                    <a:pt x="222" y="0"/>
                    <a:pt x="181" y="12"/>
                    <a:pt x="143" y="38"/>
                  </a:cubicBezTo>
                  <a:cubicBezTo>
                    <a:pt x="48" y="97"/>
                    <a:pt x="0" y="228"/>
                    <a:pt x="72" y="335"/>
                  </a:cubicBezTo>
                  <a:lnTo>
                    <a:pt x="262" y="669"/>
                  </a:lnTo>
                  <a:cubicBezTo>
                    <a:pt x="310" y="740"/>
                    <a:pt x="381" y="764"/>
                    <a:pt x="464" y="764"/>
                  </a:cubicBezTo>
                  <a:cubicBezTo>
                    <a:pt x="500" y="764"/>
                    <a:pt x="536" y="752"/>
                    <a:pt x="560" y="740"/>
                  </a:cubicBezTo>
                  <a:cubicBezTo>
                    <a:pt x="667" y="681"/>
                    <a:pt x="703" y="550"/>
                    <a:pt x="643" y="442"/>
                  </a:cubicBezTo>
                  <a:lnTo>
                    <a:pt x="441" y="109"/>
                  </a:lnTo>
                  <a:cubicBezTo>
                    <a:pt x="402" y="40"/>
                    <a:pt x="334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6"/>
            <p:cNvSpPr/>
            <p:nvPr/>
          </p:nvSpPr>
          <p:spPr>
            <a:xfrm>
              <a:off x="3106413" y="2953151"/>
              <a:ext cx="26599" cy="19909"/>
            </a:xfrm>
            <a:custGeom>
              <a:avLst/>
              <a:gdLst/>
              <a:ahLst/>
              <a:cxnLst/>
              <a:rect l="l" t="t" r="r" b="b"/>
              <a:pathLst>
                <a:path w="835" h="625" extrusionOk="0">
                  <a:moveTo>
                    <a:pt x="246" y="0"/>
                  </a:moveTo>
                  <a:cubicBezTo>
                    <a:pt x="168" y="0"/>
                    <a:pt x="92" y="40"/>
                    <a:pt x="60" y="112"/>
                  </a:cubicBezTo>
                  <a:cubicBezTo>
                    <a:pt x="1" y="208"/>
                    <a:pt x="25" y="350"/>
                    <a:pt x="132" y="410"/>
                  </a:cubicBezTo>
                  <a:lnTo>
                    <a:pt x="453" y="600"/>
                  </a:lnTo>
                  <a:cubicBezTo>
                    <a:pt x="489" y="612"/>
                    <a:pt x="537" y="624"/>
                    <a:pt x="560" y="624"/>
                  </a:cubicBezTo>
                  <a:cubicBezTo>
                    <a:pt x="632" y="624"/>
                    <a:pt x="715" y="589"/>
                    <a:pt x="751" y="529"/>
                  </a:cubicBezTo>
                  <a:cubicBezTo>
                    <a:pt x="834" y="422"/>
                    <a:pt x="787" y="291"/>
                    <a:pt x="679" y="231"/>
                  </a:cubicBezTo>
                  <a:lnTo>
                    <a:pt x="358" y="29"/>
                  </a:lnTo>
                  <a:cubicBezTo>
                    <a:pt x="323" y="10"/>
                    <a:pt x="284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3360520" y="3099811"/>
              <a:ext cx="25834" cy="20005"/>
            </a:xfrm>
            <a:custGeom>
              <a:avLst/>
              <a:gdLst/>
              <a:ahLst/>
              <a:cxnLst/>
              <a:rect l="l" t="t" r="r" b="b"/>
              <a:pathLst>
                <a:path w="811" h="628" extrusionOk="0">
                  <a:moveTo>
                    <a:pt x="239" y="1"/>
                  </a:moveTo>
                  <a:cubicBezTo>
                    <a:pt x="167" y="1"/>
                    <a:pt x="99" y="35"/>
                    <a:pt x="60" y="104"/>
                  </a:cubicBezTo>
                  <a:cubicBezTo>
                    <a:pt x="1" y="211"/>
                    <a:pt x="25" y="342"/>
                    <a:pt x="132" y="402"/>
                  </a:cubicBezTo>
                  <a:lnTo>
                    <a:pt x="453" y="592"/>
                  </a:lnTo>
                  <a:cubicBezTo>
                    <a:pt x="489" y="604"/>
                    <a:pt x="537" y="628"/>
                    <a:pt x="561" y="628"/>
                  </a:cubicBezTo>
                  <a:cubicBezTo>
                    <a:pt x="632" y="628"/>
                    <a:pt x="715" y="580"/>
                    <a:pt x="751" y="521"/>
                  </a:cubicBezTo>
                  <a:cubicBezTo>
                    <a:pt x="811" y="426"/>
                    <a:pt x="787" y="283"/>
                    <a:pt x="680" y="223"/>
                  </a:cubicBezTo>
                  <a:lnTo>
                    <a:pt x="358" y="33"/>
                  </a:lnTo>
                  <a:cubicBezTo>
                    <a:pt x="320" y="11"/>
                    <a:pt x="279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46"/>
          <p:cNvGrpSpPr/>
          <p:nvPr/>
        </p:nvGrpSpPr>
        <p:grpSpPr>
          <a:xfrm>
            <a:off x="8409949" y="258517"/>
            <a:ext cx="372273" cy="421467"/>
            <a:chOff x="2199565" y="2421172"/>
            <a:chExt cx="312179" cy="353431"/>
          </a:xfrm>
        </p:grpSpPr>
        <p:sp>
          <p:nvSpPr>
            <p:cNvPr id="523" name="Google Shape;523;p46"/>
            <p:cNvSpPr/>
            <p:nvPr/>
          </p:nvSpPr>
          <p:spPr>
            <a:xfrm>
              <a:off x="2199565" y="2421172"/>
              <a:ext cx="312179" cy="353431"/>
            </a:xfrm>
            <a:custGeom>
              <a:avLst/>
              <a:gdLst/>
              <a:ahLst/>
              <a:cxnLst/>
              <a:rect l="l" t="t" r="r" b="b"/>
              <a:pathLst>
                <a:path w="9800" h="11095" extrusionOk="0">
                  <a:moveTo>
                    <a:pt x="5156" y="322"/>
                  </a:moveTo>
                  <a:cubicBezTo>
                    <a:pt x="5228" y="322"/>
                    <a:pt x="5311" y="370"/>
                    <a:pt x="5311" y="465"/>
                  </a:cubicBezTo>
                  <a:lnTo>
                    <a:pt x="5311" y="858"/>
                  </a:lnTo>
                  <a:cubicBezTo>
                    <a:pt x="5202" y="822"/>
                    <a:pt x="5100" y="806"/>
                    <a:pt x="4999" y="806"/>
                  </a:cubicBezTo>
                  <a:cubicBezTo>
                    <a:pt x="4968" y="806"/>
                    <a:pt x="4937" y="807"/>
                    <a:pt x="4906" y="810"/>
                  </a:cubicBezTo>
                  <a:cubicBezTo>
                    <a:pt x="4775" y="810"/>
                    <a:pt x="4656" y="822"/>
                    <a:pt x="4549" y="858"/>
                  </a:cubicBezTo>
                  <a:lnTo>
                    <a:pt x="4549" y="465"/>
                  </a:lnTo>
                  <a:cubicBezTo>
                    <a:pt x="4549" y="394"/>
                    <a:pt x="4609" y="322"/>
                    <a:pt x="4692" y="322"/>
                  </a:cubicBezTo>
                  <a:close/>
                  <a:moveTo>
                    <a:pt x="4906" y="1132"/>
                  </a:moveTo>
                  <a:cubicBezTo>
                    <a:pt x="5502" y="1132"/>
                    <a:pt x="6002" y="1608"/>
                    <a:pt x="6002" y="2227"/>
                  </a:cubicBezTo>
                  <a:cubicBezTo>
                    <a:pt x="6002" y="2838"/>
                    <a:pt x="5504" y="3302"/>
                    <a:pt x="4927" y="3302"/>
                  </a:cubicBezTo>
                  <a:cubicBezTo>
                    <a:pt x="4807" y="3302"/>
                    <a:pt x="4684" y="3282"/>
                    <a:pt x="4561" y="3239"/>
                  </a:cubicBezTo>
                  <a:cubicBezTo>
                    <a:pt x="4144" y="3084"/>
                    <a:pt x="3847" y="2680"/>
                    <a:pt x="3847" y="2227"/>
                  </a:cubicBezTo>
                  <a:cubicBezTo>
                    <a:pt x="3835" y="1632"/>
                    <a:pt x="4311" y="1132"/>
                    <a:pt x="4906" y="1132"/>
                  </a:cubicBezTo>
                  <a:close/>
                  <a:moveTo>
                    <a:pt x="4978" y="3620"/>
                  </a:moveTo>
                  <a:lnTo>
                    <a:pt x="6061" y="6251"/>
                  </a:lnTo>
                  <a:lnTo>
                    <a:pt x="5621" y="6251"/>
                  </a:lnTo>
                  <a:cubicBezTo>
                    <a:pt x="5621" y="5918"/>
                    <a:pt x="5335" y="5644"/>
                    <a:pt x="4990" y="5644"/>
                  </a:cubicBezTo>
                  <a:lnTo>
                    <a:pt x="4847" y="5644"/>
                  </a:lnTo>
                  <a:cubicBezTo>
                    <a:pt x="4501" y="5644"/>
                    <a:pt x="4216" y="5918"/>
                    <a:pt x="4216" y="6251"/>
                  </a:cubicBezTo>
                  <a:lnTo>
                    <a:pt x="3775" y="6251"/>
                  </a:lnTo>
                  <a:lnTo>
                    <a:pt x="4859" y="3620"/>
                  </a:lnTo>
                  <a:close/>
                  <a:moveTo>
                    <a:pt x="1406" y="6573"/>
                  </a:moveTo>
                  <a:lnTo>
                    <a:pt x="1323" y="6740"/>
                  </a:lnTo>
                  <a:lnTo>
                    <a:pt x="430" y="6740"/>
                  </a:lnTo>
                  <a:cubicBezTo>
                    <a:pt x="423" y="6741"/>
                    <a:pt x="417" y="6742"/>
                    <a:pt x="411" y="6742"/>
                  </a:cubicBezTo>
                  <a:cubicBezTo>
                    <a:pt x="370" y="6742"/>
                    <a:pt x="334" y="6708"/>
                    <a:pt x="334" y="6656"/>
                  </a:cubicBezTo>
                  <a:cubicBezTo>
                    <a:pt x="334" y="6609"/>
                    <a:pt x="382" y="6573"/>
                    <a:pt x="430" y="6573"/>
                  </a:cubicBezTo>
                  <a:close/>
                  <a:moveTo>
                    <a:pt x="6204" y="6573"/>
                  </a:moveTo>
                  <a:lnTo>
                    <a:pt x="6276" y="6752"/>
                  </a:lnTo>
                  <a:lnTo>
                    <a:pt x="5621" y="6752"/>
                  </a:lnTo>
                  <a:lnTo>
                    <a:pt x="5621" y="6573"/>
                  </a:lnTo>
                  <a:close/>
                  <a:moveTo>
                    <a:pt x="9419" y="6573"/>
                  </a:moveTo>
                  <a:cubicBezTo>
                    <a:pt x="9454" y="6573"/>
                    <a:pt x="9502" y="6609"/>
                    <a:pt x="9502" y="6656"/>
                  </a:cubicBezTo>
                  <a:cubicBezTo>
                    <a:pt x="9502" y="6716"/>
                    <a:pt x="9454" y="6752"/>
                    <a:pt x="9419" y="6752"/>
                  </a:cubicBezTo>
                  <a:lnTo>
                    <a:pt x="8526" y="6752"/>
                  </a:lnTo>
                  <a:cubicBezTo>
                    <a:pt x="8526" y="6752"/>
                    <a:pt x="8451" y="6592"/>
                    <a:pt x="8434" y="6573"/>
                  </a:cubicBezTo>
                  <a:close/>
                  <a:moveTo>
                    <a:pt x="4216" y="6585"/>
                  </a:moveTo>
                  <a:lnTo>
                    <a:pt x="4216" y="6763"/>
                  </a:lnTo>
                  <a:lnTo>
                    <a:pt x="3573" y="6763"/>
                  </a:lnTo>
                  <a:lnTo>
                    <a:pt x="3644" y="6585"/>
                  </a:lnTo>
                  <a:close/>
                  <a:moveTo>
                    <a:pt x="4990" y="5954"/>
                  </a:moveTo>
                  <a:cubicBezTo>
                    <a:pt x="5156" y="5954"/>
                    <a:pt x="5287" y="6097"/>
                    <a:pt x="5287" y="6251"/>
                  </a:cubicBezTo>
                  <a:lnTo>
                    <a:pt x="5287" y="7061"/>
                  </a:lnTo>
                  <a:cubicBezTo>
                    <a:pt x="5287" y="7228"/>
                    <a:pt x="5156" y="7359"/>
                    <a:pt x="4990" y="7359"/>
                  </a:cubicBezTo>
                  <a:lnTo>
                    <a:pt x="4847" y="7359"/>
                  </a:lnTo>
                  <a:cubicBezTo>
                    <a:pt x="4680" y="7359"/>
                    <a:pt x="4549" y="7228"/>
                    <a:pt x="4549" y="7061"/>
                  </a:cubicBezTo>
                  <a:lnTo>
                    <a:pt x="4549" y="6251"/>
                  </a:lnTo>
                  <a:cubicBezTo>
                    <a:pt x="4549" y="6097"/>
                    <a:pt x="4680" y="5954"/>
                    <a:pt x="4847" y="5954"/>
                  </a:cubicBezTo>
                  <a:close/>
                  <a:moveTo>
                    <a:pt x="1299" y="10157"/>
                  </a:moveTo>
                  <a:lnTo>
                    <a:pt x="1477" y="10228"/>
                  </a:lnTo>
                  <a:lnTo>
                    <a:pt x="1287" y="10454"/>
                  </a:lnTo>
                  <a:lnTo>
                    <a:pt x="1299" y="10157"/>
                  </a:lnTo>
                  <a:close/>
                  <a:moveTo>
                    <a:pt x="8538" y="10157"/>
                  </a:moveTo>
                  <a:lnTo>
                    <a:pt x="8550" y="10454"/>
                  </a:lnTo>
                  <a:lnTo>
                    <a:pt x="8359" y="10228"/>
                  </a:lnTo>
                  <a:lnTo>
                    <a:pt x="8538" y="10157"/>
                  </a:lnTo>
                  <a:close/>
                  <a:moveTo>
                    <a:pt x="4680" y="1"/>
                  </a:moveTo>
                  <a:cubicBezTo>
                    <a:pt x="4430" y="1"/>
                    <a:pt x="4204" y="215"/>
                    <a:pt x="4204" y="477"/>
                  </a:cubicBezTo>
                  <a:lnTo>
                    <a:pt x="4204" y="1001"/>
                  </a:lnTo>
                  <a:cubicBezTo>
                    <a:pt x="3716" y="1287"/>
                    <a:pt x="3418" y="1870"/>
                    <a:pt x="3525" y="2441"/>
                  </a:cubicBezTo>
                  <a:lnTo>
                    <a:pt x="3108" y="3263"/>
                  </a:lnTo>
                  <a:cubicBezTo>
                    <a:pt x="3061" y="3334"/>
                    <a:pt x="3085" y="3442"/>
                    <a:pt x="3180" y="3489"/>
                  </a:cubicBezTo>
                  <a:cubicBezTo>
                    <a:pt x="3202" y="3504"/>
                    <a:pt x="3227" y="3511"/>
                    <a:pt x="3253" y="3511"/>
                  </a:cubicBezTo>
                  <a:cubicBezTo>
                    <a:pt x="3311" y="3511"/>
                    <a:pt x="3373" y="3476"/>
                    <a:pt x="3406" y="3418"/>
                  </a:cubicBezTo>
                  <a:lnTo>
                    <a:pt x="3680" y="2858"/>
                  </a:lnTo>
                  <a:cubicBezTo>
                    <a:pt x="3859" y="3203"/>
                    <a:pt x="4168" y="3453"/>
                    <a:pt x="4549" y="3561"/>
                  </a:cubicBezTo>
                  <a:cubicBezTo>
                    <a:pt x="4442" y="3811"/>
                    <a:pt x="2287" y="9073"/>
                    <a:pt x="1930" y="9919"/>
                  </a:cubicBezTo>
                  <a:cubicBezTo>
                    <a:pt x="1900" y="9968"/>
                    <a:pt x="1845" y="9993"/>
                    <a:pt x="1794" y="9993"/>
                  </a:cubicBezTo>
                  <a:cubicBezTo>
                    <a:pt x="1783" y="9993"/>
                    <a:pt x="1773" y="9992"/>
                    <a:pt x="1763" y="9990"/>
                  </a:cubicBezTo>
                  <a:lnTo>
                    <a:pt x="1168" y="9752"/>
                  </a:lnTo>
                  <a:cubicBezTo>
                    <a:pt x="1120" y="9740"/>
                    <a:pt x="1096" y="9692"/>
                    <a:pt x="1096" y="9645"/>
                  </a:cubicBezTo>
                  <a:cubicBezTo>
                    <a:pt x="882" y="7990"/>
                    <a:pt x="1632" y="6906"/>
                    <a:pt x="1692" y="6763"/>
                  </a:cubicBezTo>
                  <a:cubicBezTo>
                    <a:pt x="1846" y="6430"/>
                    <a:pt x="2847" y="4501"/>
                    <a:pt x="3120" y="3977"/>
                  </a:cubicBezTo>
                  <a:cubicBezTo>
                    <a:pt x="3156" y="3906"/>
                    <a:pt x="3132" y="3799"/>
                    <a:pt x="3037" y="3751"/>
                  </a:cubicBezTo>
                  <a:cubicBezTo>
                    <a:pt x="3016" y="3741"/>
                    <a:pt x="2992" y="3735"/>
                    <a:pt x="2968" y="3735"/>
                  </a:cubicBezTo>
                  <a:cubicBezTo>
                    <a:pt x="2909" y="3735"/>
                    <a:pt x="2848" y="3767"/>
                    <a:pt x="2823" y="3834"/>
                  </a:cubicBezTo>
                  <a:lnTo>
                    <a:pt x="1573" y="6251"/>
                  </a:lnTo>
                  <a:lnTo>
                    <a:pt x="430" y="6251"/>
                  </a:lnTo>
                  <a:cubicBezTo>
                    <a:pt x="203" y="6251"/>
                    <a:pt x="1" y="6430"/>
                    <a:pt x="1" y="6668"/>
                  </a:cubicBezTo>
                  <a:cubicBezTo>
                    <a:pt x="1" y="6894"/>
                    <a:pt x="180" y="7085"/>
                    <a:pt x="430" y="7085"/>
                  </a:cubicBezTo>
                  <a:lnTo>
                    <a:pt x="1156" y="7085"/>
                  </a:lnTo>
                  <a:cubicBezTo>
                    <a:pt x="775" y="7906"/>
                    <a:pt x="644" y="8799"/>
                    <a:pt x="751" y="9704"/>
                  </a:cubicBezTo>
                  <a:cubicBezTo>
                    <a:pt x="763" y="9847"/>
                    <a:pt x="858" y="9978"/>
                    <a:pt x="977" y="10038"/>
                  </a:cubicBezTo>
                  <a:lnTo>
                    <a:pt x="930" y="10919"/>
                  </a:lnTo>
                  <a:cubicBezTo>
                    <a:pt x="930" y="11017"/>
                    <a:pt x="1014" y="11081"/>
                    <a:pt x="1101" y="11081"/>
                  </a:cubicBezTo>
                  <a:cubicBezTo>
                    <a:pt x="1141" y="11081"/>
                    <a:pt x="1182" y="11068"/>
                    <a:pt x="1215" y="11038"/>
                  </a:cubicBezTo>
                  <a:lnTo>
                    <a:pt x="1823" y="10347"/>
                  </a:lnTo>
                  <a:cubicBezTo>
                    <a:pt x="1989" y="10335"/>
                    <a:pt x="2132" y="10228"/>
                    <a:pt x="2215" y="10061"/>
                  </a:cubicBezTo>
                  <a:lnTo>
                    <a:pt x="3430" y="7109"/>
                  </a:lnTo>
                  <a:lnTo>
                    <a:pt x="4204" y="7109"/>
                  </a:lnTo>
                  <a:cubicBezTo>
                    <a:pt x="4204" y="7442"/>
                    <a:pt x="4490" y="7716"/>
                    <a:pt x="4823" y="7716"/>
                  </a:cubicBezTo>
                  <a:lnTo>
                    <a:pt x="4978" y="7716"/>
                  </a:lnTo>
                  <a:cubicBezTo>
                    <a:pt x="5323" y="7716"/>
                    <a:pt x="5597" y="7442"/>
                    <a:pt x="5597" y="7109"/>
                  </a:cubicBezTo>
                  <a:lnTo>
                    <a:pt x="6371" y="7109"/>
                  </a:lnTo>
                  <a:lnTo>
                    <a:pt x="7014" y="8668"/>
                  </a:lnTo>
                  <a:cubicBezTo>
                    <a:pt x="7040" y="8730"/>
                    <a:pt x="7099" y="8766"/>
                    <a:pt x="7161" y="8766"/>
                  </a:cubicBezTo>
                  <a:cubicBezTo>
                    <a:pt x="7184" y="8766"/>
                    <a:pt x="7206" y="8761"/>
                    <a:pt x="7228" y="8752"/>
                  </a:cubicBezTo>
                  <a:cubicBezTo>
                    <a:pt x="7311" y="8728"/>
                    <a:pt x="7347" y="8621"/>
                    <a:pt x="7311" y="8549"/>
                  </a:cubicBezTo>
                  <a:cubicBezTo>
                    <a:pt x="7192" y="8252"/>
                    <a:pt x="5394" y="3870"/>
                    <a:pt x="5275" y="3608"/>
                  </a:cubicBezTo>
                  <a:cubicBezTo>
                    <a:pt x="5644" y="3501"/>
                    <a:pt x="5954" y="3251"/>
                    <a:pt x="6133" y="2906"/>
                  </a:cubicBezTo>
                  <a:cubicBezTo>
                    <a:pt x="6168" y="2953"/>
                    <a:pt x="8145" y="6811"/>
                    <a:pt x="8264" y="7061"/>
                  </a:cubicBezTo>
                  <a:cubicBezTo>
                    <a:pt x="8681" y="7859"/>
                    <a:pt x="8847" y="8776"/>
                    <a:pt x="8728" y="9680"/>
                  </a:cubicBezTo>
                  <a:cubicBezTo>
                    <a:pt x="8728" y="9728"/>
                    <a:pt x="8692" y="9764"/>
                    <a:pt x="8657" y="9788"/>
                  </a:cubicBezTo>
                  <a:lnTo>
                    <a:pt x="8061" y="10026"/>
                  </a:lnTo>
                  <a:cubicBezTo>
                    <a:pt x="8047" y="10031"/>
                    <a:pt x="8032" y="10034"/>
                    <a:pt x="8017" y="10034"/>
                  </a:cubicBezTo>
                  <a:cubicBezTo>
                    <a:pt x="7969" y="10034"/>
                    <a:pt x="7922" y="10005"/>
                    <a:pt x="7895" y="9942"/>
                  </a:cubicBezTo>
                  <a:lnTo>
                    <a:pt x="7573" y="9145"/>
                  </a:lnTo>
                  <a:cubicBezTo>
                    <a:pt x="7546" y="9072"/>
                    <a:pt x="7477" y="9041"/>
                    <a:pt x="7414" y="9041"/>
                  </a:cubicBezTo>
                  <a:cubicBezTo>
                    <a:pt x="7395" y="9041"/>
                    <a:pt x="7376" y="9044"/>
                    <a:pt x="7359" y="9049"/>
                  </a:cubicBezTo>
                  <a:cubicBezTo>
                    <a:pt x="7276" y="9085"/>
                    <a:pt x="7240" y="9192"/>
                    <a:pt x="7276" y="9264"/>
                  </a:cubicBezTo>
                  <a:lnTo>
                    <a:pt x="7597" y="10061"/>
                  </a:lnTo>
                  <a:cubicBezTo>
                    <a:pt x="7657" y="10228"/>
                    <a:pt x="7823" y="10335"/>
                    <a:pt x="7990" y="10347"/>
                  </a:cubicBezTo>
                  <a:lnTo>
                    <a:pt x="8597" y="11038"/>
                  </a:lnTo>
                  <a:cubicBezTo>
                    <a:pt x="8632" y="11077"/>
                    <a:pt x="8676" y="11094"/>
                    <a:pt x="8717" y="11094"/>
                  </a:cubicBezTo>
                  <a:cubicBezTo>
                    <a:pt x="8803" y="11094"/>
                    <a:pt x="8883" y="11023"/>
                    <a:pt x="8883" y="10919"/>
                  </a:cubicBezTo>
                  <a:lnTo>
                    <a:pt x="8835" y="10038"/>
                  </a:lnTo>
                  <a:cubicBezTo>
                    <a:pt x="8954" y="9966"/>
                    <a:pt x="9038" y="9847"/>
                    <a:pt x="9062" y="9704"/>
                  </a:cubicBezTo>
                  <a:cubicBezTo>
                    <a:pt x="9181" y="8811"/>
                    <a:pt x="9038" y="7906"/>
                    <a:pt x="8657" y="7085"/>
                  </a:cubicBezTo>
                  <a:lnTo>
                    <a:pt x="9383" y="7085"/>
                  </a:lnTo>
                  <a:cubicBezTo>
                    <a:pt x="9609" y="7085"/>
                    <a:pt x="9800" y="6906"/>
                    <a:pt x="9800" y="6668"/>
                  </a:cubicBezTo>
                  <a:cubicBezTo>
                    <a:pt x="9800" y="6430"/>
                    <a:pt x="9633" y="6251"/>
                    <a:pt x="9419" y="6251"/>
                  </a:cubicBezTo>
                  <a:lnTo>
                    <a:pt x="8264" y="6251"/>
                  </a:lnTo>
                  <a:lnTo>
                    <a:pt x="6299" y="2441"/>
                  </a:lnTo>
                  <a:cubicBezTo>
                    <a:pt x="6395" y="1846"/>
                    <a:pt x="6109" y="1287"/>
                    <a:pt x="5621" y="1001"/>
                  </a:cubicBezTo>
                  <a:lnTo>
                    <a:pt x="5621" y="477"/>
                  </a:lnTo>
                  <a:cubicBezTo>
                    <a:pt x="5621" y="227"/>
                    <a:pt x="5406" y="1"/>
                    <a:pt x="5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2335745" y="2471248"/>
              <a:ext cx="40997" cy="40615"/>
            </a:xfrm>
            <a:custGeom>
              <a:avLst/>
              <a:gdLst/>
              <a:ahLst/>
              <a:cxnLst/>
              <a:rect l="l" t="t" r="r" b="b"/>
              <a:pathLst>
                <a:path w="1287" h="1275" extrusionOk="0">
                  <a:moveTo>
                    <a:pt x="643" y="322"/>
                  </a:moveTo>
                  <a:cubicBezTo>
                    <a:pt x="822" y="322"/>
                    <a:pt x="953" y="477"/>
                    <a:pt x="953" y="631"/>
                  </a:cubicBezTo>
                  <a:cubicBezTo>
                    <a:pt x="953" y="798"/>
                    <a:pt x="810" y="953"/>
                    <a:pt x="643" y="953"/>
                  </a:cubicBezTo>
                  <a:cubicBezTo>
                    <a:pt x="477" y="953"/>
                    <a:pt x="334" y="798"/>
                    <a:pt x="334" y="631"/>
                  </a:cubicBezTo>
                  <a:cubicBezTo>
                    <a:pt x="334" y="477"/>
                    <a:pt x="465" y="322"/>
                    <a:pt x="643" y="322"/>
                  </a:cubicBezTo>
                  <a:close/>
                  <a:moveTo>
                    <a:pt x="643" y="0"/>
                  </a:moveTo>
                  <a:cubicBezTo>
                    <a:pt x="286" y="0"/>
                    <a:pt x="0" y="274"/>
                    <a:pt x="0" y="631"/>
                  </a:cubicBezTo>
                  <a:cubicBezTo>
                    <a:pt x="0" y="989"/>
                    <a:pt x="286" y="1274"/>
                    <a:pt x="643" y="1274"/>
                  </a:cubicBezTo>
                  <a:cubicBezTo>
                    <a:pt x="1000" y="1274"/>
                    <a:pt x="1286" y="989"/>
                    <a:pt x="1286" y="631"/>
                  </a:cubicBezTo>
                  <a:cubicBezTo>
                    <a:pt x="1286" y="274"/>
                    <a:pt x="1000" y="0"/>
                    <a:pt x="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46"/>
          <p:cNvGrpSpPr/>
          <p:nvPr/>
        </p:nvGrpSpPr>
        <p:grpSpPr>
          <a:xfrm>
            <a:off x="8409949" y="4082781"/>
            <a:ext cx="890500" cy="1153248"/>
            <a:chOff x="7976377" y="539502"/>
            <a:chExt cx="890500" cy="1153248"/>
          </a:xfrm>
        </p:grpSpPr>
        <p:sp>
          <p:nvSpPr>
            <p:cNvPr id="527" name="Google Shape;527;p46"/>
            <p:cNvSpPr/>
            <p:nvPr/>
          </p:nvSpPr>
          <p:spPr>
            <a:xfrm>
              <a:off x="8237179" y="539502"/>
              <a:ext cx="368892" cy="844211"/>
            </a:xfrm>
            <a:custGeom>
              <a:avLst/>
              <a:gdLst/>
              <a:ahLst/>
              <a:cxnLst/>
              <a:rect l="l" t="t" r="r" b="b"/>
              <a:pathLst>
                <a:path w="23168" h="53020" extrusionOk="0">
                  <a:moveTo>
                    <a:pt x="15252" y="1"/>
                  </a:moveTo>
                  <a:cubicBezTo>
                    <a:pt x="14252" y="784"/>
                    <a:pt x="14034" y="1480"/>
                    <a:pt x="14382" y="2437"/>
                  </a:cubicBezTo>
                  <a:cubicBezTo>
                    <a:pt x="14512" y="2915"/>
                    <a:pt x="14556" y="3350"/>
                    <a:pt x="14425" y="3828"/>
                  </a:cubicBezTo>
                  <a:cubicBezTo>
                    <a:pt x="13773" y="7003"/>
                    <a:pt x="12990" y="10178"/>
                    <a:pt x="12381" y="13353"/>
                  </a:cubicBezTo>
                  <a:cubicBezTo>
                    <a:pt x="11946" y="15571"/>
                    <a:pt x="11772" y="17833"/>
                    <a:pt x="11468" y="20095"/>
                  </a:cubicBezTo>
                  <a:cubicBezTo>
                    <a:pt x="9598" y="19225"/>
                    <a:pt x="8162" y="17703"/>
                    <a:pt x="7380" y="15832"/>
                  </a:cubicBezTo>
                  <a:cubicBezTo>
                    <a:pt x="8032" y="15006"/>
                    <a:pt x="8684" y="14267"/>
                    <a:pt x="9206" y="13440"/>
                  </a:cubicBezTo>
                  <a:cubicBezTo>
                    <a:pt x="9598" y="12831"/>
                    <a:pt x="9946" y="12179"/>
                    <a:pt x="10207" y="11527"/>
                  </a:cubicBezTo>
                  <a:cubicBezTo>
                    <a:pt x="10816" y="11048"/>
                    <a:pt x="10685" y="10091"/>
                    <a:pt x="9989" y="9787"/>
                  </a:cubicBezTo>
                  <a:cubicBezTo>
                    <a:pt x="9838" y="9711"/>
                    <a:pt x="9682" y="9677"/>
                    <a:pt x="9531" y="9677"/>
                  </a:cubicBezTo>
                  <a:cubicBezTo>
                    <a:pt x="8989" y="9677"/>
                    <a:pt x="8510" y="10122"/>
                    <a:pt x="8510" y="10700"/>
                  </a:cubicBezTo>
                  <a:cubicBezTo>
                    <a:pt x="8510" y="11135"/>
                    <a:pt x="8728" y="11483"/>
                    <a:pt x="9119" y="11657"/>
                  </a:cubicBezTo>
                  <a:cubicBezTo>
                    <a:pt x="9032" y="13049"/>
                    <a:pt x="8249" y="14310"/>
                    <a:pt x="7075" y="15006"/>
                  </a:cubicBezTo>
                  <a:cubicBezTo>
                    <a:pt x="6292" y="13179"/>
                    <a:pt x="6292" y="11309"/>
                    <a:pt x="6423" y="9439"/>
                  </a:cubicBezTo>
                  <a:cubicBezTo>
                    <a:pt x="7815" y="9047"/>
                    <a:pt x="8293" y="8569"/>
                    <a:pt x="8293" y="7525"/>
                  </a:cubicBezTo>
                  <a:cubicBezTo>
                    <a:pt x="8252" y="6576"/>
                    <a:pt x="7584" y="5471"/>
                    <a:pt x="6811" y="5471"/>
                  </a:cubicBezTo>
                  <a:cubicBezTo>
                    <a:pt x="6769" y="5471"/>
                    <a:pt x="6726" y="5474"/>
                    <a:pt x="6684" y="5481"/>
                  </a:cubicBezTo>
                  <a:cubicBezTo>
                    <a:pt x="6031" y="5568"/>
                    <a:pt x="5161" y="5785"/>
                    <a:pt x="4770" y="6351"/>
                  </a:cubicBezTo>
                  <a:cubicBezTo>
                    <a:pt x="4118" y="7308"/>
                    <a:pt x="4466" y="8221"/>
                    <a:pt x="5683" y="9265"/>
                  </a:cubicBezTo>
                  <a:lnTo>
                    <a:pt x="5683" y="13614"/>
                  </a:lnTo>
                  <a:cubicBezTo>
                    <a:pt x="4292" y="13136"/>
                    <a:pt x="2856" y="12788"/>
                    <a:pt x="2247" y="11179"/>
                  </a:cubicBezTo>
                  <a:cubicBezTo>
                    <a:pt x="2160" y="10918"/>
                    <a:pt x="2160" y="10657"/>
                    <a:pt x="2247" y="10396"/>
                  </a:cubicBezTo>
                  <a:cubicBezTo>
                    <a:pt x="2552" y="9830"/>
                    <a:pt x="2682" y="9308"/>
                    <a:pt x="2117" y="8830"/>
                  </a:cubicBezTo>
                  <a:cubicBezTo>
                    <a:pt x="1974" y="8723"/>
                    <a:pt x="1772" y="8645"/>
                    <a:pt x="1583" y="8645"/>
                  </a:cubicBezTo>
                  <a:cubicBezTo>
                    <a:pt x="1543" y="8645"/>
                    <a:pt x="1503" y="8648"/>
                    <a:pt x="1465" y="8656"/>
                  </a:cubicBezTo>
                  <a:lnTo>
                    <a:pt x="1421" y="8656"/>
                  </a:lnTo>
                  <a:cubicBezTo>
                    <a:pt x="1407" y="8656"/>
                    <a:pt x="1393" y="8655"/>
                    <a:pt x="1378" y="8655"/>
                  </a:cubicBezTo>
                  <a:cubicBezTo>
                    <a:pt x="114" y="8655"/>
                    <a:pt x="1" y="10571"/>
                    <a:pt x="1334" y="10700"/>
                  </a:cubicBezTo>
                  <a:cubicBezTo>
                    <a:pt x="1334" y="10744"/>
                    <a:pt x="1334" y="10744"/>
                    <a:pt x="1378" y="10787"/>
                  </a:cubicBezTo>
                  <a:cubicBezTo>
                    <a:pt x="1986" y="12831"/>
                    <a:pt x="3596" y="13614"/>
                    <a:pt x="5466" y="14180"/>
                  </a:cubicBezTo>
                  <a:cubicBezTo>
                    <a:pt x="5814" y="14310"/>
                    <a:pt x="6075" y="14615"/>
                    <a:pt x="6205" y="14919"/>
                  </a:cubicBezTo>
                  <a:cubicBezTo>
                    <a:pt x="7249" y="17572"/>
                    <a:pt x="8771" y="19703"/>
                    <a:pt x="11381" y="20747"/>
                  </a:cubicBezTo>
                  <a:lnTo>
                    <a:pt x="11381" y="34839"/>
                  </a:lnTo>
                  <a:cubicBezTo>
                    <a:pt x="9554" y="34013"/>
                    <a:pt x="8075" y="32577"/>
                    <a:pt x="7119" y="30794"/>
                  </a:cubicBezTo>
                  <a:cubicBezTo>
                    <a:pt x="7684" y="30098"/>
                    <a:pt x="8162" y="29359"/>
                    <a:pt x="8597" y="28576"/>
                  </a:cubicBezTo>
                  <a:cubicBezTo>
                    <a:pt x="8815" y="27923"/>
                    <a:pt x="8989" y="27315"/>
                    <a:pt x="8989" y="26662"/>
                  </a:cubicBezTo>
                  <a:cubicBezTo>
                    <a:pt x="9206" y="26445"/>
                    <a:pt x="9337" y="26184"/>
                    <a:pt x="9337" y="25923"/>
                  </a:cubicBezTo>
                  <a:cubicBezTo>
                    <a:pt x="9337" y="25227"/>
                    <a:pt x="8815" y="24879"/>
                    <a:pt x="8293" y="24879"/>
                  </a:cubicBezTo>
                  <a:cubicBezTo>
                    <a:pt x="7771" y="24879"/>
                    <a:pt x="7249" y="25227"/>
                    <a:pt x="7249" y="25923"/>
                  </a:cubicBezTo>
                  <a:cubicBezTo>
                    <a:pt x="7249" y="26314"/>
                    <a:pt x="7510" y="26706"/>
                    <a:pt x="7945" y="26880"/>
                  </a:cubicBezTo>
                  <a:cubicBezTo>
                    <a:pt x="8423" y="28054"/>
                    <a:pt x="8032" y="29228"/>
                    <a:pt x="6640" y="30011"/>
                  </a:cubicBezTo>
                  <a:cubicBezTo>
                    <a:pt x="6336" y="27880"/>
                    <a:pt x="5031" y="25923"/>
                    <a:pt x="6336" y="23792"/>
                  </a:cubicBezTo>
                  <a:cubicBezTo>
                    <a:pt x="6901" y="23270"/>
                    <a:pt x="6771" y="22356"/>
                    <a:pt x="6075" y="22052"/>
                  </a:cubicBezTo>
                  <a:cubicBezTo>
                    <a:pt x="5930" y="21989"/>
                    <a:pt x="5782" y="21959"/>
                    <a:pt x="5638" y="21959"/>
                  </a:cubicBezTo>
                  <a:cubicBezTo>
                    <a:pt x="5088" y="21959"/>
                    <a:pt x="4596" y="22388"/>
                    <a:pt x="4596" y="23009"/>
                  </a:cubicBezTo>
                  <a:cubicBezTo>
                    <a:pt x="4640" y="23400"/>
                    <a:pt x="4857" y="23792"/>
                    <a:pt x="5248" y="23966"/>
                  </a:cubicBezTo>
                  <a:cubicBezTo>
                    <a:pt x="5292" y="24053"/>
                    <a:pt x="5292" y="24140"/>
                    <a:pt x="5292" y="24227"/>
                  </a:cubicBezTo>
                  <a:cubicBezTo>
                    <a:pt x="5422" y="25705"/>
                    <a:pt x="5292" y="27271"/>
                    <a:pt x="5640" y="28663"/>
                  </a:cubicBezTo>
                  <a:cubicBezTo>
                    <a:pt x="6466" y="31838"/>
                    <a:pt x="8249" y="34274"/>
                    <a:pt x="11511" y="35404"/>
                  </a:cubicBezTo>
                  <a:cubicBezTo>
                    <a:pt x="12077" y="41406"/>
                    <a:pt x="12903" y="47408"/>
                    <a:pt x="15469" y="53019"/>
                  </a:cubicBezTo>
                  <a:cubicBezTo>
                    <a:pt x="15600" y="52845"/>
                    <a:pt x="15687" y="52715"/>
                    <a:pt x="15643" y="52584"/>
                  </a:cubicBezTo>
                  <a:cubicBezTo>
                    <a:pt x="14121" y="48626"/>
                    <a:pt x="13164" y="44494"/>
                    <a:pt x="12686" y="40276"/>
                  </a:cubicBezTo>
                  <a:cubicBezTo>
                    <a:pt x="12294" y="36927"/>
                    <a:pt x="12164" y="33534"/>
                    <a:pt x="11990" y="30142"/>
                  </a:cubicBezTo>
                  <a:cubicBezTo>
                    <a:pt x="11990" y="29881"/>
                    <a:pt x="12120" y="29663"/>
                    <a:pt x="12338" y="29533"/>
                  </a:cubicBezTo>
                  <a:cubicBezTo>
                    <a:pt x="14425" y="28837"/>
                    <a:pt x="15904" y="27315"/>
                    <a:pt x="17340" y="25749"/>
                  </a:cubicBezTo>
                  <a:cubicBezTo>
                    <a:pt x="17585" y="25399"/>
                    <a:pt x="17999" y="25189"/>
                    <a:pt x="18401" y="25189"/>
                  </a:cubicBezTo>
                  <a:cubicBezTo>
                    <a:pt x="18498" y="25189"/>
                    <a:pt x="18595" y="25202"/>
                    <a:pt x="18688" y="25227"/>
                  </a:cubicBezTo>
                  <a:cubicBezTo>
                    <a:pt x="18830" y="25245"/>
                    <a:pt x="18970" y="25253"/>
                    <a:pt x="19109" y="25253"/>
                  </a:cubicBezTo>
                  <a:cubicBezTo>
                    <a:pt x="19648" y="25253"/>
                    <a:pt x="20160" y="25121"/>
                    <a:pt x="20645" y="24879"/>
                  </a:cubicBezTo>
                  <a:cubicBezTo>
                    <a:pt x="20906" y="24748"/>
                    <a:pt x="21167" y="24618"/>
                    <a:pt x="21428" y="24401"/>
                  </a:cubicBezTo>
                  <a:cubicBezTo>
                    <a:pt x="21613" y="24520"/>
                    <a:pt x="21815" y="24574"/>
                    <a:pt x="22010" y="24574"/>
                  </a:cubicBezTo>
                  <a:cubicBezTo>
                    <a:pt x="22457" y="24574"/>
                    <a:pt x="22873" y="24289"/>
                    <a:pt x="22994" y="23835"/>
                  </a:cubicBezTo>
                  <a:cubicBezTo>
                    <a:pt x="23168" y="23139"/>
                    <a:pt x="22689" y="22487"/>
                    <a:pt x="21993" y="22487"/>
                  </a:cubicBezTo>
                  <a:lnTo>
                    <a:pt x="21950" y="22530"/>
                  </a:lnTo>
                  <a:cubicBezTo>
                    <a:pt x="21471" y="22530"/>
                    <a:pt x="21036" y="22878"/>
                    <a:pt x="20949" y="23400"/>
                  </a:cubicBezTo>
                  <a:cubicBezTo>
                    <a:pt x="20463" y="24405"/>
                    <a:pt x="20195" y="24709"/>
                    <a:pt x="19352" y="24709"/>
                  </a:cubicBezTo>
                  <a:cubicBezTo>
                    <a:pt x="19063" y="24709"/>
                    <a:pt x="18708" y="24673"/>
                    <a:pt x="18253" y="24618"/>
                  </a:cubicBezTo>
                  <a:cubicBezTo>
                    <a:pt x="18818" y="23879"/>
                    <a:pt x="19340" y="23183"/>
                    <a:pt x="19862" y="22530"/>
                  </a:cubicBezTo>
                  <a:cubicBezTo>
                    <a:pt x="20993" y="22530"/>
                    <a:pt x="21341" y="20965"/>
                    <a:pt x="20297" y="20530"/>
                  </a:cubicBezTo>
                  <a:cubicBezTo>
                    <a:pt x="20139" y="20457"/>
                    <a:pt x="19984" y="20425"/>
                    <a:pt x="19837" y="20425"/>
                  </a:cubicBezTo>
                  <a:cubicBezTo>
                    <a:pt x="19014" y="20425"/>
                    <a:pt x="18452" y="21444"/>
                    <a:pt x="19079" y="22182"/>
                  </a:cubicBezTo>
                  <a:cubicBezTo>
                    <a:pt x="18557" y="23531"/>
                    <a:pt x="17426" y="24575"/>
                    <a:pt x="16426" y="25879"/>
                  </a:cubicBezTo>
                  <a:cubicBezTo>
                    <a:pt x="16165" y="25314"/>
                    <a:pt x="15991" y="24705"/>
                    <a:pt x="15861" y="24140"/>
                  </a:cubicBezTo>
                  <a:cubicBezTo>
                    <a:pt x="15774" y="23139"/>
                    <a:pt x="15643" y="22139"/>
                    <a:pt x="16557" y="21487"/>
                  </a:cubicBezTo>
                  <a:lnTo>
                    <a:pt x="16600" y="21487"/>
                  </a:lnTo>
                  <a:cubicBezTo>
                    <a:pt x="17557" y="21487"/>
                    <a:pt x="17992" y="20356"/>
                    <a:pt x="17340" y="19703"/>
                  </a:cubicBezTo>
                  <a:cubicBezTo>
                    <a:pt x="17126" y="19489"/>
                    <a:pt x="16860" y="19392"/>
                    <a:pt x="16600" y="19392"/>
                  </a:cubicBezTo>
                  <a:cubicBezTo>
                    <a:pt x="16067" y="19392"/>
                    <a:pt x="15556" y="19800"/>
                    <a:pt x="15556" y="20443"/>
                  </a:cubicBezTo>
                  <a:cubicBezTo>
                    <a:pt x="15556" y="20617"/>
                    <a:pt x="15600" y="20791"/>
                    <a:pt x="15687" y="20921"/>
                  </a:cubicBezTo>
                  <a:cubicBezTo>
                    <a:pt x="15165" y="22704"/>
                    <a:pt x="14599" y="24488"/>
                    <a:pt x="16122" y="26140"/>
                  </a:cubicBezTo>
                  <a:cubicBezTo>
                    <a:pt x="14947" y="27489"/>
                    <a:pt x="13469" y="28532"/>
                    <a:pt x="11816" y="29141"/>
                  </a:cubicBezTo>
                  <a:cubicBezTo>
                    <a:pt x="11946" y="25401"/>
                    <a:pt x="12077" y="21921"/>
                    <a:pt x="12207" y="18355"/>
                  </a:cubicBezTo>
                  <a:cubicBezTo>
                    <a:pt x="15121" y="18355"/>
                    <a:pt x="16905" y="16833"/>
                    <a:pt x="18427" y="14832"/>
                  </a:cubicBezTo>
                  <a:cubicBezTo>
                    <a:pt x="18862" y="14310"/>
                    <a:pt x="19297" y="13745"/>
                    <a:pt x="19688" y="13136"/>
                  </a:cubicBezTo>
                  <a:cubicBezTo>
                    <a:pt x="20123" y="13005"/>
                    <a:pt x="20384" y="12614"/>
                    <a:pt x="20384" y="12179"/>
                  </a:cubicBezTo>
                  <a:cubicBezTo>
                    <a:pt x="20384" y="11574"/>
                    <a:pt x="19890" y="11150"/>
                    <a:pt x="19344" y="11150"/>
                  </a:cubicBezTo>
                  <a:cubicBezTo>
                    <a:pt x="19184" y="11150"/>
                    <a:pt x="19020" y="11187"/>
                    <a:pt x="18862" y="11266"/>
                  </a:cubicBezTo>
                  <a:cubicBezTo>
                    <a:pt x="18166" y="11657"/>
                    <a:pt x="18122" y="12614"/>
                    <a:pt x="18775" y="13049"/>
                  </a:cubicBezTo>
                  <a:cubicBezTo>
                    <a:pt x="18775" y="13092"/>
                    <a:pt x="18775" y="13179"/>
                    <a:pt x="18731" y="13223"/>
                  </a:cubicBezTo>
                  <a:cubicBezTo>
                    <a:pt x="17992" y="14267"/>
                    <a:pt x="17209" y="15267"/>
                    <a:pt x="16383" y="16398"/>
                  </a:cubicBezTo>
                  <a:cubicBezTo>
                    <a:pt x="15687" y="14963"/>
                    <a:pt x="15730" y="13745"/>
                    <a:pt x="16383" y="12788"/>
                  </a:cubicBezTo>
                  <a:cubicBezTo>
                    <a:pt x="17513" y="12788"/>
                    <a:pt x="17818" y="11266"/>
                    <a:pt x="16818" y="10787"/>
                  </a:cubicBezTo>
                  <a:cubicBezTo>
                    <a:pt x="16675" y="10728"/>
                    <a:pt x="16534" y="10701"/>
                    <a:pt x="16400" y="10701"/>
                  </a:cubicBezTo>
                  <a:cubicBezTo>
                    <a:pt x="15555" y="10701"/>
                    <a:pt x="14968" y="11770"/>
                    <a:pt x="15643" y="12483"/>
                  </a:cubicBezTo>
                  <a:cubicBezTo>
                    <a:pt x="15643" y="12570"/>
                    <a:pt x="15643" y="12657"/>
                    <a:pt x="15643" y="12744"/>
                  </a:cubicBezTo>
                  <a:cubicBezTo>
                    <a:pt x="15252" y="14136"/>
                    <a:pt x="15339" y="15571"/>
                    <a:pt x="15861" y="16876"/>
                  </a:cubicBezTo>
                  <a:lnTo>
                    <a:pt x="12512" y="18094"/>
                  </a:lnTo>
                  <a:lnTo>
                    <a:pt x="12294" y="17790"/>
                  </a:lnTo>
                  <a:cubicBezTo>
                    <a:pt x="12729" y="14963"/>
                    <a:pt x="13164" y="12135"/>
                    <a:pt x="13599" y="9352"/>
                  </a:cubicBezTo>
                  <a:cubicBezTo>
                    <a:pt x="15600" y="9134"/>
                    <a:pt x="17209" y="8613"/>
                    <a:pt x="18514" y="7177"/>
                  </a:cubicBezTo>
                  <a:cubicBezTo>
                    <a:pt x="18731" y="6960"/>
                    <a:pt x="19036" y="6829"/>
                    <a:pt x="19384" y="6829"/>
                  </a:cubicBezTo>
                  <a:cubicBezTo>
                    <a:pt x="20428" y="6699"/>
                    <a:pt x="20949" y="6090"/>
                    <a:pt x="20775" y="5090"/>
                  </a:cubicBezTo>
                  <a:cubicBezTo>
                    <a:pt x="20619" y="4348"/>
                    <a:pt x="19938" y="3852"/>
                    <a:pt x="19203" y="3852"/>
                  </a:cubicBezTo>
                  <a:cubicBezTo>
                    <a:pt x="19119" y="3852"/>
                    <a:pt x="19034" y="3858"/>
                    <a:pt x="18949" y="3872"/>
                  </a:cubicBezTo>
                  <a:cubicBezTo>
                    <a:pt x="18122" y="4002"/>
                    <a:pt x="17731" y="4785"/>
                    <a:pt x="17948" y="5785"/>
                  </a:cubicBezTo>
                  <a:cubicBezTo>
                    <a:pt x="18079" y="6090"/>
                    <a:pt x="18035" y="6438"/>
                    <a:pt x="17905" y="6699"/>
                  </a:cubicBezTo>
                  <a:cubicBezTo>
                    <a:pt x="16905" y="8004"/>
                    <a:pt x="15469" y="8526"/>
                    <a:pt x="13773" y="8700"/>
                  </a:cubicBezTo>
                  <a:cubicBezTo>
                    <a:pt x="14295" y="6742"/>
                    <a:pt x="14773" y="4959"/>
                    <a:pt x="15252" y="3219"/>
                  </a:cubicBezTo>
                  <a:cubicBezTo>
                    <a:pt x="15312" y="3221"/>
                    <a:pt x="15371" y="3222"/>
                    <a:pt x="15428" y="3222"/>
                  </a:cubicBezTo>
                  <a:cubicBezTo>
                    <a:pt x="16642" y="3222"/>
                    <a:pt x="17082" y="2775"/>
                    <a:pt x="17166" y="1654"/>
                  </a:cubicBezTo>
                  <a:cubicBezTo>
                    <a:pt x="17209" y="784"/>
                    <a:pt x="16731" y="392"/>
                    <a:pt x="16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8" name="Google Shape;528;p46"/>
            <p:cNvPicPr preferRelativeResize="0"/>
            <p:nvPr/>
          </p:nvPicPr>
          <p:blipFill>
            <a:blip r:embed="rId7">
              <a:alphaModFix amt="73000"/>
            </a:blip>
            <a:stretch>
              <a:fillRect/>
            </a:stretch>
          </p:blipFill>
          <p:spPr>
            <a:xfrm flipH="1">
              <a:off x="7976377" y="1028050"/>
              <a:ext cx="890500" cy="664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822728" y="3092154"/>
            <a:ext cx="8084814" cy="1081322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</a:t>
            </a:r>
          </a:p>
        </p:txBody>
      </p:sp>
      <p:pic>
        <p:nvPicPr>
          <p:cNvPr id="39" name="Picture 8" descr="Review combo 5 đồng xu 5000 việt nam 2003 thật 100% + túi gấm đỏ. |  Canhsale.n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1E5E8"/>
              </a:clrFrom>
              <a:clrTo>
                <a:srgbClr val="E1E5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23" y="869749"/>
            <a:ext cx="1576802" cy="15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00035 -0.48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41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48364 L -2.77778E-7 -1.85185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416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00034 -0.483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41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48364 L 2.77778E-6 -1.48148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A7117C7-1D4F-499C-ADC5-92CBBF1B34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153" b="57350" l="5606" r="90597">
                        <a14:foregroundMark x1="21616" y1="40244" x2="82188" y2="37681"/>
                        <a14:foregroundMark x1="19157" y1="40348" x2="21494" y2="40249"/>
                        <a14:foregroundMark x1="17663" y1="40411" x2="17865" y2="40402"/>
                        <a14:foregroundMark x1="8770" y1="40787" x2="13765" y2="40576"/>
                        <a14:foregroundMark x1="82188" y1="37681" x2="85262" y2="39545"/>
                        <a14:foregroundMark x1="5757" y1="38993" x2="5781" y2="43064"/>
                        <a14:foregroundMark x1="5696" y1="28778" x2="5715" y2="31937"/>
                        <a14:foregroundMark x1="9403" y1="51760" x2="9403" y2="51760"/>
                        <a14:foregroundMark x1="9403" y1="51760" x2="9403" y2="51760"/>
                        <a14:foregroundMark x1="12839" y1="51553" x2="12839" y2="51553"/>
                        <a14:foregroundMark x1="12839" y1="51553" x2="12839" y2="51553"/>
                        <a14:foregroundMark x1="15823" y1="45135" x2="15823" y2="45135"/>
                        <a14:foregroundMark x1="15823" y1="45135" x2="15823" y2="45135"/>
                        <a14:foregroundMark x1="21018" y1="34620" x2="52803" y2="27122"/>
                        <a14:foregroundMark x1="18985" y1="35100" x2="19170" y2="35056"/>
                        <a14:foregroundMark x1="52803" y1="27122" x2="67541" y2="31677"/>
                        <a14:foregroundMark x1="67541" y1="31677" x2="79124" y2="29025"/>
                        <a14:foregroundMark x1="84099" y1="32835" x2="84720" y2="33333"/>
                        <a14:foregroundMark x1="84720" y1="33333" x2="87884" y2="46791"/>
                        <a14:foregroundMark x1="87884" y1="46791" x2="83092" y2="51139"/>
                        <a14:foregroundMark x1="83092" y1="51139" x2="26763" y2="50518"/>
                        <a14:foregroundMark x1="26763" y1="50518" x2="21429" y2="46791"/>
                        <a14:foregroundMark x1="17889" y1="40276" x2="17783" y2="40080"/>
                        <a14:foregroundMark x1="21429" y1="46791" x2="19183" y2="42658"/>
                        <a14:foregroundMark x1="83901" y1="33450" x2="85624" y2="34161"/>
                        <a14:foregroundMark x1="88997" y1="38094" x2="89332" y2="38485"/>
                        <a14:foregroundMark x1="85624" y1="34161" x2="88821" y2="37888"/>
                        <a14:foregroundMark x1="88498" y1="46755" x2="87975" y2="48447"/>
                        <a14:foregroundMark x1="15732" y1="36025" x2="15732" y2="36025"/>
                        <a14:foregroundMark x1="15732" y1="36025" x2="15732" y2="36025"/>
                        <a14:foregroundMark x1="17179" y1="36025" x2="17179" y2="36025"/>
                        <a14:foregroundMark x1="17179" y1="36025" x2="17179" y2="36025"/>
                        <a14:foregroundMark x1="19439" y1="36025" x2="19439" y2="36025"/>
                        <a14:foregroundMark x1="19439" y1="36025" x2="19439" y2="36025"/>
                        <a14:foregroundMark x1="18264" y1="36025" x2="18264" y2="36025"/>
                        <a14:foregroundMark x1="18264" y1="36025" x2="18264" y2="36025"/>
                        <a14:foregroundMark x1="19078" y1="36853" x2="19078" y2="36853"/>
                        <a14:foregroundMark x1="19078" y1="36853" x2="19078" y2="36853"/>
                        <a14:foregroundMark x1="78662" y1="30021" x2="84810" y2="33954"/>
                        <a14:backgroundMark x1="14376" y1="36646" x2="17902" y2="39752"/>
                        <a14:backgroundMark x1="20121" y1="36025" x2="21067" y2="34369"/>
                        <a14:backgroundMark x1="19648" y1="36853" x2="20121" y2="36025"/>
                        <a14:backgroundMark x1="17993" y1="39752" x2="19648" y2="36853"/>
                        <a14:backgroundMark x1="17993" y1="40787" x2="17993" y2="40787"/>
                        <a14:backgroundMark x1="17993" y1="40787" x2="17993" y2="40787"/>
                        <a14:backgroundMark x1="17541" y1="40373" x2="17541" y2="40373"/>
                        <a14:backgroundMark x1="17541" y1="40373" x2="17089" y2="42236"/>
                        <a14:backgroundMark x1="5244" y1="35404" x2="4521" y2="34783"/>
                        <a14:backgroundMark x1="5515" y1="34990" x2="5515" y2="34990"/>
                        <a14:backgroundMark x1="5515" y1="34990" x2="5515" y2="34990"/>
                        <a14:backgroundMark x1="5515" y1="34990" x2="5515" y2="34990"/>
                        <a14:backgroundMark x1="5606" y1="43064" x2="5606" y2="43064"/>
                        <a14:backgroundMark x1="5606" y1="43064" x2="5606" y2="43064"/>
                        <a14:backgroundMark x1="5606" y1="43064" x2="5606" y2="43064"/>
                        <a14:backgroundMark x1="5606" y1="43064" x2="5967" y2="44513"/>
                        <a14:backgroundMark x1="5063" y1="33954" x2="6691" y2="34783"/>
                        <a14:backgroundMark x1="18807" y1="34576" x2="17902" y2="35197"/>
                        <a14:backgroundMark x1="21015" y1="36025" x2="20886" y2="32919"/>
                        <a14:backgroundMark x1="21067" y1="37267" x2="21015" y2="36025"/>
                        <a14:backgroundMark x1="90054" y1="36853" x2="90506" y2="48861"/>
                        <a14:backgroundMark x1="90416" y1="42857" x2="90145" y2="35611"/>
                        <a14:backgroundMark x1="89060" y1="36853" x2="89331" y2="36646"/>
                        <a14:backgroundMark x1="90054" y1="38302" x2="90235" y2="42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373" b="38260"/>
          <a:stretch/>
        </p:blipFill>
        <p:spPr>
          <a:xfrm>
            <a:off x="599215" y="157007"/>
            <a:ext cx="8121008" cy="15380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3336FE-4426-4E4C-862C-D4177858AA72}"/>
              </a:ext>
            </a:extLst>
          </p:cNvPr>
          <p:cNvSpPr/>
          <p:nvPr/>
        </p:nvSpPr>
        <p:spPr>
          <a:xfrm>
            <a:off x="445569" y="1619794"/>
            <a:ext cx="8219003" cy="7661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Hai </a:t>
            </a:r>
            <a:r>
              <a:rPr lang="en-US" sz="2800" b="1" dirty="0" err="1"/>
              <a:t>điều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ý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mô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xác</a:t>
            </a:r>
            <a:r>
              <a:rPr lang="en-US" sz="2800" b="1" dirty="0"/>
              <a:t> </a:t>
            </a:r>
            <a:r>
              <a:rPr lang="en-US" sz="2800" b="1" dirty="0" err="1"/>
              <a:t>suất</a:t>
            </a:r>
            <a:r>
              <a:rPr lang="en-US" sz="2800" b="1" dirty="0"/>
              <a:t> </a:t>
            </a:r>
            <a:r>
              <a:rPr lang="en-US" sz="2800" b="1" dirty="0" err="1"/>
              <a:t>trò</a:t>
            </a:r>
            <a:r>
              <a:rPr lang="en-US" sz="2800" b="1" dirty="0"/>
              <a:t> </a:t>
            </a:r>
            <a:r>
              <a:rPr lang="en-US" sz="2800" b="1" dirty="0" err="1"/>
              <a:t>chơi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endParaRPr lang="en-US" sz="28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B3DBFB-D6D2-4B24-804C-67DE155A0792}"/>
              </a:ext>
            </a:extLst>
          </p:cNvPr>
          <p:cNvSpPr/>
          <p:nvPr/>
        </p:nvSpPr>
        <p:spPr>
          <a:xfrm>
            <a:off x="443993" y="2491843"/>
            <a:ext cx="3274568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A. Tung </a:t>
            </a:r>
            <a:r>
              <a:rPr lang="en-US" sz="2800" b="1" dirty="0" err="1">
                <a:solidFill>
                  <a:schemeClr val="tx1"/>
                </a:solidFill>
              </a:rPr>
              <a:t>đồng</a:t>
            </a:r>
            <a:r>
              <a:rPr lang="en-US" sz="2800" b="1" dirty="0">
                <a:solidFill>
                  <a:schemeClr val="tx1"/>
                </a:solidFill>
              </a:rPr>
              <a:t> xu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7E3298-9878-4F74-8F08-4E7D18B3712D}"/>
              </a:ext>
            </a:extLst>
          </p:cNvPr>
          <p:cNvSpPr/>
          <p:nvPr/>
        </p:nvSpPr>
        <p:spPr>
          <a:xfrm>
            <a:off x="4075613" y="2511255"/>
            <a:ext cx="4441180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B. Tung </a:t>
            </a:r>
            <a:r>
              <a:rPr lang="en-US" sz="2800" b="1" dirty="0" err="1">
                <a:solidFill>
                  <a:schemeClr val="tx1"/>
                </a:solidFill>
              </a:rPr>
              <a:t>đồng</a:t>
            </a:r>
            <a:r>
              <a:rPr lang="en-US" sz="2800" b="1" dirty="0">
                <a:solidFill>
                  <a:schemeClr val="tx1"/>
                </a:solidFill>
              </a:rPr>
              <a:t> xu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lần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3F76D2-C355-4768-85E2-BBADF2592570}"/>
              </a:ext>
            </a:extLst>
          </p:cNvPr>
          <p:cNvSpPr/>
          <p:nvPr/>
        </p:nvSpPr>
        <p:spPr>
          <a:xfrm>
            <a:off x="4075613" y="3117202"/>
            <a:ext cx="4946011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chemeClr val="tx1"/>
                </a:solidFill>
              </a:rPr>
              <a:t>D. </a:t>
            </a:r>
            <a:r>
              <a:rPr lang="en-US" sz="2600" b="1" dirty="0" err="1">
                <a:solidFill>
                  <a:schemeClr val="tx1"/>
                </a:solidFill>
              </a:rPr>
              <a:t>Tập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hợp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mặt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Sấp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xuất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hiện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FDD2C4-BAC2-4666-84E5-25E1F12EE6A8}"/>
              </a:ext>
            </a:extLst>
          </p:cNvPr>
          <p:cNvSpPr/>
          <p:nvPr/>
        </p:nvSpPr>
        <p:spPr>
          <a:xfrm>
            <a:off x="445569" y="3111143"/>
            <a:ext cx="3265484" cy="4094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C. </a:t>
            </a:r>
            <a:r>
              <a:rPr lang="en-US" sz="2800" b="1" dirty="0" err="1">
                <a:solidFill>
                  <a:schemeClr val="tx1"/>
                </a:solidFill>
              </a:rPr>
              <a:t>Tập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hợp</a:t>
            </a:r>
            <a:r>
              <a:rPr lang="en-US" sz="2800" b="1" dirty="0">
                <a:solidFill>
                  <a:schemeClr val="tx1"/>
                </a:solidFill>
              </a:rPr>
              <a:t> {S; N}</a:t>
            </a:r>
          </a:p>
        </p:txBody>
      </p:sp>
    </p:spTree>
    <p:extLst>
      <p:ext uri="{BB962C8B-B14F-4D97-AF65-F5344CB8AC3E}">
        <p14:creationId xmlns:p14="http://schemas.microsoft.com/office/powerpoint/2010/main" val="359152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8" grpId="0" animBg="1"/>
      <p:bldP spid="8" grpId="1" animBg="1"/>
      <p:bldP spid="9" grpId="0" animBg="1"/>
    </p:bldLst>
  </p:timing>
</p:sld>
</file>

<file path=ppt/theme/theme1.xml><?xml version="1.0" encoding="utf-8"?>
<a:theme xmlns:a="http://schemas.openxmlformats.org/drawingml/2006/main" name="Watercolor Tapes Scrapbook for College by Slidesgo">
  <a:themeElements>
    <a:clrScheme name="Simple Light">
      <a:dk1>
        <a:srgbClr val="153740"/>
      </a:dk1>
      <a:lt1>
        <a:srgbClr val="FFFFFF"/>
      </a:lt1>
      <a:dk2>
        <a:srgbClr val="9DC1D0"/>
      </a:dk2>
      <a:lt2>
        <a:srgbClr val="3E637D"/>
      </a:lt2>
      <a:accent1>
        <a:srgbClr val="EEAD76"/>
      </a:accent1>
      <a:accent2>
        <a:srgbClr val="E88B6A"/>
      </a:accent2>
      <a:accent3>
        <a:srgbClr val="FAECE0"/>
      </a:accent3>
      <a:accent4>
        <a:srgbClr val="FFC09F"/>
      </a:accent4>
      <a:accent5>
        <a:srgbClr val="FFFFFF"/>
      </a:accent5>
      <a:accent6>
        <a:srgbClr val="FFFFFF"/>
      </a:accent6>
      <a:hlink>
        <a:srgbClr val="1537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4397</Words>
  <Application>Microsoft Office PowerPoint</Application>
  <PresentationFormat>On-screen Show (16:9)</PresentationFormat>
  <Paragraphs>407</Paragraphs>
  <Slides>68</Slides>
  <Notes>31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4" baseType="lpstr">
      <vt:lpstr>UTM Avo</vt:lpstr>
      <vt:lpstr>Wingdings</vt:lpstr>
      <vt:lpstr>Vibur</vt:lpstr>
      <vt:lpstr>VNI-Times</vt:lpstr>
      <vt:lpstr>Fredoka One</vt:lpstr>
      <vt:lpstr>Calibri</vt:lpstr>
      <vt:lpstr>Arial</vt:lpstr>
      <vt:lpstr>Palanquin Dark</vt:lpstr>
      <vt:lpstr>Times New Roman</vt:lpstr>
      <vt:lpstr>Calibri Light</vt:lpstr>
      <vt:lpstr>Comic Sans MS</vt:lpstr>
      <vt:lpstr>Roboto Condensed Light</vt:lpstr>
      <vt:lpstr>Open Sans</vt:lpstr>
      <vt:lpstr>Cambria Math</vt:lpstr>
      <vt:lpstr>Watercolor Tapes Scrapbook for College by Slidesgo</vt:lpstr>
      <vt:lpstr>Office Theme</vt:lpstr>
      <vt:lpstr>PowerPoint Presentation</vt:lpstr>
      <vt:lpstr>Khởi động</vt:lpstr>
      <vt:lpstr>BÀI 3</vt:lpstr>
      <vt:lpstr>NỘI DUNG BÀI HỌC</vt:lpstr>
      <vt:lpstr>MÔ HÌNH XÁC SUẤT TRONG TRÒ CHƠI TUNG ĐỒNG XU.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MÔ HÌNH XÁC SUẤT TRONG TRÒ CHƠI LẤY VẬT TỪ TRONG HỘP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HOẠT ĐỘNG NHÓM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Hoang Thi Phuong Anh</cp:lastModifiedBy>
  <cp:revision>86</cp:revision>
  <dcterms:modified xsi:type="dcterms:W3CDTF">2024-02-20T08:54:13Z</dcterms:modified>
</cp:coreProperties>
</file>