
<file path=[Content_Types].xml><?xml version="1.0" encoding="utf-8"?>
<Types xmlns="http://schemas.openxmlformats.org/package/2006/content-types">
  <Default Extension="jpeg" ContentType="image/jpeg"/>
  <Default Extension="JPG" ContentType="image/.jpg"/>
  <Default Extension="wdp" ContentType="image/vnd.ms-photo"/>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83" r:id="rId3"/>
    <p:sldId id="278" r:id="rId5"/>
    <p:sldId id="3396" r:id="rId6"/>
    <p:sldId id="306" r:id="rId7"/>
    <p:sldId id="260" r:id="rId8"/>
    <p:sldId id="3412" r:id="rId9"/>
    <p:sldId id="284" r:id="rId10"/>
    <p:sldId id="3414" r:id="rId11"/>
    <p:sldId id="312" r:id="rId12"/>
    <p:sldId id="3429" r:id="rId13"/>
    <p:sldId id="3441" r:id="rId14"/>
    <p:sldId id="3442" r:id="rId15"/>
    <p:sldId id="3430" r:id="rId16"/>
    <p:sldId id="3456" r:id="rId17"/>
    <p:sldId id="3453" r:id="rId18"/>
    <p:sldId id="3454" r:id="rId19"/>
    <p:sldId id="3455" r:id="rId20"/>
    <p:sldId id="3395" r:id="rId21"/>
    <p:sldId id="3457" r:id="rId22"/>
    <p:sldId id="3458" r:id="rId23"/>
    <p:sldId id="3459" r:id="rId24"/>
    <p:sldId id="3460" r:id="rId25"/>
    <p:sldId id="256" r:id="rId26"/>
    <p:sldId id="3394" r:id="rId27"/>
    <p:sldId id="29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10C2"/>
    <a:srgbClr val="FFFFFF"/>
    <a:srgbClr val="B7E38C"/>
    <a:srgbClr val="FDF704"/>
    <a:srgbClr val="406797"/>
    <a:srgbClr val="88A0BE"/>
    <a:srgbClr val="DEEBF7"/>
    <a:srgbClr val="00FFFF"/>
    <a:srgbClr val="5CDC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720"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E685CB-4F43-44EF-88F3-C9C23DF1EFA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784028-409B-4198-8DAA-B7F64B8F2EE0}"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Grp="1"/>
          </p:cNvSpPr>
          <p:nvPr>
            <p:ph type="dt" idx="1"/>
          </p:nvPr>
        </p:nvSpPr>
        <p:spPr/>
        <p:txBody>
          <a:bodyPr/>
          <a:lstStyle/>
          <a:p>
            <a:pPr>
              <a:defRPr/>
            </a:pPr>
            <a:r>
              <a:rPr lang="zh-CN" altLang="en-US"/>
              <a:t>2016/4/15 Friday</a:t>
            </a:r>
            <a:endParaRPr lang="zh-CN" altLang="en-US"/>
          </a:p>
        </p:txBody>
      </p:sp>
      <p:sp>
        <p:nvSpPr>
          <p:cNvPr id="9" name="Rectangle 7"/>
          <p:cNvSpPr>
            <a:spLocks noGrp="1"/>
          </p:cNvSpPr>
          <p:nvPr>
            <p:ph type="sldNum" sz="quarter" idx="5"/>
          </p:nvPr>
        </p:nvSpPr>
        <p:spPr/>
        <p:txBody>
          <a:bodyPr/>
          <a:lstStyle/>
          <a:p>
            <a:pPr>
              <a:defRPr/>
            </a:pPr>
            <a:r>
              <a:rPr lang="zh-CN" altLang="en-US"/>
              <a:t>‹#›</a:t>
            </a:r>
            <a:endParaRPr lang="zh-CN" altLang="en-US"/>
          </a:p>
        </p:txBody>
      </p:sp>
      <p:sp>
        <p:nvSpPr>
          <p:cNvPr id="4" name="Rectangle 2"/>
          <p:cNvSpPr>
            <a:spLocks noGrp="1" noRot="1" noChangeAspect="1" noTextEdit="1"/>
          </p:cNvSpPr>
          <p:nvPr>
            <p:ph type="sldImg"/>
          </p:nvPr>
        </p:nvSpPr>
        <p:spPr/>
      </p:sp>
      <p:sp>
        <p:nvSpPr>
          <p:cNvPr id="5" name="Rectangle 3"/>
          <p:cNvSpPr>
            <a:spLocks noGrp="1"/>
          </p:cNvSpPr>
          <p:nvPr>
            <p:ph type="body" idx="1"/>
          </p:nvPr>
        </p:nvSpPr>
        <p:spPr bwMode="auto">
          <a:noFill/>
        </p:spPr>
        <p:txBody>
          <a:bodyPr wrap="square" numCol="1" anchor="t" anchorCtr="0" compatLnSpc="1"/>
          <a:lstStyle/>
          <a:p>
            <a:pPr eaLnBrk="1" hangingPunct="1">
              <a:spcBef>
                <a:spcPct val="0"/>
              </a:spcBef>
            </a:pPr>
            <a:endParaRPr lang="en-US" altLang="zh-CN"/>
          </a:p>
        </p:txBody>
      </p:sp>
      <p:sp>
        <p:nvSpPr>
          <p:cNvPr id="37891" name="Text Box 4"/>
          <p:cNvSpPr txBox="1">
            <a:spLocks noGrp="1"/>
          </p:cNvSpPr>
          <p:nvPr/>
        </p:nvSpPr>
        <p:spPr bwMode="auto">
          <a:xfrm>
            <a:off x="3884613" y="8685213"/>
            <a:ext cx="2971800" cy="457200"/>
          </a:xfrm>
          <a:prstGeom prst="rect">
            <a:avLst/>
          </a:prstGeom>
          <a:noFill/>
          <a:ln>
            <a:miter lim="800000"/>
          </a:ln>
        </p:spPr>
        <p:txBody>
          <a:bodyPr anchor="b"/>
          <a:lstStyle/>
          <a:p>
            <a:pPr algn="r" fontAlgn="base">
              <a:spcBef>
                <a:spcPct val="0"/>
              </a:spcBef>
              <a:spcAft>
                <a:spcPct val="0"/>
              </a:spcAft>
            </a:pPr>
            <a:r>
              <a:rPr lang="en-US" altLang="zh-CN" sz="1200"/>
              <a:t>12</a:t>
            </a:r>
            <a:endParaRPr lang="en-US" altLang="zh-CN"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Giáo</a:t>
            </a:r>
            <a:r>
              <a:rPr lang="en-US" altLang="zh-CN" dirty="0"/>
              <a:t> </a:t>
            </a:r>
            <a:r>
              <a:rPr lang="en-US" altLang="zh-CN" dirty="0" err="1"/>
              <a:t>viên</a:t>
            </a:r>
            <a:r>
              <a:rPr lang="en-US" altLang="zh-CN" dirty="0"/>
              <a:t> </a:t>
            </a:r>
            <a:r>
              <a:rPr lang="en-US" altLang="zh-CN" dirty="0" err="1"/>
              <a:t>bấm</a:t>
            </a:r>
            <a:r>
              <a:rPr lang="en-US" altLang="zh-CN" dirty="0"/>
              <a:t> </a:t>
            </a:r>
            <a:r>
              <a:rPr lang="en-US" altLang="zh-CN" dirty="0" err="1"/>
              <a:t>choột</a:t>
            </a:r>
            <a:r>
              <a:rPr lang="en-US" altLang="zh-CN" dirty="0"/>
              <a:t>, </a:t>
            </a:r>
            <a:r>
              <a:rPr lang="en-US" altLang="zh-CN" dirty="0" err="1"/>
              <a:t>hình</a:t>
            </a:r>
            <a:r>
              <a:rPr lang="en-US" altLang="zh-CN" dirty="0"/>
              <a:t> </a:t>
            </a:r>
            <a:r>
              <a:rPr lang="en-US" altLang="zh-CN" dirty="0" err="1"/>
              <a:t>sẽ</a:t>
            </a:r>
            <a:r>
              <a:rPr lang="en-US" altLang="zh-CN" dirty="0"/>
              <a:t> </a:t>
            </a:r>
            <a:r>
              <a:rPr lang="en-US" altLang="zh-CN" dirty="0" err="1"/>
              <a:t>hiện</a:t>
            </a:r>
            <a:r>
              <a:rPr lang="en-US" altLang="zh-CN" dirty="0"/>
              <a:t> ra, </a:t>
            </a:r>
            <a:r>
              <a:rPr lang="en-US" altLang="zh-CN" dirty="0" err="1"/>
              <a:t>bấm</a:t>
            </a:r>
            <a:r>
              <a:rPr lang="en-US" altLang="zh-CN" dirty="0"/>
              <a:t> </a:t>
            </a:r>
            <a:r>
              <a:rPr lang="en-US" altLang="zh-CN" dirty="0" err="1"/>
              <a:t>vào</a:t>
            </a:r>
            <a:r>
              <a:rPr lang="en-US" altLang="zh-CN" dirty="0"/>
              <a:t> </a:t>
            </a:r>
            <a:r>
              <a:rPr lang="en-US" altLang="zh-CN" dirty="0" err="1"/>
              <a:t>đồng</a:t>
            </a:r>
            <a:r>
              <a:rPr lang="en-US" altLang="zh-CN" dirty="0"/>
              <a:t> </a:t>
            </a:r>
            <a:r>
              <a:rPr lang="en-US" altLang="zh-CN" dirty="0" err="1"/>
              <a:t>hồ</a:t>
            </a:r>
            <a:r>
              <a:rPr lang="en-US" altLang="zh-CN" dirty="0"/>
              <a:t>. </a:t>
            </a:r>
            <a:r>
              <a:rPr lang="en-US" altLang="zh-CN" dirty="0" err="1"/>
              <a:t>Khi</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gv</a:t>
            </a:r>
            <a:r>
              <a:rPr lang="en-US" altLang="zh-CN" dirty="0"/>
              <a:t> </a:t>
            </a:r>
            <a:r>
              <a:rPr lang="en-US" altLang="zh-CN" dirty="0" err="1"/>
              <a:t>bấm</a:t>
            </a:r>
            <a:r>
              <a:rPr lang="en-US" altLang="zh-CN" dirty="0"/>
              <a:t> </a:t>
            </a:r>
            <a:r>
              <a:rPr lang="en-US" altLang="zh-CN" dirty="0" err="1"/>
              <a:t>dừng</a:t>
            </a:r>
            <a:r>
              <a:rPr lang="en-US" altLang="zh-CN" dirty="0"/>
              <a:t> </a:t>
            </a:r>
            <a:r>
              <a:rPr lang="en-US" altLang="zh-CN" dirty="0" err="1"/>
              <a:t>đồng</a:t>
            </a:r>
            <a:r>
              <a:rPr lang="en-US" altLang="zh-CN" dirty="0"/>
              <a:t> </a:t>
            </a:r>
            <a:r>
              <a:rPr lang="en-US" altLang="zh-CN" dirty="0" err="1"/>
              <a:t>hồ</a:t>
            </a:r>
            <a:r>
              <a:rPr lang="en-US" altLang="zh-CN" dirty="0"/>
              <a:t>. </a:t>
            </a:r>
            <a:r>
              <a:rPr lang="en-US" altLang="zh-CN" dirty="0" err="1"/>
              <a:t>Bấm</a:t>
            </a:r>
            <a:r>
              <a:rPr lang="en-US" altLang="zh-CN" dirty="0"/>
              <a:t> </a:t>
            </a:r>
            <a:r>
              <a:rPr lang="en-US" altLang="zh-CN" dirty="0" err="1"/>
              <a:t>để</a:t>
            </a:r>
            <a:r>
              <a:rPr lang="en-US" altLang="zh-CN" dirty="0"/>
              <a:t> </a:t>
            </a:r>
            <a:r>
              <a:rPr lang="en-US" altLang="zh-CN" dirty="0" err="1"/>
              <a:t>hiện</a:t>
            </a:r>
            <a:r>
              <a:rPr lang="en-US" altLang="zh-CN" dirty="0"/>
              <a:t> </a:t>
            </a:r>
            <a:r>
              <a:rPr lang="en-US" altLang="zh-CN" dirty="0" err="1"/>
              <a:t>đáp</a:t>
            </a:r>
            <a:r>
              <a:rPr lang="en-US" altLang="zh-CN" dirty="0"/>
              <a:t> </a:t>
            </a:r>
            <a:r>
              <a:rPr lang="en-US" altLang="zh-CN" dirty="0" err="1"/>
              <a:t>án</a:t>
            </a:r>
            <a:r>
              <a:rPr lang="en-US" altLang="zh-CN" dirty="0"/>
              <a:t> </a:t>
            </a:r>
            <a:r>
              <a:rPr lang="en-US" altLang="zh-CN" dirty="0" err="1"/>
              <a:t>đúng</a:t>
            </a:r>
            <a:r>
              <a:rPr lang="en-US" altLang="zh-CN" dirty="0"/>
              <a:t>. T</a:t>
            </a:r>
            <a:r>
              <a:rPr lang="vi-VN" altLang="zh-CN" dirty="0"/>
              <a:t>ư</a:t>
            </a:r>
            <a:r>
              <a:rPr lang="en-US" altLang="zh-CN" dirty="0" err="1"/>
              <a:t>ơng</a:t>
            </a:r>
            <a:r>
              <a:rPr lang="en-US" altLang="zh-CN" dirty="0"/>
              <a:t> </a:t>
            </a:r>
            <a:r>
              <a:rPr lang="en-US" altLang="zh-CN" dirty="0" err="1"/>
              <a:t>tự</a:t>
            </a:r>
            <a:r>
              <a:rPr lang="en-US" altLang="zh-CN" dirty="0"/>
              <a:t> </a:t>
            </a:r>
            <a:r>
              <a:rPr lang="en-US" altLang="zh-CN" dirty="0" err="1"/>
              <a:t>cho</a:t>
            </a:r>
            <a:r>
              <a:rPr lang="en-US" altLang="zh-CN" dirty="0"/>
              <a:t> </a:t>
            </a:r>
            <a:r>
              <a:rPr lang="en-US" altLang="zh-CN" dirty="0" err="1"/>
              <a:t>các</a:t>
            </a:r>
            <a:r>
              <a:rPr lang="en-US" altLang="zh-CN" dirty="0"/>
              <a:t> </a:t>
            </a:r>
            <a:r>
              <a:rPr lang="en-US" altLang="zh-CN" dirty="0" err="1"/>
              <a:t>hình</a:t>
            </a:r>
            <a:r>
              <a:rPr lang="en-US" altLang="zh-CN" dirty="0"/>
              <a:t> </a:t>
            </a:r>
            <a:r>
              <a:rPr lang="en-US" altLang="zh-CN" dirty="0" err="1"/>
              <a:t>còn</a:t>
            </a:r>
            <a:r>
              <a:rPr lang="en-US" altLang="zh-CN" dirty="0"/>
              <a:t> </a:t>
            </a:r>
            <a:r>
              <a:rPr lang="en-US" altLang="zh-CN" dirty="0" err="1"/>
              <a:t>lại</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5897B3D7-C832-466B-ABB6-FBC16C8A22C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3DA120-A66D-4789-A98A-0ADFF6EEE4F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431704-B89D-4EFF-9D8E-0227E0BA8B7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D43870A-E7C7-4D7B-B552-BA3F28498D3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7B9E7-609D-4AAB-9A63-DAE9BD57CA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D43870A-E7C7-4D7B-B552-BA3F28498D3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7B9E7-609D-4AAB-9A63-DAE9BD57CA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D43870A-E7C7-4D7B-B552-BA3F28498D3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7B9E7-609D-4AAB-9A63-DAE9BD57CA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bg>
      <p:bgPr>
        <a:blipFill dpi="0" rotWithShape="1">
          <a:blip r:embed="rId2">
            <a:lum/>
          </a:blip>
          <a:srcRect/>
          <a:stretch>
            <a:fillRect l="47000" t="30000" r="-17000" b="-7000"/>
          </a:stretch>
        </a:blipFill>
        <a:effectLst/>
      </p:bgPr>
    </p:bg>
    <p:spTree>
      <p:nvGrpSpPr>
        <p:cNvPr id="1" name=""/>
        <p:cNvGrpSpPr/>
        <p:nvPr/>
      </p:nvGrpSpPr>
      <p:grpSpPr>
        <a:xfrm>
          <a:off x="0" y="0"/>
          <a:ext cx="0" cy="0"/>
          <a:chOff x="0" y="0"/>
          <a:chExt cx="0" cy="0"/>
        </a:xfrm>
      </p:grpSpPr>
      <p:sp>
        <p:nvSpPr>
          <p:cNvPr id="8" name="矩形 7"/>
          <p:cNvSpPr/>
          <p:nvPr userDrawn="1"/>
        </p:nvSpPr>
        <p:spPr>
          <a:xfrm>
            <a:off x="7524750" y="0"/>
            <a:ext cx="4667250" cy="207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0" y="0"/>
            <a:ext cx="9696450" cy="6858000"/>
          </a:xfrm>
          <a:prstGeom prst="rect">
            <a:avLst/>
          </a:prstGeom>
          <a:gradFill>
            <a:gsLst>
              <a:gs pos="85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3000">
        <p:fade/>
      </p:transition>
    </mc:Choice>
    <mc:Fallback>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D43870A-E7C7-4D7B-B552-BA3F28498D3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7B9E7-609D-4AAB-9A63-DAE9BD57CA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ED43870A-E7C7-4D7B-B552-BA3F28498D36}"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7B9E7-609D-4AAB-9A63-DAE9BD57CA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ED43870A-E7C7-4D7B-B552-BA3F28498D3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7B9E7-609D-4AAB-9A63-DAE9BD57CA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ED43870A-E7C7-4D7B-B552-BA3F28498D36}"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7B9E7-609D-4AAB-9A63-DAE9BD57CA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D43870A-E7C7-4D7B-B552-BA3F28498D36}"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7B9E7-609D-4AAB-9A63-DAE9BD57CA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43870A-E7C7-4D7B-B552-BA3F28498D36}"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7B9E7-609D-4AAB-9A63-DAE9BD57CA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D43870A-E7C7-4D7B-B552-BA3F28498D3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7B9E7-609D-4AAB-9A63-DAE9BD57CA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ED43870A-E7C7-4D7B-B552-BA3F28498D36}"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7B9E7-609D-4AAB-9A63-DAE9BD57CA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3870A-E7C7-4D7B-B552-BA3F28498D36}"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7B9E7-609D-4AAB-9A63-DAE9BD57CA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7.png"/><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png"/><Relationship Id="rId1"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8.pn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9.png"/><Relationship Id="rId1" Type="http://schemas.openxmlformats.org/officeDocument/2006/relationships/image" Target="../media/image40.jpe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image" Target="../media/image44.png"/><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9" Type="http://schemas.openxmlformats.org/officeDocument/2006/relationships/video" Target="../media/media1.mp4"/><Relationship Id="rId8" Type="http://schemas.openxmlformats.org/officeDocument/2006/relationships/image" Target="../media/image16.jpeg"/><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3" Type="http://schemas.openxmlformats.org/officeDocument/2006/relationships/image" Target="../media/image11.jpeg"/><Relationship Id="rId2" Type="http://schemas.microsoft.com/office/2007/relationships/hdphoto" Target="../media/image10.wdp"/><Relationship Id="rId13" Type="http://schemas.openxmlformats.org/officeDocument/2006/relationships/notesSlide" Target="../notesSlides/notesSlide3.xml"/><Relationship Id="rId12" Type="http://schemas.openxmlformats.org/officeDocument/2006/relationships/slideLayout" Target="../slideLayouts/slideLayout1.xml"/><Relationship Id="rId11" Type="http://schemas.openxmlformats.org/officeDocument/2006/relationships/image" Target="../media/image17.png"/><Relationship Id="rId10" Type="http://schemas.microsoft.com/office/2007/relationships/media" Target="../media/media1.mp4"/><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3.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22.png"/><Relationship Id="rId1" Type="http://schemas.openxmlformats.org/officeDocument/2006/relationships/image" Target="../media/image2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1"/>
          <p:cNvSpPr>
            <a:spLocks noGrp="1"/>
          </p:cNvSpPr>
          <p:nvPr>
            <p:ph type="dt" sz="half" idx="10"/>
          </p:nvPr>
        </p:nvSpPr>
        <p:spPr/>
        <p:txBody>
          <a:bodyPr/>
          <a:lstStyle/>
          <a:p>
            <a:pPr>
              <a:defRPr/>
            </a:pPr>
            <a:r>
              <a:rPr lang="zh-CN" altLang="en-US"/>
              <a:t>2016/4/15 Friday</a:t>
            </a:r>
            <a:endParaRPr lang="zh-CN" altLang="en-US"/>
          </a:p>
        </p:txBody>
      </p:sp>
      <p:pic>
        <p:nvPicPr>
          <p:cNvPr id="28" name="Picture 4" descr="s"/>
          <p:cNvPicPr>
            <a:picLocks noChangeAspect="1" noChangeArrowheads="1"/>
          </p:cNvPicPr>
          <p:nvPr/>
        </p:nvPicPr>
        <p:blipFill>
          <a:blip r:embed="rId1"/>
          <a:srcRect l="23381" t="63071" r="58537" b="13522"/>
          <a:stretch>
            <a:fillRect/>
          </a:stretch>
        </p:blipFill>
        <p:spPr bwMode="auto">
          <a:xfrm>
            <a:off x="9959304" y="5129217"/>
            <a:ext cx="2203068" cy="1606055"/>
          </a:xfrm>
          <a:prstGeom prst="rect">
            <a:avLst/>
          </a:prstGeom>
          <a:noFill/>
        </p:spPr>
      </p:pic>
      <p:pic>
        <p:nvPicPr>
          <p:cNvPr id="1026" name="Picture 2" descr="C:\Users\Administrator\Desktop\458PICR58PICfN3_1024.jpg"/>
          <p:cNvPicPr>
            <a:picLocks noChangeAspect="1" noChangeArrowheads="1"/>
          </p:cNvPicPr>
          <p:nvPr/>
        </p:nvPicPr>
        <p:blipFill>
          <a:blip r:embed="rId2"/>
          <a:srcRect t="9679" b="11805"/>
          <a:stretch>
            <a:fillRect/>
          </a:stretch>
        </p:blipFill>
        <p:spPr bwMode="auto">
          <a:xfrm>
            <a:off x="0" y="-95221"/>
            <a:ext cx="12192000" cy="6952187"/>
          </a:xfrm>
          <a:prstGeom prst="rect">
            <a:avLst/>
          </a:prstGeom>
          <a:noFill/>
        </p:spPr>
      </p:pic>
      <p:sp>
        <p:nvSpPr>
          <p:cNvPr id="10" name="TextBox 9"/>
          <p:cNvSpPr txBox="1"/>
          <p:nvPr/>
        </p:nvSpPr>
        <p:spPr>
          <a:xfrm>
            <a:off x="2139518" y="2682756"/>
            <a:ext cx="8309499" cy="612775"/>
          </a:xfrm>
          <a:prstGeom prst="rect">
            <a:avLst/>
          </a:prstGeom>
          <a:solidFill>
            <a:srgbClr val="B7E38C"/>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LỰC CÓ THỂ LÀM QUAY VẬT. </a:t>
            </a:r>
            <a:endParaRPr lang="en-US" sz="3200" b="1" dirty="0">
              <a:latin typeface="Arial" panose="020B0604020202020204" pitchFamily="34" charset="0"/>
              <a:cs typeface="Arial" panose="020B0604020202020204" pitchFamily="34" charset="0"/>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603" y="408945"/>
            <a:ext cx="2019745" cy="1698284"/>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26731" y="4375479"/>
            <a:ext cx="1523824" cy="2482521"/>
          </a:xfrm>
          <a:prstGeom prst="rect">
            <a:avLst/>
          </a:prstGeom>
          <a:effectLst>
            <a:outerShdw blurRad="50800" dist="38100" dir="5400000" algn="t" rotWithShape="0">
              <a:prstClr val="black">
                <a:alpha val="40000"/>
              </a:prstClr>
            </a:outerShdw>
          </a:effectLst>
        </p:spPr>
      </p:pic>
      <p:sp>
        <p:nvSpPr>
          <p:cNvPr id="2" name="TextBox 1"/>
          <p:cNvSpPr txBox="1"/>
          <p:nvPr/>
        </p:nvSpPr>
        <p:spPr>
          <a:xfrm>
            <a:off x="4353499" y="1933327"/>
            <a:ext cx="3881535"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KHOA HỌC TỰ NHIÊN 8</a:t>
            </a:r>
            <a:endParaRPr lang="en-US" sz="24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4" y="30996"/>
            <a:ext cx="11622024" cy="612775"/>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a:t>
            </a:r>
            <a:r>
              <a:rPr lang="en-US" sz="3200" b="1" dirty="0">
                <a:latin typeface="Arial" panose="020B0604020202020204" pitchFamily="34" charset="0"/>
                <a:cs typeface="Arial" panose="020B0604020202020204" pitchFamily="34" charset="0"/>
                <a:sym typeface="+mn-ea"/>
              </a:rPr>
              <a:t>LỰC CÓ THỂ LÀM QUAY VẬT.</a:t>
            </a:r>
            <a:endParaRPr lang="en-US" sz="3200" b="1" dirty="0">
              <a:latin typeface="Arial" panose="020B0604020202020204" pitchFamily="34" charset="0"/>
              <a:cs typeface="Arial" panose="020B0604020202020204" pitchFamily="34" charset="0"/>
            </a:endParaRPr>
          </a:p>
        </p:txBody>
      </p:sp>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
          <a:stretch>
            <a:fillRect/>
          </a:stretch>
        </p:blipFill>
        <p:spPr>
          <a:xfrm>
            <a:off x="4215765" y="742950"/>
            <a:ext cx="1201420" cy="1193165"/>
          </a:xfrm>
          <a:prstGeom prst="rect">
            <a:avLst/>
          </a:prstGeom>
        </p:spPr>
      </p:pic>
      <p:sp>
        <p:nvSpPr>
          <p:cNvPr id="11" name="Rectangle 10"/>
          <p:cNvSpPr/>
          <p:nvPr/>
        </p:nvSpPr>
        <p:spPr>
          <a:xfrm>
            <a:off x="5015865" y="1119505"/>
            <a:ext cx="7249160" cy="2306955"/>
          </a:xfrm>
          <a:prstGeom prst="rect">
            <a:avLst/>
          </a:prstGeom>
          <a:solidFill>
            <a:schemeClr val="accent3">
              <a:lumMod val="20000"/>
              <a:lumOff val="80000"/>
            </a:schemeClr>
          </a:solidFill>
        </p:spPr>
        <p:txBody>
          <a:bodyPr wrap="square">
            <a:spAutoFit/>
          </a:bodyPr>
          <a:lstStyle/>
          <a:p>
            <a:pPr>
              <a:spcAft>
                <a:spcPts val="0"/>
              </a:spcAft>
            </a:pPr>
            <a:r>
              <a:rPr lang="en-US" sz="3600" b="1">
                <a:latin typeface="Arial" panose="020B0604020202020204" pitchFamily="34" charset="0"/>
                <a:ea typeface="Times New Roman" panose="02020603050405020304" pitchFamily="18" charset="0"/>
              </a:rPr>
              <a:t>Câu hỏi 1: </a:t>
            </a:r>
            <a:endParaRPr lang="en-US" sz="3600" b="1">
              <a:latin typeface="Arial" panose="020B0604020202020204" pitchFamily="34" charset="0"/>
              <a:ea typeface="Times New Roman" panose="02020603050405020304" pitchFamily="18" charset="0"/>
            </a:endParaRPr>
          </a:p>
          <a:p>
            <a:pPr>
              <a:spcAft>
                <a:spcPts val="0"/>
              </a:spcAft>
            </a:pPr>
            <a:r>
              <a:rPr lang="en-US" sz="3600" b="1">
                <a:latin typeface="Arial" panose="020B0604020202020204" pitchFamily="34" charset="0"/>
                <a:ea typeface="Times New Roman" panose="02020603050405020304" pitchFamily="18" charset="0"/>
              </a:rPr>
              <a:t>Vì sao cần phải kéo nhẹ lực kế trong khi thực hiện các thao tác thí nghiệm?</a:t>
            </a:r>
            <a:endParaRPr lang="en-US" sz="3600" b="1">
              <a:latin typeface="Arial" panose="020B0604020202020204" pitchFamily="34" charset="0"/>
              <a:ea typeface="Times New Roman" panose="02020603050405020304" pitchFamily="18" charset="0"/>
            </a:endParaRPr>
          </a:p>
        </p:txBody>
      </p:sp>
      <p:sp>
        <p:nvSpPr>
          <p:cNvPr id="6" name="Text Box 5"/>
          <p:cNvSpPr txBox="1"/>
          <p:nvPr/>
        </p:nvSpPr>
        <p:spPr>
          <a:xfrm>
            <a:off x="4215765" y="3749040"/>
            <a:ext cx="7945755" cy="2061210"/>
          </a:xfrm>
          <a:prstGeom prst="rect">
            <a:avLst/>
          </a:prstGeom>
          <a:noFill/>
        </p:spPr>
        <p:txBody>
          <a:bodyPr wrap="square" rtlCol="0" anchor="t">
            <a:spAutoFit/>
          </a:bodyPr>
          <a:p>
            <a:pPr marL="457200" indent="-457200">
              <a:buFont typeface="Wingdings" panose="05000000000000000000" charset="0"/>
              <a:buChar char="Ø"/>
            </a:pPr>
            <a:r>
              <a:rPr lang="en-US" sz="3200" b="1">
                <a:solidFill>
                  <a:srgbClr val="FF0000"/>
                </a:solidFill>
                <a:latin typeface="Times New Roman" panose="02020603050405020304" pitchFamily="18" charset="0"/>
                <a:cs typeface="Times New Roman" panose="02020603050405020304" pitchFamily="18" charset="0"/>
              </a:rPr>
              <a:t>Cần phải kéo nhẹ lực kế trong khi thực hiện các thao tác thí nghiệm để đảm bảo an toàn, vì kéo quá mạnh có tể làm lực kế văng ra ngoài.</a:t>
            </a:r>
            <a:endParaRPr lang="en-US" sz="3200" b="1">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4" y="30996"/>
            <a:ext cx="11622024" cy="612775"/>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a:t>
            </a:r>
            <a:r>
              <a:rPr lang="en-US" sz="3200" b="1" dirty="0">
                <a:latin typeface="Arial" panose="020B0604020202020204" pitchFamily="34" charset="0"/>
                <a:cs typeface="Arial" panose="020B0604020202020204" pitchFamily="34" charset="0"/>
                <a:sym typeface="+mn-ea"/>
              </a:rPr>
              <a:t>LỰC CÓ THỂ LÀM QUAY VẬT.</a:t>
            </a:r>
            <a:endParaRPr lang="en-US" sz="3200" b="1" dirty="0">
              <a:latin typeface="Arial" panose="020B0604020202020204" pitchFamily="34" charset="0"/>
              <a:cs typeface="Arial" panose="020B0604020202020204" pitchFamily="34" charset="0"/>
            </a:endParaRPr>
          </a:p>
        </p:txBody>
      </p:sp>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1"/>
          <a:stretch>
            <a:fillRect/>
          </a:stretch>
        </p:blipFill>
        <p:spPr>
          <a:xfrm>
            <a:off x="4215765" y="742950"/>
            <a:ext cx="1201420" cy="1193165"/>
          </a:xfrm>
          <a:prstGeom prst="rect">
            <a:avLst/>
          </a:prstGeom>
        </p:spPr>
      </p:pic>
      <p:sp>
        <p:nvSpPr>
          <p:cNvPr id="11" name="Rectangle 10"/>
          <p:cNvSpPr/>
          <p:nvPr/>
        </p:nvSpPr>
        <p:spPr>
          <a:xfrm>
            <a:off x="5015865" y="1119505"/>
            <a:ext cx="7249160" cy="1753235"/>
          </a:xfrm>
          <a:prstGeom prst="rect">
            <a:avLst/>
          </a:prstGeom>
          <a:solidFill>
            <a:schemeClr val="accent3">
              <a:lumMod val="20000"/>
              <a:lumOff val="80000"/>
            </a:schemeClr>
          </a:solidFill>
        </p:spPr>
        <p:txBody>
          <a:bodyPr wrap="square">
            <a:spAutoFit/>
          </a:bodyPr>
          <a:lstStyle/>
          <a:p>
            <a:pPr>
              <a:spcAft>
                <a:spcPts val="0"/>
              </a:spcAft>
            </a:pPr>
            <a:r>
              <a:rPr lang="en-US" sz="3600" b="1">
                <a:latin typeface="Arial" panose="020B0604020202020204" pitchFamily="34" charset="0"/>
                <a:ea typeface="Times New Roman" panose="02020603050405020304" pitchFamily="18" charset="0"/>
              </a:rPr>
              <a:t>Câu hỏi 2: </a:t>
            </a:r>
            <a:endParaRPr lang="en-US" sz="3600" b="1">
              <a:latin typeface="Arial" panose="020B0604020202020204" pitchFamily="34" charset="0"/>
              <a:ea typeface="Times New Roman" panose="02020603050405020304" pitchFamily="18" charset="0"/>
            </a:endParaRPr>
          </a:p>
          <a:p>
            <a:pPr>
              <a:spcAft>
                <a:spcPts val="0"/>
              </a:spcAft>
            </a:pPr>
            <a:r>
              <a:rPr lang="en-US" sz="3600" b="1">
                <a:latin typeface="Times New Roman" panose="02020603050405020304" pitchFamily="18" charset="0"/>
                <a:cs typeface="Times New Roman" panose="02020603050405020304" pitchFamily="18" charset="0"/>
                <a:sym typeface="+mn-ea"/>
              </a:rPr>
              <a:t>Nêu một số ví dụ trong thực tế về lực tác dụng làm quay vật.</a:t>
            </a:r>
            <a:endParaRPr lang="en-US" sz="3600" b="1">
              <a:latin typeface="Arial" panose="020B0604020202020204" pitchFamily="34" charset="0"/>
              <a:ea typeface="Times New Roman" panose="02020603050405020304" pitchFamily="18" charset="0"/>
            </a:endParaRPr>
          </a:p>
        </p:txBody>
      </p:sp>
      <p:sp>
        <p:nvSpPr>
          <p:cNvPr id="6" name="Text Box 5"/>
          <p:cNvSpPr txBox="1"/>
          <p:nvPr/>
        </p:nvSpPr>
        <p:spPr>
          <a:xfrm>
            <a:off x="4215765" y="3002915"/>
            <a:ext cx="7945755" cy="2061210"/>
          </a:xfrm>
          <a:prstGeom prst="rect">
            <a:avLst/>
          </a:prstGeom>
          <a:noFill/>
        </p:spPr>
        <p:txBody>
          <a:bodyPr wrap="square" rtlCol="0" anchor="t">
            <a:spAutoFit/>
          </a:bodyPr>
          <a:p>
            <a:pPr marL="457200" indent="-457200">
              <a:buFont typeface="Wingdings" panose="05000000000000000000" charset="0"/>
              <a:buChar char="Ø"/>
            </a:pPr>
            <a:r>
              <a:rPr lang="en-US" sz="3200">
                <a:sym typeface="+mn-ea"/>
              </a:rPr>
              <a:t>- Lái xe ô tô: người lái xe tác dụng lực vào vô – lăng làm vô – lăng quay quanh trục của nó.</a:t>
            </a:r>
            <a:endParaRPr lang="en-US" sz="3200"/>
          </a:p>
          <a:p>
            <a:pPr marL="457200" indent="-457200">
              <a:buFont typeface="Wingdings" panose="05000000000000000000" charset="0"/>
              <a:buChar char="Ø"/>
            </a:pPr>
            <a:r>
              <a:rPr lang="en-US" sz="3200">
                <a:sym typeface="+mn-ea"/>
              </a:rPr>
              <a:t>- Trò chơi vòng quay mặt trời: các carbin quay quanh một trục cố định.</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4215765" y="5064125"/>
            <a:ext cx="2692400" cy="1771650"/>
          </a:xfrm>
          <a:prstGeom prst="rect">
            <a:avLst/>
          </a:prstGeom>
        </p:spPr>
      </p:pic>
      <p:pic>
        <p:nvPicPr>
          <p:cNvPr id="8" name="Picture 7"/>
          <p:cNvPicPr>
            <a:picLocks noChangeAspect="1"/>
          </p:cNvPicPr>
          <p:nvPr/>
        </p:nvPicPr>
        <p:blipFill>
          <a:blip r:embed="rId3"/>
          <a:stretch>
            <a:fillRect/>
          </a:stretch>
        </p:blipFill>
        <p:spPr>
          <a:xfrm>
            <a:off x="7284720" y="5048250"/>
            <a:ext cx="2711450" cy="1809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4" y="30996"/>
            <a:ext cx="11622024" cy="612775"/>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a:t>
            </a:r>
            <a:r>
              <a:rPr lang="en-US" sz="3200" b="1" dirty="0">
                <a:latin typeface="Arial" panose="020B0604020202020204" pitchFamily="34" charset="0"/>
                <a:cs typeface="Arial" panose="020B0604020202020204" pitchFamily="34" charset="0"/>
                <a:sym typeface="+mn-ea"/>
              </a:rPr>
              <a:t>LỰC CÓ THỂ LÀM QUAY VẬT.</a:t>
            </a:r>
            <a:endParaRPr lang="en-US" sz="3200" b="1" dirty="0">
              <a:latin typeface="Arial" panose="020B0604020202020204" pitchFamily="34" charset="0"/>
              <a:cs typeface="Arial" panose="020B0604020202020204" pitchFamily="34" charset="0"/>
            </a:endParaRPr>
          </a:p>
        </p:txBody>
      </p:sp>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990" y="887095"/>
            <a:ext cx="3073400" cy="953135"/>
          </a:xfrm>
          <a:prstGeom prst="rect">
            <a:avLst/>
          </a:prstGeom>
          <a:solidFill>
            <a:schemeClr val="accent5">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I. </a:t>
            </a:r>
            <a:r>
              <a:rPr lang="en-US" sz="2800" b="1" dirty="0" err="1">
                <a:latin typeface="Arial" panose="020B0604020202020204" pitchFamily="34" charset="0"/>
                <a:cs typeface="Arial" panose="020B0604020202020204" pitchFamily="34" charset="0"/>
              </a:rPr>
              <a:t>Tác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quay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lực</a:t>
            </a:r>
            <a:endParaRPr lang="en-US" sz="2800" b="1"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1"/>
          <a:stretch>
            <a:fillRect/>
          </a:stretch>
        </p:blipFill>
        <p:spPr>
          <a:xfrm>
            <a:off x="5575300" y="3332480"/>
            <a:ext cx="6586220" cy="2136775"/>
          </a:xfrm>
          <a:prstGeom prst="rect">
            <a:avLst/>
          </a:prstGeom>
        </p:spPr>
      </p:pic>
      <p:sp>
        <p:nvSpPr>
          <p:cNvPr id="8" name="Text Box 7"/>
          <p:cNvSpPr txBox="1"/>
          <p:nvPr/>
        </p:nvSpPr>
        <p:spPr>
          <a:xfrm>
            <a:off x="4443095" y="5386070"/>
            <a:ext cx="7632700" cy="1568450"/>
          </a:xfrm>
          <a:prstGeom prst="rect">
            <a:avLst/>
          </a:prstGeom>
          <a:noFill/>
        </p:spPr>
        <p:txBody>
          <a:bodyPr wrap="none" rtlCol="0">
            <a:spAutoFit/>
          </a:bodyPr>
          <a:p>
            <a:pPr marL="285750" indent="-285750" algn="l">
              <a:buFont typeface="Wingdings" panose="05000000000000000000" charset="0"/>
              <a:buChar char="Ø"/>
            </a:pP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4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Trong</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4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hình</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 </a:t>
            </a:r>
            <a:r>
              <a:rPr lang="en-US" sz="24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trường</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4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hợp</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c </a:t>
            </a:r>
            <a:r>
              <a:rPr lang="en-US" sz="24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lực</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4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có</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4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thể</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4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làm</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quay </a:t>
            </a:r>
            <a:r>
              <a:rPr lang="en-US" sz="24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cánh</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endPar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cửa</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4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Lực</a:t>
            </a:r>
            <a:r>
              <a:rPr lang="en-US" sz="2400"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400" dirty="0" err="1">
                <a:solidFill>
                  <a:srgbClr val="4A4A4B"/>
                </a:solidFill>
                <a:latin typeface="Arial" panose="020B0604020202020204" pitchFamily="34" charset="0"/>
                <a:ea typeface="Times New Roman" panose="02020603050405020304" pitchFamily="18" charset="0"/>
                <a:cs typeface="Times New Roman" panose="02020603050405020304" pitchFamily="18" charset="0"/>
                <a:sym typeface="+mn-ea"/>
              </a:rPr>
              <a:t>có</a:t>
            </a:r>
            <a:r>
              <a:rPr lang="en-US" sz="2400" dirty="0">
                <a:solidFill>
                  <a:srgbClr val="4A4A4B"/>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400" dirty="0" err="1">
                <a:solidFill>
                  <a:srgbClr val="4A4A4B"/>
                </a:solidFill>
                <a:latin typeface="Arial" panose="020B0604020202020204" pitchFamily="34" charset="0"/>
                <a:ea typeface="Times New Roman" panose="02020603050405020304" pitchFamily="18" charset="0"/>
                <a:cs typeface="Times New Roman" panose="02020603050405020304" pitchFamily="18" charset="0"/>
                <a:sym typeface="+mn-ea"/>
              </a:rPr>
              <a:t>phương</a:t>
            </a:r>
            <a:r>
              <a:rPr lang="en-US" sz="2400" dirty="0">
                <a:solidFill>
                  <a:srgbClr val="4A4A4B"/>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400" dirty="0" err="1">
                <a:solidFill>
                  <a:srgbClr val="4A4A4B"/>
                </a:solidFill>
                <a:latin typeface="Arial" panose="020B0604020202020204" pitchFamily="34" charset="0"/>
                <a:ea typeface="Times New Roman" panose="02020603050405020304" pitchFamily="18" charset="0"/>
                <a:cs typeface="Times New Roman" panose="02020603050405020304" pitchFamily="18" charset="0"/>
                <a:sym typeface="+mn-ea"/>
              </a:rPr>
              <a:t>giá</a:t>
            </a:r>
            <a:r>
              <a:rPr lang="en-US" sz="2400" dirty="0">
                <a:solidFill>
                  <a:srgbClr val="4A4A4B"/>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400" dirty="0" err="1">
                <a:solidFill>
                  <a:srgbClr val="4A4A4B"/>
                </a:solidFill>
                <a:latin typeface="Arial" panose="020B0604020202020204" pitchFamily="34" charset="0"/>
                <a:ea typeface="Times New Roman" panose="02020603050405020304" pitchFamily="18" charset="0"/>
                <a:cs typeface="Times New Roman" panose="02020603050405020304" pitchFamily="18" charset="0"/>
                <a:sym typeface="+mn-ea"/>
              </a:rPr>
              <a:t>của</a:t>
            </a:r>
            <a:r>
              <a:rPr lang="en-US" sz="2400" dirty="0">
                <a:solidFill>
                  <a:srgbClr val="4A4A4B"/>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400" dirty="0" err="1">
                <a:solidFill>
                  <a:srgbClr val="4A4A4B"/>
                </a:solidFill>
                <a:latin typeface="Arial" panose="020B0604020202020204" pitchFamily="34" charset="0"/>
                <a:ea typeface="Times New Roman" panose="02020603050405020304" pitchFamily="18" charset="0"/>
                <a:cs typeface="Times New Roman" panose="02020603050405020304" pitchFamily="18" charset="0"/>
                <a:sym typeface="+mn-ea"/>
              </a:rPr>
              <a:t>lực</a:t>
            </a:r>
            <a:r>
              <a:rPr lang="en-US" sz="2400" dirty="0">
                <a:solidFill>
                  <a:srgbClr val="4A4A4B"/>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4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sym typeface="+mn-ea"/>
              </a:rPr>
              <a:t>không</a:t>
            </a:r>
            <a:r>
              <a:rPr lang="en-US" sz="24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sym typeface="+mn-ea"/>
              </a:rPr>
              <a:t> song </a:t>
            </a:r>
            <a:r>
              <a:rPr lang="en-US" sz="24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sym typeface="+mn-ea"/>
              </a:rPr>
              <a:t>song</a:t>
            </a:r>
            <a:endParaRPr lang="en-US" sz="24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sym typeface="+mn-ea"/>
            </a:endParaRPr>
          </a:p>
          <a:p>
            <a:pPr indent="0" algn="l">
              <a:buFont typeface="Wingdings" panose="05000000000000000000" charset="0"/>
              <a:buNone/>
            </a:pPr>
            <a:r>
              <a:rPr lang="en-US" sz="24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sym typeface="+mn-ea"/>
              </a:rPr>
              <a:t>và</a:t>
            </a:r>
            <a:r>
              <a:rPr lang="en-US" sz="24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4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sym typeface="+mn-ea"/>
              </a:rPr>
              <a:t>không</a:t>
            </a:r>
            <a:r>
              <a:rPr lang="en-US" sz="24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4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sym typeface="+mn-ea"/>
              </a:rPr>
              <a:t>cắt</a:t>
            </a:r>
            <a:r>
              <a:rPr lang="en-US" sz="24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400" u="sng"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sym typeface="+mn-ea"/>
              </a:rPr>
              <a:t>trục</a:t>
            </a:r>
            <a:r>
              <a:rPr lang="en-US" sz="2400"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sym typeface="+mn-ea"/>
              </a:rPr>
              <a:t> quay.</a:t>
            </a:r>
            <a:endParaRPr lang="en-US" sz="2400" u="sng"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endParaRPr>
          </a:p>
          <a:p>
            <a:endParaRPr lang="en-US" sz="2400"/>
          </a:p>
        </p:txBody>
      </p:sp>
      <p:pic>
        <p:nvPicPr>
          <p:cNvPr id="9" name="Picture 8"/>
          <p:cNvPicPr>
            <a:picLocks noChangeAspect="1"/>
          </p:cNvPicPr>
          <p:nvPr/>
        </p:nvPicPr>
        <p:blipFill>
          <a:blip r:embed="rId2"/>
          <a:stretch>
            <a:fillRect/>
          </a:stretch>
        </p:blipFill>
        <p:spPr>
          <a:xfrm>
            <a:off x="3745230" y="643890"/>
            <a:ext cx="1201420" cy="1193165"/>
          </a:xfrm>
          <a:prstGeom prst="rect">
            <a:avLst/>
          </a:prstGeom>
        </p:spPr>
      </p:pic>
      <p:sp>
        <p:nvSpPr>
          <p:cNvPr id="11" name="Rectangle 10"/>
          <p:cNvSpPr/>
          <p:nvPr/>
        </p:nvSpPr>
        <p:spPr>
          <a:xfrm>
            <a:off x="4671060" y="804545"/>
            <a:ext cx="7490460" cy="2527935"/>
          </a:xfrm>
          <a:prstGeom prst="rect">
            <a:avLst/>
          </a:prstGeom>
          <a:solidFill>
            <a:schemeClr val="accent3">
              <a:lumMod val="20000"/>
              <a:lumOff val="80000"/>
            </a:schemeClr>
          </a:solidFill>
        </p:spPr>
        <p:txBody>
          <a:bodyPr wrap="square">
            <a:spAutoFit/>
          </a:bodyPr>
          <a:lstStyle/>
          <a:p>
            <a:pPr>
              <a:spcAft>
                <a:spcPts val="0"/>
              </a:spcAft>
            </a:pPr>
            <a:r>
              <a:rPr lang="en-US" sz="2800" b="1">
                <a:latin typeface="Arial" panose="020B0604020202020204" pitchFamily="34" charset="0"/>
                <a:ea typeface="Times New Roman" panose="02020603050405020304" pitchFamily="18" charset="0"/>
              </a:rPr>
              <a:t>Câu hỏi 3: </a:t>
            </a:r>
            <a:endParaRPr lang="en-US" sz="2800" b="1">
              <a:latin typeface="Arial" panose="020B0604020202020204" pitchFamily="34" charset="0"/>
              <a:ea typeface="Times New Roman" panose="02020603050405020304" pitchFamily="18" charset="0"/>
            </a:endParaRPr>
          </a:p>
          <a:p>
            <a:pPr algn="just">
              <a:lnSpc>
                <a:spcPct val="115000"/>
              </a:lnSpc>
              <a:spcBef>
                <a:spcPts val="200"/>
              </a:spcBef>
              <a:spcAft>
                <a:spcPts val="0"/>
              </a:spcAft>
            </a:pP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Quan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sát</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hình, cho</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biết</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trường</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hợp</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nào</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lực</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có</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thể</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làm</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quay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cánh</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cửa</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Lực</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đó</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có</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phương</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giá</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của</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lực</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như</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thế</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nào</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với</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trục</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quay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của</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cánh</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 </a:t>
            </a:r>
            <a:r>
              <a:rPr lang="en-US" sz="28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cửa</a:t>
            </a:r>
            <a:r>
              <a:rPr lang="en-US" sz="28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mn-ea"/>
              </a:rPr>
              <a:t>?</a:t>
            </a:r>
            <a:endParaRPr lang="en-US" sz="2800" b="1">
              <a:latin typeface="Arial" panose="020B0604020202020204" pitchFamily="34"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4" y="30996"/>
            <a:ext cx="11622024" cy="612775"/>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a:t>
            </a:r>
            <a:r>
              <a:rPr lang="en-US" sz="3200" b="1" dirty="0">
                <a:latin typeface="Arial" panose="020B0604020202020204" pitchFamily="34" charset="0"/>
                <a:cs typeface="Arial" panose="020B0604020202020204" pitchFamily="34" charset="0"/>
                <a:sym typeface="+mn-ea"/>
              </a:rPr>
              <a:t>LỰC CÓ THỂ LÀM QUAY VẬT.</a:t>
            </a:r>
            <a:endParaRPr lang="en-US" sz="3200" b="1" dirty="0">
              <a:latin typeface="Arial" panose="020B0604020202020204" pitchFamily="34" charset="0"/>
              <a:cs typeface="Arial" panose="020B0604020202020204" pitchFamily="34" charset="0"/>
            </a:endParaRPr>
          </a:p>
        </p:txBody>
      </p:sp>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953135"/>
          </a:xfrm>
          <a:prstGeom prst="rect">
            <a:avLst/>
          </a:prstGeom>
          <a:solidFill>
            <a:schemeClr val="accent5">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I. </a:t>
            </a:r>
            <a:r>
              <a:rPr lang="en-US" sz="2800" b="1" dirty="0" err="1">
                <a:latin typeface="Arial" panose="020B0604020202020204" pitchFamily="34" charset="0"/>
                <a:cs typeface="Arial" panose="020B0604020202020204" pitchFamily="34" charset="0"/>
              </a:rPr>
              <a:t>Tác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quay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lực</a:t>
            </a:r>
            <a:endParaRPr lang="en-US" sz="2800" b="1" dirty="0">
              <a:latin typeface="Arial" panose="020B0604020202020204" pitchFamily="34" charset="0"/>
              <a:cs typeface="Arial" panose="020B0604020202020204" pitchFamily="34" charset="0"/>
            </a:endParaRPr>
          </a:p>
        </p:txBody>
      </p:sp>
      <p:sp>
        <p:nvSpPr>
          <p:cNvPr id="11" name="Rectangle 10"/>
          <p:cNvSpPr/>
          <p:nvPr/>
        </p:nvSpPr>
        <p:spPr>
          <a:xfrm>
            <a:off x="4595495" y="2378075"/>
            <a:ext cx="7249160" cy="2861310"/>
          </a:xfrm>
          <a:prstGeom prst="rect">
            <a:avLst/>
          </a:prstGeom>
          <a:solidFill>
            <a:schemeClr val="accent3">
              <a:lumMod val="20000"/>
              <a:lumOff val="80000"/>
            </a:schemeClr>
          </a:solidFill>
        </p:spPr>
        <p:txBody>
          <a:bodyPr wrap="square">
            <a:spAutoFit/>
          </a:bodyPr>
          <a:lstStyle/>
          <a:p>
            <a:pPr>
              <a:spcAft>
                <a:spcPts val="0"/>
              </a:spcAft>
            </a:pPr>
            <a:r>
              <a:rPr lang="en-US" sz="3600" b="1" u="sng" dirty="0" err="1">
                <a:solidFill>
                  <a:srgbClr val="000000"/>
                </a:solidFill>
                <a:latin typeface="Arial" panose="020B0604020202020204" pitchFamily="34" charset="0"/>
                <a:ea typeface="Times New Roman" panose="02020603050405020304" pitchFamily="18" charset="0"/>
              </a:rPr>
              <a:t>Kết</a:t>
            </a:r>
            <a:r>
              <a:rPr lang="en-US" sz="3600" b="1" u="sng" dirty="0">
                <a:solidFill>
                  <a:srgbClr val="000000"/>
                </a:solidFill>
                <a:latin typeface="Arial" panose="020B0604020202020204" pitchFamily="34" charset="0"/>
                <a:ea typeface="Times New Roman" panose="02020603050405020304" pitchFamily="18" charset="0"/>
              </a:rPr>
              <a:t> </a:t>
            </a:r>
            <a:r>
              <a:rPr lang="en-US" sz="3600" b="1" u="sng" dirty="0" err="1">
                <a:solidFill>
                  <a:srgbClr val="000000"/>
                </a:solidFill>
                <a:latin typeface="Arial" panose="020B0604020202020204" pitchFamily="34" charset="0"/>
                <a:ea typeface="Times New Roman" panose="02020603050405020304" pitchFamily="18" charset="0"/>
              </a:rPr>
              <a:t>luận</a:t>
            </a:r>
            <a:r>
              <a:rPr lang="en-US" sz="3600" b="1" u="sng" dirty="0">
                <a:solidFill>
                  <a:srgbClr val="000000"/>
                </a:solidFill>
                <a:latin typeface="Arial" panose="020B0604020202020204" pitchFamily="34" charset="0"/>
                <a:ea typeface="Times New Roman" panose="02020603050405020304" pitchFamily="18" charset="0"/>
              </a:rPr>
              <a:t>:</a:t>
            </a:r>
            <a:r>
              <a:rPr lang="en-US" sz="2400" b="1" dirty="0">
                <a:solidFill>
                  <a:srgbClr val="000000"/>
                </a:solidFill>
                <a:latin typeface="Arial" panose="020B0604020202020204" pitchFamily="34" charset="0"/>
                <a:ea typeface="Times New Roman" panose="02020603050405020304" pitchFamily="18" charset="0"/>
              </a:rPr>
              <a:t> </a:t>
            </a:r>
            <a:r>
              <a:rPr lang="en-US" sz="3600" b="1">
                <a:solidFill>
                  <a:srgbClr val="FF0000"/>
                </a:solidFill>
                <a:latin typeface="Arial" panose="020B0604020202020204" pitchFamily="34" charset="0"/>
                <a:ea typeface="Times New Roman" panose="02020603050405020304" pitchFamily="18" charset="0"/>
              </a:rPr>
              <a:t>Lực tác dụng lên vật sẽ làm quay vật, khi lực đó </a:t>
            </a:r>
            <a:r>
              <a:rPr lang="en-US" sz="3600" b="1" u="sng">
                <a:solidFill>
                  <a:srgbClr val="FF0000"/>
                </a:solidFill>
                <a:latin typeface="Arial" panose="020B0604020202020204" pitchFamily="34" charset="0"/>
                <a:ea typeface="Times New Roman" panose="02020603050405020304" pitchFamily="18" charset="0"/>
              </a:rPr>
              <a:t>không song song với trục quay </a:t>
            </a:r>
            <a:r>
              <a:rPr lang="en-US" sz="3600" b="1">
                <a:solidFill>
                  <a:srgbClr val="FF0000"/>
                </a:solidFill>
                <a:latin typeface="Arial" panose="020B0604020202020204" pitchFamily="34" charset="0"/>
                <a:ea typeface="Times New Roman" panose="02020603050405020304" pitchFamily="18" charset="0"/>
              </a:rPr>
              <a:t>và </a:t>
            </a:r>
            <a:r>
              <a:rPr lang="en-US" sz="3600" b="1" u="sng">
                <a:solidFill>
                  <a:srgbClr val="FF0000"/>
                </a:solidFill>
                <a:latin typeface="Arial" panose="020B0604020202020204" pitchFamily="34" charset="0"/>
                <a:ea typeface="Times New Roman" panose="02020603050405020304" pitchFamily="18" charset="0"/>
              </a:rPr>
              <a:t>có giá không đi qua trục quay.</a:t>
            </a:r>
            <a:endParaRPr lang="en-US" sz="3600" b="1" u="sng">
              <a:solidFill>
                <a:srgbClr val="FF0000"/>
              </a:solidFill>
              <a:latin typeface="Arial" panose="020B0604020202020204" pitchFamily="34" charset="0"/>
              <a:ea typeface="Times New Roman" panose="02020603050405020304" pitchFamily="18" charset="0"/>
            </a:endParaRPr>
          </a:p>
        </p:txBody>
      </p:sp>
      <p:pic>
        <p:nvPicPr>
          <p:cNvPr id="12" name="Picture 11" descr="Hình ảnh Bản Gốc Vector Ai Phim Hoạt Hình, Viết Clipart, Nguyên, Vectơ  Vector và PNG với nền trong suốt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4595241" y="804672"/>
            <a:ext cx="1415033" cy="14150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4" y="30996"/>
            <a:ext cx="11622024" cy="612775"/>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a:t>
            </a:r>
            <a:r>
              <a:rPr lang="en-US" sz="3200" b="1" dirty="0">
                <a:latin typeface="Arial" panose="020B0604020202020204" pitchFamily="34" charset="0"/>
                <a:cs typeface="Arial" panose="020B0604020202020204" pitchFamily="34" charset="0"/>
                <a:sym typeface="+mn-ea"/>
              </a:rPr>
              <a:t>LỰC CÓ THỂ LÀM QUAY VẬT.</a:t>
            </a:r>
            <a:endParaRPr lang="en-US" sz="3200" b="1" dirty="0">
              <a:latin typeface="Arial" panose="020B0604020202020204" pitchFamily="34" charset="0"/>
              <a:cs typeface="Arial" panose="020B0604020202020204" pitchFamily="34" charset="0"/>
            </a:endParaRPr>
          </a:p>
        </p:txBody>
      </p:sp>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sp>
        <p:nvSpPr>
          <p:cNvPr id="3" name="Rectangle 2"/>
          <p:cNvSpPr/>
          <p:nvPr/>
        </p:nvSpPr>
        <p:spPr>
          <a:xfrm>
            <a:off x="173725" y="1702380"/>
            <a:ext cx="3730745" cy="398780"/>
          </a:xfrm>
          <a:prstGeom prst="rect">
            <a:avLst/>
          </a:prstGeom>
          <a:solidFill>
            <a:srgbClr val="DEEBF7"/>
          </a:solidFill>
        </p:spPr>
        <p:txBody>
          <a:bodyPr wrap="square">
            <a:spAutoFit/>
          </a:bodyPr>
          <a:lstStyle/>
          <a:p>
            <a:r>
              <a:rPr lang="en-US" sz="2000" b="1" dirty="0">
                <a:latin typeface="Arial" panose="020B0604020202020204" pitchFamily="34" charset="0"/>
                <a:ea typeface="Times New Roman" panose="02020603050405020304" pitchFamily="18" charset="0"/>
              </a:rPr>
              <a:t>II.</a:t>
            </a:r>
            <a:r>
              <a:rPr lang="en-US" sz="2000" dirty="0">
                <a:latin typeface="Arial" panose="020B0604020202020204" pitchFamily="34" charset="0"/>
                <a:ea typeface="Times New Roman" panose="02020603050405020304" pitchFamily="18" charset="0"/>
              </a:rPr>
              <a:t> </a:t>
            </a:r>
            <a:r>
              <a:rPr lang="en-US" sz="2000" b="1" dirty="0" err="1">
                <a:latin typeface="Arial" panose="020B0604020202020204" pitchFamily="34" charset="0"/>
                <a:ea typeface="Times New Roman" panose="02020603050405020304" pitchFamily="18" charset="0"/>
              </a:rPr>
              <a:t>M</a:t>
            </a:r>
            <a:r>
              <a:rPr lang="en-US" sz="2000" b="1" dirty="0">
                <a:latin typeface="Arial" panose="020B0604020202020204" pitchFamily="34" charset="0"/>
                <a:ea typeface="Times New Roman" panose="02020603050405020304" pitchFamily="18" charset="0"/>
              </a:rPr>
              <a:t>oment </a:t>
            </a:r>
            <a:r>
              <a:rPr lang="en-US" sz="2000" b="1" dirty="0" err="1">
                <a:latin typeface="Arial" panose="020B0604020202020204" pitchFamily="34" charset="0"/>
                <a:ea typeface="Times New Roman" panose="02020603050405020304" pitchFamily="18" charset="0"/>
              </a:rPr>
              <a:t>lực</a:t>
            </a:r>
            <a:r>
              <a:rPr lang="en-US" sz="2000" b="1" dirty="0">
                <a:latin typeface="Arial" panose="020B0604020202020204" pitchFamily="34" charset="0"/>
                <a:ea typeface="Times New Roman" panose="02020603050405020304" pitchFamily="18" charset="0"/>
              </a:rPr>
              <a:t> </a:t>
            </a:r>
            <a:endParaRPr lang="en-US" sz="2000" dirty="0"/>
          </a:p>
        </p:txBody>
      </p:sp>
      <p:sp>
        <p:nvSpPr>
          <p:cNvPr id="8" name="Text Box 7"/>
          <p:cNvSpPr txBox="1"/>
          <p:nvPr/>
        </p:nvSpPr>
        <p:spPr>
          <a:xfrm>
            <a:off x="4215765" y="887095"/>
            <a:ext cx="7782560" cy="1383665"/>
          </a:xfrm>
          <a:prstGeom prst="rect">
            <a:avLst/>
          </a:prstGeom>
          <a:noFill/>
        </p:spPr>
        <p:txBody>
          <a:bodyPr wrap="square" rtlCol="0" anchor="t">
            <a:spAutoFit/>
          </a:bodyPr>
          <a:p>
            <a:r>
              <a:rPr lang="en-US" sz="2800" b="1">
                <a:latin typeface="Times New Roman" panose="02020603050405020304" pitchFamily="18" charset="0"/>
                <a:cs typeface="Times New Roman" panose="02020603050405020304" pitchFamily="18" charset="0"/>
              </a:rPr>
              <a:t>Luyện tập 1 trang 92 -Trong hình 18.1, tay người tác dụng lực như thế nào thì cánh cửa không quay?</a:t>
            </a:r>
            <a:endParaRPr lang="en-US" sz="2800" b="1">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1"/>
          <a:stretch>
            <a:fillRect/>
          </a:stretch>
        </p:blipFill>
        <p:spPr>
          <a:xfrm>
            <a:off x="4869180" y="2270760"/>
            <a:ext cx="3236595" cy="3000375"/>
          </a:xfrm>
          <a:prstGeom prst="rect">
            <a:avLst/>
          </a:prstGeom>
        </p:spPr>
      </p:pic>
      <p:sp>
        <p:nvSpPr>
          <p:cNvPr id="10" name="Text Box 9"/>
          <p:cNvSpPr txBox="1"/>
          <p:nvPr/>
        </p:nvSpPr>
        <p:spPr>
          <a:xfrm>
            <a:off x="4060190" y="5205095"/>
            <a:ext cx="7747000" cy="953135"/>
          </a:xfrm>
          <a:prstGeom prst="rect">
            <a:avLst/>
          </a:prstGeom>
          <a:noFill/>
        </p:spPr>
        <p:txBody>
          <a:bodyPr wrap="square" rtlCol="0" anchor="t">
            <a:spAutoFit/>
          </a:bodyPr>
          <a:p>
            <a:pPr marL="285750" indent="-285750">
              <a:buFont typeface="Wingdings" panose="05000000000000000000" charset="0"/>
              <a:buChar char="Ø"/>
            </a:pPr>
            <a:r>
              <a:rPr lang="en-US" sz="2800" b="1">
                <a:latin typeface="Times New Roman" panose="02020603050405020304" pitchFamily="18" charset="0"/>
                <a:cs typeface="Times New Roman" panose="02020603050405020304" pitchFamily="18" charset="0"/>
              </a:rPr>
              <a:t>Tay người tác dụng lực có giá song song </a:t>
            </a:r>
            <a:r>
              <a:rPr lang="en-US" sz="2800" b="1">
                <a:latin typeface="Times New Roman" panose="02020603050405020304" pitchFamily="18" charset="0"/>
                <a:cs typeface="Times New Roman" panose="02020603050405020304" pitchFamily="18" charset="0"/>
              </a:rPr>
              <a:t>hoặc cắt trục quay thì sẽ làm cánh cửa không quay.</a:t>
            </a:r>
            <a:endParaRPr lang="en-US" sz="2800" b="1">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stretch>
            <a:fillRect/>
          </a:stretch>
        </p:blipFill>
        <p:spPr>
          <a:xfrm>
            <a:off x="8270240" y="2270760"/>
            <a:ext cx="3251200" cy="3107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7"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0" fill="hold"/>
                                        <p:tgtEl>
                                          <p:spTgt spid="9"/>
                                        </p:tgtEl>
                                        <p:attrNameLst>
                                          <p:attrName>ppt_x</p:attrName>
                                        </p:attrNameLst>
                                      </p:cBhvr>
                                      <p:tavLst>
                                        <p:tav tm="0">
                                          <p:val>
                                            <p:strVal val="#ppt_x"/>
                                          </p:val>
                                        </p:tav>
                                        <p:tav tm="100000">
                                          <p:val>
                                            <p:strVal val="#ppt_x"/>
                                          </p:val>
                                        </p:tav>
                                      </p:tavLst>
                                    </p:anim>
                                    <p:anim calcmode="lin" valueType="num">
                                      <p:cBhvr additive="base">
                                        <p:cTn id="17"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0" fill="hold"/>
                                        <p:tgtEl>
                                          <p:spTgt spid="10"/>
                                        </p:tgtEl>
                                        <p:attrNameLst>
                                          <p:attrName>ppt_x</p:attrName>
                                        </p:attrNameLst>
                                      </p:cBhvr>
                                      <p:tavLst>
                                        <p:tav tm="0">
                                          <p:val>
                                            <p:strVal val="#ppt_x"/>
                                          </p:val>
                                        </p:tav>
                                        <p:tav tm="100000">
                                          <p:val>
                                            <p:strVal val="#ppt_x"/>
                                          </p:val>
                                        </p:tav>
                                      </p:tavLst>
                                    </p:anim>
                                    <p:anim calcmode="lin" valueType="num">
                                      <p:cBhvr additive="base">
                                        <p:cTn id="23" dur="5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8"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4" y="30996"/>
            <a:ext cx="11622024" cy="612775"/>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a:t>
            </a:r>
            <a:r>
              <a:rPr lang="en-US" sz="3200" b="1" dirty="0">
                <a:latin typeface="Arial" panose="020B0604020202020204" pitchFamily="34" charset="0"/>
                <a:cs typeface="Arial" panose="020B0604020202020204" pitchFamily="34" charset="0"/>
                <a:sym typeface="+mn-ea"/>
              </a:rPr>
              <a:t>LỰC CÓ THỂ LÀM QUAY VẬT.</a:t>
            </a:r>
            <a:endParaRPr lang="en-US" sz="3200" b="1" dirty="0">
              <a:latin typeface="Arial" panose="020B0604020202020204" pitchFamily="34" charset="0"/>
              <a:cs typeface="Arial" panose="020B0604020202020204" pitchFamily="34" charset="0"/>
            </a:endParaRPr>
          </a:p>
        </p:txBody>
      </p:sp>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sp>
        <p:nvSpPr>
          <p:cNvPr id="3" name="Rectangle 2"/>
          <p:cNvSpPr/>
          <p:nvPr/>
        </p:nvSpPr>
        <p:spPr>
          <a:xfrm>
            <a:off x="173725" y="1702380"/>
            <a:ext cx="3730745" cy="398780"/>
          </a:xfrm>
          <a:prstGeom prst="rect">
            <a:avLst/>
          </a:prstGeom>
          <a:solidFill>
            <a:srgbClr val="DEEBF7"/>
          </a:solidFill>
        </p:spPr>
        <p:txBody>
          <a:bodyPr wrap="square">
            <a:spAutoFit/>
          </a:bodyPr>
          <a:lstStyle/>
          <a:p>
            <a:r>
              <a:rPr lang="en-US" sz="2000" b="1" dirty="0">
                <a:latin typeface="Arial" panose="020B0604020202020204" pitchFamily="34" charset="0"/>
                <a:ea typeface="Times New Roman" panose="02020603050405020304" pitchFamily="18" charset="0"/>
              </a:rPr>
              <a:t>II.</a:t>
            </a:r>
            <a:r>
              <a:rPr lang="en-US" sz="2000" dirty="0">
                <a:latin typeface="Arial" panose="020B0604020202020204" pitchFamily="34" charset="0"/>
                <a:ea typeface="Times New Roman" panose="02020603050405020304" pitchFamily="18" charset="0"/>
              </a:rPr>
              <a:t> </a:t>
            </a:r>
            <a:r>
              <a:rPr lang="en-US" sz="2000" b="1" dirty="0" err="1">
                <a:latin typeface="Arial" panose="020B0604020202020204" pitchFamily="34" charset="0"/>
                <a:ea typeface="Times New Roman" panose="02020603050405020304" pitchFamily="18" charset="0"/>
              </a:rPr>
              <a:t>M</a:t>
            </a:r>
            <a:r>
              <a:rPr lang="en-US" sz="2000" b="1" dirty="0">
                <a:latin typeface="Arial" panose="020B0604020202020204" pitchFamily="34" charset="0"/>
                <a:ea typeface="Times New Roman" panose="02020603050405020304" pitchFamily="18" charset="0"/>
              </a:rPr>
              <a:t>oment </a:t>
            </a:r>
            <a:r>
              <a:rPr lang="en-US" sz="2000" b="1" dirty="0" err="1">
                <a:latin typeface="Arial" panose="020B0604020202020204" pitchFamily="34" charset="0"/>
                <a:ea typeface="Times New Roman" panose="02020603050405020304" pitchFamily="18" charset="0"/>
              </a:rPr>
              <a:t>lực</a:t>
            </a:r>
            <a:r>
              <a:rPr lang="en-US" sz="2000" b="1" dirty="0">
                <a:latin typeface="Arial" panose="020B0604020202020204" pitchFamily="34" charset="0"/>
                <a:ea typeface="Times New Roman" panose="02020603050405020304" pitchFamily="18" charset="0"/>
              </a:rPr>
              <a:t> </a:t>
            </a:r>
            <a:endParaRPr lang="en-US" sz="2000" dirty="0"/>
          </a:p>
        </p:txBody>
      </p:sp>
      <p:pic>
        <p:nvPicPr>
          <p:cNvPr id="6" name="Picture 5"/>
          <p:cNvPicPr>
            <a:picLocks noChangeAspect="1"/>
          </p:cNvPicPr>
          <p:nvPr/>
        </p:nvPicPr>
        <p:blipFill>
          <a:blip r:embed="rId1"/>
          <a:stretch>
            <a:fillRect/>
          </a:stretch>
        </p:blipFill>
        <p:spPr>
          <a:xfrm>
            <a:off x="4060190" y="2294890"/>
            <a:ext cx="7891145" cy="2526030"/>
          </a:xfrm>
          <a:prstGeom prst="rect">
            <a:avLst/>
          </a:prstGeom>
        </p:spPr>
      </p:pic>
      <p:sp>
        <p:nvSpPr>
          <p:cNvPr id="7" name="Rectangle 2"/>
          <p:cNvSpPr/>
          <p:nvPr/>
        </p:nvSpPr>
        <p:spPr>
          <a:xfrm>
            <a:off x="4059925" y="956255"/>
            <a:ext cx="3730745" cy="398780"/>
          </a:xfrm>
          <a:prstGeom prst="rect">
            <a:avLst/>
          </a:prstGeom>
          <a:solidFill>
            <a:srgbClr val="DEEBF7"/>
          </a:solidFill>
        </p:spPr>
        <p:txBody>
          <a:bodyPr wrap="square">
            <a:spAutoFit/>
          </a:bodyPr>
          <a:p>
            <a:r>
              <a:rPr lang="en-US" sz="2000" b="1" dirty="0">
                <a:latin typeface="Arial" panose="020B0604020202020204" pitchFamily="34" charset="0"/>
                <a:ea typeface="Times New Roman" panose="02020603050405020304" pitchFamily="18" charset="0"/>
              </a:rPr>
              <a:t>Tìm hiểu trò chơi bập bênh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7"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4" y="30996"/>
            <a:ext cx="11622024" cy="612775"/>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a:t>
            </a:r>
            <a:r>
              <a:rPr lang="en-US" sz="3200" b="1" dirty="0">
                <a:latin typeface="Arial" panose="020B0604020202020204" pitchFamily="34" charset="0"/>
                <a:cs typeface="Arial" panose="020B0604020202020204" pitchFamily="34" charset="0"/>
                <a:sym typeface="+mn-ea"/>
              </a:rPr>
              <a:t>LỰC CÓ THỂ LÀM QUAY VẬT.</a:t>
            </a:r>
            <a:endParaRPr lang="en-US" sz="3200" b="1" dirty="0">
              <a:latin typeface="Arial" panose="020B0604020202020204" pitchFamily="34" charset="0"/>
              <a:cs typeface="Arial" panose="020B0604020202020204" pitchFamily="34" charset="0"/>
            </a:endParaRPr>
          </a:p>
        </p:txBody>
      </p:sp>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953135"/>
          </a:xfrm>
          <a:prstGeom prst="rect">
            <a:avLst/>
          </a:prstGeom>
          <a:solidFill>
            <a:schemeClr val="accent5">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I. </a:t>
            </a:r>
            <a:r>
              <a:rPr lang="en-US" sz="2800" b="1" dirty="0" err="1">
                <a:latin typeface="Arial" panose="020B0604020202020204" pitchFamily="34" charset="0"/>
                <a:cs typeface="Arial" panose="020B0604020202020204" pitchFamily="34" charset="0"/>
              </a:rPr>
              <a:t>Tác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quay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lực</a:t>
            </a:r>
            <a:endParaRPr lang="en-US" sz="2800" b="1" dirty="0">
              <a:latin typeface="Arial" panose="020B0604020202020204" pitchFamily="34" charset="0"/>
              <a:cs typeface="Arial" panose="020B0604020202020204" pitchFamily="34" charset="0"/>
            </a:endParaRPr>
          </a:p>
        </p:txBody>
      </p:sp>
      <p:sp>
        <p:nvSpPr>
          <p:cNvPr id="3" name="Rectangle 2"/>
          <p:cNvSpPr/>
          <p:nvPr/>
        </p:nvSpPr>
        <p:spPr>
          <a:xfrm>
            <a:off x="162930" y="2424375"/>
            <a:ext cx="3730745" cy="521970"/>
          </a:xfrm>
          <a:prstGeom prst="rect">
            <a:avLst/>
          </a:prstGeom>
          <a:solidFill>
            <a:srgbClr val="DEEBF7"/>
          </a:solidFill>
        </p:spPr>
        <p:txBody>
          <a:bodyPr wrap="square">
            <a:spAutoFit/>
          </a:bodyPr>
          <a:lstStyle/>
          <a:p>
            <a:r>
              <a:rPr lang="en-US" sz="2800" b="1" dirty="0">
                <a:latin typeface="Arial" panose="020B0604020202020204" pitchFamily="34" charset="0"/>
                <a:ea typeface="Times New Roman" panose="02020603050405020304" pitchFamily="18" charset="0"/>
              </a:rPr>
              <a:t>II.</a:t>
            </a:r>
            <a:r>
              <a:rPr lang="en-US" sz="2800" dirty="0">
                <a:latin typeface="Arial" panose="020B0604020202020204" pitchFamily="34" charset="0"/>
                <a:ea typeface="Times New Roman" panose="02020603050405020304" pitchFamily="18" charset="0"/>
              </a:rPr>
              <a:t> </a:t>
            </a:r>
            <a:r>
              <a:rPr lang="en-US" sz="2800" b="1" dirty="0" err="1">
                <a:latin typeface="Arial" panose="020B0604020202020204" pitchFamily="34" charset="0"/>
                <a:ea typeface="Times New Roman" panose="02020603050405020304" pitchFamily="18" charset="0"/>
              </a:rPr>
              <a:t>M</a:t>
            </a:r>
            <a:r>
              <a:rPr lang="en-US" sz="2800" b="1" dirty="0">
                <a:latin typeface="Arial" panose="020B0604020202020204" pitchFamily="34" charset="0"/>
                <a:ea typeface="Times New Roman" panose="02020603050405020304" pitchFamily="18" charset="0"/>
              </a:rPr>
              <a:t>oment </a:t>
            </a:r>
            <a:r>
              <a:rPr lang="en-US" sz="2800" b="1" dirty="0" err="1">
                <a:latin typeface="Arial" panose="020B0604020202020204" pitchFamily="34" charset="0"/>
                <a:ea typeface="Times New Roman" panose="02020603050405020304" pitchFamily="18" charset="0"/>
              </a:rPr>
              <a:t>lực</a:t>
            </a:r>
            <a:r>
              <a:rPr lang="en-US" sz="2800" b="1" dirty="0">
                <a:latin typeface="Arial" panose="020B0604020202020204" pitchFamily="34" charset="0"/>
                <a:ea typeface="Times New Roman" panose="02020603050405020304" pitchFamily="18" charset="0"/>
              </a:rPr>
              <a:t> </a:t>
            </a:r>
            <a:endParaRPr lang="en-US" sz="2800" dirty="0"/>
          </a:p>
        </p:txBody>
      </p:sp>
      <p:pic>
        <p:nvPicPr>
          <p:cNvPr id="6" name="Picture 5"/>
          <p:cNvPicPr>
            <a:picLocks noChangeAspect="1"/>
          </p:cNvPicPr>
          <p:nvPr/>
        </p:nvPicPr>
        <p:blipFill>
          <a:blip r:embed="rId1"/>
          <a:stretch>
            <a:fillRect/>
          </a:stretch>
        </p:blipFill>
        <p:spPr>
          <a:xfrm>
            <a:off x="4826635" y="1767205"/>
            <a:ext cx="5774055" cy="4996180"/>
          </a:xfrm>
          <a:prstGeom prst="rect">
            <a:avLst/>
          </a:prstGeom>
        </p:spPr>
      </p:pic>
      <p:sp>
        <p:nvSpPr>
          <p:cNvPr id="7" name="Rectangle 2"/>
          <p:cNvSpPr/>
          <p:nvPr/>
        </p:nvSpPr>
        <p:spPr>
          <a:xfrm>
            <a:off x="4267835" y="1005840"/>
            <a:ext cx="5424805" cy="521970"/>
          </a:xfrm>
          <a:prstGeom prst="rect">
            <a:avLst/>
          </a:prstGeom>
          <a:solidFill>
            <a:srgbClr val="DEEBF7"/>
          </a:solidFill>
        </p:spPr>
        <p:txBody>
          <a:bodyPr wrap="square">
            <a:spAutoFit/>
          </a:bodyPr>
          <a:lstStyle/>
          <a:p>
            <a:r>
              <a:rPr lang="en-US" sz="2800" b="1" dirty="0">
                <a:latin typeface="Arial" panose="020B0604020202020204" pitchFamily="34" charset="0"/>
                <a:ea typeface="Times New Roman" panose="02020603050405020304" pitchFamily="18" charset="0"/>
              </a:rPr>
              <a:t>Mô tả lực tác dụng lên bập bên</a:t>
            </a:r>
            <a:endParaRPr lang="en-US" sz="2800" b="1" dirty="0">
              <a:latin typeface="Arial" panose="020B0604020202020204" pitchFamily="34"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7"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4" y="30996"/>
            <a:ext cx="11622024" cy="612775"/>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a:t>
            </a:r>
            <a:r>
              <a:rPr lang="en-US" sz="3200" b="1" dirty="0">
                <a:latin typeface="Arial" panose="020B0604020202020204" pitchFamily="34" charset="0"/>
                <a:cs typeface="Arial" panose="020B0604020202020204" pitchFamily="34" charset="0"/>
                <a:sym typeface="+mn-ea"/>
              </a:rPr>
              <a:t>LỰC CÓ THỂ LÀM QUAY VẬT.</a:t>
            </a:r>
            <a:endParaRPr lang="en-US" sz="3200" b="1" dirty="0">
              <a:latin typeface="Arial" panose="020B0604020202020204" pitchFamily="34" charset="0"/>
              <a:cs typeface="Arial" panose="020B0604020202020204" pitchFamily="34" charset="0"/>
            </a:endParaRPr>
          </a:p>
        </p:txBody>
      </p:sp>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953135"/>
          </a:xfrm>
          <a:prstGeom prst="rect">
            <a:avLst/>
          </a:prstGeom>
          <a:solidFill>
            <a:schemeClr val="accent5">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I. </a:t>
            </a:r>
            <a:r>
              <a:rPr lang="en-US" sz="2800" b="1" dirty="0" err="1">
                <a:latin typeface="Arial" panose="020B0604020202020204" pitchFamily="34" charset="0"/>
                <a:cs typeface="Arial" panose="020B0604020202020204" pitchFamily="34" charset="0"/>
              </a:rPr>
              <a:t>Tác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quay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lực</a:t>
            </a:r>
            <a:endParaRPr lang="en-US" sz="2800" b="1" dirty="0">
              <a:latin typeface="Arial" panose="020B0604020202020204" pitchFamily="34" charset="0"/>
              <a:cs typeface="Arial" panose="020B0604020202020204" pitchFamily="34" charset="0"/>
            </a:endParaRPr>
          </a:p>
        </p:txBody>
      </p:sp>
      <p:sp>
        <p:nvSpPr>
          <p:cNvPr id="11" name="Rectangle 10"/>
          <p:cNvSpPr/>
          <p:nvPr/>
        </p:nvSpPr>
        <p:spPr>
          <a:xfrm>
            <a:off x="4347210" y="1840230"/>
            <a:ext cx="7604125" cy="4030980"/>
          </a:xfrm>
          <a:prstGeom prst="rect">
            <a:avLst/>
          </a:prstGeom>
          <a:solidFill>
            <a:schemeClr val="accent3">
              <a:lumMod val="20000"/>
              <a:lumOff val="80000"/>
            </a:schemeClr>
          </a:solidFill>
        </p:spPr>
        <p:txBody>
          <a:bodyPr wrap="square">
            <a:spAutoFit/>
          </a:bodyPr>
          <a:lstStyle/>
          <a:p>
            <a:pPr>
              <a:spcAft>
                <a:spcPts val="0"/>
              </a:spcAft>
            </a:pPr>
            <a:r>
              <a:rPr lang="en-US" sz="3200" b="1" u="sng" dirty="0" err="1">
                <a:solidFill>
                  <a:srgbClr val="FF0000"/>
                </a:solidFill>
                <a:latin typeface="Arial" panose="020B0604020202020204" pitchFamily="34" charset="0"/>
                <a:ea typeface="Times New Roman" panose="02020603050405020304" pitchFamily="18" charset="0"/>
              </a:rPr>
              <a:t>Kết</a:t>
            </a:r>
            <a:r>
              <a:rPr lang="en-US" sz="3200" b="1" u="sng" dirty="0">
                <a:solidFill>
                  <a:srgbClr val="FF0000"/>
                </a:solidFill>
                <a:latin typeface="Arial" panose="020B0604020202020204" pitchFamily="34" charset="0"/>
                <a:ea typeface="Times New Roman" panose="02020603050405020304" pitchFamily="18" charset="0"/>
              </a:rPr>
              <a:t> </a:t>
            </a:r>
            <a:r>
              <a:rPr lang="en-US" sz="3200" b="1" u="sng" dirty="0" err="1">
                <a:solidFill>
                  <a:srgbClr val="FF0000"/>
                </a:solidFill>
                <a:latin typeface="Arial" panose="020B0604020202020204" pitchFamily="34" charset="0"/>
                <a:ea typeface="Times New Roman" panose="02020603050405020304" pitchFamily="18" charset="0"/>
              </a:rPr>
              <a:t>luận</a:t>
            </a:r>
            <a:r>
              <a:rPr lang="en-US" sz="3200" b="1" u="sng" dirty="0">
                <a:solidFill>
                  <a:srgbClr val="FF0000"/>
                </a:solidFill>
                <a:latin typeface="Arial" panose="020B0604020202020204" pitchFamily="34" charset="0"/>
                <a:ea typeface="Times New Roman" panose="02020603050405020304" pitchFamily="18" charset="0"/>
              </a:rPr>
              <a:t>:</a:t>
            </a:r>
            <a:endParaRPr lang="en-US" sz="3200" b="1" u="sng" dirty="0">
              <a:solidFill>
                <a:srgbClr val="FF0000"/>
              </a:solidFill>
              <a:latin typeface="Arial" panose="020B0604020202020204" pitchFamily="34" charset="0"/>
              <a:ea typeface="Times New Roman" panose="02020603050405020304" pitchFamily="18" charset="0"/>
            </a:endParaRPr>
          </a:p>
          <a:p>
            <a:pPr marL="342900" indent="-342900">
              <a:spcAft>
                <a:spcPts val="0"/>
              </a:spcAft>
              <a:buFont typeface="Wingdings" panose="05000000000000000000" charset="0"/>
              <a:buChar char="Ø"/>
            </a:pPr>
            <a:r>
              <a:rPr lang="en-US" sz="3200" b="1" dirty="0">
                <a:solidFill>
                  <a:srgbClr val="FF0000"/>
                </a:solidFill>
                <a:latin typeface="Arial" panose="020B0604020202020204" pitchFamily="34" charset="0"/>
                <a:ea typeface="Times New Roman" panose="02020603050405020304" pitchFamily="18" charset="0"/>
              </a:rPr>
              <a:t> Tác dụng làm quay của lực lên một có trục quay cố định hay điểm cố định được đặc trưng bằng momen lực. </a:t>
            </a:r>
            <a:endParaRPr lang="en-US" sz="3200" b="1" dirty="0">
              <a:solidFill>
                <a:srgbClr val="FF0000"/>
              </a:solidFill>
              <a:latin typeface="Arial" panose="020B0604020202020204" pitchFamily="34" charset="0"/>
              <a:ea typeface="Times New Roman" panose="02020603050405020304" pitchFamily="18" charset="0"/>
            </a:endParaRPr>
          </a:p>
          <a:p>
            <a:pPr marL="342900" indent="-342900">
              <a:spcAft>
                <a:spcPts val="0"/>
              </a:spcAft>
              <a:buFont typeface="Wingdings" panose="05000000000000000000" charset="0"/>
              <a:buChar char="Ø"/>
            </a:pPr>
            <a:r>
              <a:rPr lang="en-US" sz="3200" b="1" dirty="0">
                <a:solidFill>
                  <a:srgbClr val="FF0000"/>
                </a:solidFill>
                <a:latin typeface="Arial" panose="020B0604020202020204" pitchFamily="34" charset="0"/>
                <a:ea typeface="Times New Roman" panose="02020603050405020304" pitchFamily="18" charset="0"/>
              </a:rPr>
              <a:t>Momen lực có liên hệ đến </a:t>
            </a:r>
            <a:r>
              <a:rPr lang="en-US" sz="3200" b="1" dirty="0">
                <a:solidFill>
                  <a:srgbClr val="FF0000"/>
                </a:solidFill>
                <a:highlight>
                  <a:srgbClr val="FFFF00"/>
                </a:highlight>
                <a:latin typeface="Arial" panose="020B0604020202020204" pitchFamily="34" charset="0"/>
                <a:ea typeface="Times New Roman" panose="02020603050405020304" pitchFamily="18" charset="0"/>
              </a:rPr>
              <a:t>độ lớn của lực</a:t>
            </a:r>
            <a:r>
              <a:rPr lang="en-US" sz="3200" b="1" dirty="0">
                <a:solidFill>
                  <a:srgbClr val="FF0000"/>
                </a:solidFill>
                <a:latin typeface="Arial" panose="020B0604020202020204" pitchFamily="34" charset="0"/>
                <a:ea typeface="Times New Roman" panose="02020603050405020304" pitchFamily="18" charset="0"/>
              </a:rPr>
              <a:t> và  </a:t>
            </a:r>
            <a:r>
              <a:rPr lang="en-US" sz="3200" b="1" u="sng" dirty="0">
                <a:solidFill>
                  <a:srgbClr val="FF0000"/>
                </a:solidFill>
                <a:highlight>
                  <a:srgbClr val="FFFF00"/>
                </a:highlight>
                <a:latin typeface="Arial" panose="020B0604020202020204" pitchFamily="34" charset="0"/>
                <a:ea typeface="Times New Roman" panose="02020603050405020304" pitchFamily="18" charset="0"/>
              </a:rPr>
              <a:t>khoảng cách</a:t>
            </a:r>
            <a:r>
              <a:rPr lang="en-US" sz="3200" b="1" u="sng" dirty="0">
                <a:solidFill>
                  <a:srgbClr val="FF0000"/>
                </a:solidFill>
                <a:latin typeface="Arial" panose="020B0604020202020204" pitchFamily="34" charset="0"/>
                <a:ea typeface="Times New Roman" panose="02020603050405020304" pitchFamily="18" charset="0"/>
              </a:rPr>
              <a:t> từ trục quay </a:t>
            </a:r>
            <a:r>
              <a:rPr lang="en-US" sz="3200" b="1" u="sng" dirty="0">
                <a:solidFill>
                  <a:srgbClr val="FF0000"/>
                </a:solidFill>
                <a:latin typeface="Arial" panose="020B0604020202020204" pitchFamily="34" charset="0"/>
                <a:ea typeface="Times New Roman" panose="02020603050405020304" pitchFamily="18" charset="0"/>
                <a:sym typeface="+mn-ea"/>
              </a:rPr>
              <a:t> </a:t>
            </a:r>
            <a:r>
              <a:rPr lang="en-US" sz="3200" b="1" u="sng" dirty="0">
                <a:solidFill>
                  <a:srgbClr val="FF0000"/>
                </a:solidFill>
                <a:latin typeface="Arial" panose="020B0604020202020204" pitchFamily="34" charset="0"/>
                <a:ea typeface="Times New Roman" panose="02020603050405020304" pitchFamily="18" charset="0"/>
                <a:sym typeface="+mn-ea"/>
              </a:rPr>
              <a:t> đến </a:t>
            </a:r>
            <a:r>
              <a:rPr lang="en-US" sz="3200" b="1" u="sng" dirty="0">
                <a:solidFill>
                  <a:srgbClr val="FF0000"/>
                </a:solidFill>
                <a:latin typeface="Arial" panose="020B0604020202020204" pitchFamily="34" charset="0"/>
                <a:ea typeface="Times New Roman" panose="02020603050405020304" pitchFamily="18" charset="0"/>
                <a:sym typeface="+mn-ea"/>
              </a:rPr>
              <a:t>giá của lực</a:t>
            </a:r>
            <a:r>
              <a:rPr lang="en-US" sz="3200" b="1" dirty="0">
                <a:solidFill>
                  <a:srgbClr val="FF0000"/>
                </a:solidFill>
                <a:latin typeface="Arial" panose="020B0604020202020204" pitchFamily="34" charset="0"/>
                <a:ea typeface="Times New Roman" panose="02020603050405020304" pitchFamily="18" charset="0"/>
              </a:rPr>
              <a:t>.</a:t>
            </a:r>
            <a:endParaRPr lang="en-US" sz="3200" b="1" u="sng" dirty="0">
              <a:solidFill>
                <a:srgbClr val="FF0000"/>
              </a:solidFill>
              <a:latin typeface="Arial" panose="020B0604020202020204" pitchFamily="34" charset="0"/>
              <a:ea typeface="Times New Roman" panose="02020603050405020304" pitchFamily="18" charset="0"/>
            </a:endParaRPr>
          </a:p>
        </p:txBody>
      </p:sp>
      <p:pic>
        <p:nvPicPr>
          <p:cNvPr id="12" name="Picture 11" descr="Hình ảnh Bản Gốc Vector Ai Phim Hoạt Hình, Viết Clipart, Nguyên, Vectơ  Vector và PNG với nền trong suốt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4595495" y="804545"/>
            <a:ext cx="1177925" cy="73787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8955" y="2219905"/>
            <a:ext cx="3730745" cy="521970"/>
          </a:xfrm>
          <a:prstGeom prst="rect">
            <a:avLst/>
          </a:prstGeom>
          <a:solidFill>
            <a:srgbClr val="DEEBF7"/>
          </a:solidFill>
        </p:spPr>
        <p:txBody>
          <a:bodyPr wrap="square">
            <a:spAutoFit/>
          </a:bodyPr>
          <a:lstStyle/>
          <a:p>
            <a:r>
              <a:rPr lang="en-US" sz="2800" b="1" dirty="0">
                <a:latin typeface="Arial" panose="020B0604020202020204" pitchFamily="34" charset="0"/>
                <a:ea typeface="Times New Roman" panose="02020603050405020304" pitchFamily="18" charset="0"/>
              </a:rPr>
              <a:t>II.</a:t>
            </a:r>
            <a:r>
              <a:rPr lang="en-US" sz="2800" dirty="0">
                <a:latin typeface="Arial" panose="020B0604020202020204" pitchFamily="34" charset="0"/>
                <a:ea typeface="Times New Roman" panose="02020603050405020304" pitchFamily="18" charset="0"/>
              </a:rPr>
              <a:t> </a:t>
            </a:r>
            <a:r>
              <a:rPr lang="en-US" sz="2800" b="1" dirty="0" err="1">
                <a:latin typeface="Arial" panose="020B0604020202020204" pitchFamily="34" charset="0"/>
                <a:ea typeface="Times New Roman" panose="02020603050405020304" pitchFamily="18" charset="0"/>
              </a:rPr>
              <a:t>M</a:t>
            </a:r>
            <a:r>
              <a:rPr lang="en-US" sz="2800" b="1" dirty="0">
                <a:latin typeface="Arial" panose="020B0604020202020204" pitchFamily="34" charset="0"/>
                <a:ea typeface="Times New Roman" panose="02020603050405020304" pitchFamily="18" charset="0"/>
              </a:rPr>
              <a:t>oment </a:t>
            </a:r>
            <a:r>
              <a:rPr lang="en-US" sz="2800" b="1" dirty="0" err="1">
                <a:latin typeface="Arial" panose="020B0604020202020204" pitchFamily="34" charset="0"/>
                <a:ea typeface="Times New Roman" panose="02020603050405020304" pitchFamily="18" charset="0"/>
              </a:rPr>
              <a:t>lực</a:t>
            </a:r>
            <a:r>
              <a:rPr lang="en-US" sz="2800" b="1" dirty="0">
                <a:latin typeface="Arial" panose="020B0604020202020204" pitchFamily="34" charset="0"/>
                <a:ea typeface="Times New Roman" panose="02020603050405020304" pitchFamily="18" charset="0"/>
              </a:rPr>
              <a:t>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4" y="30996"/>
            <a:ext cx="11622024" cy="612775"/>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a:t>
            </a:r>
            <a:r>
              <a:rPr lang="en-US" sz="3200" b="1" dirty="0">
                <a:latin typeface="Arial" panose="020B0604020202020204" pitchFamily="34" charset="0"/>
                <a:cs typeface="Arial" panose="020B0604020202020204" pitchFamily="34" charset="0"/>
                <a:sym typeface="+mn-ea"/>
              </a:rPr>
              <a:t>LỰC CÓ THỂ LÀM QUAY VẬT.</a:t>
            </a:r>
            <a:endParaRPr lang="en-US" sz="3200" b="1" dirty="0">
              <a:latin typeface="Arial" panose="020B0604020202020204" pitchFamily="34" charset="0"/>
              <a:cs typeface="Arial" panose="020B0604020202020204" pitchFamily="34" charset="0"/>
            </a:endParaRPr>
          </a:p>
        </p:txBody>
      </p:sp>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pic>
        <p:nvPicPr>
          <p:cNvPr id="12" name="Picture 11" descr="Hình ảnh Bản Gốc Vector Ai Phim Hoạt Hình, Viết Clipart, Nguyên, Vectơ  Vector và PNG với nền trong suốt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4595241" y="804672"/>
            <a:ext cx="1415033" cy="141503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3725" y="1702380"/>
            <a:ext cx="3730745" cy="400110"/>
          </a:xfrm>
          <a:prstGeom prst="rect">
            <a:avLst/>
          </a:prstGeom>
          <a:solidFill>
            <a:srgbClr val="DEEBF7"/>
          </a:solidFill>
        </p:spPr>
        <p:txBody>
          <a:bodyPr wrap="square">
            <a:spAutoFit/>
          </a:bodyPr>
          <a:lstStyle/>
          <a:p>
            <a:r>
              <a:rPr lang="en-US" sz="2000" b="1" dirty="0">
                <a:latin typeface="Arial" panose="020B0604020202020204" pitchFamily="34" charset="0"/>
                <a:ea typeface="Times New Roman" panose="02020603050405020304" pitchFamily="18" charset="0"/>
              </a:rPr>
              <a:t>II.</a:t>
            </a:r>
            <a:r>
              <a:rPr lang="en-US" sz="2000" dirty="0">
                <a:latin typeface="Arial" panose="020B0604020202020204" pitchFamily="34" charset="0"/>
                <a:ea typeface="Times New Roman" panose="02020603050405020304" pitchFamily="18" charset="0"/>
              </a:rPr>
              <a:t> </a:t>
            </a:r>
            <a:r>
              <a:rPr lang="en-US" sz="2000" b="1" dirty="0" err="1">
                <a:latin typeface="Arial" panose="020B0604020202020204" pitchFamily="34" charset="0"/>
                <a:ea typeface="Times New Roman" panose="02020603050405020304" pitchFamily="18" charset="0"/>
              </a:rPr>
              <a:t>Tìm</a:t>
            </a:r>
            <a:r>
              <a:rPr lang="en-US" sz="2000" b="1" dirty="0">
                <a:latin typeface="Arial" panose="020B0604020202020204" pitchFamily="34" charset="0"/>
                <a:ea typeface="Times New Roman" panose="02020603050405020304" pitchFamily="18" charset="0"/>
              </a:rPr>
              <a:t> </a:t>
            </a:r>
            <a:r>
              <a:rPr lang="en-US" sz="2000" b="1" dirty="0" err="1">
                <a:latin typeface="Arial" panose="020B0604020202020204" pitchFamily="34" charset="0"/>
                <a:ea typeface="Times New Roman" panose="02020603050405020304" pitchFamily="18" charset="0"/>
              </a:rPr>
              <a:t>hiểu</a:t>
            </a:r>
            <a:r>
              <a:rPr lang="en-US" sz="2000" b="1" dirty="0">
                <a:latin typeface="Arial" panose="020B0604020202020204" pitchFamily="34" charset="0"/>
                <a:ea typeface="Times New Roman" panose="02020603050405020304" pitchFamily="18" charset="0"/>
              </a:rPr>
              <a:t> </a:t>
            </a:r>
            <a:r>
              <a:rPr lang="en-US" sz="2000" b="1" dirty="0" err="1">
                <a:latin typeface="Arial" panose="020B0604020202020204" pitchFamily="34" charset="0"/>
                <a:ea typeface="Times New Roman" panose="02020603050405020304" pitchFamily="18" charset="0"/>
              </a:rPr>
              <a:t>về</a:t>
            </a:r>
            <a:r>
              <a:rPr lang="en-US" sz="2000" b="1" dirty="0">
                <a:latin typeface="Arial" panose="020B0604020202020204" pitchFamily="34" charset="0"/>
                <a:ea typeface="Times New Roman" panose="02020603050405020304" pitchFamily="18" charset="0"/>
              </a:rPr>
              <a:t> moment </a:t>
            </a:r>
            <a:r>
              <a:rPr lang="en-US" sz="2000" b="1" dirty="0" err="1">
                <a:latin typeface="Arial" panose="020B0604020202020204" pitchFamily="34" charset="0"/>
                <a:ea typeface="Times New Roman" panose="02020603050405020304" pitchFamily="18" charset="0"/>
              </a:rPr>
              <a:t>lực</a:t>
            </a:r>
            <a:r>
              <a:rPr lang="en-US" sz="2000" b="1" dirty="0">
                <a:latin typeface="Arial" panose="020B0604020202020204" pitchFamily="34" charset="0"/>
                <a:ea typeface="Times New Roman" panose="02020603050405020304" pitchFamily="18" charset="0"/>
              </a:rPr>
              <a:t> </a:t>
            </a:r>
            <a:endParaRPr lang="en-US" sz="2000" dirty="0"/>
          </a:p>
        </p:txBody>
      </p:sp>
      <p:sp>
        <p:nvSpPr>
          <p:cNvPr id="8" name="Rectangle 7"/>
          <p:cNvSpPr/>
          <p:nvPr/>
        </p:nvSpPr>
        <p:spPr>
          <a:xfrm>
            <a:off x="6181728" y="804672"/>
            <a:ext cx="5534025" cy="3791807"/>
          </a:xfrm>
          <a:prstGeom prst="rect">
            <a:avLst/>
          </a:prstGeom>
        </p:spPr>
        <p:txBody>
          <a:bodyPr wrap="square">
            <a:spAutoFit/>
          </a:bodyPr>
          <a:lstStyle/>
          <a:p>
            <a:pPr algn="ctr">
              <a:lnSpc>
                <a:spcPct val="115000"/>
              </a:lnSpc>
              <a:spcBef>
                <a:spcPts val="1200"/>
              </a:spcBef>
              <a:spcAft>
                <a:spcPts val="0"/>
              </a:spcAft>
            </a:pPr>
            <a:r>
              <a:rPr lang="en-US" sz="2400" b="1" kern="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Kết</a:t>
            </a:r>
            <a:r>
              <a:rPr lang="en-US" sz="24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b="1" kern="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luận</a:t>
            </a:r>
            <a:endParaRPr lang="en-US" sz="2400" b="1" kern="0"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spcBef>
                <a:spcPts val="1200"/>
              </a:spcBef>
              <a:spcAft>
                <a:spcPts val="0"/>
              </a:spcAft>
            </a:pPr>
            <a:r>
              <a:rPr lang="en-US" sz="2400" dirty="0">
                <a:solidFill>
                  <a:srgbClr val="FF0000"/>
                </a:solidFill>
                <a:latin typeface="Arial" panose="020B0604020202020204" pitchFamily="34" charset="0"/>
                <a:ea typeface="Times New Roman" panose="02020603050405020304" pitchFamily="18" charset="0"/>
              </a:rPr>
              <a:t>- Moment </a:t>
            </a:r>
            <a:r>
              <a:rPr lang="en-US" sz="2400" dirty="0" err="1">
                <a:solidFill>
                  <a:srgbClr val="FF0000"/>
                </a:solidFill>
                <a:latin typeface="Arial" panose="020B0604020202020204" pitchFamily="34" charset="0"/>
                <a:ea typeface="Times New Roman" panose="02020603050405020304" pitchFamily="18" charset="0"/>
              </a:rPr>
              <a:t>lực</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là</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đại</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lượng</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đặc</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trưng</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cho</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tác</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dụng</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làm</a:t>
            </a:r>
            <a:r>
              <a:rPr lang="en-US" sz="2400" dirty="0">
                <a:solidFill>
                  <a:srgbClr val="FF0000"/>
                </a:solidFill>
                <a:latin typeface="Arial" panose="020B0604020202020204" pitchFamily="34" charset="0"/>
                <a:ea typeface="Times New Roman" panose="02020603050405020304" pitchFamily="18" charset="0"/>
              </a:rPr>
              <a:t> quay </a:t>
            </a:r>
            <a:r>
              <a:rPr lang="en-US" sz="2400" dirty="0" err="1">
                <a:solidFill>
                  <a:srgbClr val="FF0000"/>
                </a:solidFill>
                <a:latin typeface="Arial" panose="020B0604020202020204" pitchFamily="34" charset="0"/>
                <a:ea typeface="Times New Roman" panose="02020603050405020304" pitchFamily="18" charset="0"/>
              </a:rPr>
              <a:t>của</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lực</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quanh</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một</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điểm</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hoặc</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một</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trục</a:t>
            </a:r>
            <a:r>
              <a:rPr lang="en-US" sz="2400" dirty="0">
                <a:solidFill>
                  <a:srgbClr val="FF0000"/>
                </a:solidFill>
                <a:latin typeface="Arial" panose="020B0604020202020204" pitchFamily="34" charset="0"/>
                <a:ea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Lực</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càng</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lớn</a:t>
            </a:r>
            <a:r>
              <a:rPr lang="en-US" sz="2400" dirty="0">
                <a:solidFill>
                  <a:srgbClr val="FF0000"/>
                </a:solidFill>
                <a:latin typeface="Arial" panose="020B0604020202020204" pitchFamily="34" charset="0"/>
                <a:ea typeface="Times New Roman" panose="02020603050405020304" pitchFamily="18" charset="0"/>
              </a:rPr>
              <a:t>, moment </a:t>
            </a:r>
            <a:r>
              <a:rPr lang="en-US" sz="2400" dirty="0" err="1">
                <a:solidFill>
                  <a:srgbClr val="FF0000"/>
                </a:solidFill>
                <a:latin typeface="Arial" panose="020B0604020202020204" pitchFamily="34" charset="0"/>
                <a:ea typeface="Times New Roman" panose="02020603050405020304" pitchFamily="18" charset="0"/>
              </a:rPr>
              <a:t>lực</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càng</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lớn</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tác</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dụng</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làm</a:t>
            </a:r>
            <a:r>
              <a:rPr lang="en-US" sz="2400" dirty="0">
                <a:solidFill>
                  <a:srgbClr val="FF0000"/>
                </a:solidFill>
                <a:latin typeface="Arial" panose="020B0604020202020204" pitchFamily="34" charset="0"/>
                <a:ea typeface="Times New Roman" panose="02020603050405020304" pitchFamily="18" charset="0"/>
              </a:rPr>
              <a:t> quay </a:t>
            </a:r>
            <a:r>
              <a:rPr lang="en-US" sz="2400" dirty="0" err="1">
                <a:solidFill>
                  <a:srgbClr val="FF0000"/>
                </a:solidFill>
                <a:latin typeface="Arial" panose="020B0604020202020204" pitchFamily="34" charset="0"/>
                <a:ea typeface="Times New Roman" panose="02020603050405020304" pitchFamily="18" charset="0"/>
              </a:rPr>
              <a:t>càng</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lớn</a:t>
            </a:r>
            <a:r>
              <a:rPr lang="en-US" sz="2400" dirty="0">
                <a:solidFill>
                  <a:srgbClr val="FF0000"/>
                </a:solidFill>
                <a:latin typeface="Arial" panose="020B0604020202020204" pitchFamily="34" charset="0"/>
                <a:ea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Giá</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của</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lực</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càng</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cách</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xa</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trục</a:t>
            </a:r>
            <a:r>
              <a:rPr lang="en-US" sz="2400" dirty="0">
                <a:solidFill>
                  <a:srgbClr val="FF0000"/>
                </a:solidFill>
                <a:latin typeface="Arial" panose="020B0604020202020204" pitchFamily="34" charset="0"/>
                <a:ea typeface="Times New Roman" panose="02020603050405020304" pitchFamily="18" charset="0"/>
              </a:rPr>
              <a:t> quay, moment </a:t>
            </a:r>
            <a:r>
              <a:rPr lang="en-US" sz="2400" dirty="0" err="1">
                <a:solidFill>
                  <a:srgbClr val="FF0000"/>
                </a:solidFill>
                <a:latin typeface="Arial" panose="020B0604020202020204" pitchFamily="34" charset="0"/>
                <a:ea typeface="Times New Roman" panose="02020603050405020304" pitchFamily="18" charset="0"/>
              </a:rPr>
              <a:t>lực</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càng</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lớn</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tác</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dụng</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làm</a:t>
            </a:r>
            <a:r>
              <a:rPr lang="en-US" sz="2400" dirty="0">
                <a:solidFill>
                  <a:srgbClr val="FF0000"/>
                </a:solidFill>
                <a:latin typeface="Arial" panose="020B0604020202020204" pitchFamily="34" charset="0"/>
                <a:ea typeface="Times New Roman" panose="02020603050405020304" pitchFamily="18" charset="0"/>
              </a:rPr>
              <a:t> quay </a:t>
            </a:r>
            <a:r>
              <a:rPr lang="en-US" sz="2400" dirty="0" err="1">
                <a:solidFill>
                  <a:srgbClr val="FF0000"/>
                </a:solidFill>
                <a:latin typeface="Arial" panose="020B0604020202020204" pitchFamily="34" charset="0"/>
                <a:ea typeface="Times New Roman" panose="02020603050405020304" pitchFamily="18" charset="0"/>
              </a:rPr>
              <a:t>càng</a:t>
            </a:r>
            <a:r>
              <a:rPr lang="en-US" sz="2400" dirty="0">
                <a:solidFill>
                  <a:srgbClr val="FF0000"/>
                </a:solidFill>
                <a:latin typeface="Arial" panose="020B0604020202020204" pitchFamily="34" charset="0"/>
                <a:ea typeface="Times New Roman" panose="02020603050405020304" pitchFamily="18" charset="0"/>
              </a:rPr>
              <a:t> </a:t>
            </a:r>
            <a:r>
              <a:rPr lang="en-US" sz="2400" dirty="0" err="1">
                <a:solidFill>
                  <a:srgbClr val="FF0000"/>
                </a:solidFill>
                <a:latin typeface="Arial" panose="020B0604020202020204" pitchFamily="34" charset="0"/>
                <a:ea typeface="Times New Roman" panose="02020603050405020304" pitchFamily="18" charset="0"/>
              </a:rPr>
              <a:t>lớn</a:t>
            </a:r>
            <a:r>
              <a:rPr lang="en-US" sz="2400" dirty="0">
                <a:solidFill>
                  <a:srgbClr val="FF0000"/>
                </a:solidFill>
                <a:latin typeface="Arial" panose="020B0604020202020204" pitchFamily="34" charset="0"/>
                <a:ea typeface="Times New Roman" panose="02020603050405020304" pitchFamily="18" charset="0"/>
              </a:rPr>
              <a:t>. </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4" y="30996"/>
            <a:ext cx="11622024" cy="612775"/>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a:t>
            </a:r>
            <a:r>
              <a:rPr lang="en-US" sz="3200" b="1" dirty="0">
                <a:latin typeface="Arial" panose="020B0604020202020204" pitchFamily="34" charset="0"/>
                <a:cs typeface="Arial" panose="020B0604020202020204" pitchFamily="34" charset="0"/>
                <a:sym typeface="+mn-ea"/>
              </a:rPr>
              <a:t>LỰC CÓ THỂ LÀM QUAY VẬT.</a:t>
            </a:r>
            <a:endParaRPr lang="en-US" sz="3200" b="1" dirty="0">
              <a:latin typeface="Arial" panose="020B0604020202020204" pitchFamily="34" charset="0"/>
              <a:cs typeface="Arial" panose="020B0604020202020204" pitchFamily="34" charset="0"/>
            </a:endParaRPr>
          </a:p>
        </p:txBody>
      </p:sp>
      <p:cxnSp>
        <p:nvCxnSpPr>
          <p:cNvPr id="4" name="Straight Connector 3"/>
          <p:cNvCxnSpPr/>
          <p:nvPr/>
        </p:nvCxnSpPr>
        <p:spPr>
          <a:xfrm>
            <a:off x="3208401" y="644017"/>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990" y="887095"/>
            <a:ext cx="2944495" cy="953135"/>
          </a:xfrm>
          <a:prstGeom prst="rect">
            <a:avLst/>
          </a:prstGeom>
          <a:solidFill>
            <a:schemeClr val="accent5">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I. </a:t>
            </a:r>
            <a:r>
              <a:rPr lang="en-US" sz="2800" b="1" dirty="0" err="1">
                <a:latin typeface="Arial" panose="020B0604020202020204" pitchFamily="34" charset="0"/>
                <a:cs typeface="Arial" panose="020B0604020202020204" pitchFamily="34" charset="0"/>
              </a:rPr>
              <a:t>Tác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endParaRPr lang="en-US" sz="2800" b="1" dirty="0" err="1">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 quay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lực</a:t>
            </a:r>
            <a:endParaRPr lang="en-US" sz="2800" b="1" dirty="0">
              <a:latin typeface="Arial" panose="020B0604020202020204" pitchFamily="34" charset="0"/>
              <a:cs typeface="Arial" panose="020B0604020202020204" pitchFamily="34" charset="0"/>
            </a:endParaRPr>
          </a:p>
        </p:txBody>
      </p:sp>
      <p:sp>
        <p:nvSpPr>
          <p:cNvPr id="3" name="Rectangle 2"/>
          <p:cNvSpPr/>
          <p:nvPr/>
        </p:nvSpPr>
        <p:spPr>
          <a:xfrm>
            <a:off x="98425" y="2004060"/>
            <a:ext cx="2954655" cy="521970"/>
          </a:xfrm>
          <a:prstGeom prst="rect">
            <a:avLst/>
          </a:prstGeom>
          <a:solidFill>
            <a:srgbClr val="DEEBF7"/>
          </a:solidFill>
        </p:spPr>
        <p:txBody>
          <a:bodyPr wrap="square">
            <a:spAutoFit/>
          </a:bodyPr>
          <a:lstStyle/>
          <a:p>
            <a:r>
              <a:rPr lang="en-US" sz="2800" b="1" dirty="0">
                <a:latin typeface="Arial" panose="020B0604020202020204" pitchFamily="34" charset="0"/>
                <a:ea typeface="Times New Roman" panose="02020603050405020304" pitchFamily="18" charset="0"/>
              </a:rPr>
              <a:t>II.</a:t>
            </a:r>
            <a:r>
              <a:rPr lang="en-US" sz="2800" dirty="0">
                <a:latin typeface="Arial" panose="020B0604020202020204" pitchFamily="34" charset="0"/>
                <a:ea typeface="Times New Roman" panose="02020603050405020304" pitchFamily="18" charset="0"/>
              </a:rPr>
              <a:t> </a:t>
            </a:r>
            <a:r>
              <a:rPr lang="en-US" sz="2800" b="1" dirty="0" err="1">
                <a:latin typeface="Arial" panose="020B0604020202020204" pitchFamily="34" charset="0"/>
                <a:ea typeface="Times New Roman" panose="02020603050405020304" pitchFamily="18" charset="0"/>
              </a:rPr>
              <a:t>M</a:t>
            </a:r>
            <a:r>
              <a:rPr lang="en-US" sz="2800" b="1" dirty="0">
                <a:latin typeface="Arial" panose="020B0604020202020204" pitchFamily="34" charset="0"/>
                <a:ea typeface="Times New Roman" panose="02020603050405020304" pitchFamily="18" charset="0"/>
              </a:rPr>
              <a:t>oment </a:t>
            </a:r>
            <a:r>
              <a:rPr lang="en-US" sz="2800" b="1" dirty="0" err="1">
                <a:latin typeface="Arial" panose="020B0604020202020204" pitchFamily="34" charset="0"/>
                <a:ea typeface="Times New Roman" panose="02020603050405020304" pitchFamily="18" charset="0"/>
              </a:rPr>
              <a:t>lực</a:t>
            </a:r>
            <a:r>
              <a:rPr lang="en-US" sz="2800" b="1" dirty="0">
                <a:latin typeface="Arial" panose="020B0604020202020204" pitchFamily="34" charset="0"/>
                <a:ea typeface="Times New Roman" panose="02020603050405020304" pitchFamily="18" charset="0"/>
              </a:rPr>
              <a:t> </a:t>
            </a:r>
            <a:endParaRPr lang="en-US" sz="2800" dirty="0"/>
          </a:p>
        </p:txBody>
      </p:sp>
      <p:sp>
        <p:nvSpPr>
          <p:cNvPr id="7" name="Rectangle 2"/>
          <p:cNvSpPr/>
          <p:nvPr/>
        </p:nvSpPr>
        <p:spPr>
          <a:xfrm>
            <a:off x="3053080" y="643890"/>
            <a:ext cx="9236710" cy="6247130"/>
          </a:xfrm>
          <a:prstGeom prst="rect">
            <a:avLst/>
          </a:prstGeom>
          <a:solidFill>
            <a:srgbClr val="DEEBF7"/>
          </a:solidFill>
        </p:spPr>
        <p:txBody>
          <a:bodyPr wrap="square">
            <a:spAutoFit/>
          </a:bodyPr>
          <a:lstStyle/>
          <a:p>
            <a:r>
              <a:rPr lang="en-US" sz="2800" b="1" dirty="0">
                <a:latin typeface="Arial" panose="020B0604020202020204" pitchFamily="34" charset="0"/>
                <a:ea typeface="Times New Roman" panose="02020603050405020304" pitchFamily="18" charset="0"/>
              </a:rPr>
              <a:t>Câu hỏi 3 trang 92 : Nêu các ví dụ trong thực tế cần làm tăng mômen lực bằng cách:</a:t>
            </a:r>
            <a:endParaRPr lang="en-US" sz="2800" b="1" dirty="0">
              <a:latin typeface="Arial" panose="020B0604020202020204" pitchFamily="34" charset="0"/>
              <a:ea typeface="Times New Roman" panose="02020603050405020304" pitchFamily="18" charset="0"/>
            </a:endParaRPr>
          </a:p>
          <a:p>
            <a:r>
              <a:rPr lang="en-US" sz="2800" b="1" dirty="0">
                <a:latin typeface="Arial" panose="020B0604020202020204" pitchFamily="34" charset="0"/>
                <a:ea typeface="Times New Roman" panose="02020603050405020304" pitchFamily="18" charset="0"/>
              </a:rPr>
              <a:t>a. Tăng độ lớn của lực.</a:t>
            </a:r>
            <a:endParaRPr lang="en-US" sz="2800" b="1" dirty="0">
              <a:latin typeface="Arial" panose="020B0604020202020204" pitchFamily="34" charset="0"/>
              <a:ea typeface="Times New Roman" panose="02020603050405020304" pitchFamily="18" charset="0"/>
            </a:endParaRPr>
          </a:p>
          <a:p>
            <a:pPr marL="457200" indent="-457200">
              <a:buFont typeface="Wingdings" panose="05000000000000000000" charset="0"/>
              <a:buChar char="Ø"/>
            </a:pPr>
            <a:r>
              <a:rPr lang="en-US" sz="2800" b="1" dirty="0">
                <a:solidFill>
                  <a:srgbClr val="FF0000"/>
                </a:solidFill>
                <a:latin typeface="Arial" panose="020B0604020202020204" pitchFamily="34" charset="0"/>
                <a:ea typeface="Times New Roman" panose="02020603050405020304" pitchFamily="18" charset="0"/>
              </a:rPr>
              <a:t>Trường hợp nắp lọ quá chặt, ta cần tăng lực tác dụng vào nắp để làm nó quay và mở được.</a:t>
            </a:r>
            <a:endParaRPr lang="en-US" sz="2800" b="1" dirty="0">
              <a:solidFill>
                <a:srgbClr val="FF0000"/>
              </a:solidFill>
              <a:latin typeface="Arial" panose="020B0604020202020204" pitchFamily="34" charset="0"/>
              <a:ea typeface="Times New Roman" panose="02020603050405020304" pitchFamily="18" charset="0"/>
            </a:endParaRPr>
          </a:p>
          <a:p>
            <a:r>
              <a:rPr lang="en-US" sz="2800" b="1" dirty="0">
                <a:latin typeface="Arial" panose="020B0604020202020204" pitchFamily="34" charset="0"/>
                <a:ea typeface="Times New Roman" panose="02020603050405020304" pitchFamily="18" charset="0"/>
              </a:rPr>
              <a:t>b. Tăng khoảng cách từ trục quay đến giá của lực.</a:t>
            </a:r>
            <a:endParaRPr lang="en-US" sz="2800" b="1" dirty="0">
              <a:latin typeface="Arial" panose="020B0604020202020204" pitchFamily="34" charset="0"/>
              <a:ea typeface="Times New Roman" panose="02020603050405020304" pitchFamily="18" charset="0"/>
            </a:endParaRPr>
          </a:p>
          <a:p>
            <a:pPr marL="457200" indent="-457200">
              <a:buFont typeface="Wingdings" panose="05000000000000000000" charset="0"/>
              <a:buChar char="Ø"/>
            </a:pPr>
            <a:r>
              <a:rPr lang="en-US" sz="2800" b="1" dirty="0">
                <a:solidFill>
                  <a:srgbClr val="FF0000"/>
                </a:solidFill>
                <a:latin typeface="Arial" panose="020B0604020202020204" pitchFamily="34" charset="0"/>
                <a:ea typeface="Times New Roman" panose="02020603050405020304" pitchFamily="18" charset="0"/>
              </a:rPr>
              <a:t>Trường hợp ốc quá chặt, người thợ sửa chữa thường phải dùng thêm một đoạn ống thép để nối dài thêm cán của chiếc cờ - lê giúp tháo ốc ra dễ hơn.</a:t>
            </a:r>
            <a:endParaRPr lang="en-US" sz="2800" b="1" dirty="0">
              <a:solidFill>
                <a:srgbClr val="FF0000"/>
              </a:solidFill>
              <a:latin typeface="Arial" panose="020B0604020202020204" pitchFamily="34" charset="0"/>
              <a:ea typeface="Times New Roman" panose="02020603050405020304" pitchFamily="18" charset="0"/>
            </a:endParaRPr>
          </a:p>
          <a:p>
            <a:r>
              <a:rPr lang="en-US" sz="2400" b="1" dirty="0">
                <a:latin typeface="Arial" panose="020B0604020202020204" pitchFamily="34" charset="0"/>
                <a:ea typeface="Times New Roman" panose="02020603050405020304" pitchFamily="18" charset="0"/>
              </a:rPr>
              <a:t>c. Tăng đồng thời cả độ lớn của lực và khoảng cách từ trục quay đến giá của lực.</a:t>
            </a:r>
            <a:endParaRPr lang="en-US" sz="2400" b="1" dirty="0">
              <a:latin typeface="Arial" panose="020B0604020202020204" pitchFamily="34" charset="0"/>
              <a:ea typeface="Times New Roman" panose="02020603050405020304" pitchFamily="18" charset="0"/>
            </a:endParaRPr>
          </a:p>
          <a:p>
            <a:pPr marL="457200" indent="-457200">
              <a:buFont typeface="Wingdings" panose="05000000000000000000" charset="0"/>
              <a:buChar char="Ø"/>
            </a:pPr>
            <a:r>
              <a:rPr lang="en-US" sz="2400" b="1" dirty="0">
                <a:solidFill>
                  <a:srgbClr val="FF0000"/>
                </a:solidFill>
                <a:latin typeface="Arial" panose="020B0604020202020204" pitchFamily="34" charset="0"/>
                <a:ea typeface="Times New Roman" panose="02020603050405020304" pitchFamily="18" charset="0"/>
              </a:rPr>
              <a:t>Trong trường hợp cần kéo một vật nặng ở dưới hố lên nếu ta tăng đồng thời cả lực kéo và khoảng cách từ trục quay tới giá của lực thì sẽ đưa vật lên được dễ dàng hơn.</a:t>
            </a:r>
            <a:endParaRPr lang="en-US" sz="2400" b="1" dirty="0">
              <a:solidFill>
                <a:srgbClr val="FF0000"/>
              </a:solidFill>
              <a:latin typeface="Arial" panose="020B0604020202020204" pitchFamily="34"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anim calcmode="lin" valueType="num">
                                      <p:cBhvr additive="base">
                                        <p:cTn id="2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7" presetClass="entr" presetSubtype="4"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additive="base">
                                        <p:cTn id="33" dur="50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34" dur="50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7">
                                            <p:txEl>
                                              <p:pRg st="6" end="6"/>
                                            </p:txEl>
                                          </p:spTgt>
                                        </p:tgtEl>
                                        <p:attrNameLst>
                                          <p:attrName>style.visibility</p:attrName>
                                        </p:attrNameLst>
                                      </p:cBhvr>
                                      <p:to>
                                        <p:strVal val="visible"/>
                                      </p:to>
                                    </p:set>
                                    <p:animEffect transition="in" filter="blinds(horizontal)">
                                      <p:cBhvr>
                                        <p:cTn id="39"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781234" y="2876486"/>
            <a:ext cx="1852159" cy="648072"/>
          </a:xfrm>
          <a:prstGeom prst="roundRect">
            <a:avLst/>
          </a:prstGeom>
          <a:solidFill>
            <a:srgbClr val="E0F2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Luật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solidFill>
                <a:srgbClr val="E75329"/>
              </a:solidFill>
              <a:latin typeface="Arial" panose="020B0604020202020204" pitchFamily="34" charset="0"/>
              <a:ea typeface="Adobe 黑体 Std R" pitchFamily="34" charset="-122"/>
              <a:cs typeface="Arial" panose="020B0604020202020204" pitchFamily="34" charset="0"/>
            </a:endParaRPr>
          </a:p>
        </p:txBody>
      </p:sp>
      <p:sp>
        <p:nvSpPr>
          <p:cNvPr id="5" name="TextBox 12"/>
          <p:cNvSpPr txBox="1"/>
          <p:nvPr/>
        </p:nvSpPr>
        <p:spPr>
          <a:xfrm>
            <a:off x="3041279" y="3284108"/>
            <a:ext cx="6120680" cy="480901"/>
          </a:xfrm>
          <a:prstGeom prst="rect">
            <a:avLst/>
          </a:prstGeom>
          <a:noFill/>
          <a:ln w="19050">
            <a:solidFill>
              <a:srgbClr val="E75329"/>
            </a:solidFill>
            <a:prstDash val="sysDash"/>
          </a:ln>
        </p:spPr>
        <p:txBody>
          <a:bodyPr wrap="square" rtlCol="0">
            <a:spAutoFit/>
          </a:bodyPr>
          <a:lstStyle>
            <a:defPPr>
              <a:defRPr lang="zh-CN"/>
            </a:defPPr>
            <a:lvl1pPr>
              <a:defRPr sz="1600"/>
            </a:lvl1pPr>
          </a:lstStyle>
          <a:p>
            <a:pPr>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đáp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án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đúng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được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1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điểm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13"/>
          <p:cNvSpPr txBox="1"/>
          <p:nvPr/>
        </p:nvSpPr>
        <p:spPr>
          <a:xfrm>
            <a:off x="3041279" y="1362076"/>
            <a:ext cx="6111132" cy="1569660"/>
          </a:xfrm>
          <a:prstGeom prst="rect">
            <a:avLst/>
          </a:prstGeom>
          <a:noFill/>
          <a:ln w="19050">
            <a:solidFill>
              <a:srgbClr val="E75329"/>
            </a:solidFill>
            <a:prstDash val="sysDash"/>
          </a:ln>
        </p:spPr>
        <p:txBody>
          <a:bodyPr wrap="square" rtlCol="0">
            <a:spAutoFit/>
          </a:bodyPr>
          <a:lstStyle/>
          <a:p>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Cả</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lớp</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chia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thành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4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Giáo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viên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lượt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chiếu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ảnh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phụ</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lục</a:t>
            </a:r>
            <a:r>
              <a:rPr lang="en-US" sz="2400" b="1" i="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bảng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chiếu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Đại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diện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giơ</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tay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trả</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mô</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tả</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dụng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của</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lực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vào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sp>
        <p:nvSpPr>
          <p:cNvPr id="7" name="TextBox 14"/>
          <p:cNvSpPr txBox="1"/>
          <p:nvPr/>
        </p:nvSpPr>
        <p:spPr>
          <a:xfrm>
            <a:off x="3041279" y="4117381"/>
            <a:ext cx="6120680" cy="830997"/>
          </a:xfrm>
          <a:prstGeom prst="rect">
            <a:avLst/>
          </a:prstGeom>
          <a:noFill/>
          <a:ln w="19050">
            <a:solidFill>
              <a:srgbClr val="E75329"/>
            </a:solidFill>
            <a:prstDash val="sysDash"/>
          </a:ln>
        </p:spPr>
        <p:txBody>
          <a:bodyPr wrap="square" rtlCol="0">
            <a:spAutoFit/>
          </a:bodyPr>
          <a:lstStyle>
            <a:defPPr>
              <a:defRPr lang="zh-CN"/>
            </a:defPPr>
            <a:lvl1pPr>
              <a:defRPr sz="1600"/>
            </a:lvl1pPr>
          </a:lstStyle>
          <a:p>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Thời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gian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suy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nghĩ</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mỗi</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ảnh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30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giây</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zh-CN" altLang="en-US" sz="2400" dirty="0">
              <a:latin typeface="Arial" panose="020B0604020202020204" pitchFamily="34" charset="0"/>
              <a:cs typeface="Arial" panose="020B0604020202020204" pitchFamily="34" charset="0"/>
            </a:endParaRPr>
          </a:p>
        </p:txBody>
      </p:sp>
      <p:pic>
        <p:nvPicPr>
          <p:cNvPr id="8" name="Picture 6" descr="5"/>
          <p:cNvPicPr>
            <a:picLocks noChangeAspect="1" noChangeArrowheads="1"/>
          </p:cNvPicPr>
          <p:nvPr/>
        </p:nvPicPr>
        <p:blipFill>
          <a:blip r:embed="rId1"/>
          <a:srcRect t="62344" r="64444"/>
          <a:stretch>
            <a:fillRect/>
          </a:stretch>
        </p:blipFill>
        <p:spPr bwMode="auto">
          <a:xfrm>
            <a:off x="5874571" y="4648200"/>
            <a:ext cx="4020039" cy="2394750"/>
          </a:xfrm>
          <a:prstGeom prst="rect">
            <a:avLst/>
          </a:prstGeom>
          <a:noFill/>
        </p:spPr>
      </p:pic>
      <p:pic>
        <p:nvPicPr>
          <p:cNvPr id="9" name="图片 28"/>
          <p:cNvPicPr>
            <a:picLocks noChangeAspect="1"/>
          </p:cNvPicPr>
          <p:nvPr/>
        </p:nvPicPr>
        <p:blipFill>
          <a:blip r:embed="rId2"/>
          <a:srcRect/>
          <a:stretch>
            <a:fillRect/>
          </a:stretch>
        </p:blipFill>
        <p:spPr bwMode="auto">
          <a:xfrm rot="732619">
            <a:off x="358959" y="203635"/>
            <a:ext cx="844550" cy="842963"/>
          </a:xfrm>
          <a:prstGeom prst="rect">
            <a:avLst/>
          </a:prstGeom>
          <a:noFill/>
        </p:spPr>
      </p:pic>
      <p:sp>
        <p:nvSpPr>
          <p:cNvPr id="10" name="Oval 9"/>
          <p:cNvSpPr/>
          <p:nvPr/>
        </p:nvSpPr>
        <p:spPr>
          <a:xfrm>
            <a:off x="2509421" y="123858"/>
            <a:ext cx="7173158" cy="861774"/>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TRÒ CHƠI: ĐUỔI HÌNH BẮT CHỮ. </a:t>
            </a:r>
            <a:endParaRPr lang="en-US" sz="2400" b="1" kern="0"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8" presetClass="emph" presetSubtype="0" fill="hold" nodeType="withEffect">
                                  <p:stCondLst>
                                    <p:cond delay="1000"/>
                                  </p:stCondLst>
                                  <p:childTnLst>
                                    <p:animRot by="-21600000">
                                      <p:cBhvr>
                                        <p:cTn id="12" dur="1250" fill="hold"/>
                                        <p:tgtEl>
                                          <p:spTgt spid="9"/>
                                        </p:tgtEl>
                                        <p:attrNameLst>
                                          <p:attrName>r</p:attrName>
                                        </p:attrNameLst>
                                      </p:cBhvr>
                                    </p:animRot>
                                  </p:childTnLst>
                                </p:cTn>
                              </p:par>
                              <p:par>
                                <p:cTn id="13" presetID="2" presetClass="entr" presetSubtype="8" fill="hold" nodeType="withEffect">
                                  <p:stCondLst>
                                    <p:cond delay="100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0-#ppt_w/2"/>
                                          </p:val>
                                        </p:tav>
                                        <p:tav tm="100000">
                                          <p:val>
                                            <p:strVal val="#ppt_x"/>
                                          </p:val>
                                        </p:tav>
                                      </p:tavLst>
                                    </p:anim>
                                    <p:anim calcmode="lin" valueType="num">
                                      <p:cBhvr additive="base">
                                        <p:cTn id="16" dur="2000" fill="hold"/>
                                        <p:tgtEl>
                                          <p:spTgt spid="8"/>
                                        </p:tgtEl>
                                        <p:attrNameLst>
                                          <p:attrName>ppt_y</p:attrName>
                                        </p:attrNameLst>
                                      </p:cBhvr>
                                      <p:tavLst>
                                        <p:tav tm="0">
                                          <p:val>
                                            <p:strVal val="#ppt_y"/>
                                          </p:val>
                                        </p:tav>
                                        <p:tav tm="100000">
                                          <p:val>
                                            <p:strVal val="#ppt_y"/>
                                          </p:val>
                                        </p:tav>
                                      </p:tavLst>
                                    </p:anim>
                                  </p:childTnLst>
                                </p:cTn>
                              </p:par>
                              <p:par>
                                <p:cTn id="17" presetID="16" presetClass="entr" presetSubtype="21" fill="hold" grpId="0" nodeType="with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2" presetClass="entr" presetSubtype="1"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1000"/>
                                        <p:tgtEl>
                                          <p:spTgt spid="6"/>
                                        </p:tgtEl>
                                      </p:cBhvr>
                                    </p:animEffect>
                                  </p:childTnLst>
                                </p:cTn>
                              </p:par>
                              <p:par>
                                <p:cTn id="23" presetID="22" presetClass="entr" presetSubtype="1" fill="hold" grpId="0" nodeType="with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1000"/>
                                        <p:tgtEl>
                                          <p:spTgt spid="5"/>
                                        </p:tgtEl>
                                      </p:cBhvr>
                                    </p:animEffect>
                                  </p:childTnLst>
                                </p:cTn>
                              </p:par>
                              <p:par>
                                <p:cTn id="26" presetID="22" presetClass="entr" presetSubtype="1" fill="hold" grpId="0" nodeType="withEffect">
                                  <p:stCondLst>
                                    <p:cond delay="100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4" y="30996"/>
            <a:ext cx="11622024" cy="612775"/>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a:t>
            </a:r>
            <a:r>
              <a:rPr lang="en-US" sz="3200" b="1" dirty="0">
                <a:latin typeface="Arial" panose="020B0604020202020204" pitchFamily="34" charset="0"/>
                <a:cs typeface="Arial" panose="020B0604020202020204" pitchFamily="34" charset="0"/>
                <a:sym typeface="+mn-ea"/>
              </a:rPr>
              <a:t>LỰC CÓ THỂ LÀM QUAY VẬT.</a:t>
            </a:r>
            <a:endParaRPr lang="en-US" sz="3200" b="1" dirty="0">
              <a:latin typeface="Arial" panose="020B0604020202020204" pitchFamily="34" charset="0"/>
              <a:cs typeface="Arial" panose="020B0604020202020204" pitchFamily="34" charset="0"/>
            </a:endParaRPr>
          </a:p>
        </p:txBody>
      </p:sp>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953135"/>
          </a:xfrm>
          <a:prstGeom prst="rect">
            <a:avLst/>
          </a:prstGeom>
          <a:solidFill>
            <a:schemeClr val="accent5">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I. </a:t>
            </a:r>
            <a:r>
              <a:rPr lang="en-US" sz="2800" b="1" dirty="0" err="1">
                <a:latin typeface="Arial" panose="020B0604020202020204" pitchFamily="34" charset="0"/>
                <a:cs typeface="Arial" panose="020B0604020202020204" pitchFamily="34" charset="0"/>
              </a:rPr>
              <a:t>Tác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quay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lực</a:t>
            </a:r>
            <a:endParaRPr lang="en-US" sz="2800" b="1" dirty="0">
              <a:latin typeface="Arial" panose="020B0604020202020204" pitchFamily="34" charset="0"/>
              <a:cs typeface="Arial" panose="020B0604020202020204" pitchFamily="34" charset="0"/>
            </a:endParaRPr>
          </a:p>
        </p:txBody>
      </p:sp>
      <p:sp>
        <p:nvSpPr>
          <p:cNvPr id="3" name="Rectangle 2"/>
          <p:cNvSpPr/>
          <p:nvPr/>
        </p:nvSpPr>
        <p:spPr>
          <a:xfrm>
            <a:off x="162930" y="2424375"/>
            <a:ext cx="3730745" cy="521970"/>
          </a:xfrm>
          <a:prstGeom prst="rect">
            <a:avLst/>
          </a:prstGeom>
          <a:solidFill>
            <a:srgbClr val="DEEBF7"/>
          </a:solidFill>
        </p:spPr>
        <p:txBody>
          <a:bodyPr wrap="square">
            <a:spAutoFit/>
          </a:bodyPr>
          <a:lstStyle/>
          <a:p>
            <a:r>
              <a:rPr lang="en-US" sz="2800" b="1" dirty="0">
                <a:latin typeface="Arial" panose="020B0604020202020204" pitchFamily="34" charset="0"/>
                <a:ea typeface="Times New Roman" panose="02020603050405020304" pitchFamily="18" charset="0"/>
              </a:rPr>
              <a:t>II.</a:t>
            </a:r>
            <a:r>
              <a:rPr lang="en-US" sz="2800" dirty="0">
                <a:latin typeface="Arial" panose="020B0604020202020204" pitchFamily="34" charset="0"/>
                <a:ea typeface="Times New Roman" panose="02020603050405020304" pitchFamily="18" charset="0"/>
              </a:rPr>
              <a:t> </a:t>
            </a:r>
            <a:r>
              <a:rPr lang="en-US" sz="2800" b="1" dirty="0" err="1">
                <a:latin typeface="Arial" panose="020B0604020202020204" pitchFamily="34" charset="0"/>
                <a:ea typeface="Times New Roman" panose="02020603050405020304" pitchFamily="18" charset="0"/>
              </a:rPr>
              <a:t>M</a:t>
            </a:r>
            <a:r>
              <a:rPr lang="en-US" sz="2800" b="1" dirty="0">
                <a:latin typeface="Arial" panose="020B0604020202020204" pitchFamily="34" charset="0"/>
                <a:ea typeface="Times New Roman" panose="02020603050405020304" pitchFamily="18" charset="0"/>
              </a:rPr>
              <a:t>oment </a:t>
            </a:r>
            <a:r>
              <a:rPr lang="en-US" sz="2800" b="1" dirty="0" err="1">
                <a:latin typeface="Arial" panose="020B0604020202020204" pitchFamily="34" charset="0"/>
                <a:ea typeface="Times New Roman" panose="02020603050405020304" pitchFamily="18" charset="0"/>
              </a:rPr>
              <a:t>lực</a:t>
            </a:r>
            <a:r>
              <a:rPr lang="en-US" sz="2800" b="1" dirty="0">
                <a:latin typeface="Arial" panose="020B0604020202020204" pitchFamily="34" charset="0"/>
                <a:ea typeface="Times New Roman" panose="02020603050405020304" pitchFamily="18" charset="0"/>
              </a:rPr>
              <a:t> </a:t>
            </a:r>
            <a:endParaRPr lang="en-US" sz="2800" dirty="0"/>
          </a:p>
        </p:txBody>
      </p:sp>
      <p:sp>
        <p:nvSpPr>
          <p:cNvPr id="7" name="Rectangle 2"/>
          <p:cNvSpPr/>
          <p:nvPr/>
        </p:nvSpPr>
        <p:spPr>
          <a:xfrm>
            <a:off x="4267835" y="1005840"/>
            <a:ext cx="7732395" cy="5262245"/>
          </a:xfrm>
          <a:prstGeom prst="rect">
            <a:avLst/>
          </a:prstGeom>
          <a:solidFill>
            <a:srgbClr val="DEEBF7"/>
          </a:solidFill>
        </p:spPr>
        <p:txBody>
          <a:bodyPr wrap="square">
            <a:spAutoFit/>
          </a:bodyPr>
          <a:lstStyle/>
          <a:p>
            <a:r>
              <a:rPr lang="en-US" sz="2800" b="1" dirty="0">
                <a:latin typeface="Arial" panose="020B0604020202020204" pitchFamily="34" charset="0"/>
                <a:ea typeface="Times New Roman" panose="02020603050405020304" pitchFamily="18" charset="0"/>
              </a:rPr>
              <a:t>Vận dụng 1 trang 93 KHTN lớp 8: Khi tháo các đai ốc ở các máy móc, thiết bị, người thợ cần dùng dụng cụ gọi là cờ - lê (Hình 18.5).</a:t>
            </a:r>
            <a:endParaRPr lang="en-US" sz="2800" b="1" dirty="0">
              <a:latin typeface="Arial" panose="020B0604020202020204" pitchFamily="34" charset="0"/>
              <a:ea typeface="Times New Roman" panose="02020603050405020304" pitchFamily="18" charset="0"/>
            </a:endParaRPr>
          </a:p>
          <a:p>
            <a:endParaRPr lang="en-US" sz="2800" b="1" dirty="0">
              <a:latin typeface="Arial" panose="020B0604020202020204" pitchFamily="34" charset="0"/>
              <a:ea typeface="Times New Roman" panose="02020603050405020304" pitchFamily="18" charset="0"/>
            </a:endParaRPr>
          </a:p>
          <a:p>
            <a:r>
              <a:rPr lang="en-US" sz="2800" b="1" dirty="0">
                <a:latin typeface="Arial" panose="020B0604020202020204" pitchFamily="34" charset="0"/>
                <a:ea typeface="Times New Roman" panose="02020603050405020304" pitchFamily="18" charset="0"/>
              </a:rPr>
              <a:t>a. Chỉ ra vật chịu lực tác dụng làm quay và lực làm quay vật trong trường hợp này.</a:t>
            </a:r>
            <a:endParaRPr lang="en-US" sz="2800" b="1" dirty="0">
              <a:latin typeface="Arial" panose="020B0604020202020204" pitchFamily="34" charset="0"/>
              <a:ea typeface="Times New Roman" panose="02020603050405020304" pitchFamily="18" charset="0"/>
            </a:endParaRPr>
          </a:p>
          <a:p>
            <a:endParaRPr lang="en-US" sz="2800" b="1" dirty="0">
              <a:latin typeface="Arial" panose="020B0604020202020204" pitchFamily="34" charset="0"/>
              <a:ea typeface="Times New Roman" panose="02020603050405020304" pitchFamily="18" charset="0"/>
            </a:endParaRPr>
          </a:p>
          <a:p>
            <a:r>
              <a:rPr lang="en-US" sz="2800" b="1" dirty="0">
                <a:latin typeface="Arial" panose="020B0604020202020204" pitchFamily="34" charset="0"/>
                <a:ea typeface="Times New Roman" panose="02020603050405020304" pitchFamily="18" charset="0"/>
              </a:rPr>
              <a:t>b. Nếu ốc quá chặt, người thợ thường phải dùng thêm một đoạn ống thép để nối dài thêm cán của chiếc cờ - lê. Giải thích cách làm này.</a:t>
            </a:r>
            <a:endParaRPr lang="en-US" sz="2800" b="1" dirty="0">
              <a:latin typeface="Arial" panose="020B0604020202020204" pitchFamily="34"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7"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4" y="30996"/>
            <a:ext cx="11622024" cy="612775"/>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a:t>
            </a:r>
            <a:r>
              <a:rPr lang="en-US" sz="3200" b="1" dirty="0">
                <a:latin typeface="Arial" panose="020B0604020202020204" pitchFamily="34" charset="0"/>
                <a:cs typeface="Arial" panose="020B0604020202020204" pitchFamily="34" charset="0"/>
                <a:sym typeface="+mn-ea"/>
              </a:rPr>
              <a:t>LỰC CÓ THỂ LÀM QUAY VẬT.</a:t>
            </a:r>
            <a:endParaRPr lang="en-US" sz="3200" b="1" dirty="0">
              <a:latin typeface="Arial" panose="020B0604020202020204" pitchFamily="34" charset="0"/>
              <a:cs typeface="Arial" panose="020B0604020202020204" pitchFamily="34" charset="0"/>
            </a:endParaRPr>
          </a:p>
        </p:txBody>
      </p:sp>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953135"/>
          </a:xfrm>
          <a:prstGeom prst="rect">
            <a:avLst/>
          </a:prstGeom>
          <a:solidFill>
            <a:schemeClr val="accent5">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I. </a:t>
            </a:r>
            <a:r>
              <a:rPr lang="en-US" sz="2800" b="1" dirty="0" err="1">
                <a:latin typeface="Arial" panose="020B0604020202020204" pitchFamily="34" charset="0"/>
                <a:cs typeface="Arial" panose="020B0604020202020204" pitchFamily="34" charset="0"/>
              </a:rPr>
              <a:t>Tác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quay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lực</a:t>
            </a:r>
            <a:endParaRPr lang="en-US" sz="2800" b="1" dirty="0">
              <a:latin typeface="Arial" panose="020B0604020202020204" pitchFamily="34" charset="0"/>
              <a:cs typeface="Arial" panose="020B0604020202020204" pitchFamily="34" charset="0"/>
            </a:endParaRPr>
          </a:p>
        </p:txBody>
      </p:sp>
      <p:sp>
        <p:nvSpPr>
          <p:cNvPr id="3" name="Rectangle 2"/>
          <p:cNvSpPr/>
          <p:nvPr/>
        </p:nvSpPr>
        <p:spPr>
          <a:xfrm>
            <a:off x="162930" y="2424375"/>
            <a:ext cx="3730745" cy="521970"/>
          </a:xfrm>
          <a:prstGeom prst="rect">
            <a:avLst/>
          </a:prstGeom>
          <a:solidFill>
            <a:srgbClr val="DEEBF7"/>
          </a:solidFill>
        </p:spPr>
        <p:txBody>
          <a:bodyPr wrap="square">
            <a:spAutoFit/>
          </a:bodyPr>
          <a:lstStyle/>
          <a:p>
            <a:r>
              <a:rPr lang="en-US" sz="2800" b="1" dirty="0">
                <a:latin typeface="Arial" panose="020B0604020202020204" pitchFamily="34" charset="0"/>
                <a:ea typeface="Times New Roman" panose="02020603050405020304" pitchFamily="18" charset="0"/>
              </a:rPr>
              <a:t>II.</a:t>
            </a:r>
            <a:r>
              <a:rPr lang="en-US" sz="2800" dirty="0">
                <a:latin typeface="Arial" panose="020B0604020202020204" pitchFamily="34" charset="0"/>
                <a:ea typeface="Times New Roman" panose="02020603050405020304" pitchFamily="18" charset="0"/>
              </a:rPr>
              <a:t> </a:t>
            </a:r>
            <a:r>
              <a:rPr lang="en-US" sz="2800" b="1" dirty="0" err="1">
                <a:latin typeface="Arial" panose="020B0604020202020204" pitchFamily="34" charset="0"/>
                <a:ea typeface="Times New Roman" panose="02020603050405020304" pitchFamily="18" charset="0"/>
              </a:rPr>
              <a:t>M</a:t>
            </a:r>
            <a:r>
              <a:rPr lang="en-US" sz="2800" b="1" dirty="0">
                <a:latin typeface="Arial" panose="020B0604020202020204" pitchFamily="34" charset="0"/>
                <a:ea typeface="Times New Roman" panose="02020603050405020304" pitchFamily="18" charset="0"/>
              </a:rPr>
              <a:t>oment </a:t>
            </a:r>
            <a:r>
              <a:rPr lang="en-US" sz="2800" b="1" dirty="0" err="1">
                <a:latin typeface="Arial" panose="020B0604020202020204" pitchFamily="34" charset="0"/>
                <a:ea typeface="Times New Roman" panose="02020603050405020304" pitchFamily="18" charset="0"/>
              </a:rPr>
              <a:t>lực</a:t>
            </a:r>
            <a:r>
              <a:rPr lang="en-US" sz="2800" b="1" dirty="0">
                <a:latin typeface="Arial" panose="020B0604020202020204" pitchFamily="34" charset="0"/>
                <a:ea typeface="Times New Roman" panose="02020603050405020304" pitchFamily="18" charset="0"/>
              </a:rPr>
              <a:t> </a:t>
            </a:r>
            <a:endParaRPr lang="en-US" sz="2800" dirty="0"/>
          </a:p>
        </p:txBody>
      </p:sp>
      <p:sp>
        <p:nvSpPr>
          <p:cNvPr id="8" name="Text Box 7"/>
          <p:cNvSpPr txBox="1"/>
          <p:nvPr/>
        </p:nvSpPr>
        <p:spPr>
          <a:xfrm>
            <a:off x="4448175" y="509270"/>
            <a:ext cx="7503160" cy="4831080"/>
          </a:xfrm>
          <a:prstGeom prst="rect">
            <a:avLst/>
          </a:prstGeom>
          <a:noFill/>
        </p:spPr>
        <p:txBody>
          <a:bodyPr wrap="square" rtlCol="0" anchor="t">
            <a:spAutoFit/>
          </a:bodyPr>
          <a:p>
            <a:r>
              <a:rPr lang="en-US" sz="2800" b="1">
                <a:solidFill>
                  <a:srgbClr val="3510C2"/>
                </a:solidFill>
                <a:latin typeface="Times New Roman" panose="02020603050405020304" pitchFamily="18" charset="0"/>
                <a:cs typeface="Times New Roman" panose="02020603050405020304" pitchFamily="18" charset="0"/>
              </a:rPr>
              <a:t>a.</a:t>
            </a:r>
            <a:endParaRPr lang="en-US" sz="2800" b="1">
              <a:solidFill>
                <a:srgbClr val="3510C2"/>
              </a:solidFill>
              <a:latin typeface="Times New Roman" panose="02020603050405020304" pitchFamily="18" charset="0"/>
              <a:cs typeface="Times New Roman" panose="02020603050405020304" pitchFamily="18" charset="0"/>
            </a:endParaRPr>
          </a:p>
          <a:p>
            <a:r>
              <a:rPr lang="en-US" sz="2800" b="1">
                <a:solidFill>
                  <a:srgbClr val="3510C2"/>
                </a:solidFill>
                <a:latin typeface="Times New Roman" panose="02020603050405020304" pitchFamily="18" charset="0"/>
                <a:cs typeface="Times New Roman" panose="02020603050405020304" pitchFamily="18" charset="0"/>
              </a:rPr>
              <a:t>- Vật chịu lực tác dụng làm quay là đai ốc.</a:t>
            </a:r>
            <a:endParaRPr lang="en-US" sz="2800" b="1">
              <a:solidFill>
                <a:srgbClr val="3510C2"/>
              </a:solidFill>
              <a:latin typeface="Times New Roman" panose="02020603050405020304" pitchFamily="18" charset="0"/>
              <a:cs typeface="Times New Roman" panose="02020603050405020304" pitchFamily="18" charset="0"/>
            </a:endParaRPr>
          </a:p>
          <a:p>
            <a:endParaRPr lang="en-US" sz="2800" b="1">
              <a:solidFill>
                <a:srgbClr val="3510C2"/>
              </a:solidFill>
              <a:latin typeface="Times New Roman" panose="02020603050405020304" pitchFamily="18" charset="0"/>
              <a:cs typeface="Times New Roman" panose="02020603050405020304" pitchFamily="18" charset="0"/>
            </a:endParaRPr>
          </a:p>
          <a:p>
            <a:r>
              <a:rPr lang="en-US" sz="2800" b="1">
                <a:solidFill>
                  <a:srgbClr val="3510C2"/>
                </a:solidFill>
                <a:latin typeface="Times New Roman" panose="02020603050405020304" pitchFamily="18" charset="0"/>
                <a:cs typeface="Times New Roman" panose="02020603050405020304" pitchFamily="18" charset="0"/>
              </a:rPr>
              <a:t>- Lực làm quay vật là lực do tay tác dụng vào cờ - lê</a:t>
            </a:r>
            <a:endParaRPr lang="en-US" sz="2800" b="1">
              <a:solidFill>
                <a:srgbClr val="3510C2"/>
              </a:solidFill>
              <a:latin typeface="Times New Roman" panose="02020603050405020304" pitchFamily="18" charset="0"/>
              <a:cs typeface="Times New Roman" panose="02020603050405020304" pitchFamily="18" charset="0"/>
            </a:endParaRPr>
          </a:p>
          <a:p>
            <a:endParaRPr lang="en-US" sz="2800" b="1">
              <a:solidFill>
                <a:srgbClr val="3510C2"/>
              </a:solidFill>
              <a:latin typeface="Times New Roman" panose="02020603050405020304" pitchFamily="18" charset="0"/>
              <a:cs typeface="Times New Roman" panose="02020603050405020304" pitchFamily="18" charset="0"/>
            </a:endParaRPr>
          </a:p>
          <a:p>
            <a:r>
              <a:rPr lang="en-US" sz="2800" b="1">
                <a:solidFill>
                  <a:srgbClr val="3510C2"/>
                </a:solidFill>
                <a:latin typeface="Times New Roman" panose="02020603050405020304" pitchFamily="18" charset="0"/>
                <a:cs typeface="Times New Roman" panose="02020603050405020304" pitchFamily="18" charset="0"/>
              </a:rPr>
              <a:t>b. Việc dùng thêm một đoạn ống thép để nối dài thêm cán của chiếc cờ - lê để làm tăng khoảng cách từ trục quay đến giá của lực giúp tăng mômen lực và làm đai ốc tháo ra được dễ hơn.</a:t>
            </a:r>
            <a:endParaRPr lang="en-US" sz="2800" b="1">
              <a:solidFill>
                <a:srgbClr val="3510C2"/>
              </a:solidFill>
              <a:latin typeface="Times New Roman" panose="02020603050405020304" pitchFamily="18" charset="0"/>
              <a:cs typeface="Times New Roman" panose="02020603050405020304" pitchFamily="18" charset="0"/>
            </a:endParaRPr>
          </a:p>
          <a:p>
            <a:endParaRPr lang="en-US" sz="2800" b="1">
              <a:solidFill>
                <a:srgbClr val="3510C2"/>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4" y="30996"/>
            <a:ext cx="11622024" cy="612775"/>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a:t>
            </a:r>
            <a:r>
              <a:rPr lang="en-US" sz="3200" b="1" dirty="0">
                <a:latin typeface="Arial" panose="020B0604020202020204" pitchFamily="34" charset="0"/>
                <a:cs typeface="Arial" panose="020B0604020202020204" pitchFamily="34" charset="0"/>
                <a:sym typeface="+mn-ea"/>
              </a:rPr>
              <a:t>LỰC CÓ THỂ LÀM QUAY VẬT.</a:t>
            </a:r>
            <a:endParaRPr lang="en-US" sz="3200" b="1" dirty="0">
              <a:latin typeface="Arial" panose="020B0604020202020204" pitchFamily="34" charset="0"/>
              <a:cs typeface="Arial" panose="020B0604020202020204" pitchFamily="34" charset="0"/>
            </a:endParaRPr>
          </a:p>
        </p:txBody>
      </p:sp>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953135"/>
          </a:xfrm>
          <a:prstGeom prst="rect">
            <a:avLst/>
          </a:prstGeom>
          <a:solidFill>
            <a:schemeClr val="accent5">
              <a:lumMod val="20000"/>
              <a:lumOff val="80000"/>
            </a:schemeClr>
          </a:solidFill>
        </p:spPr>
        <p:txBody>
          <a:bodyPr wrap="square" rtlCol="0">
            <a:spAutoFit/>
          </a:bodyPr>
          <a:lstStyle/>
          <a:p>
            <a:r>
              <a:rPr lang="en-US" sz="2800" b="1" dirty="0">
                <a:latin typeface="Arial" panose="020B0604020202020204" pitchFamily="34" charset="0"/>
                <a:cs typeface="Arial" panose="020B0604020202020204" pitchFamily="34" charset="0"/>
              </a:rPr>
              <a:t>I. </a:t>
            </a:r>
            <a:r>
              <a:rPr lang="en-US" sz="2800" b="1" dirty="0" err="1">
                <a:latin typeface="Arial" panose="020B0604020202020204" pitchFamily="34" charset="0"/>
                <a:cs typeface="Arial" panose="020B0604020202020204" pitchFamily="34" charset="0"/>
              </a:rPr>
              <a:t>Tác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dụng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làm</a:t>
            </a:r>
            <a:r>
              <a:rPr lang="en-US" sz="2800" b="1" dirty="0">
                <a:latin typeface="Arial" panose="020B0604020202020204" pitchFamily="34" charset="0"/>
                <a:cs typeface="Arial" panose="020B0604020202020204" pitchFamily="34" charset="0"/>
              </a:rPr>
              <a:t> quay </a:t>
            </a:r>
            <a:r>
              <a:rPr lang="en-US" sz="2800" b="1" dirty="0" err="1">
                <a:latin typeface="Arial" panose="020B0604020202020204" pitchFamily="34" charset="0"/>
                <a:cs typeface="Arial" panose="020B0604020202020204" pitchFamily="34" charset="0"/>
              </a:rPr>
              <a:t>của</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lực</a:t>
            </a:r>
            <a:endParaRPr lang="en-US" sz="2800" b="1" dirty="0">
              <a:latin typeface="Arial" panose="020B0604020202020204" pitchFamily="34" charset="0"/>
              <a:cs typeface="Arial" panose="020B0604020202020204" pitchFamily="34" charset="0"/>
            </a:endParaRPr>
          </a:p>
        </p:txBody>
      </p:sp>
      <p:sp>
        <p:nvSpPr>
          <p:cNvPr id="3" name="Rectangle 2"/>
          <p:cNvSpPr/>
          <p:nvPr/>
        </p:nvSpPr>
        <p:spPr>
          <a:xfrm>
            <a:off x="162930" y="2424375"/>
            <a:ext cx="3730745" cy="521970"/>
          </a:xfrm>
          <a:prstGeom prst="rect">
            <a:avLst/>
          </a:prstGeom>
          <a:solidFill>
            <a:srgbClr val="DEEBF7"/>
          </a:solidFill>
        </p:spPr>
        <p:txBody>
          <a:bodyPr wrap="square">
            <a:spAutoFit/>
          </a:bodyPr>
          <a:lstStyle/>
          <a:p>
            <a:r>
              <a:rPr lang="en-US" sz="2800" b="1" dirty="0">
                <a:latin typeface="Arial" panose="020B0604020202020204" pitchFamily="34" charset="0"/>
                <a:ea typeface="Times New Roman" panose="02020603050405020304" pitchFamily="18" charset="0"/>
              </a:rPr>
              <a:t>II.</a:t>
            </a:r>
            <a:r>
              <a:rPr lang="en-US" sz="2800" dirty="0">
                <a:latin typeface="Arial" panose="020B0604020202020204" pitchFamily="34" charset="0"/>
                <a:ea typeface="Times New Roman" panose="02020603050405020304" pitchFamily="18" charset="0"/>
              </a:rPr>
              <a:t> </a:t>
            </a:r>
            <a:r>
              <a:rPr lang="en-US" sz="2800" b="1" dirty="0" err="1">
                <a:latin typeface="Arial" panose="020B0604020202020204" pitchFamily="34" charset="0"/>
                <a:ea typeface="Times New Roman" panose="02020603050405020304" pitchFamily="18" charset="0"/>
              </a:rPr>
              <a:t>M</a:t>
            </a:r>
            <a:r>
              <a:rPr lang="en-US" sz="2800" b="1" dirty="0">
                <a:latin typeface="Arial" panose="020B0604020202020204" pitchFamily="34" charset="0"/>
                <a:ea typeface="Times New Roman" panose="02020603050405020304" pitchFamily="18" charset="0"/>
              </a:rPr>
              <a:t>oment </a:t>
            </a:r>
            <a:r>
              <a:rPr lang="en-US" sz="2800" b="1" dirty="0" err="1">
                <a:latin typeface="Arial" panose="020B0604020202020204" pitchFamily="34" charset="0"/>
                <a:ea typeface="Times New Roman" panose="02020603050405020304" pitchFamily="18" charset="0"/>
              </a:rPr>
              <a:t>lực</a:t>
            </a:r>
            <a:r>
              <a:rPr lang="en-US" sz="2800" b="1" dirty="0">
                <a:latin typeface="Arial" panose="020B0604020202020204" pitchFamily="34" charset="0"/>
                <a:ea typeface="Times New Roman" panose="02020603050405020304" pitchFamily="18" charset="0"/>
              </a:rPr>
              <a:t> </a:t>
            </a:r>
            <a:endParaRPr lang="en-US" sz="2800" dirty="0"/>
          </a:p>
        </p:txBody>
      </p:sp>
      <p:sp>
        <p:nvSpPr>
          <p:cNvPr id="8" name="Text Box 7"/>
          <p:cNvSpPr txBox="1"/>
          <p:nvPr/>
        </p:nvSpPr>
        <p:spPr>
          <a:xfrm>
            <a:off x="4448175" y="804545"/>
            <a:ext cx="7503160" cy="2676525"/>
          </a:xfrm>
          <a:prstGeom prst="rect">
            <a:avLst/>
          </a:prstGeom>
          <a:noFill/>
        </p:spPr>
        <p:txBody>
          <a:bodyPr wrap="square" rtlCol="0" anchor="t">
            <a:spAutoFit/>
          </a:bodyPr>
          <a:p>
            <a:r>
              <a:rPr lang="en-US" sz="2800" b="1">
                <a:solidFill>
                  <a:srgbClr val="3510C2"/>
                </a:solidFill>
                <a:latin typeface="Times New Roman" panose="02020603050405020304" pitchFamily="18" charset="0"/>
                <a:cs typeface="Times New Roman" panose="02020603050405020304" pitchFamily="18" charset="0"/>
              </a:rPr>
              <a:t>Vận dụng 2 trang 93 : Hình 18.6 là ảnh chiếc kìm cán dài dùng để cắt sắt (hình 18.6 a) và dao xén giấy (hình 18.6b). Trong mỗi hình, nêu rõ bộ phận nào của dụng cụ sẽ quay được khi chịu lực tác dụng..</a:t>
            </a:r>
            <a:endParaRPr lang="en-US" sz="2800" b="1">
              <a:solidFill>
                <a:srgbClr val="3510C2"/>
              </a:solidFill>
              <a:latin typeface="Times New Roman" panose="02020603050405020304" pitchFamily="18" charset="0"/>
              <a:cs typeface="Times New Roman" panose="02020603050405020304" pitchFamily="18" charset="0"/>
            </a:endParaRPr>
          </a:p>
          <a:p>
            <a:endParaRPr lang="en-US" sz="2800" b="1">
              <a:solidFill>
                <a:srgbClr val="3510C2"/>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
          <a:stretch>
            <a:fillRect/>
          </a:stretch>
        </p:blipFill>
        <p:spPr>
          <a:xfrm>
            <a:off x="4519930" y="3035300"/>
            <a:ext cx="7217410" cy="35623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spect="1"/>
          </p:cNvSpPr>
          <p:nvPr/>
        </p:nvSpPr>
        <p:spPr>
          <a:xfrm>
            <a:off x="-5996554" y="1952397"/>
            <a:ext cx="5948667" cy="3868225"/>
          </a:xfrm>
          <a:prstGeom prst="rect">
            <a:avLst/>
          </a:prstGeom>
          <a:blipFill dpi="0" rotWithShape="1">
            <a:blip r:embed="rId1">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id-ID" sz="1705" dirty="0">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endParaRPr>
          </a:p>
        </p:txBody>
      </p:sp>
      <p:pic>
        <p:nvPicPr>
          <p:cNvPr id="11" name="图片 6"/>
          <p:cNvPicPr>
            <a:picLocks noChangeAspect="1"/>
          </p:cNvPicPr>
          <p:nvPr/>
        </p:nvPicPr>
        <p:blipFill rotWithShape="1">
          <a:blip r:embed="rId2">
            <a:extLst>
              <a:ext uri="{28A0092B-C50C-407E-A947-70E740481C1C}">
                <a14:useLocalDpi xmlns:a14="http://schemas.microsoft.com/office/drawing/2010/main" val="0"/>
              </a:ext>
            </a:extLst>
          </a:blip>
          <a:srcRect l="14702" r="70597" b="66179"/>
          <a:stretch>
            <a:fillRect/>
          </a:stretch>
        </p:blipFill>
        <p:spPr>
          <a:xfrm rot="17883636">
            <a:off x="107509" y="-453063"/>
            <a:ext cx="2422526" cy="3134858"/>
          </a:xfrm>
          <a:prstGeom prst="rect">
            <a:avLst/>
          </a:prstGeom>
          <a:ln>
            <a:noFill/>
          </a:ln>
          <a:effectLst>
            <a:outerShdw blurRad="292100" dist="139700" dir="2700000" algn="tl" rotWithShape="0">
              <a:srgbClr val="333333">
                <a:alpha val="65000"/>
              </a:srgbClr>
            </a:outerShdw>
          </a:effectLst>
        </p:spPr>
      </p:pic>
      <p:sp>
        <p:nvSpPr>
          <p:cNvPr id="12" name="Title 1"/>
          <p:cNvSpPr txBox="1"/>
          <p:nvPr/>
        </p:nvSpPr>
        <p:spPr>
          <a:xfrm>
            <a:off x="141029" y="292783"/>
            <a:ext cx="1708895" cy="13239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Times New Roman" panose="02020603050405020304" pitchFamily="18" charset="0"/>
                <a:cs typeface="Times New Roman" panose="02020603050405020304" pitchFamily="18" charset="0"/>
              </a:rPr>
              <a:t>VẬN DỤNG</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13" name="图片 4"/>
          <p:cNvPicPr>
            <a:picLocks noChangeAspect="1"/>
          </p:cNvPicPr>
          <p:nvPr/>
        </p:nvPicPr>
        <p:blipFill rotWithShape="1">
          <a:blip r:embed="rId3">
            <a:extLst>
              <a:ext uri="{28A0092B-C50C-407E-A947-70E740481C1C}">
                <a14:useLocalDpi xmlns:a14="http://schemas.microsoft.com/office/drawing/2010/main" val="0"/>
              </a:ext>
            </a:extLst>
          </a:blip>
          <a:srcRect t="18309" r="63387" b="43217"/>
          <a:stretch>
            <a:fillRect/>
          </a:stretch>
        </p:blipFill>
        <p:spPr>
          <a:xfrm>
            <a:off x="347469" y="212614"/>
            <a:ext cx="11497061" cy="4157983"/>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2625144" y="1583482"/>
            <a:ext cx="7831016" cy="1743106"/>
          </a:xfrm>
          <a:prstGeom prst="rect">
            <a:avLst/>
          </a:prstGeom>
        </p:spPr>
        <p:txBody>
          <a:bodyPr wrap="square">
            <a:spAutoFit/>
          </a:bodyPr>
          <a:lstStyle/>
          <a:p>
            <a:pPr>
              <a:lnSpc>
                <a:spcPct val="115000"/>
              </a:lnSpc>
              <a:spcBef>
                <a:spcPts val="1200"/>
              </a:spcBef>
              <a:spcAft>
                <a:spcPts val="0"/>
              </a:spcAft>
            </a:pP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Thiết</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kế</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 video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giới</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thiệu</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những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ứng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ít</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nhất</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5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ứng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moment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vào</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thực</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tế</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cuộc</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sống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hàng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ngày</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US" sz="3200" b="1"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1849924" y="4369317"/>
            <a:ext cx="9463344" cy="931281"/>
          </a:xfrm>
          <a:prstGeom prst="rect">
            <a:avLst/>
          </a:prstGeom>
        </p:spPr>
        <p:txBody>
          <a:bodyPr wrap="square">
            <a:spAutoFit/>
          </a:bodyPr>
          <a:lstStyle/>
          <a:p>
            <a:pPr>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Hoạt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(4-5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mềm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video: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Capcut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Power Point…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p:cNvSpPr/>
          <p:nvPr/>
        </p:nvSpPr>
        <p:spPr>
          <a:xfrm>
            <a:off x="3861881" y="108117"/>
            <a:ext cx="5869499" cy="461665"/>
          </a:xfrm>
          <a:prstGeom prst="rect">
            <a:avLst/>
          </a:prstGeom>
        </p:spPr>
        <p:txBody>
          <a:bodyPr wrap="square">
            <a:spAutoFit/>
          </a:bodyPr>
          <a:lstStyle/>
          <a:p>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Giao</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nhiệm</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vụ</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vào</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cuối</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tiết</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Luyện</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tập</a:t>
            </a:r>
            <a:endParaRPr lang="en-US" sz="2400" dirty="0">
              <a:solidFill>
                <a:srgbClr val="FF0000"/>
              </a:solidFill>
            </a:endParaRPr>
          </a:p>
        </p:txBody>
      </p:sp>
      <p:pic>
        <p:nvPicPr>
          <p:cNvPr id="9" name="图片 1"/>
          <p:cNvPicPr>
            <a:picLocks noChangeAspect="1"/>
          </p:cNvPicPr>
          <p:nvPr/>
        </p:nvPicPr>
        <p:blipFill>
          <a:blip r:embed="rId4"/>
          <a:stretch>
            <a:fillRect/>
          </a:stretch>
        </p:blipFill>
        <p:spPr>
          <a:xfrm>
            <a:off x="865762" y="5643103"/>
            <a:ext cx="4877554" cy="1214897"/>
          </a:xfrm>
          <a:prstGeom prst="rect">
            <a:avLst/>
          </a:prstGeom>
          <a:effectLst>
            <a:outerShdw blurRad="50800" dist="38100" dir="10800000" algn="r" rotWithShape="0">
              <a:prstClr val="black">
                <a:alpha val="40000"/>
              </a:prstClr>
            </a:outerShdw>
          </a:effectLst>
        </p:spPr>
      </p:pic>
      <p:pic>
        <p:nvPicPr>
          <p:cNvPr id="10" name="图片 1"/>
          <p:cNvPicPr>
            <a:picLocks noChangeAspect="1"/>
          </p:cNvPicPr>
          <p:nvPr/>
        </p:nvPicPr>
        <p:blipFill>
          <a:blip r:embed="rId4"/>
          <a:stretch>
            <a:fillRect/>
          </a:stretch>
        </p:blipFill>
        <p:spPr>
          <a:xfrm>
            <a:off x="6448686" y="5578443"/>
            <a:ext cx="5137150" cy="1279557"/>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95375"/>
            <a:ext cx="121920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b="1" dirty="0">
              <a:latin typeface="Tahoma" panose="020B0604030504040204" pitchFamily="34" charset="0"/>
              <a:cs typeface="Tahoma" panose="020B0604030504040204" pitchFamily="34" charset="0"/>
            </a:endParaRPr>
          </a:p>
        </p:txBody>
      </p:sp>
      <p:pic>
        <p:nvPicPr>
          <p:cNvPr id="6" name="Picture 2" descr="Download Free png Child , Students, group of children studying illustration  ... - DLPNG.com"/>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1288" y="1095375"/>
            <a:ext cx="2806511" cy="14243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1484543" y="413330"/>
            <a:ext cx="9222913" cy="523220"/>
          </a:xfrm>
          <a:prstGeom prst="rect">
            <a:avLst/>
          </a:prstGeom>
        </p:spPr>
        <p:txBody>
          <a:bodyPr wrap="square">
            <a:spAutoFit/>
          </a:bodyPr>
          <a:lstStyle/>
          <a:p>
            <a:pPr algn="ctr"/>
            <a:r>
              <a:rPr lang="en-SG" sz="2800" b="1" dirty="0">
                <a:solidFill>
                  <a:srgbClr val="0000FF"/>
                </a:solidFill>
                <a:latin typeface="Times New Roman" panose="02020603050405020304" pitchFamily="18" charset="0"/>
                <a:cs typeface="Times New Roman" panose="02020603050405020304" pitchFamily="18" charset="0"/>
              </a:rPr>
              <a:t>BÁO CÁO VIDEO</a:t>
            </a:r>
            <a:endParaRPr lang="en-US" sz="2800" b="1" dirty="0">
              <a:solidFill>
                <a:srgbClr val="0000FF"/>
              </a:solidFill>
              <a:latin typeface="Times New Roman" panose="02020603050405020304" pitchFamily="18" charset="0"/>
              <a:cs typeface="Times New Roman" panose="02020603050405020304" pitchFamily="18" charset="0"/>
            </a:endParaRPr>
          </a:p>
        </p:txBody>
      </p:sp>
      <p:graphicFrame>
        <p:nvGraphicFramePr>
          <p:cNvPr id="14" name="Table 13"/>
          <p:cNvGraphicFramePr>
            <a:graphicFrameLocks noGrp="1"/>
          </p:cNvGraphicFramePr>
          <p:nvPr/>
        </p:nvGraphicFramePr>
        <p:xfrm>
          <a:off x="5444684" y="2891771"/>
          <a:ext cx="6666028" cy="3293396"/>
        </p:xfrm>
        <a:graphic>
          <a:graphicData uri="http://schemas.openxmlformats.org/drawingml/2006/table">
            <a:tbl>
              <a:tblPr firstRow="1" firstCol="1" bandRow="1">
                <a:tableStyleId>{5C22544A-7EE6-4342-B048-85BDC9FD1C3A}</a:tableStyleId>
              </a:tblPr>
              <a:tblGrid>
                <a:gridCol w="4048036"/>
                <a:gridCol w="874528"/>
                <a:gridCol w="871732"/>
                <a:gridCol w="871732"/>
              </a:tblGrid>
              <a:tr h="456470">
                <a:tc>
                  <a:txBody>
                    <a:bodyPr/>
                    <a:lstStyle/>
                    <a:p>
                      <a:pPr algn="ctr">
                        <a:lnSpc>
                          <a:spcPct val="115000"/>
                        </a:lnSpc>
                        <a:spcBef>
                          <a:spcPts val="300"/>
                        </a:spcBef>
                        <a:spcAft>
                          <a:spcPts val="300"/>
                        </a:spcAft>
                      </a:pPr>
                      <a:r>
                        <a:rPr lang="en-US" sz="2400" spc="10">
                          <a:solidFill>
                            <a:schemeClr val="tx1"/>
                          </a:solidFill>
                          <a:effectLst/>
                          <a:latin typeface="Times New Roman" panose="02020603050405020304" pitchFamily="18" charset="0"/>
                          <a:cs typeface="Times New Roman" panose="02020603050405020304" pitchFamily="18" charset="0"/>
                        </a:rPr>
                        <a:t>Các tiêu chí</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3</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300"/>
                        </a:spcBef>
                        <a:spcAft>
                          <a:spcPts val="300"/>
                        </a:spcAft>
                      </a:pPr>
                      <a:r>
                        <a:rPr lang="en-US" sz="2400" spc="10">
                          <a:solidFill>
                            <a:schemeClr val="tx1"/>
                          </a:solidFill>
                          <a:effectLst/>
                          <a:latin typeface="Times New Roman" panose="02020603050405020304" pitchFamily="18" charset="0"/>
                          <a:cs typeface="Times New Roman" panose="02020603050405020304" pitchFamily="18" charset="0"/>
                        </a:rPr>
                        <a:t>2</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300"/>
                        </a:spcBef>
                        <a:spcAft>
                          <a:spcPts val="300"/>
                        </a:spcAft>
                      </a:pPr>
                      <a:r>
                        <a:rPr lang="en-US" sz="2400" spc="10">
                          <a:solidFill>
                            <a:schemeClr val="tx1"/>
                          </a:solidFill>
                          <a:effectLst/>
                          <a:latin typeface="Times New Roman" panose="02020603050405020304" pitchFamily="18" charset="0"/>
                          <a:cs typeface="Times New Roman" panose="02020603050405020304" pitchFamily="18" charset="0"/>
                        </a:rPr>
                        <a:t>1</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r>
              <a:tr h="796216">
                <a:tc>
                  <a:txBody>
                    <a:bodyPr/>
                    <a:lstStyle/>
                    <a:p>
                      <a:pPr>
                        <a:lnSpc>
                          <a:spcPct val="115000"/>
                        </a:lnSpc>
                        <a:spcBef>
                          <a:spcPts val="300"/>
                        </a:spcBef>
                        <a:spcAft>
                          <a:spcPts val="30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ứng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moment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lực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cuộc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796216">
                <a:tc>
                  <a:txBody>
                    <a:bodyPr/>
                    <a:lstStyle/>
                    <a:p>
                      <a:pPr>
                        <a:lnSpc>
                          <a:spcPct val="115000"/>
                        </a:lnSpc>
                        <a:spcAft>
                          <a:spcPts val="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rõ</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kênh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kênh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chữ</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464982">
                <a:tc>
                  <a:txBody>
                    <a:bodyPr/>
                    <a:lstStyle/>
                    <a:p>
                      <a:pPr>
                        <a:lnSpc>
                          <a:spcPct val="115000"/>
                        </a:lnSpc>
                        <a:spcAft>
                          <a:spcPts val="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sắc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âm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hấp</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dẫn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hút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xem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r>
            </a:tbl>
          </a:graphicData>
        </a:graphic>
      </p:graphicFrame>
      <p:sp>
        <p:nvSpPr>
          <p:cNvPr id="15" name="Rectangle 1"/>
          <p:cNvSpPr>
            <a:spLocks noChangeArrowheads="1"/>
          </p:cNvSpPr>
          <p:nvPr/>
        </p:nvSpPr>
        <p:spPr bwMode="auto">
          <a:xfrm>
            <a:off x="81288" y="3091826"/>
            <a:ext cx="5287109"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ctr" defTabSz="914400" rtl="0" eaLnBrk="0" fontAlgn="base" latinLnBrk="0" hangingPunct="0">
              <a:lnSpc>
                <a:spcPct val="100000"/>
              </a:lnSpc>
              <a:spcBef>
                <a:spcPct val="0"/>
              </a:spcBef>
              <a:spcAft>
                <a:spcPct val="0"/>
              </a:spcAft>
              <a:buClrTx/>
              <a:buSzTx/>
            </a:pP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Thang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đánh</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giá</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Các</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mức</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thang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đo</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Mức</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1: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Chưa</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làm</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Mức</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Đã</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làm</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nhưng</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chưa</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tốt</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0" eaLnBrk="0" fontAlgn="base" hangingPunct="0">
              <a:spcBef>
                <a:spcPct val="0"/>
              </a:spcBef>
              <a:spcAft>
                <a:spcPct val="0"/>
              </a:spcAft>
            </a:pPr>
            <a:r>
              <a:rPr lang="en-US" altLang="en-US" sz="2600" b="1" dirty="0" err="1">
                <a:latin typeface="Arial" panose="020B0604020202020204" pitchFamily="34" charset="0"/>
                <a:ea typeface="Calibri" panose="020F0502020204030204" pitchFamily="34" charset="0"/>
                <a:cs typeface="Arial" panose="020B0604020202020204" pitchFamily="34" charset="0"/>
              </a:rPr>
              <a:t>Mức</a:t>
            </a:r>
            <a:r>
              <a:rPr lang="en-US" altLang="en-US" sz="2600" b="1" dirty="0">
                <a:latin typeface="Arial" panose="020B0604020202020204" pitchFamily="34" charset="0"/>
                <a:ea typeface="Calibri" panose="020F0502020204030204" pitchFamily="34" charset="0"/>
                <a:cs typeface="Arial" panose="020B0604020202020204" pitchFamily="34" charset="0"/>
              </a:rPr>
              <a:t> 3:</a:t>
            </a:r>
            <a:r>
              <a:rPr lang="en-US" altLang="en-US" sz="2600" dirty="0">
                <a:latin typeface="Arial" panose="020B0604020202020204" pitchFamily="34" charset="0"/>
                <a:ea typeface="Calibri" panose="020F0502020204030204" pitchFamily="34" charset="0"/>
                <a:cs typeface="Arial" panose="020B0604020202020204" pitchFamily="34" charset="0"/>
              </a:rPr>
              <a:t> </a:t>
            </a:r>
            <a:r>
              <a:rPr lang="en-US" altLang="en-US" sz="2600" dirty="0" err="1">
                <a:latin typeface="Arial" panose="020B0604020202020204" pitchFamily="34" charset="0"/>
                <a:ea typeface="Calibri" panose="020F0502020204030204" pitchFamily="34" charset="0"/>
                <a:cs typeface="Arial" panose="020B0604020202020204" pitchFamily="34" charset="0"/>
              </a:rPr>
              <a:t>Làm</a:t>
            </a:r>
            <a:r>
              <a:rPr lang="en-US" altLang="en-US" sz="2600" dirty="0">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ở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mức</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rất</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tốt</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TextBox 1"/>
          <p:cNvSpPr txBox="1"/>
          <p:nvPr/>
        </p:nvSpPr>
        <p:spPr>
          <a:xfrm>
            <a:off x="2887799" y="1253765"/>
            <a:ext cx="9140803" cy="954107"/>
          </a:xfrm>
          <a:prstGeom prst="rect">
            <a:avLst/>
          </a:prstGeom>
          <a:noFill/>
        </p:spPr>
        <p:txBody>
          <a:bodyPr wrap="square" rtlCol="0">
            <a:spAutoFit/>
          </a:bodyPr>
          <a:lstStyle/>
          <a:p>
            <a:r>
              <a:rPr lang="en-US" sz="2800" b="1" dirty="0" err="1">
                <a:solidFill>
                  <a:srgbClr val="C00000"/>
                </a:solidFill>
                <a:latin typeface="Arial" panose="020B0604020202020204" pitchFamily="34" charset="0"/>
                <a:cs typeface="Arial" panose="020B0604020202020204" pitchFamily="34" charset="0"/>
              </a:rPr>
              <a:t>Các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nhóm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trình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bày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bài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làm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nhóm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quan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sát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nhận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xét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theo</a:t>
            </a:r>
            <a:r>
              <a:rPr lang="en-US" sz="2800" b="1" dirty="0">
                <a:solidFill>
                  <a:srgbClr val="C00000"/>
                </a:solidFill>
                <a:latin typeface="Arial" panose="020B0604020202020204" pitchFamily="34" charset="0"/>
                <a:cs typeface="Arial" panose="020B0604020202020204" pitchFamily="34" charset="0"/>
              </a:rPr>
              <a:t> thang </a:t>
            </a:r>
            <a:r>
              <a:rPr lang="en-US" sz="2800" b="1" dirty="0" err="1">
                <a:solidFill>
                  <a:srgbClr val="C00000"/>
                </a:solidFill>
                <a:latin typeface="Arial" panose="020B0604020202020204" pitchFamily="34" charset="0"/>
                <a:cs typeface="Arial" panose="020B0604020202020204" pitchFamily="34" charset="0"/>
              </a:rPr>
              <a:t>đánh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giá</a:t>
            </a:r>
            <a:r>
              <a:rPr lang="en-US" sz="2800" b="1" dirty="0">
                <a:solidFill>
                  <a:srgbClr val="C00000"/>
                </a:solidFill>
                <a:latin typeface="Arial" panose="020B0604020202020204" pitchFamily="34" charset="0"/>
                <a:cs typeface="Arial" panose="020B0604020202020204" pitchFamily="34" charset="0"/>
              </a:rPr>
              <a:t>.</a:t>
            </a:r>
            <a:endParaRPr lang="en-US" sz="2800" b="1" dirty="0">
              <a:solidFill>
                <a:srgbClr val="C00000"/>
              </a:solidFill>
              <a:latin typeface="Arial" panose="020B0604020202020204" pitchFamily="34" charset="0"/>
              <a:cs typeface="Arial" panose="020B0604020202020204" pitchFamily="34" charset="0"/>
            </a:endParaRPr>
          </a:p>
        </p:txBody>
      </p:sp>
      <p:pic>
        <p:nvPicPr>
          <p:cNvPr id="8" name="图片 1"/>
          <p:cNvPicPr>
            <a:picLocks noChangeAspect="1"/>
          </p:cNvPicPr>
          <p:nvPr/>
        </p:nvPicPr>
        <p:blipFill>
          <a:blip r:embed="rId2"/>
          <a:stretch>
            <a:fillRect/>
          </a:stretch>
        </p:blipFill>
        <p:spPr>
          <a:xfrm>
            <a:off x="7988565" y="32750"/>
            <a:ext cx="4040037" cy="1006289"/>
          </a:xfrm>
          <a:prstGeom prst="rect">
            <a:avLst/>
          </a:prstGeom>
          <a:effectLst>
            <a:outerShdw blurRad="50800" dist="38100" dir="10800000" algn="r"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957" y="18849"/>
            <a:ext cx="12187636" cy="6858000"/>
          </a:xfrm>
          <a:prstGeom prst="rect">
            <a:avLst/>
          </a:prstGeom>
        </p:spPr>
      </p:pic>
      <p:sp>
        <p:nvSpPr>
          <p:cNvPr id="22" name="云形 21"/>
          <p:cNvSpPr/>
          <p:nvPr/>
        </p:nvSpPr>
        <p:spPr>
          <a:xfrm>
            <a:off x="739057" y="1471962"/>
            <a:ext cx="1070693" cy="710101"/>
          </a:xfrm>
          <a:prstGeom prst="cloud">
            <a:avLst/>
          </a:pr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5" name="云形 24"/>
          <p:cNvSpPr/>
          <p:nvPr/>
        </p:nvSpPr>
        <p:spPr>
          <a:xfrm>
            <a:off x="2295245" y="506496"/>
            <a:ext cx="1446916" cy="766076"/>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1" fmla="*/ 4693 w 43200"/>
              <a:gd name="connsiteY0-2" fmla="*/ 26177 h 43200"/>
              <a:gd name="connsiteX1-3" fmla="*/ 2160 w 43200"/>
              <a:gd name="connsiteY1-4" fmla="*/ 25380 h 43200"/>
              <a:gd name="connsiteX2-5" fmla="*/ 6928 w 43200"/>
              <a:gd name="connsiteY2-6" fmla="*/ 34899 h 43200"/>
              <a:gd name="connsiteX3-7" fmla="*/ 5820 w 43200"/>
              <a:gd name="connsiteY3-8" fmla="*/ 35280 h 43200"/>
              <a:gd name="connsiteX4-9" fmla="*/ 16478 w 43200"/>
              <a:gd name="connsiteY4-10" fmla="*/ 39090 h 43200"/>
              <a:gd name="connsiteX5-11" fmla="*/ 15810 w 43200"/>
              <a:gd name="connsiteY5-12" fmla="*/ 37350 h 43200"/>
              <a:gd name="connsiteX6-13" fmla="*/ 28827 w 43200"/>
              <a:gd name="connsiteY6-14" fmla="*/ 34751 h 43200"/>
              <a:gd name="connsiteX7-15" fmla="*/ 28560 w 43200"/>
              <a:gd name="connsiteY7-16" fmla="*/ 36660 h 43200"/>
              <a:gd name="connsiteX8-17" fmla="*/ 34129 w 43200"/>
              <a:gd name="connsiteY8-18" fmla="*/ 22954 h 43200"/>
              <a:gd name="connsiteX9-19" fmla="*/ 37380 w 43200"/>
              <a:gd name="connsiteY9-20" fmla="*/ 30090 h 43200"/>
              <a:gd name="connsiteX10-21" fmla="*/ 41798 w 43200"/>
              <a:gd name="connsiteY10-22" fmla="*/ 15354 h 43200"/>
              <a:gd name="connsiteX11-23" fmla="*/ 40350 w 43200"/>
              <a:gd name="connsiteY11-24" fmla="*/ 18030 h 43200"/>
              <a:gd name="connsiteX12-25" fmla="*/ 38324 w 43200"/>
              <a:gd name="connsiteY12-26" fmla="*/ 5426 h 43200"/>
              <a:gd name="connsiteX13-27" fmla="*/ 38400 w 43200"/>
              <a:gd name="connsiteY13-28" fmla="*/ 6690 h 43200"/>
              <a:gd name="connsiteX14-29" fmla="*/ 29078 w 43200"/>
              <a:gd name="connsiteY14-30" fmla="*/ 3952 h 43200"/>
              <a:gd name="connsiteX15-31" fmla="*/ 29820 w 43200"/>
              <a:gd name="connsiteY15-32" fmla="*/ 2340 h 43200"/>
              <a:gd name="connsiteX16-33" fmla="*/ 22141 w 43200"/>
              <a:gd name="connsiteY16-34" fmla="*/ 4720 h 43200"/>
              <a:gd name="connsiteX17-35" fmla="*/ 22500 w 43200"/>
              <a:gd name="connsiteY17-36" fmla="*/ 3330 h 43200"/>
              <a:gd name="connsiteX18-37" fmla="*/ 14000 w 43200"/>
              <a:gd name="connsiteY18-38" fmla="*/ 5192 h 43200"/>
              <a:gd name="connsiteX19-39" fmla="*/ 15300 w 43200"/>
              <a:gd name="connsiteY19-40" fmla="*/ 6540 h 43200"/>
              <a:gd name="connsiteX20-41" fmla="*/ 4127 w 43200"/>
              <a:gd name="connsiteY20-42" fmla="*/ 15789 h 43200"/>
              <a:gd name="connsiteX21-43" fmla="*/ 3900 w 43200"/>
              <a:gd name="connsiteY21-44" fmla="*/ 14370 h 43200"/>
              <a:gd name="connsiteX0-45" fmla="*/ 3936 w 43256"/>
              <a:gd name="connsiteY0-46" fmla="*/ 14229 h 43219"/>
              <a:gd name="connsiteX1-47" fmla="*/ 5659 w 43256"/>
              <a:gd name="connsiteY1-48" fmla="*/ 6766 h 43219"/>
              <a:gd name="connsiteX2-49" fmla="*/ 14041 w 43256"/>
              <a:gd name="connsiteY2-50" fmla="*/ 5061 h 43219"/>
              <a:gd name="connsiteX3-51" fmla="*/ 22492 w 43256"/>
              <a:gd name="connsiteY3-52" fmla="*/ 3291 h 43219"/>
              <a:gd name="connsiteX4-53" fmla="*/ 25785 w 43256"/>
              <a:gd name="connsiteY4-54" fmla="*/ 59 h 43219"/>
              <a:gd name="connsiteX5-55" fmla="*/ 29869 w 43256"/>
              <a:gd name="connsiteY5-56" fmla="*/ 2340 h 43219"/>
              <a:gd name="connsiteX6-57" fmla="*/ 35499 w 43256"/>
              <a:gd name="connsiteY6-58" fmla="*/ 549 h 43219"/>
              <a:gd name="connsiteX7-59" fmla="*/ 38354 w 43256"/>
              <a:gd name="connsiteY7-60" fmla="*/ 5435 h 43219"/>
              <a:gd name="connsiteX8-61" fmla="*/ 42018 w 43256"/>
              <a:gd name="connsiteY8-62" fmla="*/ 10177 h 43219"/>
              <a:gd name="connsiteX9-63" fmla="*/ 41854 w 43256"/>
              <a:gd name="connsiteY9-64" fmla="*/ 15319 h 43219"/>
              <a:gd name="connsiteX10-65" fmla="*/ 43052 w 43256"/>
              <a:gd name="connsiteY10-66" fmla="*/ 23181 h 43219"/>
              <a:gd name="connsiteX11-67" fmla="*/ 37440 w 43256"/>
              <a:gd name="connsiteY11-68" fmla="*/ 30063 h 43219"/>
              <a:gd name="connsiteX12-69" fmla="*/ 35431 w 43256"/>
              <a:gd name="connsiteY12-70" fmla="*/ 35960 h 43219"/>
              <a:gd name="connsiteX13-71" fmla="*/ 28591 w 43256"/>
              <a:gd name="connsiteY13-72" fmla="*/ 36674 h 43219"/>
              <a:gd name="connsiteX14-73" fmla="*/ 23703 w 43256"/>
              <a:gd name="connsiteY14-74" fmla="*/ 42965 h 43219"/>
              <a:gd name="connsiteX15-75" fmla="*/ 16516 w 43256"/>
              <a:gd name="connsiteY15-76" fmla="*/ 39125 h 43219"/>
              <a:gd name="connsiteX16-77" fmla="*/ 5840 w 43256"/>
              <a:gd name="connsiteY16-78" fmla="*/ 35331 h 43219"/>
              <a:gd name="connsiteX17-79" fmla="*/ 1146 w 43256"/>
              <a:gd name="connsiteY17-80" fmla="*/ 31109 h 43219"/>
              <a:gd name="connsiteX18-81" fmla="*/ 2149 w 43256"/>
              <a:gd name="connsiteY18-82" fmla="*/ 25410 h 43219"/>
              <a:gd name="connsiteX19-83" fmla="*/ 31 w 43256"/>
              <a:gd name="connsiteY19-84" fmla="*/ 19563 h 43219"/>
              <a:gd name="connsiteX20-85" fmla="*/ 3899 w 43256"/>
              <a:gd name="connsiteY20-86" fmla="*/ 14366 h 43219"/>
              <a:gd name="connsiteX21-87" fmla="*/ 3936 w 43256"/>
              <a:gd name="connsiteY21-88" fmla="*/ 14229 h 43219"/>
              <a:gd name="connsiteX0-89" fmla="*/ 4729 w 43256"/>
              <a:gd name="connsiteY0-90" fmla="*/ 26036 h 43219"/>
              <a:gd name="connsiteX1-91" fmla="*/ 2196 w 43256"/>
              <a:gd name="connsiteY1-92" fmla="*/ 25239 h 43219"/>
              <a:gd name="connsiteX2-93" fmla="*/ 6964 w 43256"/>
              <a:gd name="connsiteY2-94" fmla="*/ 34758 h 43219"/>
              <a:gd name="connsiteX3-95" fmla="*/ 5856 w 43256"/>
              <a:gd name="connsiteY3-96" fmla="*/ 35139 h 43219"/>
              <a:gd name="connsiteX4-97" fmla="*/ 28863 w 43256"/>
              <a:gd name="connsiteY4-98" fmla="*/ 34610 h 43219"/>
              <a:gd name="connsiteX5-99" fmla="*/ 28596 w 43256"/>
              <a:gd name="connsiteY5-100" fmla="*/ 36519 h 43219"/>
              <a:gd name="connsiteX6-101" fmla="*/ 34165 w 43256"/>
              <a:gd name="connsiteY6-102" fmla="*/ 22813 h 43219"/>
              <a:gd name="connsiteX7-103" fmla="*/ 37416 w 43256"/>
              <a:gd name="connsiteY7-104" fmla="*/ 29949 h 43219"/>
              <a:gd name="connsiteX8-105" fmla="*/ 41834 w 43256"/>
              <a:gd name="connsiteY8-106" fmla="*/ 15213 h 43219"/>
              <a:gd name="connsiteX9-107" fmla="*/ 40386 w 43256"/>
              <a:gd name="connsiteY9-108" fmla="*/ 17889 h 43219"/>
              <a:gd name="connsiteX10-109" fmla="*/ 38360 w 43256"/>
              <a:gd name="connsiteY10-110" fmla="*/ 5285 h 43219"/>
              <a:gd name="connsiteX11-111" fmla="*/ 38436 w 43256"/>
              <a:gd name="connsiteY11-112" fmla="*/ 6549 h 43219"/>
              <a:gd name="connsiteX12-113" fmla="*/ 29114 w 43256"/>
              <a:gd name="connsiteY12-114" fmla="*/ 3811 h 43219"/>
              <a:gd name="connsiteX13-115" fmla="*/ 29856 w 43256"/>
              <a:gd name="connsiteY13-116" fmla="*/ 2199 h 43219"/>
              <a:gd name="connsiteX14-117" fmla="*/ 22177 w 43256"/>
              <a:gd name="connsiteY14-118" fmla="*/ 4579 h 43219"/>
              <a:gd name="connsiteX15-119" fmla="*/ 22536 w 43256"/>
              <a:gd name="connsiteY15-120" fmla="*/ 3189 h 43219"/>
              <a:gd name="connsiteX16-121" fmla="*/ 14036 w 43256"/>
              <a:gd name="connsiteY16-122" fmla="*/ 5051 h 43219"/>
              <a:gd name="connsiteX17-123" fmla="*/ 15336 w 43256"/>
              <a:gd name="connsiteY17-124" fmla="*/ 6399 h 43219"/>
              <a:gd name="connsiteX18-125" fmla="*/ 4163 w 43256"/>
              <a:gd name="connsiteY18-126" fmla="*/ 15648 h 43219"/>
              <a:gd name="connsiteX19-127" fmla="*/ 3936 w 43256"/>
              <a:gd name="connsiteY19-128" fmla="*/ 14229 h 43219"/>
              <a:gd name="connsiteX0-129" fmla="*/ 3936 w 43256"/>
              <a:gd name="connsiteY0-130" fmla="*/ 14229 h 42975"/>
              <a:gd name="connsiteX1-131" fmla="*/ 5659 w 43256"/>
              <a:gd name="connsiteY1-132" fmla="*/ 6766 h 42975"/>
              <a:gd name="connsiteX2-133" fmla="*/ 14041 w 43256"/>
              <a:gd name="connsiteY2-134" fmla="*/ 5061 h 42975"/>
              <a:gd name="connsiteX3-135" fmla="*/ 22492 w 43256"/>
              <a:gd name="connsiteY3-136" fmla="*/ 3291 h 42975"/>
              <a:gd name="connsiteX4-137" fmla="*/ 25785 w 43256"/>
              <a:gd name="connsiteY4-138" fmla="*/ 59 h 42975"/>
              <a:gd name="connsiteX5-139" fmla="*/ 29869 w 43256"/>
              <a:gd name="connsiteY5-140" fmla="*/ 2340 h 42975"/>
              <a:gd name="connsiteX6-141" fmla="*/ 35499 w 43256"/>
              <a:gd name="connsiteY6-142" fmla="*/ 549 h 42975"/>
              <a:gd name="connsiteX7-143" fmla="*/ 38354 w 43256"/>
              <a:gd name="connsiteY7-144" fmla="*/ 5435 h 42975"/>
              <a:gd name="connsiteX8-145" fmla="*/ 42018 w 43256"/>
              <a:gd name="connsiteY8-146" fmla="*/ 10177 h 42975"/>
              <a:gd name="connsiteX9-147" fmla="*/ 41854 w 43256"/>
              <a:gd name="connsiteY9-148" fmla="*/ 15319 h 42975"/>
              <a:gd name="connsiteX10-149" fmla="*/ 43052 w 43256"/>
              <a:gd name="connsiteY10-150" fmla="*/ 23181 h 42975"/>
              <a:gd name="connsiteX11-151" fmla="*/ 37440 w 43256"/>
              <a:gd name="connsiteY11-152" fmla="*/ 30063 h 42975"/>
              <a:gd name="connsiteX12-153" fmla="*/ 35431 w 43256"/>
              <a:gd name="connsiteY12-154" fmla="*/ 35960 h 42975"/>
              <a:gd name="connsiteX13-155" fmla="*/ 28591 w 43256"/>
              <a:gd name="connsiteY13-156" fmla="*/ 36674 h 42975"/>
              <a:gd name="connsiteX14-157" fmla="*/ 23703 w 43256"/>
              <a:gd name="connsiteY14-158" fmla="*/ 42965 h 42975"/>
              <a:gd name="connsiteX15-159" fmla="*/ 5840 w 43256"/>
              <a:gd name="connsiteY15-160" fmla="*/ 35331 h 42975"/>
              <a:gd name="connsiteX16-161" fmla="*/ 1146 w 43256"/>
              <a:gd name="connsiteY16-162" fmla="*/ 31109 h 42975"/>
              <a:gd name="connsiteX17-163" fmla="*/ 2149 w 43256"/>
              <a:gd name="connsiteY17-164" fmla="*/ 25410 h 42975"/>
              <a:gd name="connsiteX18-165" fmla="*/ 31 w 43256"/>
              <a:gd name="connsiteY18-166" fmla="*/ 19563 h 42975"/>
              <a:gd name="connsiteX19-167" fmla="*/ 3899 w 43256"/>
              <a:gd name="connsiteY19-168" fmla="*/ 14366 h 42975"/>
              <a:gd name="connsiteX20-169" fmla="*/ 3936 w 43256"/>
              <a:gd name="connsiteY20-170" fmla="*/ 14229 h 42975"/>
              <a:gd name="connsiteX0-171" fmla="*/ 4729 w 43256"/>
              <a:gd name="connsiteY0-172" fmla="*/ 26036 h 42975"/>
              <a:gd name="connsiteX1-173" fmla="*/ 2196 w 43256"/>
              <a:gd name="connsiteY1-174" fmla="*/ 25239 h 42975"/>
              <a:gd name="connsiteX2-175" fmla="*/ 6964 w 43256"/>
              <a:gd name="connsiteY2-176" fmla="*/ 34758 h 42975"/>
              <a:gd name="connsiteX3-177" fmla="*/ 5856 w 43256"/>
              <a:gd name="connsiteY3-178" fmla="*/ 35139 h 42975"/>
              <a:gd name="connsiteX4-179" fmla="*/ 28863 w 43256"/>
              <a:gd name="connsiteY4-180" fmla="*/ 34610 h 42975"/>
              <a:gd name="connsiteX5-181" fmla="*/ 28596 w 43256"/>
              <a:gd name="connsiteY5-182" fmla="*/ 36519 h 42975"/>
              <a:gd name="connsiteX6-183" fmla="*/ 34165 w 43256"/>
              <a:gd name="connsiteY6-184" fmla="*/ 22813 h 42975"/>
              <a:gd name="connsiteX7-185" fmla="*/ 37416 w 43256"/>
              <a:gd name="connsiteY7-186" fmla="*/ 29949 h 42975"/>
              <a:gd name="connsiteX8-187" fmla="*/ 41834 w 43256"/>
              <a:gd name="connsiteY8-188" fmla="*/ 15213 h 42975"/>
              <a:gd name="connsiteX9-189" fmla="*/ 40386 w 43256"/>
              <a:gd name="connsiteY9-190" fmla="*/ 17889 h 42975"/>
              <a:gd name="connsiteX10-191" fmla="*/ 38360 w 43256"/>
              <a:gd name="connsiteY10-192" fmla="*/ 5285 h 42975"/>
              <a:gd name="connsiteX11-193" fmla="*/ 38436 w 43256"/>
              <a:gd name="connsiteY11-194" fmla="*/ 6549 h 42975"/>
              <a:gd name="connsiteX12-195" fmla="*/ 29114 w 43256"/>
              <a:gd name="connsiteY12-196" fmla="*/ 3811 h 42975"/>
              <a:gd name="connsiteX13-197" fmla="*/ 29856 w 43256"/>
              <a:gd name="connsiteY13-198" fmla="*/ 2199 h 42975"/>
              <a:gd name="connsiteX14-199" fmla="*/ 22177 w 43256"/>
              <a:gd name="connsiteY14-200" fmla="*/ 4579 h 42975"/>
              <a:gd name="connsiteX15-201" fmla="*/ 22536 w 43256"/>
              <a:gd name="connsiteY15-202" fmla="*/ 3189 h 42975"/>
              <a:gd name="connsiteX16-203" fmla="*/ 14036 w 43256"/>
              <a:gd name="connsiteY16-204" fmla="*/ 5051 h 42975"/>
              <a:gd name="connsiteX17-205" fmla="*/ 15336 w 43256"/>
              <a:gd name="connsiteY17-206" fmla="*/ 6399 h 42975"/>
              <a:gd name="connsiteX18-207" fmla="*/ 4163 w 43256"/>
              <a:gd name="connsiteY18-208" fmla="*/ 15648 h 42975"/>
              <a:gd name="connsiteX19-209" fmla="*/ 3936 w 43256"/>
              <a:gd name="connsiteY19-210" fmla="*/ 14229 h 429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43256" h="42975">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7495" y="43189"/>
                  <a:pt x="23703" y="42965"/>
                </a:cubicBezTo>
                <a:cubicBezTo>
                  <a:pt x="19911" y="42741"/>
                  <a:pt x="9600" y="37307"/>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2975" fill="none" extrusionOk="0">
                <a:moveTo>
                  <a:pt x="4729" y="26036"/>
                </a:moveTo>
                <a:cubicBezTo>
                  <a:pt x="3845" y="26130"/>
                  <a:pt x="2961" y="25852"/>
                  <a:pt x="2196" y="25239"/>
                </a:cubicBezTo>
                <a:moveTo>
                  <a:pt x="6964" y="34758"/>
                </a:moveTo>
                <a:cubicBezTo>
                  <a:pt x="6609" y="34951"/>
                  <a:pt x="6236" y="35079"/>
                  <a:pt x="5856" y="3513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6" name="云形 25"/>
          <p:cNvSpPr/>
          <p:nvPr/>
        </p:nvSpPr>
        <p:spPr>
          <a:xfrm>
            <a:off x="9311443" y="856195"/>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1" fmla="*/ 4693 w 43200"/>
              <a:gd name="connsiteY0-2" fmla="*/ 26177 h 43200"/>
              <a:gd name="connsiteX1-3" fmla="*/ 2160 w 43200"/>
              <a:gd name="connsiteY1-4" fmla="*/ 25380 h 43200"/>
              <a:gd name="connsiteX2-5" fmla="*/ 6928 w 43200"/>
              <a:gd name="connsiteY2-6" fmla="*/ 34899 h 43200"/>
              <a:gd name="connsiteX3-7" fmla="*/ 5820 w 43200"/>
              <a:gd name="connsiteY3-8" fmla="*/ 35280 h 43200"/>
              <a:gd name="connsiteX4-9" fmla="*/ 16478 w 43200"/>
              <a:gd name="connsiteY4-10" fmla="*/ 39090 h 43200"/>
              <a:gd name="connsiteX5-11" fmla="*/ 15810 w 43200"/>
              <a:gd name="connsiteY5-12" fmla="*/ 37350 h 43200"/>
              <a:gd name="connsiteX6-13" fmla="*/ 28827 w 43200"/>
              <a:gd name="connsiteY6-14" fmla="*/ 34751 h 43200"/>
              <a:gd name="connsiteX7-15" fmla="*/ 28560 w 43200"/>
              <a:gd name="connsiteY7-16" fmla="*/ 36660 h 43200"/>
              <a:gd name="connsiteX8-17" fmla="*/ 34129 w 43200"/>
              <a:gd name="connsiteY8-18" fmla="*/ 22954 h 43200"/>
              <a:gd name="connsiteX9-19" fmla="*/ 37380 w 43200"/>
              <a:gd name="connsiteY9-20" fmla="*/ 30090 h 43200"/>
              <a:gd name="connsiteX10-21" fmla="*/ 41798 w 43200"/>
              <a:gd name="connsiteY10-22" fmla="*/ 15354 h 43200"/>
              <a:gd name="connsiteX11-23" fmla="*/ 40350 w 43200"/>
              <a:gd name="connsiteY11-24" fmla="*/ 18030 h 43200"/>
              <a:gd name="connsiteX12-25" fmla="*/ 38324 w 43200"/>
              <a:gd name="connsiteY12-26" fmla="*/ 5426 h 43200"/>
              <a:gd name="connsiteX13-27" fmla="*/ 38400 w 43200"/>
              <a:gd name="connsiteY13-28" fmla="*/ 6690 h 43200"/>
              <a:gd name="connsiteX14-29" fmla="*/ 29078 w 43200"/>
              <a:gd name="connsiteY14-30" fmla="*/ 3952 h 43200"/>
              <a:gd name="connsiteX15-31" fmla="*/ 29820 w 43200"/>
              <a:gd name="connsiteY15-32" fmla="*/ 2340 h 43200"/>
              <a:gd name="connsiteX16-33" fmla="*/ 22141 w 43200"/>
              <a:gd name="connsiteY16-34" fmla="*/ 4720 h 43200"/>
              <a:gd name="connsiteX17-35" fmla="*/ 22500 w 43200"/>
              <a:gd name="connsiteY17-36" fmla="*/ 3330 h 43200"/>
              <a:gd name="connsiteX18-37" fmla="*/ 14000 w 43200"/>
              <a:gd name="connsiteY18-38" fmla="*/ 5192 h 43200"/>
              <a:gd name="connsiteX19-39" fmla="*/ 15300 w 43200"/>
              <a:gd name="connsiteY19-40" fmla="*/ 6540 h 43200"/>
              <a:gd name="connsiteX20-41" fmla="*/ 4127 w 43200"/>
              <a:gd name="connsiteY20-42" fmla="*/ 15789 h 43200"/>
              <a:gd name="connsiteX21-43" fmla="*/ 3900 w 43200"/>
              <a:gd name="connsiteY21-44" fmla="*/ 14370 h 43200"/>
              <a:gd name="connsiteX0-45" fmla="*/ 3936 w 43256"/>
              <a:gd name="connsiteY0-46" fmla="*/ 14229 h 43219"/>
              <a:gd name="connsiteX1-47" fmla="*/ 5659 w 43256"/>
              <a:gd name="connsiteY1-48" fmla="*/ 6766 h 43219"/>
              <a:gd name="connsiteX2-49" fmla="*/ 14041 w 43256"/>
              <a:gd name="connsiteY2-50" fmla="*/ 5061 h 43219"/>
              <a:gd name="connsiteX3-51" fmla="*/ 22492 w 43256"/>
              <a:gd name="connsiteY3-52" fmla="*/ 3291 h 43219"/>
              <a:gd name="connsiteX4-53" fmla="*/ 25785 w 43256"/>
              <a:gd name="connsiteY4-54" fmla="*/ 59 h 43219"/>
              <a:gd name="connsiteX5-55" fmla="*/ 29869 w 43256"/>
              <a:gd name="connsiteY5-56" fmla="*/ 2340 h 43219"/>
              <a:gd name="connsiteX6-57" fmla="*/ 35499 w 43256"/>
              <a:gd name="connsiteY6-58" fmla="*/ 549 h 43219"/>
              <a:gd name="connsiteX7-59" fmla="*/ 38354 w 43256"/>
              <a:gd name="connsiteY7-60" fmla="*/ 5435 h 43219"/>
              <a:gd name="connsiteX8-61" fmla="*/ 42018 w 43256"/>
              <a:gd name="connsiteY8-62" fmla="*/ 10177 h 43219"/>
              <a:gd name="connsiteX9-63" fmla="*/ 41854 w 43256"/>
              <a:gd name="connsiteY9-64" fmla="*/ 15319 h 43219"/>
              <a:gd name="connsiteX10-65" fmla="*/ 43052 w 43256"/>
              <a:gd name="connsiteY10-66" fmla="*/ 23181 h 43219"/>
              <a:gd name="connsiteX11-67" fmla="*/ 37440 w 43256"/>
              <a:gd name="connsiteY11-68" fmla="*/ 30063 h 43219"/>
              <a:gd name="connsiteX12-69" fmla="*/ 35431 w 43256"/>
              <a:gd name="connsiteY12-70" fmla="*/ 35960 h 43219"/>
              <a:gd name="connsiteX13-71" fmla="*/ 28591 w 43256"/>
              <a:gd name="connsiteY13-72" fmla="*/ 36674 h 43219"/>
              <a:gd name="connsiteX14-73" fmla="*/ 23703 w 43256"/>
              <a:gd name="connsiteY14-74" fmla="*/ 42965 h 43219"/>
              <a:gd name="connsiteX15-75" fmla="*/ 16516 w 43256"/>
              <a:gd name="connsiteY15-76" fmla="*/ 39125 h 43219"/>
              <a:gd name="connsiteX16-77" fmla="*/ 5840 w 43256"/>
              <a:gd name="connsiteY16-78" fmla="*/ 35331 h 43219"/>
              <a:gd name="connsiteX17-79" fmla="*/ 1146 w 43256"/>
              <a:gd name="connsiteY17-80" fmla="*/ 31109 h 43219"/>
              <a:gd name="connsiteX18-81" fmla="*/ 2149 w 43256"/>
              <a:gd name="connsiteY18-82" fmla="*/ 25410 h 43219"/>
              <a:gd name="connsiteX19-83" fmla="*/ 31 w 43256"/>
              <a:gd name="connsiteY19-84" fmla="*/ 19563 h 43219"/>
              <a:gd name="connsiteX20-85" fmla="*/ 3899 w 43256"/>
              <a:gd name="connsiteY20-86" fmla="*/ 14366 h 43219"/>
              <a:gd name="connsiteX21-87" fmla="*/ 3936 w 43256"/>
              <a:gd name="connsiteY21-88" fmla="*/ 14229 h 43219"/>
              <a:gd name="connsiteX0-89" fmla="*/ 4729 w 43256"/>
              <a:gd name="connsiteY0-90" fmla="*/ 26036 h 43219"/>
              <a:gd name="connsiteX1-91" fmla="*/ 2196 w 43256"/>
              <a:gd name="connsiteY1-92" fmla="*/ 25239 h 43219"/>
              <a:gd name="connsiteX2-93" fmla="*/ 6964 w 43256"/>
              <a:gd name="connsiteY2-94" fmla="*/ 34758 h 43219"/>
              <a:gd name="connsiteX3-95" fmla="*/ 5856 w 43256"/>
              <a:gd name="connsiteY3-96" fmla="*/ 35139 h 43219"/>
              <a:gd name="connsiteX4-97" fmla="*/ 16514 w 43256"/>
              <a:gd name="connsiteY4-98" fmla="*/ 38949 h 43219"/>
              <a:gd name="connsiteX5-99" fmla="*/ 15846 w 43256"/>
              <a:gd name="connsiteY5-100" fmla="*/ 37209 h 43219"/>
              <a:gd name="connsiteX6-101" fmla="*/ 28863 w 43256"/>
              <a:gd name="connsiteY6-102" fmla="*/ 34610 h 43219"/>
              <a:gd name="connsiteX7-103" fmla="*/ 28596 w 43256"/>
              <a:gd name="connsiteY7-104" fmla="*/ 36519 h 43219"/>
              <a:gd name="connsiteX8-105" fmla="*/ 41834 w 43256"/>
              <a:gd name="connsiteY8-106" fmla="*/ 15213 h 43219"/>
              <a:gd name="connsiteX9-107" fmla="*/ 40386 w 43256"/>
              <a:gd name="connsiteY9-108" fmla="*/ 17889 h 43219"/>
              <a:gd name="connsiteX10-109" fmla="*/ 38360 w 43256"/>
              <a:gd name="connsiteY10-110" fmla="*/ 5285 h 43219"/>
              <a:gd name="connsiteX11-111" fmla="*/ 38436 w 43256"/>
              <a:gd name="connsiteY11-112" fmla="*/ 6549 h 43219"/>
              <a:gd name="connsiteX12-113" fmla="*/ 29114 w 43256"/>
              <a:gd name="connsiteY12-114" fmla="*/ 3811 h 43219"/>
              <a:gd name="connsiteX13-115" fmla="*/ 29856 w 43256"/>
              <a:gd name="connsiteY13-116" fmla="*/ 2199 h 43219"/>
              <a:gd name="connsiteX14-117" fmla="*/ 22177 w 43256"/>
              <a:gd name="connsiteY14-118" fmla="*/ 4579 h 43219"/>
              <a:gd name="connsiteX15-119" fmla="*/ 22536 w 43256"/>
              <a:gd name="connsiteY15-120" fmla="*/ 3189 h 43219"/>
              <a:gd name="connsiteX16-121" fmla="*/ 14036 w 43256"/>
              <a:gd name="connsiteY16-122" fmla="*/ 5051 h 43219"/>
              <a:gd name="connsiteX17-123" fmla="*/ 15336 w 43256"/>
              <a:gd name="connsiteY17-124" fmla="*/ 6399 h 43219"/>
              <a:gd name="connsiteX18-125" fmla="*/ 4163 w 43256"/>
              <a:gd name="connsiteY18-126" fmla="*/ 15648 h 43219"/>
              <a:gd name="connsiteX19-127" fmla="*/ 3936 w 43256"/>
              <a:gd name="connsiteY19-128" fmla="*/ 14229 h 432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27" name="云形 26"/>
          <p:cNvSpPr/>
          <p:nvPr/>
        </p:nvSpPr>
        <p:spPr>
          <a:xfrm rot="429982">
            <a:off x="10704206" y="2109371"/>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1" fmla="*/ 4693 w 43200"/>
              <a:gd name="connsiteY0-2" fmla="*/ 26177 h 43200"/>
              <a:gd name="connsiteX1-3" fmla="*/ 2160 w 43200"/>
              <a:gd name="connsiteY1-4" fmla="*/ 25380 h 43200"/>
              <a:gd name="connsiteX2-5" fmla="*/ 6928 w 43200"/>
              <a:gd name="connsiteY2-6" fmla="*/ 34899 h 43200"/>
              <a:gd name="connsiteX3-7" fmla="*/ 5820 w 43200"/>
              <a:gd name="connsiteY3-8" fmla="*/ 35280 h 43200"/>
              <a:gd name="connsiteX4-9" fmla="*/ 16478 w 43200"/>
              <a:gd name="connsiteY4-10" fmla="*/ 39090 h 43200"/>
              <a:gd name="connsiteX5-11" fmla="*/ 15810 w 43200"/>
              <a:gd name="connsiteY5-12" fmla="*/ 37350 h 43200"/>
              <a:gd name="connsiteX6-13" fmla="*/ 28827 w 43200"/>
              <a:gd name="connsiteY6-14" fmla="*/ 34751 h 43200"/>
              <a:gd name="connsiteX7-15" fmla="*/ 28560 w 43200"/>
              <a:gd name="connsiteY7-16" fmla="*/ 36660 h 43200"/>
              <a:gd name="connsiteX8-17" fmla="*/ 34129 w 43200"/>
              <a:gd name="connsiteY8-18" fmla="*/ 22954 h 43200"/>
              <a:gd name="connsiteX9-19" fmla="*/ 37380 w 43200"/>
              <a:gd name="connsiteY9-20" fmla="*/ 30090 h 43200"/>
              <a:gd name="connsiteX10-21" fmla="*/ 41798 w 43200"/>
              <a:gd name="connsiteY10-22" fmla="*/ 15354 h 43200"/>
              <a:gd name="connsiteX11-23" fmla="*/ 40350 w 43200"/>
              <a:gd name="connsiteY11-24" fmla="*/ 18030 h 43200"/>
              <a:gd name="connsiteX12-25" fmla="*/ 38324 w 43200"/>
              <a:gd name="connsiteY12-26" fmla="*/ 5426 h 43200"/>
              <a:gd name="connsiteX13-27" fmla="*/ 38400 w 43200"/>
              <a:gd name="connsiteY13-28" fmla="*/ 6690 h 43200"/>
              <a:gd name="connsiteX14-29" fmla="*/ 29078 w 43200"/>
              <a:gd name="connsiteY14-30" fmla="*/ 3952 h 43200"/>
              <a:gd name="connsiteX15-31" fmla="*/ 29820 w 43200"/>
              <a:gd name="connsiteY15-32" fmla="*/ 2340 h 43200"/>
              <a:gd name="connsiteX16-33" fmla="*/ 22141 w 43200"/>
              <a:gd name="connsiteY16-34" fmla="*/ 4720 h 43200"/>
              <a:gd name="connsiteX17-35" fmla="*/ 22500 w 43200"/>
              <a:gd name="connsiteY17-36" fmla="*/ 3330 h 43200"/>
              <a:gd name="connsiteX18-37" fmla="*/ 14000 w 43200"/>
              <a:gd name="connsiteY18-38" fmla="*/ 5192 h 43200"/>
              <a:gd name="connsiteX19-39" fmla="*/ 15300 w 43200"/>
              <a:gd name="connsiteY19-40" fmla="*/ 6540 h 43200"/>
              <a:gd name="connsiteX20-41" fmla="*/ 4127 w 43200"/>
              <a:gd name="connsiteY20-42" fmla="*/ 15789 h 43200"/>
              <a:gd name="connsiteX21-43" fmla="*/ 3900 w 43200"/>
              <a:gd name="connsiteY21-44" fmla="*/ 14370 h 43200"/>
              <a:gd name="connsiteX0-45" fmla="*/ 3936 w 43256"/>
              <a:gd name="connsiteY0-46" fmla="*/ 14229 h 43219"/>
              <a:gd name="connsiteX1-47" fmla="*/ 5659 w 43256"/>
              <a:gd name="connsiteY1-48" fmla="*/ 6766 h 43219"/>
              <a:gd name="connsiteX2-49" fmla="*/ 14041 w 43256"/>
              <a:gd name="connsiteY2-50" fmla="*/ 5061 h 43219"/>
              <a:gd name="connsiteX3-51" fmla="*/ 22492 w 43256"/>
              <a:gd name="connsiteY3-52" fmla="*/ 3291 h 43219"/>
              <a:gd name="connsiteX4-53" fmla="*/ 25785 w 43256"/>
              <a:gd name="connsiteY4-54" fmla="*/ 59 h 43219"/>
              <a:gd name="connsiteX5-55" fmla="*/ 29869 w 43256"/>
              <a:gd name="connsiteY5-56" fmla="*/ 2340 h 43219"/>
              <a:gd name="connsiteX6-57" fmla="*/ 35499 w 43256"/>
              <a:gd name="connsiteY6-58" fmla="*/ 549 h 43219"/>
              <a:gd name="connsiteX7-59" fmla="*/ 38354 w 43256"/>
              <a:gd name="connsiteY7-60" fmla="*/ 5435 h 43219"/>
              <a:gd name="connsiteX8-61" fmla="*/ 42018 w 43256"/>
              <a:gd name="connsiteY8-62" fmla="*/ 10177 h 43219"/>
              <a:gd name="connsiteX9-63" fmla="*/ 41854 w 43256"/>
              <a:gd name="connsiteY9-64" fmla="*/ 15319 h 43219"/>
              <a:gd name="connsiteX10-65" fmla="*/ 43052 w 43256"/>
              <a:gd name="connsiteY10-66" fmla="*/ 23181 h 43219"/>
              <a:gd name="connsiteX11-67" fmla="*/ 37440 w 43256"/>
              <a:gd name="connsiteY11-68" fmla="*/ 30063 h 43219"/>
              <a:gd name="connsiteX12-69" fmla="*/ 35431 w 43256"/>
              <a:gd name="connsiteY12-70" fmla="*/ 35960 h 43219"/>
              <a:gd name="connsiteX13-71" fmla="*/ 28591 w 43256"/>
              <a:gd name="connsiteY13-72" fmla="*/ 36674 h 43219"/>
              <a:gd name="connsiteX14-73" fmla="*/ 23703 w 43256"/>
              <a:gd name="connsiteY14-74" fmla="*/ 42965 h 43219"/>
              <a:gd name="connsiteX15-75" fmla="*/ 16516 w 43256"/>
              <a:gd name="connsiteY15-76" fmla="*/ 39125 h 43219"/>
              <a:gd name="connsiteX16-77" fmla="*/ 5840 w 43256"/>
              <a:gd name="connsiteY16-78" fmla="*/ 35331 h 43219"/>
              <a:gd name="connsiteX17-79" fmla="*/ 1146 w 43256"/>
              <a:gd name="connsiteY17-80" fmla="*/ 31109 h 43219"/>
              <a:gd name="connsiteX18-81" fmla="*/ 2149 w 43256"/>
              <a:gd name="connsiteY18-82" fmla="*/ 25410 h 43219"/>
              <a:gd name="connsiteX19-83" fmla="*/ 31 w 43256"/>
              <a:gd name="connsiteY19-84" fmla="*/ 19563 h 43219"/>
              <a:gd name="connsiteX20-85" fmla="*/ 3899 w 43256"/>
              <a:gd name="connsiteY20-86" fmla="*/ 14366 h 43219"/>
              <a:gd name="connsiteX21-87" fmla="*/ 3936 w 43256"/>
              <a:gd name="connsiteY21-88" fmla="*/ 14229 h 43219"/>
              <a:gd name="connsiteX0-89" fmla="*/ 4729 w 43256"/>
              <a:gd name="connsiteY0-90" fmla="*/ 26036 h 43219"/>
              <a:gd name="connsiteX1-91" fmla="*/ 2196 w 43256"/>
              <a:gd name="connsiteY1-92" fmla="*/ 25239 h 43219"/>
              <a:gd name="connsiteX2-93" fmla="*/ 6964 w 43256"/>
              <a:gd name="connsiteY2-94" fmla="*/ 34758 h 43219"/>
              <a:gd name="connsiteX3-95" fmla="*/ 5856 w 43256"/>
              <a:gd name="connsiteY3-96" fmla="*/ 35139 h 43219"/>
              <a:gd name="connsiteX4-97" fmla="*/ 28863 w 43256"/>
              <a:gd name="connsiteY4-98" fmla="*/ 34610 h 43219"/>
              <a:gd name="connsiteX5-99" fmla="*/ 28596 w 43256"/>
              <a:gd name="connsiteY5-100" fmla="*/ 36519 h 43219"/>
              <a:gd name="connsiteX6-101" fmla="*/ 34165 w 43256"/>
              <a:gd name="connsiteY6-102" fmla="*/ 22813 h 43219"/>
              <a:gd name="connsiteX7-103" fmla="*/ 37416 w 43256"/>
              <a:gd name="connsiteY7-104" fmla="*/ 29949 h 43219"/>
              <a:gd name="connsiteX8-105" fmla="*/ 41834 w 43256"/>
              <a:gd name="connsiteY8-106" fmla="*/ 15213 h 43219"/>
              <a:gd name="connsiteX9-107" fmla="*/ 40386 w 43256"/>
              <a:gd name="connsiteY9-108" fmla="*/ 17889 h 43219"/>
              <a:gd name="connsiteX10-109" fmla="*/ 38360 w 43256"/>
              <a:gd name="connsiteY10-110" fmla="*/ 5285 h 43219"/>
              <a:gd name="connsiteX11-111" fmla="*/ 38436 w 43256"/>
              <a:gd name="connsiteY11-112" fmla="*/ 6549 h 43219"/>
              <a:gd name="connsiteX12-113" fmla="*/ 29114 w 43256"/>
              <a:gd name="connsiteY12-114" fmla="*/ 3811 h 43219"/>
              <a:gd name="connsiteX13-115" fmla="*/ 29856 w 43256"/>
              <a:gd name="connsiteY13-116" fmla="*/ 2199 h 43219"/>
              <a:gd name="connsiteX14-117" fmla="*/ 22177 w 43256"/>
              <a:gd name="connsiteY14-118" fmla="*/ 4579 h 43219"/>
              <a:gd name="connsiteX15-119" fmla="*/ 22536 w 43256"/>
              <a:gd name="connsiteY15-120" fmla="*/ 3189 h 43219"/>
              <a:gd name="connsiteX16-121" fmla="*/ 14036 w 43256"/>
              <a:gd name="connsiteY16-122" fmla="*/ 5051 h 43219"/>
              <a:gd name="connsiteX17-123" fmla="*/ 15336 w 43256"/>
              <a:gd name="connsiteY17-124" fmla="*/ 6399 h 43219"/>
              <a:gd name="connsiteX18-125" fmla="*/ 4163 w 43256"/>
              <a:gd name="connsiteY18-126" fmla="*/ 15648 h 43219"/>
              <a:gd name="connsiteX19-127" fmla="*/ 3936 w 43256"/>
              <a:gd name="connsiteY19-128" fmla="*/ 14229 h 43219"/>
              <a:gd name="connsiteX0-129" fmla="*/ 3936 w 43256"/>
              <a:gd name="connsiteY0-130" fmla="*/ 14229 h 43219"/>
              <a:gd name="connsiteX1-131" fmla="*/ 5659 w 43256"/>
              <a:gd name="connsiteY1-132" fmla="*/ 6766 h 43219"/>
              <a:gd name="connsiteX2-133" fmla="*/ 14041 w 43256"/>
              <a:gd name="connsiteY2-134" fmla="*/ 5061 h 43219"/>
              <a:gd name="connsiteX3-135" fmla="*/ 22492 w 43256"/>
              <a:gd name="connsiteY3-136" fmla="*/ 3291 h 43219"/>
              <a:gd name="connsiteX4-137" fmla="*/ 25785 w 43256"/>
              <a:gd name="connsiteY4-138" fmla="*/ 59 h 43219"/>
              <a:gd name="connsiteX5-139" fmla="*/ 29869 w 43256"/>
              <a:gd name="connsiteY5-140" fmla="*/ 2340 h 43219"/>
              <a:gd name="connsiteX6-141" fmla="*/ 35499 w 43256"/>
              <a:gd name="connsiteY6-142" fmla="*/ 549 h 43219"/>
              <a:gd name="connsiteX7-143" fmla="*/ 38354 w 43256"/>
              <a:gd name="connsiteY7-144" fmla="*/ 5435 h 43219"/>
              <a:gd name="connsiteX8-145" fmla="*/ 42018 w 43256"/>
              <a:gd name="connsiteY8-146" fmla="*/ 10177 h 43219"/>
              <a:gd name="connsiteX9-147" fmla="*/ 41854 w 43256"/>
              <a:gd name="connsiteY9-148" fmla="*/ 15319 h 43219"/>
              <a:gd name="connsiteX10-149" fmla="*/ 43052 w 43256"/>
              <a:gd name="connsiteY10-150" fmla="*/ 23181 h 43219"/>
              <a:gd name="connsiteX11-151" fmla="*/ 37440 w 43256"/>
              <a:gd name="connsiteY11-152" fmla="*/ 30063 h 43219"/>
              <a:gd name="connsiteX12-153" fmla="*/ 35431 w 43256"/>
              <a:gd name="connsiteY12-154" fmla="*/ 35960 h 43219"/>
              <a:gd name="connsiteX13-155" fmla="*/ 28591 w 43256"/>
              <a:gd name="connsiteY13-156" fmla="*/ 36674 h 43219"/>
              <a:gd name="connsiteX14-157" fmla="*/ 23703 w 43256"/>
              <a:gd name="connsiteY14-158" fmla="*/ 42965 h 43219"/>
              <a:gd name="connsiteX15-159" fmla="*/ 16516 w 43256"/>
              <a:gd name="connsiteY15-160" fmla="*/ 39125 h 43219"/>
              <a:gd name="connsiteX16-161" fmla="*/ 5840 w 43256"/>
              <a:gd name="connsiteY16-162" fmla="*/ 35331 h 43219"/>
              <a:gd name="connsiteX17-163" fmla="*/ 1146 w 43256"/>
              <a:gd name="connsiteY17-164" fmla="*/ 31109 h 43219"/>
              <a:gd name="connsiteX18-165" fmla="*/ 2149 w 43256"/>
              <a:gd name="connsiteY18-166" fmla="*/ 25410 h 43219"/>
              <a:gd name="connsiteX19-167" fmla="*/ 31 w 43256"/>
              <a:gd name="connsiteY19-168" fmla="*/ 19563 h 43219"/>
              <a:gd name="connsiteX20-169" fmla="*/ 3899 w 43256"/>
              <a:gd name="connsiteY20-170" fmla="*/ 14366 h 43219"/>
              <a:gd name="connsiteX21-171" fmla="*/ 3936 w 43256"/>
              <a:gd name="connsiteY21-172" fmla="*/ 14229 h 43219"/>
              <a:gd name="connsiteX0-173" fmla="*/ 4729 w 43256"/>
              <a:gd name="connsiteY0-174" fmla="*/ 26036 h 43219"/>
              <a:gd name="connsiteX1-175" fmla="*/ 2196 w 43256"/>
              <a:gd name="connsiteY1-176" fmla="*/ 25239 h 43219"/>
              <a:gd name="connsiteX2-177" fmla="*/ 6964 w 43256"/>
              <a:gd name="connsiteY2-178" fmla="*/ 34758 h 43219"/>
              <a:gd name="connsiteX3-179" fmla="*/ 5856 w 43256"/>
              <a:gd name="connsiteY3-180" fmla="*/ 35139 h 43219"/>
              <a:gd name="connsiteX4-181" fmla="*/ 34165 w 43256"/>
              <a:gd name="connsiteY4-182" fmla="*/ 22813 h 43219"/>
              <a:gd name="connsiteX5-183" fmla="*/ 37416 w 43256"/>
              <a:gd name="connsiteY5-184" fmla="*/ 29949 h 43219"/>
              <a:gd name="connsiteX6-185" fmla="*/ 41834 w 43256"/>
              <a:gd name="connsiteY6-186" fmla="*/ 15213 h 43219"/>
              <a:gd name="connsiteX7-187" fmla="*/ 40386 w 43256"/>
              <a:gd name="connsiteY7-188" fmla="*/ 17889 h 43219"/>
              <a:gd name="connsiteX8-189" fmla="*/ 38360 w 43256"/>
              <a:gd name="connsiteY8-190" fmla="*/ 5285 h 43219"/>
              <a:gd name="connsiteX9-191" fmla="*/ 38436 w 43256"/>
              <a:gd name="connsiteY9-192" fmla="*/ 6549 h 43219"/>
              <a:gd name="connsiteX10-193" fmla="*/ 29114 w 43256"/>
              <a:gd name="connsiteY10-194" fmla="*/ 3811 h 43219"/>
              <a:gd name="connsiteX11-195" fmla="*/ 29856 w 43256"/>
              <a:gd name="connsiteY11-196" fmla="*/ 2199 h 43219"/>
              <a:gd name="connsiteX12-197" fmla="*/ 22177 w 43256"/>
              <a:gd name="connsiteY12-198" fmla="*/ 4579 h 43219"/>
              <a:gd name="connsiteX13-199" fmla="*/ 22536 w 43256"/>
              <a:gd name="connsiteY13-200" fmla="*/ 3189 h 43219"/>
              <a:gd name="connsiteX14-201" fmla="*/ 14036 w 43256"/>
              <a:gd name="connsiteY14-202" fmla="*/ 5051 h 43219"/>
              <a:gd name="connsiteX15-203" fmla="*/ 15336 w 43256"/>
              <a:gd name="connsiteY15-204" fmla="*/ 6399 h 43219"/>
              <a:gd name="connsiteX16-205" fmla="*/ 4163 w 43256"/>
              <a:gd name="connsiteY16-206" fmla="*/ 15648 h 43219"/>
              <a:gd name="connsiteX17-207" fmla="*/ 3936 w 43256"/>
              <a:gd name="connsiteY17-208" fmla="*/ 14229 h 43219"/>
              <a:gd name="connsiteX0-209" fmla="*/ 3936 w 43256"/>
              <a:gd name="connsiteY0-210" fmla="*/ 14229 h 40633"/>
              <a:gd name="connsiteX1-211" fmla="*/ 5659 w 43256"/>
              <a:gd name="connsiteY1-212" fmla="*/ 6766 h 40633"/>
              <a:gd name="connsiteX2-213" fmla="*/ 14041 w 43256"/>
              <a:gd name="connsiteY2-214" fmla="*/ 5061 h 40633"/>
              <a:gd name="connsiteX3-215" fmla="*/ 22492 w 43256"/>
              <a:gd name="connsiteY3-216" fmla="*/ 3291 h 40633"/>
              <a:gd name="connsiteX4-217" fmla="*/ 25785 w 43256"/>
              <a:gd name="connsiteY4-218" fmla="*/ 59 h 40633"/>
              <a:gd name="connsiteX5-219" fmla="*/ 29869 w 43256"/>
              <a:gd name="connsiteY5-220" fmla="*/ 2340 h 40633"/>
              <a:gd name="connsiteX6-221" fmla="*/ 35499 w 43256"/>
              <a:gd name="connsiteY6-222" fmla="*/ 549 h 40633"/>
              <a:gd name="connsiteX7-223" fmla="*/ 38354 w 43256"/>
              <a:gd name="connsiteY7-224" fmla="*/ 5435 h 40633"/>
              <a:gd name="connsiteX8-225" fmla="*/ 42018 w 43256"/>
              <a:gd name="connsiteY8-226" fmla="*/ 10177 h 40633"/>
              <a:gd name="connsiteX9-227" fmla="*/ 41854 w 43256"/>
              <a:gd name="connsiteY9-228" fmla="*/ 15319 h 40633"/>
              <a:gd name="connsiteX10-229" fmla="*/ 43052 w 43256"/>
              <a:gd name="connsiteY10-230" fmla="*/ 23181 h 40633"/>
              <a:gd name="connsiteX11-231" fmla="*/ 37440 w 43256"/>
              <a:gd name="connsiteY11-232" fmla="*/ 30063 h 40633"/>
              <a:gd name="connsiteX12-233" fmla="*/ 35431 w 43256"/>
              <a:gd name="connsiteY12-234" fmla="*/ 35960 h 40633"/>
              <a:gd name="connsiteX13-235" fmla="*/ 28591 w 43256"/>
              <a:gd name="connsiteY13-236" fmla="*/ 36674 h 40633"/>
              <a:gd name="connsiteX14-237" fmla="*/ 16516 w 43256"/>
              <a:gd name="connsiteY14-238" fmla="*/ 39125 h 40633"/>
              <a:gd name="connsiteX15-239" fmla="*/ 5840 w 43256"/>
              <a:gd name="connsiteY15-240" fmla="*/ 35331 h 40633"/>
              <a:gd name="connsiteX16-241" fmla="*/ 1146 w 43256"/>
              <a:gd name="connsiteY16-242" fmla="*/ 31109 h 40633"/>
              <a:gd name="connsiteX17-243" fmla="*/ 2149 w 43256"/>
              <a:gd name="connsiteY17-244" fmla="*/ 25410 h 40633"/>
              <a:gd name="connsiteX18-245" fmla="*/ 31 w 43256"/>
              <a:gd name="connsiteY18-246" fmla="*/ 19563 h 40633"/>
              <a:gd name="connsiteX19-247" fmla="*/ 3899 w 43256"/>
              <a:gd name="connsiteY19-248" fmla="*/ 14366 h 40633"/>
              <a:gd name="connsiteX20-249" fmla="*/ 3936 w 43256"/>
              <a:gd name="connsiteY20-250" fmla="*/ 14229 h 40633"/>
              <a:gd name="connsiteX0-251" fmla="*/ 4729 w 43256"/>
              <a:gd name="connsiteY0-252" fmla="*/ 26036 h 40633"/>
              <a:gd name="connsiteX1-253" fmla="*/ 2196 w 43256"/>
              <a:gd name="connsiteY1-254" fmla="*/ 25239 h 40633"/>
              <a:gd name="connsiteX2-255" fmla="*/ 6964 w 43256"/>
              <a:gd name="connsiteY2-256" fmla="*/ 34758 h 40633"/>
              <a:gd name="connsiteX3-257" fmla="*/ 5856 w 43256"/>
              <a:gd name="connsiteY3-258" fmla="*/ 35139 h 40633"/>
              <a:gd name="connsiteX4-259" fmla="*/ 34165 w 43256"/>
              <a:gd name="connsiteY4-260" fmla="*/ 22813 h 40633"/>
              <a:gd name="connsiteX5-261" fmla="*/ 37416 w 43256"/>
              <a:gd name="connsiteY5-262" fmla="*/ 29949 h 40633"/>
              <a:gd name="connsiteX6-263" fmla="*/ 41834 w 43256"/>
              <a:gd name="connsiteY6-264" fmla="*/ 15213 h 40633"/>
              <a:gd name="connsiteX7-265" fmla="*/ 40386 w 43256"/>
              <a:gd name="connsiteY7-266" fmla="*/ 17889 h 40633"/>
              <a:gd name="connsiteX8-267" fmla="*/ 38360 w 43256"/>
              <a:gd name="connsiteY8-268" fmla="*/ 5285 h 40633"/>
              <a:gd name="connsiteX9-269" fmla="*/ 38436 w 43256"/>
              <a:gd name="connsiteY9-270" fmla="*/ 6549 h 40633"/>
              <a:gd name="connsiteX10-271" fmla="*/ 29114 w 43256"/>
              <a:gd name="connsiteY10-272" fmla="*/ 3811 h 40633"/>
              <a:gd name="connsiteX11-273" fmla="*/ 29856 w 43256"/>
              <a:gd name="connsiteY11-274" fmla="*/ 2199 h 40633"/>
              <a:gd name="connsiteX12-275" fmla="*/ 22177 w 43256"/>
              <a:gd name="connsiteY12-276" fmla="*/ 4579 h 40633"/>
              <a:gd name="connsiteX13-277" fmla="*/ 22536 w 43256"/>
              <a:gd name="connsiteY13-278" fmla="*/ 3189 h 40633"/>
              <a:gd name="connsiteX14-279" fmla="*/ 14036 w 43256"/>
              <a:gd name="connsiteY14-280" fmla="*/ 5051 h 40633"/>
              <a:gd name="connsiteX15-281" fmla="*/ 15336 w 43256"/>
              <a:gd name="connsiteY15-282" fmla="*/ 6399 h 40633"/>
              <a:gd name="connsiteX16-283" fmla="*/ 4163 w 43256"/>
              <a:gd name="connsiteY16-284" fmla="*/ 15648 h 40633"/>
              <a:gd name="connsiteX17-285" fmla="*/ 3936 w 43256"/>
              <a:gd name="connsiteY17-286" fmla="*/ 14229 h 4063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grpSp>
        <p:nvGrpSpPr>
          <p:cNvPr id="11" name="组合 10"/>
          <p:cNvGrpSpPr/>
          <p:nvPr/>
        </p:nvGrpSpPr>
        <p:grpSpPr>
          <a:xfrm rot="6221564">
            <a:off x="-1135783" y="3758935"/>
            <a:ext cx="14083894" cy="14083894"/>
            <a:chOff x="-2272894" y="2621826"/>
            <a:chExt cx="16687800" cy="16687800"/>
          </a:xfrm>
        </p:grpSpPr>
        <p:pic>
          <p:nvPicPr>
            <p:cNvPr id="12" name="图片 11"/>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3" name="矩形 12"/>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0" name="组合 9"/>
          <p:cNvGrpSpPr/>
          <p:nvPr/>
        </p:nvGrpSpPr>
        <p:grpSpPr>
          <a:xfrm>
            <a:off x="-2272894" y="2621826"/>
            <a:ext cx="16687800" cy="16687800"/>
            <a:chOff x="-2272894" y="2621826"/>
            <a:chExt cx="16687800" cy="16687800"/>
          </a:xfrm>
        </p:grpSpPr>
        <p:pic>
          <p:nvPicPr>
            <p:cNvPr id="6" name="图片 5"/>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9" name="矩形 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4586" y="18849"/>
            <a:ext cx="4592840" cy="4315606"/>
          </a:xfrm>
          <a:prstGeom prst="rect">
            <a:avLst/>
          </a:prstGeom>
        </p:spPr>
      </p:pic>
      <p:grpSp>
        <p:nvGrpSpPr>
          <p:cNvPr id="14" name="组合 13"/>
          <p:cNvGrpSpPr/>
          <p:nvPr/>
        </p:nvGrpSpPr>
        <p:grpSpPr>
          <a:xfrm>
            <a:off x="70072" y="5134196"/>
            <a:ext cx="12001868" cy="12001868"/>
            <a:chOff x="-2272894" y="2621826"/>
            <a:chExt cx="16687800" cy="16687800"/>
          </a:xfrm>
        </p:grpSpPr>
        <p:pic>
          <p:nvPicPr>
            <p:cNvPr id="15" name="图片 14"/>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671138" y="3475457"/>
              <a:ext cx="15000140" cy="14155688"/>
            </a:xfrm>
            <a:prstGeom prst="rect">
              <a:avLst/>
            </a:prstGeom>
          </p:spPr>
        </p:pic>
        <p:sp>
          <p:nvSpPr>
            <p:cNvPr id="16" name="矩形 15"/>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17" name="组合 16"/>
          <p:cNvGrpSpPr/>
          <p:nvPr/>
        </p:nvGrpSpPr>
        <p:grpSpPr>
          <a:xfrm rot="4384328">
            <a:off x="-1607960" y="3247888"/>
            <a:ext cx="14873785" cy="14873785"/>
            <a:chOff x="-2272894" y="2621826"/>
            <a:chExt cx="16687800" cy="16687800"/>
          </a:xfrm>
        </p:grpSpPr>
        <p:pic>
          <p:nvPicPr>
            <p:cNvPr id="18" name="图片 17"/>
            <p:cNvPicPr>
              <a:picLocks noChangeAspect="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976284" y="3475457"/>
              <a:ext cx="13610431" cy="14155688"/>
            </a:xfrm>
            <a:prstGeom prst="rect">
              <a:avLst/>
            </a:prstGeom>
          </p:spPr>
        </p:pic>
        <p:sp>
          <p:nvSpPr>
            <p:cNvPr id="19" name="矩形 18"/>
            <p:cNvSpPr/>
            <p:nvPr/>
          </p:nvSpPr>
          <p:spPr>
            <a:xfrm>
              <a:off x="-2272894" y="2621826"/>
              <a:ext cx="16687800" cy="16687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20" name="文本框 19"/>
          <p:cNvSpPr txBox="1"/>
          <p:nvPr/>
        </p:nvSpPr>
        <p:spPr>
          <a:xfrm>
            <a:off x="795959" y="4478991"/>
            <a:ext cx="10993490" cy="707886"/>
          </a:xfrm>
          <a:prstGeom prst="rect">
            <a:avLst/>
          </a:prstGeom>
          <a:noFill/>
        </p:spPr>
        <p:txBody>
          <a:bodyPr wrap="square" rtlCol="0">
            <a:spAutoFit/>
          </a:bodyPr>
          <a:lstStyle/>
          <a:p>
            <a:pPr algn="ct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Chúc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các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em</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học</a:t>
            </a:r>
            <a:r>
              <a:rPr lang="en-US" altLang="zh-CN"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 </a:t>
            </a:r>
            <a:r>
              <a:rPr lang="en-US" altLang="zh-CN" sz="4000" b="1" spc="600" dirty="0" err="1">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rPr>
              <a:t>tốt</a:t>
            </a:r>
            <a:endParaRPr lang="zh-CN" altLang="en-US" sz="4000" b="1" spc="600" dirty="0">
              <a:ln>
                <a:solidFill>
                  <a:prstClr val="white"/>
                </a:solidFill>
              </a:ln>
              <a:solidFill>
                <a:prstClr val="black">
                  <a:lumMod val="75000"/>
                  <a:lumOff val="25000"/>
                </a:prstClr>
              </a:solidFill>
              <a:effectLst>
                <a:outerShdw blurRad="50800" dist="38100" dir="5400000" algn="t" rotWithShape="0">
                  <a:prstClr val="black">
                    <a:alpha val="40000"/>
                  </a:prstClr>
                </a:outerShdw>
              </a:effectLst>
              <a:latin typeface="Arial" panose="020B0604020202020204" pitchFamily="34" charset="0"/>
              <a:ea typeface="+mj-ea"/>
              <a:cs typeface="Arial" panose="020B0604020202020204" pitchFamily="34" charset="0"/>
            </a:endParaRPr>
          </a:p>
        </p:txBody>
      </p:sp>
      <p:sp>
        <p:nvSpPr>
          <p:cNvPr id="29" name="任意多边形 28"/>
          <p:cNvSpPr/>
          <p:nvPr/>
        </p:nvSpPr>
        <p:spPr>
          <a:xfrm rot="2600086">
            <a:off x="3402746" y="1498682"/>
            <a:ext cx="556964" cy="486240"/>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1" fmla="*/ 101416 w 440385"/>
              <a:gd name="connsiteY0-2" fmla="*/ 99731 h 354405"/>
              <a:gd name="connsiteX1-3" fmla="*/ 109036 w 440385"/>
              <a:gd name="connsiteY1-4" fmla="*/ 671 h 354405"/>
              <a:gd name="connsiteX2-5" fmla="*/ 230956 w 440385"/>
              <a:gd name="connsiteY2-6" fmla="*/ 54011 h 354405"/>
              <a:gd name="connsiteX3-7" fmla="*/ 345256 w 440385"/>
              <a:gd name="connsiteY3-8" fmla="*/ 8291 h 354405"/>
              <a:gd name="connsiteX4-9" fmla="*/ 390976 w 440385"/>
              <a:gd name="connsiteY4-10" fmla="*/ 46391 h 354405"/>
              <a:gd name="connsiteX5-11" fmla="*/ 337636 w 440385"/>
              <a:gd name="connsiteY5-12" fmla="*/ 130211 h 354405"/>
              <a:gd name="connsiteX6-13" fmla="*/ 436696 w 440385"/>
              <a:gd name="connsiteY6-14" fmla="*/ 229271 h 354405"/>
              <a:gd name="connsiteX7-15" fmla="*/ 406216 w 440385"/>
              <a:gd name="connsiteY7-16" fmla="*/ 282611 h 354405"/>
              <a:gd name="connsiteX8-17" fmla="*/ 284296 w 440385"/>
              <a:gd name="connsiteY8-18" fmla="*/ 252131 h 354405"/>
              <a:gd name="connsiteX9-19" fmla="*/ 234645 w 440385"/>
              <a:gd name="connsiteY9-20" fmla="*/ 313345 h 354405"/>
              <a:gd name="connsiteX10-21" fmla="*/ 177616 w 440385"/>
              <a:gd name="connsiteY10-22" fmla="*/ 351191 h 354405"/>
              <a:gd name="connsiteX11-23" fmla="*/ 139516 w 440385"/>
              <a:gd name="connsiteY11-24" fmla="*/ 229271 h 354405"/>
              <a:gd name="connsiteX12-25" fmla="*/ 2356 w 440385"/>
              <a:gd name="connsiteY12-26" fmla="*/ 214031 h 354405"/>
              <a:gd name="connsiteX13-27" fmla="*/ 55696 w 440385"/>
              <a:gd name="connsiteY13-28" fmla="*/ 153071 h 354405"/>
              <a:gd name="connsiteX14-29" fmla="*/ 101416 w 440385"/>
              <a:gd name="connsiteY14-30" fmla="*/ 99731 h 354405"/>
              <a:gd name="connsiteX0-31" fmla="*/ 101416 w 440385"/>
              <a:gd name="connsiteY0-32" fmla="*/ 99731 h 353607"/>
              <a:gd name="connsiteX1-33" fmla="*/ 109036 w 440385"/>
              <a:gd name="connsiteY1-34" fmla="*/ 671 h 353607"/>
              <a:gd name="connsiteX2-35" fmla="*/ 230956 w 440385"/>
              <a:gd name="connsiteY2-36" fmla="*/ 54011 h 353607"/>
              <a:gd name="connsiteX3-37" fmla="*/ 345256 w 440385"/>
              <a:gd name="connsiteY3-38" fmla="*/ 8291 h 353607"/>
              <a:gd name="connsiteX4-39" fmla="*/ 390976 w 440385"/>
              <a:gd name="connsiteY4-40" fmla="*/ 46391 h 353607"/>
              <a:gd name="connsiteX5-41" fmla="*/ 337636 w 440385"/>
              <a:gd name="connsiteY5-42" fmla="*/ 130211 h 353607"/>
              <a:gd name="connsiteX6-43" fmla="*/ 436696 w 440385"/>
              <a:gd name="connsiteY6-44" fmla="*/ 229271 h 353607"/>
              <a:gd name="connsiteX7-45" fmla="*/ 406216 w 440385"/>
              <a:gd name="connsiteY7-46" fmla="*/ 282611 h 353607"/>
              <a:gd name="connsiteX8-47" fmla="*/ 284296 w 440385"/>
              <a:gd name="connsiteY8-48" fmla="*/ 252131 h 353607"/>
              <a:gd name="connsiteX9-49" fmla="*/ 234645 w 440385"/>
              <a:gd name="connsiteY9-50" fmla="*/ 313345 h 353607"/>
              <a:gd name="connsiteX10-51" fmla="*/ 177616 w 440385"/>
              <a:gd name="connsiteY10-52" fmla="*/ 351191 h 353607"/>
              <a:gd name="connsiteX11-53" fmla="*/ 137759 w 440385"/>
              <a:gd name="connsiteY11-54" fmla="*/ 243869 h 353607"/>
              <a:gd name="connsiteX12-55" fmla="*/ 2356 w 440385"/>
              <a:gd name="connsiteY12-56" fmla="*/ 214031 h 353607"/>
              <a:gd name="connsiteX13-57" fmla="*/ 55696 w 440385"/>
              <a:gd name="connsiteY13-58" fmla="*/ 153071 h 353607"/>
              <a:gd name="connsiteX14-59" fmla="*/ 101416 w 440385"/>
              <a:gd name="connsiteY14-60" fmla="*/ 99731 h 353607"/>
              <a:gd name="connsiteX0-61" fmla="*/ 86854 w 440345"/>
              <a:gd name="connsiteY0-62" fmla="*/ 95201 h 353495"/>
              <a:gd name="connsiteX1-63" fmla="*/ 108996 w 440345"/>
              <a:gd name="connsiteY1-64" fmla="*/ 559 h 353495"/>
              <a:gd name="connsiteX2-65" fmla="*/ 230916 w 440345"/>
              <a:gd name="connsiteY2-66" fmla="*/ 53899 h 353495"/>
              <a:gd name="connsiteX3-67" fmla="*/ 345216 w 440345"/>
              <a:gd name="connsiteY3-68" fmla="*/ 8179 h 353495"/>
              <a:gd name="connsiteX4-69" fmla="*/ 390936 w 440345"/>
              <a:gd name="connsiteY4-70" fmla="*/ 46279 h 353495"/>
              <a:gd name="connsiteX5-71" fmla="*/ 337596 w 440345"/>
              <a:gd name="connsiteY5-72" fmla="*/ 130099 h 353495"/>
              <a:gd name="connsiteX6-73" fmla="*/ 436656 w 440345"/>
              <a:gd name="connsiteY6-74" fmla="*/ 229159 h 353495"/>
              <a:gd name="connsiteX7-75" fmla="*/ 406176 w 440345"/>
              <a:gd name="connsiteY7-76" fmla="*/ 282499 h 353495"/>
              <a:gd name="connsiteX8-77" fmla="*/ 284256 w 440345"/>
              <a:gd name="connsiteY8-78" fmla="*/ 252019 h 353495"/>
              <a:gd name="connsiteX9-79" fmla="*/ 234605 w 440345"/>
              <a:gd name="connsiteY9-80" fmla="*/ 313233 h 353495"/>
              <a:gd name="connsiteX10-81" fmla="*/ 177576 w 440345"/>
              <a:gd name="connsiteY10-82" fmla="*/ 351079 h 353495"/>
              <a:gd name="connsiteX11-83" fmla="*/ 137719 w 440345"/>
              <a:gd name="connsiteY11-84" fmla="*/ 243757 h 353495"/>
              <a:gd name="connsiteX12-85" fmla="*/ 2316 w 440345"/>
              <a:gd name="connsiteY12-86" fmla="*/ 213919 h 353495"/>
              <a:gd name="connsiteX13-87" fmla="*/ 55656 w 440345"/>
              <a:gd name="connsiteY13-88" fmla="*/ 152959 h 353495"/>
              <a:gd name="connsiteX14-89" fmla="*/ 86854 w 440345"/>
              <a:gd name="connsiteY14-90" fmla="*/ 95201 h 353495"/>
              <a:gd name="connsiteX0-91" fmla="*/ 86854 w 440345"/>
              <a:gd name="connsiteY0-92" fmla="*/ 95201 h 384418"/>
              <a:gd name="connsiteX1-93" fmla="*/ 108996 w 440345"/>
              <a:gd name="connsiteY1-94" fmla="*/ 559 h 384418"/>
              <a:gd name="connsiteX2-95" fmla="*/ 230916 w 440345"/>
              <a:gd name="connsiteY2-96" fmla="*/ 53899 h 384418"/>
              <a:gd name="connsiteX3-97" fmla="*/ 345216 w 440345"/>
              <a:gd name="connsiteY3-98" fmla="*/ 8179 h 384418"/>
              <a:gd name="connsiteX4-99" fmla="*/ 390936 w 440345"/>
              <a:gd name="connsiteY4-100" fmla="*/ 46279 h 384418"/>
              <a:gd name="connsiteX5-101" fmla="*/ 337596 w 440345"/>
              <a:gd name="connsiteY5-102" fmla="*/ 130099 h 384418"/>
              <a:gd name="connsiteX6-103" fmla="*/ 436656 w 440345"/>
              <a:gd name="connsiteY6-104" fmla="*/ 229159 h 384418"/>
              <a:gd name="connsiteX7-105" fmla="*/ 406176 w 440345"/>
              <a:gd name="connsiteY7-106" fmla="*/ 282499 h 384418"/>
              <a:gd name="connsiteX8-107" fmla="*/ 284256 w 440345"/>
              <a:gd name="connsiteY8-108" fmla="*/ 252019 h 384418"/>
              <a:gd name="connsiteX9-109" fmla="*/ 234605 w 440345"/>
              <a:gd name="connsiteY9-110" fmla="*/ 313233 h 384418"/>
              <a:gd name="connsiteX10-111" fmla="*/ 173986 w 440345"/>
              <a:gd name="connsiteY10-112" fmla="*/ 382938 h 384418"/>
              <a:gd name="connsiteX11-113" fmla="*/ 137719 w 440345"/>
              <a:gd name="connsiteY11-114" fmla="*/ 243757 h 384418"/>
              <a:gd name="connsiteX12-115" fmla="*/ 2316 w 440345"/>
              <a:gd name="connsiteY12-116" fmla="*/ 213919 h 384418"/>
              <a:gd name="connsiteX13-117" fmla="*/ 55656 w 440345"/>
              <a:gd name="connsiteY13-118" fmla="*/ 152959 h 384418"/>
              <a:gd name="connsiteX14-119" fmla="*/ 86854 w 440345"/>
              <a:gd name="connsiteY14-120" fmla="*/ 95201 h 384418"/>
              <a:gd name="connsiteX0-121" fmla="*/ 86854 w 440345"/>
              <a:gd name="connsiteY0-122" fmla="*/ 95201 h 384418"/>
              <a:gd name="connsiteX1-123" fmla="*/ 108996 w 440345"/>
              <a:gd name="connsiteY1-124" fmla="*/ 559 h 384418"/>
              <a:gd name="connsiteX2-125" fmla="*/ 230916 w 440345"/>
              <a:gd name="connsiteY2-126" fmla="*/ 53899 h 384418"/>
              <a:gd name="connsiteX3-127" fmla="*/ 345216 w 440345"/>
              <a:gd name="connsiteY3-128" fmla="*/ 8179 h 384418"/>
              <a:gd name="connsiteX4-129" fmla="*/ 373676 w 440345"/>
              <a:gd name="connsiteY4-130" fmla="*/ 44445 h 384418"/>
              <a:gd name="connsiteX5-131" fmla="*/ 337596 w 440345"/>
              <a:gd name="connsiteY5-132" fmla="*/ 130099 h 384418"/>
              <a:gd name="connsiteX6-133" fmla="*/ 436656 w 440345"/>
              <a:gd name="connsiteY6-134" fmla="*/ 229159 h 384418"/>
              <a:gd name="connsiteX7-135" fmla="*/ 406176 w 440345"/>
              <a:gd name="connsiteY7-136" fmla="*/ 282499 h 384418"/>
              <a:gd name="connsiteX8-137" fmla="*/ 284256 w 440345"/>
              <a:gd name="connsiteY8-138" fmla="*/ 252019 h 384418"/>
              <a:gd name="connsiteX9-139" fmla="*/ 234605 w 440345"/>
              <a:gd name="connsiteY9-140" fmla="*/ 313233 h 384418"/>
              <a:gd name="connsiteX10-141" fmla="*/ 173986 w 440345"/>
              <a:gd name="connsiteY10-142" fmla="*/ 382938 h 384418"/>
              <a:gd name="connsiteX11-143" fmla="*/ 137719 w 440345"/>
              <a:gd name="connsiteY11-144" fmla="*/ 243757 h 384418"/>
              <a:gd name="connsiteX12-145" fmla="*/ 2316 w 440345"/>
              <a:gd name="connsiteY12-146" fmla="*/ 213919 h 384418"/>
              <a:gd name="connsiteX13-147" fmla="*/ 55656 w 440345"/>
              <a:gd name="connsiteY13-148" fmla="*/ 152959 h 384418"/>
              <a:gd name="connsiteX14-149" fmla="*/ 86854 w 440345"/>
              <a:gd name="connsiteY14-150" fmla="*/ 95201 h 384418"/>
              <a:gd name="connsiteX0-151" fmla="*/ 86854 w 440345"/>
              <a:gd name="connsiteY0-152" fmla="*/ 95201 h 384418"/>
              <a:gd name="connsiteX1-153" fmla="*/ 108996 w 440345"/>
              <a:gd name="connsiteY1-154" fmla="*/ 559 h 384418"/>
              <a:gd name="connsiteX2-155" fmla="*/ 230916 w 440345"/>
              <a:gd name="connsiteY2-156" fmla="*/ 53899 h 384418"/>
              <a:gd name="connsiteX3-157" fmla="*/ 345216 w 440345"/>
              <a:gd name="connsiteY3-158" fmla="*/ 8179 h 384418"/>
              <a:gd name="connsiteX4-159" fmla="*/ 373676 w 440345"/>
              <a:gd name="connsiteY4-160" fmla="*/ 44445 h 384418"/>
              <a:gd name="connsiteX5-161" fmla="*/ 337596 w 440345"/>
              <a:gd name="connsiteY5-162" fmla="*/ 130099 h 384418"/>
              <a:gd name="connsiteX6-163" fmla="*/ 436656 w 440345"/>
              <a:gd name="connsiteY6-164" fmla="*/ 229159 h 384418"/>
              <a:gd name="connsiteX7-165" fmla="*/ 406176 w 440345"/>
              <a:gd name="connsiteY7-166" fmla="*/ 282499 h 384418"/>
              <a:gd name="connsiteX8-167" fmla="*/ 284256 w 440345"/>
              <a:gd name="connsiteY8-168" fmla="*/ 252019 h 384418"/>
              <a:gd name="connsiteX9-169" fmla="*/ 234605 w 440345"/>
              <a:gd name="connsiteY9-170" fmla="*/ 313233 h 384418"/>
              <a:gd name="connsiteX10-171" fmla="*/ 173986 w 440345"/>
              <a:gd name="connsiteY10-172" fmla="*/ 382938 h 384418"/>
              <a:gd name="connsiteX11-173" fmla="*/ 137719 w 440345"/>
              <a:gd name="connsiteY11-174" fmla="*/ 243757 h 384418"/>
              <a:gd name="connsiteX12-175" fmla="*/ 2316 w 440345"/>
              <a:gd name="connsiteY12-176" fmla="*/ 213919 h 384418"/>
              <a:gd name="connsiteX13-177" fmla="*/ 55656 w 440345"/>
              <a:gd name="connsiteY13-178" fmla="*/ 152959 h 384418"/>
              <a:gd name="connsiteX14-179" fmla="*/ 86854 w 440345"/>
              <a:gd name="connsiteY14-180" fmla="*/ 95201 h 384418"/>
              <a:gd name="connsiteX0-181" fmla="*/ 86854 w 440345"/>
              <a:gd name="connsiteY0-182" fmla="*/ 95212 h 384429"/>
              <a:gd name="connsiteX1-183" fmla="*/ 108996 w 440345"/>
              <a:gd name="connsiteY1-184" fmla="*/ 570 h 384429"/>
              <a:gd name="connsiteX2-185" fmla="*/ 230916 w 440345"/>
              <a:gd name="connsiteY2-186" fmla="*/ 53910 h 384429"/>
              <a:gd name="connsiteX3-187" fmla="*/ 337000 w 440345"/>
              <a:gd name="connsiteY3-188" fmla="*/ 15942 h 384429"/>
              <a:gd name="connsiteX4-189" fmla="*/ 373676 w 440345"/>
              <a:gd name="connsiteY4-190" fmla="*/ 44456 h 384429"/>
              <a:gd name="connsiteX5-191" fmla="*/ 337596 w 440345"/>
              <a:gd name="connsiteY5-192" fmla="*/ 130110 h 384429"/>
              <a:gd name="connsiteX6-193" fmla="*/ 436656 w 440345"/>
              <a:gd name="connsiteY6-194" fmla="*/ 229170 h 384429"/>
              <a:gd name="connsiteX7-195" fmla="*/ 406176 w 440345"/>
              <a:gd name="connsiteY7-196" fmla="*/ 282510 h 384429"/>
              <a:gd name="connsiteX8-197" fmla="*/ 284256 w 440345"/>
              <a:gd name="connsiteY8-198" fmla="*/ 252030 h 384429"/>
              <a:gd name="connsiteX9-199" fmla="*/ 234605 w 440345"/>
              <a:gd name="connsiteY9-200" fmla="*/ 313244 h 384429"/>
              <a:gd name="connsiteX10-201" fmla="*/ 173986 w 440345"/>
              <a:gd name="connsiteY10-202" fmla="*/ 382949 h 384429"/>
              <a:gd name="connsiteX11-203" fmla="*/ 137719 w 440345"/>
              <a:gd name="connsiteY11-204" fmla="*/ 243768 h 384429"/>
              <a:gd name="connsiteX12-205" fmla="*/ 2316 w 440345"/>
              <a:gd name="connsiteY12-206" fmla="*/ 213930 h 384429"/>
              <a:gd name="connsiteX13-207" fmla="*/ 55656 w 440345"/>
              <a:gd name="connsiteY13-208" fmla="*/ 152970 h 384429"/>
              <a:gd name="connsiteX14-209" fmla="*/ 86854 w 440345"/>
              <a:gd name="connsiteY14-210" fmla="*/ 95212 h 384429"/>
              <a:gd name="connsiteX0-211" fmla="*/ 86854 w 440345"/>
              <a:gd name="connsiteY0-212" fmla="*/ 95212 h 384429"/>
              <a:gd name="connsiteX1-213" fmla="*/ 108996 w 440345"/>
              <a:gd name="connsiteY1-214" fmla="*/ 570 h 384429"/>
              <a:gd name="connsiteX2-215" fmla="*/ 230916 w 440345"/>
              <a:gd name="connsiteY2-216" fmla="*/ 53910 h 384429"/>
              <a:gd name="connsiteX3-217" fmla="*/ 337000 w 440345"/>
              <a:gd name="connsiteY3-218" fmla="*/ 15942 h 384429"/>
              <a:gd name="connsiteX4-219" fmla="*/ 373676 w 440345"/>
              <a:gd name="connsiteY4-220" fmla="*/ 44456 h 384429"/>
              <a:gd name="connsiteX5-221" fmla="*/ 337596 w 440345"/>
              <a:gd name="connsiteY5-222" fmla="*/ 130110 h 384429"/>
              <a:gd name="connsiteX6-223" fmla="*/ 436656 w 440345"/>
              <a:gd name="connsiteY6-224" fmla="*/ 229170 h 384429"/>
              <a:gd name="connsiteX7-225" fmla="*/ 406176 w 440345"/>
              <a:gd name="connsiteY7-226" fmla="*/ 282510 h 384429"/>
              <a:gd name="connsiteX8-227" fmla="*/ 284256 w 440345"/>
              <a:gd name="connsiteY8-228" fmla="*/ 252030 h 384429"/>
              <a:gd name="connsiteX9-229" fmla="*/ 234605 w 440345"/>
              <a:gd name="connsiteY9-230" fmla="*/ 313244 h 384429"/>
              <a:gd name="connsiteX10-231" fmla="*/ 173986 w 440345"/>
              <a:gd name="connsiteY10-232" fmla="*/ 382949 h 384429"/>
              <a:gd name="connsiteX11-233" fmla="*/ 137719 w 440345"/>
              <a:gd name="connsiteY11-234" fmla="*/ 243768 h 384429"/>
              <a:gd name="connsiteX12-235" fmla="*/ 2316 w 440345"/>
              <a:gd name="connsiteY12-236" fmla="*/ 213930 h 384429"/>
              <a:gd name="connsiteX13-237" fmla="*/ 55656 w 440345"/>
              <a:gd name="connsiteY13-238" fmla="*/ 152970 h 384429"/>
              <a:gd name="connsiteX14-239" fmla="*/ 86854 w 440345"/>
              <a:gd name="connsiteY14-240" fmla="*/ 95212 h 38442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440345" h="384429">
                <a:moveTo>
                  <a:pt x="86854" y="95212"/>
                </a:moveTo>
                <a:cubicBezTo>
                  <a:pt x="95744" y="69812"/>
                  <a:pt x="84986" y="7454"/>
                  <a:pt x="108996" y="570"/>
                </a:cubicBezTo>
                <a:cubicBezTo>
                  <a:pt x="133006" y="-6314"/>
                  <a:pt x="192915" y="51348"/>
                  <a:pt x="230916" y="53910"/>
                </a:cubicBezTo>
                <a:cubicBezTo>
                  <a:pt x="268917" y="56472"/>
                  <a:pt x="287808" y="20774"/>
                  <a:pt x="337000" y="15942"/>
                </a:cubicBezTo>
                <a:cubicBezTo>
                  <a:pt x="386192" y="11110"/>
                  <a:pt x="373577" y="25428"/>
                  <a:pt x="373676" y="44456"/>
                </a:cubicBezTo>
                <a:cubicBezTo>
                  <a:pt x="373775" y="63484"/>
                  <a:pt x="327099" y="99324"/>
                  <a:pt x="337596" y="130110"/>
                </a:cubicBezTo>
                <a:cubicBezTo>
                  <a:pt x="348093" y="160896"/>
                  <a:pt x="425226" y="203770"/>
                  <a:pt x="436656" y="229170"/>
                </a:cubicBezTo>
                <a:cubicBezTo>
                  <a:pt x="448086" y="254570"/>
                  <a:pt x="431576" y="278700"/>
                  <a:pt x="406176" y="282510"/>
                </a:cubicBezTo>
                <a:cubicBezTo>
                  <a:pt x="380776" y="286320"/>
                  <a:pt x="312851" y="246908"/>
                  <a:pt x="284256" y="252030"/>
                </a:cubicBezTo>
                <a:cubicBezTo>
                  <a:pt x="255661" y="257152"/>
                  <a:pt x="252983" y="291424"/>
                  <a:pt x="234605" y="313244"/>
                </a:cubicBezTo>
                <a:cubicBezTo>
                  <a:pt x="216227" y="335064"/>
                  <a:pt x="190134" y="394528"/>
                  <a:pt x="173986" y="382949"/>
                </a:cubicBezTo>
                <a:cubicBezTo>
                  <a:pt x="157838" y="371370"/>
                  <a:pt x="166331" y="271938"/>
                  <a:pt x="137719" y="243768"/>
                </a:cubicBezTo>
                <a:cubicBezTo>
                  <a:pt x="109107" y="215598"/>
                  <a:pt x="16286" y="226630"/>
                  <a:pt x="2316" y="213930"/>
                </a:cubicBezTo>
                <a:cubicBezTo>
                  <a:pt x="-11654" y="201230"/>
                  <a:pt x="41566" y="172756"/>
                  <a:pt x="55656" y="152970"/>
                </a:cubicBezTo>
                <a:cubicBezTo>
                  <a:pt x="69746" y="133184"/>
                  <a:pt x="77964" y="120612"/>
                  <a:pt x="86854" y="95212"/>
                </a:cubicBezTo>
                <a:close/>
              </a:path>
            </a:pathLst>
          </a:custGeom>
          <a:solidFill>
            <a:schemeClr val="accent2"/>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30" name="任意多边形 29"/>
          <p:cNvSpPr/>
          <p:nvPr/>
        </p:nvSpPr>
        <p:spPr>
          <a:xfrm rot="7755168">
            <a:off x="8329812" y="2272458"/>
            <a:ext cx="417084" cy="394626"/>
          </a:xfrm>
          <a:custGeom>
            <a:avLst/>
            <a:gdLst>
              <a:gd name="connsiteX0" fmla="*/ 101416 w 440385"/>
              <a:gd name="connsiteY0" fmla="*/ 99731 h 356908"/>
              <a:gd name="connsiteX1" fmla="*/ 109036 w 440385"/>
              <a:gd name="connsiteY1" fmla="*/ 671 h 356908"/>
              <a:gd name="connsiteX2" fmla="*/ 230956 w 440385"/>
              <a:gd name="connsiteY2" fmla="*/ 54011 h 356908"/>
              <a:gd name="connsiteX3" fmla="*/ 345256 w 440385"/>
              <a:gd name="connsiteY3" fmla="*/ 8291 h 356908"/>
              <a:gd name="connsiteX4" fmla="*/ 390976 w 440385"/>
              <a:gd name="connsiteY4" fmla="*/ 46391 h 356908"/>
              <a:gd name="connsiteX5" fmla="*/ 337636 w 440385"/>
              <a:gd name="connsiteY5" fmla="*/ 130211 h 356908"/>
              <a:gd name="connsiteX6" fmla="*/ 436696 w 440385"/>
              <a:gd name="connsiteY6" fmla="*/ 229271 h 356908"/>
              <a:gd name="connsiteX7" fmla="*/ 406216 w 440385"/>
              <a:gd name="connsiteY7" fmla="*/ 282611 h 356908"/>
              <a:gd name="connsiteX8" fmla="*/ 284296 w 440385"/>
              <a:gd name="connsiteY8" fmla="*/ 252131 h 356908"/>
              <a:gd name="connsiteX9" fmla="*/ 246196 w 440385"/>
              <a:gd name="connsiteY9" fmla="*/ 328331 h 356908"/>
              <a:gd name="connsiteX10" fmla="*/ 177616 w 440385"/>
              <a:gd name="connsiteY10" fmla="*/ 351191 h 356908"/>
              <a:gd name="connsiteX11" fmla="*/ 139516 w 440385"/>
              <a:gd name="connsiteY11" fmla="*/ 229271 h 356908"/>
              <a:gd name="connsiteX12" fmla="*/ 2356 w 440385"/>
              <a:gd name="connsiteY12" fmla="*/ 214031 h 356908"/>
              <a:gd name="connsiteX13" fmla="*/ 55696 w 440385"/>
              <a:gd name="connsiteY13" fmla="*/ 153071 h 356908"/>
              <a:gd name="connsiteX14" fmla="*/ 101416 w 440385"/>
              <a:gd name="connsiteY14" fmla="*/ 99731 h 356908"/>
              <a:gd name="connsiteX0-1" fmla="*/ 101416 w 440385"/>
              <a:gd name="connsiteY0-2" fmla="*/ 99731 h 354405"/>
              <a:gd name="connsiteX1-3" fmla="*/ 109036 w 440385"/>
              <a:gd name="connsiteY1-4" fmla="*/ 671 h 354405"/>
              <a:gd name="connsiteX2-5" fmla="*/ 230956 w 440385"/>
              <a:gd name="connsiteY2-6" fmla="*/ 54011 h 354405"/>
              <a:gd name="connsiteX3-7" fmla="*/ 345256 w 440385"/>
              <a:gd name="connsiteY3-8" fmla="*/ 8291 h 354405"/>
              <a:gd name="connsiteX4-9" fmla="*/ 390976 w 440385"/>
              <a:gd name="connsiteY4-10" fmla="*/ 46391 h 354405"/>
              <a:gd name="connsiteX5-11" fmla="*/ 337636 w 440385"/>
              <a:gd name="connsiteY5-12" fmla="*/ 130211 h 354405"/>
              <a:gd name="connsiteX6-13" fmla="*/ 436696 w 440385"/>
              <a:gd name="connsiteY6-14" fmla="*/ 229271 h 354405"/>
              <a:gd name="connsiteX7-15" fmla="*/ 406216 w 440385"/>
              <a:gd name="connsiteY7-16" fmla="*/ 282611 h 354405"/>
              <a:gd name="connsiteX8-17" fmla="*/ 284296 w 440385"/>
              <a:gd name="connsiteY8-18" fmla="*/ 252131 h 354405"/>
              <a:gd name="connsiteX9-19" fmla="*/ 234645 w 440385"/>
              <a:gd name="connsiteY9-20" fmla="*/ 313345 h 354405"/>
              <a:gd name="connsiteX10-21" fmla="*/ 177616 w 440385"/>
              <a:gd name="connsiteY10-22" fmla="*/ 351191 h 354405"/>
              <a:gd name="connsiteX11-23" fmla="*/ 139516 w 440385"/>
              <a:gd name="connsiteY11-24" fmla="*/ 229271 h 354405"/>
              <a:gd name="connsiteX12-25" fmla="*/ 2356 w 440385"/>
              <a:gd name="connsiteY12-26" fmla="*/ 214031 h 354405"/>
              <a:gd name="connsiteX13-27" fmla="*/ 55696 w 440385"/>
              <a:gd name="connsiteY13-28" fmla="*/ 153071 h 354405"/>
              <a:gd name="connsiteX14-29" fmla="*/ 101416 w 440385"/>
              <a:gd name="connsiteY14-30" fmla="*/ 99731 h 354405"/>
              <a:gd name="connsiteX0-31" fmla="*/ 101416 w 440385"/>
              <a:gd name="connsiteY0-32" fmla="*/ 99731 h 353607"/>
              <a:gd name="connsiteX1-33" fmla="*/ 109036 w 440385"/>
              <a:gd name="connsiteY1-34" fmla="*/ 671 h 353607"/>
              <a:gd name="connsiteX2-35" fmla="*/ 230956 w 440385"/>
              <a:gd name="connsiteY2-36" fmla="*/ 54011 h 353607"/>
              <a:gd name="connsiteX3-37" fmla="*/ 345256 w 440385"/>
              <a:gd name="connsiteY3-38" fmla="*/ 8291 h 353607"/>
              <a:gd name="connsiteX4-39" fmla="*/ 390976 w 440385"/>
              <a:gd name="connsiteY4-40" fmla="*/ 46391 h 353607"/>
              <a:gd name="connsiteX5-41" fmla="*/ 337636 w 440385"/>
              <a:gd name="connsiteY5-42" fmla="*/ 130211 h 353607"/>
              <a:gd name="connsiteX6-43" fmla="*/ 436696 w 440385"/>
              <a:gd name="connsiteY6-44" fmla="*/ 229271 h 353607"/>
              <a:gd name="connsiteX7-45" fmla="*/ 406216 w 440385"/>
              <a:gd name="connsiteY7-46" fmla="*/ 282611 h 353607"/>
              <a:gd name="connsiteX8-47" fmla="*/ 284296 w 440385"/>
              <a:gd name="connsiteY8-48" fmla="*/ 252131 h 353607"/>
              <a:gd name="connsiteX9-49" fmla="*/ 234645 w 440385"/>
              <a:gd name="connsiteY9-50" fmla="*/ 313345 h 353607"/>
              <a:gd name="connsiteX10-51" fmla="*/ 177616 w 440385"/>
              <a:gd name="connsiteY10-52" fmla="*/ 351191 h 353607"/>
              <a:gd name="connsiteX11-53" fmla="*/ 137759 w 440385"/>
              <a:gd name="connsiteY11-54" fmla="*/ 243869 h 353607"/>
              <a:gd name="connsiteX12-55" fmla="*/ 2356 w 440385"/>
              <a:gd name="connsiteY12-56" fmla="*/ 214031 h 353607"/>
              <a:gd name="connsiteX13-57" fmla="*/ 55696 w 440385"/>
              <a:gd name="connsiteY13-58" fmla="*/ 153071 h 353607"/>
              <a:gd name="connsiteX14-59" fmla="*/ 101416 w 440385"/>
              <a:gd name="connsiteY14-60" fmla="*/ 99731 h 353607"/>
              <a:gd name="connsiteX0-61" fmla="*/ 86854 w 440345"/>
              <a:gd name="connsiteY0-62" fmla="*/ 95201 h 353495"/>
              <a:gd name="connsiteX1-63" fmla="*/ 108996 w 440345"/>
              <a:gd name="connsiteY1-64" fmla="*/ 559 h 353495"/>
              <a:gd name="connsiteX2-65" fmla="*/ 230916 w 440345"/>
              <a:gd name="connsiteY2-66" fmla="*/ 53899 h 353495"/>
              <a:gd name="connsiteX3-67" fmla="*/ 345216 w 440345"/>
              <a:gd name="connsiteY3-68" fmla="*/ 8179 h 353495"/>
              <a:gd name="connsiteX4-69" fmla="*/ 390936 w 440345"/>
              <a:gd name="connsiteY4-70" fmla="*/ 46279 h 353495"/>
              <a:gd name="connsiteX5-71" fmla="*/ 337596 w 440345"/>
              <a:gd name="connsiteY5-72" fmla="*/ 130099 h 353495"/>
              <a:gd name="connsiteX6-73" fmla="*/ 436656 w 440345"/>
              <a:gd name="connsiteY6-74" fmla="*/ 229159 h 353495"/>
              <a:gd name="connsiteX7-75" fmla="*/ 406176 w 440345"/>
              <a:gd name="connsiteY7-76" fmla="*/ 282499 h 353495"/>
              <a:gd name="connsiteX8-77" fmla="*/ 284256 w 440345"/>
              <a:gd name="connsiteY8-78" fmla="*/ 252019 h 353495"/>
              <a:gd name="connsiteX9-79" fmla="*/ 234605 w 440345"/>
              <a:gd name="connsiteY9-80" fmla="*/ 313233 h 353495"/>
              <a:gd name="connsiteX10-81" fmla="*/ 177576 w 440345"/>
              <a:gd name="connsiteY10-82" fmla="*/ 351079 h 353495"/>
              <a:gd name="connsiteX11-83" fmla="*/ 137719 w 440345"/>
              <a:gd name="connsiteY11-84" fmla="*/ 243757 h 353495"/>
              <a:gd name="connsiteX12-85" fmla="*/ 2316 w 440345"/>
              <a:gd name="connsiteY12-86" fmla="*/ 213919 h 353495"/>
              <a:gd name="connsiteX13-87" fmla="*/ 55656 w 440345"/>
              <a:gd name="connsiteY13-88" fmla="*/ 152959 h 353495"/>
              <a:gd name="connsiteX14-89" fmla="*/ 86854 w 440345"/>
              <a:gd name="connsiteY14-90" fmla="*/ 95201 h 353495"/>
              <a:gd name="connsiteX0-91" fmla="*/ 86854 w 440345"/>
              <a:gd name="connsiteY0-92" fmla="*/ 95201 h 384418"/>
              <a:gd name="connsiteX1-93" fmla="*/ 108996 w 440345"/>
              <a:gd name="connsiteY1-94" fmla="*/ 559 h 384418"/>
              <a:gd name="connsiteX2-95" fmla="*/ 230916 w 440345"/>
              <a:gd name="connsiteY2-96" fmla="*/ 53899 h 384418"/>
              <a:gd name="connsiteX3-97" fmla="*/ 345216 w 440345"/>
              <a:gd name="connsiteY3-98" fmla="*/ 8179 h 384418"/>
              <a:gd name="connsiteX4-99" fmla="*/ 390936 w 440345"/>
              <a:gd name="connsiteY4-100" fmla="*/ 46279 h 384418"/>
              <a:gd name="connsiteX5-101" fmla="*/ 337596 w 440345"/>
              <a:gd name="connsiteY5-102" fmla="*/ 130099 h 384418"/>
              <a:gd name="connsiteX6-103" fmla="*/ 436656 w 440345"/>
              <a:gd name="connsiteY6-104" fmla="*/ 229159 h 384418"/>
              <a:gd name="connsiteX7-105" fmla="*/ 406176 w 440345"/>
              <a:gd name="connsiteY7-106" fmla="*/ 282499 h 384418"/>
              <a:gd name="connsiteX8-107" fmla="*/ 284256 w 440345"/>
              <a:gd name="connsiteY8-108" fmla="*/ 252019 h 384418"/>
              <a:gd name="connsiteX9-109" fmla="*/ 234605 w 440345"/>
              <a:gd name="connsiteY9-110" fmla="*/ 313233 h 384418"/>
              <a:gd name="connsiteX10-111" fmla="*/ 173986 w 440345"/>
              <a:gd name="connsiteY10-112" fmla="*/ 382938 h 384418"/>
              <a:gd name="connsiteX11-113" fmla="*/ 137719 w 440345"/>
              <a:gd name="connsiteY11-114" fmla="*/ 243757 h 384418"/>
              <a:gd name="connsiteX12-115" fmla="*/ 2316 w 440345"/>
              <a:gd name="connsiteY12-116" fmla="*/ 213919 h 384418"/>
              <a:gd name="connsiteX13-117" fmla="*/ 55656 w 440345"/>
              <a:gd name="connsiteY13-118" fmla="*/ 152959 h 384418"/>
              <a:gd name="connsiteX14-119" fmla="*/ 86854 w 440345"/>
              <a:gd name="connsiteY14-120" fmla="*/ 95201 h 384418"/>
              <a:gd name="connsiteX0-121" fmla="*/ 86854 w 440345"/>
              <a:gd name="connsiteY0-122" fmla="*/ 95201 h 384418"/>
              <a:gd name="connsiteX1-123" fmla="*/ 108996 w 440345"/>
              <a:gd name="connsiteY1-124" fmla="*/ 559 h 384418"/>
              <a:gd name="connsiteX2-125" fmla="*/ 230916 w 440345"/>
              <a:gd name="connsiteY2-126" fmla="*/ 53899 h 384418"/>
              <a:gd name="connsiteX3-127" fmla="*/ 345216 w 440345"/>
              <a:gd name="connsiteY3-128" fmla="*/ 8179 h 384418"/>
              <a:gd name="connsiteX4-129" fmla="*/ 373676 w 440345"/>
              <a:gd name="connsiteY4-130" fmla="*/ 44445 h 384418"/>
              <a:gd name="connsiteX5-131" fmla="*/ 337596 w 440345"/>
              <a:gd name="connsiteY5-132" fmla="*/ 130099 h 384418"/>
              <a:gd name="connsiteX6-133" fmla="*/ 436656 w 440345"/>
              <a:gd name="connsiteY6-134" fmla="*/ 229159 h 384418"/>
              <a:gd name="connsiteX7-135" fmla="*/ 406176 w 440345"/>
              <a:gd name="connsiteY7-136" fmla="*/ 282499 h 384418"/>
              <a:gd name="connsiteX8-137" fmla="*/ 284256 w 440345"/>
              <a:gd name="connsiteY8-138" fmla="*/ 252019 h 384418"/>
              <a:gd name="connsiteX9-139" fmla="*/ 234605 w 440345"/>
              <a:gd name="connsiteY9-140" fmla="*/ 313233 h 384418"/>
              <a:gd name="connsiteX10-141" fmla="*/ 173986 w 440345"/>
              <a:gd name="connsiteY10-142" fmla="*/ 382938 h 384418"/>
              <a:gd name="connsiteX11-143" fmla="*/ 137719 w 440345"/>
              <a:gd name="connsiteY11-144" fmla="*/ 243757 h 384418"/>
              <a:gd name="connsiteX12-145" fmla="*/ 2316 w 440345"/>
              <a:gd name="connsiteY12-146" fmla="*/ 213919 h 384418"/>
              <a:gd name="connsiteX13-147" fmla="*/ 55656 w 440345"/>
              <a:gd name="connsiteY13-148" fmla="*/ 152959 h 384418"/>
              <a:gd name="connsiteX14-149" fmla="*/ 86854 w 440345"/>
              <a:gd name="connsiteY14-150" fmla="*/ 95201 h 384418"/>
              <a:gd name="connsiteX0-151" fmla="*/ 86854 w 440345"/>
              <a:gd name="connsiteY0-152" fmla="*/ 95201 h 384418"/>
              <a:gd name="connsiteX1-153" fmla="*/ 108996 w 440345"/>
              <a:gd name="connsiteY1-154" fmla="*/ 559 h 384418"/>
              <a:gd name="connsiteX2-155" fmla="*/ 230916 w 440345"/>
              <a:gd name="connsiteY2-156" fmla="*/ 53899 h 384418"/>
              <a:gd name="connsiteX3-157" fmla="*/ 345216 w 440345"/>
              <a:gd name="connsiteY3-158" fmla="*/ 8179 h 384418"/>
              <a:gd name="connsiteX4-159" fmla="*/ 373676 w 440345"/>
              <a:gd name="connsiteY4-160" fmla="*/ 44445 h 384418"/>
              <a:gd name="connsiteX5-161" fmla="*/ 337596 w 440345"/>
              <a:gd name="connsiteY5-162" fmla="*/ 130099 h 384418"/>
              <a:gd name="connsiteX6-163" fmla="*/ 436656 w 440345"/>
              <a:gd name="connsiteY6-164" fmla="*/ 229159 h 384418"/>
              <a:gd name="connsiteX7-165" fmla="*/ 406176 w 440345"/>
              <a:gd name="connsiteY7-166" fmla="*/ 282499 h 384418"/>
              <a:gd name="connsiteX8-167" fmla="*/ 284256 w 440345"/>
              <a:gd name="connsiteY8-168" fmla="*/ 252019 h 384418"/>
              <a:gd name="connsiteX9-169" fmla="*/ 234605 w 440345"/>
              <a:gd name="connsiteY9-170" fmla="*/ 313233 h 384418"/>
              <a:gd name="connsiteX10-171" fmla="*/ 173986 w 440345"/>
              <a:gd name="connsiteY10-172" fmla="*/ 382938 h 384418"/>
              <a:gd name="connsiteX11-173" fmla="*/ 137719 w 440345"/>
              <a:gd name="connsiteY11-174" fmla="*/ 243757 h 384418"/>
              <a:gd name="connsiteX12-175" fmla="*/ 2316 w 440345"/>
              <a:gd name="connsiteY12-176" fmla="*/ 213919 h 384418"/>
              <a:gd name="connsiteX13-177" fmla="*/ 55656 w 440345"/>
              <a:gd name="connsiteY13-178" fmla="*/ 152959 h 384418"/>
              <a:gd name="connsiteX14-179" fmla="*/ 86854 w 440345"/>
              <a:gd name="connsiteY14-180" fmla="*/ 95201 h 384418"/>
              <a:gd name="connsiteX0-181" fmla="*/ 86854 w 440345"/>
              <a:gd name="connsiteY0-182" fmla="*/ 95212 h 384429"/>
              <a:gd name="connsiteX1-183" fmla="*/ 108996 w 440345"/>
              <a:gd name="connsiteY1-184" fmla="*/ 570 h 384429"/>
              <a:gd name="connsiteX2-185" fmla="*/ 230916 w 440345"/>
              <a:gd name="connsiteY2-186" fmla="*/ 53910 h 384429"/>
              <a:gd name="connsiteX3-187" fmla="*/ 337000 w 440345"/>
              <a:gd name="connsiteY3-188" fmla="*/ 15942 h 384429"/>
              <a:gd name="connsiteX4-189" fmla="*/ 373676 w 440345"/>
              <a:gd name="connsiteY4-190" fmla="*/ 44456 h 384429"/>
              <a:gd name="connsiteX5-191" fmla="*/ 337596 w 440345"/>
              <a:gd name="connsiteY5-192" fmla="*/ 130110 h 384429"/>
              <a:gd name="connsiteX6-193" fmla="*/ 436656 w 440345"/>
              <a:gd name="connsiteY6-194" fmla="*/ 229170 h 384429"/>
              <a:gd name="connsiteX7-195" fmla="*/ 406176 w 440345"/>
              <a:gd name="connsiteY7-196" fmla="*/ 282510 h 384429"/>
              <a:gd name="connsiteX8-197" fmla="*/ 284256 w 440345"/>
              <a:gd name="connsiteY8-198" fmla="*/ 252030 h 384429"/>
              <a:gd name="connsiteX9-199" fmla="*/ 234605 w 440345"/>
              <a:gd name="connsiteY9-200" fmla="*/ 313244 h 384429"/>
              <a:gd name="connsiteX10-201" fmla="*/ 173986 w 440345"/>
              <a:gd name="connsiteY10-202" fmla="*/ 382949 h 384429"/>
              <a:gd name="connsiteX11-203" fmla="*/ 137719 w 440345"/>
              <a:gd name="connsiteY11-204" fmla="*/ 243768 h 384429"/>
              <a:gd name="connsiteX12-205" fmla="*/ 2316 w 440345"/>
              <a:gd name="connsiteY12-206" fmla="*/ 213930 h 384429"/>
              <a:gd name="connsiteX13-207" fmla="*/ 55656 w 440345"/>
              <a:gd name="connsiteY13-208" fmla="*/ 152970 h 384429"/>
              <a:gd name="connsiteX14-209" fmla="*/ 86854 w 440345"/>
              <a:gd name="connsiteY14-210" fmla="*/ 95212 h 384429"/>
              <a:gd name="connsiteX0-211" fmla="*/ 86854 w 440345"/>
              <a:gd name="connsiteY0-212" fmla="*/ 95212 h 384429"/>
              <a:gd name="connsiteX1-213" fmla="*/ 108996 w 440345"/>
              <a:gd name="connsiteY1-214" fmla="*/ 570 h 384429"/>
              <a:gd name="connsiteX2-215" fmla="*/ 230916 w 440345"/>
              <a:gd name="connsiteY2-216" fmla="*/ 53910 h 384429"/>
              <a:gd name="connsiteX3-217" fmla="*/ 337000 w 440345"/>
              <a:gd name="connsiteY3-218" fmla="*/ 15942 h 384429"/>
              <a:gd name="connsiteX4-219" fmla="*/ 373676 w 440345"/>
              <a:gd name="connsiteY4-220" fmla="*/ 44456 h 384429"/>
              <a:gd name="connsiteX5-221" fmla="*/ 337596 w 440345"/>
              <a:gd name="connsiteY5-222" fmla="*/ 130110 h 384429"/>
              <a:gd name="connsiteX6-223" fmla="*/ 436656 w 440345"/>
              <a:gd name="connsiteY6-224" fmla="*/ 229170 h 384429"/>
              <a:gd name="connsiteX7-225" fmla="*/ 406176 w 440345"/>
              <a:gd name="connsiteY7-226" fmla="*/ 282510 h 384429"/>
              <a:gd name="connsiteX8-227" fmla="*/ 284256 w 440345"/>
              <a:gd name="connsiteY8-228" fmla="*/ 252030 h 384429"/>
              <a:gd name="connsiteX9-229" fmla="*/ 234605 w 440345"/>
              <a:gd name="connsiteY9-230" fmla="*/ 313244 h 384429"/>
              <a:gd name="connsiteX10-231" fmla="*/ 173986 w 440345"/>
              <a:gd name="connsiteY10-232" fmla="*/ 382949 h 384429"/>
              <a:gd name="connsiteX11-233" fmla="*/ 137719 w 440345"/>
              <a:gd name="connsiteY11-234" fmla="*/ 243768 h 384429"/>
              <a:gd name="connsiteX12-235" fmla="*/ 2316 w 440345"/>
              <a:gd name="connsiteY12-236" fmla="*/ 213930 h 384429"/>
              <a:gd name="connsiteX13-237" fmla="*/ 55656 w 440345"/>
              <a:gd name="connsiteY13-238" fmla="*/ 152970 h 384429"/>
              <a:gd name="connsiteX14-239" fmla="*/ 86854 w 440345"/>
              <a:gd name="connsiteY14-240" fmla="*/ 95212 h 384429"/>
              <a:gd name="connsiteX0-241" fmla="*/ 86854 w 440345"/>
              <a:gd name="connsiteY0-242" fmla="*/ 104484 h 393701"/>
              <a:gd name="connsiteX1-243" fmla="*/ 108996 w 440345"/>
              <a:gd name="connsiteY1-244" fmla="*/ 9842 h 393701"/>
              <a:gd name="connsiteX2-245" fmla="*/ 230916 w 440345"/>
              <a:gd name="connsiteY2-246" fmla="*/ 63182 h 393701"/>
              <a:gd name="connsiteX3-247" fmla="*/ 337000 w 440345"/>
              <a:gd name="connsiteY3-248" fmla="*/ 25214 h 393701"/>
              <a:gd name="connsiteX4-249" fmla="*/ 356161 w 440345"/>
              <a:gd name="connsiteY4-250" fmla="*/ 755 h 393701"/>
              <a:gd name="connsiteX5-251" fmla="*/ 373676 w 440345"/>
              <a:gd name="connsiteY5-252" fmla="*/ 53728 h 393701"/>
              <a:gd name="connsiteX6-253" fmla="*/ 337596 w 440345"/>
              <a:gd name="connsiteY6-254" fmla="*/ 139382 h 393701"/>
              <a:gd name="connsiteX7-255" fmla="*/ 436656 w 440345"/>
              <a:gd name="connsiteY7-256" fmla="*/ 238442 h 393701"/>
              <a:gd name="connsiteX8-257" fmla="*/ 406176 w 440345"/>
              <a:gd name="connsiteY8-258" fmla="*/ 291782 h 393701"/>
              <a:gd name="connsiteX9-259" fmla="*/ 284256 w 440345"/>
              <a:gd name="connsiteY9-260" fmla="*/ 261302 h 393701"/>
              <a:gd name="connsiteX10-261" fmla="*/ 234605 w 440345"/>
              <a:gd name="connsiteY10-262" fmla="*/ 322516 h 393701"/>
              <a:gd name="connsiteX11-263" fmla="*/ 173986 w 440345"/>
              <a:gd name="connsiteY11-264" fmla="*/ 392221 h 393701"/>
              <a:gd name="connsiteX12-265" fmla="*/ 137719 w 440345"/>
              <a:gd name="connsiteY12-266" fmla="*/ 253040 h 393701"/>
              <a:gd name="connsiteX13-267" fmla="*/ 2316 w 440345"/>
              <a:gd name="connsiteY13-268" fmla="*/ 223202 h 393701"/>
              <a:gd name="connsiteX14-269" fmla="*/ 55656 w 440345"/>
              <a:gd name="connsiteY14-270" fmla="*/ 162242 h 393701"/>
              <a:gd name="connsiteX15" fmla="*/ 86854 w 440345"/>
              <a:gd name="connsiteY15" fmla="*/ 104484 h 393701"/>
              <a:gd name="connsiteX0-271" fmla="*/ 86854 w 440345"/>
              <a:gd name="connsiteY0-272" fmla="*/ 104732 h 393949"/>
              <a:gd name="connsiteX1-273" fmla="*/ 108996 w 440345"/>
              <a:gd name="connsiteY1-274" fmla="*/ 10090 h 393949"/>
              <a:gd name="connsiteX2-275" fmla="*/ 230916 w 440345"/>
              <a:gd name="connsiteY2-276" fmla="*/ 63430 h 393949"/>
              <a:gd name="connsiteX3-277" fmla="*/ 320181 w 440345"/>
              <a:gd name="connsiteY3-278" fmla="*/ 19757 h 393949"/>
              <a:gd name="connsiteX4-279" fmla="*/ 356161 w 440345"/>
              <a:gd name="connsiteY4-280" fmla="*/ 1003 h 393949"/>
              <a:gd name="connsiteX5-281" fmla="*/ 373676 w 440345"/>
              <a:gd name="connsiteY5-282" fmla="*/ 53976 h 393949"/>
              <a:gd name="connsiteX6-283" fmla="*/ 337596 w 440345"/>
              <a:gd name="connsiteY6-284" fmla="*/ 139630 h 393949"/>
              <a:gd name="connsiteX7-285" fmla="*/ 436656 w 440345"/>
              <a:gd name="connsiteY7-286" fmla="*/ 238690 h 393949"/>
              <a:gd name="connsiteX8-287" fmla="*/ 406176 w 440345"/>
              <a:gd name="connsiteY8-288" fmla="*/ 292030 h 393949"/>
              <a:gd name="connsiteX9-289" fmla="*/ 284256 w 440345"/>
              <a:gd name="connsiteY9-290" fmla="*/ 261550 h 393949"/>
              <a:gd name="connsiteX10-291" fmla="*/ 234605 w 440345"/>
              <a:gd name="connsiteY10-292" fmla="*/ 322764 h 393949"/>
              <a:gd name="connsiteX11-293" fmla="*/ 173986 w 440345"/>
              <a:gd name="connsiteY11-294" fmla="*/ 392469 h 393949"/>
              <a:gd name="connsiteX12-295" fmla="*/ 137719 w 440345"/>
              <a:gd name="connsiteY12-296" fmla="*/ 253288 h 393949"/>
              <a:gd name="connsiteX13-297" fmla="*/ 2316 w 440345"/>
              <a:gd name="connsiteY13-298" fmla="*/ 223450 h 393949"/>
              <a:gd name="connsiteX14-299" fmla="*/ 55656 w 440345"/>
              <a:gd name="connsiteY14-300" fmla="*/ 162490 h 393949"/>
              <a:gd name="connsiteX15-301" fmla="*/ 86854 w 440345"/>
              <a:gd name="connsiteY15-302" fmla="*/ 104732 h 393949"/>
              <a:gd name="connsiteX0-303" fmla="*/ 86854 w 440345"/>
              <a:gd name="connsiteY0-304" fmla="*/ 104732 h 393949"/>
              <a:gd name="connsiteX1-305" fmla="*/ 108996 w 440345"/>
              <a:gd name="connsiteY1-306" fmla="*/ 10090 h 393949"/>
              <a:gd name="connsiteX2-307" fmla="*/ 230916 w 440345"/>
              <a:gd name="connsiteY2-308" fmla="*/ 63430 h 393949"/>
              <a:gd name="connsiteX3-309" fmla="*/ 320181 w 440345"/>
              <a:gd name="connsiteY3-310" fmla="*/ 19757 h 393949"/>
              <a:gd name="connsiteX4-311" fmla="*/ 356161 w 440345"/>
              <a:gd name="connsiteY4-312" fmla="*/ 1003 h 393949"/>
              <a:gd name="connsiteX5-313" fmla="*/ 356715 w 440345"/>
              <a:gd name="connsiteY5-314" fmla="*/ 62973 h 393949"/>
              <a:gd name="connsiteX6-315" fmla="*/ 337596 w 440345"/>
              <a:gd name="connsiteY6-316" fmla="*/ 139630 h 393949"/>
              <a:gd name="connsiteX7-317" fmla="*/ 436656 w 440345"/>
              <a:gd name="connsiteY7-318" fmla="*/ 238690 h 393949"/>
              <a:gd name="connsiteX8-319" fmla="*/ 406176 w 440345"/>
              <a:gd name="connsiteY8-320" fmla="*/ 292030 h 393949"/>
              <a:gd name="connsiteX9-321" fmla="*/ 284256 w 440345"/>
              <a:gd name="connsiteY9-322" fmla="*/ 261550 h 393949"/>
              <a:gd name="connsiteX10-323" fmla="*/ 234605 w 440345"/>
              <a:gd name="connsiteY10-324" fmla="*/ 322764 h 393949"/>
              <a:gd name="connsiteX11-325" fmla="*/ 173986 w 440345"/>
              <a:gd name="connsiteY11-326" fmla="*/ 392469 h 393949"/>
              <a:gd name="connsiteX12-327" fmla="*/ 137719 w 440345"/>
              <a:gd name="connsiteY12-328" fmla="*/ 253288 h 393949"/>
              <a:gd name="connsiteX13-329" fmla="*/ 2316 w 440345"/>
              <a:gd name="connsiteY13-330" fmla="*/ 223450 h 393949"/>
              <a:gd name="connsiteX14-331" fmla="*/ 55656 w 440345"/>
              <a:gd name="connsiteY14-332" fmla="*/ 162490 h 393949"/>
              <a:gd name="connsiteX15-333" fmla="*/ 86854 w 440345"/>
              <a:gd name="connsiteY15-334" fmla="*/ 104732 h 393949"/>
              <a:gd name="connsiteX0-335" fmla="*/ 87132 w 440623"/>
              <a:gd name="connsiteY0-336" fmla="*/ 104732 h 393949"/>
              <a:gd name="connsiteX1-337" fmla="*/ 109274 w 440623"/>
              <a:gd name="connsiteY1-338" fmla="*/ 10090 h 393949"/>
              <a:gd name="connsiteX2-339" fmla="*/ 231194 w 440623"/>
              <a:gd name="connsiteY2-340" fmla="*/ 63430 h 393949"/>
              <a:gd name="connsiteX3-341" fmla="*/ 320459 w 440623"/>
              <a:gd name="connsiteY3-342" fmla="*/ 19757 h 393949"/>
              <a:gd name="connsiteX4-343" fmla="*/ 356439 w 440623"/>
              <a:gd name="connsiteY4-344" fmla="*/ 1003 h 393949"/>
              <a:gd name="connsiteX5-345" fmla="*/ 356993 w 440623"/>
              <a:gd name="connsiteY5-346" fmla="*/ 62973 h 393949"/>
              <a:gd name="connsiteX6-347" fmla="*/ 337874 w 440623"/>
              <a:gd name="connsiteY6-348" fmla="*/ 139630 h 393949"/>
              <a:gd name="connsiteX7-349" fmla="*/ 436934 w 440623"/>
              <a:gd name="connsiteY7-350" fmla="*/ 238690 h 393949"/>
              <a:gd name="connsiteX8-351" fmla="*/ 406454 w 440623"/>
              <a:gd name="connsiteY8-352" fmla="*/ 292030 h 393949"/>
              <a:gd name="connsiteX9-353" fmla="*/ 284534 w 440623"/>
              <a:gd name="connsiteY9-354" fmla="*/ 261550 h 393949"/>
              <a:gd name="connsiteX10-355" fmla="*/ 234883 w 440623"/>
              <a:gd name="connsiteY10-356" fmla="*/ 322764 h 393949"/>
              <a:gd name="connsiteX11-357" fmla="*/ 174264 w 440623"/>
              <a:gd name="connsiteY11-358" fmla="*/ 392469 h 393949"/>
              <a:gd name="connsiteX12-359" fmla="*/ 137997 w 440623"/>
              <a:gd name="connsiteY12-360" fmla="*/ 253288 h 393949"/>
              <a:gd name="connsiteX13-361" fmla="*/ 2594 w 440623"/>
              <a:gd name="connsiteY13-362" fmla="*/ 223450 h 393949"/>
              <a:gd name="connsiteX14-363" fmla="*/ 49053 w 440623"/>
              <a:gd name="connsiteY14-364" fmla="*/ 151093 h 393949"/>
              <a:gd name="connsiteX15-365" fmla="*/ 87132 w 440623"/>
              <a:gd name="connsiteY15-366" fmla="*/ 104732 h 393949"/>
              <a:gd name="connsiteX0-367" fmla="*/ 111837 w 440811"/>
              <a:gd name="connsiteY0-368" fmla="*/ 87129 h 393949"/>
              <a:gd name="connsiteX1-369" fmla="*/ 109462 w 440811"/>
              <a:gd name="connsiteY1-370" fmla="*/ 10090 h 393949"/>
              <a:gd name="connsiteX2-371" fmla="*/ 231382 w 440811"/>
              <a:gd name="connsiteY2-372" fmla="*/ 63430 h 393949"/>
              <a:gd name="connsiteX3-373" fmla="*/ 320647 w 440811"/>
              <a:gd name="connsiteY3-374" fmla="*/ 19757 h 393949"/>
              <a:gd name="connsiteX4-375" fmla="*/ 356627 w 440811"/>
              <a:gd name="connsiteY4-376" fmla="*/ 1003 h 393949"/>
              <a:gd name="connsiteX5-377" fmla="*/ 357181 w 440811"/>
              <a:gd name="connsiteY5-378" fmla="*/ 62973 h 393949"/>
              <a:gd name="connsiteX6-379" fmla="*/ 338062 w 440811"/>
              <a:gd name="connsiteY6-380" fmla="*/ 139630 h 393949"/>
              <a:gd name="connsiteX7-381" fmla="*/ 437122 w 440811"/>
              <a:gd name="connsiteY7-382" fmla="*/ 238690 h 393949"/>
              <a:gd name="connsiteX8-383" fmla="*/ 406642 w 440811"/>
              <a:gd name="connsiteY8-384" fmla="*/ 292030 h 393949"/>
              <a:gd name="connsiteX9-385" fmla="*/ 284722 w 440811"/>
              <a:gd name="connsiteY9-386" fmla="*/ 261550 h 393949"/>
              <a:gd name="connsiteX10-387" fmla="*/ 235071 w 440811"/>
              <a:gd name="connsiteY10-388" fmla="*/ 322764 h 393949"/>
              <a:gd name="connsiteX11-389" fmla="*/ 174452 w 440811"/>
              <a:gd name="connsiteY11-390" fmla="*/ 392469 h 393949"/>
              <a:gd name="connsiteX12-391" fmla="*/ 138185 w 440811"/>
              <a:gd name="connsiteY12-392" fmla="*/ 253288 h 393949"/>
              <a:gd name="connsiteX13-393" fmla="*/ 2782 w 440811"/>
              <a:gd name="connsiteY13-394" fmla="*/ 223450 h 393949"/>
              <a:gd name="connsiteX14-395" fmla="*/ 49241 w 440811"/>
              <a:gd name="connsiteY14-396" fmla="*/ 151093 h 393949"/>
              <a:gd name="connsiteX15-397" fmla="*/ 111837 w 440811"/>
              <a:gd name="connsiteY15-398" fmla="*/ 87129 h 393949"/>
              <a:gd name="connsiteX0-399" fmla="*/ 111837 w 440811"/>
              <a:gd name="connsiteY0-400" fmla="*/ 87036 h 393856"/>
              <a:gd name="connsiteX1-401" fmla="*/ 109462 w 440811"/>
              <a:gd name="connsiteY1-402" fmla="*/ 9997 h 393856"/>
              <a:gd name="connsiteX2-403" fmla="*/ 224500 w 440811"/>
              <a:gd name="connsiteY2-404" fmla="*/ 51941 h 393856"/>
              <a:gd name="connsiteX3-405" fmla="*/ 320647 w 440811"/>
              <a:gd name="connsiteY3-406" fmla="*/ 19664 h 393856"/>
              <a:gd name="connsiteX4-407" fmla="*/ 356627 w 440811"/>
              <a:gd name="connsiteY4-408" fmla="*/ 910 h 393856"/>
              <a:gd name="connsiteX5-409" fmla="*/ 357181 w 440811"/>
              <a:gd name="connsiteY5-410" fmla="*/ 62880 h 393856"/>
              <a:gd name="connsiteX6-411" fmla="*/ 338062 w 440811"/>
              <a:gd name="connsiteY6-412" fmla="*/ 139537 h 393856"/>
              <a:gd name="connsiteX7-413" fmla="*/ 437122 w 440811"/>
              <a:gd name="connsiteY7-414" fmla="*/ 238597 h 393856"/>
              <a:gd name="connsiteX8-415" fmla="*/ 406642 w 440811"/>
              <a:gd name="connsiteY8-416" fmla="*/ 291937 h 393856"/>
              <a:gd name="connsiteX9-417" fmla="*/ 284722 w 440811"/>
              <a:gd name="connsiteY9-418" fmla="*/ 261457 h 393856"/>
              <a:gd name="connsiteX10-419" fmla="*/ 235071 w 440811"/>
              <a:gd name="connsiteY10-420" fmla="*/ 322671 h 393856"/>
              <a:gd name="connsiteX11-421" fmla="*/ 174452 w 440811"/>
              <a:gd name="connsiteY11-422" fmla="*/ 392376 h 393856"/>
              <a:gd name="connsiteX12-423" fmla="*/ 138185 w 440811"/>
              <a:gd name="connsiteY12-424" fmla="*/ 253195 h 393856"/>
              <a:gd name="connsiteX13-425" fmla="*/ 2782 w 440811"/>
              <a:gd name="connsiteY13-426" fmla="*/ 223357 h 393856"/>
              <a:gd name="connsiteX14-427" fmla="*/ 49241 w 440811"/>
              <a:gd name="connsiteY14-428" fmla="*/ 151000 h 393856"/>
              <a:gd name="connsiteX15-429" fmla="*/ 111837 w 440811"/>
              <a:gd name="connsiteY15-430" fmla="*/ 87036 h 393856"/>
              <a:gd name="connsiteX0-431" fmla="*/ 111837 w 440811"/>
              <a:gd name="connsiteY0-432" fmla="*/ 92333 h 399153"/>
              <a:gd name="connsiteX1-433" fmla="*/ 109462 w 440811"/>
              <a:gd name="connsiteY1-434" fmla="*/ 15294 h 399153"/>
              <a:gd name="connsiteX2-435" fmla="*/ 224500 w 440811"/>
              <a:gd name="connsiteY2-436" fmla="*/ 57238 h 399153"/>
              <a:gd name="connsiteX3-437" fmla="*/ 316023 w 440811"/>
              <a:gd name="connsiteY3-438" fmla="*/ 4427 h 399153"/>
              <a:gd name="connsiteX4-439" fmla="*/ 356627 w 440811"/>
              <a:gd name="connsiteY4-440" fmla="*/ 6207 h 399153"/>
              <a:gd name="connsiteX5-441" fmla="*/ 357181 w 440811"/>
              <a:gd name="connsiteY5-442" fmla="*/ 68177 h 399153"/>
              <a:gd name="connsiteX6-443" fmla="*/ 338062 w 440811"/>
              <a:gd name="connsiteY6-444" fmla="*/ 144834 h 399153"/>
              <a:gd name="connsiteX7-445" fmla="*/ 437122 w 440811"/>
              <a:gd name="connsiteY7-446" fmla="*/ 243894 h 399153"/>
              <a:gd name="connsiteX8-447" fmla="*/ 406642 w 440811"/>
              <a:gd name="connsiteY8-448" fmla="*/ 297234 h 399153"/>
              <a:gd name="connsiteX9-449" fmla="*/ 284722 w 440811"/>
              <a:gd name="connsiteY9-450" fmla="*/ 266754 h 399153"/>
              <a:gd name="connsiteX10-451" fmla="*/ 235071 w 440811"/>
              <a:gd name="connsiteY10-452" fmla="*/ 327968 h 399153"/>
              <a:gd name="connsiteX11-453" fmla="*/ 174452 w 440811"/>
              <a:gd name="connsiteY11-454" fmla="*/ 397673 h 399153"/>
              <a:gd name="connsiteX12-455" fmla="*/ 138185 w 440811"/>
              <a:gd name="connsiteY12-456" fmla="*/ 258492 h 399153"/>
              <a:gd name="connsiteX13-457" fmla="*/ 2782 w 440811"/>
              <a:gd name="connsiteY13-458" fmla="*/ 228654 h 399153"/>
              <a:gd name="connsiteX14-459" fmla="*/ 49241 w 440811"/>
              <a:gd name="connsiteY14-460" fmla="*/ 156297 h 399153"/>
              <a:gd name="connsiteX15-461" fmla="*/ 111837 w 440811"/>
              <a:gd name="connsiteY15-462" fmla="*/ 92333 h 399153"/>
              <a:gd name="connsiteX0-463" fmla="*/ 111837 w 440811"/>
              <a:gd name="connsiteY0-464" fmla="*/ 98524 h 405344"/>
              <a:gd name="connsiteX1-465" fmla="*/ 109462 w 440811"/>
              <a:gd name="connsiteY1-466" fmla="*/ 21485 h 405344"/>
              <a:gd name="connsiteX2-467" fmla="*/ 224500 w 440811"/>
              <a:gd name="connsiteY2-468" fmla="*/ 63429 h 405344"/>
              <a:gd name="connsiteX3-469" fmla="*/ 316023 w 440811"/>
              <a:gd name="connsiteY3-470" fmla="*/ 10618 h 405344"/>
              <a:gd name="connsiteX4-471" fmla="*/ 375046 w 440811"/>
              <a:gd name="connsiteY4-472" fmla="*/ 2210 h 405344"/>
              <a:gd name="connsiteX5-473" fmla="*/ 357181 w 440811"/>
              <a:gd name="connsiteY5-474" fmla="*/ 74368 h 405344"/>
              <a:gd name="connsiteX6-475" fmla="*/ 338062 w 440811"/>
              <a:gd name="connsiteY6-476" fmla="*/ 151025 h 405344"/>
              <a:gd name="connsiteX7-477" fmla="*/ 437122 w 440811"/>
              <a:gd name="connsiteY7-478" fmla="*/ 250085 h 405344"/>
              <a:gd name="connsiteX8-479" fmla="*/ 406642 w 440811"/>
              <a:gd name="connsiteY8-480" fmla="*/ 303425 h 405344"/>
              <a:gd name="connsiteX9-481" fmla="*/ 284722 w 440811"/>
              <a:gd name="connsiteY9-482" fmla="*/ 272945 h 405344"/>
              <a:gd name="connsiteX10-483" fmla="*/ 235071 w 440811"/>
              <a:gd name="connsiteY10-484" fmla="*/ 334159 h 405344"/>
              <a:gd name="connsiteX11-485" fmla="*/ 174452 w 440811"/>
              <a:gd name="connsiteY11-486" fmla="*/ 403864 h 405344"/>
              <a:gd name="connsiteX12-487" fmla="*/ 138185 w 440811"/>
              <a:gd name="connsiteY12-488" fmla="*/ 264683 h 405344"/>
              <a:gd name="connsiteX13-489" fmla="*/ 2782 w 440811"/>
              <a:gd name="connsiteY13-490" fmla="*/ 234845 h 405344"/>
              <a:gd name="connsiteX14-491" fmla="*/ 49241 w 440811"/>
              <a:gd name="connsiteY14-492" fmla="*/ 162488 h 405344"/>
              <a:gd name="connsiteX15-493" fmla="*/ 111837 w 440811"/>
              <a:gd name="connsiteY15-494" fmla="*/ 98524 h 405344"/>
              <a:gd name="connsiteX0-495" fmla="*/ 111837 w 440811"/>
              <a:gd name="connsiteY0-496" fmla="*/ 98524 h 405344"/>
              <a:gd name="connsiteX1-497" fmla="*/ 109462 w 440811"/>
              <a:gd name="connsiteY1-498" fmla="*/ 21485 h 405344"/>
              <a:gd name="connsiteX2-499" fmla="*/ 224500 w 440811"/>
              <a:gd name="connsiteY2-500" fmla="*/ 63429 h 405344"/>
              <a:gd name="connsiteX3-501" fmla="*/ 316023 w 440811"/>
              <a:gd name="connsiteY3-502" fmla="*/ 10618 h 405344"/>
              <a:gd name="connsiteX4-503" fmla="*/ 375046 w 440811"/>
              <a:gd name="connsiteY4-504" fmla="*/ 2210 h 405344"/>
              <a:gd name="connsiteX5-505" fmla="*/ 346852 w 440811"/>
              <a:gd name="connsiteY5-506" fmla="*/ 70653 h 405344"/>
              <a:gd name="connsiteX6-507" fmla="*/ 338062 w 440811"/>
              <a:gd name="connsiteY6-508" fmla="*/ 151025 h 405344"/>
              <a:gd name="connsiteX7-509" fmla="*/ 437122 w 440811"/>
              <a:gd name="connsiteY7-510" fmla="*/ 250085 h 405344"/>
              <a:gd name="connsiteX8-511" fmla="*/ 406642 w 440811"/>
              <a:gd name="connsiteY8-512" fmla="*/ 303425 h 405344"/>
              <a:gd name="connsiteX9-513" fmla="*/ 284722 w 440811"/>
              <a:gd name="connsiteY9-514" fmla="*/ 272945 h 405344"/>
              <a:gd name="connsiteX10-515" fmla="*/ 235071 w 440811"/>
              <a:gd name="connsiteY10-516" fmla="*/ 334159 h 405344"/>
              <a:gd name="connsiteX11-517" fmla="*/ 174452 w 440811"/>
              <a:gd name="connsiteY11-518" fmla="*/ 403864 h 405344"/>
              <a:gd name="connsiteX12-519" fmla="*/ 138185 w 440811"/>
              <a:gd name="connsiteY12-520" fmla="*/ 264683 h 405344"/>
              <a:gd name="connsiteX13-521" fmla="*/ 2782 w 440811"/>
              <a:gd name="connsiteY13-522" fmla="*/ 234845 h 405344"/>
              <a:gd name="connsiteX14-523" fmla="*/ 49241 w 440811"/>
              <a:gd name="connsiteY14-524" fmla="*/ 162488 h 405344"/>
              <a:gd name="connsiteX15-525" fmla="*/ 111837 w 440811"/>
              <a:gd name="connsiteY15-526" fmla="*/ 98524 h 405344"/>
              <a:gd name="connsiteX0-527" fmla="*/ 111837 w 440811"/>
              <a:gd name="connsiteY0-528" fmla="*/ 98524 h 405344"/>
              <a:gd name="connsiteX1-529" fmla="*/ 109462 w 440811"/>
              <a:gd name="connsiteY1-530" fmla="*/ 21485 h 405344"/>
              <a:gd name="connsiteX2-531" fmla="*/ 224500 w 440811"/>
              <a:gd name="connsiteY2-532" fmla="*/ 63429 h 405344"/>
              <a:gd name="connsiteX3-533" fmla="*/ 316023 w 440811"/>
              <a:gd name="connsiteY3-534" fmla="*/ 10618 h 405344"/>
              <a:gd name="connsiteX4-535" fmla="*/ 375046 w 440811"/>
              <a:gd name="connsiteY4-536" fmla="*/ 2210 h 405344"/>
              <a:gd name="connsiteX5-537" fmla="*/ 366053 w 440811"/>
              <a:gd name="connsiteY5-538" fmla="*/ 79275 h 405344"/>
              <a:gd name="connsiteX6-539" fmla="*/ 338062 w 440811"/>
              <a:gd name="connsiteY6-540" fmla="*/ 151025 h 405344"/>
              <a:gd name="connsiteX7-541" fmla="*/ 437122 w 440811"/>
              <a:gd name="connsiteY7-542" fmla="*/ 250085 h 405344"/>
              <a:gd name="connsiteX8-543" fmla="*/ 406642 w 440811"/>
              <a:gd name="connsiteY8-544" fmla="*/ 303425 h 405344"/>
              <a:gd name="connsiteX9-545" fmla="*/ 284722 w 440811"/>
              <a:gd name="connsiteY9-546" fmla="*/ 272945 h 405344"/>
              <a:gd name="connsiteX10-547" fmla="*/ 235071 w 440811"/>
              <a:gd name="connsiteY10-548" fmla="*/ 334159 h 405344"/>
              <a:gd name="connsiteX11-549" fmla="*/ 174452 w 440811"/>
              <a:gd name="connsiteY11-550" fmla="*/ 403864 h 405344"/>
              <a:gd name="connsiteX12-551" fmla="*/ 138185 w 440811"/>
              <a:gd name="connsiteY12-552" fmla="*/ 264683 h 405344"/>
              <a:gd name="connsiteX13-553" fmla="*/ 2782 w 440811"/>
              <a:gd name="connsiteY13-554" fmla="*/ 234845 h 405344"/>
              <a:gd name="connsiteX14-555" fmla="*/ 49241 w 440811"/>
              <a:gd name="connsiteY14-556" fmla="*/ 162488 h 405344"/>
              <a:gd name="connsiteX15-557" fmla="*/ 111837 w 440811"/>
              <a:gd name="connsiteY15-558" fmla="*/ 98524 h 405344"/>
              <a:gd name="connsiteX0-559" fmla="*/ 111837 w 440811"/>
              <a:gd name="connsiteY0-560" fmla="*/ 110254 h 417074"/>
              <a:gd name="connsiteX1-561" fmla="*/ 109462 w 440811"/>
              <a:gd name="connsiteY1-562" fmla="*/ 33215 h 417074"/>
              <a:gd name="connsiteX2-563" fmla="*/ 224500 w 440811"/>
              <a:gd name="connsiteY2-564" fmla="*/ 75159 h 417074"/>
              <a:gd name="connsiteX3-565" fmla="*/ 316023 w 440811"/>
              <a:gd name="connsiteY3-566" fmla="*/ 22348 h 417074"/>
              <a:gd name="connsiteX4-567" fmla="*/ 379028 w 440811"/>
              <a:gd name="connsiteY4-568" fmla="*/ 961 h 417074"/>
              <a:gd name="connsiteX5-569" fmla="*/ 366053 w 440811"/>
              <a:gd name="connsiteY5-570" fmla="*/ 91005 h 417074"/>
              <a:gd name="connsiteX6-571" fmla="*/ 338062 w 440811"/>
              <a:gd name="connsiteY6-572" fmla="*/ 162755 h 417074"/>
              <a:gd name="connsiteX7-573" fmla="*/ 437122 w 440811"/>
              <a:gd name="connsiteY7-574" fmla="*/ 261815 h 417074"/>
              <a:gd name="connsiteX8-575" fmla="*/ 406642 w 440811"/>
              <a:gd name="connsiteY8-576" fmla="*/ 315155 h 417074"/>
              <a:gd name="connsiteX9-577" fmla="*/ 284722 w 440811"/>
              <a:gd name="connsiteY9-578" fmla="*/ 284675 h 417074"/>
              <a:gd name="connsiteX10-579" fmla="*/ 235071 w 440811"/>
              <a:gd name="connsiteY10-580" fmla="*/ 345889 h 417074"/>
              <a:gd name="connsiteX11-581" fmla="*/ 174452 w 440811"/>
              <a:gd name="connsiteY11-582" fmla="*/ 415594 h 417074"/>
              <a:gd name="connsiteX12-583" fmla="*/ 138185 w 440811"/>
              <a:gd name="connsiteY12-584" fmla="*/ 276413 h 417074"/>
              <a:gd name="connsiteX13-585" fmla="*/ 2782 w 440811"/>
              <a:gd name="connsiteY13-586" fmla="*/ 246575 h 417074"/>
              <a:gd name="connsiteX14-587" fmla="*/ 49241 w 440811"/>
              <a:gd name="connsiteY14-588" fmla="*/ 174218 h 417074"/>
              <a:gd name="connsiteX15-589" fmla="*/ 111837 w 440811"/>
              <a:gd name="connsiteY15-590" fmla="*/ 110254 h 41707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01" y="connsiteY15-302"/>
              </a:cxn>
            </a:cxnLst>
            <a:rect l="l" t="t" r="r" b="b"/>
            <a:pathLst>
              <a:path w="440811" h="417074">
                <a:moveTo>
                  <a:pt x="111837" y="110254"/>
                </a:moveTo>
                <a:cubicBezTo>
                  <a:pt x="121874" y="86754"/>
                  <a:pt x="90685" y="39064"/>
                  <a:pt x="109462" y="33215"/>
                </a:cubicBezTo>
                <a:cubicBezTo>
                  <a:pt x="128239" y="27366"/>
                  <a:pt x="190073" y="76970"/>
                  <a:pt x="224500" y="75159"/>
                </a:cubicBezTo>
                <a:cubicBezTo>
                  <a:pt x="258927" y="73348"/>
                  <a:pt x="290268" y="34714"/>
                  <a:pt x="316023" y="22348"/>
                </a:cubicBezTo>
                <a:cubicBezTo>
                  <a:pt x="341778" y="9982"/>
                  <a:pt x="372915" y="-3791"/>
                  <a:pt x="379028" y="961"/>
                </a:cubicBezTo>
                <a:cubicBezTo>
                  <a:pt x="385141" y="5713"/>
                  <a:pt x="372881" y="64039"/>
                  <a:pt x="366053" y="91005"/>
                </a:cubicBezTo>
                <a:cubicBezTo>
                  <a:pt x="359225" y="117971"/>
                  <a:pt x="326217" y="134287"/>
                  <a:pt x="338062" y="162755"/>
                </a:cubicBezTo>
                <a:cubicBezTo>
                  <a:pt x="349907" y="191223"/>
                  <a:pt x="425692" y="236415"/>
                  <a:pt x="437122" y="261815"/>
                </a:cubicBezTo>
                <a:cubicBezTo>
                  <a:pt x="448552" y="287215"/>
                  <a:pt x="432042" y="311345"/>
                  <a:pt x="406642" y="315155"/>
                </a:cubicBezTo>
                <a:cubicBezTo>
                  <a:pt x="381242" y="318965"/>
                  <a:pt x="313317" y="279553"/>
                  <a:pt x="284722" y="284675"/>
                </a:cubicBezTo>
                <a:cubicBezTo>
                  <a:pt x="256127" y="289797"/>
                  <a:pt x="253449" y="324069"/>
                  <a:pt x="235071" y="345889"/>
                </a:cubicBezTo>
                <a:cubicBezTo>
                  <a:pt x="216693" y="367709"/>
                  <a:pt x="190600" y="427173"/>
                  <a:pt x="174452" y="415594"/>
                </a:cubicBezTo>
                <a:cubicBezTo>
                  <a:pt x="158304" y="404015"/>
                  <a:pt x="166797" y="304583"/>
                  <a:pt x="138185" y="276413"/>
                </a:cubicBezTo>
                <a:cubicBezTo>
                  <a:pt x="109573" y="248243"/>
                  <a:pt x="16752" y="259275"/>
                  <a:pt x="2782" y="246575"/>
                </a:cubicBezTo>
                <a:cubicBezTo>
                  <a:pt x="-11188" y="233875"/>
                  <a:pt x="31065" y="196938"/>
                  <a:pt x="49241" y="174218"/>
                </a:cubicBezTo>
                <a:cubicBezTo>
                  <a:pt x="67417" y="151498"/>
                  <a:pt x="101800" y="133754"/>
                  <a:pt x="111837" y="110254"/>
                </a:cubicBezTo>
                <a:close/>
              </a:path>
            </a:pathLst>
          </a:custGeom>
          <a:solidFill>
            <a:schemeClr val="accent4"/>
          </a:solidFill>
          <a:ln w="9525">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solidFill>
                <a:prstClr val="white"/>
              </a:solidFill>
            </a:endParaRPr>
          </a:p>
        </p:txBody>
      </p:sp>
      <p:sp>
        <p:nvSpPr>
          <p:cNvPr id="35" name="云形 25"/>
          <p:cNvSpPr/>
          <p:nvPr/>
        </p:nvSpPr>
        <p:spPr>
          <a:xfrm>
            <a:off x="-3532612" y="480406"/>
            <a:ext cx="1113090" cy="73758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1" fmla="*/ 4693 w 43200"/>
              <a:gd name="connsiteY0-2" fmla="*/ 26177 h 43200"/>
              <a:gd name="connsiteX1-3" fmla="*/ 2160 w 43200"/>
              <a:gd name="connsiteY1-4" fmla="*/ 25380 h 43200"/>
              <a:gd name="connsiteX2-5" fmla="*/ 6928 w 43200"/>
              <a:gd name="connsiteY2-6" fmla="*/ 34899 h 43200"/>
              <a:gd name="connsiteX3-7" fmla="*/ 5820 w 43200"/>
              <a:gd name="connsiteY3-8" fmla="*/ 35280 h 43200"/>
              <a:gd name="connsiteX4-9" fmla="*/ 16478 w 43200"/>
              <a:gd name="connsiteY4-10" fmla="*/ 39090 h 43200"/>
              <a:gd name="connsiteX5-11" fmla="*/ 15810 w 43200"/>
              <a:gd name="connsiteY5-12" fmla="*/ 37350 h 43200"/>
              <a:gd name="connsiteX6-13" fmla="*/ 28827 w 43200"/>
              <a:gd name="connsiteY6-14" fmla="*/ 34751 h 43200"/>
              <a:gd name="connsiteX7-15" fmla="*/ 28560 w 43200"/>
              <a:gd name="connsiteY7-16" fmla="*/ 36660 h 43200"/>
              <a:gd name="connsiteX8-17" fmla="*/ 34129 w 43200"/>
              <a:gd name="connsiteY8-18" fmla="*/ 22954 h 43200"/>
              <a:gd name="connsiteX9-19" fmla="*/ 37380 w 43200"/>
              <a:gd name="connsiteY9-20" fmla="*/ 30090 h 43200"/>
              <a:gd name="connsiteX10-21" fmla="*/ 41798 w 43200"/>
              <a:gd name="connsiteY10-22" fmla="*/ 15354 h 43200"/>
              <a:gd name="connsiteX11-23" fmla="*/ 40350 w 43200"/>
              <a:gd name="connsiteY11-24" fmla="*/ 18030 h 43200"/>
              <a:gd name="connsiteX12-25" fmla="*/ 38324 w 43200"/>
              <a:gd name="connsiteY12-26" fmla="*/ 5426 h 43200"/>
              <a:gd name="connsiteX13-27" fmla="*/ 38400 w 43200"/>
              <a:gd name="connsiteY13-28" fmla="*/ 6690 h 43200"/>
              <a:gd name="connsiteX14-29" fmla="*/ 29078 w 43200"/>
              <a:gd name="connsiteY14-30" fmla="*/ 3952 h 43200"/>
              <a:gd name="connsiteX15-31" fmla="*/ 29820 w 43200"/>
              <a:gd name="connsiteY15-32" fmla="*/ 2340 h 43200"/>
              <a:gd name="connsiteX16-33" fmla="*/ 22141 w 43200"/>
              <a:gd name="connsiteY16-34" fmla="*/ 4720 h 43200"/>
              <a:gd name="connsiteX17-35" fmla="*/ 22500 w 43200"/>
              <a:gd name="connsiteY17-36" fmla="*/ 3330 h 43200"/>
              <a:gd name="connsiteX18-37" fmla="*/ 14000 w 43200"/>
              <a:gd name="connsiteY18-38" fmla="*/ 5192 h 43200"/>
              <a:gd name="connsiteX19-39" fmla="*/ 15300 w 43200"/>
              <a:gd name="connsiteY19-40" fmla="*/ 6540 h 43200"/>
              <a:gd name="connsiteX20-41" fmla="*/ 4127 w 43200"/>
              <a:gd name="connsiteY20-42" fmla="*/ 15789 h 43200"/>
              <a:gd name="connsiteX21-43" fmla="*/ 3900 w 43200"/>
              <a:gd name="connsiteY21-44" fmla="*/ 14370 h 43200"/>
              <a:gd name="connsiteX0-45" fmla="*/ 3936 w 43256"/>
              <a:gd name="connsiteY0-46" fmla="*/ 14229 h 43219"/>
              <a:gd name="connsiteX1-47" fmla="*/ 5659 w 43256"/>
              <a:gd name="connsiteY1-48" fmla="*/ 6766 h 43219"/>
              <a:gd name="connsiteX2-49" fmla="*/ 14041 w 43256"/>
              <a:gd name="connsiteY2-50" fmla="*/ 5061 h 43219"/>
              <a:gd name="connsiteX3-51" fmla="*/ 22492 w 43256"/>
              <a:gd name="connsiteY3-52" fmla="*/ 3291 h 43219"/>
              <a:gd name="connsiteX4-53" fmla="*/ 25785 w 43256"/>
              <a:gd name="connsiteY4-54" fmla="*/ 59 h 43219"/>
              <a:gd name="connsiteX5-55" fmla="*/ 29869 w 43256"/>
              <a:gd name="connsiteY5-56" fmla="*/ 2340 h 43219"/>
              <a:gd name="connsiteX6-57" fmla="*/ 35499 w 43256"/>
              <a:gd name="connsiteY6-58" fmla="*/ 549 h 43219"/>
              <a:gd name="connsiteX7-59" fmla="*/ 38354 w 43256"/>
              <a:gd name="connsiteY7-60" fmla="*/ 5435 h 43219"/>
              <a:gd name="connsiteX8-61" fmla="*/ 42018 w 43256"/>
              <a:gd name="connsiteY8-62" fmla="*/ 10177 h 43219"/>
              <a:gd name="connsiteX9-63" fmla="*/ 41854 w 43256"/>
              <a:gd name="connsiteY9-64" fmla="*/ 15319 h 43219"/>
              <a:gd name="connsiteX10-65" fmla="*/ 43052 w 43256"/>
              <a:gd name="connsiteY10-66" fmla="*/ 23181 h 43219"/>
              <a:gd name="connsiteX11-67" fmla="*/ 37440 w 43256"/>
              <a:gd name="connsiteY11-68" fmla="*/ 30063 h 43219"/>
              <a:gd name="connsiteX12-69" fmla="*/ 35431 w 43256"/>
              <a:gd name="connsiteY12-70" fmla="*/ 35960 h 43219"/>
              <a:gd name="connsiteX13-71" fmla="*/ 28591 w 43256"/>
              <a:gd name="connsiteY13-72" fmla="*/ 36674 h 43219"/>
              <a:gd name="connsiteX14-73" fmla="*/ 23703 w 43256"/>
              <a:gd name="connsiteY14-74" fmla="*/ 42965 h 43219"/>
              <a:gd name="connsiteX15-75" fmla="*/ 16516 w 43256"/>
              <a:gd name="connsiteY15-76" fmla="*/ 39125 h 43219"/>
              <a:gd name="connsiteX16-77" fmla="*/ 5840 w 43256"/>
              <a:gd name="connsiteY16-78" fmla="*/ 35331 h 43219"/>
              <a:gd name="connsiteX17-79" fmla="*/ 1146 w 43256"/>
              <a:gd name="connsiteY17-80" fmla="*/ 31109 h 43219"/>
              <a:gd name="connsiteX18-81" fmla="*/ 2149 w 43256"/>
              <a:gd name="connsiteY18-82" fmla="*/ 25410 h 43219"/>
              <a:gd name="connsiteX19-83" fmla="*/ 31 w 43256"/>
              <a:gd name="connsiteY19-84" fmla="*/ 19563 h 43219"/>
              <a:gd name="connsiteX20-85" fmla="*/ 3899 w 43256"/>
              <a:gd name="connsiteY20-86" fmla="*/ 14366 h 43219"/>
              <a:gd name="connsiteX21-87" fmla="*/ 3936 w 43256"/>
              <a:gd name="connsiteY21-88" fmla="*/ 14229 h 43219"/>
              <a:gd name="connsiteX0-89" fmla="*/ 4729 w 43256"/>
              <a:gd name="connsiteY0-90" fmla="*/ 26036 h 43219"/>
              <a:gd name="connsiteX1-91" fmla="*/ 2196 w 43256"/>
              <a:gd name="connsiteY1-92" fmla="*/ 25239 h 43219"/>
              <a:gd name="connsiteX2-93" fmla="*/ 6964 w 43256"/>
              <a:gd name="connsiteY2-94" fmla="*/ 34758 h 43219"/>
              <a:gd name="connsiteX3-95" fmla="*/ 5856 w 43256"/>
              <a:gd name="connsiteY3-96" fmla="*/ 35139 h 43219"/>
              <a:gd name="connsiteX4-97" fmla="*/ 16514 w 43256"/>
              <a:gd name="connsiteY4-98" fmla="*/ 38949 h 43219"/>
              <a:gd name="connsiteX5-99" fmla="*/ 15846 w 43256"/>
              <a:gd name="connsiteY5-100" fmla="*/ 37209 h 43219"/>
              <a:gd name="connsiteX6-101" fmla="*/ 28863 w 43256"/>
              <a:gd name="connsiteY6-102" fmla="*/ 34610 h 43219"/>
              <a:gd name="connsiteX7-103" fmla="*/ 28596 w 43256"/>
              <a:gd name="connsiteY7-104" fmla="*/ 36519 h 43219"/>
              <a:gd name="connsiteX8-105" fmla="*/ 41834 w 43256"/>
              <a:gd name="connsiteY8-106" fmla="*/ 15213 h 43219"/>
              <a:gd name="connsiteX9-107" fmla="*/ 40386 w 43256"/>
              <a:gd name="connsiteY9-108" fmla="*/ 17889 h 43219"/>
              <a:gd name="connsiteX10-109" fmla="*/ 38360 w 43256"/>
              <a:gd name="connsiteY10-110" fmla="*/ 5285 h 43219"/>
              <a:gd name="connsiteX11-111" fmla="*/ 38436 w 43256"/>
              <a:gd name="connsiteY11-112" fmla="*/ 6549 h 43219"/>
              <a:gd name="connsiteX12-113" fmla="*/ 29114 w 43256"/>
              <a:gd name="connsiteY12-114" fmla="*/ 3811 h 43219"/>
              <a:gd name="connsiteX13-115" fmla="*/ 29856 w 43256"/>
              <a:gd name="connsiteY13-116" fmla="*/ 2199 h 43219"/>
              <a:gd name="connsiteX14-117" fmla="*/ 22177 w 43256"/>
              <a:gd name="connsiteY14-118" fmla="*/ 4579 h 43219"/>
              <a:gd name="connsiteX15-119" fmla="*/ 22536 w 43256"/>
              <a:gd name="connsiteY15-120" fmla="*/ 3189 h 43219"/>
              <a:gd name="connsiteX16-121" fmla="*/ 14036 w 43256"/>
              <a:gd name="connsiteY16-122" fmla="*/ 5051 h 43219"/>
              <a:gd name="connsiteX17-123" fmla="*/ 15336 w 43256"/>
              <a:gd name="connsiteY17-124" fmla="*/ 6399 h 43219"/>
              <a:gd name="connsiteX18-125" fmla="*/ 4163 w 43256"/>
              <a:gd name="connsiteY18-126" fmla="*/ 15648 h 43219"/>
              <a:gd name="connsiteX19-127" fmla="*/ 3936 w 43256"/>
              <a:gd name="connsiteY19-128" fmla="*/ 14229 h 432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
        <p:nvSpPr>
          <p:cNvPr id="45" name="云形 26"/>
          <p:cNvSpPr/>
          <p:nvPr/>
        </p:nvSpPr>
        <p:spPr>
          <a:xfrm rot="429982">
            <a:off x="1725421" y="2483167"/>
            <a:ext cx="1144443" cy="71298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1" fmla="*/ 4693 w 43200"/>
              <a:gd name="connsiteY0-2" fmla="*/ 26177 h 43200"/>
              <a:gd name="connsiteX1-3" fmla="*/ 2160 w 43200"/>
              <a:gd name="connsiteY1-4" fmla="*/ 25380 h 43200"/>
              <a:gd name="connsiteX2-5" fmla="*/ 6928 w 43200"/>
              <a:gd name="connsiteY2-6" fmla="*/ 34899 h 43200"/>
              <a:gd name="connsiteX3-7" fmla="*/ 5820 w 43200"/>
              <a:gd name="connsiteY3-8" fmla="*/ 35280 h 43200"/>
              <a:gd name="connsiteX4-9" fmla="*/ 16478 w 43200"/>
              <a:gd name="connsiteY4-10" fmla="*/ 39090 h 43200"/>
              <a:gd name="connsiteX5-11" fmla="*/ 15810 w 43200"/>
              <a:gd name="connsiteY5-12" fmla="*/ 37350 h 43200"/>
              <a:gd name="connsiteX6-13" fmla="*/ 28827 w 43200"/>
              <a:gd name="connsiteY6-14" fmla="*/ 34751 h 43200"/>
              <a:gd name="connsiteX7-15" fmla="*/ 28560 w 43200"/>
              <a:gd name="connsiteY7-16" fmla="*/ 36660 h 43200"/>
              <a:gd name="connsiteX8-17" fmla="*/ 34129 w 43200"/>
              <a:gd name="connsiteY8-18" fmla="*/ 22954 h 43200"/>
              <a:gd name="connsiteX9-19" fmla="*/ 37380 w 43200"/>
              <a:gd name="connsiteY9-20" fmla="*/ 30090 h 43200"/>
              <a:gd name="connsiteX10-21" fmla="*/ 41798 w 43200"/>
              <a:gd name="connsiteY10-22" fmla="*/ 15354 h 43200"/>
              <a:gd name="connsiteX11-23" fmla="*/ 40350 w 43200"/>
              <a:gd name="connsiteY11-24" fmla="*/ 18030 h 43200"/>
              <a:gd name="connsiteX12-25" fmla="*/ 38324 w 43200"/>
              <a:gd name="connsiteY12-26" fmla="*/ 5426 h 43200"/>
              <a:gd name="connsiteX13-27" fmla="*/ 38400 w 43200"/>
              <a:gd name="connsiteY13-28" fmla="*/ 6690 h 43200"/>
              <a:gd name="connsiteX14-29" fmla="*/ 29078 w 43200"/>
              <a:gd name="connsiteY14-30" fmla="*/ 3952 h 43200"/>
              <a:gd name="connsiteX15-31" fmla="*/ 29820 w 43200"/>
              <a:gd name="connsiteY15-32" fmla="*/ 2340 h 43200"/>
              <a:gd name="connsiteX16-33" fmla="*/ 22141 w 43200"/>
              <a:gd name="connsiteY16-34" fmla="*/ 4720 h 43200"/>
              <a:gd name="connsiteX17-35" fmla="*/ 22500 w 43200"/>
              <a:gd name="connsiteY17-36" fmla="*/ 3330 h 43200"/>
              <a:gd name="connsiteX18-37" fmla="*/ 14000 w 43200"/>
              <a:gd name="connsiteY18-38" fmla="*/ 5192 h 43200"/>
              <a:gd name="connsiteX19-39" fmla="*/ 15300 w 43200"/>
              <a:gd name="connsiteY19-40" fmla="*/ 6540 h 43200"/>
              <a:gd name="connsiteX20-41" fmla="*/ 4127 w 43200"/>
              <a:gd name="connsiteY20-42" fmla="*/ 15789 h 43200"/>
              <a:gd name="connsiteX21-43" fmla="*/ 3900 w 43200"/>
              <a:gd name="connsiteY21-44" fmla="*/ 14370 h 43200"/>
              <a:gd name="connsiteX0-45" fmla="*/ 3936 w 43256"/>
              <a:gd name="connsiteY0-46" fmla="*/ 14229 h 43219"/>
              <a:gd name="connsiteX1-47" fmla="*/ 5659 w 43256"/>
              <a:gd name="connsiteY1-48" fmla="*/ 6766 h 43219"/>
              <a:gd name="connsiteX2-49" fmla="*/ 14041 w 43256"/>
              <a:gd name="connsiteY2-50" fmla="*/ 5061 h 43219"/>
              <a:gd name="connsiteX3-51" fmla="*/ 22492 w 43256"/>
              <a:gd name="connsiteY3-52" fmla="*/ 3291 h 43219"/>
              <a:gd name="connsiteX4-53" fmla="*/ 25785 w 43256"/>
              <a:gd name="connsiteY4-54" fmla="*/ 59 h 43219"/>
              <a:gd name="connsiteX5-55" fmla="*/ 29869 w 43256"/>
              <a:gd name="connsiteY5-56" fmla="*/ 2340 h 43219"/>
              <a:gd name="connsiteX6-57" fmla="*/ 35499 w 43256"/>
              <a:gd name="connsiteY6-58" fmla="*/ 549 h 43219"/>
              <a:gd name="connsiteX7-59" fmla="*/ 38354 w 43256"/>
              <a:gd name="connsiteY7-60" fmla="*/ 5435 h 43219"/>
              <a:gd name="connsiteX8-61" fmla="*/ 42018 w 43256"/>
              <a:gd name="connsiteY8-62" fmla="*/ 10177 h 43219"/>
              <a:gd name="connsiteX9-63" fmla="*/ 41854 w 43256"/>
              <a:gd name="connsiteY9-64" fmla="*/ 15319 h 43219"/>
              <a:gd name="connsiteX10-65" fmla="*/ 43052 w 43256"/>
              <a:gd name="connsiteY10-66" fmla="*/ 23181 h 43219"/>
              <a:gd name="connsiteX11-67" fmla="*/ 37440 w 43256"/>
              <a:gd name="connsiteY11-68" fmla="*/ 30063 h 43219"/>
              <a:gd name="connsiteX12-69" fmla="*/ 35431 w 43256"/>
              <a:gd name="connsiteY12-70" fmla="*/ 35960 h 43219"/>
              <a:gd name="connsiteX13-71" fmla="*/ 28591 w 43256"/>
              <a:gd name="connsiteY13-72" fmla="*/ 36674 h 43219"/>
              <a:gd name="connsiteX14-73" fmla="*/ 23703 w 43256"/>
              <a:gd name="connsiteY14-74" fmla="*/ 42965 h 43219"/>
              <a:gd name="connsiteX15-75" fmla="*/ 16516 w 43256"/>
              <a:gd name="connsiteY15-76" fmla="*/ 39125 h 43219"/>
              <a:gd name="connsiteX16-77" fmla="*/ 5840 w 43256"/>
              <a:gd name="connsiteY16-78" fmla="*/ 35331 h 43219"/>
              <a:gd name="connsiteX17-79" fmla="*/ 1146 w 43256"/>
              <a:gd name="connsiteY17-80" fmla="*/ 31109 h 43219"/>
              <a:gd name="connsiteX18-81" fmla="*/ 2149 w 43256"/>
              <a:gd name="connsiteY18-82" fmla="*/ 25410 h 43219"/>
              <a:gd name="connsiteX19-83" fmla="*/ 31 w 43256"/>
              <a:gd name="connsiteY19-84" fmla="*/ 19563 h 43219"/>
              <a:gd name="connsiteX20-85" fmla="*/ 3899 w 43256"/>
              <a:gd name="connsiteY20-86" fmla="*/ 14366 h 43219"/>
              <a:gd name="connsiteX21-87" fmla="*/ 3936 w 43256"/>
              <a:gd name="connsiteY21-88" fmla="*/ 14229 h 43219"/>
              <a:gd name="connsiteX0-89" fmla="*/ 4729 w 43256"/>
              <a:gd name="connsiteY0-90" fmla="*/ 26036 h 43219"/>
              <a:gd name="connsiteX1-91" fmla="*/ 2196 w 43256"/>
              <a:gd name="connsiteY1-92" fmla="*/ 25239 h 43219"/>
              <a:gd name="connsiteX2-93" fmla="*/ 6964 w 43256"/>
              <a:gd name="connsiteY2-94" fmla="*/ 34758 h 43219"/>
              <a:gd name="connsiteX3-95" fmla="*/ 5856 w 43256"/>
              <a:gd name="connsiteY3-96" fmla="*/ 35139 h 43219"/>
              <a:gd name="connsiteX4-97" fmla="*/ 28863 w 43256"/>
              <a:gd name="connsiteY4-98" fmla="*/ 34610 h 43219"/>
              <a:gd name="connsiteX5-99" fmla="*/ 28596 w 43256"/>
              <a:gd name="connsiteY5-100" fmla="*/ 36519 h 43219"/>
              <a:gd name="connsiteX6-101" fmla="*/ 34165 w 43256"/>
              <a:gd name="connsiteY6-102" fmla="*/ 22813 h 43219"/>
              <a:gd name="connsiteX7-103" fmla="*/ 37416 w 43256"/>
              <a:gd name="connsiteY7-104" fmla="*/ 29949 h 43219"/>
              <a:gd name="connsiteX8-105" fmla="*/ 41834 w 43256"/>
              <a:gd name="connsiteY8-106" fmla="*/ 15213 h 43219"/>
              <a:gd name="connsiteX9-107" fmla="*/ 40386 w 43256"/>
              <a:gd name="connsiteY9-108" fmla="*/ 17889 h 43219"/>
              <a:gd name="connsiteX10-109" fmla="*/ 38360 w 43256"/>
              <a:gd name="connsiteY10-110" fmla="*/ 5285 h 43219"/>
              <a:gd name="connsiteX11-111" fmla="*/ 38436 w 43256"/>
              <a:gd name="connsiteY11-112" fmla="*/ 6549 h 43219"/>
              <a:gd name="connsiteX12-113" fmla="*/ 29114 w 43256"/>
              <a:gd name="connsiteY12-114" fmla="*/ 3811 h 43219"/>
              <a:gd name="connsiteX13-115" fmla="*/ 29856 w 43256"/>
              <a:gd name="connsiteY13-116" fmla="*/ 2199 h 43219"/>
              <a:gd name="connsiteX14-117" fmla="*/ 22177 w 43256"/>
              <a:gd name="connsiteY14-118" fmla="*/ 4579 h 43219"/>
              <a:gd name="connsiteX15-119" fmla="*/ 22536 w 43256"/>
              <a:gd name="connsiteY15-120" fmla="*/ 3189 h 43219"/>
              <a:gd name="connsiteX16-121" fmla="*/ 14036 w 43256"/>
              <a:gd name="connsiteY16-122" fmla="*/ 5051 h 43219"/>
              <a:gd name="connsiteX17-123" fmla="*/ 15336 w 43256"/>
              <a:gd name="connsiteY17-124" fmla="*/ 6399 h 43219"/>
              <a:gd name="connsiteX18-125" fmla="*/ 4163 w 43256"/>
              <a:gd name="connsiteY18-126" fmla="*/ 15648 h 43219"/>
              <a:gd name="connsiteX19-127" fmla="*/ 3936 w 43256"/>
              <a:gd name="connsiteY19-128" fmla="*/ 14229 h 43219"/>
              <a:gd name="connsiteX0-129" fmla="*/ 3936 w 43256"/>
              <a:gd name="connsiteY0-130" fmla="*/ 14229 h 43219"/>
              <a:gd name="connsiteX1-131" fmla="*/ 5659 w 43256"/>
              <a:gd name="connsiteY1-132" fmla="*/ 6766 h 43219"/>
              <a:gd name="connsiteX2-133" fmla="*/ 14041 w 43256"/>
              <a:gd name="connsiteY2-134" fmla="*/ 5061 h 43219"/>
              <a:gd name="connsiteX3-135" fmla="*/ 22492 w 43256"/>
              <a:gd name="connsiteY3-136" fmla="*/ 3291 h 43219"/>
              <a:gd name="connsiteX4-137" fmla="*/ 25785 w 43256"/>
              <a:gd name="connsiteY4-138" fmla="*/ 59 h 43219"/>
              <a:gd name="connsiteX5-139" fmla="*/ 29869 w 43256"/>
              <a:gd name="connsiteY5-140" fmla="*/ 2340 h 43219"/>
              <a:gd name="connsiteX6-141" fmla="*/ 35499 w 43256"/>
              <a:gd name="connsiteY6-142" fmla="*/ 549 h 43219"/>
              <a:gd name="connsiteX7-143" fmla="*/ 38354 w 43256"/>
              <a:gd name="connsiteY7-144" fmla="*/ 5435 h 43219"/>
              <a:gd name="connsiteX8-145" fmla="*/ 42018 w 43256"/>
              <a:gd name="connsiteY8-146" fmla="*/ 10177 h 43219"/>
              <a:gd name="connsiteX9-147" fmla="*/ 41854 w 43256"/>
              <a:gd name="connsiteY9-148" fmla="*/ 15319 h 43219"/>
              <a:gd name="connsiteX10-149" fmla="*/ 43052 w 43256"/>
              <a:gd name="connsiteY10-150" fmla="*/ 23181 h 43219"/>
              <a:gd name="connsiteX11-151" fmla="*/ 37440 w 43256"/>
              <a:gd name="connsiteY11-152" fmla="*/ 30063 h 43219"/>
              <a:gd name="connsiteX12-153" fmla="*/ 35431 w 43256"/>
              <a:gd name="connsiteY12-154" fmla="*/ 35960 h 43219"/>
              <a:gd name="connsiteX13-155" fmla="*/ 28591 w 43256"/>
              <a:gd name="connsiteY13-156" fmla="*/ 36674 h 43219"/>
              <a:gd name="connsiteX14-157" fmla="*/ 23703 w 43256"/>
              <a:gd name="connsiteY14-158" fmla="*/ 42965 h 43219"/>
              <a:gd name="connsiteX15-159" fmla="*/ 16516 w 43256"/>
              <a:gd name="connsiteY15-160" fmla="*/ 39125 h 43219"/>
              <a:gd name="connsiteX16-161" fmla="*/ 5840 w 43256"/>
              <a:gd name="connsiteY16-162" fmla="*/ 35331 h 43219"/>
              <a:gd name="connsiteX17-163" fmla="*/ 1146 w 43256"/>
              <a:gd name="connsiteY17-164" fmla="*/ 31109 h 43219"/>
              <a:gd name="connsiteX18-165" fmla="*/ 2149 w 43256"/>
              <a:gd name="connsiteY18-166" fmla="*/ 25410 h 43219"/>
              <a:gd name="connsiteX19-167" fmla="*/ 31 w 43256"/>
              <a:gd name="connsiteY19-168" fmla="*/ 19563 h 43219"/>
              <a:gd name="connsiteX20-169" fmla="*/ 3899 w 43256"/>
              <a:gd name="connsiteY20-170" fmla="*/ 14366 h 43219"/>
              <a:gd name="connsiteX21-171" fmla="*/ 3936 w 43256"/>
              <a:gd name="connsiteY21-172" fmla="*/ 14229 h 43219"/>
              <a:gd name="connsiteX0-173" fmla="*/ 4729 w 43256"/>
              <a:gd name="connsiteY0-174" fmla="*/ 26036 h 43219"/>
              <a:gd name="connsiteX1-175" fmla="*/ 2196 w 43256"/>
              <a:gd name="connsiteY1-176" fmla="*/ 25239 h 43219"/>
              <a:gd name="connsiteX2-177" fmla="*/ 6964 w 43256"/>
              <a:gd name="connsiteY2-178" fmla="*/ 34758 h 43219"/>
              <a:gd name="connsiteX3-179" fmla="*/ 5856 w 43256"/>
              <a:gd name="connsiteY3-180" fmla="*/ 35139 h 43219"/>
              <a:gd name="connsiteX4-181" fmla="*/ 34165 w 43256"/>
              <a:gd name="connsiteY4-182" fmla="*/ 22813 h 43219"/>
              <a:gd name="connsiteX5-183" fmla="*/ 37416 w 43256"/>
              <a:gd name="connsiteY5-184" fmla="*/ 29949 h 43219"/>
              <a:gd name="connsiteX6-185" fmla="*/ 41834 w 43256"/>
              <a:gd name="connsiteY6-186" fmla="*/ 15213 h 43219"/>
              <a:gd name="connsiteX7-187" fmla="*/ 40386 w 43256"/>
              <a:gd name="connsiteY7-188" fmla="*/ 17889 h 43219"/>
              <a:gd name="connsiteX8-189" fmla="*/ 38360 w 43256"/>
              <a:gd name="connsiteY8-190" fmla="*/ 5285 h 43219"/>
              <a:gd name="connsiteX9-191" fmla="*/ 38436 w 43256"/>
              <a:gd name="connsiteY9-192" fmla="*/ 6549 h 43219"/>
              <a:gd name="connsiteX10-193" fmla="*/ 29114 w 43256"/>
              <a:gd name="connsiteY10-194" fmla="*/ 3811 h 43219"/>
              <a:gd name="connsiteX11-195" fmla="*/ 29856 w 43256"/>
              <a:gd name="connsiteY11-196" fmla="*/ 2199 h 43219"/>
              <a:gd name="connsiteX12-197" fmla="*/ 22177 w 43256"/>
              <a:gd name="connsiteY12-198" fmla="*/ 4579 h 43219"/>
              <a:gd name="connsiteX13-199" fmla="*/ 22536 w 43256"/>
              <a:gd name="connsiteY13-200" fmla="*/ 3189 h 43219"/>
              <a:gd name="connsiteX14-201" fmla="*/ 14036 w 43256"/>
              <a:gd name="connsiteY14-202" fmla="*/ 5051 h 43219"/>
              <a:gd name="connsiteX15-203" fmla="*/ 15336 w 43256"/>
              <a:gd name="connsiteY15-204" fmla="*/ 6399 h 43219"/>
              <a:gd name="connsiteX16-205" fmla="*/ 4163 w 43256"/>
              <a:gd name="connsiteY16-206" fmla="*/ 15648 h 43219"/>
              <a:gd name="connsiteX17-207" fmla="*/ 3936 w 43256"/>
              <a:gd name="connsiteY17-208" fmla="*/ 14229 h 43219"/>
              <a:gd name="connsiteX0-209" fmla="*/ 3936 w 43256"/>
              <a:gd name="connsiteY0-210" fmla="*/ 14229 h 40633"/>
              <a:gd name="connsiteX1-211" fmla="*/ 5659 w 43256"/>
              <a:gd name="connsiteY1-212" fmla="*/ 6766 h 40633"/>
              <a:gd name="connsiteX2-213" fmla="*/ 14041 w 43256"/>
              <a:gd name="connsiteY2-214" fmla="*/ 5061 h 40633"/>
              <a:gd name="connsiteX3-215" fmla="*/ 22492 w 43256"/>
              <a:gd name="connsiteY3-216" fmla="*/ 3291 h 40633"/>
              <a:gd name="connsiteX4-217" fmla="*/ 25785 w 43256"/>
              <a:gd name="connsiteY4-218" fmla="*/ 59 h 40633"/>
              <a:gd name="connsiteX5-219" fmla="*/ 29869 w 43256"/>
              <a:gd name="connsiteY5-220" fmla="*/ 2340 h 40633"/>
              <a:gd name="connsiteX6-221" fmla="*/ 35499 w 43256"/>
              <a:gd name="connsiteY6-222" fmla="*/ 549 h 40633"/>
              <a:gd name="connsiteX7-223" fmla="*/ 38354 w 43256"/>
              <a:gd name="connsiteY7-224" fmla="*/ 5435 h 40633"/>
              <a:gd name="connsiteX8-225" fmla="*/ 42018 w 43256"/>
              <a:gd name="connsiteY8-226" fmla="*/ 10177 h 40633"/>
              <a:gd name="connsiteX9-227" fmla="*/ 41854 w 43256"/>
              <a:gd name="connsiteY9-228" fmla="*/ 15319 h 40633"/>
              <a:gd name="connsiteX10-229" fmla="*/ 43052 w 43256"/>
              <a:gd name="connsiteY10-230" fmla="*/ 23181 h 40633"/>
              <a:gd name="connsiteX11-231" fmla="*/ 37440 w 43256"/>
              <a:gd name="connsiteY11-232" fmla="*/ 30063 h 40633"/>
              <a:gd name="connsiteX12-233" fmla="*/ 35431 w 43256"/>
              <a:gd name="connsiteY12-234" fmla="*/ 35960 h 40633"/>
              <a:gd name="connsiteX13-235" fmla="*/ 28591 w 43256"/>
              <a:gd name="connsiteY13-236" fmla="*/ 36674 h 40633"/>
              <a:gd name="connsiteX14-237" fmla="*/ 16516 w 43256"/>
              <a:gd name="connsiteY14-238" fmla="*/ 39125 h 40633"/>
              <a:gd name="connsiteX15-239" fmla="*/ 5840 w 43256"/>
              <a:gd name="connsiteY15-240" fmla="*/ 35331 h 40633"/>
              <a:gd name="connsiteX16-241" fmla="*/ 1146 w 43256"/>
              <a:gd name="connsiteY16-242" fmla="*/ 31109 h 40633"/>
              <a:gd name="connsiteX17-243" fmla="*/ 2149 w 43256"/>
              <a:gd name="connsiteY17-244" fmla="*/ 25410 h 40633"/>
              <a:gd name="connsiteX18-245" fmla="*/ 31 w 43256"/>
              <a:gd name="connsiteY18-246" fmla="*/ 19563 h 40633"/>
              <a:gd name="connsiteX19-247" fmla="*/ 3899 w 43256"/>
              <a:gd name="connsiteY19-248" fmla="*/ 14366 h 40633"/>
              <a:gd name="connsiteX20-249" fmla="*/ 3936 w 43256"/>
              <a:gd name="connsiteY20-250" fmla="*/ 14229 h 40633"/>
              <a:gd name="connsiteX0-251" fmla="*/ 4729 w 43256"/>
              <a:gd name="connsiteY0-252" fmla="*/ 26036 h 40633"/>
              <a:gd name="connsiteX1-253" fmla="*/ 2196 w 43256"/>
              <a:gd name="connsiteY1-254" fmla="*/ 25239 h 40633"/>
              <a:gd name="connsiteX2-255" fmla="*/ 6964 w 43256"/>
              <a:gd name="connsiteY2-256" fmla="*/ 34758 h 40633"/>
              <a:gd name="connsiteX3-257" fmla="*/ 5856 w 43256"/>
              <a:gd name="connsiteY3-258" fmla="*/ 35139 h 40633"/>
              <a:gd name="connsiteX4-259" fmla="*/ 34165 w 43256"/>
              <a:gd name="connsiteY4-260" fmla="*/ 22813 h 40633"/>
              <a:gd name="connsiteX5-261" fmla="*/ 37416 w 43256"/>
              <a:gd name="connsiteY5-262" fmla="*/ 29949 h 40633"/>
              <a:gd name="connsiteX6-263" fmla="*/ 41834 w 43256"/>
              <a:gd name="connsiteY6-264" fmla="*/ 15213 h 40633"/>
              <a:gd name="connsiteX7-265" fmla="*/ 40386 w 43256"/>
              <a:gd name="connsiteY7-266" fmla="*/ 17889 h 40633"/>
              <a:gd name="connsiteX8-267" fmla="*/ 38360 w 43256"/>
              <a:gd name="connsiteY8-268" fmla="*/ 5285 h 40633"/>
              <a:gd name="connsiteX9-269" fmla="*/ 38436 w 43256"/>
              <a:gd name="connsiteY9-270" fmla="*/ 6549 h 40633"/>
              <a:gd name="connsiteX10-271" fmla="*/ 29114 w 43256"/>
              <a:gd name="connsiteY10-272" fmla="*/ 3811 h 40633"/>
              <a:gd name="connsiteX11-273" fmla="*/ 29856 w 43256"/>
              <a:gd name="connsiteY11-274" fmla="*/ 2199 h 40633"/>
              <a:gd name="connsiteX12-275" fmla="*/ 22177 w 43256"/>
              <a:gd name="connsiteY12-276" fmla="*/ 4579 h 40633"/>
              <a:gd name="connsiteX13-277" fmla="*/ 22536 w 43256"/>
              <a:gd name="connsiteY13-278" fmla="*/ 3189 h 40633"/>
              <a:gd name="connsiteX14-279" fmla="*/ 14036 w 43256"/>
              <a:gd name="connsiteY14-280" fmla="*/ 5051 h 40633"/>
              <a:gd name="connsiteX15-281" fmla="*/ 15336 w 43256"/>
              <a:gd name="connsiteY15-282" fmla="*/ 6399 h 40633"/>
              <a:gd name="connsiteX16-283" fmla="*/ 4163 w 43256"/>
              <a:gd name="connsiteY16-284" fmla="*/ 15648 h 40633"/>
              <a:gd name="connsiteX17-285" fmla="*/ 3936 w 43256"/>
              <a:gd name="connsiteY17-286" fmla="*/ 14229 h 4063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Lst>
            <a:rect l="l" t="t" r="r" b="b"/>
            <a:pathLst>
              <a:path w="43256" h="40633">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5439" y="37201"/>
                  <a:pt x="20308" y="39349"/>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0633" fill="none" extrusionOk="0">
                <a:moveTo>
                  <a:pt x="4729" y="26036"/>
                </a:moveTo>
                <a:cubicBezTo>
                  <a:pt x="3845" y="26130"/>
                  <a:pt x="2961" y="25852"/>
                  <a:pt x="2196" y="25239"/>
                </a:cubicBezTo>
                <a:moveTo>
                  <a:pt x="6964" y="34758"/>
                </a:moveTo>
                <a:cubicBezTo>
                  <a:pt x="6609" y="34951"/>
                  <a:pt x="6236" y="35079"/>
                  <a:pt x="5856" y="3513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2375" y="3630"/>
                  <a:pt x="22536" y="3189"/>
                </a:cubicBezTo>
                <a:moveTo>
                  <a:pt x="14036" y="5051"/>
                </a:moveTo>
                <a:cubicBezTo>
                  <a:pt x="14508" y="5427"/>
                  <a:pt x="14944" y="5880"/>
                  <a:pt x="15336" y="6399"/>
                </a:cubicBezTo>
                <a:moveTo>
                  <a:pt x="4163" y="15648"/>
                </a:moveTo>
                <a:cubicBezTo>
                  <a:pt x="4060" y="15184"/>
                  <a:pt x="3984" y="14710"/>
                  <a:pt x="3936" y="14229"/>
                </a:cubicBezTo>
              </a:path>
            </a:pathLst>
          </a:custGeom>
          <a:solidFill>
            <a:schemeClr val="bg1"/>
          </a:solidFill>
          <a:ln>
            <a:solidFill>
              <a:srgbClr val="58222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endParaRPr>
          </a:p>
        </p:txBody>
      </p:sp>
    </p:spTree>
  </p:cSld>
  <p:clrMapOvr>
    <a:masterClrMapping/>
  </p:clrMapOvr>
  <mc:AlternateContent xmlns:mc="http://schemas.openxmlformats.org/markup-compatibility/2006">
    <mc:Choice xmlns:p14="http://schemas.microsoft.com/office/powerpoint/2010/main" Requires="p14">
      <p:transition p14:dur="10" advTm="1000"/>
    </mc:Choice>
    <mc:Fallback>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0"/>
                                        </p:tgtEl>
                                        <p:attrNameLst>
                                          <p:attrName>r</p:attrName>
                                        </p:attrNameLst>
                                      </p:cBhvr>
                                    </p:animRot>
                                  </p:childTnLst>
                                </p:cTn>
                              </p:par>
                              <p:par>
                                <p:cTn id="7" presetID="8" presetClass="emph" presetSubtype="0" fill="hold" nodeType="withEffect">
                                  <p:stCondLst>
                                    <p:cond delay="0"/>
                                  </p:stCondLst>
                                  <p:childTnLst>
                                    <p:animRot by="-21600000">
                                      <p:cBhvr>
                                        <p:cTn id="8" dur="5000" fill="hold"/>
                                        <p:tgtEl>
                                          <p:spTgt spid="11"/>
                                        </p:tgtEl>
                                        <p:attrNameLst>
                                          <p:attrName>r</p:attrName>
                                        </p:attrNameLst>
                                      </p:cBhvr>
                                    </p:animRot>
                                  </p:childTnLst>
                                </p:cTn>
                              </p:par>
                              <p:par>
                                <p:cTn id="9" presetID="8" presetClass="emph" presetSubtype="0" fill="hold" nodeType="withEffect">
                                  <p:stCondLst>
                                    <p:cond delay="0"/>
                                  </p:stCondLst>
                                  <p:childTnLst>
                                    <p:animRot by="21600000">
                                      <p:cBhvr>
                                        <p:cTn id="10" dur="5000" fill="hold"/>
                                        <p:tgtEl>
                                          <p:spTgt spid="14"/>
                                        </p:tgtEl>
                                        <p:attrNameLst>
                                          <p:attrName>r</p:attrName>
                                        </p:attrNameLst>
                                      </p:cBhvr>
                                    </p:animRot>
                                  </p:childTnLst>
                                </p:cTn>
                              </p:par>
                              <p:par>
                                <p:cTn id="11" presetID="8" presetClass="emph" presetSubtype="0" fill="hold" nodeType="withEffect">
                                  <p:stCondLst>
                                    <p:cond delay="0"/>
                                  </p:stCondLst>
                                  <p:childTnLst>
                                    <p:animRot by="-21600000">
                                      <p:cBhvr>
                                        <p:cTn id="12" dur="5000" fill="hold"/>
                                        <p:tgtEl>
                                          <p:spTgt spid="17"/>
                                        </p:tgtEl>
                                        <p:attrNameLst>
                                          <p:attrName>r</p:attrName>
                                        </p:attrNameLst>
                                      </p:cBhvr>
                                    </p:animRot>
                                  </p:childTnLst>
                                </p:cTn>
                              </p:par>
                              <p:par>
                                <p:cTn id="13" presetID="63" presetClass="path" presetSubtype="0" accel="50000" decel="50000" fill="hold" grpId="0" nodeType="withEffect">
                                  <p:stCondLst>
                                    <p:cond delay="0"/>
                                  </p:stCondLst>
                                  <p:childTnLst>
                                    <p:animMotion origin="layout" path="M 2.70833E-6 4.81481E-6 L 0.65911 0.06157 " pathEditMode="relative" rAng="0" ptsTypes="AA">
                                      <p:cBhvr>
                                        <p:cTn id="14" dur="4000" fill="hold"/>
                                        <p:tgtEl>
                                          <p:spTgt spid="22"/>
                                        </p:tgtEl>
                                        <p:attrNameLst>
                                          <p:attrName>ppt_x</p:attrName>
                                          <p:attrName>ppt_y</p:attrName>
                                        </p:attrNameLst>
                                      </p:cBhvr>
                                      <p:rCtr x="32956" y="3079"/>
                                    </p:animMotion>
                                  </p:childTnLst>
                                </p:cTn>
                              </p:par>
                              <p:par>
                                <p:cTn id="15" presetID="63" presetClass="path" presetSubtype="0" accel="50000" decel="50000" fill="hold" grpId="0" nodeType="withEffect">
                                  <p:stCondLst>
                                    <p:cond delay="0"/>
                                  </p:stCondLst>
                                  <p:childTnLst>
                                    <p:animMotion origin="layout" path="M 3.95833E-6 3.7037E-7 L 0.50247 -0.02431 " pathEditMode="relative" rAng="0" ptsTypes="AA">
                                      <p:cBhvr>
                                        <p:cTn id="16" dur="4000" fill="hold"/>
                                        <p:tgtEl>
                                          <p:spTgt spid="25"/>
                                        </p:tgtEl>
                                        <p:attrNameLst>
                                          <p:attrName>ppt_x</p:attrName>
                                          <p:attrName>ppt_y</p:attrName>
                                        </p:attrNameLst>
                                      </p:cBhvr>
                                      <p:rCtr x="25117" y="-1227"/>
                                    </p:animMotion>
                                  </p:childTnLst>
                                </p:cTn>
                              </p:par>
                              <p:par>
                                <p:cTn id="17" presetID="63" presetClass="path" presetSubtype="0" accel="50000" decel="50000" fill="hold" grpId="0" nodeType="withEffect">
                                  <p:stCondLst>
                                    <p:cond delay="0"/>
                                  </p:stCondLst>
                                  <p:childTnLst>
                                    <p:animMotion origin="layout" path="M 0 0 L 0.290527 0.00013 E" pathEditMode="relative" ptsTypes="">
                                      <p:cBhvr>
                                        <p:cTn id="18" dur="4000" fill="hold"/>
                                        <p:tgtEl>
                                          <p:spTgt spid="26"/>
                                        </p:tgtEl>
                                        <p:attrNameLst>
                                          <p:attrName>ppt_x</p:attrName>
                                          <p:attrName>ppt_y</p:attrName>
                                        </p:attrNameLst>
                                      </p:cBhvr>
                                    </p:animMotion>
                                  </p:childTnLst>
                                </p:cTn>
                              </p:par>
                              <p:par>
                                <p:cTn id="19" presetID="63" presetClass="path" presetSubtype="0" accel="50000" decel="50000" fill="hold" grpId="0" nodeType="withEffect">
                                  <p:stCondLst>
                                    <p:cond delay="0"/>
                                  </p:stCondLst>
                                  <p:childTnLst>
                                    <p:animMotion origin="layout" path="M 0 0 L 0.312461 0.00057 E" pathEditMode="relative" ptsTypes="">
                                      <p:cBhvr>
                                        <p:cTn id="20" dur="4000" fill="hold"/>
                                        <p:tgtEl>
                                          <p:spTgt spid="27"/>
                                        </p:tgtEl>
                                        <p:attrNameLst>
                                          <p:attrName>ppt_x</p:attrName>
                                          <p:attrName>ppt_y</p:attrName>
                                        </p:attrNameLst>
                                      </p:cBhvr>
                                    </p:animMotion>
                                  </p:childTnLst>
                                </p:cTn>
                              </p:par>
                              <p:par>
                                <p:cTn id="21" presetID="63" presetClass="path" presetSubtype="0" accel="50000" decel="50000" fill="hold" grpId="0" nodeType="withEffect">
                                  <p:stCondLst>
                                    <p:cond delay="0"/>
                                  </p:stCondLst>
                                  <p:childTnLst>
                                    <p:animMotion origin="layout" path="M 0.1694 -0.01458 L 0.46289 0.00162 " pathEditMode="relative" rAng="0" ptsTypes="AA">
                                      <p:cBhvr>
                                        <p:cTn id="22" dur="4000" fill="hold"/>
                                        <p:tgtEl>
                                          <p:spTgt spid="35"/>
                                        </p:tgtEl>
                                        <p:attrNameLst>
                                          <p:attrName>ppt_x</p:attrName>
                                          <p:attrName>ppt_y</p:attrName>
                                        </p:attrNameLst>
                                      </p:cBhvr>
                                      <p:rCtr x="14674" y="810"/>
                                    </p:animMotion>
                                  </p:childTnLst>
                                </p:cTn>
                              </p:par>
                              <p:par>
                                <p:cTn id="23" presetID="63" presetClass="path" presetSubtype="0" accel="50000" decel="50000" fill="hold" grpId="0" nodeType="withEffect">
                                  <p:stCondLst>
                                    <p:cond delay="0"/>
                                  </p:stCondLst>
                                  <p:childTnLst>
                                    <p:animMotion origin="layout" path="M -0.30755 -0.00255 L -1.45833E-6 1.11111E-6 " pathEditMode="relative" rAng="0" ptsTypes="AA">
                                      <p:cBhvr>
                                        <p:cTn id="24" dur="4000" fill="hold"/>
                                        <p:tgtEl>
                                          <p:spTgt spid="45"/>
                                        </p:tgtEl>
                                        <p:attrNameLst>
                                          <p:attrName>ppt_x</p:attrName>
                                          <p:attrName>ppt_y</p:attrName>
                                        </p:attrNameLst>
                                      </p:cBhvr>
                                      <p:rCtr x="15378" y="116"/>
                                    </p:animMotion>
                                  </p:childTnLst>
                                </p:cTn>
                              </p:par>
                              <p:par>
                                <p:cTn id="25" presetID="10" presetClass="entr" presetSubtype="0" fill="hold" grpId="0" nodeType="withEffect">
                                  <p:stCondLst>
                                    <p:cond delay="175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000"/>
                                        <p:tgtEl>
                                          <p:spTgt spid="29"/>
                                        </p:tgtEl>
                                      </p:cBhvr>
                                    </p:animEffect>
                                  </p:childTnLst>
                                </p:cTn>
                              </p:par>
                              <p:par>
                                <p:cTn id="28" presetID="63" presetClass="path" presetSubtype="0" accel="50000" decel="50000" fill="hold" grpId="1" nodeType="withEffect">
                                  <p:stCondLst>
                                    <p:cond delay="1750"/>
                                  </p:stCondLst>
                                  <p:childTnLst>
                                    <p:animMotion origin="layout" path="M -0.068719 -0.017227 L 0 0 E" pathEditMode="relative" ptsTypes="">
                                      <p:cBhvr>
                                        <p:cTn id="29" dur="2000" fill="hold"/>
                                        <p:tgtEl>
                                          <p:spTgt spid="29"/>
                                        </p:tgtEl>
                                        <p:attrNameLst>
                                          <p:attrName>ppt_x</p:attrName>
                                          <p:attrName>ppt_y</p:attrName>
                                        </p:attrNameLst>
                                      </p:cBhvr>
                                    </p:animMotion>
                                  </p:childTnLst>
                                </p:cTn>
                              </p:par>
                              <p:par>
                                <p:cTn id="30" presetID="32" presetClass="emph" presetSubtype="0" fill="hold" grpId="2" nodeType="withEffect">
                                  <p:stCondLst>
                                    <p:cond delay="1750"/>
                                  </p:stCondLst>
                                  <p:childTnLst>
                                    <p:animRot by="120000">
                                      <p:cBhvr>
                                        <p:cTn id="31" dur="1" fill="hold">
                                          <p:stCondLst>
                                            <p:cond delay="0"/>
                                          </p:stCondLst>
                                        </p:cTn>
                                        <p:tgtEl>
                                          <p:spTgt spid="29"/>
                                        </p:tgtEl>
                                        <p:attrNameLst>
                                          <p:attrName>r</p:attrName>
                                        </p:attrNameLst>
                                      </p:cBhvr>
                                    </p:animRot>
                                    <p:animRot by="-240000">
                                      <p:cBhvr>
                                        <p:cTn id="32" dur="2" fill="hold">
                                          <p:stCondLst>
                                            <p:cond delay="199"/>
                                          </p:stCondLst>
                                        </p:cTn>
                                        <p:tgtEl>
                                          <p:spTgt spid="29"/>
                                        </p:tgtEl>
                                        <p:attrNameLst>
                                          <p:attrName>r</p:attrName>
                                        </p:attrNameLst>
                                      </p:cBhvr>
                                    </p:animRot>
                                    <p:animRot by="240000">
                                      <p:cBhvr>
                                        <p:cTn id="33" dur="2" fill="hold">
                                          <p:stCondLst>
                                            <p:cond delay="397"/>
                                          </p:stCondLst>
                                        </p:cTn>
                                        <p:tgtEl>
                                          <p:spTgt spid="29"/>
                                        </p:tgtEl>
                                        <p:attrNameLst>
                                          <p:attrName>r</p:attrName>
                                        </p:attrNameLst>
                                      </p:cBhvr>
                                    </p:animRot>
                                    <p:animRot by="-240000">
                                      <p:cBhvr>
                                        <p:cTn id="34" dur="2" fill="hold">
                                          <p:stCondLst>
                                            <p:cond delay="596"/>
                                          </p:stCondLst>
                                        </p:cTn>
                                        <p:tgtEl>
                                          <p:spTgt spid="29"/>
                                        </p:tgtEl>
                                        <p:attrNameLst>
                                          <p:attrName>r</p:attrName>
                                        </p:attrNameLst>
                                      </p:cBhvr>
                                    </p:animRot>
                                    <p:animRot by="120000">
                                      <p:cBhvr>
                                        <p:cTn id="35" dur="2" fill="hold">
                                          <p:stCondLst>
                                            <p:cond delay="1010"/>
                                          </p:stCondLst>
                                        </p:cTn>
                                        <p:tgtEl>
                                          <p:spTgt spid="29"/>
                                        </p:tgtEl>
                                        <p:attrNameLst>
                                          <p:attrName>r</p:attrName>
                                        </p:attrNameLst>
                                      </p:cBhvr>
                                    </p:animRot>
                                  </p:childTnLst>
                                </p:cTn>
                              </p:par>
                              <p:par>
                                <p:cTn id="36" presetID="8" presetClass="emph" presetSubtype="0" fill="hold" grpId="3" nodeType="withEffect">
                                  <p:stCondLst>
                                    <p:cond delay="2750"/>
                                  </p:stCondLst>
                                  <p:childTnLst>
                                    <p:animRot by="21600000">
                                      <p:cBhvr>
                                        <p:cTn id="37" dur="1250" fill="hold"/>
                                        <p:tgtEl>
                                          <p:spTgt spid="29"/>
                                        </p:tgtEl>
                                        <p:attrNameLst>
                                          <p:attrName>r</p:attrName>
                                        </p:attrNameLst>
                                      </p:cBhvr>
                                    </p:animRot>
                                  </p:childTnLst>
                                </p:cTn>
                              </p:par>
                              <p:par>
                                <p:cTn id="38" presetID="8" presetClass="emph" presetSubtype="0" fill="hold" grpId="0" nodeType="withEffect">
                                  <p:stCondLst>
                                    <p:cond delay="2750"/>
                                  </p:stCondLst>
                                  <p:childTnLst>
                                    <p:animRot by="21600000">
                                      <p:cBhvr>
                                        <p:cTn id="39" dur="2000" fill="hold"/>
                                        <p:tgtEl>
                                          <p:spTgt spid="30"/>
                                        </p:tgtEl>
                                        <p:attrNameLst>
                                          <p:attrName>r</p:attrName>
                                        </p:attrNameLst>
                                      </p:cBhvr>
                                    </p:animRot>
                                  </p:childTnLst>
                                </p:cTn>
                              </p:par>
                              <p:par>
                                <p:cTn id="40" presetID="37" presetClass="entr" presetSubtype="0" fill="hold" grpId="0" nodeType="withEffect">
                                  <p:stCondLst>
                                    <p:cond delay="275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anim calcmode="lin" valueType="num">
                                      <p:cBhvr>
                                        <p:cTn id="43" dur="2000" fill="hold"/>
                                        <p:tgtEl>
                                          <p:spTgt spid="20"/>
                                        </p:tgtEl>
                                        <p:attrNameLst>
                                          <p:attrName>ppt_x</p:attrName>
                                        </p:attrNameLst>
                                      </p:cBhvr>
                                      <p:tavLst>
                                        <p:tav tm="0">
                                          <p:val>
                                            <p:strVal val="#ppt_x"/>
                                          </p:val>
                                        </p:tav>
                                        <p:tav tm="100000">
                                          <p:val>
                                            <p:strVal val="#ppt_x"/>
                                          </p:val>
                                        </p:tav>
                                      </p:tavLst>
                                    </p:anim>
                                    <p:anim calcmode="lin" valueType="num">
                                      <p:cBhvr>
                                        <p:cTn id="44" dur="1800" decel="100000" fill="hold"/>
                                        <p:tgtEl>
                                          <p:spTgt spid="20"/>
                                        </p:tgtEl>
                                        <p:attrNameLst>
                                          <p:attrName>ppt_y</p:attrName>
                                        </p:attrNameLst>
                                      </p:cBhvr>
                                      <p:tavLst>
                                        <p:tav tm="0">
                                          <p:val>
                                            <p:strVal val="#ppt_y+1"/>
                                          </p:val>
                                        </p:tav>
                                        <p:tav tm="100000">
                                          <p:val>
                                            <p:strVal val="#ppt_y-.03"/>
                                          </p:val>
                                        </p:tav>
                                      </p:tavLst>
                                    </p:anim>
                                    <p:anim calcmode="lin" valueType="num">
                                      <p:cBhvr>
                                        <p:cTn id="45" dur="200" accel="100000" fill="hold">
                                          <p:stCondLst>
                                            <p:cond delay="18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P spid="26" grpId="0" animBg="1"/>
      <p:bldP spid="27" grpId="0" animBg="1"/>
      <p:bldP spid="20" grpId="0"/>
      <p:bldP spid="29" grpId="0" animBg="1"/>
      <p:bldP spid="29" grpId="1" animBg="1"/>
      <p:bldP spid="29" grpId="2" animBg="1"/>
      <p:bldP spid="29" grpId="3" animBg="1"/>
      <p:bldP spid="30" grpId="0" animBg="1"/>
      <p:bldP spid="35" grpId="0" animBg="1"/>
      <p:bldP spid="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6874" y="1054358"/>
            <a:ext cx="8649478" cy="4154984"/>
          </a:xfrm>
          <a:prstGeom prst="rect">
            <a:avLst/>
          </a:prstGeom>
          <a:noFill/>
        </p:spPr>
        <p:txBody>
          <a:bodyPr wrap="square" rtlCol="0">
            <a:spAutoFit/>
          </a:bodyPr>
          <a:lstStyle/>
          <a:p>
            <a:pPr algn="ctr"/>
            <a:r>
              <a:rPr lang="en-US" sz="2400" dirty="0">
                <a:solidFill>
                  <a:srgbClr val="FF0000"/>
                </a:solidFill>
                <a:latin typeface="Arial" panose="020B0604020202020204" pitchFamily="34" charset="0"/>
                <a:cs typeface="Arial" panose="020B0604020202020204" pitchFamily="34" charset="0"/>
              </a:rPr>
              <a:t>H</a:t>
            </a:r>
            <a:r>
              <a:rPr lang="vi-VN" sz="2400" dirty="0">
                <a:solidFill>
                  <a:srgbClr val="FF0000"/>
                </a:solidFill>
                <a:latin typeface="Arial" panose="020B0604020202020204" pitchFamily="34" charset="0"/>
                <a:cs typeface="Arial" panose="020B0604020202020204" pitchFamily="34" charset="0"/>
              </a:rPr>
              <a:t>ư</a:t>
            </a:r>
            <a:r>
              <a:rPr lang="en-US" sz="2400" dirty="0" err="1">
                <a:solidFill>
                  <a:srgbClr val="FF0000"/>
                </a:solidFill>
                <a:latin typeface="Arial" panose="020B0604020202020204" pitchFamily="34" charset="0"/>
                <a:cs typeface="Arial" panose="020B0604020202020204" pitchFamily="34" charset="0"/>
              </a:rPr>
              <a:t>ớng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dẫn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trò</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a:t>
            </a:r>
            <a:r>
              <a:rPr lang="vi-VN" sz="2400" dirty="0">
                <a:solidFill>
                  <a:srgbClr val="FF0000"/>
                </a:solidFill>
                <a:latin typeface="Arial" panose="020B0604020202020204" pitchFamily="34" charset="0"/>
                <a:cs typeface="Arial" panose="020B0604020202020204" pitchFamily="34" charset="0"/>
              </a:rPr>
              <a:t>ơ</a:t>
            </a:r>
            <a:r>
              <a:rPr lang="en-US" sz="2400" dirty="0" err="1">
                <a:solidFill>
                  <a:srgbClr val="FF0000"/>
                </a:solidFill>
                <a:latin typeface="Arial" panose="020B0604020202020204" pitchFamily="34" charset="0"/>
                <a:cs typeface="Arial" panose="020B0604020202020204" pitchFamily="34" charset="0"/>
              </a:rPr>
              <a:t>i</a:t>
            </a:r>
            <a:endParaRPr lang="en-US" sz="2400" dirty="0">
              <a:solidFill>
                <a:srgbClr val="FF0000"/>
              </a:solidFill>
              <a:latin typeface="Arial" panose="020B0604020202020204" pitchFamily="34" charset="0"/>
              <a:cs typeface="Arial" panose="020B0604020202020204" pitchFamily="34" charset="0"/>
            </a:endParaRPr>
          </a:p>
          <a:p>
            <a:pPr marL="342900" indent="-342900" algn="just">
              <a:buAutoNum type="arabicPeriod"/>
            </a:pP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1 </a:t>
            </a:r>
            <a:r>
              <a:rPr lang="en-US" sz="2400" dirty="0" err="1">
                <a:latin typeface="Arial" panose="020B0604020202020204" pitchFamily="34" charset="0"/>
                <a:cs typeface="Arial" panose="020B0604020202020204" pitchFamily="34" charset="0"/>
              </a:rPr>
              <a:t>cái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1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đặt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hỏi</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Mô</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342900" indent="-342900" algn="just">
              <a:buAutoNum type="arabicPeriod"/>
            </a:pP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tín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dừng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marL="342900" indent="-342900" algn="just">
              <a:buAutoNum type="arabicPeriod"/>
            </a:pP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marL="342900" indent="-342900" algn="just">
              <a:buAutoNum type="arabicPeriod"/>
            </a:pP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trả</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sai</a:t>
            </a:r>
            <a:r>
              <a:rPr lang="en-US" sz="2400" dirty="0">
                <a:latin typeface="Arial" panose="020B0604020202020204" pitchFamily="34" charset="0"/>
                <a:cs typeface="Arial" panose="020B0604020202020204" pitchFamily="34" charset="0"/>
              </a:rPr>
              <a:t> GV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tiếp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chạy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hs</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gv</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bấm</a:t>
            </a:r>
            <a:r>
              <a:rPr lang="en-US" sz="2400" dirty="0">
                <a:latin typeface="Arial" panose="020B0604020202020204" pitchFamily="34" charset="0"/>
                <a:cs typeface="Arial" panose="020B0604020202020204" pitchFamily="34" charset="0"/>
              </a:rPr>
              <a:t> ra </a:t>
            </a:r>
            <a:r>
              <a:rPr lang="en-US" sz="2400" dirty="0" err="1">
                <a:latin typeface="Arial" panose="020B0604020202020204" pitchFamily="34" charset="0"/>
                <a:cs typeface="Arial" panose="020B0604020202020204" pitchFamily="34" charset="0"/>
              </a:rPr>
              <a:t>ngoài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xuất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kết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quả</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T</a:t>
            </a:r>
            <a:r>
              <a:rPr lang="vi-VN" sz="2400" dirty="0">
                <a:latin typeface="Arial" panose="020B0604020202020204" pitchFamily="34" charset="0"/>
                <a:cs typeface="Arial" panose="020B0604020202020204" pitchFamily="34" charset="0"/>
              </a:rPr>
              <a:t>ư</a:t>
            </a:r>
            <a:r>
              <a:rPr lang="en-US" sz="2400" dirty="0" err="1">
                <a:latin typeface="Arial" panose="020B0604020202020204" pitchFamily="34" charset="0"/>
                <a:cs typeface="Arial" panose="020B0604020202020204" pitchFamily="34" charset="0"/>
              </a:rPr>
              <a:t>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còn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lại</a:t>
            </a:r>
            <a:r>
              <a:rPr lang="en-US" sz="2400" dirty="0">
                <a:latin typeface="Arial" panose="020B0604020202020204" pitchFamily="34" charset="0"/>
                <a:cs typeface="Arial" panose="020B0604020202020204" pitchFamily="34" charset="0"/>
              </a:rPr>
              <a:t>.</a:t>
            </a: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1" name="组合 610"/>
          <p:cNvGrpSpPr/>
          <p:nvPr/>
        </p:nvGrpSpPr>
        <p:grpSpPr>
          <a:xfrm>
            <a:off x="951470" y="2155665"/>
            <a:ext cx="10592831" cy="3004648"/>
            <a:chOff x="951470" y="1694020"/>
            <a:chExt cx="10592831" cy="3004648"/>
          </a:xfrm>
        </p:grpSpPr>
        <p:sp>
          <p:nvSpPr>
            <p:cNvPr id="589" name="直接连接符 13"/>
            <p:cNvSpPr>
              <a:spLocks noChangeShapeType="1"/>
            </p:cNvSpPr>
            <p:nvPr/>
          </p:nvSpPr>
          <p:spPr bwMode="auto">
            <a:xfrm>
              <a:off x="951470" y="1698757"/>
              <a:ext cx="9976645" cy="0"/>
            </a:xfrm>
            <a:prstGeom prst="line">
              <a:avLst/>
            </a:prstGeom>
            <a:noFill/>
            <a:ln w="12700">
              <a:solidFill>
                <a:srgbClr val="72BE00"/>
              </a:solidFill>
              <a:bevel/>
            </a:ln>
            <a:extLst>
              <a:ext uri="{909E8E84-426E-40DD-AFC4-6F175D3DCCD1}">
                <a14:hiddenFill xmlns:a14="http://schemas.microsoft.com/office/drawing/2010/main">
                  <a:noFill/>
                </a14:hiddenFill>
              </a:ext>
            </a:extLst>
          </p:spPr>
          <p:txBody>
            <a:bodyPr/>
            <a:lstStyle/>
            <a:p>
              <a:endParaRPr lang="zh-CN" altLang="en-US"/>
            </a:p>
          </p:txBody>
        </p:sp>
        <p:sp>
          <p:nvSpPr>
            <p:cNvPr id="600" name="右中括号 599"/>
            <p:cNvSpPr/>
            <p:nvPr/>
          </p:nvSpPr>
          <p:spPr>
            <a:xfrm>
              <a:off x="10869613" y="1694020"/>
              <a:ext cx="674688" cy="1504837"/>
            </a:xfrm>
            <a:prstGeom prst="rightBracket">
              <a:avLst>
                <a:gd name="adj" fmla="val 143203"/>
              </a:avLst>
            </a:prstGeom>
            <a:ln w="12700">
              <a:solidFill>
                <a:srgbClr val="72BE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01" name="直接连接符 13"/>
            <p:cNvSpPr>
              <a:spLocks noChangeShapeType="1"/>
            </p:cNvSpPr>
            <p:nvPr/>
          </p:nvSpPr>
          <p:spPr bwMode="auto">
            <a:xfrm>
              <a:off x="2876316" y="3198857"/>
              <a:ext cx="8069600" cy="0"/>
            </a:xfrm>
            <a:prstGeom prst="line">
              <a:avLst/>
            </a:prstGeom>
            <a:noFill/>
            <a:ln w="12700">
              <a:solidFill>
                <a:srgbClr val="72BE00"/>
              </a:solidFill>
              <a:bevel/>
            </a:ln>
            <a:extLst>
              <a:ext uri="{909E8E84-426E-40DD-AFC4-6F175D3DCCD1}">
                <a14:hiddenFill xmlns:a14="http://schemas.microsoft.com/office/drawing/2010/main">
                  <a:noFill/>
                </a14:hiddenFill>
              </a:ext>
            </a:extLst>
          </p:spPr>
          <p:txBody>
            <a:bodyPr/>
            <a:lstStyle/>
            <a:p>
              <a:endParaRPr lang="zh-CN" altLang="en-US"/>
            </a:p>
          </p:txBody>
        </p:sp>
        <p:sp>
          <p:nvSpPr>
            <p:cNvPr id="602" name="右中括号 601"/>
            <p:cNvSpPr/>
            <p:nvPr/>
          </p:nvSpPr>
          <p:spPr>
            <a:xfrm flipH="1">
              <a:off x="2238140" y="3193868"/>
              <a:ext cx="674688" cy="1504800"/>
            </a:xfrm>
            <a:prstGeom prst="rightBracket">
              <a:avLst>
                <a:gd name="adj" fmla="val 143203"/>
              </a:avLst>
            </a:prstGeom>
            <a:ln w="12700">
              <a:solidFill>
                <a:srgbClr val="72BE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03" name="直接连接符 13"/>
            <p:cNvSpPr>
              <a:spLocks noChangeShapeType="1"/>
            </p:cNvSpPr>
            <p:nvPr/>
          </p:nvSpPr>
          <p:spPr bwMode="auto">
            <a:xfrm>
              <a:off x="2848991" y="4698668"/>
              <a:ext cx="8069600" cy="0"/>
            </a:xfrm>
            <a:prstGeom prst="line">
              <a:avLst/>
            </a:prstGeom>
            <a:noFill/>
            <a:ln w="12700">
              <a:solidFill>
                <a:srgbClr val="72BE00"/>
              </a:solidFill>
              <a:bevel/>
            </a:ln>
            <a:extLst>
              <a:ext uri="{909E8E84-426E-40DD-AFC4-6F175D3DCCD1}">
                <a14:hiddenFill xmlns:a14="http://schemas.microsoft.com/office/drawing/2010/main">
                  <a:noFill/>
                </a14:hiddenFill>
              </a:ext>
            </a:extLst>
          </p:spPr>
          <p:txBody>
            <a:bodyPr/>
            <a:lstStyle/>
            <a:p>
              <a:endParaRPr lang="zh-CN" altLang="en-US"/>
            </a:p>
          </p:txBody>
        </p:sp>
      </p:grpSp>
      <p:sp>
        <p:nvSpPr>
          <p:cNvPr id="357" name="Freeform 6"/>
          <p:cNvSpPr/>
          <p:nvPr/>
        </p:nvSpPr>
        <p:spPr bwMode="auto">
          <a:xfrm>
            <a:off x="7087952" y="1844605"/>
            <a:ext cx="554038" cy="280988"/>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586" name="组合 585"/>
          <p:cNvGrpSpPr/>
          <p:nvPr/>
        </p:nvGrpSpPr>
        <p:grpSpPr>
          <a:xfrm>
            <a:off x="-25400" y="6043724"/>
            <a:ext cx="12303126" cy="863490"/>
            <a:chOff x="-25400" y="5164139"/>
            <a:chExt cx="12303126" cy="1743075"/>
          </a:xfrm>
        </p:grpSpPr>
        <p:sp>
          <p:nvSpPr>
            <p:cNvPr id="366" name="Freeform 17"/>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18"/>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31"/>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32"/>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44"/>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Freeform 45"/>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47"/>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48"/>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5" name="Freeform 56"/>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9" name="Freeform 60"/>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0" name="Freeform 61"/>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1" name="Freeform 62"/>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3" name="Freeform 64"/>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65"/>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68"/>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70"/>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29" name="Freeform 80"/>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0" name="Freeform 81"/>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3" name="Freeform 84"/>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85"/>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5" name="Freeform 86"/>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9" name="Freeform 90"/>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1" name="Freeform 92"/>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4" name="Freeform 95"/>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6" name="Freeform 97"/>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0" name="Freeform 101"/>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1" name="Freeform 102"/>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2" name="Freeform 103"/>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3" name="Freeform 104"/>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5" name="Freeform 106"/>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6" name="Freeform 107"/>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7" name="Freeform 108"/>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8" name="Freeform 109"/>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2" name="Freeform 113"/>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4" name="Freeform 115"/>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7" name="Freeform 118"/>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9" name="Freeform 120"/>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3" name="Freeform 124"/>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4" name="Freeform 125"/>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5" name="Freeform 126"/>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6" name="Freeform 127"/>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8" name="Freeform 129"/>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9" name="Freeform 130"/>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1" name="Freeform 132"/>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2" name="Freeform 133"/>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6" name="Freeform 147"/>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7" name="Freeform 148"/>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0" name="Freeform 161"/>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1" name="Freeform 162"/>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1" name="Freeform 172"/>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2" name="Freeform 173"/>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5" name="Freeform 176"/>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6" name="Freeform 177"/>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7" name="Freeform 178"/>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0" name="Freeform 181"/>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1" name="Freeform 182"/>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2" name="Freeform 183"/>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3" name="Freeform 184"/>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4" name="Freeform 185"/>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5" name="Freeform 186"/>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6" name="Freeform 187"/>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7" name="Freeform 188"/>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8" name="Freeform 189"/>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9" name="Freeform 190"/>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0" name="Freeform 191"/>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1" name="Freeform 192"/>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2" name="Freeform 193"/>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3" name="Freeform 194"/>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4" name="Freeform 195"/>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5" name="Freeform 196"/>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6" name="Freeform 197"/>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7" name="Freeform 198"/>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8" name="Freeform 199"/>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9" name="Freeform 200"/>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0" name="Freeform 209"/>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0" name="Freeform 219"/>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7" name="Freeform 226"/>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8" name="Freeform 227"/>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9" name="Freeform 228"/>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0" name="Freeform 229"/>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3" name="Freeform 232"/>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4" name="Freeform 233"/>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5" name="Freeform 234"/>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6" name="Freeform 235"/>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9" name="Freeform 238"/>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0" name="Freeform 239"/>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1" name="Freeform 240"/>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2" name="Freeform 241"/>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3" name="Freeform 242"/>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4" name="Freeform 243"/>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246"/>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249"/>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252"/>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255"/>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259"/>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262"/>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263"/>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264"/>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265"/>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266"/>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267"/>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268"/>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269"/>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270"/>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283"/>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327"/>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328"/>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329"/>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330"/>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331"/>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335"/>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1" name="Freeform 340"/>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8" name="Freeform 347"/>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9" name="Freeform 348"/>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0" name="Freeform 349"/>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1" name="Freeform 350"/>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2" name="Freeform 351"/>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3" name="Freeform 352"/>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4" name="Freeform 353"/>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5" name="Freeform 354"/>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6" name="Freeform 355"/>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7" name="Freeform 356"/>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8" name="Freeform 357"/>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9" name="Freeform 358"/>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0" name="Freeform 359"/>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1" name="Freeform 360"/>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2" name="Freeform 361"/>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3" name="Freeform 362"/>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4" name="Freeform 363"/>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5" name="Freeform 364"/>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6" name="Freeform 365"/>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7" name="Freeform 366"/>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8" name="Freeform 367"/>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9" name="Freeform 368"/>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0" name="Freeform 369"/>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1" name="Freeform 370"/>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2" name="Freeform 371"/>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3" name="Freeform 372"/>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4" name="Freeform 373"/>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5" name="Freeform 374"/>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6" name="Freeform 375"/>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7" name="Freeform 376"/>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8" name="Freeform 377"/>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9" name="Freeform 378"/>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0" name="Freeform 379"/>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1" name="Freeform 380"/>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2" name="Freeform 381"/>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3" name="Freeform 382"/>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383"/>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384"/>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385"/>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386"/>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387"/>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388"/>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389"/>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390"/>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391"/>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Freeform 392"/>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4" name="Freeform 393"/>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394"/>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395"/>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396"/>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397"/>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398"/>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399"/>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400"/>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401"/>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402"/>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403"/>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404"/>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405"/>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 name="Freeform 407"/>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 name="Freeform 408"/>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 name="Freeform 409"/>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 name="Freeform 410"/>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 name="Freeform 411"/>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 name="Freeform 412"/>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413"/>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414"/>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8" name="Freeform 415"/>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 name="Freeform 416"/>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417"/>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418"/>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419"/>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420"/>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421"/>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422"/>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423"/>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424"/>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425"/>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426"/>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427"/>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428"/>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429"/>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430"/>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431"/>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432"/>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433"/>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434"/>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435"/>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436"/>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437"/>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438"/>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 name="Freeform 439"/>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 name="Freeform 440"/>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4" name="Freeform 441"/>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5" name="Freeform 442"/>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6" name="Freeform 443"/>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444"/>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445"/>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446"/>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447"/>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448"/>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449"/>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450"/>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451"/>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452"/>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453"/>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454"/>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455"/>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456"/>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457"/>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1" name="Freeform 458"/>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2" name="Freeform 459"/>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3" name="Freeform 460"/>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461"/>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62"/>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463"/>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7" name="Freeform 464"/>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8" name="Freeform 465"/>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466"/>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0" name="Freeform 467"/>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468"/>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2" name="Freeform 469"/>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3" name="Freeform 470"/>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4" name="Freeform 471"/>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472"/>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473"/>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474"/>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475"/>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476"/>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477"/>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478"/>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479"/>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480"/>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481"/>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482"/>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483"/>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484"/>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485"/>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9" name="Freeform 486"/>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487"/>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488"/>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489"/>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490"/>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491"/>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492"/>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493"/>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7" name="Freeform 494"/>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8" name="Freeform 495"/>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496"/>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497"/>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498"/>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499"/>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500"/>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4" name="Freeform 501"/>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502"/>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503"/>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504"/>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505"/>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506"/>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507"/>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508"/>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509"/>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510"/>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511"/>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512"/>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6" name="Freeform 513"/>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7" name="Freeform 514"/>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Freeform 515"/>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Freeform 516"/>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0" name="Freeform 517"/>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Freeform 518"/>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2" name="Freeform 519"/>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Freeform 520"/>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521"/>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522"/>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523"/>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524"/>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Freeform 525"/>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9" name="Freeform 526"/>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0" name="Freeform 527"/>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1" name="Freeform 528"/>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2" name="Freeform 529"/>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3" name="Freeform 530"/>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4" name="Freeform 531"/>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5" name="Freeform 532"/>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6" name="Freeform 533"/>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7" name="Freeform 534"/>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8" name="Freeform 535"/>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39" name="Freeform 536"/>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0" name="Freeform 537"/>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1" name="Freeform 538"/>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2" name="Freeform 539"/>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3" name="Freeform 540"/>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4" name="Freeform 541"/>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5" name="Freeform 542"/>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6" name="Freeform 543"/>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7" name="Freeform 544"/>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8" name="Freeform 545"/>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49" name="Freeform 546"/>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0" name="Freeform 547"/>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1" name="Freeform 548"/>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2" name="Freeform 549"/>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3" name="Freeform 550"/>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4" name="Freeform 551"/>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5" name="Freeform 552"/>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56" name="Freeform 553"/>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pic>
        <p:nvPicPr>
          <p:cNvPr id="585" name="图片 584"/>
          <p:cNvPicPr>
            <a:picLocks noChangeAspect="1"/>
          </p:cNvPicPr>
          <p:nvPr/>
        </p:nvPicPr>
        <p:blipFill>
          <a:blip r:embed="rId1" cstate="print">
            <a:extLst>
              <a:ext uri="{BEBA8EAE-BF5A-486C-A8C5-ECC9F3942E4B}">
                <a14:imgProps xmlns:a14="http://schemas.microsoft.com/office/drawing/2010/main">
                  <a14:imgLayer r:embed="rId2">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a:off x="858837" y="1434384"/>
            <a:ext cx="881741" cy="700618"/>
          </a:xfrm>
          <a:prstGeom prst="rect">
            <a:avLst/>
          </a:prstGeom>
        </p:spPr>
      </p:pic>
      <p:sp>
        <p:nvSpPr>
          <p:cNvPr id="590" name="矩形 45"/>
          <p:cNvSpPr>
            <a:spLocks noChangeArrowheads="1"/>
          </p:cNvSpPr>
          <p:nvPr/>
        </p:nvSpPr>
        <p:spPr bwMode="auto">
          <a:xfrm>
            <a:off x="4860925" y="921882"/>
            <a:ext cx="1458912" cy="507258"/>
          </a:xfrm>
          <a:prstGeom prst="rect">
            <a:avLst/>
          </a:prstGeom>
          <a:solidFill>
            <a:schemeClr val="accent2">
              <a:lumMod val="20000"/>
              <a:lumOff val="80000"/>
            </a:schemeClr>
          </a:solid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dirty="0" err="1"/>
              <a:t>dùng</a:t>
            </a:r>
            <a:r>
              <a:rPr lang="en-US" b="1" dirty="0"/>
              <a:t> </a:t>
            </a:r>
            <a:r>
              <a:rPr lang="en-US" b="1" dirty="0" err="1"/>
              <a:t>cờ</a:t>
            </a:r>
            <a:r>
              <a:rPr lang="en-US" b="1" dirty="0"/>
              <a:t> </a:t>
            </a:r>
            <a:r>
              <a:rPr lang="en-US" b="1" dirty="0" err="1"/>
              <a:t>lê</a:t>
            </a:r>
            <a:r>
              <a:rPr lang="en-US" b="1" dirty="0"/>
              <a:t> </a:t>
            </a:r>
            <a:r>
              <a:rPr lang="en-US" b="1" dirty="0" err="1"/>
              <a:t>vặn</a:t>
            </a:r>
            <a:r>
              <a:rPr lang="en-US" b="1" dirty="0"/>
              <a:t> </a:t>
            </a:r>
            <a:r>
              <a:rPr lang="en-US" b="1" dirty="0" err="1"/>
              <a:t>ốc</a:t>
            </a:r>
            <a:endParaRPr lang="en-US" b="1" dirty="0"/>
          </a:p>
        </p:txBody>
      </p:sp>
      <p:sp>
        <p:nvSpPr>
          <p:cNvPr id="591" name="矩形 46"/>
          <p:cNvSpPr>
            <a:spLocks noChangeArrowheads="1"/>
          </p:cNvSpPr>
          <p:nvPr/>
        </p:nvSpPr>
        <p:spPr bwMode="auto">
          <a:xfrm>
            <a:off x="9906000" y="804251"/>
            <a:ext cx="1254125" cy="488473"/>
          </a:xfrm>
          <a:prstGeom prst="rect">
            <a:avLst/>
          </a:prstGeom>
          <a:solidFill>
            <a:schemeClr val="accent6">
              <a:lumMod val="20000"/>
              <a:lumOff val="80000"/>
            </a:schemeClr>
          </a:solid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dirty="0" err="1"/>
              <a:t>vặn</a:t>
            </a:r>
            <a:r>
              <a:rPr lang="en-US" b="1" dirty="0"/>
              <a:t> </a:t>
            </a:r>
            <a:r>
              <a:rPr lang="en-US" b="1" dirty="0" err="1"/>
              <a:t>vòi</a:t>
            </a:r>
            <a:r>
              <a:rPr lang="en-US" b="1" dirty="0"/>
              <a:t> </a:t>
            </a:r>
            <a:r>
              <a:rPr lang="en-US" b="1" dirty="0" err="1"/>
              <a:t>nước</a:t>
            </a:r>
            <a:endParaRPr lang="en-US" b="1" dirty="0"/>
          </a:p>
        </p:txBody>
      </p:sp>
      <p:pic>
        <p:nvPicPr>
          <p:cNvPr id="604" name="图片 603"/>
          <p:cNvPicPr>
            <a:picLocks noChangeAspect="1"/>
          </p:cNvPicPr>
          <p:nvPr/>
        </p:nvPicPr>
        <p:blipFill>
          <a:blip r:embed="rId1" cstate="print">
            <a:extLst>
              <a:ext uri="{BEBA8EAE-BF5A-486C-A8C5-ECC9F3942E4B}">
                <a14:imgProps xmlns:a14="http://schemas.microsoft.com/office/drawing/2010/main">
                  <a14:imgLayer r:embed="rId2">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9779967" y="5232196"/>
            <a:ext cx="1102968" cy="876402"/>
          </a:xfrm>
          <a:prstGeom prst="rect">
            <a:avLst/>
          </a:prstGeom>
        </p:spPr>
      </p:pic>
      <p:sp>
        <p:nvSpPr>
          <p:cNvPr id="605" name="矩形 45"/>
          <p:cNvSpPr>
            <a:spLocks noChangeArrowheads="1"/>
          </p:cNvSpPr>
          <p:nvPr/>
        </p:nvSpPr>
        <p:spPr bwMode="auto">
          <a:xfrm>
            <a:off x="4891406" y="2723446"/>
            <a:ext cx="1338262" cy="543153"/>
          </a:xfrm>
          <a:prstGeom prst="rect">
            <a:avLst/>
          </a:prstGeom>
          <a:solidFill>
            <a:schemeClr val="accent4">
              <a:lumMod val="20000"/>
              <a:lumOff val="80000"/>
            </a:schemeClr>
          </a:solid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dirty="0" err="1"/>
              <a:t>đẩy</a:t>
            </a:r>
            <a:r>
              <a:rPr lang="en-US" b="1" dirty="0"/>
              <a:t> </a:t>
            </a:r>
            <a:r>
              <a:rPr lang="en-US" b="1" dirty="0" err="1"/>
              <a:t>cầu</a:t>
            </a:r>
            <a:r>
              <a:rPr lang="en-US" b="1" dirty="0"/>
              <a:t> </a:t>
            </a:r>
            <a:r>
              <a:rPr lang="en-US" b="1" dirty="0" err="1"/>
              <a:t>bập</a:t>
            </a:r>
            <a:r>
              <a:rPr lang="en-US" b="1" dirty="0"/>
              <a:t> </a:t>
            </a:r>
            <a:r>
              <a:rPr lang="en-US" b="1" dirty="0" err="1"/>
              <a:t>bênh</a:t>
            </a:r>
            <a:endParaRPr lang="en-US" b="1" dirty="0"/>
          </a:p>
        </p:txBody>
      </p:sp>
      <p:sp>
        <p:nvSpPr>
          <p:cNvPr id="607" name="矩形 45"/>
          <p:cNvSpPr>
            <a:spLocks noChangeArrowheads="1"/>
          </p:cNvSpPr>
          <p:nvPr/>
        </p:nvSpPr>
        <p:spPr bwMode="auto">
          <a:xfrm>
            <a:off x="9903720" y="2700153"/>
            <a:ext cx="1279324" cy="519030"/>
          </a:xfrm>
          <a:prstGeom prst="rect">
            <a:avLst/>
          </a:prstGeom>
          <a:solidFill>
            <a:srgbClr val="F0587D"/>
          </a:solid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dirty="0" err="1"/>
              <a:t>vặn</a:t>
            </a:r>
            <a:r>
              <a:rPr lang="en-US" b="1" dirty="0"/>
              <a:t> </a:t>
            </a:r>
            <a:r>
              <a:rPr lang="en-US" b="1" dirty="0" err="1"/>
              <a:t>nắm</a:t>
            </a:r>
            <a:r>
              <a:rPr lang="en-US" b="1" dirty="0"/>
              <a:t> </a:t>
            </a:r>
            <a:r>
              <a:rPr lang="en-US" b="1" dirty="0" err="1"/>
              <a:t>cửa</a:t>
            </a:r>
            <a:endParaRPr lang="en-US" b="1" dirty="0"/>
          </a:p>
        </p:txBody>
      </p:sp>
      <p:sp>
        <p:nvSpPr>
          <p:cNvPr id="609" name="矩形 45"/>
          <p:cNvSpPr>
            <a:spLocks noChangeArrowheads="1"/>
          </p:cNvSpPr>
          <p:nvPr/>
        </p:nvSpPr>
        <p:spPr bwMode="auto">
          <a:xfrm>
            <a:off x="5035962" y="4599607"/>
            <a:ext cx="1188625" cy="540504"/>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dirty="0" err="1"/>
              <a:t>xoay</a:t>
            </a:r>
            <a:r>
              <a:rPr lang="en-US" b="1" dirty="0"/>
              <a:t> </a:t>
            </a:r>
            <a:r>
              <a:rPr lang="en-US" b="1" dirty="0" err="1"/>
              <a:t>vô</a:t>
            </a:r>
            <a:r>
              <a:rPr lang="en-US" b="1" dirty="0"/>
              <a:t> </a:t>
            </a:r>
            <a:r>
              <a:rPr lang="en-US" b="1" dirty="0" err="1"/>
              <a:t>lăng</a:t>
            </a:r>
            <a:r>
              <a:rPr lang="en-US" b="1" dirty="0"/>
              <a:t> </a:t>
            </a:r>
            <a:endParaRPr lang="en-US" b="1" dirty="0"/>
          </a:p>
        </p:txBody>
      </p:sp>
      <p:sp>
        <p:nvSpPr>
          <p:cNvPr id="612" name="矩形 45"/>
          <p:cNvSpPr>
            <a:spLocks noChangeArrowheads="1"/>
          </p:cNvSpPr>
          <p:nvPr/>
        </p:nvSpPr>
        <p:spPr bwMode="auto">
          <a:xfrm>
            <a:off x="9912160" y="4543914"/>
            <a:ext cx="1272382" cy="596555"/>
          </a:xfrm>
          <a:prstGeom prst="rect">
            <a:avLst/>
          </a:prstGeom>
          <a:solidFill>
            <a:schemeClr val="accent6">
              <a:lumMod val="40000"/>
              <a:lumOff val="60000"/>
            </a:schemeClr>
          </a:solidFill>
          <a:ln>
            <a:noFill/>
          </a:ln>
        </p:spPr>
        <p:txBody>
          <a:bodyPr anchor="ct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a:r>
              <a:rPr lang="en-US" b="1" dirty="0" err="1"/>
              <a:t>đẩy</a:t>
            </a:r>
            <a:r>
              <a:rPr lang="en-US" b="1" dirty="0"/>
              <a:t> </a:t>
            </a:r>
            <a:r>
              <a:rPr lang="en-US" b="1" dirty="0" err="1"/>
              <a:t>cửa</a:t>
            </a:r>
            <a:r>
              <a:rPr lang="en-US" b="1" dirty="0"/>
              <a:t> ra </a:t>
            </a:r>
            <a:r>
              <a:rPr lang="en-US" b="1" dirty="0" err="1"/>
              <a:t>vào</a:t>
            </a:r>
            <a:endParaRPr lang="en-US" b="1" dirty="0"/>
          </a:p>
        </p:txBody>
      </p:sp>
      <p:pic>
        <p:nvPicPr>
          <p:cNvPr id="407" name="Picture 406" descr="Momen lực là gì? Những khái niệm cần biết liên quan đến momen lực"/>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5500" y="30574"/>
            <a:ext cx="2597151" cy="2094717"/>
          </a:xfrm>
          <a:prstGeom prst="rect">
            <a:avLst/>
          </a:prstGeom>
          <a:noFill/>
          <a:ln>
            <a:solidFill>
              <a:schemeClr val="tx1"/>
            </a:solidFill>
          </a:ln>
        </p:spPr>
      </p:pic>
      <p:pic>
        <p:nvPicPr>
          <p:cNvPr id="408" name="Picture 407" descr="Giải thích chi tiết ngẫu lực là gì và bài tập thực hành ngẫu lực (Vật Lý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2525" y="58535"/>
            <a:ext cx="2683914" cy="2065153"/>
          </a:xfrm>
          <a:prstGeom prst="rect">
            <a:avLst/>
          </a:prstGeom>
          <a:noFill/>
          <a:ln>
            <a:solidFill>
              <a:schemeClr val="tx1"/>
            </a:solidFill>
          </a:ln>
        </p:spPr>
      </p:pic>
      <p:pic>
        <p:nvPicPr>
          <p:cNvPr id="415" name="Picture 414" descr="TVS - Bài học nhận thức - Trò chơi bập bênh - YouTub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34937" y="2301712"/>
            <a:ext cx="2651601" cy="1556414"/>
          </a:xfrm>
          <a:prstGeom prst="rect">
            <a:avLst/>
          </a:prstGeom>
          <a:noFill/>
          <a:ln>
            <a:solidFill>
              <a:schemeClr val="tx1"/>
            </a:solidFill>
          </a:ln>
        </p:spPr>
      </p:pic>
      <p:pic>
        <p:nvPicPr>
          <p:cNvPr id="416" name="Picture 415" descr="Cách Mở Ổ Khoá Tay Nắm Tròn Bị Kẹt &amp; Cách Sửa Đơn Giản Hiệu Quả"/>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4676" y="2322575"/>
            <a:ext cx="2750257" cy="1631646"/>
          </a:xfrm>
          <a:prstGeom prst="rect">
            <a:avLst/>
          </a:prstGeom>
          <a:noFill/>
          <a:ln>
            <a:solidFill>
              <a:schemeClr val="tx1"/>
            </a:solidFill>
          </a:ln>
        </p:spPr>
      </p:pic>
      <p:pic>
        <p:nvPicPr>
          <p:cNvPr id="418" name="Picture 417" descr="KỸ NĂNG LÁI THUYỀN BẠN CẦN CÓ LÀ GÌ?"/>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19498" y="4251485"/>
            <a:ext cx="2727326" cy="1775778"/>
          </a:xfrm>
          <a:prstGeom prst="rect">
            <a:avLst/>
          </a:prstGeom>
          <a:noFill/>
          <a:ln>
            <a:solidFill>
              <a:schemeClr val="tx1"/>
            </a:solidFill>
          </a:ln>
        </p:spPr>
      </p:pic>
      <p:pic>
        <p:nvPicPr>
          <p:cNvPr id="420" name="Picture 419" descr="大力開門進來的男人-插圖素材[96660031] - PIXTA圖庫"/>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9926" y="4143133"/>
            <a:ext cx="2540952" cy="1809250"/>
          </a:xfrm>
          <a:prstGeom prst="rect">
            <a:avLst/>
          </a:prstGeom>
          <a:noFill/>
          <a:ln>
            <a:solidFill>
              <a:schemeClr val="tx1"/>
            </a:solidFill>
          </a:ln>
        </p:spPr>
      </p:pic>
      <p:pic>
        <p:nvPicPr>
          <p:cNvPr id="2" name="30 seconds countdown (Đồng hồ đếm ngược 30 giây)">
            <a:hlinkClick r:id="" action="ppaction://media"/>
          </p:cNvPr>
          <p:cNvPicPr>
            <a:picLocks noChangeAspect="1"/>
          </p:cNvPicPr>
          <p:nvPr>
            <a:videoFile r:link="rId9"/>
            <p:extLst>
              <p:ext uri="{DAA4B4D4-6D71-4841-9C94-3DE7FCFB9230}">
                <p14:media xmlns:p14="http://schemas.microsoft.com/office/powerpoint/2010/main" r:embed="rId10"/>
              </p:ext>
            </p:extLst>
          </p:nvPr>
        </p:nvPicPr>
        <p:blipFill>
          <a:blip r:embed="rId11"/>
          <a:stretch>
            <a:fillRect/>
          </a:stretch>
        </p:blipFill>
        <p:spPr>
          <a:xfrm>
            <a:off x="3747" y="7936"/>
            <a:ext cx="1133854" cy="6377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85"/>
                                        </p:tgtEl>
                                        <p:attrNameLst>
                                          <p:attrName>style.visibility</p:attrName>
                                        </p:attrNameLst>
                                      </p:cBhvr>
                                      <p:to>
                                        <p:strVal val="visible"/>
                                      </p:to>
                                    </p:set>
                                    <p:animEffect transition="in" filter="barn(inVertical)">
                                      <p:cBhvr>
                                        <p:cTn id="7" dur="500"/>
                                        <p:tgtEl>
                                          <p:spTgt spid="58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1"/>
                                        </p:tgtEl>
                                        <p:attrNameLst>
                                          <p:attrName>style.visibility</p:attrName>
                                        </p:attrNameLst>
                                      </p:cBhvr>
                                      <p:to>
                                        <p:strVal val="visible"/>
                                      </p:to>
                                    </p:set>
                                    <p:animEffect transition="in" filter="barn(inVertical)">
                                      <p:cBhvr>
                                        <p:cTn id="12" dur="500"/>
                                        <p:tgtEl>
                                          <p:spTgt spid="6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7"/>
                                        </p:tgtEl>
                                        <p:attrNameLst>
                                          <p:attrName>style.visibility</p:attrName>
                                        </p:attrNameLst>
                                      </p:cBhvr>
                                      <p:to>
                                        <p:strVal val="visible"/>
                                      </p:to>
                                    </p:set>
                                    <p:animEffect transition="in" filter="barn(inVertical)">
                                      <p:cBhvr>
                                        <p:cTn id="17" dur="500"/>
                                        <p:tgtEl>
                                          <p:spTgt spid="40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90"/>
                                        </p:tgtEl>
                                        <p:attrNameLst>
                                          <p:attrName>style.visibility</p:attrName>
                                        </p:attrNameLst>
                                      </p:cBhvr>
                                      <p:to>
                                        <p:strVal val="visible"/>
                                      </p:to>
                                    </p:set>
                                    <p:animEffect transition="in" filter="barn(inVertical)">
                                      <p:cBhvr>
                                        <p:cTn id="22" dur="500"/>
                                        <p:tgtEl>
                                          <p:spTgt spid="59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57"/>
                                        </p:tgtEl>
                                        <p:attrNameLst>
                                          <p:attrName>style.visibility</p:attrName>
                                        </p:attrNameLst>
                                      </p:cBhvr>
                                      <p:to>
                                        <p:strVal val="visible"/>
                                      </p:to>
                                    </p:set>
                                    <p:animEffect transition="in" filter="barn(inVertical)">
                                      <p:cBhvr>
                                        <p:cTn id="27" dur="500"/>
                                        <p:tgtEl>
                                          <p:spTgt spid="35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08"/>
                                        </p:tgtEl>
                                        <p:attrNameLst>
                                          <p:attrName>style.visibility</p:attrName>
                                        </p:attrNameLst>
                                      </p:cBhvr>
                                      <p:to>
                                        <p:strVal val="visible"/>
                                      </p:to>
                                    </p:set>
                                    <p:animEffect transition="in" filter="barn(inVertical)">
                                      <p:cBhvr>
                                        <p:cTn id="32" dur="500"/>
                                        <p:tgtEl>
                                          <p:spTgt spid="40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91"/>
                                        </p:tgtEl>
                                        <p:attrNameLst>
                                          <p:attrName>style.visibility</p:attrName>
                                        </p:attrNameLst>
                                      </p:cBhvr>
                                      <p:to>
                                        <p:strVal val="visible"/>
                                      </p:to>
                                    </p:set>
                                    <p:animEffect transition="in" filter="barn(inVertical)">
                                      <p:cBhvr>
                                        <p:cTn id="37" dur="500"/>
                                        <p:tgtEl>
                                          <p:spTgt spid="59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15"/>
                                        </p:tgtEl>
                                        <p:attrNameLst>
                                          <p:attrName>style.visibility</p:attrName>
                                        </p:attrNameLst>
                                      </p:cBhvr>
                                      <p:to>
                                        <p:strVal val="visible"/>
                                      </p:to>
                                    </p:set>
                                    <p:animEffect transition="in" filter="barn(inVertical)">
                                      <p:cBhvr>
                                        <p:cTn id="42" dur="500"/>
                                        <p:tgtEl>
                                          <p:spTgt spid="4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05"/>
                                        </p:tgtEl>
                                        <p:attrNameLst>
                                          <p:attrName>style.visibility</p:attrName>
                                        </p:attrNameLst>
                                      </p:cBhvr>
                                      <p:to>
                                        <p:strVal val="visible"/>
                                      </p:to>
                                    </p:set>
                                    <p:animEffect transition="in" filter="barn(inVertical)">
                                      <p:cBhvr>
                                        <p:cTn id="47" dur="500"/>
                                        <p:tgtEl>
                                          <p:spTgt spid="60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16"/>
                                        </p:tgtEl>
                                        <p:attrNameLst>
                                          <p:attrName>style.visibility</p:attrName>
                                        </p:attrNameLst>
                                      </p:cBhvr>
                                      <p:to>
                                        <p:strVal val="visible"/>
                                      </p:to>
                                    </p:set>
                                    <p:animEffect transition="in" filter="barn(inVertical)">
                                      <p:cBhvr>
                                        <p:cTn id="52" dur="500"/>
                                        <p:tgtEl>
                                          <p:spTgt spid="4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607"/>
                                        </p:tgtEl>
                                        <p:attrNameLst>
                                          <p:attrName>style.visibility</p:attrName>
                                        </p:attrNameLst>
                                      </p:cBhvr>
                                      <p:to>
                                        <p:strVal val="visible"/>
                                      </p:to>
                                    </p:set>
                                    <p:animEffect transition="in" filter="barn(inVertical)">
                                      <p:cBhvr>
                                        <p:cTn id="57" dur="500"/>
                                        <p:tgtEl>
                                          <p:spTgt spid="60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418"/>
                                        </p:tgtEl>
                                        <p:attrNameLst>
                                          <p:attrName>style.visibility</p:attrName>
                                        </p:attrNameLst>
                                      </p:cBhvr>
                                      <p:to>
                                        <p:strVal val="visible"/>
                                      </p:to>
                                    </p:set>
                                    <p:animEffect transition="in" filter="barn(inVertical)">
                                      <p:cBhvr>
                                        <p:cTn id="62" dur="500"/>
                                        <p:tgtEl>
                                          <p:spTgt spid="418"/>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609"/>
                                        </p:tgtEl>
                                        <p:attrNameLst>
                                          <p:attrName>style.visibility</p:attrName>
                                        </p:attrNameLst>
                                      </p:cBhvr>
                                      <p:to>
                                        <p:strVal val="visible"/>
                                      </p:to>
                                    </p:set>
                                    <p:animEffect transition="in" filter="barn(inVertical)">
                                      <p:cBhvr>
                                        <p:cTn id="67" dur="500"/>
                                        <p:tgtEl>
                                          <p:spTgt spid="60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420"/>
                                        </p:tgtEl>
                                        <p:attrNameLst>
                                          <p:attrName>style.visibility</p:attrName>
                                        </p:attrNameLst>
                                      </p:cBhvr>
                                      <p:to>
                                        <p:strVal val="visible"/>
                                      </p:to>
                                    </p:set>
                                    <p:animEffect transition="in" filter="barn(inVertical)">
                                      <p:cBhvr>
                                        <p:cTn id="72" dur="500"/>
                                        <p:tgtEl>
                                          <p:spTgt spid="420"/>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612"/>
                                        </p:tgtEl>
                                        <p:attrNameLst>
                                          <p:attrName>style.visibility</p:attrName>
                                        </p:attrNameLst>
                                      </p:cBhvr>
                                      <p:to>
                                        <p:strVal val="visible"/>
                                      </p:to>
                                    </p:set>
                                    <p:animEffect transition="in" filter="barn(inVertical)">
                                      <p:cBhvr>
                                        <p:cTn id="77" dur="500"/>
                                        <p:tgtEl>
                                          <p:spTgt spid="612"/>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604"/>
                                        </p:tgtEl>
                                        <p:attrNameLst>
                                          <p:attrName>style.visibility</p:attrName>
                                        </p:attrNameLst>
                                      </p:cBhvr>
                                      <p:to>
                                        <p:strVal val="visible"/>
                                      </p:to>
                                    </p:set>
                                    <p:animEffect transition="in" filter="barn(inVertical)">
                                      <p:cBhvr>
                                        <p:cTn id="82" dur="500"/>
                                        <p:tgtEl>
                                          <p:spTgt spid="604"/>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mediacall" presetSubtype="0" fill="hold" nodeType="clickEffect">
                                  <p:stCondLst>
                                    <p:cond delay="0"/>
                                  </p:stCondLst>
                                  <p:childTnLst>
                                    <p:cmd type="call" cmd="playFrom(0.0)">
                                      <p:cBhvr>
                                        <p:cTn id="86" dur="308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87" fill="hold" display="0">
                  <p:stCondLst>
                    <p:cond delay="indefinite"/>
                  </p:stCondLst>
                </p:cTn>
                <p:tgtEl>
                  <p:spTgt spid="2"/>
                </p:tgtEl>
              </p:cMediaNode>
            </p:video>
            <p:seq concurrent="1" nextAc="seek">
              <p:cTn id="88" restart="whenNotActive" fill="hold" evtFilter="cancelBubble" nodeType="interactiveSeq">
                <p:stCondLst>
                  <p:cond evt="onClick" delay="0">
                    <p:tgtEl>
                      <p:spTgt spid="2"/>
                    </p:tgtEl>
                  </p:cond>
                </p:stCondLst>
                <p:endSync evt="end" delay="0">
                  <p:rtn val="all"/>
                </p:endSync>
                <p:childTnLst>
                  <p:par>
                    <p:cTn id="89" fill="hold">
                      <p:stCondLst>
                        <p:cond delay="0"/>
                      </p:stCondLst>
                      <p:childTnLst>
                        <p:par>
                          <p:cTn id="90" fill="hold">
                            <p:stCondLst>
                              <p:cond delay="0"/>
                            </p:stCondLst>
                            <p:childTnLst>
                              <p:par>
                                <p:cTn id="91" presetID="2" presetClass="mediacall" presetSubtype="0" fill="hold" nodeType="clickEffect">
                                  <p:stCondLst>
                                    <p:cond delay="0"/>
                                  </p:stCondLst>
                                  <p:childTnLst>
                                    <p:cmd type="call" cmd="togglePause">
                                      <p:cBhvr>
                                        <p:cTn id="92" dur="1" fill="hold"/>
                                        <p:tgtEl>
                                          <p:spTgt spid="2"/>
                                        </p:tgtEl>
                                      </p:cBhvr>
                                    </p:cmd>
                                  </p:childTnLst>
                                </p:cTn>
                              </p:par>
                            </p:childTnLst>
                          </p:cTn>
                        </p:par>
                      </p:childTnLst>
                    </p:cTn>
                  </p:par>
                </p:childTnLst>
              </p:cTn>
              <p:nextCondLst>
                <p:cond evt="onClick" delay="0">
                  <p:tgtEl>
                    <p:spTgt spid="2"/>
                  </p:tgtEl>
                </p:cond>
              </p:nextCondLst>
            </p:seq>
          </p:childTnLst>
        </p:cTn>
      </p:par>
    </p:tnLst>
    <p:bldLst>
      <p:bldP spid="357" grpId="0" animBg="1"/>
      <p:bldP spid="590" grpId="0" animBg="1"/>
      <p:bldP spid="591" grpId="0" animBg="1"/>
      <p:bldP spid="605" grpId="0" animBg="1"/>
      <p:bldP spid="607" grpId="0" animBg="1"/>
      <p:bldP spid="609" grpId="0" animBg="1"/>
      <p:bldP spid="6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7" descr="555_0020_素材CNN-sccnn.com-26"/>
          <p:cNvPicPr>
            <a:picLocks noChangeAspect="1" noChangeArrowheads="1"/>
          </p:cNvPicPr>
          <p:nvPr/>
        </p:nvPicPr>
        <p:blipFill>
          <a:blip r:embed="rId1"/>
          <a:srcRect/>
          <a:stretch>
            <a:fillRect/>
          </a:stretch>
        </p:blipFill>
        <p:spPr bwMode="auto">
          <a:xfrm>
            <a:off x="10430694" y="3209937"/>
            <a:ext cx="1723206" cy="3648063"/>
          </a:xfrm>
          <a:prstGeom prst="rect">
            <a:avLst/>
          </a:prstGeom>
          <a:noFill/>
        </p:spPr>
      </p:pic>
      <p:sp>
        <p:nvSpPr>
          <p:cNvPr id="45" name="Rectangle 44"/>
          <p:cNvSpPr/>
          <p:nvPr/>
        </p:nvSpPr>
        <p:spPr>
          <a:xfrm>
            <a:off x="1865376" y="751558"/>
            <a:ext cx="8565318" cy="480901"/>
          </a:xfrm>
          <a:prstGeom prst="rect">
            <a:avLst/>
          </a:prstGeom>
        </p:spPr>
        <p:txBody>
          <a:bodyPr wrap="square">
            <a:spAutoFit/>
          </a:bodyPr>
          <a:lstStyle/>
          <a:p>
            <a:pPr>
              <a:lnSpc>
                <a:spcPct val="115000"/>
              </a:lnSpc>
              <a:spcBef>
                <a:spcPts val="200"/>
              </a:spcBef>
              <a:spcAft>
                <a:spcPts val="0"/>
              </a:spcAft>
            </a:pP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lực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như</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thế</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nào</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47" name="Rectangle 46"/>
          <p:cNvSpPr/>
          <p:nvPr/>
        </p:nvSpPr>
        <p:spPr>
          <a:xfrm>
            <a:off x="1865376" y="1232459"/>
            <a:ext cx="8351520" cy="480901"/>
          </a:xfrm>
          <a:prstGeom prst="rect">
            <a:avLst/>
          </a:prstGeom>
        </p:spPr>
        <p:txBody>
          <a:bodyPr wrap="square">
            <a:spAutoFit/>
          </a:bodyPr>
          <a:lstStyle/>
          <a:p>
            <a:pPr>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lực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trên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vật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chuyển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quay.</a:t>
            </a:r>
            <a:endParaRPr lang="en-US" sz="2400" b="1" dirty="0">
              <a:solidFill>
                <a:srgbClr val="365F91"/>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9" name="Picture 48"/>
          <p:cNvPicPr>
            <a:picLocks noChangeAspect="1"/>
          </p:cNvPicPr>
          <p:nvPr/>
        </p:nvPicPr>
        <p:blipFill>
          <a:blip r:embed="rId2"/>
          <a:stretch>
            <a:fillRect/>
          </a:stretch>
        </p:blipFill>
        <p:spPr>
          <a:xfrm>
            <a:off x="69235" y="837814"/>
            <a:ext cx="1692071" cy="1104148"/>
          </a:xfrm>
          <a:prstGeom prst="rect">
            <a:avLst/>
          </a:prstGeom>
        </p:spPr>
      </p:pic>
      <p:pic>
        <p:nvPicPr>
          <p:cNvPr id="50" name="Picture 49"/>
          <p:cNvPicPr>
            <a:picLocks noChangeAspect="1"/>
          </p:cNvPicPr>
          <p:nvPr/>
        </p:nvPicPr>
        <p:blipFill>
          <a:blip r:embed="rId3"/>
          <a:stretch>
            <a:fillRect/>
          </a:stretch>
        </p:blipFill>
        <p:spPr>
          <a:xfrm>
            <a:off x="3307080" y="3429000"/>
            <a:ext cx="2200274" cy="1353751"/>
          </a:xfrm>
          <a:prstGeom prst="rect">
            <a:avLst/>
          </a:prstGeom>
        </p:spPr>
      </p:pic>
      <p:sp>
        <p:nvSpPr>
          <p:cNvPr id="2" name="Thought Bubble: Cloud 1"/>
          <p:cNvSpPr/>
          <p:nvPr/>
        </p:nvSpPr>
        <p:spPr>
          <a:xfrm>
            <a:off x="4407217" y="1713360"/>
            <a:ext cx="7031927" cy="218198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Arial" panose="020B0604020202020204" pitchFamily="34" charset="0"/>
                <a:cs typeface="Arial" panose="020B0604020202020204" pitchFamily="34" charset="0"/>
              </a:rPr>
              <a:t>Khi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nào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lực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gây</a:t>
            </a:r>
            <a:r>
              <a:rPr lang="en-US" sz="2400" dirty="0">
                <a:solidFill>
                  <a:srgbClr val="FF0000"/>
                </a:solidFill>
                <a:latin typeface="Arial" panose="020B0604020202020204" pitchFamily="34" charset="0"/>
                <a:cs typeface="Arial" panose="020B0604020202020204" pitchFamily="34" charset="0"/>
              </a:rPr>
              <a:t> ra </a:t>
            </a:r>
            <a:r>
              <a:rPr lang="en-US" sz="2400" dirty="0" err="1">
                <a:solidFill>
                  <a:srgbClr val="FF0000"/>
                </a:solidFill>
                <a:latin typeface="Arial" panose="020B0604020202020204" pitchFamily="34" charset="0"/>
                <a:cs typeface="Arial" panose="020B0604020202020204" pitchFamily="34" charset="0"/>
              </a:rPr>
              <a:t>tác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làm</a:t>
            </a:r>
            <a:r>
              <a:rPr lang="en-US" sz="2400" dirty="0">
                <a:solidFill>
                  <a:srgbClr val="FF0000"/>
                </a:solidFill>
                <a:latin typeface="Arial" panose="020B0604020202020204" pitchFamily="34" charset="0"/>
                <a:cs typeface="Arial" panose="020B0604020202020204" pitchFamily="34" charset="0"/>
              </a:rPr>
              <a:t> quay </a:t>
            </a:r>
            <a:r>
              <a:rPr lang="en-US" sz="2400" dirty="0" err="1">
                <a:solidFill>
                  <a:srgbClr val="FF0000"/>
                </a:solidFill>
                <a:latin typeface="Arial" panose="020B0604020202020204" pitchFamily="34" charset="0"/>
                <a:cs typeface="Arial" panose="020B0604020202020204" pitchFamily="34" charset="0"/>
              </a:rPr>
              <a:t>vật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Tác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dụng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đó</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phụ</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thuộc</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vào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yếu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tố</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nào</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Chúng</a:t>
            </a:r>
            <a:r>
              <a:rPr lang="en-US" sz="2400" dirty="0">
                <a:solidFill>
                  <a:srgbClr val="FF0000"/>
                </a:solidFill>
                <a:latin typeface="Arial" panose="020B0604020202020204" pitchFamily="34" charset="0"/>
                <a:cs typeface="Arial" panose="020B0604020202020204" pitchFamily="34" charset="0"/>
              </a:rPr>
              <a:t> ta </a:t>
            </a:r>
            <a:r>
              <a:rPr lang="en-US" sz="2400" dirty="0" err="1">
                <a:solidFill>
                  <a:srgbClr val="FF0000"/>
                </a:solidFill>
                <a:latin typeface="Arial" panose="020B0604020202020204" pitchFamily="34" charset="0"/>
                <a:cs typeface="Arial" panose="020B0604020202020204" pitchFamily="34" charset="0"/>
              </a:rPr>
              <a:t>cùng</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tìm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hiểu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bài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hôm</a:t>
            </a:r>
            <a:r>
              <a:rPr lang="en-US" sz="2400" dirty="0">
                <a:solidFill>
                  <a:srgbClr val="FF0000"/>
                </a:solidFill>
                <a:latin typeface="Arial" panose="020B0604020202020204" pitchFamily="34" charset="0"/>
                <a:cs typeface="Arial" panose="020B0604020202020204" pitchFamily="34" charset="0"/>
              </a:rPr>
              <a:t> nay.</a:t>
            </a:r>
            <a:endParaRPr lang="en-US" sz="2400"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1000" fill="hold"/>
                                        <p:tgtEl>
                                          <p:spTgt spid="48"/>
                                        </p:tgtEl>
                                        <p:attrNameLst>
                                          <p:attrName>ppt_x</p:attrName>
                                        </p:attrNameLst>
                                      </p:cBhvr>
                                      <p:tavLst>
                                        <p:tav tm="0">
                                          <p:val>
                                            <p:strVal val="#ppt_x"/>
                                          </p:val>
                                        </p:tav>
                                        <p:tav tm="100000">
                                          <p:val>
                                            <p:strVal val="#ppt_x"/>
                                          </p:val>
                                        </p:tav>
                                      </p:tavLst>
                                    </p:anim>
                                    <p:anim calcmode="lin" valueType="num">
                                      <p:cBhvr additive="base">
                                        <p:cTn id="8" dur="10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749"/>
                                          </p:stCondLst>
                                        </p:cTn>
                                        <p:tgtEl>
                                          <p:spTgt spid="4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50"/>
                                        </p:tgtEl>
                                        <p:attrNameLst>
                                          <p:attrName>style.visibility</p:attrName>
                                        </p:attrNameLst>
                                      </p:cBhvr>
                                      <p:to>
                                        <p:strVal val="visible"/>
                                      </p:to>
                                    </p:set>
                                    <p:anim calcmode="lin" valueType="num">
                                      <p:cBhvr>
                                        <p:cTn id="24" dur="1000" fill="hold"/>
                                        <p:tgtEl>
                                          <p:spTgt spid="50"/>
                                        </p:tgtEl>
                                        <p:attrNameLst>
                                          <p:attrName>ppt_w</p:attrName>
                                        </p:attrNameLst>
                                      </p:cBhvr>
                                      <p:tavLst>
                                        <p:tav tm="0">
                                          <p:val>
                                            <p:fltVal val="0"/>
                                          </p:val>
                                        </p:tav>
                                        <p:tav tm="100000">
                                          <p:val>
                                            <p:strVal val="#ppt_w"/>
                                          </p:val>
                                        </p:tav>
                                      </p:tavLst>
                                    </p:anim>
                                    <p:anim calcmode="lin" valueType="num">
                                      <p:cBhvr>
                                        <p:cTn id="25" dur="1000" fill="hold"/>
                                        <p:tgtEl>
                                          <p:spTgt spid="50"/>
                                        </p:tgtEl>
                                        <p:attrNameLst>
                                          <p:attrName>ppt_h</p:attrName>
                                        </p:attrNameLst>
                                      </p:cBhvr>
                                      <p:tavLst>
                                        <p:tav tm="0">
                                          <p:val>
                                            <p:fltVal val="0"/>
                                          </p:val>
                                        </p:tav>
                                        <p:tav tm="100000">
                                          <p:val>
                                            <p:strVal val="#ppt_h"/>
                                          </p:val>
                                        </p:tav>
                                      </p:tavLst>
                                    </p:anim>
                                    <p:anim calcmode="lin" valueType="num">
                                      <p:cBhvr>
                                        <p:cTn id="26" dur="1000" fill="hold"/>
                                        <p:tgtEl>
                                          <p:spTgt spid="50"/>
                                        </p:tgtEl>
                                        <p:attrNameLst>
                                          <p:attrName>style.rotation</p:attrName>
                                        </p:attrNameLst>
                                      </p:cBhvr>
                                      <p:tavLst>
                                        <p:tav tm="0">
                                          <p:val>
                                            <p:fltVal val="90"/>
                                          </p:val>
                                        </p:tav>
                                        <p:tav tm="100000">
                                          <p:val>
                                            <p:fltVal val="0"/>
                                          </p:val>
                                        </p:tav>
                                      </p:tavLst>
                                    </p:anim>
                                    <p:animEffect transition="in" filter="fade">
                                      <p:cBhvr>
                                        <p:cTn id="27" dur="1000"/>
                                        <p:tgtEl>
                                          <p:spTgt spid="50"/>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1000" fill="hold"/>
                                        <p:tgtEl>
                                          <p:spTgt spid="2"/>
                                        </p:tgtEl>
                                        <p:attrNameLst>
                                          <p:attrName>ppt_w</p:attrName>
                                        </p:attrNameLst>
                                      </p:cBhvr>
                                      <p:tavLst>
                                        <p:tav tm="0">
                                          <p:val>
                                            <p:fltVal val="0"/>
                                          </p:val>
                                        </p:tav>
                                        <p:tav tm="100000">
                                          <p:val>
                                            <p:strVal val="#ppt_w"/>
                                          </p:val>
                                        </p:tav>
                                      </p:tavLst>
                                    </p:anim>
                                    <p:anim calcmode="lin" valueType="num">
                                      <p:cBhvr>
                                        <p:cTn id="31" dur="1000" fill="hold"/>
                                        <p:tgtEl>
                                          <p:spTgt spid="2"/>
                                        </p:tgtEl>
                                        <p:attrNameLst>
                                          <p:attrName>ppt_h</p:attrName>
                                        </p:attrNameLst>
                                      </p:cBhvr>
                                      <p:tavLst>
                                        <p:tav tm="0">
                                          <p:val>
                                            <p:fltVal val="0"/>
                                          </p:val>
                                        </p:tav>
                                        <p:tav tm="100000">
                                          <p:val>
                                            <p:strVal val="#ppt_h"/>
                                          </p:val>
                                        </p:tav>
                                      </p:tavLst>
                                    </p:anim>
                                    <p:anim calcmode="lin" valueType="num">
                                      <p:cBhvr>
                                        <p:cTn id="32" dur="1000" fill="hold"/>
                                        <p:tgtEl>
                                          <p:spTgt spid="2"/>
                                        </p:tgtEl>
                                        <p:attrNameLst>
                                          <p:attrName>style.rotation</p:attrName>
                                        </p:attrNameLst>
                                      </p:cBhvr>
                                      <p:tavLst>
                                        <p:tav tm="0">
                                          <p:val>
                                            <p:fltVal val="90"/>
                                          </p:val>
                                        </p:tav>
                                        <p:tav tm="100000">
                                          <p:val>
                                            <p:fltVal val="0"/>
                                          </p:val>
                                        </p:tav>
                                      </p:tavLst>
                                    </p:anim>
                                    <p:animEffect transition="in" filter="fade">
                                      <p:cBhvr>
                                        <p:cTn id="3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Content Placeholder 3"/>
          <p:cNvPicPr>
            <a:picLocks noChangeAspect="1"/>
          </p:cNvPicPr>
          <p:nvPr>
            <p:ph sz="half" idx="1"/>
          </p:nvPr>
        </p:nvPicPr>
        <p:blipFill>
          <a:blip r:embed="rId1"/>
          <a:stretch>
            <a:fillRect/>
          </a:stretch>
        </p:blipFill>
        <p:spPr>
          <a:xfrm>
            <a:off x="0" y="118110"/>
            <a:ext cx="7555230" cy="4133215"/>
          </a:xfrm>
          <a:prstGeom prst="rect">
            <a:avLst/>
          </a:prstGeom>
        </p:spPr>
      </p:pic>
      <p:pic>
        <p:nvPicPr>
          <p:cNvPr id="5" name="Content Placeholder 4"/>
          <p:cNvPicPr>
            <a:picLocks noChangeAspect="1"/>
          </p:cNvPicPr>
          <p:nvPr>
            <p:ph sz="half" idx="2"/>
          </p:nvPr>
        </p:nvPicPr>
        <p:blipFill>
          <a:blip r:embed="rId2"/>
          <a:stretch>
            <a:fillRect/>
          </a:stretch>
        </p:blipFill>
        <p:spPr>
          <a:xfrm>
            <a:off x="7459345" y="268605"/>
            <a:ext cx="4546600" cy="398335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4" y="30996"/>
            <a:ext cx="11622024" cy="612775"/>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a:t>
            </a:r>
            <a:r>
              <a:rPr lang="en-US" sz="3200" b="1" dirty="0">
                <a:latin typeface="Arial" panose="020B0604020202020204" pitchFamily="34" charset="0"/>
                <a:cs typeface="Arial" panose="020B0604020202020204" pitchFamily="34" charset="0"/>
                <a:sym typeface="+mn-ea"/>
              </a:rPr>
              <a:t>LỰC CÓ THỂ LÀM QUAY VẬT.</a:t>
            </a:r>
            <a:endParaRPr lang="en-US" sz="3200" b="1" dirty="0">
              <a:latin typeface="Arial" panose="020B0604020202020204" pitchFamily="34" charset="0"/>
              <a:cs typeface="Arial" panose="020B0604020202020204" pitchFamily="34" charset="0"/>
            </a:endParaRPr>
          </a:p>
        </p:txBody>
      </p:sp>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398780"/>
          </a:xfrm>
          <a:prstGeom prst="rect">
            <a:avLst/>
          </a:prstGeom>
          <a:solidFill>
            <a:schemeClr val="accent5">
              <a:lumMod val="20000"/>
              <a:lumOff val="80000"/>
            </a:schemeClr>
          </a:solidFill>
        </p:spPr>
        <p:txBody>
          <a:bodyPr wrap="square" rtlCol="0">
            <a:spAutoFit/>
          </a:bodyPr>
          <a:lstStyle/>
          <a:p>
            <a:r>
              <a:rPr lang="en-US" sz="2000" b="1" u="sng" dirty="0">
                <a:solidFill>
                  <a:srgbClr val="FF0000"/>
                </a:solidFill>
                <a:latin typeface="Arial" panose="020B0604020202020204" pitchFamily="34" charset="0"/>
                <a:cs typeface="Arial" panose="020B0604020202020204" pitchFamily="34" charset="0"/>
              </a:rPr>
              <a:t>I. </a:t>
            </a:r>
            <a:r>
              <a:rPr lang="en-US" sz="2000" b="1" u="sng" dirty="0" err="1">
                <a:solidFill>
                  <a:srgbClr val="FF0000"/>
                </a:solidFill>
                <a:latin typeface="Arial" panose="020B0604020202020204" pitchFamily="34" charset="0"/>
                <a:cs typeface="Arial" panose="020B0604020202020204" pitchFamily="34" charset="0"/>
              </a:rPr>
              <a:t>Tác</a:t>
            </a:r>
            <a:r>
              <a:rPr lang="en-US" sz="2000" b="1" u="sng" dirty="0">
                <a:solidFill>
                  <a:srgbClr val="FF0000"/>
                </a:solidFill>
                <a:latin typeface="Arial" panose="020B0604020202020204" pitchFamily="34" charset="0"/>
                <a:cs typeface="Arial" panose="020B0604020202020204" pitchFamily="34" charset="0"/>
              </a:rPr>
              <a:t> </a:t>
            </a:r>
            <a:r>
              <a:rPr lang="en-US" sz="2000" b="1" u="sng" dirty="0" err="1">
                <a:solidFill>
                  <a:srgbClr val="FF0000"/>
                </a:solidFill>
                <a:latin typeface="Arial" panose="020B0604020202020204" pitchFamily="34" charset="0"/>
                <a:cs typeface="Arial" panose="020B0604020202020204" pitchFamily="34" charset="0"/>
              </a:rPr>
              <a:t>dụng</a:t>
            </a:r>
            <a:r>
              <a:rPr lang="en-US" sz="2000" b="1" u="sng" dirty="0">
                <a:solidFill>
                  <a:srgbClr val="FF0000"/>
                </a:solidFill>
                <a:latin typeface="Arial" panose="020B0604020202020204" pitchFamily="34" charset="0"/>
                <a:cs typeface="Arial" panose="020B0604020202020204" pitchFamily="34" charset="0"/>
              </a:rPr>
              <a:t> </a:t>
            </a:r>
            <a:r>
              <a:rPr lang="en-US" sz="2000" b="1" u="sng" dirty="0" err="1">
                <a:solidFill>
                  <a:srgbClr val="FF0000"/>
                </a:solidFill>
                <a:latin typeface="Arial" panose="020B0604020202020204" pitchFamily="34" charset="0"/>
                <a:cs typeface="Arial" panose="020B0604020202020204" pitchFamily="34" charset="0"/>
              </a:rPr>
              <a:t>làm</a:t>
            </a:r>
            <a:r>
              <a:rPr lang="en-US" sz="2000" b="1" u="sng" dirty="0">
                <a:solidFill>
                  <a:srgbClr val="FF0000"/>
                </a:solidFill>
                <a:latin typeface="Arial" panose="020B0604020202020204" pitchFamily="34" charset="0"/>
                <a:cs typeface="Arial" panose="020B0604020202020204" pitchFamily="34" charset="0"/>
              </a:rPr>
              <a:t> quay </a:t>
            </a:r>
            <a:r>
              <a:rPr lang="en-US" sz="2000" b="1" u="sng" dirty="0" err="1">
                <a:solidFill>
                  <a:srgbClr val="FF0000"/>
                </a:solidFill>
                <a:latin typeface="Arial" panose="020B0604020202020204" pitchFamily="34" charset="0"/>
                <a:cs typeface="Arial" panose="020B0604020202020204" pitchFamily="34" charset="0"/>
              </a:rPr>
              <a:t>của</a:t>
            </a:r>
            <a:r>
              <a:rPr lang="en-US" sz="2000" b="1" u="sng" dirty="0">
                <a:solidFill>
                  <a:srgbClr val="FF0000"/>
                </a:solidFill>
                <a:latin typeface="Arial" panose="020B0604020202020204" pitchFamily="34" charset="0"/>
                <a:cs typeface="Arial" panose="020B0604020202020204" pitchFamily="34" charset="0"/>
              </a:rPr>
              <a:t> </a:t>
            </a:r>
            <a:r>
              <a:rPr lang="en-US" sz="2000" b="1" u="sng" dirty="0" err="1">
                <a:solidFill>
                  <a:srgbClr val="FF0000"/>
                </a:solidFill>
                <a:latin typeface="Arial" panose="020B0604020202020204" pitchFamily="34" charset="0"/>
                <a:cs typeface="Arial" panose="020B0604020202020204" pitchFamily="34" charset="0"/>
              </a:rPr>
              <a:t>lực</a:t>
            </a:r>
            <a:endParaRPr lang="en-US" sz="2000" b="1" u="sng" dirty="0" err="1">
              <a:solidFill>
                <a:srgbClr val="FF000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1"/>
          <a:stretch>
            <a:fillRect/>
          </a:stretch>
        </p:blipFill>
        <p:spPr>
          <a:xfrm>
            <a:off x="4216400" y="804545"/>
            <a:ext cx="7940675" cy="5848985"/>
          </a:xfrm>
          <a:prstGeom prst="rect">
            <a:avLst/>
          </a:prstGeom>
        </p:spPr>
      </p:pic>
      <p:pic>
        <p:nvPicPr>
          <p:cNvPr id="10"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0134605" y="1227394"/>
            <a:ext cx="1816603" cy="1021839"/>
          </a:xfrm>
          <a:prstGeom prst="rect">
            <a:avLst/>
          </a:prstGeom>
        </p:spPr>
      </p:pic>
      <p:pic>
        <p:nvPicPr>
          <p:cNvPr id="3" name="Picture 2"/>
          <p:cNvPicPr>
            <a:picLocks noChangeAspect="1"/>
          </p:cNvPicPr>
          <p:nvPr/>
        </p:nvPicPr>
        <p:blipFill>
          <a:blip r:embed="rId5"/>
          <a:stretch>
            <a:fillRect/>
          </a:stretch>
        </p:blipFill>
        <p:spPr>
          <a:xfrm>
            <a:off x="173990" y="1466215"/>
            <a:ext cx="3729990" cy="5110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111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0"/>
                </p:tgtEl>
              </p:cMediaNode>
            </p:video>
          </p:childTnLst>
        </p:cTn>
      </p:par>
    </p:tnLst>
    <p:bldLst>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9" name="Table 8"/>
          <p:cNvGraphicFramePr>
            <a:graphicFrameLocks noGrp="1"/>
          </p:cNvGraphicFramePr>
          <p:nvPr/>
        </p:nvGraphicFramePr>
        <p:xfrm>
          <a:off x="1169670" y="99060"/>
          <a:ext cx="10454640" cy="8224520"/>
        </p:xfrm>
        <a:graphic>
          <a:graphicData uri="http://schemas.openxmlformats.org/drawingml/2006/table">
            <a:tbl>
              <a:tblPr firstRow="1" firstCol="1" bandRow="1">
                <a:tableStyleId>{5C22544A-7EE6-4342-B048-85BDC9FD1C3A}</a:tableStyleId>
              </a:tblPr>
              <a:tblGrid>
                <a:gridCol w="2242820"/>
                <a:gridCol w="2305050"/>
                <a:gridCol w="1790700"/>
                <a:gridCol w="1791970"/>
                <a:gridCol w="2324100"/>
              </a:tblGrid>
              <a:tr h="753110">
                <a:tc gridSpan="5">
                  <a:txBody>
                    <a:bodyPr/>
                    <a:p>
                      <a:pPr algn="ct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PHIẾU HỌC TẬP 1</a:t>
                      </a:r>
                      <a:endParaRPr lang="en-US" sz="2000" dirty="0">
                        <a:solidFill>
                          <a:schemeClr val="tx1"/>
                        </a:solidFill>
                        <a:effectLst/>
                        <a:latin typeface="Arial" panose="020B0604020202020204" pitchFamily="34" charset="0"/>
                        <a:cs typeface="Arial" panose="020B0604020202020204" pitchFamily="34" charset="0"/>
                      </a:endParaRPr>
                    </a:p>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Làm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thí</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nghiệm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điền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bảng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sau</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a:tcPr/>
                </a:tc>
                <a:tc hMerge="1">
                  <a:tcPr/>
                </a:tc>
                <a:tc hMerge="1">
                  <a:tcPr/>
                </a:tc>
                <a:tc hMerge="1">
                  <a:tcPr/>
                </a:tc>
              </a:tr>
              <a:tr h="2180590">
                <a:tc>
                  <a:txBody>
                    <a:bodyPr/>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Vị trí tác</a:t>
                      </a:r>
                      <a:endParaRPr lang="en-US" sz="2000">
                        <a:solidFill>
                          <a:schemeClr val="tx1"/>
                        </a:solidFill>
                        <a:effectLst/>
                        <a:latin typeface="Arial" panose="020B0604020202020204" pitchFamily="34" charset="0"/>
                        <a:cs typeface="Arial" panose="020B0604020202020204" pitchFamily="34" charset="0"/>
                      </a:endParaRPr>
                    </a:p>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dụng lực</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p>
                      <a:pPr algn="ct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Thanh </a:t>
                      </a:r>
                      <a:r>
                        <a:rPr lang="en-US" sz="2000" dirty="0" err="1">
                          <a:solidFill>
                            <a:schemeClr val="tx1"/>
                          </a:solidFill>
                          <a:effectLst/>
                          <a:latin typeface="Arial" panose="020B0604020202020204" pitchFamily="34" charset="0"/>
                          <a:cs typeface="Arial" panose="020B0604020202020204" pitchFamily="34" charset="0"/>
                        </a:rPr>
                        <a:t>nhựa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có</a:t>
                      </a:r>
                      <a:r>
                        <a:rPr lang="en-US" sz="2000" dirty="0">
                          <a:solidFill>
                            <a:schemeClr val="tx1"/>
                          </a:solidFill>
                          <a:effectLst/>
                          <a:latin typeface="Arial" panose="020B0604020202020204" pitchFamily="34" charset="0"/>
                          <a:cs typeface="Arial" panose="020B0604020202020204" pitchFamily="34" charset="0"/>
                        </a:rPr>
                        <a:t> quay hay </a:t>
                      </a:r>
                      <a:r>
                        <a:rPr lang="en-US" sz="2000" dirty="0" err="1">
                          <a:solidFill>
                            <a:schemeClr val="tx1"/>
                          </a:solidFill>
                          <a:effectLst/>
                          <a:latin typeface="Arial" panose="020B0604020202020204" pitchFamily="34" charset="0"/>
                          <a:cs typeface="Arial" panose="020B0604020202020204" pitchFamily="34" charset="0"/>
                        </a:rPr>
                        <a:t>không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Nếu</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có</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thì</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mô</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tả</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chuyển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động</a:t>
                      </a:r>
                      <a:r>
                        <a:rPr lang="en-US" sz="2000" dirty="0">
                          <a:solidFill>
                            <a:schemeClr val="tx1"/>
                          </a:solidFill>
                          <a:effectLst/>
                          <a:latin typeface="Arial" panose="020B0604020202020204" pitchFamily="34" charset="0"/>
                          <a:cs typeface="Arial" panose="020B0604020202020204" pitchFamily="34" charset="0"/>
                        </a:rPr>
                        <a:t> quay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thanh</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nhựa</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rPr>
                        <a:t>Phương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của</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lực</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có</a:t>
                      </a:r>
                      <a:r>
                        <a:rPr lang="en-US" sz="2000" dirty="0">
                          <a:solidFill>
                            <a:schemeClr val="tx1"/>
                          </a:solidFill>
                          <a:effectLst/>
                          <a:latin typeface="Arial" panose="020B0604020202020204" pitchFamily="34" charset="0"/>
                          <a:cs typeface="Arial" panose="020B0604020202020204" pitchFamily="34" charset="0"/>
                        </a:rPr>
                        <a:t> song </a:t>
                      </a:r>
                      <a:r>
                        <a:rPr lang="en-US" sz="2000" dirty="0" err="1">
                          <a:solidFill>
                            <a:schemeClr val="tx1"/>
                          </a:solidFill>
                          <a:effectLst/>
                          <a:latin typeface="Arial" panose="020B0604020202020204" pitchFamily="34" charset="0"/>
                          <a:cs typeface="Arial" panose="020B0604020202020204" pitchFamily="34" charset="0"/>
                        </a:rPr>
                        <a:t>song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với</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trục</a:t>
                      </a:r>
                      <a:r>
                        <a:rPr lang="en-US" sz="2000" dirty="0">
                          <a:solidFill>
                            <a:schemeClr val="tx1"/>
                          </a:solidFill>
                          <a:effectLst/>
                          <a:latin typeface="Arial" panose="020B0604020202020204" pitchFamily="34" charset="0"/>
                          <a:cs typeface="Arial" panose="020B0604020202020204" pitchFamily="34" charset="0"/>
                        </a:rPr>
                        <a:t> quay </a:t>
                      </a:r>
                      <a:r>
                        <a:rPr lang="en-US" sz="2000" dirty="0" err="1">
                          <a:solidFill>
                            <a:schemeClr val="tx1"/>
                          </a:solidFill>
                          <a:effectLst/>
                          <a:latin typeface="Arial" panose="020B0604020202020204" pitchFamily="34" charset="0"/>
                          <a:cs typeface="Arial" panose="020B0604020202020204" pitchFamily="34" charset="0"/>
                        </a:rPr>
                        <a:t>không</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p>
                      <a:pPr algn="ctr">
                        <a:lnSpc>
                          <a:spcPct val="115000"/>
                        </a:lnSpc>
                        <a:spcBef>
                          <a:spcPts val="200"/>
                        </a:spcBef>
                        <a:spcAft>
                          <a:spcPts val="0"/>
                        </a:spcAft>
                      </a:pPr>
                      <a:r>
                        <a:rPr lang="en-US" sz="2000" dirty="0" err="1">
                          <a:solidFill>
                            <a:schemeClr val="tx1"/>
                          </a:solidFill>
                          <a:effectLst/>
                          <a:latin typeface="Arial" panose="020B0604020202020204" pitchFamily="34" charset="0"/>
                          <a:cs typeface="Arial" panose="020B0604020202020204" pitchFamily="34" charset="0"/>
                          <a:sym typeface="+mn-ea"/>
                        </a:rPr>
                        <a:t>Phương</a:t>
                      </a:r>
                      <a:r>
                        <a:rPr lang="en-US" sz="2000" dirty="0">
                          <a:solidFill>
                            <a:schemeClr val="tx1"/>
                          </a:solidFill>
                          <a:effectLst/>
                          <a:latin typeface="Arial" panose="020B0604020202020204" pitchFamily="34" charset="0"/>
                          <a:cs typeface="Arial" panose="020B0604020202020204" pitchFamily="34" charset="0"/>
                          <a:sym typeface="+mn-ea"/>
                        </a:rPr>
                        <a:t> </a:t>
                      </a:r>
                      <a:r>
                        <a:rPr lang="en-US" sz="2000" dirty="0" err="1">
                          <a:solidFill>
                            <a:schemeClr val="tx1"/>
                          </a:solidFill>
                          <a:effectLst/>
                          <a:latin typeface="Arial" panose="020B0604020202020204" pitchFamily="34" charset="0"/>
                          <a:cs typeface="Arial" panose="020B0604020202020204" pitchFamily="34" charset="0"/>
                          <a:sym typeface="+mn-ea"/>
                        </a:rPr>
                        <a:t>của</a:t>
                      </a:r>
                      <a:r>
                        <a:rPr lang="en-US" sz="2000" dirty="0">
                          <a:solidFill>
                            <a:schemeClr val="tx1"/>
                          </a:solidFill>
                          <a:effectLst/>
                          <a:latin typeface="Arial" panose="020B0604020202020204" pitchFamily="34" charset="0"/>
                          <a:cs typeface="Arial" panose="020B0604020202020204" pitchFamily="34" charset="0"/>
                          <a:sym typeface="+mn-ea"/>
                        </a:rPr>
                        <a:t> </a:t>
                      </a:r>
                      <a:r>
                        <a:rPr lang="en-US" sz="2000" dirty="0" err="1">
                          <a:solidFill>
                            <a:schemeClr val="tx1"/>
                          </a:solidFill>
                          <a:effectLst/>
                          <a:latin typeface="Arial" panose="020B0604020202020204" pitchFamily="34" charset="0"/>
                          <a:cs typeface="Arial" panose="020B0604020202020204" pitchFamily="34" charset="0"/>
                          <a:sym typeface="+mn-ea"/>
                        </a:rPr>
                        <a:t>lực</a:t>
                      </a:r>
                      <a:r>
                        <a:rPr lang="en-US" sz="2000" dirty="0">
                          <a:solidFill>
                            <a:schemeClr val="tx1"/>
                          </a:solidFill>
                          <a:effectLst/>
                          <a:latin typeface="Arial" panose="020B0604020202020204" pitchFamily="34" charset="0"/>
                          <a:cs typeface="Arial" panose="020B0604020202020204" pitchFamily="34" charset="0"/>
                          <a:sym typeface="+mn-ea"/>
                        </a:rPr>
                        <a:t> </a:t>
                      </a:r>
                      <a:r>
                        <a:rPr lang="en-US" sz="2000" dirty="0" err="1">
                          <a:solidFill>
                            <a:schemeClr val="tx1"/>
                          </a:solidFill>
                          <a:effectLst/>
                          <a:latin typeface="Arial" panose="020B0604020202020204" pitchFamily="34" charset="0"/>
                          <a:cs typeface="Arial" panose="020B0604020202020204" pitchFamily="34" charset="0"/>
                          <a:sym typeface="+mn-ea"/>
                        </a:rPr>
                        <a:t>có</a:t>
                      </a:r>
                      <a:r>
                        <a:rPr lang="en-US" sz="2000" dirty="0">
                          <a:solidFill>
                            <a:schemeClr val="tx1"/>
                          </a:solidFill>
                          <a:effectLst/>
                          <a:latin typeface="Arial" panose="020B0604020202020204" pitchFamily="34" charset="0"/>
                          <a:cs typeface="Arial" panose="020B0604020202020204" pitchFamily="34" charset="0"/>
                          <a:sym typeface="+mn-ea"/>
                        </a:rPr>
                        <a:t> </a:t>
                      </a:r>
                      <a:r>
                        <a:rPr lang="en-US" sz="2000" dirty="0" err="1">
                          <a:solidFill>
                            <a:schemeClr val="tx1"/>
                          </a:solidFill>
                          <a:effectLst/>
                          <a:latin typeface="Arial" panose="020B0604020202020204" pitchFamily="34" charset="0"/>
                          <a:cs typeface="Arial" panose="020B0604020202020204" pitchFamily="34" charset="0"/>
                          <a:sym typeface="+mn-ea"/>
                        </a:rPr>
                        <a:t>cắt</a:t>
                      </a:r>
                      <a:r>
                        <a:rPr lang="en-US" sz="2000" dirty="0">
                          <a:solidFill>
                            <a:schemeClr val="tx1"/>
                          </a:solidFill>
                          <a:effectLst/>
                          <a:latin typeface="Arial" panose="020B0604020202020204" pitchFamily="34" charset="0"/>
                          <a:cs typeface="Arial" panose="020B0604020202020204" pitchFamily="34" charset="0"/>
                          <a:sym typeface="+mn-ea"/>
                        </a:rPr>
                        <a:t> </a:t>
                      </a:r>
                      <a:r>
                        <a:rPr lang="en-US" sz="2000" dirty="0" err="1">
                          <a:solidFill>
                            <a:schemeClr val="tx1"/>
                          </a:solidFill>
                          <a:effectLst/>
                          <a:latin typeface="Arial" panose="020B0604020202020204" pitchFamily="34" charset="0"/>
                          <a:cs typeface="Arial" panose="020B0604020202020204" pitchFamily="34" charset="0"/>
                          <a:sym typeface="+mn-ea"/>
                        </a:rPr>
                        <a:t>trục</a:t>
                      </a:r>
                      <a:r>
                        <a:rPr lang="en-US" sz="2000" dirty="0">
                          <a:solidFill>
                            <a:schemeClr val="tx1"/>
                          </a:solidFill>
                          <a:effectLst/>
                          <a:latin typeface="Arial" panose="020B0604020202020204" pitchFamily="34" charset="0"/>
                          <a:cs typeface="Arial" panose="020B0604020202020204" pitchFamily="34" charset="0"/>
                          <a:sym typeface="+mn-ea"/>
                        </a:rPr>
                        <a:t> quay </a:t>
                      </a:r>
                      <a:r>
                        <a:rPr lang="en-US" sz="2000" dirty="0" err="1">
                          <a:solidFill>
                            <a:schemeClr val="tx1"/>
                          </a:solidFill>
                          <a:effectLst/>
                          <a:latin typeface="Arial" panose="020B0604020202020204" pitchFamily="34" charset="0"/>
                          <a:cs typeface="Arial" panose="020B0604020202020204" pitchFamily="34" charset="0"/>
                          <a:sym typeface="+mn-ea"/>
                        </a:rPr>
                        <a:t>không</a:t>
                      </a:r>
                      <a:r>
                        <a:rPr lang="en-US" sz="2000" dirty="0">
                          <a:solidFill>
                            <a:schemeClr val="tx1"/>
                          </a:solidFill>
                          <a:effectLst/>
                          <a:latin typeface="Arial" panose="020B0604020202020204" pitchFamily="34" charset="0"/>
                          <a:cs typeface="Arial" panose="020B0604020202020204" pitchFamily="34" charset="0"/>
                          <a:sym typeface="+mn-ea"/>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p>
                      <a:pPr algn="ctr">
                        <a:lnSpc>
                          <a:spcPct val="115000"/>
                        </a:lnSpc>
                        <a:spcBef>
                          <a:spcPts val="200"/>
                        </a:spcBef>
                        <a:spcAft>
                          <a:spcPts val="0"/>
                        </a:spcAft>
                      </a:pPr>
                      <a:r>
                        <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Độ lớn của lực kế có giá trị bao nhiêu?</a:t>
                      </a:r>
                      <a:endPar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1916430">
                <a:tc>
                  <a:txBody>
                    <a:bodyPr/>
                    <a:p>
                      <a:pPr>
                        <a:lnSpc>
                          <a:spcPct val="115000"/>
                        </a:lnSpc>
                        <a:spcBef>
                          <a:spcPts val="200"/>
                        </a:spcBef>
                        <a:spcAft>
                          <a:spcPts val="0"/>
                        </a:spcAft>
                      </a:pPr>
                      <a:r>
                        <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rPr>
                        <a:t>Kéo lực kế</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200"/>
                        </a:spcBef>
                        <a:spcAft>
                          <a:spcPts val="0"/>
                        </a:spcAft>
                      </a:pPr>
                      <a:r>
                        <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rPr>
                        <a:t> sang trái</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r>
                        <a:rPr lang="en-US" sz="2000">
                          <a:solidFill>
                            <a:schemeClr val="tx1"/>
                          </a:solidFill>
                          <a:effectLst/>
                          <a:latin typeface="Arial" panose="020B0604020202020204" pitchFamily="34" charset="0"/>
                          <a:cs typeface="Arial" panose="020B0604020202020204" pitchFamily="34" charset="0"/>
                          <a:sym typeface="+mn-ea"/>
                        </a:rPr>
                        <a:t> </a:t>
                      </a:r>
                      <a:r>
                        <a:rPr lang="en-US" sz="2000" dirty="0" err="1">
                          <a:solidFill>
                            <a:srgbClr val="FF0000"/>
                          </a:solidFill>
                          <a:effectLst/>
                          <a:latin typeface="Arial" panose="020B0604020202020204" pitchFamily="34" charset="0"/>
                          <a:cs typeface="Arial" panose="020B0604020202020204" pitchFamily="34" charset="0"/>
                          <a:sym typeface="+mn-ea"/>
                        </a:rPr>
                        <a:t>Có</a:t>
                      </a:r>
                      <a:r>
                        <a:rPr lang="en-US" sz="2000" dirty="0">
                          <a:solidFill>
                            <a:srgbClr val="FF0000"/>
                          </a:solidFill>
                          <a:effectLst/>
                          <a:latin typeface="Arial" panose="020B0604020202020204" pitchFamily="34" charset="0"/>
                          <a:cs typeface="Arial" panose="020B0604020202020204" pitchFamily="34" charset="0"/>
                          <a:sym typeface="+mn-ea"/>
                        </a:rPr>
                        <a:t>. Thanh </a:t>
                      </a:r>
                      <a:r>
                        <a:rPr lang="en-US" sz="2000" dirty="0" err="1">
                          <a:solidFill>
                            <a:srgbClr val="FF0000"/>
                          </a:solidFill>
                          <a:effectLst/>
                          <a:latin typeface="Arial" panose="020B0604020202020204" pitchFamily="34" charset="0"/>
                          <a:cs typeface="Arial" panose="020B0604020202020204" pitchFamily="34" charset="0"/>
                          <a:sym typeface="+mn-ea"/>
                        </a:rPr>
                        <a:t>nhựa</a:t>
                      </a:r>
                      <a:r>
                        <a:rPr lang="en-US" sz="2000" dirty="0">
                          <a:solidFill>
                            <a:srgbClr val="FF0000"/>
                          </a:solidFill>
                          <a:effectLst/>
                          <a:latin typeface="Arial" panose="020B0604020202020204" pitchFamily="34" charset="0"/>
                          <a:cs typeface="Arial" panose="020B0604020202020204" pitchFamily="34" charset="0"/>
                          <a:sym typeface="+mn-ea"/>
                        </a:rPr>
                        <a:t> quay </a:t>
                      </a:r>
                      <a:r>
                        <a:rPr lang="en-US" sz="2000" dirty="0" err="1">
                          <a:solidFill>
                            <a:srgbClr val="FF0000"/>
                          </a:solidFill>
                          <a:effectLst/>
                          <a:latin typeface="Arial" panose="020B0604020202020204" pitchFamily="34" charset="0"/>
                          <a:cs typeface="Arial" panose="020B0604020202020204" pitchFamily="34" charset="0"/>
                          <a:sym typeface="+mn-ea"/>
                        </a:rPr>
                        <a:t>cùng</a:t>
                      </a:r>
                      <a:r>
                        <a:rPr lang="en-US" sz="2000" dirty="0">
                          <a:solidFill>
                            <a:srgbClr val="FF0000"/>
                          </a:solidFill>
                          <a:effectLst/>
                          <a:latin typeface="Arial" panose="020B0604020202020204" pitchFamily="34" charset="0"/>
                          <a:cs typeface="Arial" panose="020B0604020202020204" pitchFamily="34" charset="0"/>
                          <a:sym typeface="+mn-ea"/>
                        </a:rPr>
                        <a:t> </a:t>
                      </a:r>
                      <a:r>
                        <a:rPr lang="en-US" sz="2000" dirty="0" err="1">
                          <a:solidFill>
                            <a:srgbClr val="FF0000"/>
                          </a:solidFill>
                          <a:effectLst/>
                          <a:latin typeface="Arial" panose="020B0604020202020204" pitchFamily="34" charset="0"/>
                          <a:cs typeface="Arial" panose="020B0604020202020204" pitchFamily="34" charset="0"/>
                          <a:sym typeface="+mn-ea"/>
                        </a:rPr>
                        <a:t>chiều</a:t>
                      </a:r>
                      <a:r>
                        <a:rPr lang="en-US" sz="2000" dirty="0">
                          <a:solidFill>
                            <a:srgbClr val="FF0000"/>
                          </a:solidFill>
                          <a:effectLst/>
                          <a:latin typeface="Arial" panose="020B0604020202020204" pitchFamily="34" charset="0"/>
                          <a:cs typeface="Arial" panose="020B0604020202020204" pitchFamily="34" charset="0"/>
                          <a:sym typeface="+mn-ea"/>
                        </a:rPr>
                        <a:t> </a:t>
                      </a:r>
                      <a:r>
                        <a:rPr lang="en-US" sz="2000" dirty="0" err="1">
                          <a:solidFill>
                            <a:srgbClr val="FF0000"/>
                          </a:solidFill>
                          <a:effectLst/>
                          <a:latin typeface="Arial" panose="020B0604020202020204" pitchFamily="34" charset="0"/>
                          <a:cs typeface="Arial" panose="020B0604020202020204" pitchFamily="34" charset="0"/>
                          <a:sym typeface="+mn-ea"/>
                        </a:rPr>
                        <a:t>kim</a:t>
                      </a:r>
                      <a:r>
                        <a:rPr lang="en-US" sz="2000" dirty="0">
                          <a:solidFill>
                            <a:srgbClr val="FF0000"/>
                          </a:solidFill>
                          <a:effectLst/>
                          <a:latin typeface="Arial" panose="020B0604020202020204" pitchFamily="34" charset="0"/>
                          <a:cs typeface="Arial" panose="020B0604020202020204" pitchFamily="34" charset="0"/>
                          <a:sym typeface="+mn-ea"/>
                        </a:rPr>
                        <a:t> </a:t>
                      </a:r>
                      <a:r>
                        <a:rPr lang="en-US" sz="2000" dirty="0" err="1">
                          <a:solidFill>
                            <a:srgbClr val="FF0000"/>
                          </a:solidFill>
                          <a:effectLst/>
                          <a:latin typeface="Arial" panose="020B0604020202020204" pitchFamily="34" charset="0"/>
                          <a:cs typeface="Arial" panose="020B0604020202020204" pitchFamily="34" charset="0"/>
                          <a:sym typeface="+mn-ea"/>
                        </a:rPr>
                        <a:t>đồng</a:t>
                      </a:r>
                      <a:r>
                        <a:rPr lang="en-US" sz="2000" dirty="0">
                          <a:solidFill>
                            <a:srgbClr val="FF0000"/>
                          </a:solidFill>
                          <a:effectLst/>
                          <a:latin typeface="Arial" panose="020B0604020202020204" pitchFamily="34" charset="0"/>
                          <a:cs typeface="Arial" panose="020B0604020202020204" pitchFamily="34" charset="0"/>
                          <a:sym typeface="+mn-ea"/>
                        </a:rPr>
                        <a:t> </a:t>
                      </a:r>
                      <a:r>
                        <a:rPr lang="en-US" sz="2000" dirty="0" err="1">
                          <a:solidFill>
                            <a:srgbClr val="FF0000"/>
                          </a:solidFill>
                          <a:effectLst/>
                          <a:latin typeface="Arial" panose="020B0604020202020204" pitchFamily="34" charset="0"/>
                          <a:cs typeface="Arial" panose="020B0604020202020204" pitchFamily="34" charset="0"/>
                          <a:sym typeface="+mn-ea"/>
                        </a:rPr>
                        <a:t>hồ</a:t>
                      </a:r>
                      <a:r>
                        <a:rPr lang="en-US" sz="2000" dirty="0">
                          <a:solidFill>
                            <a:srgbClr val="FF0000"/>
                          </a:solidFill>
                          <a:effectLst/>
                          <a:latin typeface="Arial" panose="020B0604020202020204" pitchFamily="34" charset="0"/>
                          <a:cs typeface="Arial" panose="020B0604020202020204" pitchFamily="34" charset="0"/>
                          <a:sym typeface="+mn-ea"/>
                        </a:rPr>
                        <a:t> </a:t>
                      </a:r>
                      <a:r>
                        <a:rPr lang="en-US" sz="2000" dirty="0" err="1">
                          <a:solidFill>
                            <a:srgbClr val="FF0000"/>
                          </a:solidFill>
                          <a:effectLst/>
                          <a:latin typeface="Arial" panose="020B0604020202020204" pitchFamily="34" charset="0"/>
                          <a:cs typeface="Arial" panose="020B0604020202020204" pitchFamily="34" charset="0"/>
                          <a:sym typeface="+mn-ea"/>
                        </a:rPr>
                        <a:t>quanh</a:t>
                      </a:r>
                      <a:r>
                        <a:rPr lang="en-US" sz="2000" dirty="0">
                          <a:solidFill>
                            <a:srgbClr val="FF0000"/>
                          </a:solidFill>
                          <a:effectLst/>
                          <a:latin typeface="Arial" panose="020B0604020202020204" pitchFamily="34" charset="0"/>
                          <a:cs typeface="Arial" panose="020B0604020202020204" pitchFamily="34" charset="0"/>
                          <a:sym typeface="+mn-ea"/>
                        </a:rPr>
                        <a:t> </a:t>
                      </a:r>
                      <a:r>
                        <a:rPr lang="en-US" sz="2000" dirty="0" err="1">
                          <a:solidFill>
                            <a:srgbClr val="FF0000"/>
                          </a:solidFill>
                          <a:effectLst/>
                          <a:latin typeface="Arial" panose="020B0604020202020204" pitchFamily="34" charset="0"/>
                          <a:cs typeface="Arial" panose="020B0604020202020204" pitchFamily="34" charset="0"/>
                          <a:sym typeface="+mn-ea"/>
                        </a:rPr>
                        <a:t>điểm</a:t>
                      </a:r>
                      <a:r>
                        <a:rPr lang="en-US" sz="2000" dirty="0">
                          <a:solidFill>
                            <a:srgbClr val="FF0000"/>
                          </a:solidFill>
                          <a:effectLst/>
                          <a:latin typeface="Arial" panose="020B0604020202020204" pitchFamily="34" charset="0"/>
                          <a:cs typeface="Arial" panose="020B0604020202020204" pitchFamily="34" charset="0"/>
                          <a:sym typeface="+mn-ea"/>
                        </a:rPr>
                        <a:t> O</a:t>
                      </a:r>
                      <a:endParaRPr lang="en-US" sz="2000" b="1" u="sng">
                        <a:solidFill>
                          <a:srgbClr val="FF0000"/>
                        </a:solidFill>
                        <a:latin typeface="Arial" panose="020B0604020202020204" pitchFamily="34" charset="0"/>
                        <a:ea typeface="Times New Roman" panose="02020603050405020304" pitchFamily="18" charset="0"/>
                      </a:endParaRPr>
                    </a:p>
                    <a:p>
                      <a:pPr>
                        <a:lnSpc>
                          <a:spcPct val="115000"/>
                        </a:lnSpc>
                        <a:spcBef>
                          <a:spcPts val="200"/>
                        </a:spcBef>
                        <a:spcAft>
                          <a:spcPts val="0"/>
                        </a:spcAft>
                      </a:pP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Bef>
                          <a:spcPts val="200"/>
                        </a:spcBef>
                        <a:spcAft>
                          <a:spcPts val="0"/>
                        </a:spcAft>
                      </a:pP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sym typeface="+mn-ea"/>
                        </a:rPr>
                        <a:t>Không</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Bef>
                          <a:spcPts val="200"/>
                        </a:spcBef>
                        <a:spcAft>
                          <a:spcPts val="0"/>
                        </a:spcAft>
                      </a:pP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p>
                      <a:pPr>
                        <a:lnSpc>
                          <a:spcPct val="115000"/>
                        </a:lnSpc>
                        <a:spcBef>
                          <a:spcPts val="200"/>
                        </a:spcBef>
                        <a:spcAft>
                          <a:spcPts val="0"/>
                        </a:spcAft>
                        <a:buNone/>
                      </a:pPr>
                      <a:r>
                        <a:rPr lang="en-US" sz="2000" dirty="0" err="1">
                          <a:solidFill>
                            <a:srgbClr val="FF0000"/>
                          </a:solidFill>
                          <a:effectLst/>
                          <a:latin typeface="Arial" panose="020B0604020202020204" pitchFamily="34" charset="0"/>
                          <a:cs typeface="Arial" panose="020B0604020202020204" pitchFamily="34" charset="0"/>
                          <a:sym typeface="+mn-ea"/>
                        </a:rPr>
                        <a:t>Không</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Bef>
                          <a:spcPts val="200"/>
                        </a:spcBef>
                        <a:spcAft>
                          <a:spcPts val="0"/>
                        </a:spcAft>
                        <a:buNone/>
                      </a:pP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1630680">
                <a:tc>
                  <a:txBody>
                    <a:bodyPr/>
                    <a:p>
                      <a:pPr>
                        <a:lnSpc>
                          <a:spcPct val="115000"/>
                        </a:lnSpc>
                        <a:spcBef>
                          <a:spcPts val="200"/>
                        </a:spcBef>
                        <a:spcAft>
                          <a:spcPts val="0"/>
                        </a:spcAft>
                      </a:pPr>
                      <a:r>
                        <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rPr>
                        <a:t>Kéo lực kế </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200"/>
                        </a:spcBef>
                        <a:spcAft>
                          <a:spcPts val="0"/>
                        </a:spcAft>
                      </a:pPr>
                      <a:r>
                        <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rPr>
                        <a:t>sang phải</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p>
                      <a:pPr>
                        <a:lnSpc>
                          <a:spcPct val="115000"/>
                        </a:lnSpc>
                        <a:spcBef>
                          <a:spcPts val="200"/>
                        </a:spcBef>
                        <a:spcAft>
                          <a:spcPts val="0"/>
                        </a:spcAft>
                      </a:pP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sym typeface="+mn-ea"/>
                        </a:rPr>
                        <a:t>Có</a:t>
                      </a:r>
                      <a:r>
                        <a:rPr lang="en-US" sz="2000" dirty="0">
                          <a:solidFill>
                            <a:srgbClr val="FF0000"/>
                          </a:solidFill>
                          <a:effectLst/>
                          <a:latin typeface="Arial" panose="020B0604020202020204" pitchFamily="34" charset="0"/>
                          <a:cs typeface="Arial" panose="020B0604020202020204" pitchFamily="34" charset="0"/>
                          <a:sym typeface="+mn-ea"/>
                        </a:rPr>
                        <a:t>. Thanh </a:t>
                      </a:r>
                      <a:r>
                        <a:rPr lang="en-US" sz="2000" dirty="0" err="1">
                          <a:solidFill>
                            <a:srgbClr val="FF0000"/>
                          </a:solidFill>
                          <a:effectLst/>
                          <a:latin typeface="Arial" panose="020B0604020202020204" pitchFamily="34" charset="0"/>
                          <a:cs typeface="Arial" panose="020B0604020202020204" pitchFamily="34" charset="0"/>
                          <a:sym typeface="+mn-ea"/>
                        </a:rPr>
                        <a:t>nhựa</a:t>
                      </a:r>
                      <a:r>
                        <a:rPr lang="en-US" sz="2000" dirty="0">
                          <a:solidFill>
                            <a:srgbClr val="FF0000"/>
                          </a:solidFill>
                          <a:effectLst/>
                          <a:latin typeface="Arial" panose="020B0604020202020204" pitchFamily="34" charset="0"/>
                          <a:cs typeface="Arial" panose="020B0604020202020204" pitchFamily="34" charset="0"/>
                          <a:sym typeface="+mn-ea"/>
                        </a:rPr>
                        <a:t> quay </a:t>
                      </a:r>
                      <a:r>
                        <a:rPr lang="en-US" sz="2000" dirty="0" err="1">
                          <a:solidFill>
                            <a:srgbClr val="FF0000"/>
                          </a:solidFill>
                          <a:effectLst/>
                          <a:latin typeface="Arial" panose="020B0604020202020204" pitchFamily="34" charset="0"/>
                          <a:cs typeface="Arial" panose="020B0604020202020204" pitchFamily="34" charset="0"/>
                          <a:sym typeface="+mn-ea"/>
                        </a:rPr>
                        <a:t>ngược</a:t>
                      </a:r>
                      <a:r>
                        <a:rPr lang="en-US" sz="2000" dirty="0">
                          <a:solidFill>
                            <a:srgbClr val="FF0000"/>
                          </a:solidFill>
                          <a:effectLst/>
                          <a:latin typeface="Arial" panose="020B0604020202020204" pitchFamily="34" charset="0"/>
                          <a:cs typeface="Arial" panose="020B0604020202020204" pitchFamily="34" charset="0"/>
                          <a:sym typeface="+mn-ea"/>
                        </a:rPr>
                        <a:t> </a:t>
                      </a:r>
                      <a:r>
                        <a:rPr lang="en-US" sz="2000" dirty="0" err="1">
                          <a:solidFill>
                            <a:srgbClr val="FF0000"/>
                          </a:solidFill>
                          <a:effectLst/>
                          <a:latin typeface="Arial" panose="020B0604020202020204" pitchFamily="34" charset="0"/>
                          <a:cs typeface="Arial" panose="020B0604020202020204" pitchFamily="34" charset="0"/>
                          <a:sym typeface="+mn-ea"/>
                        </a:rPr>
                        <a:t>chiều</a:t>
                      </a:r>
                      <a:r>
                        <a:rPr lang="en-US" sz="2000" dirty="0">
                          <a:solidFill>
                            <a:srgbClr val="FF0000"/>
                          </a:solidFill>
                          <a:effectLst/>
                          <a:latin typeface="Arial" panose="020B0604020202020204" pitchFamily="34" charset="0"/>
                          <a:cs typeface="Arial" panose="020B0604020202020204" pitchFamily="34" charset="0"/>
                          <a:sym typeface="+mn-ea"/>
                        </a:rPr>
                        <a:t> </a:t>
                      </a:r>
                      <a:r>
                        <a:rPr lang="en-US" sz="2000" dirty="0" err="1">
                          <a:solidFill>
                            <a:srgbClr val="FF0000"/>
                          </a:solidFill>
                          <a:effectLst/>
                          <a:latin typeface="Arial" panose="020B0604020202020204" pitchFamily="34" charset="0"/>
                          <a:cs typeface="Arial" panose="020B0604020202020204" pitchFamily="34" charset="0"/>
                          <a:sym typeface="+mn-ea"/>
                        </a:rPr>
                        <a:t>kim</a:t>
                      </a:r>
                      <a:r>
                        <a:rPr lang="en-US" sz="2000" dirty="0">
                          <a:solidFill>
                            <a:srgbClr val="FF0000"/>
                          </a:solidFill>
                          <a:effectLst/>
                          <a:latin typeface="Arial" panose="020B0604020202020204" pitchFamily="34" charset="0"/>
                          <a:cs typeface="Arial" panose="020B0604020202020204" pitchFamily="34" charset="0"/>
                          <a:sym typeface="+mn-ea"/>
                        </a:rPr>
                        <a:t> </a:t>
                      </a:r>
                      <a:r>
                        <a:rPr lang="en-US" sz="2000" dirty="0" err="1">
                          <a:solidFill>
                            <a:srgbClr val="FF0000"/>
                          </a:solidFill>
                          <a:effectLst/>
                          <a:latin typeface="Arial" panose="020B0604020202020204" pitchFamily="34" charset="0"/>
                          <a:cs typeface="Arial" panose="020B0604020202020204" pitchFamily="34" charset="0"/>
                          <a:sym typeface="+mn-ea"/>
                        </a:rPr>
                        <a:t>đồng</a:t>
                      </a:r>
                      <a:r>
                        <a:rPr lang="en-US" sz="2000" dirty="0">
                          <a:solidFill>
                            <a:srgbClr val="FF0000"/>
                          </a:solidFill>
                          <a:effectLst/>
                          <a:latin typeface="Arial" panose="020B0604020202020204" pitchFamily="34" charset="0"/>
                          <a:cs typeface="Arial" panose="020B0604020202020204" pitchFamily="34" charset="0"/>
                          <a:sym typeface="+mn-ea"/>
                        </a:rPr>
                        <a:t> </a:t>
                      </a:r>
                      <a:r>
                        <a:rPr lang="en-US" sz="2000" dirty="0" err="1">
                          <a:solidFill>
                            <a:srgbClr val="FF0000"/>
                          </a:solidFill>
                          <a:effectLst/>
                          <a:latin typeface="Arial" panose="020B0604020202020204" pitchFamily="34" charset="0"/>
                          <a:cs typeface="Arial" panose="020B0604020202020204" pitchFamily="34" charset="0"/>
                          <a:sym typeface="+mn-ea"/>
                        </a:rPr>
                        <a:t>hồ</a:t>
                      </a:r>
                      <a:r>
                        <a:rPr lang="en-US" sz="2000" dirty="0">
                          <a:solidFill>
                            <a:srgbClr val="FF0000"/>
                          </a:solidFill>
                          <a:effectLst/>
                          <a:latin typeface="Arial" panose="020B0604020202020204" pitchFamily="34" charset="0"/>
                          <a:cs typeface="Arial" panose="020B0604020202020204" pitchFamily="34" charset="0"/>
                          <a:sym typeface="+mn-ea"/>
                        </a:rPr>
                        <a:t> </a:t>
                      </a:r>
                      <a:r>
                        <a:rPr lang="en-US" sz="2000" dirty="0" err="1">
                          <a:solidFill>
                            <a:srgbClr val="FF0000"/>
                          </a:solidFill>
                          <a:effectLst/>
                          <a:latin typeface="Arial" panose="020B0604020202020204" pitchFamily="34" charset="0"/>
                          <a:cs typeface="Arial" panose="020B0604020202020204" pitchFamily="34" charset="0"/>
                          <a:sym typeface="+mn-ea"/>
                        </a:rPr>
                        <a:t>quanh</a:t>
                      </a:r>
                      <a:r>
                        <a:rPr lang="en-US" sz="2000" dirty="0">
                          <a:solidFill>
                            <a:srgbClr val="FF0000"/>
                          </a:solidFill>
                          <a:effectLst/>
                          <a:latin typeface="Arial" panose="020B0604020202020204" pitchFamily="34" charset="0"/>
                          <a:cs typeface="Arial" panose="020B0604020202020204" pitchFamily="34" charset="0"/>
                          <a:sym typeface="+mn-ea"/>
                        </a:rPr>
                        <a:t> </a:t>
                      </a:r>
                      <a:r>
                        <a:rPr lang="en-US" sz="2000" dirty="0" err="1">
                          <a:solidFill>
                            <a:srgbClr val="FF0000"/>
                          </a:solidFill>
                          <a:effectLst/>
                          <a:latin typeface="Arial" panose="020B0604020202020204" pitchFamily="34" charset="0"/>
                          <a:cs typeface="Arial" panose="020B0604020202020204" pitchFamily="34" charset="0"/>
                          <a:sym typeface="+mn-ea"/>
                        </a:rPr>
                        <a:t>điểm</a:t>
                      </a:r>
                      <a:r>
                        <a:rPr lang="en-US" sz="2000" dirty="0">
                          <a:solidFill>
                            <a:srgbClr val="FF0000"/>
                          </a:solidFill>
                          <a:effectLst/>
                          <a:latin typeface="Arial" panose="020B0604020202020204" pitchFamily="34" charset="0"/>
                          <a:cs typeface="Arial" panose="020B0604020202020204" pitchFamily="34" charset="0"/>
                          <a:sym typeface="+mn-ea"/>
                        </a:rPr>
                        <a:t> O</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Bef>
                          <a:spcPts val="200"/>
                        </a:spcBef>
                        <a:spcAft>
                          <a:spcPts val="0"/>
                        </a:spcAft>
                      </a:pP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sym typeface="+mn-ea"/>
                        </a:rPr>
                        <a:t>Không</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Bef>
                          <a:spcPts val="200"/>
                        </a:spcBef>
                        <a:spcAft>
                          <a:spcPts val="0"/>
                        </a:spcAft>
                      </a:pP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p>
                      <a:pPr>
                        <a:lnSpc>
                          <a:spcPct val="115000"/>
                        </a:lnSpc>
                        <a:spcBef>
                          <a:spcPts val="200"/>
                        </a:spcBef>
                        <a:spcAft>
                          <a:spcPts val="0"/>
                        </a:spcAft>
                        <a:buNone/>
                      </a:pPr>
                      <a:r>
                        <a:rPr lang="en-US" sz="2000" dirty="0" err="1">
                          <a:solidFill>
                            <a:srgbClr val="FF0000"/>
                          </a:solidFill>
                          <a:effectLst/>
                          <a:latin typeface="Arial" panose="020B0604020202020204" pitchFamily="34" charset="0"/>
                          <a:cs typeface="Arial" panose="020B0604020202020204" pitchFamily="34" charset="0"/>
                          <a:sym typeface="+mn-ea"/>
                        </a:rPr>
                        <a:t>Không</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Bef>
                          <a:spcPts val="200"/>
                        </a:spcBef>
                        <a:spcAft>
                          <a:spcPts val="0"/>
                        </a:spcAft>
                        <a:buNone/>
                      </a:pP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r h="1596390">
                <a:tc>
                  <a:txBody>
                    <a:bodyPr/>
                    <a:p>
                      <a:pPr>
                        <a:lnSpc>
                          <a:spcPct val="115000"/>
                        </a:lnSpc>
                        <a:spcBef>
                          <a:spcPts val="200"/>
                        </a:spcBef>
                        <a:spcAft>
                          <a:spcPts val="0"/>
                        </a:spcAft>
                      </a:pPr>
                      <a:r>
                        <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rPr>
                        <a:t>Kéo lực kế thẳng xuống dưới, song song với thanh nhựa</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p>
                      <a:pPr algn="ctr">
                        <a:spcAft>
                          <a:spcPts val="0"/>
                        </a:spcAft>
                      </a:pPr>
                      <a:r>
                        <a:rPr lang="en-US" sz="2000">
                          <a:solidFill>
                            <a:srgbClr val="FF0000"/>
                          </a:solidFill>
                          <a:effectLst/>
                          <a:latin typeface="Arial" panose="020B0604020202020204" pitchFamily="34" charset="0"/>
                          <a:cs typeface="Arial" panose="020B0604020202020204" pitchFamily="34" charset="0"/>
                          <a:sym typeface="+mn-ea"/>
                        </a:rPr>
                        <a:t>Không</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p>
                      <a:pPr>
                        <a:lnSpc>
                          <a:spcPct val="115000"/>
                        </a:lnSpc>
                        <a:spcBef>
                          <a:spcPts val="200"/>
                        </a:spcBef>
                        <a:spcAft>
                          <a:spcPts val="0"/>
                        </a:spcAft>
                      </a:pPr>
                      <a:r>
                        <a:rPr lang="en-US" sz="2000">
                          <a:solidFill>
                            <a:schemeClr val="tx1"/>
                          </a:solidFill>
                          <a:effectLst/>
                          <a:latin typeface="Arial" panose="020B0604020202020204" pitchFamily="34" charset="0"/>
                          <a:cs typeface="Arial" panose="020B0604020202020204" pitchFamily="34" charset="0"/>
                        </a:rPr>
                        <a:t> </a:t>
                      </a:r>
                      <a:r>
                        <a:rPr lang="en-US" sz="2000">
                          <a:solidFill>
                            <a:srgbClr val="FF0000"/>
                          </a:solidFill>
                          <a:effectLst/>
                          <a:latin typeface="Arial" panose="020B0604020202020204" pitchFamily="34" charset="0"/>
                          <a:cs typeface="Arial" panose="020B0604020202020204" pitchFamily="34" charset="0"/>
                          <a:sym typeface="+mn-ea"/>
                        </a:rPr>
                        <a:t>Không</a:t>
                      </a:r>
                      <a:endParaRPr lang="en-US" sz="20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Bef>
                          <a:spcPts val="200"/>
                        </a:spcBef>
                        <a:spcAft>
                          <a:spcPts val="0"/>
                        </a:spcAft>
                      </a:pP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p>
                      <a:pPr>
                        <a:lnSpc>
                          <a:spcPct val="115000"/>
                        </a:lnSpc>
                        <a:spcBef>
                          <a:spcPts val="200"/>
                        </a:spcBef>
                        <a:spcAft>
                          <a:spcPts val="0"/>
                        </a:spcAft>
                        <a:buNone/>
                      </a:pPr>
                      <a:r>
                        <a:rPr lang="en-US" sz="2000">
                          <a:solidFill>
                            <a:srgbClr val="FF0000"/>
                          </a:solidFill>
                          <a:effectLst/>
                          <a:latin typeface="Arial" panose="020B0604020202020204" pitchFamily="34" charset="0"/>
                          <a:cs typeface="Arial" panose="020B0604020202020204" pitchFamily="34" charset="0"/>
                          <a:sym typeface="+mn-ea"/>
                        </a:rPr>
                        <a:t>có</a:t>
                      </a:r>
                      <a:endParaRPr lang="en-US" sz="2000" b="1">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p>
                      <a:pPr>
                        <a:lnSpc>
                          <a:spcPct val="115000"/>
                        </a:lnSpc>
                        <a:spcBef>
                          <a:spcPts val="200"/>
                        </a:spcBef>
                        <a:spcAft>
                          <a:spcPts val="0"/>
                        </a:spcAft>
                      </a:pP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9184" y="30996"/>
            <a:ext cx="11622024" cy="612775"/>
          </a:xfrm>
          <a:prstGeom prst="rect">
            <a:avLst/>
          </a:prstGeom>
          <a:solidFill>
            <a:srgbClr val="5CDCE9"/>
          </a:solidFill>
        </p:spPr>
        <p:txBody>
          <a:bodyPr wrap="square" lIns="121890" tIns="60945" rIns="121890" bIns="60945" rtlCol="0">
            <a:spAutoFit/>
          </a:bodyPr>
          <a:lstStyle/>
          <a:p>
            <a:pPr algn="ctr"/>
            <a:r>
              <a:rPr lang="en-US" sz="3200" b="1" dirty="0">
                <a:latin typeface="Arial" panose="020B0604020202020204" pitchFamily="34" charset="0"/>
                <a:cs typeface="Arial" panose="020B0604020202020204" pitchFamily="34" charset="0"/>
              </a:rPr>
              <a:t>BÀI 18. </a:t>
            </a:r>
            <a:r>
              <a:rPr lang="en-US" sz="3200" b="1" dirty="0">
                <a:latin typeface="Arial" panose="020B0604020202020204" pitchFamily="34" charset="0"/>
                <a:cs typeface="Arial" panose="020B0604020202020204" pitchFamily="34" charset="0"/>
                <a:sym typeface="+mn-ea"/>
              </a:rPr>
              <a:t>LỰC CÓ THỂ LÀM QUAY VẬT.</a:t>
            </a:r>
            <a:endParaRPr lang="en-US" sz="3200" b="1" dirty="0">
              <a:latin typeface="Arial" panose="020B0604020202020204" pitchFamily="34" charset="0"/>
              <a:cs typeface="Arial" panose="020B0604020202020204" pitchFamily="34" charset="0"/>
            </a:endParaRPr>
          </a:p>
        </p:txBody>
      </p:sp>
      <p:cxnSp>
        <p:nvCxnSpPr>
          <p:cNvPr id="4" name="Straight Connector 3"/>
          <p:cNvCxnSpPr/>
          <p:nvPr/>
        </p:nvCxnSpPr>
        <p:spPr>
          <a:xfrm>
            <a:off x="4059936" y="804672"/>
            <a:ext cx="0" cy="5705856"/>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73736" y="886968"/>
            <a:ext cx="3730745" cy="400110"/>
          </a:xfrm>
          <a:prstGeom prst="rect">
            <a:avLst/>
          </a:prstGeom>
          <a:solidFill>
            <a:schemeClr val="accent5">
              <a:lumMod val="20000"/>
              <a:lumOff val="80000"/>
            </a:schemeClr>
          </a:solidFill>
        </p:spPr>
        <p:txBody>
          <a:bodyPr wrap="square" rtlCol="0">
            <a:spAutoFit/>
          </a:bodyPr>
          <a:lstStyle/>
          <a:p>
            <a:r>
              <a:rPr lang="en-US" sz="2000" b="1" dirty="0">
                <a:latin typeface="Arial" panose="020B0604020202020204" pitchFamily="34" charset="0"/>
                <a:cs typeface="Arial" panose="020B0604020202020204" pitchFamily="34" charset="0"/>
              </a:rPr>
              <a:t>I. </a:t>
            </a:r>
            <a:r>
              <a:rPr lang="en-US" sz="2000" b="1" dirty="0" err="1">
                <a:latin typeface="Arial" panose="020B0604020202020204" pitchFamily="34" charset="0"/>
                <a:cs typeface="Arial" panose="020B0604020202020204" pitchFamily="34" charset="0"/>
              </a:rPr>
              <a:t>Tác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dụng</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làm</a:t>
            </a:r>
            <a:r>
              <a:rPr lang="en-US" sz="2000" b="1" dirty="0">
                <a:latin typeface="Arial" panose="020B0604020202020204" pitchFamily="34" charset="0"/>
                <a:cs typeface="Arial" panose="020B0604020202020204" pitchFamily="34" charset="0"/>
              </a:rPr>
              <a:t> quay </a:t>
            </a:r>
            <a:r>
              <a:rPr lang="en-US" sz="2000" b="1" dirty="0" err="1">
                <a:latin typeface="Arial" panose="020B0604020202020204" pitchFamily="34" charset="0"/>
                <a:cs typeface="Arial" panose="020B0604020202020204" pitchFamily="34" charset="0"/>
              </a:rPr>
              <a:t>của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lực</a:t>
            </a:r>
            <a:endParaRPr lang="en-US" sz="2000" b="1" dirty="0">
              <a:latin typeface="Arial" panose="020B0604020202020204" pitchFamily="34" charset="0"/>
              <a:cs typeface="Arial" panose="020B0604020202020204" pitchFamily="34" charset="0"/>
            </a:endParaRPr>
          </a:p>
        </p:txBody>
      </p:sp>
      <p:sp>
        <p:nvSpPr>
          <p:cNvPr id="11" name="Rectangle 10"/>
          <p:cNvSpPr/>
          <p:nvPr/>
        </p:nvSpPr>
        <p:spPr>
          <a:xfrm>
            <a:off x="4595495" y="2378075"/>
            <a:ext cx="7249160" cy="2861310"/>
          </a:xfrm>
          <a:prstGeom prst="rect">
            <a:avLst/>
          </a:prstGeom>
          <a:solidFill>
            <a:schemeClr val="accent3">
              <a:lumMod val="20000"/>
              <a:lumOff val="80000"/>
            </a:schemeClr>
          </a:solidFill>
        </p:spPr>
        <p:txBody>
          <a:bodyPr wrap="square">
            <a:spAutoFit/>
          </a:bodyPr>
          <a:lstStyle/>
          <a:p>
            <a:pPr>
              <a:spcAft>
                <a:spcPts val="0"/>
              </a:spcAft>
            </a:pPr>
            <a:r>
              <a:rPr lang="en-US" sz="3600" b="1" u="sng" dirty="0" err="1">
                <a:solidFill>
                  <a:srgbClr val="000000"/>
                </a:solidFill>
                <a:latin typeface="Arial" panose="020B0604020202020204" pitchFamily="34" charset="0"/>
                <a:ea typeface="Times New Roman" panose="02020603050405020304" pitchFamily="18" charset="0"/>
              </a:rPr>
              <a:t>Kết</a:t>
            </a:r>
            <a:r>
              <a:rPr lang="en-US" sz="3600" b="1" u="sng" dirty="0">
                <a:solidFill>
                  <a:srgbClr val="000000"/>
                </a:solidFill>
                <a:latin typeface="Arial" panose="020B0604020202020204" pitchFamily="34" charset="0"/>
                <a:ea typeface="Times New Roman" panose="02020603050405020304" pitchFamily="18" charset="0"/>
              </a:rPr>
              <a:t> </a:t>
            </a:r>
            <a:r>
              <a:rPr lang="en-US" sz="3600" b="1" u="sng" dirty="0" err="1">
                <a:solidFill>
                  <a:srgbClr val="000000"/>
                </a:solidFill>
                <a:latin typeface="Arial" panose="020B0604020202020204" pitchFamily="34" charset="0"/>
                <a:ea typeface="Times New Roman" panose="02020603050405020304" pitchFamily="18" charset="0"/>
              </a:rPr>
              <a:t>luận</a:t>
            </a:r>
            <a:r>
              <a:rPr lang="en-US" sz="3600" b="1" u="sng" dirty="0">
                <a:solidFill>
                  <a:srgbClr val="000000"/>
                </a:solidFill>
                <a:latin typeface="Arial" panose="020B0604020202020204" pitchFamily="34" charset="0"/>
                <a:ea typeface="Times New Roman" panose="02020603050405020304" pitchFamily="18" charset="0"/>
              </a:rPr>
              <a:t>:</a:t>
            </a:r>
            <a:r>
              <a:rPr lang="en-US" sz="2400" b="1" dirty="0">
                <a:solidFill>
                  <a:srgbClr val="000000"/>
                </a:solidFill>
                <a:latin typeface="Arial" panose="020B0604020202020204" pitchFamily="34" charset="0"/>
                <a:ea typeface="Times New Roman" panose="02020603050405020304" pitchFamily="18" charset="0"/>
              </a:rPr>
              <a:t> </a:t>
            </a:r>
            <a:r>
              <a:rPr lang="en-US" sz="3600" b="1">
                <a:solidFill>
                  <a:srgbClr val="FF0000"/>
                </a:solidFill>
                <a:latin typeface="Arial" panose="020B0604020202020204" pitchFamily="34" charset="0"/>
                <a:ea typeface="Times New Roman" panose="02020603050405020304" pitchFamily="18" charset="0"/>
              </a:rPr>
              <a:t>Lực tác dụng lên vật sẽ làm quay vật, khi lực đó </a:t>
            </a:r>
            <a:r>
              <a:rPr lang="en-US" sz="3600" b="1" u="sng">
                <a:solidFill>
                  <a:srgbClr val="FF0000"/>
                </a:solidFill>
                <a:latin typeface="Arial" panose="020B0604020202020204" pitchFamily="34" charset="0"/>
                <a:ea typeface="Times New Roman" panose="02020603050405020304" pitchFamily="18" charset="0"/>
              </a:rPr>
              <a:t>không song song với trục quay </a:t>
            </a:r>
            <a:r>
              <a:rPr lang="en-US" sz="3600" b="1">
                <a:solidFill>
                  <a:srgbClr val="FF0000"/>
                </a:solidFill>
                <a:latin typeface="Arial" panose="020B0604020202020204" pitchFamily="34" charset="0"/>
                <a:ea typeface="Times New Roman" panose="02020603050405020304" pitchFamily="18" charset="0"/>
              </a:rPr>
              <a:t>và </a:t>
            </a:r>
            <a:r>
              <a:rPr lang="en-US" sz="3600" b="1" u="sng">
                <a:solidFill>
                  <a:srgbClr val="FF0000"/>
                </a:solidFill>
                <a:latin typeface="Arial" panose="020B0604020202020204" pitchFamily="34" charset="0"/>
                <a:ea typeface="Times New Roman" panose="02020603050405020304" pitchFamily="18" charset="0"/>
              </a:rPr>
              <a:t>có giá không đi qua trục quay.</a:t>
            </a:r>
            <a:endParaRPr lang="en-US" sz="3600" b="1" u="sng">
              <a:solidFill>
                <a:srgbClr val="FF0000"/>
              </a:solidFill>
              <a:latin typeface="Arial" panose="020B0604020202020204" pitchFamily="34" charset="0"/>
              <a:ea typeface="Times New Roman" panose="02020603050405020304" pitchFamily="18" charset="0"/>
            </a:endParaRPr>
          </a:p>
        </p:txBody>
      </p:sp>
      <p:pic>
        <p:nvPicPr>
          <p:cNvPr id="12" name="Picture 11" descr="Hình ảnh Bản Gốc Vector Ai Phim Hoạt Hình, Viết Clipart, Nguyên, Vectơ  Vector và PNG với nền trong suốt để tải xuống miễn phí"/>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flipH="1">
            <a:off x="4595241" y="804672"/>
            <a:ext cx="1415033" cy="14150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6622</Words>
  <Application>WPS Presentation</Application>
  <PresentationFormat>Widescreen</PresentationFormat>
  <Paragraphs>302</Paragraphs>
  <Slides>25</Slides>
  <Notes>7</Notes>
  <HiddenSlides>0</HiddenSlides>
  <MMClips>3</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25</vt:i4>
      </vt:variant>
    </vt:vector>
  </HeadingPairs>
  <TitlesOfParts>
    <vt:vector size="38" baseType="lpstr">
      <vt:lpstr>Arial</vt:lpstr>
      <vt:lpstr>SimSun</vt:lpstr>
      <vt:lpstr>Wingdings</vt:lpstr>
      <vt:lpstr>Times New Roman</vt:lpstr>
      <vt:lpstr>Adobe 黑体 Std R</vt:lpstr>
      <vt:lpstr>Calibri</vt:lpstr>
      <vt:lpstr>Wingdings</vt:lpstr>
      <vt:lpstr>Microsoft YaHei</vt:lpstr>
      <vt:lpstr>Arial Unicode MS</vt:lpstr>
      <vt:lpstr>Calibri Light</vt:lpstr>
      <vt:lpstr>Cambria</vt:lpstr>
      <vt:lpstr>Tahoma</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LENOVO</cp:lastModifiedBy>
  <cp:revision>50</cp:revision>
  <dcterms:created xsi:type="dcterms:W3CDTF">2023-07-05T09:11:00Z</dcterms:created>
  <dcterms:modified xsi:type="dcterms:W3CDTF">2023-08-14T16:22:56Z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1667388724A841689271192638DFEE79</vt:lpwstr>
  </property>
  <property fmtid="{D5CDD505-2E9C-101B-9397-08002B2CF9AE}" pid="3" name="KSOProductBuildVer">
    <vt:lpwstr>1033-11.2.0.11537</vt:lpwstr>
  </property>
</Properties>
</file>