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33" r:id="rId2"/>
    <p:sldId id="335" r:id="rId3"/>
    <p:sldId id="357" r:id="rId4"/>
    <p:sldId id="334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FFFF"/>
    <a:srgbClr val="FF6600"/>
    <a:srgbClr val="FF0000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8" autoAdjust="0"/>
    <p:restoredTop sz="98566" autoAdjust="0"/>
  </p:normalViewPr>
  <p:slideViewPr>
    <p:cSldViewPr snapToGrid="0">
      <p:cViewPr varScale="1">
        <p:scale>
          <a:sx n="81" d="100"/>
          <a:sy n="81" d="100"/>
        </p:scale>
        <p:origin x="557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H:\THT_Chuyen%20de%20Thuc%20hien%20giao%20an%20dien%20tu\GDCD\Yeu%20thuong%20con%20nguoi.ppt#-1,1,Slide 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390658" y="4413719"/>
            <a:ext cx="3645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cs typeface="Times New Roman" pitchFamily="18" charset="0"/>
              </a:rPr>
              <a:t>GIÁO VIÊN: HUỲNH THỊ THANH TÂM</a:t>
            </a:r>
            <a:endParaRPr lang="vi-VN" b="1" dirty="0">
              <a:solidFill>
                <a:srgbClr val="FF00FF"/>
              </a:solidFill>
              <a:cs typeface="Times New Roman" pitchFamily="18" charset="0"/>
            </a:endParaRPr>
          </a:p>
        </p:txBody>
      </p:sp>
      <p:pic>
        <p:nvPicPr>
          <p:cNvPr id="205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406400" y="672354"/>
            <a:ext cx="11785600" cy="165707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GIẢNG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TỬ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3860800" y="2506847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MÔN: KHOA HỌC TỰ </a:t>
            </a:r>
            <a:r>
              <a:rPr lang="en-US" sz="36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NHIÊN</a:t>
            </a:r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 8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6400" y="3591486"/>
            <a:ext cx="10363200" cy="53788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0" hangingPunct="0">
              <a:defRPr/>
            </a:pPr>
            <a:r>
              <a:rPr lang="en-US" sz="4400" b="1" kern="0" dirty="0">
                <a:solidFill>
                  <a:srgbClr val="0000FF"/>
                </a:solidFill>
                <a:ea typeface="+mj-ea"/>
                <a:cs typeface="Times New Roman" pitchFamily="18" charset="0"/>
              </a:rPr>
              <a:t>BỘ SÁCH CÁNH DIỀU</a:t>
            </a:r>
            <a:endParaRPr lang="en-US" sz="4400" kern="0" dirty="0">
              <a:solidFill>
                <a:srgbClr val="0000FF"/>
              </a:solidFill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78441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2139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66579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212299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kali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252338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kali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potassium ở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339622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kali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protein, vitamin,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Uống nước cam thời điểm nào tốt nhất cho sức khỏe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8472"/>
            <a:ext cx="8562110" cy="428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1858" y="0"/>
            <a:ext cx="37507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78441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2139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66579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212299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kali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252338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kali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potassium ở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339622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kali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protein, vitamin,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425519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kali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61541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Potassium chloride 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KCl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497563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Potassium sulfate –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532339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580690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N, P, K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NPK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39648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86223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29032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N, P, K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NPK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21493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N:P:K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0" y="260650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N, P, K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%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0" y="350705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0226" y="3114675"/>
            <a:ext cx="3062720" cy="374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Box 35"/>
          <p:cNvSpPr txBox="1"/>
          <p:nvPr/>
        </p:nvSpPr>
        <p:spPr>
          <a:xfrm>
            <a:off x="0" y="440044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4864798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0" y="570992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6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38262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846978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0" y="169210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257164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Uống nước cam thời điểm nào tốt nhất cho sức khỏe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1415" y="1274619"/>
            <a:ext cx="4239491" cy="344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1997" y="0"/>
            <a:ext cx="5084618" cy="682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38262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846978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0" y="169210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257164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548616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Uống nước cam thời điểm nào tốt nhất cho sức khỏe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61" y="0"/>
            <a:ext cx="5428384" cy="685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7511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508" y="2663687"/>
            <a:ext cx="12191992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76199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6486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209202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N, P, 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252151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Ca, Mg, 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290944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Si, B, Zn, Fe, Cu…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6692" y="3744596"/>
            <a:ext cx="3228108" cy="311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0" y="374928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16492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51657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30813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protein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2509" y="554181"/>
            <a:ext cx="4239491" cy="387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Uống nước cam thời điểm nào tốt nhất cho sức khỏe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C:\Users\AsuS\Desktop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719"/>
            <a:ext cx="12192000" cy="65174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83126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2746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N, P, 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170409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Ca, Mg, 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2092022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Si, B, Zn, Fe, Cu…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293186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33475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376842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455999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protein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432848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urea –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Ammonium nitrate –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Ammonium sulfate -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63347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78441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2139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66253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245410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protein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332695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urea –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Ammonium nitrate –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Ammonium sulfate -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417347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02436" y="3882863"/>
            <a:ext cx="3089565" cy="297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0" y="466897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phosphorus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phosphate.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558522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Uống nước cam thời điểm nào tốt nhất cho sức khỏe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:\Users\AsuS\Desktop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48579"/>
            <a:ext cx="12192000" cy="4838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78441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2139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66579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216129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phosphorus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phosphate.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307755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40058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0" y="450457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phosphate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calcium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magnesium.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0" y="501719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Superphosphate – Ca(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55035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kali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590389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kali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potassium ở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2942</TotalTime>
  <Words>1396</Words>
  <Application>Microsoft Office PowerPoint</Application>
  <PresentationFormat>Widescreen</PresentationFormat>
  <Paragraphs>102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MỞ ĐẦU KHTN 7-HIỀN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DELL</cp:lastModifiedBy>
  <cp:revision>691</cp:revision>
  <dcterms:created xsi:type="dcterms:W3CDTF">2022-07-11T10:05:56Z</dcterms:created>
  <dcterms:modified xsi:type="dcterms:W3CDTF">2023-11-20T13:41:44Z</dcterms:modified>
</cp:coreProperties>
</file>