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16" r:id="rId2"/>
    <p:sldId id="307" r:id="rId3"/>
    <p:sldId id="308" r:id="rId4"/>
    <p:sldId id="315" r:id="rId5"/>
    <p:sldId id="270" r:id="rId6"/>
    <p:sldId id="1842" r:id="rId7"/>
    <p:sldId id="322" r:id="rId8"/>
    <p:sldId id="1848" r:id="rId9"/>
    <p:sldId id="323" r:id="rId10"/>
    <p:sldId id="537" r:id="rId11"/>
    <p:sldId id="1850" r:id="rId12"/>
    <p:sldId id="1849" r:id="rId13"/>
    <p:sldId id="548" r:id="rId14"/>
    <p:sldId id="321" r:id="rId15"/>
    <p:sldId id="1845" r:id="rId16"/>
    <p:sldId id="1843" r:id="rId17"/>
    <p:sldId id="1846" r:id="rId18"/>
    <p:sldId id="332" r:id="rId19"/>
    <p:sldId id="268" r:id="rId20"/>
    <p:sldId id="284" r:id="rId21"/>
    <p:sldId id="469" r:id="rId22"/>
    <p:sldId id="313" r:id="rId23"/>
    <p:sldId id="3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2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9095C-CEA6-4B11-87AC-187B01C888A9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D88C2-FD12-47E4-B5DD-1A16574DA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5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549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167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874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549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874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576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F6371-310B-C66D-34AE-A4BB952E9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19AFB-8EB1-82DB-BEB7-52C30235B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A4CF2-059E-F4BF-5529-C04DEE5FF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6536-5D31-4E1F-B978-8301E9C4E01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2774B-DDF3-C075-4FEF-3F6487037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71259-8871-571B-242A-323147FBC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E46E-1C82-4438-B3CB-F31D17DD5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5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4E48B-B779-F45D-7A47-4D617932C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2B052-4670-A9DF-4841-026F6B8F2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F79AC-0C26-1379-9548-F668C3E69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6536-5D31-4E1F-B978-8301E9C4E01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094D3-735C-EB7F-BA1D-027AD095D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7CD2C-D2EC-4C40-EBA7-B4747D53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E46E-1C82-4438-B3CB-F31D17DD5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57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D5352D-64B5-F772-5F86-A28E27F306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368BA-E760-6701-1DF8-D892E2626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2123F-8498-987E-825C-7E224E9E1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6536-5D31-4E1F-B978-8301E9C4E01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76BE1-2853-43C6-07E0-C2C0E630B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23673-6BBB-76AD-879B-4E537876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E46E-1C82-4438-B3CB-F31D17DD5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1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8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9677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/>
          <a:stretch/>
        </p:blipFill>
        <p:spPr>
          <a:xfrm rot="5400000">
            <a:off x="2856750" y="-2473463"/>
            <a:ext cx="6478500" cy="118049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6857802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0149357" y="189750"/>
            <a:ext cx="1367644" cy="21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/>
          </a:p>
        </p:txBody>
      </p:sp>
      <p:sp>
        <p:nvSpPr>
          <p:cNvPr id="8" name="图文框 7"/>
          <p:cNvSpPr/>
          <p:nvPr userDrawn="1"/>
        </p:nvSpPr>
        <p:spPr>
          <a:xfrm>
            <a:off x="193537" y="189750"/>
            <a:ext cx="11804926" cy="64785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1302"/>
      </p:ext>
    </p:extLst>
  </p:cSld>
  <p:clrMapOvr>
    <a:masterClrMapping/>
  </p:clrMapOvr>
  <p:transition spd="slow" advTm="2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4784974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7879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659024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3767879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9412614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590247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12614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69906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538022" y="6204022"/>
            <a:ext cx="662737" cy="645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71097" y="5129513"/>
            <a:ext cx="1799583" cy="1657389"/>
          </a:xfrm>
          <a:prstGeom prst="rect">
            <a:avLst/>
          </a:prstGeom>
        </p:spPr>
      </p:pic>
      <p:sp>
        <p:nvSpPr>
          <p:cNvPr id="6" name="图文框 5"/>
          <p:cNvSpPr/>
          <p:nvPr userDrawn="1"/>
        </p:nvSpPr>
        <p:spPr>
          <a:xfrm>
            <a:off x="193537" y="189750"/>
            <a:ext cx="11804926" cy="64785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93537" y="539875"/>
            <a:ext cx="11804926" cy="880264"/>
            <a:chOff x="193587" y="415726"/>
            <a:chExt cx="11808000" cy="880468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7" t="60493" r="38276"/>
            <a:stretch/>
          </p:blipFill>
          <p:spPr>
            <a:xfrm rot="5400000">
              <a:off x="743353" y="-134040"/>
              <a:ext cx="880468" cy="1980000"/>
            </a:xfrm>
            <a:prstGeom prst="rect">
              <a:avLst/>
            </a:prstGeom>
          </p:spPr>
        </p:pic>
        <p:sp>
          <p:nvSpPr>
            <p:cNvPr id="8" name="矩形 7"/>
            <p:cNvSpPr/>
            <p:nvPr userDrawn="1"/>
          </p:nvSpPr>
          <p:spPr>
            <a:xfrm>
              <a:off x="6515187" y="583200"/>
              <a:ext cx="5486400" cy="32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91855990"/>
      </p:ext>
    </p:extLst>
  </p:cSld>
  <p:clrMapOvr>
    <a:masterClrMapping/>
  </p:clrMapOvr>
  <p:transition spd="slow" advTm="2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33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274266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/>
          <a:stretch/>
        </p:blipFill>
        <p:spPr>
          <a:xfrm rot="5400000">
            <a:off x="2856750" y="-2473463"/>
            <a:ext cx="6478500" cy="118049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6857802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0149357" y="189750"/>
            <a:ext cx="1367644" cy="21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/>
          </a:p>
        </p:txBody>
      </p:sp>
      <p:sp>
        <p:nvSpPr>
          <p:cNvPr id="8" name="图文框 7"/>
          <p:cNvSpPr/>
          <p:nvPr userDrawn="1"/>
        </p:nvSpPr>
        <p:spPr>
          <a:xfrm>
            <a:off x="193537" y="189750"/>
            <a:ext cx="11804926" cy="64785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854008"/>
      </p:ext>
    </p:extLst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E4898-E21C-B9D4-4633-ACF22902D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E825E-EAF0-4DCB-CF76-2B4417897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BC37F-9CAC-4182-09CD-357BE3BF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6536-5D31-4E1F-B978-8301E9C4E01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F7BBA-6207-3981-DAFB-EA250DB39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F525A-C3B9-E4D8-97BA-34258B6B3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E46E-1C82-4438-B3CB-F31D17DD5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80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4784974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7879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659024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3767879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9412614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590247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12614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15578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538022" y="6204022"/>
            <a:ext cx="662737" cy="645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71097" y="5129513"/>
            <a:ext cx="1799583" cy="1657389"/>
          </a:xfrm>
          <a:prstGeom prst="rect">
            <a:avLst/>
          </a:prstGeom>
        </p:spPr>
      </p:pic>
      <p:sp>
        <p:nvSpPr>
          <p:cNvPr id="6" name="图文框 5"/>
          <p:cNvSpPr/>
          <p:nvPr userDrawn="1"/>
        </p:nvSpPr>
        <p:spPr>
          <a:xfrm>
            <a:off x="193537" y="189750"/>
            <a:ext cx="11804926" cy="64785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93537" y="539875"/>
            <a:ext cx="11804926" cy="880264"/>
            <a:chOff x="193587" y="415726"/>
            <a:chExt cx="11808000" cy="880468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7" t="60493" r="38276"/>
            <a:stretch/>
          </p:blipFill>
          <p:spPr>
            <a:xfrm rot="5400000">
              <a:off x="743353" y="-134040"/>
              <a:ext cx="880468" cy="1980000"/>
            </a:xfrm>
            <a:prstGeom prst="rect">
              <a:avLst/>
            </a:prstGeom>
          </p:spPr>
        </p:pic>
        <p:sp>
          <p:nvSpPr>
            <p:cNvPr id="8" name="矩形 7"/>
            <p:cNvSpPr/>
            <p:nvPr userDrawn="1"/>
          </p:nvSpPr>
          <p:spPr>
            <a:xfrm>
              <a:off x="6515187" y="583200"/>
              <a:ext cx="5486400" cy="32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02292241"/>
      </p:ext>
    </p:extLst>
  </p:cSld>
  <p:clrMapOvr>
    <a:masterClrMapping/>
  </p:clrMapOvr>
  <p:transition spd="slow" advTm="2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/>
          </p:nvPr>
        </p:nvSpPr>
        <p:spPr>
          <a:xfrm>
            <a:off x="7795767" y="2654872"/>
            <a:ext cx="23948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7795767" y="3403611"/>
            <a:ext cx="3288800" cy="834800"/>
          </a:xfrm>
          <a:prstGeom prst="rect">
            <a:avLst/>
          </a:prstGeom>
        </p:spPr>
        <p:txBody>
          <a:bodyPr spcFirstLastPara="1" lIns="91243" tIns="91243" rIns="91243" bIns="91243" anchor="t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2"/>
          </p:nvPr>
        </p:nvSpPr>
        <p:spPr>
          <a:xfrm>
            <a:off x="7795767" y="1687337"/>
            <a:ext cx="2630000" cy="797200"/>
          </a:xfrm>
          <a:prstGeom prst="rect">
            <a:avLst/>
          </a:prstGeom>
        </p:spPr>
        <p:txBody>
          <a:bodyPr spcFirstLastPara="1" lIns="91243" tIns="91243" rIns="91243" bIns="91243" anchor="t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title" idx="3"/>
          </p:nvPr>
        </p:nvSpPr>
        <p:spPr>
          <a:xfrm>
            <a:off x="7795767" y="894900"/>
            <a:ext cx="2394800" cy="8348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4"/>
          </p:nvPr>
        </p:nvSpPr>
        <p:spPr>
          <a:xfrm>
            <a:off x="7795767" y="4334196"/>
            <a:ext cx="23948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5"/>
          </p:nvPr>
        </p:nvSpPr>
        <p:spPr>
          <a:xfrm>
            <a:off x="7795767" y="5101760"/>
            <a:ext cx="3288800" cy="797200"/>
          </a:xfrm>
          <a:prstGeom prst="rect">
            <a:avLst/>
          </a:prstGeom>
        </p:spPr>
        <p:txBody>
          <a:bodyPr spcFirstLastPara="1" lIns="91243" tIns="91243" rIns="91243" bIns="91243" anchor="t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64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66194-CC35-8B24-9AE7-3DF6B0BE8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EB90E-8039-B49F-D56F-0F17D2438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A0A65-325A-D7C3-E8B6-F1B948F85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6536-5D31-4E1F-B978-8301E9C4E01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17FC0-7832-C766-B5B2-075B6B382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D1D23-CA70-70E7-8AB6-85DFA107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E46E-1C82-4438-B3CB-F31D17DD5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3E2CF-3922-8D15-7377-AA1B212F0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0FC59-BEBD-82C2-435F-274BA073F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1C9DFD-962C-13C9-5503-DCBA59872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F6A85E-9601-4B9E-7DCF-058F47ADF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6536-5D31-4E1F-B978-8301E9C4E01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C5A31-2E5B-3DA5-793F-90E93FF58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C69B4-42BE-928E-C165-8778FDCC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E46E-1C82-4438-B3CB-F31D17DD5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9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227-F5FF-79B6-2EB0-8D7F083C9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F5594-476F-3D90-4A05-1F267E180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46EB76-57F4-33A9-3AF3-C8BDB6595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A84508-A14F-9893-5820-1BCA500B7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21582A-197E-3A94-A15D-D950E3169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F96402-DF11-3E8B-05BF-1FE9DC58A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6536-5D31-4E1F-B978-8301E9C4E01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88DFAF-459E-49ED-0D30-141F6CB6B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7AA0BA-3E5B-9FBE-0EAD-7AB06FA07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E46E-1C82-4438-B3CB-F31D17DD5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23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EAC4F-D7A7-76CE-C6CA-2A6A0EADB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3A77FB-2141-AB51-3806-377383ED3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6536-5D31-4E1F-B978-8301E9C4E01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B97AE0-27FD-DDD4-C087-AC6745BA0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564019-C70A-FBE6-47A2-2D1E1188E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E46E-1C82-4438-B3CB-F31D17DD5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90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C5DDAE-B7A9-D911-4930-267F5A13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6536-5D31-4E1F-B978-8301E9C4E01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69E68-1DA5-872E-4D17-F68CE4E92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3933A-CAB8-4938-735C-9C65C8346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E46E-1C82-4438-B3CB-F31D17DD5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4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F22E5-1F9C-22F6-4BF0-CF00E6F61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E6A92-60FE-228E-6CB4-8C8C844D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32C41-002D-60CF-DD3B-517E0E057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4E9C0-5319-8813-7CCF-6D1065727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6536-5D31-4E1F-B978-8301E9C4E01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297E4-6E34-15F8-AEA3-A6968B75D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FC168-6EAD-ADC6-1272-CEA0807F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E46E-1C82-4438-B3CB-F31D17DD5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32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A9F3-9CF1-DD0D-C783-44F2388D2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C9A056-8439-5070-D6AC-4478899001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A143FA-D89E-8B51-3652-7F838BC74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901B4D-53A7-C5A9-7F8E-5B6549248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6536-5D31-4E1F-B978-8301E9C4E01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B5A18-57A2-45E7-FAB3-46A3A532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FBC63-DB47-E404-139F-FEADE4C5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E46E-1C82-4438-B3CB-F31D17DD5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41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EB3535-D9A0-70FE-59DE-F3BD8FB5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D2900-80C9-374D-B300-53839EBF9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DDDDA-A6CF-6075-7F50-D354F108A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46536-5D31-4E1F-B978-8301E9C4E01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9ADC7-793E-9897-D0F1-8E6A226FE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B20A4-C186-4B95-FA26-79E41A9E4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9E46E-1C82-4438-B3CB-F31D17DD5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  <p:sldLayoutId id="2147483672" r:id="rId13"/>
    <p:sldLayoutId id="2147483674" r:id="rId14"/>
    <p:sldLayoutId id="2147483675" r:id="rId15"/>
    <p:sldLayoutId id="2147483676" r:id="rId16"/>
    <p:sldLayoutId id="2147483689" r:id="rId17"/>
    <p:sldLayoutId id="2147483700" r:id="rId18"/>
    <p:sldLayoutId id="2147483702" r:id="rId19"/>
    <p:sldLayoutId id="2147483703" r:id="rId20"/>
    <p:sldLayoutId id="2147483704" r:id="rId21"/>
    <p:sldLayoutId id="214748370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jpeg"/><Relationship Id="rId5" Type="http://schemas.microsoft.com/office/2007/relationships/hdphoto" Target="../media/hdphoto1.wdp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slide" Target="slide3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21.png"/><Relationship Id="rId4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NH&#211;M%202.docx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DBB7B65-485F-9826-1358-E9A5F044C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0" y="-36737"/>
            <a:ext cx="12192000" cy="6858000"/>
          </a:xfrm>
          <a:prstGeom prst="rect">
            <a:avLst/>
          </a:prstGeom>
        </p:spPr>
      </p:pic>
      <p:sp>
        <p:nvSpPr>
          <p:cNvPr id="652" name="Google Shape;652;p26"/>
          <p:cNvSpPr txBox="1">
            <a:spLocks noGrp="1"/>
          </p:cNvSpPr>
          <p:nvPr>
            <p:ph type="subTitle" idx="1"/>
          </p:nvPr>
        </p:nvSpPr>
        <p:spPr>
          <a:xfrm>
            <a:off x="159391" y="5746253"/>
            <a:ext cx="8278689" cy="72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CẨM QUẾ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3" name="Google Shape;653;p26"/>
          <p:cNvCxnSpPr/>
          <p:nvPr/>
        </p:nvCxnSpPr>
        <p:spPr>
          <a:xfrm>
            <a:off x="1909226" y="5340145"/>
            <a:ext cx="490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 Box 17">
            <a:extLst>
              <a:ext uri="{FF2B5EF4-FFF2-40B4-BE49-F238E27FC236}">
                <a16:creationId xmlns:a16="http://schemas.microsoft.com/office/drawing/2014/main" id="{E15A0823-C2A6-34F3-143A-62B71A1E6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6045" y="3725071"/>
            <a:ext cx="933974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GIÁO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THAM DỰ TIẾT HỌC HÔM NAY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13AB7D72-4F07-2882-D803-7E1BD07CC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226" y="626418"/>
            <a:ext cx="4572000" cy="2895600"/>
          </a:xfrm>
          <a:prstGeom prst="diamond">
            <a:avLst/>
          </a:prstGeom>
          <a:solidFill>
            <a:srgbClr val="FF0000"/>
          </a:solidFill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7CCE7797-3A3E-6F32-8A2B-4BE59EC4E488}"/>
              </a:ext>
            </a:extLst>
          </p:cNvPr>
          <p:cNvGrpSpPr>
            <a:grpSpLocks/>
          </p:cNvGrpSpPr>
          <p:nvPr/>
        </p:nvGrpSpPr>
        <p:grpSpPr bwMode="auto">
          <a:xfrm>
            <a:off x="3204626" y="1083618"/>
            <a:ext cx="1981200" cy="1905000"/>
            <a:chOff x="1632" y="2880"/>
            <a:chExt cx="1288" cy="1233"/>
          </a:xfrm>
        </p:grpSpPr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7BCD1675-C631-9912-D680-2A1166506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6" y="3656"/>
              <a:ext cx="1120" cy="305"/>
            </a:xfrm>
            <a:prstGeom prst="cube">
              <a:avLst>
                <a:gd name="adj" fmla="val 84120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FFFFFF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D10FED77-687F-32C5-9097-D9A437933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2" y="3656"/>
              <a:ext cx="392" cy="305"/>
            </a:xfrm>
            <a:prstGeom prst="star16">
              <a:avLst>
                <a:gd name="adj" fmla="val 2091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id="{C7FACAB2-F912-B3DB-F62D-8ADAA9016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8" y="3199"/>
              <a:ext cx="392" cy="610"/>
            </a:xfrm>
            <a:prstGeom prst="flowChartPunchedTap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id="{F297DBD1-7A87-E3D5-05A7-C68D76A85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0" y="3199"/>
              <a:ext cx="392" cy="610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" name="AutoShape 10">
              <a:extLst>
                <a:ext uri="{FF2B5EF4-FFF2-40B4-BE49-F238E27FC236}">
                  <a16:creationId xmlns:a16="http://schemas.microsoft.com/office/drawing/2014/main" id="{A68CDFE1-6177-5471-B898-CCA87EEA5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4" y="3199"/>
              <a:ext cx="392" cy="610"/>
            </a:xfrm>
            <a:prstGeom prst="flowChartPunchedTape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CB42FA7C-2D48-BCE5-E26C-14EA400E2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6" y="3199"/>
              <a:ext cx="392" cy="610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0B5438F-D0E4-8BAE-7857-6C43A3D74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6" y="3808"/>
              <a:ext cx="1008" cy="153"/>
            </a:xfrm>
            <a:prstGeom prst="ribbon">
              <a:avLst>
                <a:gd name="adj1" fmla="val 33333"/>
                <a:gd name="adj2" fmla="val 4524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AB2F3277-162B-5001-6743-0636FBAA16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0" y="3808"/>
              <a:ext cx="616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altLang="en-US" sz="1200" b="1">
                  <a:latin typeface="Arial" panose="020B0604020202020204" pitchFamily="34" charset="0"/>
                </a:rPr>
                <a:t>GD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44CA34C9-E883-DC92-853D-4E8ACF52E7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8" y="3808"/>
              <a:ext cx="33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979C202E-A12C-BEA9-2684-953089F7CA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8" y="3808"/>
              <a:ext cx="22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WordArt 16">
              <a:extLst>
                <a:ext uri="{FF2B5EF4-FFF2-40B4-BE49-F238E27FC236}">
                  <a16:creationId xmlns:a16="http://schemas.microsoft.com/office/drawing/2014/main" id="{02C655C1-57EC-E138-47D0-03ADC180030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632" y="2880"/>
              <a:ext cx="1288" cy="1219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651789"/>
                  <a:gd name="adj2" fmla="val 86417"/>
                </a:avLst>
              </a:prstTxWarp>
            </a:bodyPr>
            <a:lstStyle/>
            <a:p>
              <a:pPr algn="ctr"/>
              <a:r>
                <a:rPr lang="fr-FR" sz="800" kern="10" dirty="0" err="1">
                  <a:ln w="9525">
                    <a:solidFill>
                      <a:srgbClr val="FFFF66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.VnTimeH" panose="020B7200000000000000" pitchFamily="34" charset="0"/>
                </a:rPr>
                <a:t>thi</a:t>
              </a:r>
              <a:r>
                <a:rPr lang="fr-FR" sz="800" kern="10" dirty="0">
                  <a:ln w="9525">
                    <a:solidFill>
                      <a:srgbClr val="FFFF66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.VnTimeH" panose="020B7200000000000000" pitchFamily="34" charset="0"/>
                </a:rPr>
                <a:t> ®</a:t>
              </a:r>
              <a:r>
                <a:rPr lang="fr-FR" sz="800" kern="10" dirty="0" err="1">
                  <a:ln w="9525">
                    <a:solidFill>
                      <a:srgbClr val="FFFF66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.VnTimeH" panose="020B7200000000000000" pitchFamily="34" charset="0"/>
                </a:rPr>
                <a:t>ua</a:t>
              </a:r>
              <a:r>
                <a:rPr lang="fr-FR" sz="800" kern="10" dirty="0">
                  <a:ln w="9525">
                    <a:solidFill>
                      <a:srgbClr val="FFFF66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.VnTimeH" panose="020B7200000000000000" pitchFamily="34" charset="0"/>
                </a:rPr>
                <a:t> d¹y </a:t>
              </a:r>
              <a:r>
                <a:rPr lang="fr-FR" sz="800" kern="10" dirty="0" err="1">
                  <a:ln w="9525">
                    <a:solidFill>
                      <a:srgbClr val="FFFF66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.VnTimeH" panose="020B7200000000000000" pitchFamily="34" charset="0"/>
                </a:rPr>
                <a:t>tèt</a:t>
              </a:r>
              <a:r>
                <a:rPr lang="fr-FR" sz="800" kern="10" dirty="0">
                  <a:ln w="9525">
                    <a:solidFill>
                      <a:srgbClr val="FFFF66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.VnTimeH" panose="020B7200000000000000" pitchFamily="34" charset="0"/>
                </a:rPr>
                <a:t> - </a:t>
              </a:r>
              <a:r>
                <a:rPr lang="fr-FR" sz="800" kern="10" dirty="0" err="1">
                  <a:ln w="9525">
                    <a:solidFill>
                      <a:srgbClr val="FFFF66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.VnTimeH" panose="020B7200000000000000" pitchFamily="34" charset="0"/>
                </a:rPr>
                <a:t>häc</a:t>
              </a:r>
              <a:r>
                <a:rPr lang="fr-FR" sz="800" kern="10" dirty="0">
                  <a:ln w="9525">
                    <a:solidFill>
                      <a:srgbClr val="FFFF66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.VnTimeH" panose="020B7200000000000000" pitchFamily="34" charset="0"/>
                </a:rPr>
                <a:t> </a:t>
              </a:r>
              <a:r>
                <a:rPr lang="fr-FR" sz="800" kern="10" dirty="0" err="1">
                  <a:ln w="9525">
                    <a:solidFill>
                      <a:srgbClr val="FFFF66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.VnTimeH" panose="020B7200000000000000" pitchFamily="34" charset="0"/>
                </a:rPr>
                <a:t>tèt</a:t>
              </a:r>
              <a:endParaRPr lang="en-US" sz="800" kern="10" dirty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H" panose="020B7200000000000000" pitchFamily="34" charset="0"/>
              </a:endParaRPr>
            </a:p>
          </p:txBody>
        </p:sp>
      </p:grpSp>
      <p:pic>
        <p:nvPicPr>
          <p:cNvPr id="16" name="Picture 20" descr="3d bird">
            <a:extLst>
              <a:ext uri="{FF2B5EF4-FFF2-40B4-BE49-F238E27FC236}">
                <a16:creationId xmlns:a16="http://schemas.microsoft.com/office/drawing/2014/main" id="{169489AB-3667-4FD3-6ED6-09F7E92725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30226" y="1585526"/>
            <a:ext cx="161925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1">
            <a:extLst>
              <a:ext uri="{FF2B5EF4-FFF2-40B4-BE49-F238E27FC236}">
                <a16:creationId xmlns:a16="http://schemas.microsoft.com/office/drawing/2014/main" id="{A935DD6E-8FBE-34B7-5008-62E0EEADE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64" y="88553"/>
            <a:ext cx="805815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00" b="1" dirty="0">
                <a:solidFill>
                  <a:srgbClr val="FF0000"/>
                </a:solidFill>
                <a:latin typeface="Arial" panose="020B0604020202020204" pitchFamily="34" charset="0"/>
              </a:rPr>
              <a:t>TRƯỜNG TRUNG HỌC CƠ SỞ LÊ HỒNG PHONG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199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199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99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199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481793"/>
              </p:ext>
            </p:extLst>
          </p:nvPr>
        </p:nvGraphicFramePr>
        <p:xfrm>
          <a:off x="4408" y="-12212"/>
          <a:ext cx="12138214" cy="687021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67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0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21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13767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600" dirty="0">
                        <a:solidFill>
                          <a:srgbClr val="0000FF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21" marR="6062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600" dirty="0">
                        <a:solidFill>
                          <a:srgbClr val="0000FF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21" marR="6062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600" dirty="0">
                        <a:solidFill>
                          <a:srgbClr val="0000FF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21" marR="6062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600" dirty="0">
                        <a:solidFill>
                          <a:srgbClr val="0000FF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21" marR="6062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920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Cốm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21" marR="60621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23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Khánh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dẻ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21" marR="60621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7008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2600" b="1" dirty="0">
                        <a:solidFill>
                          <a:srgbClr val="0000FF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21" marR="60621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1437933" y="1215543"/>
            <a:ext cx="33737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Hà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13881" y="1227291"/>
            <a:ext cx="38440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82485" y="3041524"/>
            <a:ext cx="3402176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dẻ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282951" y="3138453"/>
            <a:ext cx="3844055" cy="20005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algn="just"/>
            <a:endParaRPr lang="en-US" sz="4000" dirty="0">
              <a:solidFill>
                <a:srgbClr val="0000FF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37933" y="5301250"/>
            <a:ext cx="3260852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ùa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algn="just"/>
            <a:endParaRPr lang="en-US" sz="1100" dirty="0">
              <a:solidFill>
                <a:srgbClr val="7030A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14401" y="5158319"/>
            <a:ext cx="3609822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39839" y="5153725"/>
            <a:ext cx="3787167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thỉ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05262-EF66-D94C-C5D1-C84AAB8346FD}"/>
              </a:ext>
            </a:extLst>
          </p:cNvPr>
          <p:cNvSpPr/>
          <p:nvPr/>
        </p:nvSpPr>
        <p:spPr>
          <a:xfrm>
            <a:off x="4800277" y="1269057"/>
            <a:ext cx="36098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94F0FA-4DE1-DFC6-7B95-C5FD593A4458}"/>
              </a:ext>
            </a:extLst>
          </p:cNvPr>
          <p:cNvSpPr/>
          <p:nvPr/>
        </p:nvSpPr>
        <p:spPr>
          <a:xfrm>
            <a:off x="4853354" y="3050603"/>
            <a:ext cx="3402176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276594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ình nền Powerpoint đep cute">
            <a:extLst>
              <a:ext uri="{FF2B5EF4-FFF2-40B4-BE49-F238E27FC236}">
                <a16:creationId xmlns:a16="http://schemas.microsoft.com/office/drawing/2014/main" id="{EA5FE635-7AFA-B36F-0AD0-46C3E5186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1" y="0"/>
            <a:ext cx="12060638" cy="687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A78942-A623-8504-AF96-C68838B9778B}"/>
              </a:ext>
            </a:extLst>
          </p:cNvPr>
          <p:cNvSpPr txBox="1"/>
          <p:nvPr/>
        </p:nvSpPr>
        <p:spPr>
          <a:xfrm>
            <a:off x="486561" y="275934"/>
            <a:ext cx="112580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(SGK/95)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341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CE16391-0944-40AC-A3D9-372FCFFC3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779"/>
            <a:ext cx="12747812" cy="72047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04BC5A5-310E-48D9-ACC9-439D1521C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0949" y="4994526"/>
            <a:ext cx="3089563" cy="249548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846633"/>
              </p:ext>
            </p:extLst>
          </p:nvPr>
        </p:nvGraphicFramePr>
        <p:xfrm>
          <a:off x="1801907" y="1586753"/>
          <a:ext cx="9224682" cy="44106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6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871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32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21" marR="6062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21" marR="6062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609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82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7B57991-61F9-278E-6D78-F4690B266A28}"/>
              </a:ext>
            </a:extLst>
          </p:cNvPr>
          <p:cNvSpPr txBox="1"/>
          <p:nvPr/>
        </p:nvSpPr>
        <p:spPr>
          <a:xfrm>
            <a:off x="2086645" y="2904156"/>
            <a:ext cx="2041601" cy="584747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Cốm vòng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41197A-8484-8441-5A4F-6A52EA16C251}"/>
              </a:ext>
            </a:extLst>
          </p:cNvPr>
          <p:cNvSpPr txBox="1"/>
          <p:nvPr/>
        </p:nvSpPr>
        <p:spPr>
          <a:xfrm>
            <a:off x="1953325" y="3921165"/>
            <a:ext cx="2079642" cy="1815853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 của Trùng Khánh nghe hạt dẻ hát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C9EF72-52AE-90F8-5B55-B3105DDD38ED}"/>
              </a:ext>
            </a:extLst>
          </p:cNvPr>
          <p:cNvSpPr txBox="1"/>
          <p:nvPr/>
        </p:nvSpPr>
        <p:spPr>
          <a:xfrm>
            <a:off x="4182035" y="2627157"/>
            <a:ext cx="6790765" cy="1077190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>
              <a:spcAft>
                <a:spcPts val="0"/>
              </a:spcAft>
              <a:tabLst>
                <a:tab pos="1019175" algn="l"/>
              </a:tabLs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B8B012-92B1-39AC-CD9C-9EA770920B14}"/>
              </a:ext>
            </a:extLst>
          </p:cNvPr>
          <p:cNvSpPr txBox="1"/>
          <p:nvPr/>
        </p:nvSpPr>
        <p:spPr>
          <a:xfrm>
            <a:off x="4114800" y="4060165"/>
            <a:ext cx="7291722" cy="1569632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>
              <a:spcAft>
                <a:spcPts val="0"/>
              </a:spcAft>
              <a:tabLst>
                <a:tab pos="1019175" algn="l"/>
              </a:tabLs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42767"/>
      </p:ext>
    </p:extLst>
  </p:cSld>
  <p:clrMapOvr>
    <a:masterClrMapping/>
  </p:clrMapOvr>
  <p:transition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984EDB-7BA4-C630-EC1F-F3BBCAE9C512}"/>
              </a:ext>
            </a:extLst>
          </p:cNvPr>
          <p:cNvSpPr txBox="1"/>
          <p:nvPr/>
        </p:nvSpPr>
        <p:spPr>
          <a:xfrm>
            <a:off x="295274" y="204988"/>
            <a:ext cx="112816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của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của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Khánh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98779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CA7BBBC-A74C-8C51-5E5F-C7985C13B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0F72AF-0114-3893-37B0-EBB13AABD223}"/>
              </a:ext>
            </a:extLst>
          </p:cNvPr>
          <p:cNvSpPr txBox="1"/>
          <p:nvPr/>
        </p:nvSpPr>
        <p:spPr>
          <a:xfrm>
            <a:off x="352424" y="97972"/>
            <a:ext cx="5615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1218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99FD0F-2B0D-BD5E-4AE7-12C4BAC97A31}"/>
              </a:ext>
            </a:extLst>
          </p:cNvPr>
          <p:cNvSpPr txBox="1"/>
          <p:nvPr/>
        </p:nvSpPr>
        <p:spPr>
          <a:xfrm>
            <a:off x="311602" y="236764"/>
            <a:ext cx="114612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nít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rặt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cặm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563722-7168-2CDC-409F-87263A5E4068}"/>
              </a:ext>
            </a:extLst>
          </p:cNvPr>
          <p:cNvSpPr txBox="1"/>
          <p:nvPr/>
        </p:nvSpPr>
        <p:spPr>
          <a:xfrm>
            <a:off x="311602" y="3200400"/>
            <a:ext cx="11461298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Tìm 3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vùng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miền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trích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nêu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của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454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99FD0F-2B0D-BD5E-4AE7-12C4BAC97A31}"/>
              </a:ext>
            </a:extLst>
          </p:cNvPr>
          <p:cNvSpPr txBox="1"/>
          <p:nvPr/>
        </p:nvSpPr>
        <p:spPr>
          <a:xfrm>
            <a:off x="311602" y="236764"/>
            <a:ext cx="114612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rặt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563722-7168-2CDC-409F-87263A5E4068}"/>
              </a:ext>
            </a:extLst>
          </p:cNvPr>
          <p:cNvSpPr txBox="1"/>
          <p:nvPr/>
        </p:nvSpPr>
        <p:spPr>
          <a:xfrm>
            <a:off x="311602" y="3200400"/>
            <a:ext cx="11461298" cy="1959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</a:p>
          <a:p>
            <a:pPr algn="just">
              <a:spcAft>
                <a:spcPts val="80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44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99FD0F-2B0D-BD5E-4AE7-12C4BAC97A31}"/>
              </a:ext>
            </a:extLst>
          </p:cNvPr>
          <p:cNvSpPr txBox="1"/>
          <p:nvPr/>
        </p:nvSpPr>
        <p:spPr>
          <a:xfrm>
            <a:off x="311602" y="236764"/>
            <a:ext cx="114612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B117B8-4055-3FD2-5C4D-EC10FDB7289D}"/>
              </a:ext>
            </a:extLst>
          </p:cNvPr>
          <p:cNvSpPr txBox="1"/>
          <p:nvPr/>
        </p:nvSpPr>
        <p:spPr>
          <a:xfrm>
            <a:off x="236764" y="3331028"/>
            <a:ext cx="114612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3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vùng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miền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trích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</a:p>
          <a:p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Hồi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rặt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cặm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của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vùng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miền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nét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trưng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của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hóa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miền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Tây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phong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của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</a:t>
            </a:r>
            <a:r>
              <a:rPr lang="en-US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451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9A168A8-B00D-4475-81ED-F59474366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2" y="796066"/>
            <a:ext cx="8887106" cy="62632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353F75B-07E4-4101-8C8D-1FA2A02E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64" y="1491450"/>
            <a:ext cx="8887106" cy="6276066"/>
          </a:xfrm>
          <a:prstGeom prst="rect">
            <a:avLst/>
          </a:prstGeom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343891" y="1988958"/>
            <a:ext cx="6137564" cy="259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6000" b="1" dirty="0">
                <a:solidFill>
                  <a:srgbClr val="FF0000"/>
                </a:solidFill>
                <a:latin typeface="UTM Amerika Sans" pitchFamily="18" charset="0"/>
                <a:cs typeface="Arial" panose="020B0604020202020204" pitchFamily="34" charset="0"/>
              </a:rPr>
              <a:t>HOẠT ĐỘNG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6000" b="1" dirty="0">
                <a:solidFill>
                  <a:srgbClr val="FF0000"/>
                </a:solidFill>
                <a:latin typeface="UTM Amerika Sans" pitchFamily="18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5" name="图片 13" descr="C:\Users\Administrator\Desktop\3a87d5d65ea40f1894161d566048c99a.png3a87d5d65ea40f1894161d566048c99a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43949" y="266099"/>
            <a:ext cx="1721840" cy="1636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10017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11207-2085-9925-FFD8-E87AF098A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2" y="218114"/>
            <a:ext cx="11873390" cy="645113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40AB006-7027-42B0-82D3-973BF86DCCB6}"/>
              </a:ext>
            </a:extLst>
          </p:cNvPr>
          <p:cNvSpPr txBox="1"/>
          <p:nvPr/>
        </p:nvSpPr>
        <p:spPr>
          <a:xfrm>
            <a:off x="1979802" y="2157359"/>
            <a:ext cx="929500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*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uà tặng thiên nhiên”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Trưng bày sản phẩm mà em cho là quà tặng thiên nhiên tại lớp.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3: Vẽ tranh, chụp ảnh,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clip ngắn về “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uà tặng thiên nhiên”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4BC5A5-310E-48D9-ACC9-439D1521C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84640" y="4187621"/>
            <a:ext cx="4273037" cy="37916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40566A5-CCB7-4E60-A6FD-537E876141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44C583-D0BE-4DC5-A4CA-B342672544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75686" y="-57350"/>
            <a:ext cx="5121664" cy="22147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C82D10-8C58-46CD-8A3D-D47926AF80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70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114"/>
          </a:xfrm>
          <a:prstGeom prst="rect">
            <a:avLst/>
          </a:prstGeom>
        </p:spPr>
      </p:pic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68600" b="7448"/>
          <a:stretch>
            <a:fillRect/>
          </a:stretch>
        </p:blipFill>
        <p:spPr bwMode="auto">
          <a:xfrm>
            <a:off x="2474280" y="545193"/>
            <a:ext cx="7318375" cy="1715407"/>
          </a:xfrm>
          <a:prstGeom prst="roundRect">
            <a:avLst>
              <a:gd name="adj" fmla="val 3410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79" y="353706"/>
            <a:ext cx="558800" cy="75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012" y="347811"/>
            <a:ext cx="557741" cy="75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0378">
            <a:off x="5066523" y="4438188"/>
            <a:ext cx="1363403" cy="279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148" y="4160914"/>
            <a:ext cx="2873790" cy="287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TextBox 6"/>
          <p:cNvSpPr txBox="1">
            <a:spLocks noChangeArrowheads="1"/>
          </p:cNvSpPr>
          <p:nvPr/>
        </p:nvSpPr>
        <p:spPr bwMode="auto">
          <a:xfrm>
            <a:off x="3546069" y="3301361"/>
            <a:ext cx="6246586" cy="78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54" tIns="30477" rIns="60954" bIns="3047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vi-VN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altLang="vi-VN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vi-VN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altLang="vi-VN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altLang="vi-VN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3" descr="C:\Users\Administrator\Desktop\3a87d5d65ea40f1894161d566048c99a.png3a87d5d65ea40f1894161d566048c99a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459585" y="1067820"/>
            <a:ext cx="1721840" cy="1636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3273961" y="549263"/>
            <a:ext cx="613756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6000" b="1" dirty="0">
                <a:solidFill>
                  <a:srgbClr val="FF0000"/>
                </a:solidFill>
                <a:latin typeface="UTM Amerika Sans" pitchFamily="18" charset="0"/>
                <a:cs typeface="Arial" panose="020B0604020202020204" pitchFamily="34" charset="0"/>
              </a:rPr>
              <a:t>HOẠT ĐỘNG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6000" b="1" dirty="0">
                <a:solidFill>
                  <a:srgbClr val="FF0000"/>
                </a:solidFill>
                <a:latin typeface="UTM Amerika Sans" pitchFamily="18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6094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03F80-772C-3947-6280-A9828942F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88" y="-435639"/>
            <a:ext cx="10976605" cy="70964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58258C-F555-4428-A7D7-572B418244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B490F8F-EF60-4A78-8763-EDF2A16F40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sp>
        <p:nvSpPr>
          <p:cNvPr id="12" name="文本框 14">
            <a:extLst>
              <a:ext uri="{FF2B5EF4-FFF2-40B4-BE49-F238E27FC236}">
                <a16:creationId xmlns:a16="http://schemas.microsoft.com/office/drawing/2014/main" id="{440AB006-7027-42B0-82D3-973BF86DCCB6}"/>
              </a:ext>
            </a:extLst>
          </p:cNvPr>
          <p:cNvSpPr txBox="1"/>
          <p:nvPr/>
        </p:nvSpPr>
        <p:spPr>
          <a:xfrm>
            <a:off x="3258346" y="776478"/>
            <a:ext cx="5121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迷你简菱心" panose="02010609000101010101" pitchFamily="49" charset="-122"/>
                <a:cs typeface="Times New Roman" pitchFamily="18" charset="0"/>
                <a:sym typeface="+mn-lt"/>
              </a:rPr>
              <a:t>HƯỚNG DẪN TỰ HỌC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迷你简菱心" panose="02010609000101010101" pitchFamily="49" charset="-122"/>
              <a:cs typeface="Times New Roman" pitchFamily="18" charset="0"/>
            </a:endParaRPr>
          </a:p>
        </p:txBody>
      </p:sp>
      <p:sp>
        <p:nvSpPr>
          <p:cNvPr id="14" name="内容占位符 4">
            <a:extLst>
              <a:ext uri="{FF2B5EF4-FFF2-40B4-BE49-F238E27FC236}">
                <a16:creationId xmlns:a16="http://schemas.microsoft.com/office/drawing/2014/main" id="{1060F734-881E-4B62-AE55-9A7DA47A4FFC}"/>
              </a:ext>
            </a:extLst>
          </p:cNvPr>
          <p:cNvSpPr txBox="1">
            <a:spLocks/>
          </p:cNvSpPr>
          <p:nvPr/>
        </p:nvSpPr>
        <p:spPr>
          <a:xfrm>
            <a:off x="1910448" y="1297759"/>
            <a:ext cx="8909136" cy="46295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Tìm hiểu thông tin về tác giả của các văn bản đã học: thu thập các nguồn tư liệu khác nhau như bài viết, ảnh, video,... Đọc thêm các tác phẩm của cùng tác giả.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-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-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4,5,6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kumimoji="0" lang="vi-VN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Hệ thống hoá kiến thức bài học bằng sơ đồ tư duy.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None/>
              <a:tabLst/>
              <a:defRPr/>
            </a:pP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迷你简菱心" panose="02010609000101010101" pitchFamily="49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26264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nền Powerpoint đep cute">
            <a:extLst>
              <a:ext uri="{FF2B5EF4-FFF2-40B4-BE49-F238E27FC236}">
                <a16:creationId xmlns:a16="http://schemas.microsoft.com/office/drawing/2014/main" id="{25100C43-E5FB-06B9-D53C-22B03CBCF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1" y="0"/>
            <a:ext cx="12060638" cy="687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603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24751505"/>
              </p:ext>
            </p:extLst>
          </p:nvPr>
        </p:nvGraphicFramePr>
        <p:xfrm>
          <a:off x="1527175" y="0"/>
          <a:ext cx="913606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0" imgH="0" progId="Paint.Picture">
                  <p:embed/>
                </p:oleObj>
              </mc:Choice>
              <mc:Fallback>
                <p:oleObj name="Bitmap Image" r:id="rId5" imgW="0" imgH="0" progId="Paint.Picture">
                  <p:embed/>
                  <p:pic>
                    <p:nvPicPr>
                      <p:cNvPr id="256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949" b="667"/>
                      <a:stretch>
                        <a:fillRect/>
                      </a:stretch>
                    </p:blipFill>
                    <p:spPr bwMode="auto">
                      <a:xfrm>
                        <a:off x="1527175" y="0"/>
                        <a:ext cx="913606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4" name="Picture 4" descr="t20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7200"/>
            <a:ext cx="2209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O TRAI ĐAT PHU MAU XANH_NHOM ORION - HTV TALENT OFFICIAL">
            <a:hlinkClick r:id="" action="ppaction://media"/>
            <a:extLst>
              <a:ext uri="{FF2B5EF4-FFF2-40B4-BE49-F238E27FC236}">
                <a16:creationId xmlns:a16="http://schemas.microsoft.com/office/drawing/2014/main" id="{C9CD50F6-A88C-3E41-22C4-279A263D15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4899" y="97973"/>
            <a:ext cx="638625" cy="3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2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80372"/>
    </mc:Choice>
    <mc:Fallback xmlns="">
      <p:transition advClick="0" advTm="180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97CD5DAD-F3FC-9637-27CE-F9E333EF8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53" y="114300"/>
            <a:ext cx="10653680" cy="358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ách chọn cốm ngon không bị nhuộm phẩm màu - KhoaHoc.tv">
            <a:extLst>
              <a:ext uri="{FF2B5EF4-FFF2-40B4-BE49-F238E27FC236}">
                <a16:creationId xmlns:a16="http://schemas.microsoft.com/office/drawing/2014/main" id="{A5AB5144-A088-DCB6-9F2A-855DEC0F2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11996256" cy="67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711" y="5940577"/>
            <a:ext cx="1339752" cy="8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ớ Mùa Thu Hà Nội - Hồng Nhung [Official MV HD]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0263490-A7C6-7848-B7AE-02DFF7F695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535" y="5256778"/>
            <a:ext cx="2915570" cy="164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0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u khách hào hứng với trải nghiệm tại thủ phủ trồng dẻ Cao Bằng &gt; Đài phát  thanh và truyền hình Vĩnh Phúc">
            <a:extLst>
              <a:ext uri="{FF2B5EF4-FFF2-40B4-BE49-F238E27FC236}">
                <a16:creationId xmlns:a16="http://schemas.microsoft.com/office/drawing/2014/main" id="{2D9ED079-2385-E5CE-B9BF-E0E45A178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1"/>
            <a:ext cx="12192000" cy="670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861" y="5923612"/>
            <a:ext cx="1339752" cy="8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9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9" name="Oval 107"/>
          <p:cNvSpPr>
            <a:spLocks noChangeArrowheads="1"/>
          </p:cNvSpPr>
          <p:nvPr/>
        </p:nvSpPr>
        <p:spPr bwMode="auto">
          <a:xfrm>
            <a:off x="11565982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Bài Hát Hay Nhất Về Trùng Khánh - Bản Giốc - Cao Bằ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DBEAF92-CFD2-144A-48AF-C754F64423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065814"/>
            <a:ext cx="5033164" cy="261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5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u sang nhớ cốm làng Vòng | BÁO SÀI GÒN GIẢI PHÓNG">
            <a:extLst>
              <a:ext uri="{FF2B5EF4-FFF2-40B4-BE49-F238E27FC236}">
                <a16:creationId xmlns:a16="http://schemas.microsoft.com/office/drawing/2014/main" id="{14FF5AF0-32CF-F306-C96B-DCAE66D98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7CCAC5-1558-018E-3BE7-BB79C34DBFA8}"/>
              </a:ext>
            </a:extLst>
          </p:cNvPr>
          <p:cNvSpPr/>
          <p:nvPr/>
        </p:nvSpPr>
        <p:spPr>
          <a:xfrm>
            <a:off x="1910443" y="4082143"/>
            <a:ext cx="22043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0F5A8B-14AC-7D44-ECEF-3322A1FC6CBA}"/>
              </a:ext>
            </a:extLst>
          </p:cNvPr>
          <p:cNvSpPr/>
          <p:nvPr/>
        </p:nvSpPr>
        <p:spPr>
          <a:xfrm>
            <a:off x="7737777" y="1207248"/>
            <a:ext cx="31172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NHIÊN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3843B2-058B-8991-5035-F26113416873}"/>
              </a:ext>
            </a:extLst>
          </p:cNvPr>
          <p:cNvSpPr/>
          <p:nvPr/>
        </p:nvSpPr>
        <p:spPr>
          <a:xfrm>
            <a:off x="7939080" y="4138132"/>
            <a:ext cx="27780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THIÊN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3A06B6-4A9D-2FEA-F2B5-6B0086C13475}"/>
              </a:ext>
            </a:extLst>
          </p:cNvPr>
          <p:cNvSpPr/>
          <p:nvPr/>
        </p:nvSpPr>
        <p:spPr>
          <a:xfrm>
            <a:off x="5074327" y="2970152"/>
            <a:ext cx="171424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CỦA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538120-E823-FF55-175D-83C1F5FE3EA3}"/>
              </a:ext>
            </a:extLst>
          </p:cNvPr>
          <p:cNvSpPr/>
          <p:nvPr/>
        </p:nvSpPr>
        <p:spPr>
          <a:xfrm>
            <a:off x="1855062" y="930729"/>
            <a:ext cx="275775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TẶNG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E3C97F-C45A-4A92-346F-6515A1D94C2A}"/>
              </a:ext>
            </a:extLst>
          </p:cNvPr>
          <p:cNvGrpSpPr/>
          <p:nvPr/>
        </p:nvGrpSpPr>
        <p:grpSpPr>
          <a:xfrm>
            <a:off x="52457" y="1797"/>
            <a:ext cx="5853793" cy="3616779"/>
            <a:chOff x="77654" y="-8943"/>
            <a:chExt cx="5853793" cy="3616779"/>
          </a:xfrm>
        </p:grpSpPr>
        <p:pic>
          <p:nvPicPr>
            <p:cNvPr id="10" name="Picture 9" descr="Cốm làng Vòng - nồng nàn hương vị mù thu Hà Nội - Vntrip.vn">
              <a:extLst>
                <a:ext uri="{FF2B5EF4-FFF2-40B4-BE49-F238E27FC236}">
                  <a16:creationId xmlns:a16="http://schemas.microsoft.com/office/drawing/2014/main" id="{BAF44210-A44E-7B6C-31ED-B96E766BE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54" y="-8943"/>
              <a:ext cx="5853793" cy="36167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>
              <a:hlinkClick r:id="rId4" action="ppaction://hlinksldjump"/>
              <a:extLst>
                <a:ext uri="{FF2B5EF4-FFF2-40B4-BE49-F238E27FC236}">
                  <a16:creationId xmlns:a16="http://schemas.microsoft.com/office/drawing/2014/main" id="{255710BF-A795-E745-60C5-27F749AA0931}"/>
                </a:ext>
              </a:extLst>
            </p:cNvPr>
            <p:cNvSpPr/>
            <p:nvPr/>
          </p:nvSpPr>
          <p:spPr>
            <a:xfrm>
              <a:off x="2969876" y="1269842"/>
              <a:ext cx="808235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96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</a:t>
              </a:r>
              <a:endPara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2F37F4-E9B6-44D3-CC97-C096AA60BF9E}"/>
              </a:ext>
            </a:extLst>
          </p:cNvPr>
          <p:cNvGrpSpPr/>
          <p:nvPr/>
        </p:nvGrpSpPr>
        <p:grpSpPr>
          <a:xfrm>
            <a:off x="5937063" y="11962"/>
            <a:ext cx="6182899" cy="3606614"/>
            <a:chOff x="5958779" y="97814"/>
            <a:chExt cx="6182899" cy="3606614"/>
          </a:xfrm>
        </p:grpSpPr>
        <p:pic>
          <p:nvPicPr>
            <p:cNvPr id="12" name="Picture 11" descr="Top 30 Cảm nhận của em khi đọc văn bản Mùa thu về Trùng Khánh nghe hạt dẻ  hát">
              <a:extLst>
                <a:ext uri="{FF2B5EF4-FFF2-40B4-BE49-F238E27FC236}">
                  <a16:creationId xmlns:a16="http://schemas.microsoft.com/office/drawing/2014/main" id="{F21FC918-8791-DDE5-878D-83DEBF111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779" y="97814"/>
              <a:ext cx="6182899" cy="36066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4217C4A-F593-0857-A776-20593A9D2AAE}"/>
                </a:ext>
              </a:extLst>
            </p:cNvPr>
            <p:cNvSpPr/>
            <p:nvPr/>
          </p:nvSpPr>
          <p:spPr>
            <a:xfrm>
              <a:off x="8934452" y="1329687"/>
              <a:ext cx="808235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96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</a:t>
              </a:r>
              <a:endPara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DF73B3-8E9B-388F-8E6C-101C3EFEEC90}"/>
              </a:ext>
            </a:extLst>
          </p:cNvPr>
          <p:cNvGrpSpPr/>
          <p:nvPr/>
        </p:nvGrpSpPr>
        <p:grpSpPr>
          <a:xfrm>
            <a:off x="6328" y="3609250"/>
            <a:ext cx="5931446" cy="3227464"/>
            <a:chOff x="-1" y="3630537"/>
            <a:chExt cx="5931447" cy="3227464"/>
          </a:xfrm>
        </p:grpSpPr>
        <p:pic>
          <p:nvPicPr>
            <p:cNvPr id="11" name="Picture 10" descr="Soạn bài Mùa phơi sân trước lớp 7 siêu ngắn - HoaTieu.vn">
              <a:extLst>
                <a:ext uri="{FF2B5EF4-FFF2-40B4-BE49-F238E27FC236}">
                  <a16:creationId xmlns:a16="http://schemas.microsoft.com/office/drawing/2014/main" id="{2AE52D37-DFF6-F8EC-0EF0-96EBC33FF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3630537"/>
              <a:ext cx="5931447" cy="3227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74578C-D9D3-854E-0F50-24627858F769}"/>
                </a:ext>
              </a:extLst>
            </p:cNvPr>
            <p:cNvSpPr/>
            <p:nvPr/>
          </p:nvSpPr>
          <p:spPr>
            <a:xfrm>
              <a:off x="2800349" y="4449536"/>
              <a:ext cx="895860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hlinkClick r:id="" action="ppaction://noaction"/>
                </a:rPr>
                <a:t>3</a:t>
              </a:r>
              <a:endPara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1C4A86-4B29-6000-242A-F690F25DC85C}"/>
              </a:ext>
            </a:extLst>
          </p:cNvPr>
          <p:cNvGrpSpPr/>
          <p:nvPr/>
        </p:nvGrpSpPr>
        <p:grpSpPr>
          <a:xfrm>
            <a:off x="5906250" y="3576840"/>
            <a:ext cx="6271434" cy="3270038"/>
            <a:chOff x="5920566" y="3616779"/>
            <a:chExt cx="6271434" cy="327003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F34BD69-285E-6F23-DC5B-9B6376302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566" y="3616779"/>
              <a:ext cx="6271434" cy="3270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31DA18-7235-2488-EBA6-279A67BE97AC}"/>
                </a:ext>
              </a:extLst>
            </p:cNvPr>
            <p:cNvSpPr/>
            <p:nvPr/>
          </p:nvSpPr>
          <p:spPr>
            <a:xfrm>
              <a:off x="8834190" y="4565103"/>
              <a:ext cx="808235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96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hlinkClick r:id="" action="ppaction://noaction"/>
                </a:rPr>
                <a:t>4</a:t>
              </a:r>
              <a:endPara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91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u sang nhớ cốm làng Vòng | BÁO SÀI GÒN GIẢI PHÓNG">
            <a:extLst>
              <a:ext uri="{FF2B5EF4-FFF2-40B4-BE49-F238E27FC236}">
                <a16:creationId xmlns:a16="http://schemas.microsoft.com/office/drawing/2014/main" id="{14FF5AF0-32CF-F306-C96B-DCAE66D98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7CCAC5-1558-018E-3BE7-BB79C34DBFA8}"/>
              </a:ext>
            </a:extLst>
          </p:cNvPr>
          <p:cNvSpPr/>
          <p:nvPr/>
        </p:nvSpPr>
        <p:spPr>
          <a:xfrm>
            <a:off x="2147207" y="1183147"/>
            <a:ext cx="22043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0F5A8B-14AC-7D44-ECEF-3322A1FC6CBA}"/>
              </a:ext>
            </a:extLst>
          </p:cNvPr>
          <p:cNvSpPr/>
          <p:nvPr/>
        </p:nvSpPr>
        <p:spPr>
          <a:xfrm>
            <a:off x="7716707" y="4082143"/>
            <a:ext cx="31172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NHIÊN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3843B2-058B-8991-5035-F26113416873}"/>
              </a:ext>
            </a:extLst>
          </p:cNvPr>
          <p:cNvSpPr/>
          <p:nvPr/>
        </p:nvSpPr>
        <p:spPr>
          <a:xfrm>
            <a:off x="2256704" y="4082142"/>
            <a:ext cx="27780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THIÊN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3A06B6-4A9D-2FEA-F2B5-6B0086C13475}"/>
              </a:ext>
            </a:extLst>
          </p:cNvPr>
          <p:cNvSpPr/>
          <p:nvPr/>
        </p:nvSpPr>
        <p:spPr>
          <a:xfrm>
            <a:off x="5074327" y="2701704"/>
            <a:ext cx="171424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CỦA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538120-E823-FF55-175D-83C1F5FE3EA3}"/>
              </a:ext>
            </a:extLst>
          </p:cNvPr>
          <p:cNvSpPr/>
          <p:nvPr/>
        </p:nvSpPr>
        <p:spPr>
          <a:xfrm>
            <a:off x="7463926" y="1085175"/>
            <a:ext cx="275775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TẶNG</a:t>
            </a:r>
          </a:p>
        </p:txBody>
      </p:sp>
    </p:spTree>
    <p:extLst>
      <p:ext uri="{BB962C8B-B14F-4D97-AF65-F5344CB8AC3E}">
        <p14:creationId xmlns:p14="http://schemas.microsoft.com/office/powerpoint/2010/main" val="301521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9A168A8-B00D-4475-81ED-F59474366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2" y="796066"/>
            <a:ext cx="8887106" cy="62632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353F75B-07E4-4101-8C8D-1FA2A02E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64" y="1491450"/>
            <a:ext cx="8887106" cy="6276066"/>
          </a:xfrm>
          <a:prstGeom prst="rect">
            <a:avLst/>
          </a:prstGeom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028700" y="2205379"/>
            <a:ext cx="7219949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merika Sans" pitchFamily="18" charset="0"/>
                <a:ea typeface="+mn-ea"/>
                <a:cs typeface="Arial" panose="020B0604020202020204" pitchFamily="34" charset="0"/>
              </a:rPr>
              <a:t>HOẠT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merika Sans" pitchFamily="18" charset="0"/>
                <a:ea typeface="+mn-ea"/>
                <a:cs typeface="Arial" panose="020B0604020202020204" pitchFamily="34" charset="0"/>
              </a:rPr>
              <a:t>ÔN TẬP KIẾN THỨC</a:t>
            </a:r>
          </a:p>
        </p:txBody>
      </p:sp>
      <p:pic>
        <p:nvPicPr>
          <p:cNvPr id="5" name="图片 13" descr="C:\Users\Administrator\Desktop\3a87d5d65ea40f1894161d566048c99a.png3a87d5d65ea40f1894161d566048c99a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13624" y="47985"/>
            <a:ext cx="1721840" cy="1636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43695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"/>
          <p:cNvSpPr/>
          <p:nvPr/>
        </p:nvSpPr>
        <p:spPr>
          <a:xfrm>
            <a:off x="0" y="119333"/>
            <a:ext cx="12211049" cy="11011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zh-CN" altLang="en-US" sz="1050" kern="0">
              <a:solidFill>
                <a:srgbClr val="FFF3D1"/>
              </a:solidFill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37052" y="3276600"/>
            <a:ext cx="3460749" cy="3416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zh-CN" altLang="en-US" sz="1050" kern="0">
              <a:solidFill>
                <a:srgbClr val="FFF3D1"/>
              </a:solidFill>
              <a:sym typeface="Arial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441269" y="3276600"/>
            <a:ext cx="3498851" cy="3390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zh-CN" altLang="en-US" sz="1050" kern="0">
              <a:solidFill>
                <a:srgbClr val="FFF3D1"/>
              </a:solidFill>
              <a:sym typeface="Arial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t="60349" r="68069"/>
          <a:stretch>
            <a:fillRect/>
          </a:stretch>
        </p:blipFill>
        <p:spPr bwMode="auto">
          <a:xfrm>
            <a:off x="5094817" y="2679711"/>
            <a:ext cx="1945216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60052" r="9485"/>
          <a:stretch>
            <a:fillRect/>
          </a:stretch>
        </p:blipFill>
        <p:spPr bwMode="auto">
          <a:xfrm>
            <a:off x="9084733" y="2654300"/>
            <a:ext cx="1619251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Google Shape;417;p34"/>
          <p:cNvSpPr txBox="1">
            <a:spLocks noGrp="1"/>
          </p:cNvSpPr>
          <p:nvPr>
            <p:ph type="subTitle" idx="1"/>
          </p:nvPr>
        </p:nvSpPr>
        <p:spPr>
          <a:xfrm>
            <a:off x="0" y="1265238"/>
            <a:ext cx="12138869" cy="1133475"/>
          </a:xfrm>
          <a:solidFill>
            <a:srgbClr val="CCCCFF"/>
          </a:solidFill>
          <a:ln>
            <a:solidFill>
              <a:srgbClr val="FF0000"/>
            </a:solidFill>
          </a:ln>
        </p:spPr>
        <p:txBody>
          <a:bodyPr lIns="68432" tIns="68432" rIns="68432" bIns="68432"/>
          <a:lstStyle/>
          <a:p>
            <a:pPr marL="457200" indent="-317500" eaLnBrk="1" fontAlgn="auto" hangingPunct="1">
              <a:buClr>
                <a:schemeClr val="dk1"/>
              </a:buClr>
              <a:buSzPts val="1100"/>
              <a:defRPr/>
            </a:pPr>
            <a:r>
              <a:rPr lang="vi-VN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những điều em đã biết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muốn biết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QUÀ TẶNG CỦA THIÊN NHIÊN(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các cột (K) 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(W)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(L)</a:t>
            </a:r>
            <a:r>
              <a:rPr lang="vi-VN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 !</a:t>
            </a:r>
          </a:p>
          <a:p>
            <a:pPr marL="457200" indent="-317500" eaLnBrk="1" fontAlgn="auto" hangingPunct="1">
              <a:buClr>
                <a:schemeClr val="dk1"/>
              </a:buClr>
              <a:buSzPts val="1100"/>
              <a:defRPr/>
            </a:pPr>
            <a:endParaRPr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59817" y="3625861"/>
            <a:ext cx="32004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vi-VN" sz="3200" b="1" kern="0" dirty="0">
                <a:solidFill>
                  <a:srgbClr val="F78B9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 W</a:t>
            </a:r>
            <a:endParaRPr lang="en-US" sz="3200" b="1" kern="0" dirty="0">
              <a:solidFill>
                <a:srgbClr val="F78B9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srgbClr val="F78B9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vi-VN" sz="2400" b="1" kern="0" dirty="0">
                <a:solidFill>
                  <a:srgbClr val="F78B9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 điều em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vi-VN" sz="2400" b="1" kern="0" dirty="0">
                <a:solidFill>
                  <a:srgbClr val="F78B9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MUỐN BIẾT</a:t>
            </a:r>
            <a:r>
              <a:rPr lang="en-US" sz="2400" b="1" kern="0" dirty="0">
                <a:solidFill>
                  <a:srgbClr val="F78B9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02133" y="3429011"/>
            <a:ext cx="3285067" cy="16927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vi-VN" sz="3200" b="1" kern="0" dirty="0">
                <a:solidFill>
                  <a:srgbClr val="F78B9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</a:t>
            </a:r>
            <a:endParaRPr lang="en-US" sz="3200" b="1" kern="0" dirty="0">
              <a:solidFill>
                <a:srgbClr val="F78B9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srgbClr val="F78B9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 </a:t>
            </a:r>
            <a:r>
              <a:rPr lang="vi-VN" sz="2400" b="1" kern="0" dirty="0">
                <a:solidFill>
                  <a:srgbClr val="F78B9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 điều em </a:t>
            </a:r>
            <a:r>
              <a:rPr lang="en-US" sz="2400" b="1" kern="0" dirty="0">
                <a:solidFill>
                  <a:srgbClr val="F78B9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 HỌC ĐƯỢC)</a:t>
            </a:r>
            <a:r>
              <a:rPr lang="vi-VN" sz="2400" b="1" kern="0" dirty="0">
                <a:solidFill>
                  <a:srgbClr val="F78B9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  <a:endParaRPr lang="en-US" sz="2400" b="1" kern="0" dirty="0">
              <a:solidFill>
                <a:srgbClr val="F78B9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vi-VN" sz="2400" b="1" kern="0" dirty="0">
                <a:solidFill>
                  <a:srgbClr val="F78B9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</a:p>
        </p:txBody>
      </p:sp>
      <p:sp>
        <p:nvSpPr>
          <p:cNvPr id="28" name="矩形 2"/>
          <p:cNvSpPr/>
          <p:nvPr/>
        </p:nvSpPr>
        <p:spPr>
          <a:xfrm>
            <a:off x="512241" y="3252788"/>
            <a:ext cx="3306233" cy="3416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zh-CN" altLang="en-US" sz="1400" kern="0">
              <a:solidFill>
                <a:srgbClr val="FFF3D1"/>
              </a:solidFill>
              <a:sym typeface="Arial"/>
            </a:endParaRPr>
          </a:p>
        </p:txBody>
      </p:sp>
      <p:pic>
        <p:nvPicPr>
          <p:cNvPr id="29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 bwMode="auto">
          <a:xfrm>
            <a:off x="996951" y="2628900"/>
            <a:ext cx="26416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49251" y="3563949"/>
            <a:ext cx="3469216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srgbClr val="F78B9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600" b="1" kern="0" dirty="0">
                <a:solidFill>
                  <a:srgbClr val="F78B9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</a:t>
            </a:r>
            <a:endParaRPr lang="en-US" sz="3600" b="1" kern="0" dirty="0">
              <a:solidFill>
                <a:srgbClr val="F78B9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srgbClr val="F78B9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 </a:t>
            </a:r>
            <a:r>
              <a:rPr lang="vi-VN" sz="2400" b="1" kern="0" dirty="0">
                <a:solidFill>
                  <a:srgbClr val="F78B9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 điều em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vi-VN" sz="2400" b="1" kern="0" dirty="0">
                <a:solidFill>
                  <a:srgbClr val="F78B9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 BIẾT</a:t>
            </a:r>
            <a:r>
              <a:rPr lang="en-US" sz="2400" b="1" kern="0" dirty="0">
                <a:solidFill>
                  <a:srgbClr val="F78B9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2233" y="5478473"/>
            <a:ext cx="3490384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1400" kern="0" dirty="0">
                <a:solidFill>
                  <a:srgbClr val="000000"/>
                </a:solidFill>
                <a:cs typeface="Arial"/>
                <a:sym typeface="Arial"/>
              </a:rPr>
              <a:t>………………………………………………………………………………………………………………………………………........</a:t>
            </a:r>
          </a:p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1400" kern="0" dirty="0">
                <a:solidFill>
                  <a:srgbClr val="000000"/>
                </a:solidFill>
                <a:cs typeface="Arial"/>
                <a:sym typeface="Arial"/>
              </a:rPr>
              <a:t>………………………………………………</a:t>
            </a:r>
          </a:p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1400" kern="0" dirty="0">
                <a:solidFill>
                  <a:srgbClr val="000000"/>
                </a:solidFill>
                <a:cs typeface="Arial"/>
                <a:sym typeface="Arial"/>
              </a:rPr>
              <a:t>……………………………………………..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68791" y="5451484"/>
            <a:ext cx="3490383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1400" kern="0">
                <a:solidFill>
                  <a:srgbClr val="000000"/>
                </a:solidFill>
                <a:cs typeface="Arial"/>
                <a:sym typeface="Arial"/>
              </a:rPr>
              <a:t>………………………………………………………………………………………………………………………………………........</a:t>
            </a:r>
            <a:endParaRPr lang="en-US"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1400" kern="0" dirty="0">
                <a:solidFill>
                  <a:srgbClr val="000000"/>
                </a:solidFill>
                <a:cs typeface="Arial"/>
                <a:sym typeface="Arial"/>
              </a:rPr>
              <a:t>…………………………………………….</a:t>
            </a:r>
          </a:p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1400" kern="0" dirty="0">
                <a:solidFill>
                  <a:srgbClr val="000000"/>
                </a:solidFill>
                <a:cs typeface="Arial"/>
                <a:sym typeface="Arial"/>
              </a:rPr>
              <a:t>……………………………………………….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5733" y="5538798"/>
            <a:ext cx="3490384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1400" kern="0" dirty="0">
                <a:solidFill>
                  <a:srgbClr val="000000"/>
                </a:solidFill>
                <a:cs typeface="Arial"/>
                <a:sym typeface="Arial"/>
              </a:rPr>
              <a:t>………………………………………………………………………………………………………………………………………………</a:t>
            </a:r>
          </a:p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1400" kern="0" dirty="0">
                <a:solidFill>
                  <a:srgbClr val="000000"/>
                </a:solidFill>
                <a:cs typeface="Arial"/>
                <a:sym typeface="Arial"/>
              </a:rPr>
              <a:t>……………………………………………..</a:t>
            </a:r>
          </a:p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1400" kern="0" dirty="0">
                <a:solidFill>
                  <a:srgbClr val="000000"/>
                </a:solidFill>
                <a:cs typeface="Arial"/>
                <a:sym typeface="Arial"/>
              </a:rPr>
              <a:t>……………………………………………..</a:t>
            </a:r>
          </a:p>
        </p:txBody>
      </p:sp>
      <p:sp>
        <p:nvSpPr>
          <p:cNvPr id="27" name="Google Shape;141;p29"/>
          <p:cNvSpPr txBox="1">
            <a:spLocks/>
          </p:cNvSpPr>
          <p:nvPr/>
        </p:nvSpPr>
        <p:spPr>
          <a:xfrm>
            <a:off x="1257300" y="124195"/>
            <a:ext cx="9446684" cy="94932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Playfair Display"/>
              <a:buNone/>
              <a:defRPr sz="7200" b="1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defRPr/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</a:p>
        </p:txBody>
      </p:sp>
    </p:spTree>
    <p:extLst>
      <p:ext uri="{BB962C8B-B14F-4D97-AF65-F5344CB8AC3E}">
        <p14:creationId xmlns:p14="http://schemas.microsoft.com/office/powerpoint/2010/main" val="3409384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, chuyên nghiệp mới nhất">
            <a:extLst>
              <a:ext uri="{FF2B5EF4-FFF2-40B4-BE49-F238E27FC236}">
                <a16:creationId xmlns:a16="http://schemas.microsoft.com/office/drawing/2014/main" id="{3EC18C2F-376F-9A65-45A7-3B57EA473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258" y="0"/>
            <a:ext cx="12994258" cy="687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99FD0F-2B0D-BD5E-4AE7-12C4BAC97A31}"/>
              </a:ext>
            </a:extLst>
          </p:cNvPr>
          <p:cNvSpPr txBox="1"/>
          <p:nvPr/>
        </p:nvSpPr>
        <p:spPr>
          <a:xfrm>
            <a:off x="1608228" y="1112043"/>
            <a:ext cx="6705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B4D33-B35D-F269-05E8-9925A877C9C5}"/>
              </a:ext>
            </a:extLst>
          </p:cNvPr>
          <p:cNvSpPr txBox="1"/>
          <p:nvPr/>
        </p:nvSpPr>
        <p:spPr>
          <a:xfrm>
            <a:off x="3569154" y="260550"/>
            <a:ext cx="5339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9: ÔN TẬP – BÀI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E0E2C4-9AB8-5C6F-0D39-36E22C0BFEF6}"/>
              </a:ext>
            </a:extLst>
          </p:cNvPr>
          <p:cNvSpPr txBox="1"/>
          <p:nvPr/>
        </p:nvSpPr>
        <p:spPr>
          <a:xfrm>
            <a:off x="1409519" y="1957368"/>
            <a:ext cx="9372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(SGK/95):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086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25F2BE50-D15B-4D28-1453-153C94A8C0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8037" y="0"/>
            <a:ext cx="9115927" cy="919144"/>
          </a:xfrm>
          <a:solidFill>
            <a:srgbClr val="FFFF00"/>
          </a:solidFill>
        </p:spPr>
        <p:txBody>
          <a:bodyPr rtlCol="0">
            <a:normAutofit/>
          </a:bodyPr>
          <a:lstStyle/>
          <a:p>
            <a:pPr indent="4357" algn="ctr" defTabSz="683675">
              <a:lnSpc>
                <a:spcPct val="80000"/>
              </a:lnSpc>
              <a:spcBef>
                <a:spcPts val="747"/>
              </a:spcBef>
              <a:defRPr/>
            </a:pPr>
            <a:r>
              <a:rPr lang="en-US" altLang="en-US" sz="2287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	</a:t>
            </a:r>
            <a:r>
              <a:rPr lang="en-US" altLang="en-US" sz="3293" b="1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293" b="1" dirty="0">
                <a:solidFill>
                  <a:srgbClr val="CC0066"/>
                </a:solidFill>
                <a:latin typeface="Times New Roman" panose="02020603050405020304" pitchFamily="18" charset="0"/>
              </a:rPr>
              <a:t> dung 9: ÔN TẬP- BÀI 4</a:t>
            </a:r>
            <a:endParaRPr lang="en-US" altLang="en-US" sz="3293" b="1" i="1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Text Box 5">
            <a:extLst>
              <a:ext uri="{FF2B5EF4-FFF2-40B4-BE49-F238E27FC236}">
                <a16:creationId xmlns:a16="http://schemas.microsoft.com/office/drawing/2014/main" id="{3C14BEC6-9E0F-028C-68F9-68D0B2488A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84365" y="919144"/>
            <a:ext cx="8739848" cy="574272"/>
          </a:xfrm>
        </p:spPr>
        <p:txBody>
          <a:bodyPr vert="horz" lIns="74946" tIns="37471" rIns="74946" bIns="37471" rtlCol="0">
            <a:spAutoFit/>
          </a:bodyPr>
          <a:lstStyle/>
          <a:p>
            <a:pPr marL="0" indent="0">
              <a:buNone/>
            </a:pPr>
            <a:r>
              <a:rPr lang="fr-FR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fr-FR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317" name="图片 4">
            <a:extLst>
              <a:ext uri="{FF2B5EF4-FFF2-40B4-BE49-F238E27FC236}">
                <a16:creationId xmlns:a16="http://schemas.microsoft.com/office/drawing/2014/main" id="{0A4533F1-0D95-A240-BEC6-BB0E9114C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531" y="-594851"/>
            <a:ext cx="794267" cy="258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图片 3">
            <a:extLst>
              <a:ext uri="{FF2B5EF4-FFF2-40B4-BE49-F238E27FC236}">
                <a16:creationId xmlns:a16="http://schemas.microsoft.com/office/drawing/2014/main" id="{790A03FD-8764-6F5D-CCE9-AEEC9639B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3078"/>
            <a:ext cx="1006266" cy="221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8C46A96-3843-A45C-0A04-A2D6B71F3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362126"/>
              </p:ext>
            </p:extLst>
          </p:nvPr>
        </p:nvGraphicFramePr>
        <p:xfrm>
          <a:off x="411062" y="1563155"/>
          <a:ext cx="11409027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3009">
                  <a:extLst>
                    <a:ext uri="{9D8B030D-6E8A-4147-A177-3AD203B41FA5}">
                      <a16:colId xmlns:a16="http://schemas.microsoft.com/office/drawing/2014/main" val="2999142080"/>
                    </a:ext>
                  </a:extLst>
                </a:gridCol>
                <a:gridCol w="3803009">
                  <a:extLst>
                    <a:ext uri="{9D8B030D-6E8A-4147-A177-3AD203B41FA5}">
                      <a16:colId xmlns:a16="http://schemas.microsoft.com/office/drawing/2014/main" val="1705685436"/>
                    </a:ext>
                  </a:extLst>
                </a:gridCol>
                <a:gridCol w="3803009">
                  <a:extLst>
                    <a:ext uri="{9D8B030D-6E8A-4147-A177-3AD203B41FA5}">
                      <a16:colId xmlns:a16="http://schemas.microsoft.com/office/drawing/2014/main" val="3785339224"/>
                    </a:ext>
                  </a:extLst>
                </a:gridCol>
              </a:tblGrid>
              <a:tr h="40443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0812569"/>
                  </a:ext>
                </a:extLst>
              </a:tr>
              <a:tr h="1356940">
                <a:tc>
                  <a:txBody>
                    <a:bodyPr/>
                    <a:lstStyle/>
                    <a:p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của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của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của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của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alt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91820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5082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99FD0F-2B0D-BD5E-4AE7-12C4BAC97A31}"/>
              </a:ext>
            </a:extLst>
          </p:cNvPr>
          <p:cNvSpPr txBox="1"/>
          <p:nvPr/>
        </p:nvSpPr>
        <p:spPr>
          <a:xfrm>
            <a:off x="450395" y="253094"/>
            <a:ext cx="110857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fr-FR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fr-FR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fr-FR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fr-FR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(SGK/95).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C36103-39CE-220E-6F9B-E21216560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227132"/>
              </p:ext>
            </p:extLst>
          </p:nvPr>
        </p:nvGraphicFramePr>
        <p:xfrm>
          <a:off x="311604" y="1824786"/>
          <a:ext cx="11568792" cy="4354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8785">
                  <a:extLst>
                    <a:ext uri="{9D8B030D-6E8A-4147-A177-3AD203B41FA5}">
                      <a16:colId xmlns:a16="http://schemas.microsoft.com/office/drawing/2014/main" val="816103321"/>
                    </a:ext>
                  </a:extLst>
                </a:gridCol>
                <a:gridCol w="2223748">
                  <a:extLst>
                    <a:ext uri="{9D8B030D-6E8A-4147-A177-3AD203B41FA5}">
                      <a16:colId xmlns:a16="http://schemas.microsoft.com/office/drawing/2014/main" val="3569438487"/>
                    </a:ext>
                  </a:extLst>
                </a:gridCol>
                <a:gridCol w="2711266">
                  <a:extLst>
                    <a:ext uri="{9D8B030D-6E8A-4147-A177-3AD203B41FA5}">
                      <a16:colId xmlns:a16="http://schemas.microsoft.com/office/drawing/2014/main" val="1717419300"/>
                    </a:ext>
                  </a:extLst>
                </a:gridCol>
                <a:gridCol w="3434993">
                  <a:extLst>
                    <a:ext uri="{9D8B030D-6E8A-4147-A177-3AD203B41FA5}">
                      <a16:colId xmlns:a16="http://schemas.microsoft.com/office/drawing/2014/main" val="3680015568"/>
                    </a:ext>
                  </a:extLst>
                </a:gridCol>
              </a:tblGrid>
              <a:tr h="1169121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của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của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804173"/>
                  </a:ext>
                </a:extLst>
              </a:tr>
              <a:tr h="851187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Cốm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751388"/>
                  </a:ext>
                </a:extLst>
              </a:tr>
              <a:tr h="825051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Khánh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dẻ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906998"/>
                  </a:ext>
                </a:extLst>
              </a:tr>
              <a:tr h="851187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68648"/>
                  </a:ext>
                </a:extLst>
              </a:tr>
            </a:tbl>
          </a:graphicData>
        </a:graphic>
      </p:graphicFrame>
      <p:sp>
        <p:nvSpPr>
          <p:cNvPr id="8" name="Rectangle 7">
            <a:hlinkClick r:id="rId2" action="ppaction://hlinkfile"/>
            <a:extLst>
              <a:ext uri="{FF2B5EF4-FFF2-40B4-BE49-F238E27FC236}">
                <a16:creationId xmlns:a16="http://schemas.microsoft.com/office/drawing/2014/main" id="{3B398B0D-E35B-D685-A5E3-C83B64333A10}"/>
              </a:ext>
            </a:extLst>
          </p:cNvPr>
          <p:cNvSpPr/>
          <p:nvPr/>
        </p:nvSpPr>
        <p:spPr>
          <a:xfrm>
            <a:off x="3526971" y="3135086"/>
            <a:ext cx="2179865" cy="7756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6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1497</TotalTime>
  <Words>1255</Words>
  <Application>Microsoft Office PowerPoint</Application>
  <PresentationFormat>Widescreen</PresentationFormat>
  <Paragraphs>143</Paragraphs>
  <Slides>23</Slides>
  <Notes>7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DengXian</vt:lpstr>
      <vt:lpstr>.VnTime</vt:lpstr>
      <vt:lpstr>.VnTimeH</vt:lpstr>
      <vt:lpstr>Arial</vt:lpstr>
      <vt:lpstr>Calibri</vt:lpstr>
      <vt:lpstr>Calibri Light</vt:lpstr>
      <vt:lpstr>Livvic</vt:lpstr>
      <vt:lpstr>Playfair Display</vt:lpstr>
      <vt:lpstr>Times New Roman</vt:lpstr>
      <vt:lpstr>UTM Amerika Sans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Nội dung 9: ÔN TẬP- BÀI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nguyenthicamque.bd21@outlook.com.vn</dc:creator>
  <cp:lastModifiedBy>nguyenthicamque.bd21@outlook.com.vn</cp:lastModifiedBy>
  <cp:revision>264</cp:revision>
  <dcterms:created xsi:type="dcterms:W3CDTF">2023-11-25T07:20:07Z</dcterms:created>
  <dcterms:modified xsi:type="dcterms:W3CDTF">2023-11-29T14:23:51Z</dcterms:modified>
</cp:coreProperties>
</file>