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388" r:id="rId2"/>
    <p:sldId id="256" r:id="rId3"/>
    <p:sldId id="387" r:id="rId4"/>
    <p:sldId id="376" r:id="rId5"/>
    <p:sldId id="377" r:id="rId6"/>
    <p:sldId id="378" r:id="rId7"/>
    <p:sldId id="379" r:id="rId8"/>
    <p:sldId id="380" r:id="rId9"/>
    <p:sldId id="381" r:id="rId10"/>
    <p:sldId id="364" r:id="rId11"/>
    <p:sldId id="354" r:id="rId12"/>
    <p:sldId id="355" r:id="rId13"/>
    <p:sldId id="374" r:id="rId14"/>
    <p:sldId id="375" r:id="rId15"/>
    <p:sldId id="357" r:id="rId16"/>
    <p:sldId id="358" r:id="rId17"/>
    <p:sldId id="384" r:id="rId18"/>
    <p:sldId id="360" r:id="rId19"/>
    <p:sldId id="382" r:id="rId20"/>
    <p:sldId id="383" r:id="rId21"/>
  </p:sldIdLst>
  <p:sldSz cx="9144000" cy="5143500" type="screen16x9"/>
  <p:notesSz cx="6858000" cy="9144000"/>
  <p:embeddedFontLst>
    <p:embeddedFont>
      <p:font typeface="Gochi Hand" charset="0"/>
      <p:regular r:id="rId23"/>
    </p:embeddedFont>
    <p:embeddedFont>
      <p:font typeface=".VnTifani Heavy" pitchFamily="34" charset="0"/>
      <p:regular r:id="rId24"/>
    </p:embeddedFont>
    <p:embeddedFont>
      <p:font typeface="Eras Bold ITC" charset="0"/>
      <p:regular r:id="rId25"/>
    </p:embeddedFont>
    <p:embeddedFont>
      <p:font typeface="Montserrat" charset="0"/>
      <p:regular r:id="rId26"/>
      <p:bold r:id="rId27"/>
      <p:italic r:id="rId28"/>
      <p:boldItalic r:id="rId29"/>
    </p:embeddedFont>
    <p:embeddedFont>
      <p:font typeface="Fira Sans Black" charset="0"/>
      <p:bold r:id="rId30"/>
      <p:boldItalic r:id="rId31"/>
    </p:embeddedFont>
    <p:embeddedFont>
      <p:font typeface="Open Sans" charset="0"/>
      <p:regular r:id="rId32"/>
      <p:bold r:id="rId33"/>
      <p:italic r:id="rId34"/>
      <p:boldItalic r:id="rId35"/>
    </p:embeddedFont>
    <p:embeddedFont>
      <p:font typeface="Arial Black" pitchFamily="34" charset="0"/>
      <p:bold r:id="rId36"/>
    </p:embeddedFont>
    <p:embeddedFont>
      <p:font typeface="Calibri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D7"/>
    <a:srgbClr val="FFCC66"/>
    <a:srgbClr val="00FFFF"/>
    <a:srgbClr val="D4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12AF7F3-0ABF-437C-A301-B13CD5C141F1}">
  <a:tblStyle styleId="{312AF7F3-0ABF-437C-A301-B13CD5C141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490" autoAdjust="0"/>
  </p:normalViewPr>
  <p:slideViewPr>
    <p:cSldViewPr snapToGrid="0"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844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05f8bbb73_0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905f8bbb73_0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3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11725" y="271575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74738" y="110387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68825" y="4447575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760900" y="3637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1462075" y="22751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7438333">
            <a:off x="729630" y="-612500"/>
            <a:ext cx="4481546" cy="4411777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-3040573">
            <a:off x="4149107" y="-554583"/>
            <a:ext cx="4566761" cy="4495750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720300" y="538325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1"/>
          </p:nvPr>
        </p:nvSpPr>
        <p:spPr>
          <a:xfrm>
            <a:off x="720300" y="2107100"/>
            <a:ext cx="77034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-2295052">
            <a:off x="7838270" y="172139"/>
            <a:ext cx="464471" cy="429821"/>
            <a:chOff x="3904050" y="2322725"/>
            <a:chExt cx="464475" cy="429825"/>
          </a:xfrm>
        </p:grpSpPr>
        <p:sp>
          <p:nvSpPr>
            <p:cNvPr id="114" name="Google Shape;114;p11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347200" y="246721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765400" y="2467213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EEF92-7287-4A9D-8E95-7AC11F65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A474A7-64DE-4AAE-B4BC-B7570EDD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D61F-88C8-40F9-AC9B-9E958F33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3A01-AD08-4B55-9902-66A6B37783A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9B92C9-0A06-4816-ACFB-857070FA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1EF1CC-AA06-44DD-9E3A-FD0D7973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89D0-3AC7-4856-B284-1DD4836E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Some big number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 rot="-5400000">
            <a:off x="-37731" y="-282315"/>
            <a:ext cx="5884047" cy="6146133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hasCustomPrompt="1"/>
          </p:nvPr>
        </p:nvSpPr>
        <p:spPr>
          <a:xfrm>
            <a:off x="1405150" y="4687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405008" y="1245375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2" hasCustomPrompt="1"/>
          </p:nvPr>
        </p:nvSpPr>
        <p:spPr>
          <a:xfrm>
            <a:off x="1405150" y="18613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3"/>
          </p:nvPr>
        </p:nvSpPr>
        <p:spPr>
          <a:xfrm>
            <a:off x="1405008" y="2637979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4" hasCustomPrompt="1"/>
          </p:nvPr>
        </p:nvSpPr>
        <p:spPr>
          <a:xfrm>
            <a:off x="1405150" y="32539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5"/>
          </p:nvPr>
        </p:nvSpPr>
        <p:spPr>
          <a:xfrm>
            <a:off x="1405008" y="4030583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 rot="-4849329">
            <a:off x="5961683" y="2538216"/>
            <a:ext cx="427876" cy="844627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467463" y="1089938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8702138" y="966900"/>
            <a:ext cx="114075" cy="89075"/>
          </a:xfrm>
          <a:custGeom>
            <a:avLst/>
            <a:gdLst/>
            <a:ahLst/>
            <a:cxnLst/>
            <a:rect l="l" t="t" r="r" b="b"/>
            <a:pathLst>
              <a:path w="4563" h="3563" extrusionOk="0">
                <a:moveTo>
                  <a:pt x="2313" y="1"/>
                </a:moveTo>
                <a:cubicBezTo>
                  <a:pt x="0" y="1"/>
                  <a:pt x="0" y="3563"/>
                  <a:pt x="2313" y="3563"/>
                </a:cubicBezTo>
                <a:cubicBezTo>
                  <a:pt x="4562" y="3563"/>
                  <a:pt x="4562" y="1"/>
                  <a:pt x="2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 rot="-4135010">
            <a:off x="8071665" y="513280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71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0000" y="141900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ubTitle" idx="1"/>
          </p:nvPr>
        </p:nvSpPr>
        <p:spPr>
          <a:xfrm>
            <a:off x="720000" y="2988900"/>
            <a:ext cx="4785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33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5FB1D5C-DBBC-4D53-A2AC-1CBE5D53EFE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24493" y="538325"/>
            <a:ext cx="6634716" cy="2507100"/>
          </a:xfrm>
        </p:spPr>
        <p:txBody>
          <a:bodyPr/>
          <a:lstStyle/>
          <a:p>
            <a:r>
              <a:rPr lang="en-US" sz="96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41BE67-FC1D-48B4-AC06-ED62DFA473CB}"/>
              </a:ext>
            </a:extLst>
          </p:cNvPr>
          <p:cNvSpPr/>
          <p:nvPr/>
        </p:nvSpPr>
        <p:spPr>
          <a:xfrm>
            <a:off x="297712" y="1933119"/>
            <a:ext cx="9431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Eras Bold ITC" panose="020B0907030504020204" pitchFamily="34" charset="0"/>
              </a:rPr>
              <a:t>Welcome to our class!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16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1"/>
          <p:cNvSpPr txBox="1">
            <a:spLocks noGrp="1"/>
          </p:cNvSpPr>
          <p:nvPr>
            <p:ph type="title" idx="2"/>
          </p:nvPr>
        </p:nvSpPr>
        <p:spPr>
          <a:xfrm>
            <a:off x="886255" y="2511454"/>
            <a:ext cx="5320115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PRACTICE</a:t>
            </a:r>
            <a:endParaRPr sz="9600" dirty="0"/>
          </a:p>
        </p:txBody>
      </p:sp>
      <p:grpSp>
        <p:nvGrpSpPr>
          <p:cNvPr id="910" name="Google Shape;910;p51"/>
          <p:cNvGrpSpPr/>
          <p:nvPr/>
        </p:nvGrpSpPr>
        <p:grpSpPr>
          <a:xfrm>
            <a:off x="6602492" y="2299384"/>
            <a:ext cx="2099666" cy="3371593"/>
            <a:chOff x="2534650" y="2865525"/>
            <a:chExt cx="941850" cy="1512400"/>
          </a:xfrm>
        </p:grpSpPr>
        <p:sp>
          <p:nvSpPr>
            <p:cNvPr id="911" name="Google Shape;911;p51"/>
            <p:cNvSpPr/>
            <p:nvPr/>
          </p:nvSpPr>
          <p:spPr>
            <a:xfrm>
              <a:off x="3188475" y="3596325"/>
              <a:ext cx="127400" cy="254600"/>
            </a:xfrm>
            <a:custGeom>
              <a:avLst/>
              <a:gdLst/>
              <a:ahLst/>
              <a:cxnLst/>
              <a:rect l="l" t="t" r="r" b="b"/>
              <a:pathLst>
                <a:path w="5096" h="10184" extrusionOk="0">
                  <a:moveTo>
                    <a:pt x="2887" y="1"/>
                  </a:moveTo>
                  <a:cubicBezTo>
                    <a:pt x="2485" y="678"/>
                    <a:pt x="1657" y="1607"/>
                    <a:pt x="1" y="2611"/>
                  </a:cubicBezTo>
                  <a:cubicBezTo>
                    <a:pt x="327" y="3590"/>
                    <a:pt x="1682" y="7781"/>
                    <a:pt x="1833" y="9538"/>
                  </a:cubicBezTo>
                  <a:cubicBezTo>
                    <a:pt x="1833" y="9538"/>
                    <a:pt x="2918" y="10184"/>
                    <a:pt x="3792" y="10184"/>
                  </a:cubicBezTo>
                  <a:cubicBezTo>
                    <a:pt x="4350" y="10184"/>
                    <a:pt x="4821" y="9921"/>
                    <a:pt x="4870" y="9061"/>
                  </a:cubicBezTo>
                  <a:cubicBezTo>
                    <a:pt x="5096" y="5021"/>
                    <a:pt x="3414" y="1105"/>
                    <a:pt x="2887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2703450" y="3773275"/>
              <a:ext cx="623725" cy="357675"/>
            </a:xfrm>
            <a:custGeom>
              <a:avLst/>
              <a:gdLst/>
              <a:ahLst/>
              <a:cxnLst/>
              <a:rect l="l" t="t" r="r" b="b"/>
              <a:pathLst>
                <a:path w="24949" h="14307" extrusionOk="0">
                  <a:moveTo>
                    <a:pt x="18674" y="1"/>
                  </a:moveTo>
                  <a:cubicBezTo>
                    <a:pt x="16651" y="1039"/>
                    <a:pt x="14459" y="1374"/>
                    <a:pt x="12470" y="1374"/>
                  </a:cubicBezTo>
                  <a:cubicBezTo>
                    <a:pt x="8832" y="1374"/>
                    <a:pt x="5873" y="252"/>
                    <a:pt x="5873" y="252"/>
                  </a:cubicBezTo>
                  <a:cubicBezTo>
                    <a:pt x="5873" y="252"/>
                    <a:pt x="5622" y="603"/>
                    <a:pt x="5246" y="1205"/>
                  </a:cubicBezTo>
                  <a:lnTo>
                    <a:pt x="4844" y="1833"/>
                  </a:lnTo>
                  <a:cubicBezTo>
                    <a:pt x="5196" y="2134"/>
                    <a:pt x="5497" y="2310"/>
                    <a:pt x="5371" y="2586"/>
                  </a:cubicBezTo>
                  <a:cubicBezTo>
                    <a:pt x="5319" y="2673"/>
                    <a:pt x="5218" y="2706"/>
                    <a:pt x="5092" y="2706"/>
                  </a:cubicBezTo>
                  <a:cubicBezTo>
                    <a:pt x="4674" y="2706"/>
                    <a:pt x="3991" y="2335"/>
                    <a:pt x="3991" y="2335"/>
                  </a:cubicBezTo>
                  <a:lnTo>
                    <a:pt x="3991" y="2335"/>
                  </a:lnTo>
                  <a:cubicBezTo>
                    <a:pt x="3991" y="2335"/>
                    <a:pt x="5271" y="3238"/>
                    <a:pt x="4895" y="3464"/>
                  </a:cubicBezTo>
                  <a:cubicBezTo>
                    <a:pt x="4832" y="3500"/>
                    <a:pt x="4757" y="3515"/>
                    <a:pt x="4677" y="3515"/>
                  </a:cubicBezTo>
                  <a:cubicBezTo>
                    <a:pt x="4244" y="3515"/>
                    <a:pt x="3624" y="3080"/>
                    <a:pt x="3539" y="3038"/>
                  </a:cubicBezTo>
                  <a:lnTo>
                    <a:pt x="3539" y="3038"/>
                  </a:lnTo>
                  <a:cubicBezTo>
                    <a:pt x="3640" y="3113"/>
                    <a:pt x="4518" y="3891"/>
                    <a:pt x="4167" y="4217"/>
                  </a:cubicBezTo>
                  <a:cubicBezTo>
                    <a:pt x="4110" y="4223"/>
                    <a:pt x="4055" y="4226"/>
                    <a:pt x="4001" y="4226"/>
                  </a:cubicBezTo>
                  <a:cubicBezTo>
                    <a:pt x="3814" y="4226"/>
                    <a:pt x="3639" y="4189"/>
                    <a:pt x="3464" y="4092"/>
                  </a:cubicBezTo>
                  <a:cubicBezTo>
                    <a:pt x="1832" y="6878"/>
                    <a:pt x="0" y="10291"/>
                    <a:pt x="176" y="11370"/>
                  </a:cubicBezTo>
                  <a:cubicBezTo>
                    <a:pt x="251" y="11998"/>
                    <a:pt x="2560" y="11998"/>
                    <a:pt x="4568" y="12525"/>
                  </a:cubicBezTo>
                  <a:cubicBezTo>
                    <a:pt x="5221" y="12726"/>
                    <a:pt x="5898" y="12952"/>
                    <a:pt x="6551" y="13253"/>
                  </a:cubicBezTo>
                  <a:lnTo>
                    <a:pt x="6576" y="13253"/>
                  </a:lnTo>
                  <a:cubicBezTo>
                    <a:pt x="8107" y="13905"/>
                    <a:pt x="9764" y="14257"/>
                    <a:pt x="11445" y="14307"/>
                  </a:cubicBezTo>
                  <a:cubicBezTo>
                    <a:pt x="12324" y="14307"/>
                    <a:pt x="13202" y="14257"/>
                    <a:pt x="14081" y="14131"/>
                  </a:cubicBezTo>
                  <a:lnTo>
                    <a:pt x="14281" y="14106"/>
                  </a:lnTo>
                  <a:cubicBezTo>
                    <a:pt x="18021" y="13554"/>
                    <a:pt x="18147" y="13102"/>
                    <a:pt x="18950" y="12675"/>
                  </a:cubicBezTo>
                  <a:cubicBezTo>
                    <a:pt x="19301" y="12475"/>
                    <a:pt x="19703" y="12349"/>
                    <a:pt x="20104" y="12249"/>
                  </a:cubicBezTo>
                  <a:cubicBezTo>
                    <a:pt x="20983" y="12023"/>
                    <a:pt x="23568" y="12148"/>
                    <a:pt x="23794" y="11697"/>
                  </a:cubicBezTo>
                  <a:cubicBezTo>
                    <a:pt x="24948" y="9362"/>
                    <a:pt x="18674" y="1"/>
                    <a:pt x="18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2747375" y="3458050"/>
              <a:ext cx="523325" cy="349250"/>
            </a:xfrm>
            <a:custGeom>
              <a:avLst/>
              <a:gdLst/>
              <a:ahLst/>
              <a:cxnLst/>
              <a:rect l="l" t="t" r="r" b="b"/>
              <a:pathLst>
                <a:path w="20933" h="13970" extrusionOk="0">
                  <a:moveTo>
                    <a:pt x="6413" y="0"/>
                  </a:moveTo>
                  <a:cubicBezTo>
                    <a:pt x="5351" y="0"/>
                    <a:pt x="3920" y="342"/>
                    <a:pt x="2410" y="1692"/>
                  </a:cubicBezTo>
                  <a:cubicBezTo>
                    <a:pt x="1456" y="2595"/>
                    <a:pt x="628" y="3599"/>
                    <a:pt x="0" y="4754"/>
                  </a:cubicBezTo>
                  <a:cubicBezTo>
                    <a:pt x="101" y="4929"/>
                    <a:pt x="201" y="5130"/>
                    <a:pt x="326" y="5306"/>
                  </a:cubicBezTo>
                  <a:cubicBezTo>
                    <a:pt x="778" y="6059"/>
                    <a:pt x="1807" y="7364"/>
                    <a:pt x="3338" y="7740"/>
                  </a:cubicBezTo>
                  <a:cubicBezTo>
                    <a:pt x="3639" y="7816"/>
                    <a:pt x="3966" y="7866"/>
                    <a:pt x="4292" y="7866"/>
                  </a:cubicBezTo>
                  <a:cubicBezTo>
                    <a:pt x="4167" y="9472"/>
                    <a:pt x="4066" y="11430"/>
                    <a:pt x="4091" y="12836"/>
                  </a:cubicBezTo>
                  <a:cubicBezTo>
                    <a:pt x="4091" y="12836"/>
                    <a:pt x="7051" y="13969"/>
                    <a:pt x="10691" y="13969"/>
                  </a:cubicBezTo>
                  <a:cubicBezTo>
                    <a:pt x="12679" y="13969"/>
                    <a:pt x="14870" y="13631"/>
                    <a:pt x="16892" y="12585"/>
                  </a:cubicBezTo>
                  <a:cubicBezTo>
                    <a:pt x="16641" y="10803"/>
                    <a:pt x="16365" y="7690"/>
                    <a:pt x="16089" y="6034"/>
                  </a:cubicBezTo>
                  <a:lnTo>
                    <a:pt x="16089" y="6034"/>
                  </a:lnTo>
                  <a:cubicBezTo>
                    <a:pt x="16932" y="7166"/>
                    <a:pt x="17197" y="8299"/>
                    <a:pt x="17350" y="8299"/>
                  </a:cubicBezTo>
                  <a:cubicBezTo>
                    <a:pt x="17356" y="8299"/>
                    <a:pt x="17363" y="8297"/>
                    <a:pt x="17369" y="8293"/>
                  </a:cubicBezTo>
                  <a:cubicBezTo>
                    <a:pt x="17469" y="8242"/>
                    <a:pt x="17569" y="8192"/>
                    <a:pt x="17645" y="8142"/>
                  </a:cubicBezTo>
                  <a:cubicBezTo>
                    <a:pt x="19301" y="7113"/>
                    <a:pt x="20129" y="6184"/>
                    <a:pt x="20531" y="5532"/>
                  </a:cubicBezTo>
                  <a:cubicBezTo>
                    <a:pt x="20732" y="5256"/>
                    <a:pt x="20857" y="4929"/>
                    <a:pt x="20933" y="4603"/>
                  </a:cubicBezTo>
                  <a:cubicBezTo>
                    <a:pt x="20832" y="4453"/>
                    <a:pt x="19602" y="2018"/>
                    <a:pt x="17193" y="763"/>
                  </a:cubicBezTo>
                  <a:cubicBezTo>
                    <a:pt x="16273" y="279"/>
                    <a:pt x="15249" y="33"/>
                    <a:pt x="14221" y="33"/>
                  </a:cubicBezTo>
                  <a:cubicBezTo>
                    <a:pt x="13651" y="33"/>
                    <a:pt x="13080" y="109"/>
                    <a:pt x="12524" y="261"/>
                  </a:cubicBezTo>
                  <a:cubicBezTo>
                    <a:pt x="12499" y="286"/>
                    <a:pt x="12474" y="336"/>
                    <a:pt x="12449" y="361"/>
                  </a:cubicBezTo>
                  <a:cubicBezTo>
                    <a:pt x="12474" y="537"/>
                    <a:pt x="12675" y="1767"/>
                    <a:pt x="12098" y="2143"/>
                  </a:cubicBezTo>
                  <a:cubicBezTo>
                    <a:pt x="12017" y="2191"/>
                    <a:pt x="11926" y="2211"/>
                    <a:pt x="11829" y="2211"/>
                  </a:cubicBezTo>
                  <a:cubicBezTo>
                    <a:pt x="11206" y="2211"/>
                    <a:pt x="10341" y="1365"/>
                    <a:pt x="10341" y="1365"/>
                  </a:cubicBezTo>
                  <a:cubicBezTo>
                    <a:pt x="10341" y="1365"/>
                    <a:pt x="9618" y="2298"/>
                    <a:pt x="9116" y="2298"/>
                  </a:cubicBezTo>
                  <a:cubicBezTo>
                    <a:pt x="9097" y="2298"/>
                    <a:pt x="9079" y="2297"/>
                    <a:pt x="9061" y="2294"/>
                  </a:cubicBezTo>
                  <a:cubicBezTo>
                    <a:pt x="8559" y="2194"/>
                    <a:pt x="8258" y="512"/>
                    <a:pt x="8258" y="512"/>
                  </a:cubicBezTo>
                  <a:lnTo>
                    <a:pt x="8283" y="512"/>
                  </a:lnTo>
                  <a:cubicBezTo>
                    <a:pt x="8258" y="462"/>
                    <a:pt x="8233" y="412"/>
                    <a:pt x="8207" y="361"/>
                  </a:cubicBezTo>
                  <a:cubicBezTo>
                    <a:pt x="8207" y="361"/>
                    <a:pt x="7505" y="0"/>
                    <a:pt x="6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3059850" y="4090150"/>
              <a:ext cx="116725" cy="96025"/>
            </a:xfrm>
            <a:custGeom>
              <a:avLst/>
              <a:gdLst/>
              <a:ahLst/>
              <a:cxnLst/>
              <a:rect l="l" t="t" r="r" b="b"/>
              <a:pathLst>
                <a:path w="4669" h="3841" extrusionOk="0">
                  <a:moveTo>
                    <a:pt x="4669" y="0"/>
                  </a:moveTo>
                  <a:lnTo>
                    <a:pt x="4669" y="0"/>
                  </a:lnTo>
                  <a:cubicBezTo>
                    <a:pt x="3866" y="427"/>
                    <a:pt x="3740" y="854"/>
                    <a:pt x="0" y="1431"/>
                  </a:cubicBezTo>
                  <a:lnTo>
                    <a:pt x="25" y="1607"/>
                  </a:lnTo>
                  <a:cubicBezTo>
                    <a:pt x="51" y="2360"/>
                    <a:pt x="51" y="3088"/>
                    <a:pt x="51" y="3765"/>
                  </a:cubicBezTo>
                  <a:lnTo>
                    <a:pt x="101" y="3765"/>
                  </a:lnTo>
                  <a:cubicBezTo>
                    <a:pt x="101" y="3765"/>
                    <a:pt x="564" y="3841"/>
                    <a:pt x="1242" y="3841"/>
                  </a:cubicBezTo>
                  <a:cubicBezTo>
                    <a:pt x="2078" y="3841"/>
                    <a:pt x="3241" y="3726"/>
                    <a:pt x="4267" y="3213"/>
                  </a:cubicBezTo>
                  <a:cubicBezTo>
                    <a:pt x="4543" y="1557"/>
                    <a:pt x="4619" y="427"/>
                    <a:pt x="4669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062350" y="4333600"/>
              <a:ext cx="100425" cy="42875"/>
            </a:xfrm>
            <a:custGeom>
              <a:avLst/>
              <a:gdLst/>
              <a:ahLst/>
              <a:cxnLst/>
              <a:rect l="l" t="t" r="r" b="b"/>
              <a:pathLst>
                <a:path w="4017" h="1715" extrusionOk="0">
                  <a:moveTo>
                    <a:pt x="2737" y="1"/>
                  </a:moveTo>
                  <a:cubicBezTo>
                    <a:pt x="2131" y="235"/>
                    <a:pt x="1397" y="288"/>
                    <a:pt x="858" y="288"/>
                  </a:cubicBezTo>
                  <a:cubicBezTo>
                    <a:pt x="413" y="288"/>
                    <a:pt x="101" y="252"/>
                    <a:pt x="101" y="252"/>
                  </a:cubicBezTo>
                  <a:lnTo>
                    <a:pt x="1" y="252"/>
                  </a:lnTo>
                  <a:cubicBezTo>
                    <a:pt x="1" y="553"/>
                    <a:pt x="26" y="854"/>
                    <a:pt x="76" y="1130"/>
                  </a:cubicBezTo>
                  <a:cubicBezTo>
                    <a:pt x="168" y="1563"/>
                    <a:pt x="1238" y="1715"/>
                    <a:pt x="2240" y="1715"/>
                  </a:cubicBezTo>
                  <a:cubicBezTo>
                    <a:pt x="3157" y="1715"/>
                    <a:pt x="4017" y="1587"/>
                    <a:pt x="4017" y="1431"/>
                  </a:cubicBezTo>
                  <a:cubicBezTo>
                    <a:pt x="4017" y="1080"/>
                    <a:pt x="2737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3061100" y="4170475"/>
              <a:ext cx="105450" cy="169975"/>
            </a:xfrm>
            <a:custGeom>
              <a:avLst/>
              <a:gdLst/>
              <a:ahLst/>
              <a:cxnLst/>
              <a:rect l="l" t="t" r="r" b="b"/>
              <a:pathLst>
                <a:path w="4218" h="6799" extrusionOk="0">
                  <a:moveTo>
                    <a:pt x="4217" y="0"/>
                  </a:moveTo>
                  <a:lnTo>
                    <a:pt x="4217" y="0"/>
                  </a:lnTo>
                  <a:cubicBezTo>
                    <a:pt x="3172" y="508"/>
                    <a:pt x="1985" y="620"/>
                    <a:pt x="1145" y="620"/>
                  </a:cubicBezTo>
                  <a:cubicBezTo>
                    <a:pt x="493" y="620"/>
                    <a:pt x="51" y="552"/>
                    <a:pt x="51" y="552"/>
                  </a:cubicBezTo>
                  <a:lnTo>
                    <a:pt x="1" y="552"/>
                  </a:lnTo>
                  <a:cubicBezTo>
                    <a:pt x="26" y="3414"/>
                    <a:pt x="1" y="5572"/>
                    <a:pt x="51" y="6752"/>
                  </a:cubicBezTo>
                  <a:lnTo>
                    <a:pt x="151" y="6752"/>
                  </a:lnTo>
                  <a:cubicBezTo>
                    <a:pt x="151" y="6752"/>
                    <a:pt x="511" y="6799"/>
                    <a:pt x="1008" y="6799"/>
                  </a:cubicBezTo>
                  <a:cubicBezTo>
                    <a:pt x="1535" y="6799"/>
                    <a:pt x="2218" y="6746"/>
                    <a:pt x="2787" y="6526"/>
                  </a:cubicBezTo>
                  <a:cubicBezTo>
                    <a:pt x="3364" y="4367"/>
                    <a:pt x="3866" y="2184"/>
                    <a:pt x="4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2951300" y="3440725"/>
              <a:ext cx="108575" cy="52125"/>
            </a:xfrm>
            <a:custGeom>
              <a:avLst/>
              <a:gdLst/>
              <a:ahLst/>
              <a:cxnLst/>
              <a:rect l="l" t="t" r="r" b="b"/>
              <a:pathLst>
                <a:path w="4343" h="2085" extrusionOk="0">
                  <a:moveTo>
                    <a:pt x="4217" y="0"/>
                  </a:moveTo>
                  <a:cubicBezTo>
                    <a:pt x="3489" y="101"/>
                    <a:pt x="2761" y="176"/>
                    <a:pt x="2033" y="201"/>
                  </a:cubicBezTo>
                  <a:cubicBezTo>
                    <a:pt x="1913" y="206"/>
                    <a:pt x="1793" y="208"/>
                    <a:pt x="1673" y="208"/>
                  </a:cubicBezTo>
                  <a:cubicBezTo>
                    <a:pt x="1116" y="208"/>
                    <a:pt x="558" y="163"/>
                    <a:pt x="0" y="101"/>
                  </a:cubicBezTo>
                  <a:lnTo>
                    <a:pt x="0" y="101"/>
                  </a:lnTo>
                  <a:lnTo>
                    <a:pt x="50" y="1054"/>
                  </a:lnTo>
                  <a:cubicBezTo>
                    <a:pt x="76" y="1105"/>
                    <a:pt x="101" y="1155"/>
                    <a:pt x="126" y="1205"/>
                  </a:cubicBezTo>
                  <a:cubicBezTo>
                    <a:pt x="298" y="1476"/>
                    <a:pt x="832" y="2084"/>
                    <a:pt x="2107" y="2084"/>
                  </a:cubicBezTo>
                  <a:cubicBezTo>
                    <a:pt x="2132" y="2084"/>
                    <a:pt x="2158" y="2084"/>
                    <a:pt x="2184" y="2083"/>
                  </a:cubicBezTo>
                  <a:cubicBezTo>
                    <a:pt x="2210" y="2084"/>
                    <a:pt x="2236" y="2085"/>
                    <a:pt x="2262" y="2085"/>
                  </a:cubicBezTo>
                  <a:cubicBezTo>
                    <a:pt x="3061" y="2085"/>
                    <a:pt x="3806" y="1712"/>
                    <a:pt x="4292" y="1080"/>
                  </a:cubicBezTo>
                  <a:cubicBezTo>
                    <a:pt x="4317" y="1029"/>
                    <a:pt x="4342" y="1004"/>
                    <a:pt x="4342" y="979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2879775" y="4174225"/>
              <a:ext cx="112950" cy="162925"/>
            </a:xfrm>
            <a:custGeom>
              <a:avLst/>
              <a:gdLst/>
              <a:ahLst/>
              <a:cxnLst/>
              <a:rect l="l" t="t" r="r" b="b"/>
              <a:pathLst>
                <a:path w="4518" h="6517" extrusionOk="0">
                  <a:moveTo>
                    <a:pt x="0" y="1"/>
                  </a:moveTo>
                  <a:lnTo>
                    <a:pt x="0" y="1"/>
                  </a:lnTo>
                  <a:cubicBezTo>
                    <a:pt x="452" y="2360"/>
                    <a:pt x="979" y="5046"/>
                    <a:pt x="1380" y="6326"/>
                  </a:cubicBezTo>
                  <a:cubicBezTo>
                    <a:pt x="1380" y="6326"/>
                    <a:pt x="2539" y="6516"/>
                    <a:pt x="3530" y="6516"/>
                  </a:cubicBezTo>
                  <a:cubicBezTo>
                    <a:pt x="3884" y="6516"/>
                    <a:pt x="4217" y="6492"/>
                    <a:pt x="4468" y="6426"/>
                  </a:cubicBezTo>
                  <a:lnTo>
                    <a:pt x="4493" y="6426"/>
                  </a:lnTo>
                  <a:cubicBezTo>
                    <a:pt x="4518" y="5196"/>
                    <a:pt x="4468" y="3063"/>
                    <a:pt x="4392" y="452"/>
                  </a:cubicBezTo>
                  <a:cubicBezTo>
                    <a:pt x="4096" y="473"/>
                    <a:pt x="3800" y="483"/>
                    <a:pt x="3504" y="483"/>
                  </a:cubicBezTo>
                  <a:cubicBezTo>
                    <a:pt x="2321" y="483"/>
                    <a:pt x="1145" y="3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2884150" y="4332350"/>
              <a:ext cx="107950" cy="45575"/>
            </a:xfrm>
            <a:custGeom>
              <a:avLst/>
              <a:gdLst/>
              <a:ahLst/>
              <a:cxnLst/>
              <a:rect l="l" t="t" r="r" b="b"/>
              <a:pathLst>
                <a:path w="4318" h="1823" extrusionOk="0">
                  <a:moveTo>
                    <a:pt x="1205" y="1"/>
                  </a:moveTo>
                  <a:cubicBezTo>
                    <a:pt x="1205" y="1"/>
                    <a:pt x="1" y="1256"/>
                    <a:pt x="1" y="1607"/>
                  </a:cubicBezTo>
                  <a:cubicBezTo>
                    <a:pt x="1" y="1743"/>
                    <a:pt x="613" y="1822"/>
                    <a:pt x="1374" y="1822"/>
                  </a:cubicBezTo>
                  <a:cubicBezTo>
                    <a:pt x="2580" y="1822"/>
                    <a:pt x="4160" y="1622"/>
                    <a:pt x="4268" y="1130"/>
                  </a:cubicBezTo>
                  <a:cubicBezTo>
                    <a:pt x="4318" y="779"/>
                    <a:pt x="4318" y="427"/>
                    <a:pt x="4318" y="101"/>
                  </a:cubicBezTo>
                  <a:lnTo>
                    <a:pt x="4293" y="101"/>
                  </a:lnTo>
                  <a:cubicBezTo>
                    <a:pt x="4042" y="167"/>
                    <a:pt x="3709" y="191"/>
                    <a:pt x="3355" y="191"/>
                  </a:cubicBezTo>
                  <a:cubicBezTo>
                    <a:pt x="2364" y="191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2867225" y="4103950"/>
              <a:ext cx="122375" cy="82350"/>
            </a:xfrm>
            <a:custGeom>
              <a:avLst/>
              <a:gdLst/>
              <a:ahLst/>
              <a:cxnLst/>
              <a:rect l="l" t="t" r="r" b="b"/>
              <a:pathLst>
                <a:path w="4895" h="3294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779"/>
                    <a:pt x="301" y="1758"/>
                    <a:pt x="502" y="2812"/>
                  </a:cubicBezTo>
                  <a:cubicBezTo>
                    <a:pt x="1647" y="3133"/>
                    <a:pt x="2823" y="3294"/>
                    <a:pt x="4006" y="3294"/>
                  </a:cubicBezTo>
                  <a:cubicBezTo>
                    <a:pt x="4302" y="3294"/>
                    <a:pt x="4598" y="3284"/>
                    <a:pt x="4894" y="3263"/>
                  </a:cubicBezTo>
                  <a:cubicBezTo>
                    <a:pt x="4894" y="2561"/>
                    <a:pt x="4869" y="1833"/>
                    <a:pt x="4869" y="1055"/>
                  </a:cubicBezTo>
                  <a:cubicBezTo>
                    <a:pt x="3188" y="1005"/>
                    <a:pt x="1531" y="653"/>
                    <a:pt x="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2688375" y="3590675"/>
              <a:ext cx="152500" cy="288250"/>
            </a:xfrm>
            <a:custGeom>
              <a:avLst/>
              <a:gdLst/>
              <a:ahLst/>
              <a:cxnLst/>
              <a:rect l="l" t="t" r="r" b="b"/>
              <a:pathLst>
                <a:path w="6100" h="11530" extrusionOk="0">
                  <a:moveTo>
                    <a:pt x="2661" y="1"/>
                  </a:moveTo>
                  <a:lnTo>
                    <a:pt x="2636" y="26"/>
                  </a:lnTo>
                  <a:cubicBezTo>
                    <a:pt x="2636" y="26"/>
                    <a:pt x="1" y="4217"/>
                    <a:pt x="1808" y="8836"/>
                  </a:cubicBezTo>
                  <a:cubicBezTo>
                    <a:pt x="2435" y="10442"/>
                    <a:pt x="3414" y="11145"/>
                    <a:pt x="4067" y="11396"/>
                  </a:cubicBezTo>
                  <a:cubicBezTo>
                    <a:pt x="4223" y="11493"/>
                    <a:pt x="4408" y="11530"/>
                    <a:pt x="4589" y="11530"/>
                  </a:cubicBezTo>
                  <a:cubicBezTo>
                    <a:pt x="4642" y="11530"/>
                    <a:pt x="4694" y="11527"/>
                    <a:pt x="4745" y="11521"/>
                  </a:cubicBezTo>
                  <a:cubicBezTo>
                    <a:pt x="5121" y="11220"/>
                    <a:pt x="4217" y="10417"/>
                    <a:pt x="4117" y="10342"/>
                  </a:cubicBezTo>
                  <a:lnTo>
                    <a:pt x="4117" y="10342"/>
                  </a:lnTo>
                  <a:cubicBezTo>
                    <a:pt x="4202" y="10384"/>
                    <a:pt x="4839" y="10819"/>
                    <a:pt x="5263" y="10819"/>
                  </a:cubicBezTo>
                  <a:cubicBezTo>
                    <a:pt x="5342" y="10819"/>
                    <a:pt x="5413" y="10804"/>
                    <a:pt x="5472" y="10768"/>
                  </a:cubicBezTo>
                  <a:cubicBezTo>
                    <a:pt x="5849" y="10542"/>
                    <a:pt x="4594" y="9639"/>
                    <a:pt x="4594" y="9639"/>
                  </a:cubicBezTo>
                  <a:lnTo>
                    <a:pt x="4594" y="9639"/>
                  </a:lnTo>
                  <a:cubicBezTo>
                    <a:pt x="4594" y="9639"/>
                    <a:pt x="5262" y="10010"/>
                    <a:pt x="5674" y="10010"/>
                  </a:cubicBezTo>
                  <a:cubicBezTo>
                    <a:pt x="5797" y="10010"/>
                    <a:pt x="5897" y="9977"/>
                    <a:pt x="5949" y="9890"/>
                  </a:cubicBezTo>
                  <a:cubicBezTo>
                    <a:pt x="6100" y="9589"/>
                    <a:pt x="5774" y="9438"/>
                    <a:pt x="5422" y="9137"/>
                  </a:cubicBezTo>
                  <a:lnTo>
                    <a:pt x="5824" y="8509"/>
                  </a:lnTo>
                  <a:lnTo>
                    <a:pt x="5799" y="8509"/>
                  </a:lnTo>
                  <a:cubicBezTo>
                    <a:pt x="5673" y="8459"/>
                    <a:pt x="5196" y="7606"/>
                    <a:pt x="5196" y="7606"/>
                  </a:cubicBezTo>
                  <a:cubicBezTo>
                    <a:pt x="5196" y="7606"/>
                    <a:pt x="4117" y="5723"/>
                    <a:pt x="5698" y="2461"/>
                  </a:cubicBezTo>
                  <a:lnTo>
                    <a:pt x="5698" y="2435"/>
                  </a:lnTo>
                  <a:cubicBezTo>
                    <a:pt x="4167" y="2059"/>
                    <a:pt x="3138" y="779"/>
                    <a:pt x="2661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2667675" y="3029100"/>
              <a:ext cx="669550" cy="416200"/>
            </a:xfrm>
            <a:custGeom>
              <a:avLst/>
              <a:gdLst/>
              <a:ahLst/>
              <a:cxnLst/>
              <a:rect l="l" t="t" r="r" b="b"/>
              <a:pathLst>
                <a:path w="26782" h="16648" extrusionOk="0">
                  <a:moveTo>
                    <a:pt x="20180" y="1"/>
                  </a:moveTo>
                  <a:cubicBezTo>
                    <a:pt x="20180" y="1"/>
                    <a:pt x="20356" y="2209"/>
                    <a:pt x="19954" y="2761"/>
                  </a:cubicBezTo>
                  <a:cubicBezTo>
                    <a:pt x="19703" y="3107"/>
                    <a:pt x="17854" y="3246"/>
                    <a:pt x="16392" y="3246"/>
                  </a:cubicBezTo>
                  <a:cubicBezTo>
                    <a:pt x="15520" y="3246"/>
                    <a:pt x="14786" y="3197"/>
                    <a:pt x="14608" y="3113"/>
                  </a:cubicBezTo>
                  <a:cubicBezTo>
                    <a:pt x="14207" y="2912"/>
                    <a:pt x="13880" y="2611"/>
                    <a:pt x="13705" y="2209"/>
                  </a:cubicBezTo>
                  <a:cubicBezTo>
                    <a:pt x="13196" y="3061"/>
                    <a:pt x="12148" y="3314"/>
                    <a:pt x="11138" y="3314"/>
                  </a:cubicBezTo>
                  <a:cubicBezTo>
                    <a:pt x="10154" y="3314"/>
                    <a:pt x="9207" y="3073"/>
                    <a:pt x="8835" y="2912"/>
                  </a:cubicBezTo>
                  <a:cubicBezTo>
                    <a:pt x="8584" y="2786"/>
                    <a:pt x="8359" y="2586"/>
                    <a:pt x="8233" y="2335"/>
                  </a:cubicBezTo>
                  <a:cubicBezTo>
                    <a:pt x="8108" y="2586"/>
                    <a:pt x="7957" y="2786"/>
                    <a:pt x="7756" y="2937"/>
                  </a:cubicBezTo>
                  <a:cubicBezTo>
                    <a:pt x="7505" y="3088"/>
                    <a:pt x="6627" y="3238"/>
                    <a:pt x="5673" y="3263"/>
                  </a:cubicBezTo>
                  <a:cubicBezTo>
                    <a:pt x="5598" y="3690"/>
                    <a:pt x="5121" y="6049"/>
                    <a:pt x="3966" y="6401"/>
                  </a:cubicBezTo>
                  <a:cubicBezTo>
                    <a:pt x="3966" y="6426"/>
                    <a:pt x="3966" y="6451"/>
                    <a:pt x="3966" y="6501"/>
                  </a:cubicBezTo>
                  <a:cubicBezTo>
                    <a:pt x="3690" y="6401"/>
                    <a:pt x="3389" y="6325"/>
                    <a:pt x="3088" y="6325"/>
                  </a:cubicBezTo>
                  <a:cubicBezTo>
                    <a:pt x="1281" y="6325"/>
                    <a:pt x="1" y="8107"/>
                    <a:pt x="578" y="9814"/>
                  </a:cubicBezTo>
                  <a:cubicBezTo>
                    <a:pt x="946" y="10952"/>
                    <a:pt x="1995" y="11621"/>
                    <a:pt x="3077" y="11621"/>
                  </a:cubicBezTo>
                  <a:cubicBezTo>
                    <a:pt x="3618" y="11621"/>
                    <a:pt x="4167" y="11454"/>
                    <a:pt x="4644" y="11094"/>
                  </a:cubicBezTo>
                  <a:cubicBezTo>
                    <a:pt x="5648" y="13930"/>
                    <a:pt x="7756" y="16064"/>
                    <a:pt x="11345" y="16541"/>
                  </a:cubicBezTo>
                  <a:cubicBezTo>
                    <a:pt x="11903" y="16603"/>
                    <a:pt x="12461" y="16648"/>
                    <a:pt x="13018" y="16648"/>
                  </a:cubicBezTo>
                  <a:cubicBezTo>
                    <a:pt x="13138" y="16648"/>
                    <a:pt x="13258" y="16645"/>
                    <a:pt x="13378" y="16641"/>
                  </a:cubicBezTo>
                  <a:cubicBezTo>
                    <a:pt x="14106" y="16616"/>
                    <a:pt x="14859" y="16566"/>
                    <a:pt x="15587" y="16440"/>
                  </a:cubicBezTo>
                  <a:cubicBezTo>
                    <a:pt x="19979" y="15813"/>
                    <a:pt x="21887" y="13629"/>
                    <a:pt x="22665" y="11169"/>
                  </a:cubicBezTo>
                  <a:cubicBezTo>
                    <a:pt x="23117" y="11471"/>
                    <a:pt x="23619" y="11621"/>
                    <a:pt x="24146" y="11621"/>
                  </a:cubicBezTo>
                  <a:cubicBezTo>
                    <a:pt x="25601" y="11621"/>
                    <a:pt x="26781" y="10442"/>
                    <a:pt x="26781" y="8986"/>
                  </a:cubicBezTo>
                  <a:cubicBezTo>
                    <a:pt x="26781" y="7545"/>
                    <a:pt x="25625" y="6350"/>
                    <a:pt x="24190" y="6350"/>
                  </a:cubicBezTo>
                  <a:cubicBezTo>
                    <a:pt x="24175" y="6350"/>
                    <a:pt x="24161" y="6350"/>
                    <a:pt x="24146" y="6350"/>
                  </a:cubicBezTo>
                  <a:lnTo>
                    <a:pt x="24146" y="6376"/>
                  </a:lnTo>
                  <a:cubicBezTo>
                    <a:pt x="24104" y="6372"/>
                    <a:pt x="24061" y="6371"/>
                    <a:pt x="24019" y="6371"/>
                  </a:cubicBezTo>
                  <a:cubicBezTo>
                    <a:pt x="23736" y="6371"/>
                    <a:pt x="23454" y="6442"/>
                    <a:pt x="23192" y="6551"/>
                  </a:cubicBezTo>
                  <a:cubicBezTo>
                    <a:pt x="23142" y="6551"/>
                    <a:pt x="23117" y="6576"/>
                    <a:pt x="23092" y="6576"/>
                  </a:cubicBezTo>
                  <a:cubicBezTo>
                    <a:pt x="21937" y="5598"/>
                    <a:pt x="21761" y="3138"/>
                    <a:pt x="21736" y="2862"/>
                  </a:cubicBezTo>
                  <a:cubicBezTo>
                    <a:pt x="21661" y="2862"/>
                    <a:pt x="21586" y="2862"/>
                    <a:pt x="21510" y="2837"/>
                  </a:cubicBezTo>
                  <a:cubicBezTo>
                    <a:pt x="20632" y="2485"/>
                    <a:pt x="20180" y="1"/>
                    <a:pt x="2018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3005875" y="3463925"/>
              <a:ext cx="68425" cy="52250"/>
            </a:xfrm>
            <a:custGeom>
              <a:avLst/>
              <a:gdLst/>
              <a:ahLst/>
              <a:cxnLst/>
              <a:rect l="l" t="t" r="r" b="b"/>
              <a:pathLst>
                <a:path w="2737" h="2090" extrusionOk="0">
                  <a:moveTo>
                    <a:pt x="2184" y="1"/>
                  </a:moveTo>
                  <a:cubicBezTo>
                    <a:pt x="1682" y="704"/>
                    <a:pt x="879" y="1130"/>
                    <a:pt x="1" y="1155"/>
                  </a:cubicBezTo>
                  <a:cubicBezTo>
                    <a:pt x="1" y="1155"/>
                    <a:pt x="877" y="2090"/>
                    <a:pt x="1515" y="2090"/>
                  </a:cubicBezTo>
                  <a:cubicBezTo>
                    <a:pt x="1601" y="2090"/>
                    <a:pt x="1683" y="2073"/>
                    <a:pt x="1758" y="2034"/>
                  </a:cubicBezTo>
                  <a:cubicBezTo>
                    <a:pt x="2737" y="1557"/>
                    <a:pt x="2210" y="202"/>
                    <a:pt x="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2941250" y="3466450"/>
              <a:ext cx="64650" cy="52425"/>
            </a:xfrm>
            <a:custGeom>
              <a:avLst/>
              <a:gdLst/>
              <a:ahLst/>
              <a:cxnLst/>
              <a:rect l="l" t="t" r="r" b="b"/>
              <a:pathLst>
                <a:path w="2586" h="2097" extrusionOk="0">
                  <a:moveTo>
                    <a:pt x="427" y="0"/>
                  </a:moveTo>
                  <a:lnTo>
                    <a:pt x="352" y="201"/>
                  </a:lnTo>
                  <a:cubicBezTo>
                    <a:pt x="352" y="201"/>
                    <a:pt x="1" y="1707"/>
                    <a:pt x="1231" y="2084"/>
                  </a:cubicBezTo>
                  <a:cubicBezTo>
                    <a:pt x="1259" y="2093"/>
                    <a:pt x="1289" y="2097"/>
                    <a:pt x="1320" y="2097"/>
                  </a:cubicBezTo>
                  <a:cubicBezTo>
                    <a:pt x="1810" y="2097"/>
                    <a:pt x="2586" y="1055"/>
                    <a:pt x="2586" y="1054"/>
                  </a:cubicBezTo>
                  <a:lnTo>
                    <a:pt x="2586" y="1054"/>
                  </a:lnTo>
                  <a:cubicBezTo>
                    <a:pt x="2538" y="1057"/>
                    <a:pt x="2490" y="1059"/>
                    <a:pt x="2443" y="1059"/>
                  </a:cubicBezTo>
                  <a:cubicBezTo>
                    <a:pt x="1641" y="1059"/>
                    <a:pt x="878" y="664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2534650" y="2865525"/>
              <a:ext cx="911125" cy="634825"/>
            </a:xfrm>
            <a:custGeom>
              <a:avLst/>
              <a:gdLst/>
              <a:ahLst/>
              <a:cxnLst/>
              <a:rect l="l" t="t" r="r" b="b"/>
              <a:pathLst>
                <a:path w="36445" h="25393" extrusionOk="0">
                  <a:moveTo>
                    <a:pt x="16205" y="1"/>
                  </a:moveTo>
                  <a:cubicBezTo>
                    <a:pt x="14681" y="1"/>
                    <a:pt x="12778" y="403"/>
                    <a:pt x="10567" y="1674"/>
                  </a:cubicBezTo>
                  <a:cubicBezTo>
                    <a:pt x="4518" y="5113"/>
                    <a:pt x="6376" y="12291"/>
                    <a:pt x="4117" y="15328"/>
                  </a:cubicBezTo>
                  <a:cubicBezTo>
                    <a:pt x="1883" y="18390"/>
                    <a:pt x="1" y="21628"/>
                    <a:pt x="1481" y="22807"/>
                  </a:cubicBezTo>
                  <a:cubicBezTo>
                    <a:pt x="1903" y="23117"/>
                    <a:pt x="2508" y="23244"/>
                    <a:pt x="3131" y="23244"/>
                  </a:cubicBezTo>
                  <a:cubicBezTo>
                    <a:pt x="3769" y="23244"/>
                    <a:pt x="4425" y="23111"/>
                    <a:pt x="4920" y="22908"/>
                  </a:cubicBezTo>
                  <a:cubicBezTo>
                    <a:pt x="5422" y="24062"/>
                    <a:pt x="6577" y="24815"/>
                    <a:pt x="7857" y="24840"/>
                  </a:cubicBezTo>
                  <a:cubicBezTo>
                    <a:pt x="7917" y="24843"/>
                    <a:pt x="7977" y="24844"/>
                    <a:pt x="8038" y="24844"/>
                  </a:cubicBezTo>
                  <a:cubicBezTo>
                    <a:pt x="8584" y="24844"/>
                    <a:pt x="9144" y="24743"/>
                    <a:pt x="9664" y="24539"/>
                  </a:cubicBezTo>
                  <a:cubicBezTo>
                    <a:pt x="9940" y="24966"/>
                    <a:pt x="10392" y="25292"/>
                    <a:pt x="10919" y="25393"/>
                  </a:cubicBezTo>
                  <a:cubicBezTo>
                    <a:pt x="12429" y="24043"/>
                    <a:pt x="13860" y="23701"/>
                    <a:pt x="14922" y="23701"/>
                  </a:cubicBezTo>
                  <a:cubicBezTo>
                    <a:pt x="16014" y="23701"/>
                    <a:pt x="16716" y="24062"/>
                    <a:pt x="16716" y="24062"/>
                  </a:cubicBezTo>
                  <a:lnTo>
                    <a:pt x="16666" y="23109"/>
                  </a:lnTo>
                  <a:cubicBezTo>
                    <a:pt x="13077" y="22607"/>
                    <a:pt x="10969" y="20498"/>
                    <a:pt x="9965" y="17662"/>
                  </a:cubicBezTo>
                  <a:cubicBezTo>
                    <a:pt x="9481" y="18021"/>
                    <a:pt x="8931" y="18188"/>
                    <a:pt x="8391" y="18188"/>
                  </a:cubicBezTo>
                  <a:cubicBezTo>
                    <a:pt x="7307" y="18188"/>
                    <a:pt x="6268" y="17513"/>
                    <a:pt x="5899" y="16357"/>
                  </a:cubicBezTo>
                  <a:cubicBezTo>
                    <a:pt x="5322" y="14650"/>
                    <a:pt x="6602" y="12893"/>
                    <a:pt x="8409" y="12893"/>
                  </a:cubicBezTo>
                  <a:cubicBezTo>
                    <a:pt x="8710" y="12893"/>
                    <a:pt x="9011" y="12944"/>
                    <a:pt x="9287" y="13044"/>
                  </a:cubicBezTo>
                  <a:cubicBezTo>
                    <a:pt x="9287" y="13019"/>
                    <a:pt x="9287" y="12994"/>
                    <a:pt x="9287" y="12969"/>
                  </a:cubicBezTo>
                  <a:cubicBezTo>
                    <a:pt x="10417" y="12592"/>
                    <a:pt x="10919" y="10258"/>
                    <a:pt x="10994" y="9831"/>
                  </a:cubicBezTo>
                  <a:cubicBezTo>
                    <a:pt x="11923" y="9781"/>
                    <a:pt x="12826" y="9656"/>
                    <a:pt x="13077" y="9505"/>
                  </a:cubicBezTo>
                  <a:cubicBezTo>
                    <a:pt x="13278" y="9355"/>
                    <a:pt x="13429" y="9154"/>
                    <a:pt x="13554" y="8903"/>
                  </a:cubicBezTo>
                  <a:cubicBezTo>
                    <a:pt x="13680" y="9154"/>
                    <a:pt x="13905" y="9355"/>
                    <a:pt x="14156" y="9480"/>
                  </a:cubicBezTo>
                  <a:cubicBezTo>
                    <a:pt x="14528" y="9641"/>
                    <a:pt x="15475" y="9882"/>
                    <a:pt x="16459" y="9882"/>
                  </a:cubicBezTo>
                  <a:cubicBezTo>
                    <a:pt x="17469" y="9882"/>
                    <a:pt x="18517" y="9629"/>
                    <a:pt x="19026" y="8777"/>
                  </a:cubicBezTo>
                  <a:cubicBezTo>
                    <a:pt x="19201" y="9154"/>
                    <a:pt x="19528" y="9480"/>
                    <a:pt x="19904" y="9681"/>
                  </a:cubicBezTo>
                  <a:cubicBezTo>
                    <a:pt x="20091" y="9765"/>
                    <a:pt x="20832" y="9815"/>
                    <a:pt x="21707" y="9815"/>
                  </a:cubicBezTo>
                  <a:cubicBezTo>
                    <a:pt x="23175" y="9815"/>
                    <a:pt x="25024" y="9675"/>
                    <a:pt x="25275" y="9329"/>
                  </a:cubicBezTo>
                  <a:cubicBezTo>
                    <a:pt x="25677" y="8777"/>
                    <a:pt x="25501" y="6569"/>
                    <a:pt x="25501" y="6569"/>
                  </a:cubicBezTo>
                  <a:lnTo>
                    <a:pt x="25501" y="6569"/>
                  </a:lnTo>
                  <a:cubicBezTo>
                    <a:pt x="25501" y="6569"/>
                    <a:pt x="25953" y="9053"/>
                    <a:pt x="26831" y="9405"/>
                  </a:cubicBezTo>
                  <a:cubicBezTo>
                    <a:pt x="26907" y="9430"/>
                    <a:pt x="26982" y="9430"/>
                    <a:pt x="27057" y="9430"/>
                  </a:cubicBezTo>
                  <a:cubicBezTo>
                    <a:pt x="27057" y="9706"/>
                    <a:pt x="27258" y="12166"/>
                    <a:pt x="28413" y="13144"/>
                  </a:cubicBezTo>
                  <a:cubicBezTo>
                    <a:pt x="28438" y="13144"/>
                    <a:pt x="28463" y="13119"/>
                    <a:pt x="28488" y="13119"/>
                  </a:cubicBezTo>
                  <a:cubicBezTo>
                    <a:pt x="28816" y="12991"/>
                    <a:pt x="29148" y="12931"/>
                    <a:pt x="29470" y="12931"/>
                  </a:cubicBezTo>
                  <a:cubicBezTo>
                    <a:pt x="30970" y="12931"/>
                    <a:pt x="32267" y="14223"/>
                    <a:pt x="32102" y="15855"/>
                  </a:cubicBezTo>
                  <a:cubicBezTo>
                    <a:pt x="31939" y="17268"/>
                    <a:pt x="30730" y="18210"/>
                    <a:pt x="29457" y="18210"/>
                  </a:cubicBezTo>
                  <a:cubicBezTo>
                    <a:pt x="28966" y="18210"/>
                    <a:pt x="28465" y="18070"/>
                    <a:pt x="28011" y="17763"/>
                  </a:cubicBezTo>
                  <a:cubicBezTo>
                    <a:pt x="27208" y="20222"/>
                    <a:pt x="25275" y="22406"/>
                    <a:pt x="20908" y="23033"/>
                  </a:cubicBezTo>
                  <a:lnTo>
                    <a:pt x="21033" y="23987"/>
                  </a:lnTo>
                  <a:cubicBezTo>
                    <a:pt x="21687" y="23830"/>
                    <a:pt x="22262" y="23758"/>
                    <a:pt x="22786" y="23758"/>
                  </a:cubicBezTo>
                  <a:cubicBezTo>
                    <a:pt x="23770" y="23758"/>
                    <a:pt x="24573" y="24013"/>
                    <a:pt x="25376" y="24439"/>
                  </a:cubicBezTo>
                  <a:lnTo>
                    <a:pt x="25777" y="24389"/>
                  </a:lnTo>
                  <a:cubicBezTo>
                    <a:pt x="25955" y="24405"/>
                    <a:pt x="26121" y="24413"/>
                    <a:pt x="26278" y="24413"/>
                  </a:cubicBezTo>
                  <a:cubicBezTo>
                    <a:pt x="27561" y="24413"/>
                    <a:pt x="28161" y="23891"/>
                    <a:pt x="28362" y="23309"/>
                  </a:cubicBezTo>
                  <a:cubicBezTo>
                    <a:pt x="28717" y="23481"/>
                    <a:pt x="29154" y="23595"/>
                    <a:pt x="29654" y="23595"/>
                  </a:cubicBezTo>
                  <a:cubicBezTo>
                    <a:pt x="30251" y="23595"/>
                    <a:pt x="30937" y="23432"/>
                    <a:pt x="31675" y="23008"/>
                  </a:cubicBezTo>
                  <a:cubicBezTo>
                    <a:pt x="32880" y="22356"/>
                    <a:pt x="32981" y="21477"/>
                    <a:pt x="32704" y="20749"/>
                  </a:cubicBezTo>
                  <a:lnTo>
                    <a:pt x="32704" y="20749"/>
                  </a:lnTo>
                  <a:cubicBezTo>
                    <a:pt x="32841" y="20773"/>
                    <a:pt x="32978" y="20784"/>
                    <a:pt x="33112" y="20784"/>
                  </a:cubicBezTo>
                  <a:cubicBezTo>
                    <a:pt x="33991" y="20784"/>
                    <a:pt x="34804" y="20300"/>
                    <a:pt x="35239" y="19494"/>
                  </a:cubicBezTo>
                  <a:cubicBezTo>
                    <a:pt x="36444" y="17361"/>
                    <a:pt x="33759" y="15956"/>
                    <a:pt x="31977" y="12693"/>
                  </a:cubicBezTo>
                  <a:cubicBezTo>
                    <a:pt x="30446" y="9882"/>
                    <a:pt x="30370" y="4761"/>
                    <a:pt x="26706" y="2352"/>
                  </a:cubicBezTo>
                  <a:cubicBezTo>
                    <a:pt x="24920" y="1165"/>
                    <a:pt x="23360" y="861"/>
                    <a:pt x="22231" y="861"/>
                  </a:cubicBezTo>
                  <a:cubicBezTo>
                    <a:pt x="21043" y="861"/>
                    <a:pt x="20331" y="1197"/>
                    <a:pt x="20331" y="1197"/>
                  </a:cubicBezTo>
                  <a:cubicBezTo>
                    <a:pt x="20331" y="1197"/>
                    <a:pt x="18832" y="1"/>
                    <a:pt x="1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946900" y="3171875"/>
              <a:ext cx="111250" cy="34825"/>
            </a:xfrm>
            <a:custGeom>
              <a:avLst/>
              <a:gdLst/>
              <a:ahLst/>
              <a:cxnLst/>
              <a:rect l="l" t="t" r="r" b="b"/>
              <a:pathLst>
                <a:path w="4450" h="1393" extrusionOk="0">
                  <a:moveTo>
                    <a:pt x="2349" y="1"/>
                  </a:moveTo>
                  <a:cubicBezTo>
                    <a:pt x="1309" y="1"/>
                    <a:pt x="468" y="481"/>
                    <a:pt x="402" y="514"/>
                  </a:cubicBezTo>
                  <a:cubicBezTo>
                    <a:pt x="1" y="740"/>
                    <a:pt x="176" y="1392"/>
                    <a:pt x="653" y="1392"/>
                  </a:cubicBezTo>
                  <a:cubicBezTo>
                    <a:pt x="728" y="1392"/>
                    <a:pt x="804" y="1367"/>
                    <a:pt x="879" y="1317"/>
                  </a:cubicBezTo>
                  <a:cubicBezTo>
                    <a:pt x="896" y="1300"/>
                    <a:pt x="1540" y="936"/>
                    <a:pt x="2311" y="936"/>
                  </a:cubicBezTo>
                  <a:cubicBezTo>
                    <a:pt x="2693" y="936"/>
                    <a:pt x="3106" y="1026"/>
                    <a:pt x="3489" y="1292"/>
                  </a:cubicBezTo>
                  <a:cubicBezTo>
                    <a:pt x="3588" y="1362"/>
                    <a:pt x="3686" y="1392"/>
                    <a:pt x="3778" y="1392"/>
                  </a:cubicBezTo>
                  <a:cubicBezTo>
                    <a:pt x="4177" y="1392"/>
                    <a:pt x="4450" y="820"/>
                    <a:pt x="4041" y="514"/>
                  </a:cubicBezTo>
                  <a:cubicBezTo>
                    <a:pt x="3477" y="129"/>
                    <a:pt x="2886" y="1"/>
                    <a:pt x="2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2941300" y="3302664"/>
              <a:ext cx="120975" cy="42100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3313350" y="3856775"/>
              <a:ext cx="96650" cy="174425"/>
            </a:xfrm>
            <a:custGeom>
              <a:avLst/>
              <a:gdLst/>
              <a:ahLst/>
              <a:cxnLst/>
              <a:rect l="l" t="t" r="r" b="b"/>
              <a:pathLst>
                <a:path w="3866" h="6977" extrusionOk="0">
                  <a:moveTo>
                    <a:pt x="514" y="0"/>
                  </a:moveTo>
                  <a:cubicBezTo>
                    <a:pt x="298" y="0"/>
                    <a:pt x="158" y="24"/>
                    <a:pt x="151" y="24"/>
                  </a:cubicBezTo>
                  <a:cubicBezTo>
                    <a:pt x="50" y="24"/>
                    <a:pt x="0" y="124"/>
                    <a:pt x="0" y="225"/>
                  </a:cubicBezTo>
                  <a:cubicBezTo>
                    <a:pt x="25" y="325"/>
                    <a:pt x="126" y="375"/>
                    <a:pt x="201" y="375"/>
                  </a:cubicBezTo>
                  <a:cubicBezTo>
                    <a:pt x="322" y="355"/>
                    <a:pt x="442" y="345"/>
                    <a:pt x="561" y="345"/>
                  </a:cubicBezTo>
                  <a:cubicBezTo>
                    <a:pt x="1332" y="345"/>
                    <a:pt x="2043" y="759"/>
                    <a:pt x="2435" y="1454"/>
                  </a:cubicBezTo>
                  <a:cubicBezTo>
                    <a:pt x="3514" y="3513"/>
                    <a:pt x="3414" y="6750"/>
                    <a:pt x="3414" y="6801"/>
                  </a:cubicBezTo>
                  <a:cubicBezTo>
                    <a:pt x="3414" y="6876"/>
                    <a:pt x="3489" y="6976"/>
                    <a:pt x="3589" y="6976"/>
                  </a:cubicBezTo>
                  <a:cubicBezTo>
                    <a:pt x="3665" y="6976"/>
                    <a:pt x="3765" y="6901"/>
                    <a:pt x="3765" y="6801"/>
                  </a:cubicBezTo>
                  <a:cubicBezTo>
                    <a:pt x="3765" y="6675"/>
                    <a:pt x="3866" y="3437"/>
                    <a:pt x="2736" y="1279"/>
                  </a:cubicBezTo>
                  <a:cubicBezTo>
                    <a:pt x="2139" y="157"/>
                    <a:pt x="1072" y="0"/>
                    <a:pt x="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170275" y="3965900"/>
              <a:ext cx="96025" cy="281775"/>
            </a:xfrm>
            <a:custGeom>
              <a:avLst/>
              <a:gdLst/>
              <a:ahLst/>
              <a:cxnLst/>
              <a:rect l="l" t="t" r="r" b="b"/>
              <a:pathLst>
                <a:path w="3841" h="11271" extrusionOk="0">
                  <a:moveTo>
                    <a:pt x="1306" y="1"/>
                  </a:moveTo>
                  <a:cubicBezTo>
                    <a:pt x="1180" y="76"/>
                    <a:pt x="1080" y="152"/>
                    <a:pt x="980" y="227"/>
                  </a:cubicBezTo>
                  <a:cubicBezTo>
                    <a:pt x="478" y="704"/>
                    <a:pt x="1" y="9764"/>
                    <a:pt x="302" y="10191"/>
                  </a:cubicBezTo>
                  <a:cubicBezTo>
                    <a:pt x="603" y="10643"/>
                    <a:pt x="3389" y="11270"/>
                    <a:pt x="3841" y="11270"/>
                  </a:cubicBezTo>
                  <a:cubicBezTo>
                    <a:pt x="3841" y="11270"/>
                    <a:pt x="3439" y="8083"/>
                    <a:pt x="3063" y="5397"/>
                  </a:cubicBezTo>
                  <a:cubicBezTo>
                    <a:pt x="2912" y="4167"/>
                    <a:pt x="2737" y="3038"/>
                    <a:pt x="2636" y="2335"/>
                  </a:cubicBezTo>
                  <a:cubicBezTo>
                    <a:pt x="2260" y="51"/>
                    <a:pt x="1306" y="51"/>
                    <a:pt x="1306" y="51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2E7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246825" y="4047475"/>
              <a:ext cx="229675" cy="200200"/>
            </a:xfrm>
            <a:custGeom>
              <a:avLst/>
              <a:gdLst/>
              <a:ahLst/>
              <a:cxnLst/>
              <a:rect l="l" t="t" r="r" b="b"/>
              <a:pathLst>
                <a:path w="9187" h="8008" extrusionOk="0">
                  <a:moveTo>
                    <a:pt x="8384" y="1"/>
                  </a:moveTo>
                  <a:lnTo>
                    <a:pt x="8309" y="26"/>
                  </a:lnTo>
                  <a:cubicBezTo>
                    <a:pt x="7480" y="653"/>
                    <a:pt x="6552" y="1130"/>
                    <a:pt x="5548" y="1431"/>
                  </a:cubicBezTo>
                  <a:cubicBezTo>
                    <a:pt x="5723" y="2059"/>
                    <a:pt x="5874" y="3038"/>
                    <a:pt x="5824" y="3213"/>
                  </a:cubicBezTo>
                  <a:cubicBezTo>
                    <a:pt x="5766" y="3328"/>
                    <a:pt x="5040" y="3574"/>
                    <a:pt x="4608" y="3574"/>
                  </a:cubicBezTo>
                  <a:cubicBezTo>
                    <a:pt x="4472" y="3574"/>
                    <a:pt x="4366" y="3549"/>
                    <a:pt x="4318" y="3489"/>
                  </a:cubicBezTo>
                  <a:cubicBezTo>
                    <a:pt x="4067" y="2962"/>
                    <a:pt x="3916" y="2410"/>
                    <a:pt x="3841" y="1833"/>
                  </a:cubicBezTo>
                  <a:cubicBezTo>
                    <a:pt x="2734" y="2036"/>
                    <a:pt x="1587" y="2138"/>
                    <a:pt x="435" y="2138"/>
                  </a:cubicBezTo>
                  <a:cubicBezTo>
                    <a:pt x="307" y="2138"/>
                    <a:pt x="179" y="2137"/>
                    <a:pt x="51" y="2134"/>
                  </a:cubicBezTo>
                  <a:lnTo>
                    <a:pt x="1" y="2134"/>
                  </a:lnTo>
                  <a:cubicBezTo>
                    <a:pt x="377" y="4820"/>
                    <a:pt x="779" y="8007"/>
                    <a:pt x="779" y="8007"/>
                  </a:cubicBezTo>
                  <a:cubicBezTo>
                    <a:pt x="1356" y="8007"/>
                    <a:pt x="9187" y="7054"/>
                    <a:pt x="9187" y="5422"/>
                  </a:cubicBezTo>
                  <a:cubicBezTo>
                    <a:pt x="9187" y="4644"/>
                    <a:pt x="8836" y="2285"/>
                    <a:pt x="8384" y="1"/>
                  </a:cubicBezTo>
                  <a:close/>
                </a:path>
              </a:pathLst>
            </a:custGeom>
            <a:solidFill>
              <a:srgbClr val="419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3202275" y="3921350"/>
              <a:ext cx="254150" cy="189525"/>
            </a:xfrm>
            <a:custGeom>
              <a:avLst/>
              <a:gdLst/>
              <a:ahLst/>
              <a:cxnLst/>
              <a:rect l="l" t="t" r="r" b="b"/>
              <a:pathLst>
                <a:path w="10166" h="7581" extrusionOk="0">
                  <a:moveTo>
                    <a:pt x="8253" y="0"/>
                  </a:moveTo>
                  <a:cubicBezTo>
                    <a:pt x="8246" y="0"/>
                    <a:pt x="8240" y="0"/>
                    <a:pt x="8233" y="1"/>
                  </a:cubicBezTo>
                  <a:cubicBezTo>
                    <a:pt x="7104" y="101"/>
                    <a:pt x="1632" y="854"/>
                    <a:pt x="1" y="1808"/>
                  </a:cubicBezTo>
                  <a:lnTo>
                    <a:pt x="26" y="1833"/>
                  </a:lnTo>
                  <a:cubicBezTo>
                    <a:pt x="26" y="1833"/>
                    <a:pt x="980" y="1833"/>
                    <a:pt x="1356" y="4117"/>
                  </a:cubicBezTo>
                  <a:cubicBezTo>
                    <a:pt x="1457" y="4820"/>
                    <a:pt x="1607" y="5749"/>
                    <a:pt x="1758" y="6953"/>
                  </a:cubicBezTo>
                  <a:lnTo>
                    <a:pt x="1833" y="7581"/>
                  </a:lnTo>
                  <a:cubicBezTo>
                    <a:pt x="3088" y="7556"/>
                    <a:pt x="4343" y="7355"/>
                    <a:pt x="5573" y="7054"/>
                  </a:cubicBezTo>
                  <a:cubicBezTo>
                    <a:pt x="8359" y="6677"/>
                    <a:pt x="9814" y="6050"/>
                    <a:pt x="10091" y="5046"/>
                  </a:cubicBezTo>
                  <a:lnTo>
                    <a:pt x="10166" y="5046"/>
                  </a:lnTo>
                  <a:cubicBezTo>
                    <a:pt x="9619" y="2486"/>
                    <a:pt x="8900" y="0"/>
                    <a:pt x="8253" y="0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3339700" y="4069450"/>
              <a:ext cx="53975" cy="69975"/>
            </a:xfrm>
            <a:custGeom>
              <a:avLst/>
              <a:gdLst/>
              <a:ahLst/>
              <a:cxnLst/>
              <a:rect l="l" t="t" r="r" b="b"/>
              <a:pathLst>
                <a:path w="2159" h="2799" extrusionOk="0">
                  <a:moveTo>
                    <a:pt x="1557" y="0"/>
                  </a:moveTo>
                  <a:cubicBezTo>
                    <a:pt x="1381" y="50"/>
                    <a:pt x="352" y="151"/>
                    <a:pt x="76" y="352"/>
                  </a:cubicBezTo>
                  <a:cubicBezTo>
                    <a:pt x="0" y="402"/>
                    <a:pt x="26" y="678"/>
                    <a:pt x="76" y="1029"/>
                  </a:cubicBezTo>
                  <a:cubicBezTo>
                    <a:pt x="126" y="1607"/>
                    <a:pt x="302" y="2184"/>
                    <a:pt x="553" y="2711"/>
                  </a:cubicBezTo>
                  <a:cubicBezTo>
                    <a:pt x="602" y="2773"/>
                    <a:pt x="719" y="2798"/>
                    <a:pt x="866" y="2798"/>
                  </a:cubicBezTo>
                  <a:cubicBezTo>
                    <a:pt x="1313" y="2798"/>
                    <a:pt x="2046" y="2567"/>
                    <a:pt x="2084" y="2435"/>
                  </a:cubicBezTo>
                  <a:cubicBezTo>
                    <a:pt x="2159" y="2259"/>
                    <a:pt x="1983" y="1280"/>
                    <a:pt x="1808" y="628"/>
                  </a:cubicBezTo>
                  <a:cubicBezTo>
                    <a:pt x="1707" y="251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342200" y="4068200"/>
              <a:ext cx="51475" cy="68625"/>
            </a:xfrm>
            <a:custGeom>
              <a:avLst/>
              <a:gdLst/>
              <a:ahLst/>
              <a:cxnLst/>
              <a:rect l="l" t="t" r="r" b="b"/>
              <a:pathLst>
                <a:path w="2059" h="2745" extrusionOk="0">
                  <a:moveTo>
                    <a:pt x="1482" y="0"/>
                  </a:moveTo>
                  <a:cubicBezTo>
                    <a:pt x="1306" y="0"/>
                    <a:pt x="327" y="126"/>
                    <a:pt x="51" y="326"/>
                  </a:cubicBezTo>
                  <a:cubicBezTo>
                    <a:pt x="1" y="377"/>
                    <a:pt x="1" y="627"/>
                    <a:pt x="51" y="979"/>
                  </a:cubicBezTo>
                  <a:cubicBezTo>
                    <a:pt x="101" y="1556"/>
                    <a:pt x="252" y="2133"/>
                    <a:pt x="503" y="2660"/>
                  </a:cubicBezTo>
                  <a:cubicBezTo>
                    <a:pt x="550" y="2720"/>
                    <a:pt x="656" y="2744"/>
                    <a:pt x="790" y="2744"/>
                  </a:cubicBezTo>
                  <a:cubicBezTo>
                    <a:pt x="1222" y="2744"/>
                    <a:pt x="1951" y="2493"/>
                    <a:pt x="2009" y="2359"/>
                  </a:cubicBezTo>
                  <a:cubicBezTo>
                    <a:pt x="2059" y="2184"/>
                    <a:pt x="1908" y="1230"/>
                    <a:pt x="1733" y="577"/>
                  </a:cubicBezTo>
                  <a:cubicBezTo>
                    <a:pt x="1632" y="226"/>
                    <a:pt x="1557" y="25"/>
                    <a:pt x="148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195375" y="4000950"/>
              <a:ext cx="25125" cy="45775"/>
            </a:xfrm>
            <a:custGeom>
              <a:avLst/>
              <a:gdLst/>
              <a:ahLst/>
              <a:cxnLst/>
              <a:rect l="l" t="t" r="r" b="b"/>
              <a:pathLst>
                <a:path w="1005" h="1831" extrusionOk="0">
                  <a:moveTo>
                    <a:pt x="454" y="0"/>
                  </a:moveTo>
                  <a:cubicBezTo>
                    <a:pt x="306" y="0"/>
                    <a:pt x="150" y="75"/>
                    <a:pt x="76" y="205"/>
                  </a:cubicBezTo>
                  <a:cubicBezTo>
                    <a:pt x="26" y="331"/>
                    <a:pt x="1" y="1611"/>
                    <a:pt x="101" y="1711"/>
                  </a:cubicBezTo>
                  <a:cubicBezTo>
                    <a:pt x="162" y="1757"/>
                    <a:pt x="455" y="1830"/>
                    <a:pt x="686" y="1830"/>
                  </a:cubicBezTo>
                  <a:cubicBezTo>
                    <a:pt x="836" y="1830"/>
                    <a:pt x="960" y="1800"/>
                    <a:pt x="980" y="1711"/>
                  </a:cubicBezTo>
                  <a:cubicBezTo>
                    <a:pt x="1005" y="1485"/>
                    <a:pt x="879" y="105"/>
                    <a:pt x="603" y="30"/>
                  </a:cubicBezTo>
                  <a:cubicBezTo>
                    <a:pt x="557" y="10"/>
                    <a:pt x="506" y="0"/>
                    <a:pt x="454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221800" y="3822850"/>
              <a:ext cx="122325" cy="87875"/>
            </a:xfrm>
            <a:custGeom>
              <a:avLst/>
              <a:gdLst/>
              <a:ahLst/>
              <a:cxnLst/>
              <a:rect l="l" t="t" r="r" b="b"/>
              <a:pathLst>
                <a:path w="4893" h="3515" extrusionOk="0">
                  <a:moveTo>
                    <a:pt x="3261" y="1707"/>
                  </a:moveTo>
                  <a:cubicBezTo>
                    <a:pt x="3274" y="1716"/>
                    <a:pt x="3270" y="1784"/>
                    <a:pt x="3257" y="1886"/>
                  </a:cubicBezTo>
                  <a:lnTo>
                    <a:pt x="3257" y="1886"/>
                  </a:lnTo>
                  <a:cubicBezTo>
                    <a:pt x="3262" y="1776"/>
                    <a:pt x="3261" y="1707"/>
                    <a:pt x="3261" y="1707"/>
                  </a:cubicBezTo>
                  <a:close/>
                  <a:moveTo>
                    <a:pt x="3537" y="0"/>
                  </a:moveTo>
                  <a:cubicBezTo>
                    <a:pt x="2871" y="352"/>
                    <a:pt x="1811" y="417"/>
                    <a:pt x="1098" y="417"/>
                  </a:cubicBezTo>
                  <a:cubicBezTo>
                    <a:pt x="843" y="417"/>
                    <a:pt x="632" y="409"/>
                    <a:pt x="500" y="402"/>
                  </a:cubicBezTo>
                  <a:lnTo>
                    <a:pt x="500" y="477"/>
                  </a:lnTo>
                  <a:cubicBezTo>
                    <a:pt x="1" y="1051"/>
                    <a:pt x="345" y="3289"/>
                    <a:pt x="868" y="3289"/>
                  </a:cubicBezTo>
                  <a:cubicBezTo>
                    <a:pt x="871" y="3289"/>
                    <a:pt x="873" y="3288"/>
                    <a:pt x="876" y="3288"/>
                  </a:cubicBezTo>
                  <a:cubicBezTo>
                    <a:pt x="1102" y="3263"/>
                    <a:pt x="1203" y="2962"/>
                    <a:pt x="1228" y="2661"/>
                  </a:cubicBezTo>
                  <a:cubicBezTo>
                    <a:pt x="1228" y="2385"/>
                    <a:pt x="1228" y="2134"/>
                    <a:pt x="1203" y="1883"/>
                  </a:cubicBezTo>
                  <a:lnTo>
                    <a:pt x="1203" y="1883"/>
                  </a:lnTo>
                  <a:cubicBezTo>
                    <a:pt x="1679" y="2586"/>
                    <a:pt x="1102" y="3514"/>
                    <a:pt x="1679" y="3514"/>
                  </a:cubicBezTo>
                  <a:cubicBezTo>
                    <a:pt x="2063" y="3514"/>
                    <a:pt x="2211" y="3219"/>
                    <a:pt x="2253" y="2872"/>
                  </a:cubicBezTo>
                  <a:lnTo>
                    <a:pt x="2253" y="2872"/>
                  </a:lnTo>
                  <a:cubicBezTo>
                    <a:pt x="2312" y="3161"/>
                    <a:pt x="2408" y="3395"/>
                    <a:pt x="2562" y="3395"/>
                  </a:cubicBezTo>
                  <a:cubicBezTo>
                    <a:pt x="2577" y="3395"/>
                    <a:pt x="2592" y="3393"/>
                    <a:pt x="2608" y="3389"/>
                  </a:cubicBezTo>
                  <a:cubicBezTo>
                    <a:pt x="2930" y="3317"/>
                    <a:pt x="3094" y="2934"/>
                    <a:pt x="3176" y="2551"/>
                  </a:cubicBezTo>
                  <a:lnTo>
                    <a:pt x="3176" y="2551"/>
                  </a:lnTo>
                  <a:cubicBezTo>
                    <a:pt x="3151" y="2890"/>
                    <a:pt x="3171" y="3203"/>
                    <a:pt x="3359" y="3203"/>
                  </a:cubicBezTo>
                  <a:cubicBezTo>
                    <a:pt x="3407" y="3203"/>
                    <a:pt x="3465" y="3183"/>
                    <a:pt x="3537" y="3138"/>
                  </a:cubicBezTo>
                  <a:cubicBezTo>
                    <a:pt x="4892" y="2234"/>
                    <a:pt x="3537" y="0"/>
                    <a:pt x="3537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270050" y="3864250"/>
              <a:ext cx="10700" cy="45225"/>
            </a:xfrm>
            <a:custGeom>
              <a:avLst/>
              <a:gdLst/>
              <a:ahLst/>
              <a:cxnLst/>
              <a:rect l="l" t="t" r="r" b="b"/>
              <a:pathLst>
                <a:path w="428" h="1809" extrusionOk="0">
                  <a:moveTo>
                    <a:pt x="277" y="1"/>
                  </a:moveTo>
                  <a:cubicBezTo>
                    <a:pt x="251" y="1"/>
                    <a:pt x="251" y="26"/>
                    <a:pt x="251" y="51"/>
                  </a:cubicBezTo>
                  <a:lnTo>
                    <a:pt x="251" y="327"/>
                  </a:lnTo>
                  <a:cubicBezTo>
                    <a:pt x="251" y="503"/>
                    <a:pt x="277" y="729"/>
                    <a:pt x="251" y="955"/>
                  </a:cubicBezTo>
                  <a:cubicBezTo>
                    <a:pt x="251" y="1055"/>
                    <a:pt x="226" y="1181"/>
                    <a:pt x="226" y="1281"/>
                  </a:cubicBezTo>
                  <a:cubicBezTo>
                    <a:pt x="201" y="1356"/>
                    <a:pt x="176" y="1457"/>
                    <a:pt x="151" y="1532"/>
                  </a:cubicBezTo>
                  <a:cubicBezTo>
                    <a:pt x="126" y="1607"/>
                    <a:pt x="101" y="1657"/>
                    <a:pt x="51" y="1708"/>
                  </a:cubicBezTo>
                  <a:cubicBezTo>
                    <a:pt x="26" y="1733"/>
                    <a:pt x="26" y="1758"/>
                    <a:pt x="0" y="1783"/>
                  </a:cubicBezTo>
                  <a:cubicBezTo>
                    <a:pt x="0" y="1783"/>
                    <a:pt x="0" y="1783"/>
                    <a:pt x="0" y="1808"/>
                  </a:cubicBezTo>
                  <a:lnTo>
                    <a:pt x="26" y="1808"/>
                  </a:lnTo>
                  <a:lnTo>
                    <a:pt x="101" y="1758"/>
                  </a:lnTo>
                  <a:cubicBezTo>
                    <a:pt x="126" y="1733"/>
                    <a:pt x="151" y="1708"/>
                    <a:pt x="176" y="1683"/>
                  </a:cubicBezTo>
                  <a:cubicBezTo>
                    <a:pt x="201" y="1657"/>
                    <a:pt x="226" y="1607"/>
                    <a:pt x="251" y="1582"/>
                  </a:cubicBezTo>
                  <a:cubicBezTo>
                    <a:pt x="302" y="1482"/>
                    <a:pt x="352" y="1406"/>
                    <a:pt x="377" y="1306"/>
                  </a:cubicBezTo>
                  <a:cubicBezTo>
                    <a:pt x="402" y="1181"/>
                    <a:pt x="427" y="1055"/>
                    <a:pt x="427" y="955"/>
                  </a:cubicBezTo>
                  <a:cubicBezTo>
                    <a:pt x="427" y="729"/>
                    <a:pt x="427" y="503"/>
                    <a:pt x="377" y="302"/>
                  </a:cubicBezTo>
                  <a:cubicBezTo>
                    <a:pt x="377" y="202"/>
                    <a:pt x="352" y="101"/>
                    <a:pt x="302" y="1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3286375" y="3859875"/>
              <a:ext cx="18825" cy="48325"/>
            </a:xfrm>
            <a:custGeom>
              <a:avLst/>
              <a:gdLst/>
              <a:ahLst/>
              <a:cxnLst/>
              <a:rect l="l" t="t" r="r" b="b"/>
              <a:pathLst>
                <a:path w="753" h="1933" extrusionOk="0">
                  <a:moveTo>
                    <a:pt x="653" y="0"/>
                  </a:moveTo>
                  <a:cubicBezTo>
                    <a:pt x="628" y="0"/>
                    <a:pt x="628" y="25"/>
                    <a:pt x="628" y="25"/>
                  </a:cubicBezTo>
                  <a:cubicBezTo>
                    <a:pt x="628" y="25"/>
                    <a:pt x="602" y="176"/>
                    <a:pt x="602" y="377"/>
                  </a:cubicBezTo>
                  <a:cubicBezTo>
                    <a:pt x="577" y="603"/>
                    <a:pt x="552" y="854"/>
                    <a:pt x="502" y="1079"/>
                  </a:cubicBezTo>
                  <a:cubicBezTo>
                    <a:pt x="477" y="1305"/>
                    <a:pt x="377" y="1531"/>
                    <a:pt x="251" y="1707"/>
                  </a:cubicBezTo>
                  <a:cubicBezTo>
                    <a:pt x="226" y="1732"/>
                    <a:pt x="201" y="1782"/>
                    <a:pt x="151" y="1807"/>
                  </a:cubicBezTo>
                  <a:cubicBezTo>
                    <a:pt x="126" y="1832"/>
                    <a:pt x="100" y="1832"/>
                    <a:pt x="75" y="1858"/>
                  </a:cubicBezTo>
                  <a:lnTo>
                    <a:pt x="0" y="1908"/>
                  </a:lnTo>
                  <a:cubicBezTo>
                    <a:pt x="0" y="1908"/>
                    <a:pt x="0" y="1933"/>
                    <a:pt x="0" y="1933"/>
                  </a:cubicBezTo>
                  <a:lnTo>
                    <a:pt x="25" y="1933"/>
                  </a:lnTo>
                  <a:lnTo>
                    <a:pt x="126" y="1908"/>
                  </a:lnTo>
                  <a:cubicBezTo>
                    <a:pt x="151" y="1908"/>
                    <a:pt x="201" y="1883"/>
                    <a:pt x="226" y="1858"/>
                  </a:cubicBezTo>
                  <a:cubicBezTo>
                    <a:pt x="276" y="1832"/>
                    <a:pt x="301" y="1807"/>
                    <a:pt x="351" y="1782"/>
                  </a:cubicBezTo>
                  <a:cubicBezTo>
                    <a:pt x="377" y="1732"/>
                    <a:pt x="427" y="1682"/>
                    <a:pt x="452" y="1657"/>
                  </a:cubicBezTo>
                  <a:cubicBezTo>
                    <a:pt x="502" y="1607"/>
                    <a:pt x="527" y="1531"/>
                    <a:pt x="552" y="1481"/>
                  </a:cubicBezTo>
                  <a:cubicBezTo>
                    <a:pt x="628" y="1356"/>
                    <a:pt x="653" y="1230"/>
                    <a:pt x="703" y="1105"/>
                  </a:cubicBezTo>
                  <a:cubicBezTo>
                    <a:pt x="753" y="854"/>
                    <a:pt x="753" y="603"/>
                    <a:pt x="753" y="352"/>
                  </a:cubicBezTo>
                  <a:cubicBezTo>
                    <a:pt x="728" y="226"/>
                    <a:pt x="728" y="126"/>
                    <a:pt x="703" y="25"/>
                  </a:cubicBezTo>
                  <a:cubicBezTo>
                    <a:pt x="678" y="0"/>
                    <a:pt x="653" y="0"/>
                    <a:pt x="653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3191625" y="3870250"/>
              <a:ext cx="63400" cy="144875"/>
            </a:xfrm>
            <a:custGeom>
              <a:avLst/>
              <a:gdLst/>
              <a:ahLst/>
              <a:cxnLst/>
              <a:rect l="l" t="t" r="r" b="b"/>
              <a:pathLst>
                <a:path w="2536" h="5795" extrusionOk="0">
                  <a:moveTo>
                    <a:pt x="2384" y="1"/>
                  </a:moveTo>
                  <a:cubicBezTo>
                    <a:pt x="2365" y="1"/>
                    <a:pt x="2343" y="12"/>
                    <a:pt x="2309" y="12"/>
                  </a:cubicBezTo>
                  <a:cubicBezTo>
                    <a:pt x="1606" y="188"/>
                    <a:pt x="1004" y="639"/>
                    <a:pt x="678" y="1292"/>
                  </a:cubicBezTo>
                  <a:cubicBezTo>
                    <a:pt x="0" y="2547"/>
                    <a:pt x="126" y="4429"/>
                    <a:pt x="377" y="5785"/>
                  </a:cubicBezTo>
                  <a:cubicBezTo>
                    <a:pt x="404" y="5791"/>
                    <a:pt x="434" y="5794"/>
                    <a:pt x="466" y="5794"/>
                  </a:cubicBezTo>
                  <a:cubicBezTo>
                    <a:pt x="554" y="5794"/>
                    <a:pt x="654" y="5771"/>
                    <a:pt x="728" y="5734"/>
                  </a:cubicBezTo>
                  <a:cubicBezTo>
                    <a:pt x="502" y="4429"/>
                    <a:pt x="352" y="2622"/>
                    <a:pt x="1004" y="1443"/>
                  </a:cubicBezTo>
                  <a:cubicBezTo>
                    <a:pt x="1280" y="890"/>
                    <a:pt x="1807" y="489"/>
                    <a:pt x="2410" y="338"/>
                  </a:cubicBezTo>
                  <a:cubicBezTo>
                    <a:pt x="2485" y="338"/>
                    <a:pt x="2535" y="263"/>
                    <a:pt x="2510" y="188"/>
                  </a:cubicBezTo>
                  <a:cubicBezTo>
                    <a:pt x="2485" y="112"/>
                    <a:pt x="2460" y="62"/>
                    <a:pt x="2410" y="12"/>
                  </a:cubicBezTo>
                  <a:cubicBezTo>
                    <a:pt x="2401" y="4"/>
                    <a:pt x="2393" y="1"/>
                    <a:pt x="2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2801325" y="3802150"/>
              <a:ext cx="38925" cy="40800"/>
            </a:xfrm>
            <a:custGeom>
              <a:avLst/>
              <a:gdLst/>
              <a:ahLst/>
              <a:cxnLst/>
              <a:rect l="l" t="t" r="r" b="b"/>
              <a:pathLst>
                <a:path w="1557" h="1632" extrusionOk="0">
                  <a:moveTo>
                    <a:pt x="327" y="0"/>
                  </a:moveTo>
                  <a:cubicBezTo>
                    <a:pt x="327" y="0"/>
                    <a:pt x="302" y="25"/>
                    <a:pt x="327" y="25"/>
                  </a:cubicBezTo>
                  <a:cubicBezTo>
                    <a:pt x="377" y="176"/>
                    <a:pt x="427" y="301"/>
                    <a:pt x="528" y="402"/>
                  </a:cubicBezTo>
                  <a:cubicBezTo>
                    <a:pt x="553" y="477"/>
                    <a:pt x="603" y="527"/>
                    <a:pt x="653" y="577"/>
                  </a:cubicBezTo>
                  <a:cubicBezTo>
                    <a:pt x="703" y="628"/>
                    <a:pt x="754" y="678"/>
                    <a:pt x="804" y="728"/>
                  </a:cubicBezTo>
                  <a:cubicBezTo>
                    <a:pt x="904" y="828"/>
                    <a:pt x="1030" y="904"/>
                    <a:pt x="1130" y="1004"/>
                  </a:cubicBezTo>
                  <a:cubicBezTo>
                    <a:pt x="1155" y="1029"/>
                    <a:pt x="1205" y="1079"/>
                    <a:pt x="1256" y="1130"/>
                  </a:cubicBezTo>
                  <a:cubicBezTo>
                    <a:pt x="1281" y="1155"/>
                    <a:pt x="1306" y="1205"/>
                    <a:pt x="1331" y="1255"/>
                  </a:cubicBezTo>
                  <a:cubicBezTo>
                    <a:pt x="1331" y="1280"/>
                    <a:pt x="1331" y="1255"/>
                    <a:pt x="1331" y="1305"/>
                  </a:cubicBezTo>
                  <a:lnTo>
                    <a:pt x="1306" y="1355"/>
                  </a:lnTo>
                  <a:lnTo>
                    <a:pt x="1306" y="1381"/>
                  </a:lnTo>
                  <a:cubicBezTo>
                    <a:pt x="1281" y="1406"/>
                    <a:pt x="1256" y="1431"/>
                    <a:pt x="1205" y="1431"/>
                  </a:cubicBezTo>
                  <a:cubicBezTo>
                    <a:pt x="1080" y="1431"/>
                    <a:pt x="954" y="1431"/>
                    <a:pt x="854" y="1406"/>
                  </a:cubicBezTo>
                  <a:cubicBezTo>
                    <a:pt x="624" y="1343"/>
                    <a:pt x="411" y="1280"/>
                    <a:pt x="201" y="1203"/>
                  </a:cubicBezTo>
                  <a:lnTo>
                    <a:pt x="201" y="1203"/>
                  </a:lnTo>
                  <a:cubicBezTo>
                    <a:pt x="201" y="1180"/>
                    <a:pt x="201" y="1179"/>
                    <a:pt x="201" y="1155"/>
                  </a:cubicBezTo>
                  <a:lnTo>
                    <a:pt x="151" y="1105"/>
                  </a:lnTo>
                  <a:lnTo>
                    <a:pt x="109" y="1168"/>
                  </a:lnTo>
                  <a:lnTo>
                    <a:pt x="109" y="1168"/>
                  </a:lnTo>
                  <a:cubicBezTo>
                    <a:pt x="98" y="1163"/>
                    <a:pt x="87" y="1159"/>
                    <a:pt x="76" y="1155"/>
                  </a:cubicBezTo>
                  <a:cubicBezTo>
                    <a:pt x="68" y="1146"/>
                    <a:pt x="59" y="1144"/>
                    <a:pt x="52" y="1144"/>
                  </a:cubicBezTo>
                  <a:cubicBezTo>
                    <a:pt x="37" y="1144"/>
                    <a:pt x="26" y="1155"/>
                    <a:pt x="26" y="1155"/>
                  </a:cubicBezTo>
                  <a:cubicBezTo>
                    <a:pt x="1" y="1180"/>
                    <a:pt x="26" y="1205"/>
                    <a:pt x="51" y="1230"/>
                  </a:cubicBezTo>
                  <a:lnTo>
                    <a:pt x="101" y="1255"/>
                  </a:lnTo>
                  <a:cubicBezTo>
                    <a:pt x="110" y="1281"/>
                    <a:pt x="128" y="1292"/>
                    <a:pt x="146" y="1292"/>
                  </a:cubicBezTo>
                  <a:cubicBezTo>
                    <a:pt x="168" y="1292"/>
                    <a:pt x="191" y="1277"/>
                    <a:pt x="201" y="1253"/>
                  </a:cubicBezTo>
                  <a:lnTo>
                    <a:pt x="201" y="1253"/>
                  </a:lnTo>
                  <a:cubicBezTo>
                    <a:pt x="400" y="1391"/>
                    <a:pt x="618" y="1492"/>
                    <a:pt x="854" y="1556"/>
                  </a:cubicBezTo>
                  <a:cubicBezTo>
                    <a:pt x="1005" y="1606"/>
                    <a:pt x="1155" y="1632"/>
                    <a:pt x="1306" y="1632"/>
                  </a:cubicBezTo>
                  <a:cubicBezTo>
                    <a:pt x="1406" y="1606"/>
                    <a:pt x="1507" y="1556"/>
                    <a:pt x="1557" y="1481"/>
                  </a:cubicBezTo>
                  <a:lnTo>
                    <a:pt x="1557" y="1456"/>
                  </a:lnTo>
                  <a:lnTo>
                    <a:pt x="1557" y="1431"/>
                  </a:lnTo>
                  <a:lnTo>
                    <a:pt x="1557" y="1406"/>
                  </a:lnTo>
                  <a:lnTo>
                    <a:pt x="1557" y="1355"/>
                  </a:lnTo>
                  <a:cubicBezTo>
                    <a:pt x="1557" y="1305"/>
                    <a:pt x="1557" y="1255"/>
                    <a:pt x="1557" y="1205"/>
                  </a:cubicBezTo>
                  <a:cubicBezTo>
                    <a:pt x="1532" y="1130"/>
                    <a:pt x="1481" y="1029"/>
                    <a:pt x="1431" y="979"/>
                  </a:cubicBezTo>
                  <a:cubicBezTo>
                    <a:pt x="1381" y="904"/>
                    <a:pt x="1331" y="854"/>
                    <a:pt x="1256" y="828"/>
                  </a:cubicBezTo>
                  <a:cubicBezTo>
                    <a:pt x="1155" y="728"/>
                    <a:pt x="1055" y="653"/>
                    <a:pt x="929" y="577"/>
                  </a:cubicBezTo>
                  <a:cubicBezTo>
                    <a:pt x="829" y="502"/>
                    <a:pt x="729" y="402"/>
                    <a:pt x="628" y="301"/>
                  </a:cubicBezTo>
                  <a:cubicBezTo>
                    <a:pt x="578" y="251"/>
                    <a:pt x="528" y="226"/>
                    <a:pt x="478" y="151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2790650" y="3831150"/>
              <a:ext cx="39575" cy="33350"/>
            </a:xfrm>
            <a:custGeom>
              <a:avLst/>
              <a:gdLst/>
              <a:ahLst/>
              <a:cxnLst/>
              <a:rect l="l" t="t" r="r" b="b"/>
              <a:pathLst>
                <a:path w="1583" h="1334" extrusionOk="0">
                  <a:moveTo>
                    <a:pt x="478" y="1"/>
                  </a:moveTo>
                  <a:cubicBezTo>
                    <a:pt x="472" y="1"/>
                    <a:pt x="465" y="7"/>
                    <a:pt x="453" y="20"/>
                  </a:cubicBezTo>
                  <a:cubicBezTo>
                    <a:pt x="453" y="20"/>
                    <a:pt x="453" y="45"/>
                    <a:pt x="453" y="45"/>
                  </a:cubicBezTo>
                  <a:cubicBezTo>
                    <a:pt x="654" y="221"/>
                    <a:pt x="829" y="396"/>
                    <a:pt x="1005" y="572"/>
                  </a:cubicBezTo>
                  <a:cubicBezTo>
                    <a:pt x="1080" y="672"/>
                    <a:pt x="1156" y="748"/>
                    <a:pt x="1231" y="848"/>
                  </a:cubicBezTo>
                  <a:cubicBezTo>
                    <a:pt x="1256" y="898"/>
                    <a:pt x="1281" y="948"/>
                    <a:pt x="1306" y="999"/>
                  </a:cubicBezTo>
                  <a:cubicBezTo>
                    <a:pt x="1331" y="1049"/>
                    <a:pt x="1306" y="1049"/>
                    <a:pt x="1331" y="1049"/>
                  </a:cubicBezTo>
                  <a:cubicBezTo>
                    <a:pt x="1260" y="1067"/>
                    <a:pt x="1189" y="1084"/>
                    <a:pt x="1127" y="1084"/>
                  </a:cubicBezTo>
                  <a:cubicBezTo>
                    <a:pt x="1101" y="1084"/>
                    <a:pt x="1077" y="1081"/>
                    <a:pt x="1055" y="1074"/>
                  </a:cubicBezTo>
                  <a:cubicBezTo>
                    <a:pt x="930" y="1074"/>
                    <a:pt x="829" y="1024"/>
                    <a:pt x="704" y="999"/>
                  </a:cubicBezTo>
                  <a:cubicBezTo>
                    <a:pt x="478" y="898"/>
                    <a:pt x="252" y="798"/>
                    <a:pt x="51" y="672"/>
                  </a:cubicBezTo>
                  <a:lnTo>
                    <a:pt x="51" y="697"/>
                  </a:lnTo>
                  <a:lnTo>
                    <a:pt x="1" y="697"/>
                  </a:lnTo>
                  <a:cubicBezTo>
                    <a:pt x="1" y="723"/>
                    <a:pt x="1" y="748"/>
                    <a:pt x="1" y="773"/>
                  </a:cubicBezTo>
                  <a:cubicBezTo>
                    <a:pt x="202" y="923"/>
                    <a:pt x="403" y="1074"/>
                    <a:pt x="628" y="1199"/>
                  </a:cubicBezTo>
                  <a:cubicBezTo>
                    <a:pt x="754" y="1250"/>
                    <a:pt x="879" y="1300"/>
                    <a:pt x="1005" y="1325"/>
                  </a:cubicBezTo>
                  <a:cubicBezTo>
                    <a:pt x="1046" y="1331"/>
                    <a:pt x="1086" y="1334"/>
                    <a:pt x="1125" y="1334"/>
                  </a:cubicBezTo>
                  <a:cubicBezTo>
                    <a:pt x="1250" y="1334"/>
                    <a:pt x="1361" y="1301"/>
                    <a:pt x="1457" y="1225"/>
                  </a:cubicBezTo>
                  <a:cubicBezTo>
                    <a:pt x="1557" y="1149"/>
                    <a:pt x="1582" y="1024"/>
                    <a:pt x="1507" y="923"/>
                  </a:cubicBezTo>
                  <a:cubicBezTo>
                    <a:pt x="1482" y="848"/>
                    <a:pt x="1457" y="773"/>
                    <a:pt x="1407" y="723"/>
                  </a:cubicBezTo>
                  <a:cubicBezTo>
                    <a:pt x="1331" y="622"/>
                    <a:pt x="1231" y="522"/>
                    <a:pt x="1130" y="446"/>
                  </a:cubicBezTo>
                  <a:cubicBezTo>
                    <a:pt x="930" y="296"/>
                    <a:pt x="729" y="145"/>
                    <a:pt x="503" y="20"/>
                  </a:cubicBezTo>
                  <a:cubicBezTo>
                    <a:pt x="490" y="7"/>
                    <a:pt x="484" y="1"/>
                    <a:pt x="478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2764300" y="3848100"/>
              <a:ext cx="48350" cy="33125"/>
            </a:xfrm>
            <a:custGeom>
              <a:avLst/>
              <a:gdLst/>
              <a:ahLst/>
              <a:cxnLst/>
              <a:rect l="l" t="t" r="r" b="b"/>
              <a:pathLst>
                <a:path w="1934" h="1325" extrusionOk="0">
                  <a:moveTo>
                    <a:pt x="1093" y="1"/>
                  </a:moveTo>
                  <a:cubicBezTo>
                    <a:pt x="1086" y="1"/>
                    <a:pt x="1080" y="7"/>
                    <a:pt x="1080" y="19"/>
                  </a:cubicBezTo>
                  <a:cubicBezTo>
                    <a:pt x="1055" y="19"/>
                    <a:pt x="1055" y="45"/>
                    <a:pt x="1080" y="45"/>
                  </a:cubicBezTo>
                  <a:cubicBezTo>
                    <a:pt x="1080" y="45"/>
                    <a:pt x="1231" y="220"/>
                    <a:pt x="1406" y="446"/>
                  </a:cubicBezTo>
                  <a:cubicBezTo>
                    <a:pt x="1532" y="597"/>
                    <a:pt x="1607" y="747"/>
                    <a:pt x="1682" y="898"/>
                  </a:cubicBezTo>
                  <a:cubicBezTo>
                    <a:pt x="1708" y="948"/>
                    <a:pt x="1708" y="1023"/>
                    <a:pt x="1682" y="1074"/>
                  </a:cubicBezTo>
                  <a:cubicBezTo>
                    <a:pt x="1657" y="1111"/>
                    <a:pt x="1657" y="1118"/>
                    <a:pt x="1657" y="1118"/>
                  </a:cubicBezTo>
                  <a:cubicBezTo>
                    <a:pt x="1657" y="1118"/>
                    <a:pt x="1657" y="1116"/>
                    <a:pt x="1654" y="1116"/>
                  </a:cubicBezTo>
                  <a:cubicBezTo>
                    <a:pt x="1651" y="1116"/>
                    <a:pt x="1645" y="1118"/>
                    <a:pt x="1632" y="1124"/>
                  </a:cubicBezTo>
                  <a:lnTo>
                    <a:pt x="1482" y="1124"/>
                  </a:lnTo>
                  <a:cubicBezTo>
                    <a:pt x="1381" y="1099"/>
                    <a:pt x="1306" y="1074"/>
                    <a:pt x="1206" y="1049"/>
                  </a:cubicBezTo>
                  <a:cubicBezTo>
                    <a:pt x="1105" y="1023"/>
                    <a:pt x="1005" y="973"/>
                    <a:pt x="929" y="948"/>
                  </a:cubicBezTo>
                  <a:cubicBezTo>
                    <a:pt x="829" y="898"/>
                    <a:pt x="754" y="848"/>
                    <a:pt x="678" y="823"/>
                  </a:cubicBezTo>
                  <a:cubicBezTo>
                    <a:pt x="603" y="772"/>
                    <a:pt x="528" y="747"/>
                    <a:pt x="453" y="697"/>
                  </a:cubicBezTo>
                  <a:cubicBezTo>
                    <a:pt x="402" y="647"/>
                    <a:pt x="327" y="622"/>
                    <a:pt x="277" y="572"/>
                  </a:cubicBezTo>
                  <a:lnTo>
                    <a:pt x="151" y="471"/>
                  </a:lnTo>
                  <a:lnTo>
                    <a:pt x="26" y="396"/>
                  </a:lnTo>
                  <a:cubicBezTo>
                    <a:pt x="26" y="396"/>
                    <a:pt x="1" y="371"/>
                    <a:pt x="1" y="371"/>
                  </a:cubicBezTo>
                  <a:cubicBezTo>
                    <a:pt x="1" y="396"/>
                    <a:pt x="1" y="421"/>
                    <a:pt x="1" y="421"/>
                  </a:cubicBezTo>
                  <a:lnTo>
                    <a:pt x="101" y="547"/>
                  </a:lnTo>
                  <a:lnTo>
                    <a:pt x="227" y="672"/>
                  </a:lnTo>
                  <a:cubicBezTo>
                    <a:pt x="277" y="722"/>
                    <a:pt x="327" y="772"/>
                    <a:pt x="402" y="823"/>
                  </a:cubicBezTo>
                  <a:cubicBezTo>
                    <a:pt x="478" y="873"/>
                    <a:pt x="553" y="923"/>
                    <a:pt x="628" y="973"/>
                  </a:cubicBezTo>
                  <a:cubicBezTo>
                    <a:pt x="704" y="1023"/>
                    <a:pt x="779" y="1074"/>
                    <a:pt x="879" y="1124"/>
                  </a:cubicBezTo>
                  <a:cubicBezTo>
                    <a:pt x="980" y="1174"/>
                    <a:pt x="1055" y="1224"/>
                    <a:pt x="1180" y="1249"/>
                  </a:cubicBezTo>
                  <a:cubicBezTo>
                    <a:pt x="1281" y="1274"/>
                    <a:pt x="1381" y="1299"/>
                    <a:pt x="1507" y="1325"/>
                  </a:cubicBezTo>
                  <a:lnTo>
                    <a:pt x="1682" y="1325"/>
                  </a:lnTo>
                  <a:cubicBezTo>
                    <a:pt x="1733" y="1325"/>
                    <a:pt x="1783" y="1325"/>
                    <a:pt x="1808" y="1299"/>
                  </a:cubicBezTo>
                  <a:lnTo>
                    <a:pt x="1833" y="1299"/>
                  </a:lnTo>
                  <a:lnTo>
                    <a:pt x="1858" y="1274"/>
                  </a:lnTo>
                  <a:lnTo>
                    <a:pt x="1858" y="1249"/>
                  </a:lnTo>
                  <a:lnTo>
                    <a:pt x="1883" y="1224"/>
                  </a:lnTo>
                  <a:cubicBezTo>
                    <a:pt x="1933" y="1099"/>
                    <a:pt x="1933" y="948"/>
                    <a:pt x="1883" y="823"/>
                  </a:cubicBezTo>
                  <a:cubicBezTo>
                    <a:pt x="1783" y="647"/>
                    <a:pt x="1682" y="496"/>
                    <a:pt x="1532" y="346"/>
                  </a:cubicBezTo>
                  <a:cubicBezTo>
                    <a:pt x="1431" y="270"/>
                    <a:pt x="1331" y="170"/>
                    <a:pt x="1231" y="95"/>
                  </a:cubicBezTo>
                  <a:lnTo>
                    <a:pt x="1105" y="19"/>
                  </a:lnTo>
                  <a:cubicBezTo>
                    <a:pt x="1105" y="7"/>
                    <a:pt x="1099" y="1"/>
                    <a:pt x="1093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2797575" y="3227329"/>
              <a:ext cx="131600" cy="112550"/>
            </a:xfrm>
            <a:custGeom>
              <a:avLst/>
              <a:gdLst/>
              <a:ahLst/>
              <a:cxnLst/>
              <a:rect l="l" t="t" r="r" b="b"/>
              <a:pathLst>
                <a:path w="5264" h="4502" extrusionOk="0">
                  <a:moveTo>
                    <a:pt x="2977" y="1"/>
                  </a:moveTo>
                  <a:cubicBezTo>
                    <a:pt x="2449" y="1"/>
                    <a:pt x="1908" y="189"/>
                    <a:pt x="1456" y="611"/>
                  </a:cubicBezTo>
                  <a:cubicBezTo>
                    <a:pt x="0" y="1966"/>
                    <a:pt x="904" y="4401"/>
                    <a:pt x="2886" y="4501"/>
                  </a:cubicBezTo>
                  <a:cubicBezTo>
                    <a:pt x="2902" y="4501"/>
                    <a:pt x="2918" y="4502"/>
                    <a:pt x="2934" y="4502"/>
                  </a:cubicBezTo>
                  <a:cubicBezTo>
                    <a:pt x="4168" y="4502"/>
                    <a:pt x="5196" y="3532"/>
                    <a:pt x="5246" y="2292"/>
                  </a:cubicBezTo>
                  <a:cubicBezTo>
                    <a:pt x="5263" y="926"/>
                    <a:pt x="4148" y="1"/>
                    <a:pt x="2977" y="1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3059850" y="3231329"/>
              <a:ext cx="131400" cy="112350"/>
            </a:xfrm>
            <a:custGeom>
              <a:avLst/>
              <a:gdLst/>
              <a:ahLst/>
              <a:cxnLst/>
              <a:rect l="l" t="t" r="r" b="b"/>
              <a:pathLst>
                <a:path w="5256" h="4494" extrusionOk="0">
                  <a:moveTo>
                    <a:pt x="2970" y="0"/>
                  </a:moveTo>
                  <a:cubicBezTo>
                    <a:pt x="2435" y="0"/>
                    <a:pt x="1887" y="194"/>
                    <a:pt x="1431" y="627"/>
                  </a:cubicBezTo>
                  <a:cubicBezTo>
                    <a:pt x="0" y="1982"/>
                    <a:pt x="904" y="4416"/>
                    <a:pt x="2887" y="4492"/>
                  </a:cubicBezTo>
                  <a:cubicBezTo>
                    <a:pt x="2918" y="4493"/>
                    <a:pt x="2948" y="4494"/>
                    <a:pt x="2979" y="4494"/>
                  </a:cubicBezTo>
                  <a:cubicBezTo>
                    <a:pt x="4192" y="4494"/>
                    <a:pt x="5172" y="3532"/>
                    <a:pt x="5221" y="2308"/>
                  </a:cubicBezTo>
                  <a:cubicBezTo>
                    <a:pt x="5255" y="929"/>
                    <a:pt x="4142" y="0"/>
                    <a:pt x="2970" y="0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2699050" y="3209700"/>
              <a:ext cx="74700" cy="44050"/>
            </a:xfrm>
            <a:custGeom>
              <a:avLst/>
              <a:gdLst/>
              <a:ahLst/>
              <a:cxnLst/>
              <a:rect l="l" t="t" r="r" b="b"/>
              <a:pathLst>
                <a:path w="2988" h="1762" extrusionOk="0">
                  <a:moveTo>
                    <a:pt x="1524" y="0"/>
                  </a:moveTo>
                  <a:cubicBezTo>
                    <a:pt x="1279" y="0"/>
                    <a:pt x="1022" y="71"/>
                    <a:pt x="804" y="181"/>
                  </a:cubicBezTo>
                  <a:cubicBezTo>
                    <a:pt x="578" y="306"/>
                    <a:pt x="402" y="457"/>
                    <a:pt x="252" y="632"/>
                  </a:cubicBezTo>
                  <a:cubicBezTo>
                    <a:pt x="126" y="783"/>
                    <a:pt x="51" y="934"/>
                    <a:pt x="1" y="1109"/>
                  </a:cubicBezTo>
                  <a:cubicBezTo>
                    <a:pt x="1" y="1159"/>
                    <a:pt x="1" y="1235"/>
                    <a:pt x="1" y="1285"/>
                  </a:cubicBezTo>
                  <a:lnTo>
                    <a:pt x="1" y="1335"/>
                  </a:lnTo>
                  <a:cubicBezTo>
                    <a:pt x="21" y="1397"/>
                    <a:pt x="59" y="1442"/>
                    <a:pt x="113" y="1442"/>
                  </a:cubicBezTo>
                  <a:cubicBezTo>
                    <a:pt x="125" y="1442"/>
                    <a:pt x="138" y="1440"/>
                    <a:pt x="151" y="1436"/>
                  </a:cubicBezTo>
                  <a:cubicBezTo>
                    <a:pt x="226" y="1436"/>
                    <a:pt x="277" y="1385"/>
                    <a:pt x="277" y="1335"/>
                  </a:cubicBezTo>
                  <a:lnTo>
                    <a:pt x="277" y="1285"/>
                  </a:lnTo>
                  <a:cubicBezTo>
                    <a:pt x="302" y="1260"/>
                    <a:pt x="302" y="1235"/>
                    <a:pt x="302" y="1210"/>
                  </a:cubicBezTo>
                  <a:cubicBezTo>
                    <a:pt x="377" y="1109"/>
                    <a:pt x="452" y="1009"/>
                    <a:pt x="553" y="934"/>
                  </a:cubicBezTo>
                  <a:cubicBezTo>
                    <a:pt x="829" y="658"/>
                    <a:pt x="1205" y="532"/>
                    <a:pt x="1607" y="532"/>
                  </a:cubicBezTo>
                  <a:cubicBezTo>
                    <a:pt x="1707" y="532"/>
                    <a:pt x="1783" y="557"/>
                    <a:pt x="1883" y="582"/>
                  </a:cubicBezTo>
                  <a:cubicBezTo>
                    <a:pt x="1933" y="607"/>
                    <a:pt x="1983" y="607"/>
                    <a:pt x="2008" y="632"/>
                  </a:cubicBezTo>
                  <a:lnTo>
                    <a:pt x="2084" y="683"/>
                  </a:lnTo>
                  <a:lnTo>
                    <a:pt x="2159" y="733"/>
                  </a:lnTo>
                  <a:cubicBezTo>
                    <a:pt x="2209" y="758"/>
                    <a:pt x="2209" y="783"/>
                    <a:pt x="2259" y="808"/>
                  </a:cubicBezTo>
                  <a:cubicBezTo>
                    <a:pt x="2310" y="833"/>
                    <a:pt x="2335" y="883"/>
                    <a:pt x="2360" y="908"/>
                  </a:cubicBezTo>
                  <a:cubicBezTo>
                    <a:pt x="2410" y="984"/>
                    <a:pt x="2460" y="1034"/>
                    <a:pt x="2510" y="1109"/>
                  </a:cubicBezTo>
                  <a:cubicBezTo>
                    <a:pt x="2611" y="1285"/>
                    <a:pt x="2661" y="1436"/>
                    <a:pt x="2711" y="1611"/>
                  </a:cubicBezTo>
                  <a:cubicBezTo>
                    <a:pt x="2711" y="1687"/>
                    <a:pt x="2761" y="1762"/>
                    <a:pt x="2837" y="1762"/>
                  </a:cubicBezTo>
                  <a:cubicBezTo>
                    <a:pt x="2912" y="1762"/>
                    <a:pt x="2987" y="1712"/>
                    <a:pt x="2987" y="1636"/>
                  </a:cubicBezTo>
                  <a:cubicBezTo>
                    <a:pt x="2987" y="1561"/>
                    <a:pt x="2987" y="1486"/>
                    <a:pt x="2987" y="1436"/>
                  </a:cubicBezTo>
                  <a:cubicBezTo>
                    <a:pt x="2962" y="1260"/>
                    <a:pt x="2912" y="1109"/>
                    <a:pt x="2862" y="934"/>
                  </a:cubicBezTo>
                  <a:cubicBezTo>
                    <a:pt x="2812" y="833"/>
                    <a:pt x="2761" y="733"/>
                    <a:pt x="2686" y="632"/>
                  </a:cubicBezTo>
                  <a:cubicBezTo>
                    <a:pt x="2661" y="582"/>
                    <a:pt x="2611" y="532"/>
                    <a:pt x="2586" y="482"/>
                  </a:cubicBezTo>
                  <a:cubicBezTo>
                    <a:pt x="2536" y="432"/>
                    <a:pt x="2460" y="381"/>
                    <a:pt x="2435" y="331"/>
                  </a:cubicBezTo>
                  <a:lnTo>
                    <a:pt x="2360" y="281"/>
                  </a:lnTo>
                  <a:lnTo>
                    <a:pt x="2259" y="231"/>
                  </a:lnTo>
                  <a:cubicBezTo>
                    <a:pt x="2209" y="181"/>
                    <a:pt x="2134" y="156"/>
                    <a:pt x="2084" y="105"/>
                  </a:cubicBezTo>
                  <a:cubicBezTo>
                    <a:pt x="1933" y="55"/>
                    <a:pt x="1783" y="30"/>
                    <a:pt x="1632" y="5"/>
                  </a:cubicBezTo>
                  <a:cubicBezTo>
                    <a:pt x="1596" y="2"/>
                    <a:pt x="1560" y="0"/>
                    <a:pt x="1524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244950" y="3211075"/>
              <a:ext cx="74700" cy="44100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632" y="0"/>
                  </a:moveTo>
                  <a:cubicBezTo>
                    <a:pt x="1356" y="0"/>
                    <a:pt x="1055" y="50"/>
                    <a:pt x="804" y="201"/>
                  </a:cubicBezTo>
                  <a:cubicBezTo>
                    <a:pt x="578" y="301"/>
                    <a:pt x="402" y="452"/>
                    <a:pt x="252" y="628"/>
                  </a:cubicBezTo>
                  <a:cubicBezTo>
                    <a:pt x="126" y="778"/>
                    <a:pt x="51" y="929"/>
                    <a:pt x="1" y="1104"/>
                  </a:cubicBezTo>
                  <a:cubicBezTo>
                    <a:pt x="1" y="1180"/>
                    <a:pt x="1" y="1230"/>
                    <a:pt x="1" y="1280"/>
                  </a:cubicBezTo>
                  <a:lnTo>
                    <a:pt x="1" y="1330"/>
                  </a:lnTo>
                  <a:cubicBezTo>
                    <a:pt x="21" y="1392"/>
                    <a:pt x="76" y="1437"/>
                    <a:pt x="136" y="1437"/>
                  </a:cubicBezTo>
                  <a:cubicBezTo>
                    <a:pt x="150" y="1437"/>
                    <a:pt x="163" y="1435"/>
                    <a:pt x="176" y="1431"/>
                  </a:cubicBezTo>
                  <a:cubicBezTo>
                    <a:pt x="226" y="1431"/>
                    <a:pt x="252" y="1381"/>
                    <a:pt x="277" y="1330"/>
                  </a:cubicBezTo>
                  <a:cubicBezTo>
                    <a:pt x="277" y="1330"/>
                    <a:pt x="277" y="1305"/>
                    <a:pt x="277" y="1305"/>
                  </a:cubicBezTo>
                  <a:lnTo>
                    <a:pt x="302" y="1230"/>
                  </a:lnTo>
                  <a:cubicBezTo>
                    <a:pt x="377" y="1104"/>
                    <a:pt x="452" y="1029"/>
                    <a:pt x="553" y="929"/>
                  </a:cubicBezTo>
                  <a:cubicBezTo>
                    <a:pt x="829" y="678"/>
                    <a:pt x="1205" y="527"/>
                    <a:pt x="1607" y="527"/>
                  </a:cubicBezTo>
                  <a:cubicBezTo>
                    <a:pt x="1707" y="527"/>
                    <a:pt x="1783" y="552"/>
                    <a:pt x="1883" y="577"/>
                  </a:cubicBezTo>
                  <a:cubicBezTo>
                    <a:pt x="1933" y="603"/>
                    <a:pt x="1983" y="628"/>
                    <a:pt x="2008" y="653"/>
                  </a:cubicBezTo>
                  <a:lnTo>
                    <a:pt x="2084" y="678"/>
                  </a:lnTo>
                  <a:lnTo>
                    <a:pt x="2134" y="728"/>
                  </a:lnTo>
                  <a:cubicBezTo>
                    <a:pt x="2209" y="778"/>
                    <a:pt x="2209" y="803"/>
                    <a:pt x="2259" y="828"/>
                  </a:cubicBezTo>
                  <a:cubicBezTo>
                    <a:pt x="2310" y="853"/>
                    <a:pt x="2335" y="879"/>
                    <a:pt x="2360" y="904"/>
                  </a:cubicBezTo>
                  <a:cubicBezTo>
                    <a:pt x="2410" y="979"/>
                    <a:pt x="2460" y="1054"/>
                    <a:pt x="2510" y="1130"/>
                  </a:cubicBezTo>
                  <a:cubicBezTo>
                    <a:pt x="2611" y="1280"/>
                    <a:pt x="2661" y="1456"/>
                    <a:pt x="2711" y="1632"/>
                  </a:cubicBezTo>
                  <a:cubicBezTo>
                    <a:pt x="2711" y="1719"/>
                    <a:pt x="2780" y="1763"/>
                    <a:pt x="2849" y="1763"/>
                  </a:cubicBezTo>
                  <a:cubicBezTo>
                    <a:pt x="2918" y="1763"/>
                    <a:pt x="2987" y="1719"/>
                    <a:pt x="2987" y="1632"/>
                  </a:cubicBezTo>
                  <a:cubicBezTo>
                    <a:pt x="2987" y="1556"/>
                    <a:pt x="2987" y="1506"/>
                    <a:pt x="2987" y="1431"/>
                  </a:cubicBezTo>
                  <a:cubicBezTo>
                    <a:pt x="2962" y="1255"/>
                    <a:pt x="2912" y="1104"/>
                    <a:pt x="2862" y="954"/>
                  </a:cubicBezTo>
                  <a:cubicBezTo>
                    <a:pt x="2812" y="828"/>
                    <a:pt x="2761" y="728"/>
                    <a:pt x="2686" y="628"/>
                  </a:cubicBezTo>
                  <a:cubicBezTo>
                    <a:pt x="2661" y="577"/>
                    <a:pt x="2611" y="527"/>
                    <a:pt x="2586" y="477"/>
                  </a:cubicBezTo>
                  <a:cubicBezTo>
                    <a:pt x="2536" y="427"/>
                    <a:pt x="2460" y="377"/>
                    <a:pt x="2435" y="352"/>
                  </a:cubicBezTo>
                  <a:lnTo>
                    <a:pt x="2360" y="276"/>
                  </a:lnTo>
                  <a:lnTo>
                    <a:pt x="2259" y="226"/>
                  </a:lnTo>
                  <a:cubicBezTo>
                    <a:pt x="2209" y="176"/>
                    <a:pt x="2134" y="151"/>
                    <a:pt x="2084" y="126"/>
                  </a:cubicBezTo>
                  <a:cubicBezTo>
                    <a:pt x="1933" y="50"/>
                    <a:pt x="1783" y="25"/>
                    <a:pt x="1632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2757400" y="3101575"/>
              <a:ext cx="217775" cy="186075"/>
            </a:xfrm>
            <a:custGeom>
              <a:avLst/>
              <a:gdLst/>
              <a:ahLst/>
              <a:cxnLst/>
              <a:rect l="l" t="t" r="r" b="b"/>
              <a:pathLst>
                <a:path w="8711" h="7443" extrusionOk="0">
                  <a:moveTo>
                    <a:pt x="4970" y="942"/>
                  </a:moveTo>
                  <a:lnTo>
                    <a:pt x="4970" y="967"/>
                  </a:lnTo>
                  <a:cubicBezTo>
                    <a:pt x="6501" y="967"/>
                    <a:pt x="7756" y="2197"/>
                    <a:pt x="7756" y="3728"/>
                  </a:cubicBezTo>
                  <a:cubicBezTo>
                    <a:pt x="7756" y="5406"/>
                    <a:pt x="6394" y="6511"/>
                    <a:pt x="4969" y="6511"/>
                  </a:cubicBezTo>
                  <a:cubicBezTo>
                    <a:pt x="4283" y="6511"/>
                    <a:pt x="3583" y="6256"/>
                    <a:pt x="3013" y="5685"/>
                  </a:cubicBezTo>
                  <a:cubicBezTo>
                    <a:pt x="1256" y="3953"/>
                    <a:pt x="2486" y="942"/>
                    <a:pt x="4970" y="942"/>
                  </a:cubicBezTo>
                  <a:close/>
                  <a:moveTo>
                    <a:pt x="4948" y="1"/>
                  </a:moveTo>
                  <a:cubicBezTo>
                    <a:pt x="4032" y="1"/>
                    <a:pt x="3097" y="338"/>
                    <a:pt x="2335" y="1092"/>
                  </a:cubicBezTo>
                  <a:cubicBezTo>
                    <a:pt x="1" y="3451"/>
                    <a:pt x="1657" y="7442"/>
                    <a:pt x="4970" y="7442"/>
                  </a:cubicBezTo>
                  <a:cubicBezTo>
                    <a:pt x="7028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2997725" y="3101575"/>
              <a:ext cx="217750" cy="186075"/>
            </a:xfrm>
            <a:custGeom>
              <a:avLst/>
              <a:gdLst/>
              <a:ahLst/>
              <a:cxnLst/>
              <a:rect l="l" t="t" r="r" b="b"/>
              <a:pathLst>
                <a:path w="8710" h="7443" extrusionOk="0">
                  <a:moveTo>
                    <a:pt x="4995" y="942"/>
                  </a:moveTo>
                  <a:lnTo>
                    <a:pt x="4995" y="967"/>
                  </a:lnTo>
                  <a:cubicBezTo>
                    <a:pt x="5010" y="966"/>
                    <a:pt x="5025" y="966"/>
                    <a:pt x="5040" y="966"/>
                  </a:cubicBezTo>
                  <a:cubicBezTo>
                    <a:pt x="6550" y="966"/>
                    <a:pt x="7756" y="2212"/>
                    <a:pt x="7781" y="3728"/>
                  </a:cubicBezTo>
                  <a:cubicBezTo>
                    <a:pt x="7781" y="5406"/>
                    <a:pt x="6408" y="6511"/>
                    <a:pt x="4975" y="6511"/>
                  </a:cubicBezTo>
                  <a:cubicBezTo>
                    <a:pt x="4286" y="6511"/>
                    <a:pt x="3583" y="6256"/>
                    <a:pt x="3012" y="5685"/>
                  </a:cubicBezTo>
                  <a:cubicBezTo>
                    <a:pt x="1281" y="3953"/>
                    <a:pt x="2510" y="942"/>
                    <a:pt x="4995" y="942"/>
                  </a:cubicBezTo>
                  <a:close/>
                  <a:moveTo>
                    <a:pt x="4956" y="1"/>
                  </a:moveTo>
                  <a:cubicBezTo>
                    <a:pt x="4043" y="1"/>
                    <a:pt x="3114" y="338"/>
                    <a:pt x="2360" y="1092"/>
                  </a:cubicBezTo>
                  <a:cubicBezTo>
                    <a:pt x="1" y="3451"/>
                    <a:pt x="1682" y="7442"/>
                    <a:pt x="4995" y="7442"/>
                  </a:cubicBezTo>
                  <a:cubicBezTo>
                    <a:pt x="7053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2984550" y="3196125"/>
              <a:ext cx="55875" cy="49650"/>
            </a:xfrm>
            <a:custGeom>
              <a:avLst/>
              <a:gdLst/>
              <a:ahLst/>
              <a:cxnLst/>
              <a:rect l="l" t="t" r="r" b="b"/>
              <a:pathLst>
                <a:path w="2235" h="1986" extrusionOk="0">
                  <a:moveTo>
                    <a:pt x="1537" y="1"/>
                  </a:moveTo>
                  <a:cubicBezTo>
                    <a:pt x="1441" y="1"/>
                    <a:pt x="1370" y="115"/>
                    <a:pt x="1431" y="197"/>
                  </a:cubicBezTo>
                  <a:cubicBezTo>
                    <a:pt x="1456" y="197"/>
                    <a:pt x="1481" y="247"/>
                    <a:pt x="1532" y="322"/>
                  </a:cubicBezTo>
                  <a:cubicBezTo>
                    <a:pt x="1582" y="397"/>
                    <a:pt x="1632" y="523"/>
                    <a:pt x="1682" y="623"/>
                  </a:cubicBezTo>
                  <a:cubicBezTo>
                    <a:pt x="1732" y="749"/>
                    <a:pt x="1757" y="874"/>
                    <a:pt x="1757" y="1025"/>
                  </a:cubicBezTo>
                  <a:cubicBezTo>
                    <a:pt x="1732" y="1075"/>
                    <a:pt x="1707" y="1125"/>
                    <a:pt x="1682" y="1201"/>
                  </a:cubicBezTo>
                  <a:cubicBezTo>
                    <a:pt x="1657" y="1226"/>
                    <a:pt x="1632" y="1251"/>
                    <a:pt x="1607" y="1276"/>
                  </a:cubicBezTo>
                  <a:lnTo>
                    <a:pt x="1582" y="1301"/>
                  </a:lnTo>
                  <a:lnTo>
                    <a:pt x="1506" y="1351"/>
                  </a:lnTo>
                  <a:cubicBezTo>
                    <a:pt x="1481" y="1376"/>
                    <a:pt x="1456" y="1401"/>
                    <a:pt x="1406" y="1426"/>
                  </a:cubicBezTo>
                  <a:cubicBezTo>
                    <a:pt x="1381" y="1451"/>
                    <a:pt x="1356" y="1451"/>
                    <a:pt x="1306" y="1477"/>
                  </a:cubicBezTo>
                  <a:cubicBezTo>
                    <a:pt x="1230" y="1502"/>
                    <a:pt x="1155" y="1527"/>
                    <a:pt x="1080" y="1552"/>
                  </a:cubicBezTo>
                  <a:cubicBezTo>
                    <a:pt x="929" y="1552"/>
                    <a:pt x="779" y="1552"/>
                    <a:pt x="628" y="1502"/>
                  </a:cubicBezTo>
                  <a:cubicBezTo>
                    <a:pt x="528" y="1477"/>
                    <a:pt x="402" y="1451"/>
                    <a:pt x="302" y="1401"/>
                  </a:cubicBezTo>
                  <a:lnTo>
                    <a:pt x="176" y="1351"/>
                  </a:lnTo>
                  <a:cubicBezTo>
                    <a:pt x="155" y="1341"/>
                    <a:pt x="135" y="1335"/>
                    <a:pt x="116" y="1335"/>
                  </a:cubicBezTo>
                  <a:cubicBezTo>
                    <a:pt x="89" y="1335"/>
                    <a:pt x="65" y="1347"/>
                    <a:pt x="51" y="1376"/>
                  </a:cubicBezTo>
                  <a:cubicBezTo>
                    <a:pt x="1" y="1426"/>
                    <a:pt x="1" y="1502"/>
                    <a:pt x="51" y="1552"/>
                  </a:cubicBezTo>
                  <a:cubicBezTo>
                    <a:pt x="76" y="1577"/>
                    <a:pt x="126" y="1627"/>
                    <a:pt x="176" y="1652"/>
                  </a:cubicBezTo>
                  <a:cubicBezTo>
                    <a:pt x="277" y="1753"/>
                    <a:pt x="402" y="1803"/>
                    <a:pt x="528" y="1878"/>
                  </a:cubicBezTo>
                  <a:cubicBezTo>
                    <a:pt x="693" y="1940"/>
                    <a:pt x="858" y="1985"/>
                    <a:pt x="1023" y="1985"/>
                  </a:cubicBezTo>
                  <a:cubicBezTo>
                    <a:pt x="1059" y="1985"/>
                    <a:pt x="1094" y="1983"/>
                    <a:pt x="1130" y="1979"/>
                  </a:cubicBezTo>
                  <a:cubicBezTo>
                    <a:pt x="1255" y="1979"/>
                    <a:pt x="1381" y="1953"/>
                    <a:pt x="1506" y="1903"/>
                  </a:cubicBezTo>
                  <a:cubicBezTo>
                    <a:pt x="1607" y="1878"/>
                    <a:pt x="1732" y="1803"/>
                    <a:pt x="1833" y="1728"/>
                  </a:cubicBezTo>
                  <a:lnTo>
                    <a:pt x="1883" y="1677"/>
                  </a:lnTo>
                  <a:lnTo>
                    <a:pt x="1933" y="1652"/>
                  </a:lnTo>
                  <a:cubicBezTo>
                    <a:pt x="1933" y="1627"/>
                    <a:pt x="1958" y="1602"/>
                    <a:pt x="1958" y="1602"/>
                  </a:cubicBezTo>
                  <a:cubicBezTo>
                    <a:pt x="2008" y="1552"/>
                    <a:pt x="2059" y="1502"/>
                    <a:pt x="2084" y="1451"/>
                  </a:cubicBezTo>
                  <a:cubicBezTo>
                    <a:pt x="2159" y="1326"/>
                    <a:pt x="2209" y="1201"/>
                    <a:pt x="2209" y="1050"/>
                  </a:cubicBezTo>
                  <a:cubicBezTo>
                    <a:pt x="2234" y="924"/>
                    <a:pt x="2209" y="799"/>
                    <a:pt x="2159" y="699"/>
                  </a:cubicBezTo>
                  <a:cubicBezTo>
                    <a:pt x="2134" y="598"/>
                    <a:pt x="2084" y="498"/>
                    <a:pt x="2034" y="422"/>
                  </a:cubicBezTo>
                  <a:cubicBezTo>
                    <a:pt x="1958" y="297"/>
                    <a:pt x="1858" y="197"/>
                    <a:pt x="1732" y="121"/>
                  </a:cubicBezTo>
                  <a:cubicBezTo>
                    <a:pt x="1707" y="71"/>
                    <a:pt x="1657" y="46"/>
                    <a:pt x="1607" y="21"/>
                  </a:cubicBezTo>
                  <a:cubicBezTo>
                    <a:pt x="1583" y="7"/>
                    <a:pt x="1560" y="1"/>
                    <a:pt x="1537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1"/>
          <p:cNvGrpSpPr/>
          <p:nvPr/>
        </p:nvGrpSpPr>
        <p:grpSpPr>
          <a:xfrm rot="-1456691">
            <a:off x="277161" y="3976794"/>
            <a:ext cx="635727" cy="882834"/>
            <a:chOff x="3509875" y="2553850"/>
            <a:chExt cx="748325" cy="1039200"/>
          </a:xfrm>
        </p:grpSpPr>
        <p:sp>
          <p:nvSpPr>
            <p:cNvPr id="950" name="Google Shape;950;p51"/>
            <p:cNvSpPr/>
            <p:nvPr/>
          </p:nvSpPr>
          <p:spPr>
            <a:xfrm>
              <a:off x="3509875" y="2623450"/>
              <a:ext cx="748325" cy="969600"/>
            </a:xfrm>
            <a:custGeom>
              <a:avLst/>
              <a:gdLst/>
              <a:ahLst/>
              <a:cxnLst/>
              <a:rect l="l" t="t" r="r" b="b"/>
              <a:pathLst>
                <a:path w="29933" h="38784" extrusionOk="0">
                  <a:moveTo>
                    <a:pt x="2484" y="0"/>
                  </a:moveTo>
                  <a:cubicBezTo>
                    <a:pt x="1784" y="0"/>
                    <a:pt x="1274" y="510"/>
                    <a:pt x="1211" y="1147"/>
                  </a:cubicBezTo>
                  <a:lnTo>
                    <a:pt x="1" y="36619"/>
                  </a:lnTo>
                  <a:cubicBezTo>
                    <a:pt x="1" y="37319"/>
                    <a:pt x="510" y="37892"/>
                    <a:pt x="1147" y="37892"/>
                  </a:cubicBezTo>
                  <a:lnTo>
                    <a:pt x="27385" y="38784"/>
                  </a:lnTo>
                  <a:cubicBezTo>
                    <a:pt x="28085" y="38784"/>
                    <a:pt x="28658" y="38274"/>
                    <a:pt x="28658" y="37638"/>
                  </a:cubicBezTo>
                  <a:lnTo>
                    <a:pt x="29868" y="2166"/>
                  </a:lnTo>
                  <a:cubicBezTo>
                    <a:pt x="29932" y="1529"/>
                    <a:pt x="29359" y="956"/>
                    <a:pt x="28722" y="892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3576750" y="2760375"/>
              <a:ext cx="636850" cy="28675"/>
            </a:xfrm>
            <a:custGeom>
              <a:avLst/>
              <a:gdLst/>
              <a:ahLst/>
              <a:cxnLst/>
              <a:rect l="l" t="t" r="r" b="b"/>
              <a:pathLst>
                <a:path w="25474" h="1147" extrusionOk="0">
                  <a:moveTo>
                    <a:pt x="0" y="0"/>
                  </a:moveTo>
                  <a:lnTo>
                    <a:pt x="0" y="319"/>
                  </a:lnTo>
                  <a:lnTo>
                    <a:pt x="25474" y="1147"/>
                  </a:lnTo>
                  <a:lnTo>
                    <a:pt x="25474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3573550" y="28399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9"/>
                  </a:lnTo>
                  <a:lnTo>
                    <a:pt x="25475" y="1210"/>
                  </a:lnTo>
                  <a:lnTo>
                    <a:pt x="25475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3570375" y="29195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64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3568775" y="29991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3565600" y="307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8"/>
                  </a:lnTo>
                  <a:lnTo>
                    <a:pt x="25474" y="1210"/>
                  </a:lnTo>
                  <a:lnTo>
                    <a:pt x="25474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562425" y="3159975"/>
              <a:ext cx="636850" cy="28700"/>
            </a:xfrm>
            <a:custGeom>
              <a:avLst/>
              <a:gdLst/>
              <a:ahLst/>
              <a:cxnLst/>
              <a:rect l="l" t="t" r="r" b="b"/>
              <a:pathLst>
                <a:path w="25474" h="1148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147"/>
                  </a:lnTo>
                  <a:lnTo>
                    <a:pt x="25474" y="8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3560825" y="3239600"/>
              <a:ext cx="635275" cy="28675"/>
            </a:xfrm>
            <a:custGeom>
              <a:avLst/>
              <a:gdLst/>
              <a:ahLst/>
              <a:cxnLst/>
              <a:rect l="l" t="t" r="r" b="b"/>
              <a:pathLst>
                <a:path w="25411" h="1147" extrusionOk="0">
                  <a:moveTo>
                    <a:pt x="0" y="0"/>
                  </a:moveTo>
                  <a:lnTo>
                    <a:pt x="0" y="255"/>
                  </a:lnTo>
                  <a:lnTo>
                    <a:pt x="25410" y="1146"/>
                  </a:lnTo>
                  <a:lnTo>
                    <a:pt x="25410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3541725" y="3306450"/>
              <a:ext cx="636850" cy="25500"/>
            </a:xfrm>
            <a:custGeom>
              <a:avLst/>
              <a:gdLst/>
              <a:ahLst/>
              <a:cxnLst/>
              <a:rect l="l" t="t" r="r" b="b"/>
              <a:pathLst>
                <a:path w="25474" h="1020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020"/>
                  </a:lnTo>
                  <a:lnTo>
                    <a:pt x="25474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3554450" y="339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3551275" y="3478400"/>
              <a:ext cx="636850" cy="30275"/>
            </a:xfrm>
            <a:custGeom>
              <a:avLst/>
              <a:gdLst/>
              <a:ahLst/>
              <a:cxnLst/>
              <a:rect l="l" t="t" r="r" b="b"/>
              <a:pathLst>
                <a:path w="25474" h="1211" extrusionOk="0">
                  <a:moveTo>
                    <a:pt x="0" y="1"/>
                  </a:moveTo>
                  <a:lnTo>
                    <a:pt x="0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3576750" y="2760375"/>
              <a:ext cx="230875" cy="15950"/>
            </a:xfrm>
            <a:custGeom>
              <a:avLst/>
              <a:gdLst/>
              <a:ahLst/>
              <a:cxnLst/>
              <a:rect l="l" t="t" r="r" b="b"/>
              <a:pathLst>
                <a:path w="9235" h="638" extrusionOk="0">
                  <a:moveTo>
                    <a:pt x="0" y="0"/>
                  </a:moveTo>
                  <a:lnTo>
                    <a:pt x="0" y="319"/>
                  </a:lnTo>
                  <a:lnTo>
                    <a:pt x="9043" y="637"/>
                  </a:lnTo>
                  <a:lnTo>
                    <a:pt x="923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3575150" y="2839975"/>
              <a:ext cx="189475" cy="14350"/>
            </a:xfrm>
            <a:custGeom>
              <a:avLst/>
              <a:gdLst/>
              <a:ahLst/>
              <a:cxnLst/>
              <a:rect l="l" t="t" r="r" b="b"/>
              <a:pathLst>
                <a:path w="7579" h="574" extrusionOk="0">
                  <a:moveTo>
                    <a:pt x="1" y="0"/>
                  </a:moveTo>
                  <a:lnTo>
                    <a:pt x="1" y="319"/>
                  </a:lnTo>
                  <a:lnTo>
                    <a:pt x="7452" y="574"/>
                  </a:lnTo>
                  <a:lnTo>
                    <a:pt x="7579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3571975" y="2919575"/>
              <a:ext cx="160825" cy="12775"/>
            </a:xfrm>
            <a:custGeom>
              <a:avLst/>
              <a:gdLst/>
              <a:ahLst/>
              <a:cxnLst/>
              <a:rect l="l" t="t" r="r" b="b"/>
              <a:pathLst>
                <a:path w="6433" h="511" extrusionOk="0">
                  <a:moveTo>
                    <a:pt x="0" y="1"/>
                  </a:moveTo>
                  <a:lnTo>
                    <a:pt x="0" y="319"/>
                  </a:lnTo>
                  <a:lnTo>
                    <a:pt x="6305" y="510"/>
                  </a:lnTo>
                  <a:lnTo>
                    <a:pt x="6432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3568775" y="2999175"/>
              <a:ext cx="141725" cy="12775"/>
            </a:xfrm>
            <a:custGeom>
              <a:avLst/>
              <a:gdLst/>
              <a:ahLst/>
              <a:cxnLst/>
              <a:rect l="l" t="t" r="r" b="b"/>
              <a:pathLst>
                <a:path w="5669" h="511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lnTo>
                    <a:pt x="5669" y="1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3565600" y="3078800"/>
              <a:ext cx="127400" cy="12750"/>
            </a:xfrm>
            <a:custGeom>
              <a:avLst/>
              <a:gdLst/>
              <a:ahLst/>
              <a:cxnLst/>
              <a:rect l="l" t="t" r="r" b="b"/>
              <a:pathLst>
                <a:path w="5096" h="510" extrusionOk="0">
                  <a:moveTo>
                    <a:pt x="1" y="0"/>
                  </a:moveTo>
                  <a:lnTo>
                    <a:pt x="1" y="318"/>
                  </a:lnTo>
                  <a:lnTo>
                    <a:pt x="5095" y="510"/>
                  </a:lnTo>
                  <a:lnTo>
                    <a:pt x="5095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3564000" y="3159975"/>
              <a:ext cx="121025" cy="11175"/>
            </a:xfrm>
            <a:custGeom>
              <a:avLst/>
              <a:gdLst/>
              <a:ahLst/>
              <a:cxnLst/>
              <a:rect l="l" t="t" r="r" b="b"/>
              <a:pathLst>
                <a:path w="4841" h="447" extrusionOk="0">
                  <a:moveTo>
                    <a:pt x="1" y="1"/>
                  </a:moveTo>
                  <a:lnTo>
                    <a:pt x="1" y="256"/>
                  </a:lnTo>
                  <a:lnTo>
                    <a:pt x="4841" y="447"/>
                  </a:lnTo>
                  <a:lnTo>
                    <a:pt x="4841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560825" y="3239600"/>
              <a:ext cx="122625" cy="11150"/>
            </a:xfrm>
            <a:custGeom>
              <a:avLst/>
              <a:gdLst/>
              <a:ahLst/>
              <a:cxnLst/>
              <a:rect l="l" t="t" r="r" b="b"/>
              <a:pathLst>
                <a:path w="4905" h="446" extrusionOk="0">
                  <a:moveTo>
                    <a:pt x="0" y="0"/>
                  </a:moveTo>
                  <a:lnTo>
                    <a:pt x="0" y="255"/>
                  </a:lnTo>
                  <a:lnTo>
                    <a:pt x="4904" y="446"/>
                  </a:lnTo>
                  <a:lnTo>
                    <a:pt x="4904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3554450" y="3398800"/>
              <a:ext cx="140125" cy="12750"/>
            </a:xfrm>
            <a:custGeom>
              <a:avLst/>
              <a:gdLst/>
              <a:ahLst/>
              <a:cxnLst/>
              <a:rect l="l" t="t" r="r" b="b"/>
              <a:pathLst>
                <a:path w="5605" h="510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cubicBezTo>
                    <a:pt x="5605" y="383"/>
                    <a:pt x="5605" y="319"/>
                    <a:pt x="5541" y="1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3552875" y="3478400"/>
              <a:ext cx="154450" cy="14350"/>
            </a:xfrm>
            <a:custGeom>
              <a:avLst/>
              <a:gdLst/>
              <a:ahLst/>
              <a:cxnLst/>
              <a:rect l="l" t="t" r="r" b="b"/>
              <a:pathLst>
                <a:path w="6178" h="574" extrusionOk="0">
                  <a:moveTo>
                    <a:pt x="0" y="1"/>
                  </a:moveTo>
                  <a:lnTo>
                    <a:pt x="0" y="383"/>
                  </a:lnTo>
                  <a:lnTo>
                    <a:pt x="6177" y="574"/>
                  </a:lnTo>
                  <a:cubicBezTo>
                    <a:pt x="6177" y="446"/>
                    <a:pt x="6114" y="383"/>
                    <a:pt x="6114" y="2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616550" y="26393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19" y="0"/>
                    <a:pt x="0" y="319"/>
                    <a:pt x="0" y="701"/>
                  </a:cubicBezTo>
                  <a:cubicBezTo>
                    <a:pt x="0" y="1083"/>
                    <a:pt x="319" y="1465"/>
                    <a:pt x="701" y="1465"/>
                  </a:cubicBezTo>
                  <a:cubicBezTo>
                    <a:pt x="1083" y="1465"/>
                    <a:pt x="1401" y="1147"/>
                    <a:pt x="1401" y="765"/>
                  </a:cubicBezTo>
                  <a:cubicBezTo>
                    <a:pt x="1465" y="382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3574450" y="2553850"/>
              <a:ext cx="140350" cy="111050"/>
            </a:xfrm>
            <a:custGeom>
              <a:avLst/>
              <a:gdLst/>
              <a:ahLst/>
              <a:cxnLst/>
              <a:rect l="l" t="t" r="r" b="b"/>
              <a:pathLst>
                <a:path w="5614" h="4442" extrusionOk="0">
                  <a:moveTo>
                    <a:pt x="2586" y="0"/>
                  </a:moveTo>
                  <a:cubicBezTo>
                    <a:pt x="1222" y="0"/>
                    <a:pt x="0" y="1283"/>
                    <a:pt x="474" y="2848"/>
                  </a:cubicBezTo>
                  <a:lnTo>
                    <a:pt x="984" y="2848"/>
                  </a:lnTo>
                  <a:cubicBezTo>
                    <a:pt x="984" y="2784"/>
                    <a:pt x="984" y="2784"/>
                    <a:pt x="984" y="2784"/>
                  </a:cubicBezTo>
                  <a:cubicBezTo>
                    <a:pt x="920" y="2593"/>
                    <a:pt x="920" y="2402"/>
                    <a:pt x="920" y="2211"/>
                  </a:cubicBezTo>
                  <a:cubicBezTo>
                    <a:pt x="962" y="1238"/>
                    <a:pt x="1763" y="603"/>
                    <a:pt x="2576" y="603"/>
                  </a:cubicBezTo>
                  <a:cubicBezTo>
                    <a:pt x="2987" y="603"/>
                    <a:pt x="3402" y="765"/>
                    <a:pt x="3722" y="1129"/>
                  </a:cubicBezTo>
                  <a:cubicBezTo>
                    <a:pt x="4723" y="2130"/>
                    <a:pt x="4003" y="3869"/>
                    <a:pt x="2588" y="3869"/>
                  </a:cubicBezTo>
                  <a:cubicBezTo>
                    <a:pt x="2563" y="3869"/>
                    <a:pt x="2538" y="3868"/>
                    <a:pt x="2512" y="3867"/>
                  </a:cubicBezTo>
                  <a:cubicBezTo>
                    <a:pt x="2385" y="3867"/>
                    <a:pt x="2258" y="3994"/>
                    <a:pt x="2258" y="4122"/>
                  </a:cubicBezTo>
                  <a:cubicBezTo>
                    <a:pt x="2194" y="4313"/>
                    <a:pt x="2321" y="4440"/>
                    <a:pt x="2512" y="4440"/>
                  </a:cubicBezTo>
                  <a:cubicBezTo>
                    <a:pt x="2537" y="4441"/>
                    <a:pt x="2562" y="4441"/>
                    <a:pt x="2586" y="4441"/>
                  </a:cubicBezTo>
                  <a:cubicBezTo>
                    <a:pt x="4699" y="4441"/>
                    <a:pt x="5614" y="1751"/>
                    <a:pt x="3977" y="492"/>
                  </a:cubicBezTo>
                  <a:cubicBezTo>
                    <a:pt x="3538" y="151"/>
                    <a:pt x="3054" y="0"/>
                    <a:pt x="2586" y="0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3691375" y="2642500"/>
              <a:ext cx="43200" cy="35500"/>
            </a:xfrm>
            <a:custGeom>
              <a:avLst/>
              <a:gdLst/>
              <a:ahLst/>
              <a:cxnLst/>
              <a:rect l="l" t="t" r="r" b="b"/>
              <a:pathLst>
                <a:path w="1728" h="1420" extrusionOk="0">
                  <a:moveTo>
                    <a:pt x="821" y="1"/>
                  </a:moveTo>
                  <a:cubicBezTo>
                    <a:pt x="803" y="1"/>
                    <a:pt x="784" y="1"/>
                    <a:pt x="765" y="3"/>
                  </a:cubicBezTo>
                  <a:cubicBezTo>
                    <a:pt x="319" y="3"/>
                    <a:pt x="1" y="257"/>
                    <a:pt x="1" y="703"/>
                  </a:cubicBezTo>
                  <a:cubicBezTo>
                    <a:pt x="1" y="1085"/>
                    <a:pt x="319" y="1404"/>
                    <a:pt x="701" y="1404"/>
                  </a:cubicBezTo>
                  <a:cubicBezTo>
                    <a:pt x="757" y="1414"/>
                    <a:pt x="810" y="1419"/>
                    <a:pt x="859" y="1419"/>
                  </a:cubicBezTo>
                  <a:cubicBezTo>
                    <a:pt x="1706" y="1419"/>
                    <a:pt x="1728" y="1"/>
                    <a:pt x="821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3657950" y="2557050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58" y="1"/>
                  </a:moveTo>
                  <a:cubicBezTo>
                    <a:pt x="1162" y="1"/>
                    <a:pt x="106" y="835"/>
                    <a:pt x="64" y="2147"/>
                  </a:cubicBezTo>
                  <a:cubicBezTo>
                    <a:pt x="0" y="2338"/>
                    <a:pt x="64" y="2593"/>
                    <a:pt x="128" y="2784"/>
                  </a:cubicBezTo>
                  <a:lnTo>
                    <a:pt x="701" y="2784"/>
                  </a:lnTo>
                  <a:lnTo>
                    <a:pt x="701" y="2720"/>
                  </a:lnTo>
                  <a:cubicBezTo>
                    <a:pt x="637" y="2529"/>
                    <a:pt x="573" y="2338"/>
                    <a:pt x="573" y="2147"/>
                  </a:cubicBezTo>
                  <a:cubicBezTo>
                    <a:pt x="616" y="1174"/>
                    <a:pt x="1416" y="567"/>
                    <a:pt x="2248" y="567"/>
                  </a:cubicBezTo>
                  <a:cubicBezTo>
                    <a:pt x="2668" y="567"/>
                    <a:pt x="3097" y="722"/>
                    <a:pt x="3439" y="1064"/>
                  </a:cubicBezTo>
                  <a:cubicBezTo>
                    <a:pt x="4394" y="2147"/>
                    <a:pt x="3630" y="3866"/>
                    <a:pt x="2165" y="3866"/>
                  </a:cubicBezTo>
                  <a:cubicBezTo>
                    <a:pt x="2038" y="3866"/>
                    <a:pt x="1911" y="3994"/>
                    <a:pt x="1911" y="4121"/>
                  </a:cubicBezTo>
                  <a:cubicBezTo>
                    <a:pt x="1847" y="4249"/>
                    <a:pt x="1974" y="4440"/>
                    <a:pt x="2165" y="4440"/>
                  </a:cubicBezTo>
                  <a:cubicBezTo>
                    <a:pt x="2192" y="4440"/>
                    <a:pt x="2218" y="4441"/>
                    <a:pt x="2244" y="4441"/>
                  </a:cubicBezTo>
                  <a:cubicBezTo>
                    <a:pt x="4166" y="4441"/>
                    <a:pt x="5141" y="2128"/>
                    <a:pt x="3821" y="682"/>
                  </a:cubicBezTo>
                  <a:cubicBezTo>
                    <a:pt x="3373" y="213"/>
                    <a:pt x="2810" y="1"/>
                    <a:pt x="2258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3766200" y="2644150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147"/>
                    <a:pt x="319" y="1465"/>
                    <a:pt x="701" y="1465"/>
                  </a:cubicBezTo>
                  <a:cubicBezTo>
                    <a:pt x="1083" y="1465"/>
                    <a:pt x="1465" y="1147"/>
                    <a:pt x="1465" y="765"/>
                  </a:cubicBezTo>
                  <a:cubicBezTo>
                    <a:pt x="1465" y="382"/>
                    <a:pt x="1147" y="64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3734375" y="256022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1"/>
                  </a:moveTo>
                  <a:cubicBezTo>
                    <a:pt x="1126" y="1"/>
                    <a:pt x="42" y="835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637" y="2784"/>
                  </a:lnTo>
                  <a:lnTo>
                    <a:pt x="637" y="2721"/>
                  </a:lnTo>
                  <a:cubicBezTo>
                    <a:pt x="573" y="2529"/>
                    <a:pt x="509" y="2338"/>
                    <a:pt x="509" y="2147"/>
                  </a:cubicBezTo>
                  <a:cubicBezTo>
                    <a:pt x="552" y="1175"/>
                    <a:pt x="1352" y="567"/>
                    <a:pt x="2184" y="567"/>
                  </a:cubicBezTo>
                  <a:cubicBezTo>
                    <a:pt x="2605" y="567"/>
                    <a:pt x="3033" y="722"/>
                    <a:pt x="3375" y="1065"/>
                  </a:cubicBezTo>
                  <a:cubicBezTo>
                    <a:pt x="4313" y="2128"/>
                    <a:pt x="3593" y="3805"/>
                    <a:pt x="2180" y="3805"/>
                  </a:cubicBezTo>
                  <a:cubicBezTo>
                    <a:pt x="2154" y="3805"/>
                    <a:pt x="2128" y="3804"/>
                    <a:pt x="2102" y="3803"/>
                  </a:cubicBezTo>
                  <a:cubicBezTo>
                    <a:pt x="1974" y="3803"/>
                    <a:pt x="1847" y="3931"/>
                    <a:pt x="1847" y="4122"/>
                  </a:cubicBezTo>
                  <a:cubicBezTo>
                    <a:pt x="1847" y="4249"/>
                    <a:pt x="1974" y="4376"/>
                    <a:pt x="2102" y="4376"/>
                  </a:cubicBezTo>
                  <a:cubicBezTo>
                    <a:pt x="2129" y="4377"/>
                    <a:pt x="2155" y="4378"/>
                    <a:pt x="2182" y="4378"/>
                  </a:cubicBezTo>
                  <a:cubicBezTo>
                    <a:pt x="4105" y="4378"/>
                    <a:pt x="5140" y="2127"/>
                    <a:pt x="3821" y="683"/>
                  </a:cubicBezTo>
                  <a:cubicBezTo>
                    <a:pt x="3373" y="213"/>
                    <a:pt x="2803" y="1"/>
                    <a:pt x="2241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836250" y="264732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020" y="1"/>
                  </a:moveTo>
                  <a:cubicBezTo>
                    <a:pt x="64" y="1"/>
                    <a:pt x="1" y="1402"/>
                    <a:pt x="956" y="1465"/>
                  </a:cubicBezTo>
                  <a:cubicBezTo>
                    <a:pt x="1911" y="1465"/>
                    <a:pt x="1975" y="64"/>
                    <a:pt x="1020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3809200" y="2562300"/>
              <a:ext cx="128525" cy="110550"/>
            </a:xfrm>
            <a:custGeom>
              <a:avLst/>
              <a:gdLst/>
              <a:ahLst/>
              <a:cxnLst/>
              <a:rect l="l" t="t" r="r" b="b"/>
              <a:pathLst>
                <a:path w="5141" h="4422" extrusionOk="0">
                  <a:moveTo>
                    <a:pt x="2204" y="0"/>
                  </a:moveTo>
                  <a:cubicBezTo>
                    <a:pt x="1102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73" y="2383"/>
                    <a:pt x="573" y="2192"/>
                  </a:cubicBezTo>
                  <a:cubicBezTo>
                    <a:pt x="616" y="1219"/>
                    <a:pt x="1388" y="583"/>
                    <a:pt x="2201" y="583"/>
                  </a:cubicBezTo>
                  <a:cubicBezTo>
                    <a:pt x="2612" y="583"/>
                    <a:pt x="3033" y="746"/>
                    <a:pt x="3375" y="1109"/>
                  </a:cubicBezTo>
                  <a:cubicBezTo>
                    <a:pt x="4377" y="2110"/>
                    <a:pt x="3656" y="3849"/>
                    <a:pt x="2241" y="3849"/>
                  </a:cubicBezTo>
                  <a:cubicBezTo>
                    <a:pt x="2216" y="3849"/>
                    <a:pt x="2191" y="3849"/>
                    <a:pt x="2165" y="3848"/>
                  </a:cubicBezTo>
                  <a:cubicBezTo>
                    <a:pt x="1974" y="3848"/>
                    <a:pt x="1847" y="3975"/>
                    <a:pt x="1847" y="4102"/>
                  </a:cubicBezTo>
                  <a:cubicBezTo>
                    <a:pt x="1847" y="4293"/>
                    <a:pt x="1974" y="4421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09"/>
                    <a:pt x="3821" y="727"/>
                  </a:cubicBezTo>
                  <a:cubicBezTo>
                    <a:pt x="3363" y="225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3809200" y="2559125"/>
              <a:ext cx="113125" cy="112100"/>
            </a:xfrm>
            <a:custGeom>
              <a:avLst/>
              <a:gdLst/>
              <a:ahLst/>
              <a:cxnLst/>
              <a:rect l="l" t="t" r="r" b="b"/>
              <a:pathLst>
                <a:path w="4525" h="4484" extrusionOk="0">
                  <a:moveTo>
                    <a:pt x="2205" y="1"/>
                  </a:moveTo>
                  <a:cubicBezTo>
                    <a:pt x="1103" y="1"/>
                    <a:pt x="0" y="735"/>
                    <a:pt x="0" y="2255"/>
                  </a:cubicBezTo>
                  <a:cubicBezTo>
                    <a:pt x="0" y="2446"/>
                    <a:pt x="0" y="2701"/>
                    <a:pt x="64" y="2892"/>
                  </a:cubicBezTo>
                  <a:lnTo>
                    <a:pt x="637" y="2892"/>
                  </a:lnTo>
                  <a:lnTo>
                    <a:pt x="637" y="2828"/>
                  </a:lnTo>
                  <a:cubicBezTo>
                    <a:pt x="573" y="2637"/>
                    <a:pt x="573" y="2446"/>
                    <a:pt x="573" y="2255"/>
                  </a:cubicBezTo>
                  <a:cubicBezTo>
                    <a:pt x="616" y="1282"/>
                    <a:pt x="1388" y="675"/>
                    <a:pt x="2201" y="675"/>
                  </a:cubicBezTo>
                  <a:cubicBezTo>
                    <a:pt x="2612" y="675"/>
                    <a:pt x="3033" y="830"/>
                    <a:pt x="3375" y="1172"/>
                  </a:cubicBezTo>
                  <a:cubicBezTo>
                    <a:pt x="4376" y="2235"/>
                    <a:pt x="3657" y="3913"/>
                    <a:pt x="2244" y="3913"/>
                  </a:cubicBezTo>
                  <a:cubicBezTo>
                    <a:pt x="2218" y="3913"/>
                    <a:pt x="2192" y="3912"/>
                    <a:pt x="2165" y="3911"/>
                  </a:cubicBezTo>
                  <a:cubicBezTo>
                    <a:pt x="1974" y="3911"/>
                    <a:pt x="1847" y="4038"/>
                    <a:pt x="1847" y="4229"/>
                  </a:cubicBezTo>
                  <a:cubicBezTo>
                    <a:pt x="1847" y="4357"/>
                    <a:pt x="1974" y="4484"/>
                    <a:pt x="2102" y="4484"/>
                  </a:cubicBezTo>
                  <a:cubicBezTo>
                    <a:pt x="2420" y="4484"/>
                    <a:pt x="2802" y="4420"/>
                    <a:pt x="3057" y="4293"/>
                  </a:cubicBezTo>
                  <a:cubicBezTo>
                    <a:pt x="3439" y="3911"/>
                    <a:pt x="3821" y="3529"/>
                    <a:pt x="4203" y="3210"/>
                  </a:cubicBezTo>
                  <a:cubicBezTo>
                    <a:pt x="4331" y="2956"/>
                    <a:pt x="4394" y="2701"/>
                    <a:pt x="4394" y="2382"/>
                  </a:cubicBezTo>
                  <a:cubicBezTo>
                    <a:pt x="4525" y="815"/>
                    <a:pt x="3366" y="1"/>
                    <a:pt x="2205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3915850" y="2650525"/>
              <a:ext cx="38250" cy="35050"/>
            </a:xfrm>
            <a:custGeom>
              <a:avLst/>
              <a:gdLst/>
              <a:ahLst/>
              <a:cxnLst/>
              <a:rect l="l" t="t" r="r" b="b"/>
              <a:pathLst>
                <a:path w="1530" h="1402" extrusionOk="0">
                  <a:moveTo>
                    <a:pt x="765" y="0"/>
                  </a:moveTo>
                  <a:cubicBezTo>
                    <a:pt x="383" y="0"/>
                    <a:pt x="65" y="255"/>
                    <a:pt x="65" y="701"/>
                  </a:cubicBezTo>
                  <a:cubicBezTo>
                    <a:pt x="1" y="1083"/>
                    <a:pt x="319" y="1401"/>
                    <a:pt x="765" y="1401"/>
                  </a:cubicBezTo>
                  <a:cubicBezTo>
                    <a:pt x="1147" y="1401"/>
                    <a:pt x="1466" y="1146"/>
                    <a:pt x="1466" y="701"/>
                  </a:cubicBezTo>
                  <a:cubicBezTo>
                    <a:pt x="1529" y="319"/>
                    <a:pt x="1211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3884025" y="2565025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41" y="0"/>
                  </a:moveTo>
                  <a:cubicBezTo>
                    <a:pt x="1126" y="0"/>
                    <a:pt x="43" y="834"/>
                    <a:pt x="0" y="2146"/>
                  </a:cubicBezTo>
                  <a:cubicBezTo>
                    <a:pt x="0" y="2337"/>
                    <a:pt x="64" y="2592"/>
                    <a:pt x="128" y="2783"/>
                  </a:cubicBezTo>
                  <a:lnTo>
                    <a:pt x="637" y="2783"/>
                  </a:lnTo>
                  <a:lnTo>
                    <a:pt x="637" y="2720"/>
                  </a:lnTo>
                  <a:cubicBezTo>
                    <a:pt x="573" y="2529"/>
                    <a:pt x="573" y="2337"/>
                    <a:pt x="573" y="2146"/>
                  </a:cubicBezTo>
                  <a:cubicBezTo>
                    <a:pt x="573" y="1174"/>
                    <a:pt x="1360" y="566"/>
                    <a:pt x="2187" y="566"/>
                  </a:cubicBezTo>
                  <a:cubicBezTo>
                    <a:pt x="2605" y="566"/>
                    <a:pt x="3033" y="722"/>
                    <a:pt x="3376" y="1064"/>
                  </a:cubicBezTo>
                  <a:cubicBezTo>
                    <a:pt x="4395" y="2146"/>
                    <a:pt x="3630" y="3866"/>
                    <a:pt x="2166" y="3866"/>
                  </a:cubicBezTo>
                  <a:cubicBezTo>
                    <a:pt x="1847" y="3866"/>
                    <a:pt x="1847" y="4375"/>
                    <a:pt x="2166" y="4439"/>
                  </a:cubicBezTo>
                  <a:cubicBezTo>
                    <a:pt x="2191" y="4440"/>
                    <a:pt x="2216" y="4440"/>
                    <a:pt x="2241" y="4440"/>
                  </a:cubicBezTo>
                  <a:cubicBezTo>
                    <a:pt x="4104" y="4440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985925" y="2652050"/>
              <a:ext cx="43000" cy="36700"/>
            </a:xfrm>
            <a:custGeom>
              <a:avLst/>
              <a:gdLst/>
              <a:ahLst/>
              <a:cxnLst/>
              <a:rect l="l" t="t" r="r" b="b"/>
              <a:pathLst>
                <a:path w="1720" h="1468" extrusionOk="0">
                  <a:moveTo>
                    <a:pt x="946" y="1"/>
                  </a:moveTo>
                  <a:cubicBezTo>
                    <a:pt x="775" y="1"/>
                    <a:pt x="599" y="60"/>
                    <a:pt x="446" y="194"/>
                  </a:cubicBezTo>
                  <a:cubicBezTo>
                    <a:pt x="0" y="640"/>
                    <a:pt x="319" y="1468"/>
                    <a:pt x="955" y="1468"/>
                  </a:cubicBezTo>
                  <a:cubicBezTo>
                    <a:pt x="1337" y="1468"/>
                    <a:pt x="1656" y="1149"/>
                    <a:pt x="1720" y="767"/>
                  </a:cubicBezTo>
                  <a:cubicBezTo>
                    <a:pt x="1720" y="322"/>
                    <a:pt x="1346" y="1"/>
                    <a:pt x="946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3960450" y="2568200"/>
              <a:ext cx="126925" cy="109450"/>
            </a:xfrm>
            <a:custGeom>
              <a:avLst/>
              <a:gdLst/>
              <a:ahLst/>
              <a:cxnLst/>
              <a:rect l="l" t="t" r="r" b="b"/>
              <a:pathLst>
                <a:path w="5077" h="4378" extrusionOk="0">
                  <a:moveTo>
                    <a:pt x="2194" y="0"/>
                  </a:moveTo>
                  <a:cubicBezTo>
                    <a:pt x="1098" y="0"/>
                    <a:pt x="42" y="834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573" y="2784"/>
                  </a:lnTo>
                  <a:lnTo>
                    <a:pt x="573" y="2720"/>
                  </a:lnTo>
                  <a:cubicBezTo>
                    <a:pt x="510" y="2529"/>
                    <a:pt x="510" y="2338"/>
                    <a:pt x="510" y="2147"/>
                  </a:cubicBezTo>
                  <a:cubicBezTo>
                    <a:pt x="552" y="1174"/>
                    <a:pt x="1353" y="538"/>
                    <a:pt x="2166" y="538"/>
                  </a:cubicBezTo>
                  <a:cubicBezTo>
                    <a:pt x="2577" y="538"/>
                    <a:pt x="2991" y="701"/>
                    <a:pt x="3312" y="1064"/>
                  </a:cubicBezTo>
                  <a:cubicBezTo>
                    <a:pt x="4312" y="2127"/>
                    <a:pt x="3593" y="3804"/>
                    <a:pt x="2180" y="3804"/>
                  </a:cubicBezTo>
                  <a:cubicBezTo>
                    <a:pt x="2154" y="3804"/>
                    <a:pt x="2128" y="3804"/>
                    <a:pt x="2102" y="3803"/>
                  </a:cubicBezTo>
                  <a:cubicBezTo>
                    <a:pt x="1783" y="3866"/>
                    <a:pt x="1783" y="4312"/>
                    <a:pt x="2102" y="4376"/>
                  </a:cubicBezTo>
                  <a:cubicBezTo>
                    <a:pt x="2129" y="4377"/>
                    <a:pt x="2155" y="4377"/>
                    <a:pt x="2182" y="4377"/>
                  </a:cubicBezTo>
                  <a:cubicBezTo>
                    <a:pt x="4103" y="4377"/>
                    <a:pt x="5077" y="2127"/>
                    <a:pt x="3757" y="682"/>
                  </a:cubicBezTo>
                  <a:cubicBezTo>
                    <a:pt x="3309" y="212"/>
                    <a:pt x="2746" y="0"/>
                    <a:pt x="219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067100" y="2655300"/>
              <a:ext cx="36650" cy="36625"/>
            </a:xfrm>
            <a:custGeom>
              <a:avLst/>
              <a:gdLst/>
              <a:ahLst/>
              <a:cxnLst/>
              <a:rect l="l" t="t" r="r" b="b"/>
              <a:pathLst>
                <a:path w="1466" h="1465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083"/>
                    <a:pt x="319" y="1401"/>
                    <a:pt x="701" y="1465"/>
                  </a:cubicBezTo>
                  <a:cubicBezTo>
                    <a:pt x="1084" y="1465"/>
                    <a:pt x="1402" y="1146"/>
                    <a:pt x="1466" y="764"/>
                  </a:cubicBezTo>
                  <a:cubicBezTo>
                    <a:pt x="1466" y="319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035275" y="2570250"/>
              <a:ext cx="128525" cy="110650"/>
            </a:xfrm>
            <a:custGeom>
              <a:avLst/>
              <a:gdLst/>
              <a:ahLst/>
              <a:cxnLst/>
              <a:rect l="l" t="t" r="r" b="b"/>
              <a:pathLst>
                <a:path w="5141" h="4426" extrusionOk="0">
                  <a:moveTo>
                    <a:pt x="2204" y="0"/>
                  </a:moveTo>
                  <a:cubicBezTo>
                    <a:pt x="1103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10" y="2320"/>
                    <a:pt x="510" y="2128"/>
                  </a:cubicBezTo>
                  <a:cubicBezTo>
                    <a:pt x="552" y="1201"/>
                    <a:pt x="1347" y="581"/>
                    <a:pt x="2175" y="581"/>
                  </a:cubicBezTo>
                  <a:cubicBezTo>
                    <a:pt x="2599" y="581"/>
                    <a:pt x="3031" y="743"/>
                    <a:pt x="3376" y="1110"/>
                  </a:cubicBezTo>
                  <a:cubicBezTo>
                    <a:pt x="4331" y="2128"/>
                    <a:pt x="3567" y="3848"/>
                    <a:pt x="2102" y="3848"/>
                  </a:cubicBezTo>
                  <a:cubicBezTo>
                    <a:pt x="2088" y="3845"/>
                    <a:pt x="2075" y="3844"/>
                    <a:pt x="2062" y="3844"/>
                  </a:cubicBezTo>
                  <a:cubicBezTo>
                    <a:pt x="1797" y="3844"/>
                    <a:pt x="1797" y="4425"/>
                    <a:pt x="2062" y="4425"/>
                  </a:cubicBezTo>
                  <a:cubicBezTo>
                    <a:pt x="2075" y="4425"/>
                    <a:pt x="2088" y="4424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10"/>
                    <a:pt x="3821" y="727"/>
                  </a:cubicBezTo>
                  <a:cubicBezTo>
                    <a:pt x="3363" y="226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175" y="2658475"/>
              <a:ext cx="41400" cy="35050"/>
            </a:xfrm>
            <a:custGeom>
              <a:avLst/>
              <a:gdLst/>
              <a:ahLst/>
              <a:cxnLst/>
              <a:rect l="l" t="t" r="r" b="b"/>
              <a:pathLst>
                <a:path w="1656" h="1402" extrusionOk="0">
                  <a:moveTo>
                    <a:pt x="955" y="1"/>
                  </a:moveTo>
                  <a:cubicBezTo>
                    <a:pt x="64" y="1"/>
                    <a:pt x="0" y="1274"/>
                    <a:pt x="892" y="1402"/>
                  </a:cubicBezTo>
                  <a:cubicBezTo>
                    <a:pt x="1274" y="1402"/>
                    <a:pt x="1656" y="1147"/>
                    <a:pt x="1656" y="701"/>
                  </a:cubicBezTo>
                  <a:cubicBezTo>
                    <a:pt x="1656" y="319"/>
                    <a:pt x="1337" y="1"/>
                    <a:pt x="955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110100" y="257297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0"/>
                  </a:moveTo>
                  <a:cubicBezTo>
                    <a:pt x="1126" y="0"/>
                    <a:pt x="43" y="834"/>
                    <a:pt x="0" y="2147"/>
                  </a:cubicBezTo>
                  <a:cubicBezTo>
                    <a:pt x="0" y="2338"/>
                    <a:pt x="0" y="2593"/>
                    <a:pt x="64" y="2784"/>
                  </a:cubicBezTo>
                  <a:lnTo>
                    <a:pt x="637" y="2784"/>
                  </a:lnTo>
                  <a:lnTo>
                    <a:pt x="637" y="2720"/>
                  </a:lnTo>
                  <a:cubicBezTo>
                    <a:pt x="574" y="2529"/>
                    <a:pt x="510" y="2338"/>
                    <a:pt x="574" y="2147"/>
                  </a:cubicBezTo>
                  <a:cubicBezTo>
                    <a:pt x="574" y="1174"/>
                    <a:pt x="1360" y="567"/>
                    <a:pt x="2187" y="567"/>
                  </a:cubicBezTo>
                  <a:cubicBezTo>
                    <a:pt x="2605" y="567"/>
                    <a:pt x="3033" y="722"/>
                    <a:pt x="3376" y="1064"/>
                  </a:cubicBezTo>
                  <a:cubicBezTo>
                    <a:pt x="4331" y="2147"/>
                    <a:pt x="3567" y="3866"/>
                    <a:pt x="2166" y="3866"/>
                  </a:cubicBezTo>
                  <a:cubicBezTo>
                    <a:pt x="2132" y="3855"/>
                    <a:pt x="2100" y="3850"/>
                    <a:pt x="2071" y="3850"/>
                  </a:cubicBezTo>
                  <a:cubicBezTo>
                    <a:pt x="1934" y="3850"/>
                    <a:pt x="1847" y="3964"/>
                    <a:pt x="1847" y="4121"/>
                  </a:cubicBezTo>
                  <a:cubicBezTo>
                    <a:pt x="1847" y="4248"/>
                    <a:pt x="1975" y="4376"/>
                    <a:pt x="2102" y="4376"/>
                  </a:cubicBezTo>
                  <a:cubicBezTo>
                    <a:pt x="2129" y="4377"/>
                    <a:pt x="2156" y="4377"/>
                    <a:pt x="2182" y="4377"/>
                  </a:cubicBezTo>
                  <a:cubicBezTo>
                    <a:pt x="4105" y="4377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51"/>
          <p:cNvSpPr/>
          <p:nvPr/>
        </p:nvSpPr>
        <p:spPr>
          <a:xfrm rot="9990517">
            <a:off x="7806181" y="3023519"/>
            <a:ext cx="217216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1"/>
          <p:cNvSpPr/>
          <p:nvPr/>
        </p:nvSpPr>
        <p:spPr>
          <a:xfrm rot="10784874" flipH="1">
            <a:off x="7252802" y="3023521"/>
            <a:ext cx="217213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7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41" y="2553490"/>
            <a:ext cx="4834213" cy="1921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164"/>
            <a:ext cx="4246447" cy="3048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6019" y="840300"/>
            <a:ext cx="7161854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under the correct pictures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300" y="830375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753395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6912" y="1282839"/>
            <a:ext cx="8111486" cy="55981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965" y="1372890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102" y="1372889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49240" y="1372889"/>
            <a:ext cx="251575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Internet access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4435" y="1366539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price tag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2360" y="1366539"/>
            <a:ext cx="155686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on sale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4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4831 0.3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3985 0.5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73993 0.606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3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8 -2.59259E-6 L 0.28046 0.5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15156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4204"/>
            <a:ext cx="9144000" cy="812482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3519" y="1004654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474" y="1037943"/>
            <a:ext cx="7753684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shopping places with their characteristics.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109" y="927674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109" y="2420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28257"/>
              </p:ext>
            </p:extLst>
          </p:nvPr>
        </p:nvGraphicFramePr>
        <p:xfrm>
          <a:off x="461299" y="1614533"/>
          <a:ext cx="8221401" cy="320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584">
                  <a:extLst>
                    <a:ext uri="{9D8B030D-6E8A-4147-A177-3AD203B41FA5}">
                      <a16:colId xmlns:a16="http://schemas.microsoft.com/office/drawing/2014/main" xmlns="" val="3124325429"/>
                    </a:ext>
                  </a:extLst>
                </a:gridCol>
                <a:gridCol w="5541817">
                  <a:extLst>
                    <a:ext uri="{9D8B030D-6E8A-4147-A177-3AD203B41FA5}">
                      <a16:colId xmlns:a16="http://schemas.microsoft.com/office/drawing/2014/main" xmlns="" val="2069901171"/>
                    </a:ext>
                  </a:extLst>
                </a:gridCol>
              </a:tblGrid>
              <a:tr h="539196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437381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26904039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3. a supermarket</a:t>
                      </a: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21544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533046812"/>
                  </a:ext>
                </a:extLst>
              </a:tr>
              <a:tr h="53919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630632" y="2011373"/>
            <a:ext cx="574964" cy="241069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24992" y="1849582"/>
            <a:ext cx="786245" cy="52048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08960" y="3065018"/>
            <a:ext cx="902277" cy="71738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24992" y="2469979"/>
            <a:ext cx="844262" cy="121250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65293" y="3127403"/>
            <a:ext cx="393123" cy="129466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99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791118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801975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724995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8932" y="1320442"/>
            <a:ext cx="8111486" cy="559816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745" y="1241273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0997" y="1241272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bargain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9231" y="1218588"/>
            <a:ext cx="165944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speciality</a:t>
            </a:r>
            <a:r>
              <a:rPr lang="en-US" sz="2100" b="1" dirty="0">
                <a:solidFill>
                  <a:srgbClr val="FF0000"/>
                </a:solidFill>
              </a:rPr>
              <a:t> shops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9792" y="1234922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4032" y="1242560"/>
            <a:ext cx="202996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 range of products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2026" y="2466460"/>
            <a:ext cx="8797195" cy="2671451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There are many _______________in a shopping </a:t>
            </a:r>
            <a:r>
              <a:rPr lang="en-US" sz="2000" b="1" dirty="0" err="1"/>
              <a:t>centre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I spent the whole morning just  </a:t>
            </a:r>
            <a:r>
              <a:rPr lang="en-US" sz="2000" u="sng" dirty="0"/>
              <a:t>__________   </a:t>
            </a:r>
            <a:r>
              <a:rPr lang="en-US" sz="2000" b="1" dirty="0"/>
              <a:t>online for clothes, but I didn’t buy anything.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Alice doesn’t know how to _________   , so she paid too much for her T-shirt.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Both online and offline supermarkets offer a wide________________.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She’s a </a:t>
            </a:r>
            <a:r>
              <a:rPr lang="en-US" sz="2000" u="sng" dirty="0"/>
              <a:t>___________      </a:t>
            </a:r>
            <a:r>
              <a:rPr lang="en-US" sz="2000" b="1" dirty="0"/>
              <a:t> . She spends too much time and money shopping. 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endParaRPr lang="en-US" sz="2000" b="1" dirty="0"/>
          </a:p>
          <a:p>
            <a:pPr marL="385763" indent="-385763"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7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05895 L -0.09062 0.163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11296 L -0.10087 0.302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661 L 0.15903 0.420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525 L -0.00451 0.47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3827 L 0.06805 0.591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2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7"/>
          <p:cNvSpPr/>
          <p:nvPr/>
        </p:nvSpPr>
        <p:spPr>
          <a:xfrm>
            <a:off x="-508986" y="843821"/>
            <a:ext cx="9369525" cy="2305106"/>
          </a:xfrm>
          <a:custGeom>
            <a:avLst/>
            <a:gdLst/>
            <a:ahLst/>
            <a:cxnLst/>
            <a:rect l="l" t="t" r="r" b="b"/>
            <a:pathLst>
              <a:path w="374781" h="122939" extrusionOk="0">
                <a:moveTo>
                  <a:pt x="389" y="37604"/>
                </a:moveTo>
                <a:cubicBezTo>
                  <a:pt x="-2878" y="27808"/>
                  <a:pt x="16532" y="19391"/>
                  <a:pt x="26691" y="21238"/>
                </a:cubicBezTo>
                <a:cubicBezTo>
                  <a:pt x="42951" y="24194"/>
                  <a:pt x="58677" y="31467"/>
                  <a:pt x="75204" y="31467"/>
                </a:cubicBezTo>
                <a:cubicBezTo>
                  <a:pt x="80025" y="31467"/>
                  <a:pt x="85862" y="32559"/>
                  <a:pt x="89523" y="29421"/>
                </a:cubicBezTo>
                <a:cubicBezTo>
                  <a:pt x="95800" y="24041"/>
                  <a:pt x="105672" y="10587"/>
                  <a:pt x="98583" y="6334"/>
                </a:cubicBezTo>
                <a:cubicBezTo>
                  <a:pt x="96238" y="4927"/>
                  <a:pt x="91807" y="4573"/>
                  <a:pt x="90400" y="6918"/>
                </a:cubicBezTo>
                <a:cubicBezTo>
                  <a:pt x="87181" y="12280"/>
                  <a:pt x="86773" y="21987"/>
                  <a:pt x="91861" y="25622"/>
                </a:cubicBezTo>
                <a:cubicBezTo>
                  <a:pt x="106070" y="35773"/>
                  <a:pt x="128488" y="24939"/>
                  <a:pt x="143296" y="15685"/>
                </a:cubicBezTo>
                <a:cubicBezTo>
                  <a:pt x="150616" y="11111"/>
                  <a:pt x="159179" y="4534"/>
                  <a:pt x="167553" y="6626"/>
                </a:cubicBezTo>
                <a:cubicBezTo>
                  <a:pt x="171696" y="7661"/>
                  <a:pt x="176008" y="11457"/>
                  <a:pt x="176612" y="15685"/>
                </a:cubicBezTo>
                <a:cubicBezTo>
                  <a:pt x="177148" y="19436"/>
                  <a:pt x="172317" y="25066"/>
                  <a:pt x="168722" y="23868"/>
                </a:cubicBezTo>
                <a:cubicBezTo>
                  <a:pt x="162190" y="21692"/>
                  <a:pt x="171160" y="7876"/>
                  <a:pt x="177489" y="5165"/>
                </a:cubicBezTo>
                <a:cubicBezTo>
                  <a:pt x="195994" y="-2762"/>
                  <a:pt x="218258" y="7739"/>
                  <a:pt x="237107" y="14809"/>
                </a:cubicBezTo>
                <a:cubicBezTo>
                  <a:pt x="247465" y="18694"/>
                  <a:pt x="258767" y="19335"/>
                  <a:pt x="269546" y="21823"/>
                </a:cubicBezTo>
                <a:cubicBezTo>
                  <a:pt x="282983" y="24925"/>
                  <a:pt x="301378" y="26063"/>
                  <a:pt x="310460" y="15685"/>
                </a:cubicBezTo>
                <a:cubicBezTo>
                  <a:pt x="312982" y="12803"/>
                  <a:pt x="314313" y="7279"/>
                  <a:pt x="311921" y="4288"/>
                </a:cubicBezTo>
                <a:cubicBezTo>
                  <a:pt x="308367" y="-157"/>
                  <a:pt x="299292" y="-1462"/>
                  <a:pt x="294971" y="2242"/>
                </a:cubicBezTo>
                <a:cubicBezTo>
                  <a:pt x="292219" y="4602"/>
                  <a:pt x="293802" y="9430"/>
                  <a:pt x="293802" y="13055"/>
                </a:cubicBezTo>
                <a:cubicBezTo>
                  <a:pt x="293802" y="29657"/>
                  <a:pt x="304620" y="45214"/>
                  <a:pt x="315136" y="58061"/>
                </a:cubicBezTo>
                <a:cubicBezTo>
                  <a:pt x="322153" y="66633"/>
                  <a:pt x="334563" y="69938"/>
                  <a:pt x="345530" y="71504"/>
                </a:cubicBezTo>
                <a:cubicBezTo>
                  <a:pt x="351954" y="72421"/>
                  <a:pt x="360665" y="73860"/>
                  <a:pt x="364818" y="68874"/>
                </a:cubicBezTo>
                <a:cubicBezTo>
                  <a:pt x="366884" y="66394"/>
                  <a:pt x="368214" y="61247"/>
                  <a:pt x="365694" y="59230"/>
                </a:cubicBezTo>
                <a:cubicBezTo>
                  <a:pt x="363278" y="57297"/>
                  <a:pt x="357512" y="60519"/>
                  <a:pt x="357512" y="63613"/>
                </a:cubicBezTo>
                <a:cubicBezTo>
                  <a:pt x="357512" y="70697"/>
                  <a:pt x="364267" y="76142"/>
                  <a:pt x="368617" y="81733"/>
                </a:cubicBezTo>
                <a:cubicBezTo>
                  <a:pt x="373535" y="88055"/>
                  <a:pt x="375905" y="97293"/>
                  <a:pt x="374169" y="105112"/>
                </a:cubicBezTo>
                <a:cubicBezTo>
                  <a:pt x="371608" y="116644"/>
                  <a:pt x="352504" y="121218"/>
                  <a:pt x="341146" y="117971"/>
                </a:cubicBezTo>
                <a:cubicBezTo>
                  <a:pt x="334467" y="116061"/>
                  <a:pt x="327833" y="111570"/>
                  <a:pt x="320981" y="112711"/>
                </a:cubicBezTo>
                <a:cubicBezTo>
                  <a:pt x="317009" y="113372"/>
                  <a:pt x="314552" y="118912"/>
                  <a:pt x="314552" y="12293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37" name="Google Shape;637;p17"/>
          <p:cNvGrpSpPr/>
          <p:nvPr/>
        </p:nvGrpSpPr>
        <p:grpSpPr>
          <a:xfrm flipH="1">
            <a:off x="482272" y="3853572"/>
            <a:ext cx="7420740" cy="1228773"/>
            <a:chOff x="1727350" y="3397150"/>
            <a:chExt cx="1374975" cy="303575"/>
          </a:xfrm>
        </p:grpSpPr>
        <p:sp>
          <p:nvSpPr>
            <p:cNvPr id="638" name="Google Shape;638;p17"/>
            <p:cNvSpPr/>
            <p:nvPr/>
          </p:nvSpPr>
          <p:spPr>
            <a:xfrm>
              <a:off x="1727350" y="3397150"/>
              <a:ext cx="1374975" cy="303575"/>
            </a:xfrm>
            <a:custGeom>
              <a:avLst/>
              <a:gdLst/>
              <a:ahLst/>
              <a:cxnLst/>
              <a:rect l="l" t="t" r="r" b="b"/>
              <a:pathLst>
                <a:path w="54999" h="12143" extrusionOk="0">
                  <a:moveTo>
                    <a:pt x="31132" y="0"/>
                  </a:moveTo>
                  <a:cubicBezTo>
                    <a:pt x="31056" y="0"/>
                    <a:pt x="30982" y="12"/>
                    <a:pt x="30914" y="35"/>
                  </a:cubicBezTo>
                  <a:lnTo>
                    <a:pt x="24379" y="35"/>
                  </a:lnTo>
                  <a:cubicBezTo>
                    <a:pt x="24288" y="35"/>
                    <a:pt x="24207" y="55"/>
                    <a:pt x="24126" y="85"/>
                  </a:cubicBezTo>
                  <a:lnTo>
                    <a:pt x="20727" y="1582"/>
                  </a:lnTo>
                  <a:cubicBezTo>
                    <a:pt x="20393" y="1602"/>
                    <a:pt x="20130" y="1886"/>
                    <a:pt x="20130" y="2230"/>
                  </a:cubicBezTo>
                  <a:cubicBezTo>
                    <a:pt x="20130" y="2290"/>
                    <a:pt x="20140" y="2361"/>
                    <a:pt x="20160" y="2422"/>
                  </a:cubicBezTo>
                  <a:lnTo>
                    <a:pt x="20160" y="7813"/>
                  </a:lnTo>
                  <a:cubicBezTo>
                    <a:pt x="19726" y="6863"/>
                    <a:pt x="19058" y="6094"/>
                    <a:pt x="18218" y="5608"/>
                  </a:cubicBezTo>
                  <a:cubicBezTo>
                    <a:pt x="17634" y="5271"/>
                    <a:pt x="16950" y="5094"/>
                    <a:pt x="16252" y="5094"/>
                  </a:cubicBezTo>
                  <a:cubicBezTo>
                    <a:pt x="16092" y="5094"/>
                    <a:pt x="15931" y="5104"/>
                    <a:pt x="15770" y="5123"/>
                  </a:cubicBezTo>
                  <a:cubicBezTo>
                    <a:pt x="15174" y="5194"/>
                    <a:pt x="14617" y="5406"/>
                    <a:pt x="14152" y="5720"/>
                  </a:cubicBezTo>
                  <a:cubicBezTo>
                    <a:pt x="13929" y="5426"/>
                    <a:pt x="13656" y="5163"/>
                    <a:pt x="13333" y="4951"/>
                  </a:cubicBezTo>
                  <a:cubicBezTo>
                    <a:pt x="12796" y="4587"/>
                    <a:pt x="12179" y="4364"/>
                    <a:pt x="11542" y="4293"/>
                  </a:cubicBezTo>
                  <a:cubicBezTo>
                    <a:pt x="11378" y="4275"/>
                    <a:pt x="11215" y="4267"/>
                    <a:pt x="11056" y="4267"/>
                  </a:cubicBezTo>
                  <a:cubicBezTo>
                    <a:pt x="9855" y="4267"/>
                    <a:pt x="8788" y="4735"/>
                    <a:pt x="8082" y="5163"/>
                  </a:cubicBezTo>
                  <a:cubicBezTo>
                    <a:pt x="7212" y="5669"/>
                    <a:pt x="6474" y="6327"/>
                    <a:pt x="5766" y="6984"/>
                  </a:cubicBezTo>
                  <a:cubicBezTo>
                    <a:pt x="5007" y="6651"/>
                    <a:pt x="4330" y="6468"/>
                    <a:pt x="3682" y="6417"/>
                  </a:cubicBezTo>
                  <a:cubicBezTo>
                    <a:pt x="3583" y="6411"/>
                    <a:pt x="3483" y="6408"/>
                    <a:pt x="3385" y="6408"/>
                  </a:cubicBezTo>
                  <a:cubicBezTo>
                    <a:pt x="3013" y="6408"/>
                    <a:pt x="2650" y="6453"/>
                    <a:pt x="2307" y="6549"/>
                  </a:cubicBezTo>
                  <a:cubicBezTo>
                    <a:pt x="1821" y="6680"/>
                    <a:pt x="1396" y="6903"/>
                    <a:pt x="1032" y="7197"/>
                  </a:cubicBezTo>
                  <a:cubicBezTo>
                    <a:pt x="475" y="7672"/>
                    <a:pt x="122" y="8350"/>
                    <a:pt x="61" y="9058"/>
                  </a:cubicBezTo>
                  <a:cubicBezTo>
                    <a:pt x="50" y="9108"/>
                    <a:pt x="50" y="9159"/>
                    <a:pt x="41" y="9209"/>
                  </a:cubicBezTo>
                  <a:cubicBezTo>
                    <a:pt x="20" y="9412"/>
                    <a:pt x="0" y="9634"/>
                    <a:pt x="0" y="9807"/>
                  </a:cubicBezTo>
                  <a:lnTo>
                    <a:pt x="0" y="9938"/>
                  </a:lnTo>
                  <a:cubicBezTo>
                    <a:pt x="0" y="10029"/>
                    <a:pt x="0" y="10151"/>
                    <a:pt x="30" y="10282"/>
                  </a:cubicBezTo>
                  <a:lnTo>
                    <a:pt x="30" y="10302"/>
                  </a:lnTo>
                  <a:cubicBezTo>
                    <a:pt x="30" y="10464"/>
                    <a:pt x="91" y="10787"/>
                    <a:pt x="526" y="10980"/>
                  </a:cubicBezTo>
                  <a:cubicBezTo>
                    <a:pt x="657" y="11041"/>
                    <a:pt x="830" y="11091"/>
                    <a:pt x="1052" y="11142"/>
                  </a:cubicBezTo>
                  <a:cubicBezTo>
                    <a:pt x="1426" y="11223"/>
                    <a:pt x="1983" y="11304"/>
                    <a:pt x="2691" y="11385"/>
                  </a:cubicBezTo>
                  <a:cubicBezTo>
                    <a:pt x="4056" y="11536"/>
                    <a:pt x="6009" y="11668"/>
                    <a:pt x="8487" y="11779"/>
                  </a:cubicBezTo>
                  <a:cubicBezTo>
                    <a:pt x="13565" y="12012"/>
                    <a:pt x="20322" y="12143"/>
                    <a:pt x="27515" y="12143"/>
                  </a:cubicBezTo>
                  <a:cubicBezTo>
                    <a:pt x="34697" y="12143"/>
                    <a:pt x="41454" y="12012"/>
                    <a:pt x="46542" y="11779"/>
                  </a:cubicBezTo>
                  <a:cubicBezTo>
                    <a:pt x="49021" y="11668"/>
                    <a:pt x="50973" y="11536"/>
                    <a:pt x="52339" y="11385"/>
                  </a:cubicBezTo>
                  <a:cubicBezTo>
                    <a:pt x="53047" y="11304"/>
                    <a:pt x="53603" y="11223"/>
                    <a:pt x="53977" y="11142"/>
                  </a:cubicBezTo>
                  <a:cubicBezTo>
                    <a:pt x="54200" y="11091"/>
                    <a:pt x="54372" y="11041"/>
                    <a:pt x="54503" y="10980"/>
                  </a:cubicBezTo>
                  <a:cubicBezTo>
                    <a:pt x="54928" y="10787"/>
                    <a:pt x="54999" y="10464"/>
                    <a:pt x="54999" y="10302"/>
                  </a:cubicBezTo>
                  <a:cubicBezTo>
                    <a:pt x="54999" y="10120"/>
                    <a:pt x="54928" y="9786"/>
                    <a:pt x="54443" y="9594"/>
                  </a:cubicBezTo>
                  <a:cubicBezTo>
                    <a:pt x="54291" y="9533"/>
                    <a:pt x="54088" y="9472"/>
                    <a:pt x="53825" y="9422"/>
                  </a:cubicBezTo>
                  <a:cubicBezTo>
                    <a:pt x="53461" y="9351"/>
                    <a:pt x="52955" y="9281"/>
                    <a:pt x="52328" y="9209"/>
                  </a:cubicBezTo>
                  <a:cubicBezTo>
                    <a:pt x="52267" y="8764"/>
                    <a:pt x="52136" y="8330"/>
                    <a:pt x="51934" y="7935"/>
                  </a:cubicBezTo>
                  <a:cubicBezTo>
                    <a:pt x="51651" y="7348"/>
                    <a:pt x="51246" y="6863"/>
                    <a:pt x="50761" y="6529"/>
                  </a:cubicBezTo>
                  <a:cubicBezTo>
                    <a:pt x="50229" y="6168"/>
                    <a:pt x="49615" y="5988"/>
                    <a:pt x="49003" y="5988"/>
                  </a:cubicBezTo>
                  <a:cubicBezTo>
                    <a:pt x="48345" y="5988"/>
                    <a:pt x="47689" y="6196"/>
                    <a:pt x="47139" y="6610"/>
                  </a:cubicBezTo>
                  <a:lnTo>
                    <a:pt x="47129" y="6620"/>
                  </a:lnTo>
                  <a:lnTo>
                    <a:pt x="47129" y="6610"/>
                  </a:lnTo>
                  <a:cubicBezTo>
                    <a:pt x="46299" y="5670"/>
                    <a:pt x="45140" y="5134"/>
                    <a:pt x="43972" y="5134"/>
                  </a:cubicBezTo>
                  <a:cubicBezTo>
                    <a:pt x="43844" y="5134"/>
                    <a:pt x="43716" y="5140"/>
                    <a:pt x="43588" y="5153"/>
                  </a:cubicBezTo>
                  <a:cubicBezTo>
                    <a:pt x="42536" y="5264"/>
                    <a:pt x="41525" y="5821"/>
                    <a:pt x="40787" y="6671"/>
                  </a:cubicBezTo>
                  <a:cubicBezTo>
                    <a:pt x="40452" y="6408"/>
                    <a:pt x="40088" y="6195"/>
                    <a:pt x="39694" y="6053"/>
                  </a:cubicBezTo>
                  <a:cubicBezTo>
                    <a:pt x="39287" y="5905"/>
                    <a:pt x="38863" y="5831"/>
                    <a:pt x="38444" y="5831"/>
                  </a:cubicBezTo>
                  <a:cubicBezTo>
                    <a:pt x="38207" y="5831"/>
                    <a:pt x="37972" y="5854"/>
                    <a:pt x="37741" y="5902"/>
                  </a:cubicBezTo>
                  <a:cubicBezTo>
                    <a:pt x="36932" y="6074"/>
                    <a:pt x="36163" y="6549"/>
                    <a:pt x="35587" y="7237"/>
                  </a:cubicBezTo>
                  <a:cubicBezTo>
                    <a:pt x="35577" y="7247"/>
                    <a:pt x="35556" y="7267"/>
                    <a:pt x="35547" y="7287"/>
                  </a:cubicBezTo>
                  <a:cubicBezTo>
                    <a:pt x="35425" y="7429"/>
                    <a:pt x="35172" y="7732"/>
                    <a:pt x="34949" y="8026"/>
                  </a:cubicBezTo>
                  <a:cubicBezTo>
                    <a:pt x="34818" y="8208"/>
                    <a:pt x="34727" y="8360"/>
                    <a:pt x="34656" y="8501"/>
                  </a:cubicBezTo>
                  <a:lnTo>
                    <a:pt x="34423" y="8501"/>
                  </a:lnTo>
                  <a:lnTo>
                    <a:pt x="34423" y="2442"/>
                  </a:lnTo>
                  <a:cubicBezTo>
                    <a:pt x="34454" y="2371"/>
                    <a:pt x="34464" y="2301"/>
                    <a:pt x="34464" y="2230"/>
                  </a:cubicBezTo>
                  <a:cubicBezTo>
                    <a:pt x="34464" y="1967"/>
                    <a:pt x="34313" y="1744"/>
                    <a:pt x="34100" y="1643"/>
                  </a:cubicBezTo>
                  <a:lnTo>
                    <a:pt x="33169" y="712"/>
                  </a:lnTo>
                  <a:cubicBezTo>
                    <a:pt x="33058" y="601"/>
                    <a:pt x="32896" y="541"/>
                    <a:pt x="32735" y="541"/>
                  </a:cubicBezTo>
                  <a:lnTo>
                    <a:pt x="31763" y="541"/>
                  </a:lnTo>
                  <a:cubicBezTo>
                    <a:pt x="31743" y="439"/>
                    <a:pt x="31703" y="338"/>
                    <a:pt x="31631" y="247"/>
                  </a:cubicBezTo>
                  <a:cubicBezTo>
                    <a:pt x="31530" y="116"/>
                    <a:pt x="31379" y="24"/>
                    <a:pt x="31207" y="4"/>
                  </a:cubicBezTo>
                  <a:cubicBezTo>
                    <a:pt x="31182" y="2"/>
                    <a:pt x="31157" y="0"/>
                    <a:pt x="31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2603100" y="3540800"/>
              <a:ext cx="420075" cy="106825"/>
            </a:xfrm>
            <a:custGeom>
              <a:avLst/>
              <a:gdLst/>
              <a:ahLst/>
              <a:cxnLst/>
              <a:rect l="l" t="t" r="r" b="b"/>
              <a:pathLst>
                <a:path w="16803" h="4273" extrusionOk="0">
                  <a:moveTo>
                    <a:pt x="8918" y="1"/>
                  </a:moveTo>
                  <a:cubicBezTo>
                    <a:pt x="8818" y="1"/>
                    <a:pt x="8719" y="5"/>
                    <a:pt x="8619" y="14"/>
                  </a:cubicBezTo>
                  <a:cubicBezTo>
                    <a:pt x="7526" y="125"/>
                    <a:pt x="6474" y="824"/>
                    <a:pt x="5838" y="1855"/>
                  </a:cubicBezTo>
                  <a:cubicBezTo>
                    <a:pt x="5204" y="1113"/>
                    <a:pt x="4302" y="694"/>
                    <a:pt x="3405" y="694"/>
                  </a:cubicBezTo>
                  <a:cubicBezTo>
                    <a:pt x="3213" y="694"/>
                    <a:pt x="3021" y="713"/>
                    <a:pt x="2833" y="752"/>
                  </a:cubicBezTo>
                  <a:cubicBezTo>
                    <a:pt x="2145" y="905"/>
                    <a:pt x="1508" y="1309"/>
                    <a:pt x="1022" y="1885"/>
                  </a:cubicBezTo>
                  <a:cubicBezTo>
                    <a:pt x="850" y="2088"/>
                    <a:pt x="0" y="3059"/>
                    <a:pt x="122" y="3302"/>
                  </a:cubicBezTo>
                  <a:cubicBezTo>
                    <a:pt x="223" y="3514"/>
                    <a:pt x="1043" y="3616"/>
                    <a:pt x="1245" y="3656"/>
                  </a:cubicBezTo>
                  <a:cubicBezTo>
                    <a:pt x="1650" y="3747"/>
                    <a:pt x="2054" y="3818"/>
                    <a:pt x="2459" y="3858"/>
                  </a:cubicBezTo>
                  <a:cubicBezTo>
                    <a:pt x="3288" y="3949"/>
                    <a:pt x="4107" y="3969"/>
                    <a:pt x="4937" y="3989"/>
                  </a:cubicBezTo>
                  <a:cubicBezTo>
                    <a:pt x="8862" y="4081"/>
                    <a:pt x="12797" y="4182"/>
                    <a:pt x="16722" y="4273"/>
                  </a:cubicBezTo>
                  <a:cubicBezTo>
                    <a:pt x="16803" y="3099"/>
                    <a:pt x="16257" y="1896"/>
                    <a:pt x="15387" y="1289"/>
                  </a:cubicBezTo>
                  <a:cubicBezTo>
                    <a:pt x="14963" y="1001"/>
                    <a:pt x="14470" y="857"/>
                    <a:pt x="13978" y="857"/>
                  </a:cubicBezTo>
                  <a:cubicBezTo>
                    <a:pt x="13448" y="857"/>
                    <a:pt x="12919" y="1024"/>
                    <a:pt x="12473" y="1359"/>
                  </a:cubicBezTo>
                  <a:cubicBezTo>
                    <a:pt x="12351" y="1453"/>
                    <a:pt x="12213" y="1564"/>
                    <a:pt x="12072" y="1564"/>
                  </a:cubicBezTo>
                  <a:cubicBezTo>
                    <a:pt x="12061" y="1564"/>
                    <a:pt x="12049" y="1563"/>
                    <a:pt x="12038" y="1562"/>
                  </a:cubicBezTo>
                  <a:cubicBezTo>
                    <a:pt x="11876" y="1541"/>
                    <a:pt x="11755" y="1400"/>
                    <a:pt x="11644" y="1269"/>
                  </a:cubicBezTo>
                  <a:cubicBezTo>
                    <a:pt x="10926" y="459"/>
                    <a:pt x="9924" y="1"/>
                    <a:pt x="8918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741225" y="3519050"/>
              <a:ext cx="486875" cy="133075"/>
            </a:xfrm>
            <a:custGeom>
              <a:avLst/>
              <a:gdLst/>
              <a:ahLst/>
              <a:cxnLst/>
              <a:rect l="l" t="t" r="r" b="b"/>
              <a:pathLst>
                <a:path w="19475" h="5323" extrusionOk="0">
                  <a:moveTo>
                    <a:pt x="10490" y="0"/>
                  </a:moveTo>
                  <a:cubicBezTo>
                    <a:pt x="9560" y="0"/>
                    <a:pt x="8638" y="331"/>
                    <a:pt x="7831" y="813"/>
                  </a:cubicBezTo>
                  <a:cubicBezTo>
                    <a:pt x="6911" y="1359"/>
                    <a:pt x="6111" y="2108"/>
                    <a:pt x="5322" y="2836"/>
                  </a:cubicBezTo>
                  <a:cubicBezTo>
                    <a:pt x="4614" y="2492"/>
                    <a:pt x="3865" y="2209"/>
                    <a:pt x="3087" y="2148"/>
                  </a:cubicBezTo>
                  <a:cubicBezTo>
                    <a:pt x="3004" y="2143"/>
                    <a:pt x="2920" y="2140"/>
                    <a:pt x="2836" y="2140"/>
                  </a:cubicBezTo>
                  <a:cubicBezTo>
                    <a:pt x="2127" y="2140"/>
                    <a:pt x="1415" y="2335"/>
                    <a:pt x="882" y="2796"/>
                  </a:cubicBezTo>
                  <a:cubicBezTo>
                    <a:pt x="457" y="3150"/>
                    <a:pt x="163" y="3676"/>
                    <a:pt x="113" y="4232"/>
                  </a:cubicBezTo>
                  <a:cubicBezTo>
                    <a:pt x="93" y="4445"/>
                    <a:pt x="62" y="4738"/>
                    <a:pt x="62" y="4931"/>
                  </a:cubicBezTo>
                  <a:cubicBezTo>
                    <a:pt x="62" y="5282"/>
                    <a:pt x="1" y="5305"/>
                    <a:pt x="322" y="5305"/>
                  </a:cubicBezTo>
                  <a:cubicBezTo>
                    <a:pt x="371" y="5305"/>
                    <a:pt x="429" y="5304"/>
                    <a:pt x="497" y="5304"/>
                  </a:cubicBezTo>
                  <a:cubicBezTo>
                    <a:pt x="1877" y="5317"/>
                    <a:pt x="3257" y="5323"/>
                    <a:pt x="4637" y="5323"/>
                  </a:cubicBezTo>
                  <a:cubicBezTo>
                    <a:pt x="8678" y="5323"/>
                    <a:pt x="12718" y="5279"/>
                    <a:pt x="16753" y="5264"/>
                  </a:cubicBezTo>
                  <a:cubicBezTo>
                    <a:pt x="17683" y="5264"/>
                    <a:pt x="18654" y="5254"/>
                    <a:pt x="19474" y="4809"/>
                  </a:cubicBezTo>
                  <a:cubicBezTo>
                    <a:pt x="19333" y="3393"/>
                    <a:pt x="18604" y="1977"/>
                    <a:pt x="17360" y="1269"/>
                  </a:cubicBezTo>
                  <a:cubicBezTo>
                    <a:pt x="16859" y="977"/>
                    <a:pt x="16272" y="829"/>
                    <a:pt x="15691" y="829"/>
                  </a:cubicBezTo>
                  <a:cubicBezTo>
                    <a:pt x="14840" y="829"/>
                    <a:pt x="13998" y="1146"/>
                    <a:pt x="13445" y="1795"/>
                  </a:cubicBezTo>
                  <a:cubicBezTo>
                    <a:pt x="13041" y="793"/>
                    <a:pt x="11989" y="145"/>
                    <a:pt x="10916" y="24"/>
                  </a:cubicBezTo>
                  <a:cubicBezTo>
                    <a:pt x="10774" y="8"/>
                    <a:pt x="10632" y="0"/>
                    <a:pt x="10490" y="0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743275" y="3623825"/>
              <a:ext cx="1343650" cy="61500"/>
            </a:xfrm>
            <a:custGeom>
              <a:avLst/>
              <a:gdLst/>
              <a:ahLst/>
              <a:cxnLst/>
              <a:rect l="l" t="t" r="r" b="b"/>
              <a:pathLst>
                <a:path w="53746" h="2460" extrusionOk="0">
                  <a:moveTo>
                    <a:pt x="26878" y="1"/>
                  </a:moveTo>
                  <a:cubicBezTo>
                    <a:pt x="12038" y="1"/>
                    <a:pt x="0" y="547"/>
                    <a:pt x="0" y="1235"/>
                  </a:cubicBezTo>
                  <a:cubicBezTo>
                    <a:pt x="0" y="1913"/>
                    <a:pt x="12038" y="2459"/>
                    <a:pt x="26878" y="2459"/>
                  </a:cubicBezTo>
                  <a:cubicBezTo>
                    <a:pt x="41717" y="2459"/>
                    <a:pt x="53745" y="1913"/>
                    <a:pt x="53745" y="1235"/>
                  </a:cubicBezTo>
                  <a:cubicBezTo>
                    <a:pt x="53745" y="547"/>
                    <a:pt x="41717" y="1"/>
                    <a:pt x="26878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2386125" y="3425825"/>
              <a:ext cx="186650" cy="27075"/>
            </a:xfrm>
            <a:custGeom>
              <a:avLst/>
              <a:gdLst/>
              <a:ahLst/>
              <a:cxnLst/>
              <a:rect l="l" t="t" r="r" b="b"/>
              <a:pathLst>
                <a:path w="7466" h="1083" extrusionOk="0">
                  <a:moveTo>
                    <a:pt x="860" y="1"/>
                  </a:moveTo>
                  <a:lnTo>
                    <a:pt x="0" y="1083"/>
                  </a:lnTo>
                  <a:lnTo>
                    <a:pt x="7465" y="1083"/>
                  </a:lnTo>
                  <a:lnTo>
                    <a:pt x="638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2246775" y="3413425"/>
              <a:ext cx="258725" cy="39475"/>
            </a:xfrm>
            <a:custGeom>
              <a:avLst/>
              <a:gdLst/>
              <a:ahLst/>
              <a:cxnLst/>
              <a:rect l="l" t="t" r="r" b="b"/>
              <a:pathLst>
                <a:path w="10349" h="1579" extrusionOk="0">
                  <a:moveTo>
                    <a:pt x="3602" y="1"/>
                  </a:moveTo>
                  <a:lnTo>
                    <a:pt x="1" y="1579"/>
                  </a:lnTo>
                  <a:lnTo>
                    <a:pt x="8336" y="1579"/>
                  </a:lnTo>
                  <a:lnTo>
                    <a:pt x="10349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2246525" y="3452875"/>
              <a:ext cx="326250" cy="186925"/>
            </a:xfrm>
            <a:custGeom>
              <a:avLst/>
              <a:gdLst/>
              <a:ahLst/>
              <a:cxnLst/>
              <a:rect l="l" t="t" r="r" b="b"/>
              <a:pathLst>
                <a:path w="13050" h="7477" extrusionOk="0">
                  <a:moveTo>
                    <a:pt x="0" y="1"/>
                  </a:moveTo>
                  <a:lnTo>
                    <a:pt x="0" y="7476"/>
                  </a:lnTo>
                  <a:lnTo>
                    <a:pt x="13049" y="7476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2291800" y="3475625"/>
              <a:ext cx="146425" cy="146475"/>
            </a:xfrm>
            <a:custGeom>
              <a:avLst/>
              <a:gdLst/>
              <a:ahLst/>
              <a:cxnLst/>
              <a:rect l="l" t="t" r="r" b="b"/>
              <a:pathLst>
                <a:path w="5857" h="5859" extrusionOk="0">
                  <a:moveTo>
                    <a:pt x="2923" y="1"/>
                  </a:moveTo>
                  <a:cubicBezTo>
                    <a:pt x="1305" y="1"/>
                    <a:pt x="0" y="1316"/>
                    <a:pt x="0" y="2935"/>
                  </a:cubicBezTo>
                  <a:cubicBezTo>
                    <a:pt x="0" y="4553"/>
                    <a:pt x="1305" y="5858"/>
                    <a:pt x="2923" y="5858"/>
                  </a:cubicBezTo>
                  <a:cubicBezTo>
                    <a:pt x="4542" y="5858"/>
                    <a:pt x="5857" y="4553"/>
                    <a:pt x="5857" y="2935"/>
                  </a:cubicBezTo>
                  <a:cubicBezTo>
                    <a:pt x="5857" y="1316"/>
                    <a:pt x="4542" y="1"/>
                    <a:pt x="2923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2245775" y="3451875"/>
              <a:ext cx="327775" cy="1800"/>
            </a:xfrm>
            <a:custGeom>
              <a:avLst/>
              <a:gdLst/>
              <a:ahLst/>
              <a:cxnLst/>
              <a:rect l="l" t="t" r="r" b="b"/>
              <a:pathLst>
                <a:path w="13111" h="72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71"/>
                    <a:pt x="41" y="71"/>
                  </a:cubicBezTo>
                  <a:lnTo>
                    <a:pt x="13079" y="71"/>
                  </a:lnTo>
                  <a:cubicBezTo>
                    <a:pt x="13100" y="71"/>
                    <a:pt x="13110" y="61"/>
                    <a:pt x="13110" y="41"/>
                  </a:cubicBezTo>
                  <a:cubicBezTo>
                    <a:pt x="13110" y="20"/>
                    <a:pt x="13100" y="0"/>
                    <a:pt x="13079" y="0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2454400" y="3412500"/>
              <a:ext cx="52125" cy="227300"/>
            </a:xfrm>
            <a:custGeom>
              <a:avLst/>
              <a:gdLst/>
              <a:ahLst/>
              <a:cxnLst/>
              <a:rect l="l" t="t" r="r" b="b"/>
              <a:pathLst>
                <a:path w="2085" h="9092" extrusionOk="0">
                  <a:moveTo>
                    <a:pt x="2044" y="1"/>
                  </a:moveTo>
                  <a:cubicBezTo>
                    <a:pt x="2036" y="1"/>
                    <a:pt x="2028" y="3"/>
                    <a:pt x="2023" y="8"/>
                  </a:cubicBezTo>
                  <a:lnTo>
                    <a:pt x="11" y="1586"/>
                  </a:lnTo>
                  <a:cubicBezTo>
                    <a:pt x="0" y="1586"/>
                    <a:pt x="0" y="1606"/>
                    <a:pt x="0" y="1616"/>
                  </a:cubicBezTo>
                  <a:lnTo>
                    <a:pt x="0" y="9061"/>
                  </a:lnTo>
                  <a:cubicBezTo>
                    <a:pt x="0" y="9081"/>
                    <a:pt x="11" y="9091"/>
                    <a:pt x="31" y="9091"/>
                  </a:cubicBezTo>
                  <a:cubicBezTo>
                    <a:pt x="51" y="9091"/>
                    <a:pt x="72" y="9081"/>
                    <a:pt x="72" y="9061"/>
                  </a:cubicBezTo>
                  <a:lnTo>
                    <a:pt x="72" y="1626"/>
                  </a:lnTo>
                  <a:lnTo>
                    <a:pt x="2064" y="68"/>
                  </a:lnTo>
                  <a:cubicBezTo>
                    <a:pt x="2084" y="48"/>
                    <a:pt x="2084" y="28"/>
                    <a:pt x="2074" y="17"/>
                  </a:cubicBezTo>
                  <a:cubicBezTo>
                    <a:pt x="2068" y="6"/>
                    <a:pt x="2056" y="1"/>
                    <a:pt x="2044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 flipH="1">
              <a:off x="2320375" y="3508675"/>
              <a:ext cx="90300" cy="89900"/>
            </a:xfrm>
            <a:custGeom>
              <a:avLst/>
              <a:gdLst/>
              <a:ahLst/>
              <a:cxnLst/>
              <a:rect l="l" t="t" r="r" b="b"/>
              <a:pathLst>
                <a:path w="3612" h="3596" extrusionOk="0">
                  <a:moveTo>
                    <a:pt x="1028" y="0"/>
                  </a:moveTo>
                  <a:cubicBezTo>
                    <a:pt x="1002" y="0"/>
                    <a:pt x="976" y="2"/>
                    <a:pt x="951" y="5"/>
                  </a:cubicBezTo>
                  <a:cubicBezTo>
                    <a:pt x="607" y="34"/>
                    <a:pt x="314" y="277"/>
                    <a:pt x="162" y="581"/>
                  </a:cubicBezTo>
                  <a:cubicBezTo>
                    <a:pt x="11" y="884"/>
                    <a:pt x="0" y="1248"/>
                    <a:pt x="91" y="1572"/>
                  </a:cubicBezTo>
                  <a:cubicBezTo>
                    <a:pt x="172" y="1906"/>
                    <a:pt x="344" y="2210"/>
                    <a:pt x="546" y="2482"/>
                  </a:cubicBezTo>
                  <a:cubicBezTo>
                    <a:pt x="860" y="2918"/>
                    <a:pt x="1265" y="3292"/>
                    <a:pt x="1720" y="3595"/>
                  </a:cubicBezTo>
                  <a:cubicBezTo>
                    <a:pt x="2398" y="3019"/>
                    <a:pt x="2964" y="2311"/>
                    <a:pt x="3369" y="1522"/>
                  </a:cubicBezTo>
                  <a:cubicBezTo>
                    <a:pt x="3500" y="1269"/>
                    <a:pt x="3612" y="985"/>
                    <a:pt x="3561" y="713"/>
                  </a:cubicBezTo>
                  <a:cubicBezTo>
                    <a:pt x="3490" y="358"/>
                    <a:pt x="3136" y="106"/>
                    <a:pt x="2782" y="95"/>
                  </a:cubicBezTo>
                  <a:cubicBezTo>
                    <a:pt x="2765" y="94"/>
                    <a:pt x="2748" y="94"/>
                    <a:pt x="2731" y="94"/>
                  </a:cubicBezTo>
                  <a:cubicBezTo>
                    <a:pt x="2575" y="94"/>
                    <a:pt x="2413" y="134"/>
                    <a:pt x="2276" y="207"/>
                  </a:cubicBezTo>
                  <a:cubicBezTo>
                    <a:pt x="2144" y="273"/>
                    <a:pt x="2019" y="411"/>
                    <a:pt x="1871" y="411"/>
                  </a:cubicBezTo>
                  <a:cubicBezTo>
                    <a:pt x="1861" y="411"/>
                    <a:pt x="1851" y="410"/>
                    <a:pt x="1841" y="409"/>
                  </a:cubicBezTo>
                  <a:cubicBezTo>
                    <a:pt x="1679" y="378"/>
                    <a:pt x="1578" y="207"/>
                    <a:pt x="1447" y="126"/>
                  </a:cubicBezTo>
                  <a:cubicBezTo>
                    <a:pt x="1326" y="48"/>
                    <a:pt x="1176" y="0"/>
                    <a:pt x="1028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7881681" y="4184477"/>
            <a:ext cx="1262319" cy="999502"/>
            <a:chOff x="6844326" y="1479549"/>
            <a:chExt cx="789295" cy="833283"/>
          </a:xfrm>
        </p:grpSpPr>
        <p:sp>
          <p:nvSpPr>
            <p:cNvPr id="650" name="Google Shape;650;p17"/>
            <p:cNvSpPr/>
            <p:nvPr/>
          </p:nvSpPr>
          <p:spPr>
            <a:xfrm>
              <a:off x="6844326" y="1479549"/>
              <a:ext cx="789295" cy="833283"/>
            </a:xfrm>
            <a:custGeom>
              <a:avLst/>
              <a:gdLst/>
              <a:ahLst/>
              <a:cxnLst/>
              <a:rect l="l" t="t" r="r" b="b"/>
              <a:pathLst>
                <a:path w="9833" h="10381" extrusionOk="0">
                  <a:moveTo>
                    <a:pt x="7688" y="3836"/>
                  </a:moveTo>
                  <a:lnTo>
                    <a:pt x="6980" y="4341"/>
                  </a:lnTo>
                  <a:cubicBezTo>
                    <a:pt x="7010" y="4290"/>
                    <a:pt x="7030" y="4240"/>
                    <a:pt x="7051" y="4189"/>
                  </a:cubicBezTo>
                  <a:cubicBezTo>
                    <a:pt x="7132" y="4099"/>
                    <a:pt x="7223" y="4018"/>
                    <a:pt x="7324" y="3957"/>
                  </a:cubicBezTo>
                  <a:cubicBezTo>
                    <a:pt x="7446" y="3896"/>
                    <a:pt x="7567" y="3856"/>
                    <a:pt x="7688" y="3836"/>
                  </a:cubicBezTo>
                  <a:close/>
                  <a:moveTo>
                    <a:pt x="4932" y="4243"/>
                  </a:moveTo>
                  <a:cubicBezTo>
                    <a:pt x="4985" y="4243"/>
                    <a:pt x="5038" y="4245"/>
                    <a:pt x="5088" y="4250"/>
                  </a:cubicBezTo>
                  <a:lnTo>
                    <a:pt x="4836" y="4837"/>
                  </a:lnTo>
                  <a:lnTo>
                    <a:pt x="4674" y="4260"/>
                  </a:lnTo>
                  <a:cubicBezTo>
                    <a:pt x="4704" y="4260"/>
                    <a:pt x="4735" y="4250"/>
                    <a:pt x="4775" y="4250"/>
                  </a:cubicBezTo>
                  <a:cubicBezTo>
                    <a:pt x="4826" y="4245"/>
                    <a:pt x="4879" y="4243"/>
                    <a:pt x="4932" y="4243"/>
                  </a:cubicBezTo>
                  <a:close/>
                  <a:moveTo>
                    <a:pt x="5007" y="1"/>
                  </a:moveTo>
                  <a:cubicBezTo>
                    <a:pt x="4478" y="1"/>
                    <a:pt x="3950" y="91"/>
                    <a:pt x="3449" y="264"/>
                  </a:cubicBezTo>
                  <a:cubicBezTo>
                    <a:pt x="2923" y="437"/>
                    <a:pt x="2438" y="689"/>
                    <a:pt x="2003" y="1033"/>
                  </a:cubicBezTo>
                  <a:cubicBezTo>
                    <a:pt x="1558" y="1367"/>
                    <a:pt x="1184" y="1761"/>
                    <a:pt x="870" y="2227"/>
                  </a:cubicBezTo>
                  <a:cubicBezTo>
                    <a:pt x="587" y="2642"/>
                    <a:pt x="365" y="3097"/>
                    <a:pt x="212" y="3582"/>
                  </a:cubicBezTo>
                  <a:lnTo>
                    <a:pt x="203" y="3582"/>
                  </a:lnTo>
                  <a:lnTo>
                    <a:pt x="203" y="3593"/>
                  </a:lnTo>
                  <a:cubicBezTo>
                    <a:pt x="0" y="3886"/>
                    <a:pt x="71" y="4290"/>
                    <a:pt x="365" y="4493"/>
                  </a:cubicBezTo>
                  <a:lnTo>
                    <a:pt x="3015" y="6365"/>
                  </a:lnTo>
                  <a:lnTo>
                    <a:pt x="2236" y="6516"/>
                  </a:lnTo>
                  <a:cubicBezTo>
                    <a:pt x="2084" y="6547"/>
                    <a:pt x="1943" y="6637"/>
                    <a:pt x="1851" y="6779"/>
                  </a:cubicBezTo>
                  <a:cubicBezTo>
                    <a:pt x="1761" y="6911"/>
                    <a:pt x="1730" y="7073"/>
                    <a:pt x="1761" y="7234"/>
                  </a:cubicBezTo>
                  <a:lnTo>
                    <a:pt x="2296" y="9894"/>
                  </a:lnTo>
                  <a:cubicBezTo>
                    <a:pt x="2337" y="10056"/>
                    <a:pt x="2428" y="10198"/>
                    <a:pt x="2570" y="10279"/>
                  </a:cubicBezTo>
                  <a:cubicBezTo>
                    <a:pt x="2671" y="10350"/>
                    <a:pt x="2782" y="10380"/>
                    <a:pt x="2903" y="10380"/>
                  </a:cubicBezTo>
                  <a:cubicBezTo>
                    <a:pt x="2944" y="10380"/>
                    <a:pt x="2995" y="10370"/>
                    <a:pt x="3035" y="10360"/>
                  </a:cubicBezTo>
                  <a:lnTo>
                    <a:pt x="6454" y="9561"/>
                  </a:lnTo>
                  <a:cubicBezTo>
                    <a:pt x="6476" y="9564"/>
                    <a:pt x="6498" y="9565"/>
                    <a:pt x="6521" y="9565"/>
                  </a:cubicBezTo>
                  <a:cubicBezTo>
                    <a:pt x="6583" y="9565"/>
                    <a:pt x="6647" y="9556"/>
                    <a:pt x="6707" y="9541"/>
                  </a:cubicBezTo>
                  <a:cubicBezTo>
                    <a:pt x="6767" y="9521"/>
                    <a:pt x="6828" y="9500"/>
                    <a:pt x="6879" y="9460"/>
                  </a:cubicBezTo>
                  <a:lnTo>
                    <a:pt x="8801" y="9015"/>
                  </a:lnTo>
                  <a:cubicBezTo>
                    <a:pt x="8963" y="8974"/>
                    <a:pt x="9105" y="8873"/>
                    <a:pt x="9185" y="8721"/>
                  </a:cubicBezTo>
                  <a:cubicBezTo>
                    <a:pt x="9276" y="8570"/>
                    <a:pt x="9296" y="8397"/>
                    <a:pt x="9246" y="8236"/>
                  </a:cubicBezTo>
                  <a:lnTo>
                    <a:pt x="8507" y="5859"/>
                  </a:lnTo>
                  <a:cubicBezTo>
                    <a:pt x="8419" y="5594"/>
                    <a:pt x="8186" y="5422"/>
                    <a:pt x="7919" y="5422"/>
                  </a:cubicBezTo>
                  <a:cubicBezTo>
                    <a:pt x="7880" y="5422"/>
                    <a:pt x="7840" y="5426"/>
                    <a:pt x="7799" y="5434"/>
                  </a:cubicBezTo>
                  <a:lnTo>
                    <a:pt x="7637" y="5464"/>
                  </a:lnTo>
                  <a:lnTo>
                    <a:pt x="9539" y="4108"/>
                  </a:lnTo>
                  <a:cubicBezTo>
                    <a:pt x="9681" y="4007"/>
                    <a:pt x="9772" y="3856"/>
                    <a:pt x="9802" y="3683"/>
                  </a:cubicBezTo>
                  <a:cubicBezTo>
                    <a:pt x="9833" y="3522"/>
                    <a:pt x="9792" y="3340"/>
                    <a:pt x="9691" y="3208"/>
                  </a:cubicBezTo>
                  <a:cubicBezTo>
                    <a:pt x="9671" y="3188"/>
                    <a:pt x="9660" y="3168"/>
                    <a:pt x="9651" y="3157"/>
                  </a:cubicBezTo>
                  <a:cubicBezTo>
                    <a:pt x="9590" y="3006"/>
                    <a:pt x="9519" y="2854"/>
                    <a:pt x="9448" y="2712"/>
                  </a:cubicBezTo>
                  <a:cubicBezTo>
                    <a:pt x="9438" y="2712"/>
                    <a:pt x="9438" y="2703"/>
                    <a:pt x="9438" y="2703"/>
                  </a:cubicBezTo>
                  <a:cubicBezTo>
                    <a:pt x="9013" y="1903"/>
                    <a:pt x="8386" y="1235"/>
                    <a:pt x="7628" y="760"/>
                  </a:cubicBezTo>
                  <a:cubicBezTo>
                    <a:pt x="6859" y="275"/>
                    <a:pt x="5978" y="12"/>
                    <a:pt x="5088" y="1"/>
                  </a:cubicBezTo>
                  <a:cubicBezTo>
                    <a:pt x="5061" y="1"/>
                    <a:pt x="5034" y="1"/>
                    <a:pt x="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903566" y="1643622"/>
              <a:ext cx="675633" cy="175470"/>
            </a:xfrm>
            <a:custGeom>
              <a:avLst/>
              <a:gdLst/>
              <a:ahLst/>
              <a:cxnLst/>
              <a:rect l="l" t="t" r="r" b="b"/>
              <a:pathLst>
                <a:path w="8417" h="2186" extrusionOk="0">
                  <a:moveTo>
                    <a:pt x="6859" y="1"/>
                  </a:moveTo>
                  <a:lnTo>
                    <a:pt x="972" y="324"/>
                  </a:lnTo>
                  <a:cubicBezTo>
                    <a:pt x="648" y="861"/>
                    <a:pt x="324" y="1387"/>
                    <a:pt x="0" y="1923"/>
                  </a:cubicBezTo>
                  <a:cubicBezTo>
                    <a:pt x="160" y="1858"/>
                    <a:pt x="512" y="1730"/>
                    <a:pt x="960" y="1730"/>
                  </a:cubicBezTo>
                  <a:cubicBezTo>
                    <a:pt x="1137" y="1730"/>
                    <a:pt x="1328" y="1750"/>
                    <a:pt x="1528" y="1801"/>
                  </a:cubicBezTo>
                  <a:cubicBezTo>
                    <a:pt x="1902" y="1893"/>
                    <a:pt x="2185" y="2064"/>
                    <a:pt x="2358" y="2186"/>
                  </a:cubicBezTo>
                  <a:cubicBezTo>
                    <a:pt x="2580" y="2024"/>
                    <a:pt x="3157" y="1650"/>
                    <a:pt x="3997" y="1599"/>
                  </a:cubicBezTo>
                  <a:cubicBezTo>
                    <a:pt x="4073" y="1593"/>
                    <a:pt x="4147" y="1591"/>
                    <a:pt x="4219" y="1591"/>
                  </a:cubicBezTo>
                  <a:cubicBezTo>
                    <a:pt x="4936" y="1591"/>
                    <a:pt x="5465" y="1844"/>
                    <a:pt x="5685" y="1963"/>
                  </a:cubicBezTo>
                  <a:cubicBezTo>
                    <a:pt x="5807" y="1781"/>
                    <a:pt x="5989" y="1549"/>
                    <a:pt x="6283" y="1387"/>
                  </a:cubicBezTo>
                  <a:cubicBezTo>
                    <a:pt x="6562" y="1228"/>
                    <a:pt x="6855" y="1171"/>
                    <a:pt x="7130" y="1171"/>
                  </a:cubicBezTo>
                  <a:cubicBezTo>
                    <a:pt x="7802" y="1171"/>
                    <a:pt x="8374" y="1510"/>
                    <a:pt x="8417" y="1538"/>
                  </a:cubicBezTo>
                  <a:lnTo>
                    <a:pt x="8164" y="952"/>
                  </a:lnTo>
                  <a:lnTo>
                    <a:pt x="6859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03566" y="1529076"/>
              <a:ext cx="675633" cy="268905"/>
            </a:xfrm>
            <a:custGeom>
              <a:avLst/>
              <a:gdLst/>
              <a:ahLst/>
              <a:cxnLst/>
              <a:rect l="l" t="t" r="r" b="b"/>
              <a:pathLst>
                <a:path w="8417" h="3350" extrusionOk="0">
                  <a:moveTo>
                    <a:pt x="4255" y="1"/>
                  </a:moveTo>
                  <a:cubicBezTo>
                    <a:pt x="2296" y="1"/>
                    <a:pt x="529" y="1375"/>
                    <a:pt x="0" y="3350"/>
                  </a:cubicBezTo>
                  <a:cubicBezTo>
                    <a:pt x="102" y="3168"/>
                    <a:pt x="537" y="2490"/>
                    <a:pt x="1407" y="2217"/>
                  </a:cubicBezTo>
                  <a:cubicBezTo>
                    <a:pt x="1675" y="2133"/>
                    <a:pt x="1930" y="2105"/>
                    <a:pt x="2152" y="2105"/>
                  </a:cubicBezTo>
                  <a:cubicBezTo>
                    <a:pt x="2465" y="2105"/>
                    <a:pt x="2713" y="2161"/>
                    <a:pt x="2843" y="2197"/>
                  </a:cubicBezTo>
                  <a:cubicBezTo>
                    <a:pt x="2945" y="2095"/>
                    <a:pt x="3471" y="1580"/>
                    <a:pt x="4300" y="1569"/>
                  </a:cubicBezTo>
                  <a:cubicBezTo>
                    <a:pt x="4318" y="1569"/>
                    <a:pt x="4336" y="1569"/>
                    <a:pt x="4353" y="1569"/>
                  </a:cubicBezTo>
                  <a:cubicBezTo>
                    <a:pt x="5113" y="1569"/>
                    <a:pt x="5618" y="1987"/>
                    <a:pt x="5726" y="2086"/>
                  </a:cubicBezTo>
                  <a:cubicBezTo>
                    <a:pt x="5885" y="2025"/>
                    <a:pt x="6186" y="1925"/>
                    <a:pt x="6564" y="1925"/>
                  </a:cubicBezTo>
                  <a:cubicBezTo>
                    <a:pt x="6692" y="1925"/>
                    <a:pt x="6828" y="1936"/>
                    <a:pt x="6971" y="1964"/>
                  </a:cubicBezTo>
                  <a:cubicBezTo>
                    <a:pt x="7861" y="2146"/>
                    <a:pt x="8326" y="2824"/>
                    <a:pt x="8417" y="2965"/>
                  </a:cubicBezTo>
                  <a:cubicBezTo>
                    <a:pt x="7790" y="1205"/>
                    <a:pt x="6151" y="22"/>
                    <a:pt x="4340" y="2"/>
                  </a:cubicBezTo>
                  <a:cubicBezTo>
                    <a:pt x="4312" y="1"/>
                    <a:pt x="4284" y="1"/>
                    <a:pt x="4255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99553" y="1764109"/>
              <a:ext cx="683740" cy="261279"/>
            </a:xfrm>
            <a:custGeom>
              <a:avLst/>
              <a:gdLst/>
              <a:ahLst/>
              <a:cxnLst/>
              <a:rect l="l" t="t" r="r" b="b"/>
              <a:pathLst>
                <a:path w="8518" h="3255" extrusionOk="0">
                  <a:moveTo>
                    <a:pt x="8472" y="0"/>
                  </a:moveTo>
                  <a:cubicBezTo>
                    <a:pt x="8463" y="0"/>
                    <a:pt x="8455" y="3"/>
                    <a:pt x="8446" y="7"/>
                  </a:cubicBezTo>
                  <a:lnTo>
                    <a:pt x="4026" y="3173"/>
                  </a:lnTo>
                  <a:lnTo>
                    <a:pt x="71" y="392"/>
                  </a:lnTo>
                  <a:cubicBezTo>
                    <a:pt x="62" y="387"/>
                    <a:pt x="54" y="385"/>
                    <a:pt x="46" y="385"/>
                  </a:cubicBezTo>
                  <a:cubicBezTo>
                    <a:pt x="35" y="385"/>
                    <a:pt x="26" y="390"/>
                    <a:pt x="21" y="401"/>
                  </a:cubicBezTo>
                  <a:cubicBezTo>
                    <a:pt x="0" y="412"/>
                    <a:pt x="10" y="442"/>
                    <a:pt x="30" y="452"/>
                  </a:cubicBezTo>
                  <a:lnTo>
                    <a:pt x="4006" y="3254"/>
                  </a:lnTo>
                  <a:lnTo>
                    <a:pt x="4047" y="3254"/>
                  </a:lnTo>
                  <a:lnTo>
                    <a:pt x="8497" y="68"/>
                  </a:lnTo>
                  <a:cubicBezTo>
                    <a:pt x="8507" y="58"/>
                    <a:pt x="8518" y="28"/>
                    <a:pt x="8507" y="17"/>
                  </a:cubicBezTo>
                  <a:cubicBezTo>
                    <a:pt x="8495" y="5"/>
                    <a:pt x="8484" y="0"/>
                    <a:pt x="8472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128486" y="1693230"/>
              <a:ext cx="238803" cy="332157"/>
            </a:xfrm>
            <a:custGeom>
              <a:avLst/>
              <a:gdLst/>
              <a:ahLst/>
              <a:cxnLst/>
              <a:rect l="l" t="t" r="r" b="b"/>
              <a:pathLst>
                <a:path w="2975" h="4138" extrusionOk="0">
                  <a:moveTo>
                    <a:pt x="2944" y="0"/>
                  </a:moveTo>
                  <a:cubicBezTo>
                    <a:pt x="2924" y="0"/>
                    <a:pt x="2904" y="0"/>
                    <a:pt x="2894" y="20"/>
                  </a:cubicBezTo>
                  <a:lnTo>
                    <a:pt x="1174" y="3995"/>
                  </a:lnTo>
                  <a:lnTo>
                    <a:pt x="82" y="142"/>
                  </a:lnTo>
                  <a:cubicBezTo>
                    <a:pt x="74" y="127"/>
                    <a:pt x="61" y="117"/>
                    <a:pt x="47" y="117"/>
                  </a:cubicBezTo>
                  <a:cubicBezTo>
                    <a:pt x="42" y="117"/>
                    <a:pt x="36" y="119"/>
                    <a:pt x="31" y="122"/>
                  </a:cubicBezTo>
                  <a:cubicBezTo>
                    <a:pt x="11" y="122"/>
                    <a:pt x="1" y="142"/>
                    <a:pt x="11" y="162"/>
                  </a:cubicBezTo>
                  <a:lnTo>
                    <a:pt x="1134" y="4117"/>
                  </a:lnTo>
                  <a:cubicBezTo>
                    <a:pt x="1144" y="4127"/>
                    <a:pt x="1154" y="4137"/>
                    <a:pt x="1174" y="4137"/>
                  </a:cubicBezTo>
                  <a:cubicBezTo>
                    <a:pt x="1184" y="4137"/>
                    <a:pt x="1204" y="4137"/>
                    <a:pt x="1204" y="4117"/>
                  </a:cubicBezTo>
                  <a:lnTo>
                    <a:pt x="2964" y="50"/>
                  </a:lnTo>
                  <a:cubicBezTo>
                    <a:pt x="2975" y="30"/>
                    <a:pt x="2964" y="10"/>
                    <a:pt x="29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89554" y="1798224"/>
              <a:ext cx="273640" cy="227164"/>
            </a:xfrm>
            <a:custGeom>
              <a:avLst/>
              <a:gdLst/>
              <a:ahLst/>
              <a:cxnLst/>
              <a:rect l="l" t="t" r="r" b="b"/>
              <a:pathLst>
                <a:path w="3409" h="2830" extrusionOk="0">
                  <a:moveTo>
                    <a:pt x="3364" y="0"/>
                  </a:moveTo>
                  <a:cubicBezTo>
                    <a:pt x="3353" y="0"/>
                    <a:pt x="3344" y="5"/>
                    <a:pt x="3339" y="17"/>
                  </a:cubicBezTo>
                  <a:lnTo>
                    <a:pt x="1659" y="2728"/>
                  </a:lnTo>
                  <a:lnTo>
                    <a:pt x="71" y="239"/>
                  </a:lnTo>
                  <a:cubicBezTo>
                    <a:pt x="64" y="233"/>
                    <a:pt x="52" y="225"/>
                    <a:pt x="38" y="225"/>
                  </a:cubicBezTo>
                  <a:cubicBezTo>
                    <a:pt x="33" y="225"/>
                    <a:pt x="27" y="227"/>
                    <a:pt x="21" y="230"/>
                  </a:cubicBezTo>
                  <a:cubicBezTo>
                    <a:pt x="0" y="239"/>
                    <a:pt x="0" y="270"/>
                    <a:pt x="10" y="280"/>
                  </a:cubicBezTo>
                  <a:lnTo>
                    <a:pt x="1629" y="2819"/>
                  </a:lnTo>
                  <a:cubicBezTo>
                    <a:pt x="1629" y="2829"/>
                    <a:pt x="1639" y="2829"/>
                    <a:pt x="1659" y="2829"/>
                  </a:cubicBezTo>
                  <a:cubicBezTo>
                    <a:pt x="1669" y="2829"/>
                    <a:pt x="1680" y="2829"/>
                    <a:pt x="1689" y="2819"/>
                  </a:cubicBezTo>
                  <a:lnTo>
                    <a:pt x="3399" y="57"/>
                  </a:lnTo>
                  <a:cubicBezTo>
                    <a:pt x="3409" y="37"/>
                    <a:pt x="3409" y="17"/>
                    <a:pt x="3389" y="7"/>
                  </a:cubicBezTo>
                  <a:cubicBezTo>
                    <a:pt x="3380" y="3"/>
                    <a:pt x="3372" y="0"/>
                    <a:pt x="336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7033445" y="1964384"/>
              <a:ext cx="506022" cy="298925"/>
            </a:xfrm>
            <a:custGeom>
              <a:avLst/>
              <a:gdLst/>
              <a:ahLst/>
              <a:cxnLst/>
              <a:rect l="l" t="t" r="r" b="b"/>
              <a:pathLst>
                <a:path w="6304" h="3724" extrusionOk="0">
                  <a:moveTo>
                    <a:pt x="5565" y="1"/>
                  </a:moveTo>
                  <a:lnTo>
                    <a:pt x="1" y="1073"/>
                  </a:lnTo>
                  <a:lnTo>
                    <a:pt x="547" y="3723"/>
                  </a:lnTo>
                  <a:lnTo>
                    <a:pt x="6303" y="2378"/>
                  </a:lnTo>
                  <a:lnTo>
                    <a:pt x="556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7311182" y="1964384"/>
              <a:ext cx="228288" cy="230696"/>
            </a:xfrm>
            <a:custGeom>
              <a:avLst/>
              <a:gdLst/>
              <a:ahLst/>
              <a:cxnLst/>
              <a:rect l="l" t="t" r="r" b="b"/>
              <a:pathLst>
                <a:path w="2844" h="2874" extrusionOk="0">
                  <a:moveTo>
                    <a:pt x="2105" y="1"/>
                  </a:moveTo>
                  <a:lnTo>
                    <a:pt x="1" y="405"/>
                  </a:lnTo>
                  <a:lnTo>
                    <a:pt x="709" y="2874"/>
                  </a:lnTo>
                  <a:lnTo>
                    <a:pt x="2843" y="2378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7307972" y="1993603"/>
              <a:ext cx="63413" cy="204769"/>
            </a:xfrm>
            <a:custGeom>
              <a:avLst/>
              <a:gdLst/>
              <a:ahLst/>
              <a:cxnLst/>
              <a:rect l="l" t="t" r="r" b="b"/>
              <a:pathLst>
                <a:path w="790" h="2551" extrusionOk="0">
                  <a:moveTo>
                    <a:pt x="31" y="1"/>
                  </a:moveTo>
                  <a:cubicBezTo>
                    <a:pt x="11" y="11"/>
                    <a:pt x="0" y="31"/>
                    <a:pt x="0" y="51"/>
                  </a:cubicBezTo>
                  <a:lnTo>
                    <a:pt x="719" y="2519"/>
                  </a:lnTo>
                  <a:cubicBezTo>
                    <a:pt x="719" y="2540"/>
                    <a:pt x="739" y="2550"/>
                    <a:pt x="749" y="2550"/>
                  </a:cubicBezTo>
                  <a:lnTo>
                    <a:pt x="759" y="2550"/>
                  </a:lnTo>
                  <a:cubicBezTo>
                    <a:pt x="779" y="2540"/>
                    <a:pt x="789" y="2519"/>
                    <a:pt x="789" y="2499"/>
                  </a:cubicBezTo>
                  <a:lnTo>
                    <a:pt x="71" y="31"/>
                  </a:lnTo>
                  <a:cubicBezTo>
                    <a:pt x="71" y="11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7111468" y="2038876"/>
              <a:ext cx="189277" cy="176755"/>
            </a:xfrm>
            <a:custGeom>
              <a:avLst/>
              <a:gdLst/>
              <a:ahLst/>
              <a:cxnLst/>
              <a:rect l="l" t="t" r="r" b="b"/>
              <a:pathLst>
                <a:path w="2358" h="2202" extrusionOk="0">
                  <a:moveTo>
                    <a:pt x="1176" y="1"/>
                  </a:moveTo>
                  <a:cubicBezTo>
                    <a:pt x="1122" y="1"/>
                    <a:pt x="1067" y="5"/>
                    <a:pt x="1012" y="13"/>
                  </a:cubicBezTo>
                  <a:cubicBezTo>
                    <a:pt x="415" y="105"/>
                    <a:pt x="0" y="671"/>
                    <a:pt x="92" y="1268"/>
                  </a:cubicBezTo>
                  <a:cubicBezTo>
                    <a:pt x="174" y="1817"/>
                    <a:pt x="646" y="2201"/>
                    <a:pt x="1178" y="2201"/>
                  </a:cubicBezTo>
                  <a:cubicBezTo>
                    <a:pt x="1234" y="2201"/>
                    <a:pt x="1290" y="2197"/>
                    <a:pt x="1346" y="2188"/>
                  </a:cubicBezTo>
                  <a:cubicBezTo>
                    <a:pt x="1942" y="2097"/>
                    <a:pt x="2357" y="1541"/>
                    <a:pt x="2266" y="934"/>
                  </a:cubicBezTo>
                  <a:cubicBezTo>
                    <a:pt x="2184" y="392"/>
                    <a:pt x="1710" y="1"/>
                    <a:pt x="1176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7147992" y="2078208"/>
              <a:ext cx="95040" cy="93274"/>
            </a:xfrm>
            <a:custGeom>
              <a:avLst/>
              <a:gdLst/>
              <a:ahLst/>
              <a:cxnLst/>
              <a:rect l="l" t="t" r="r" b="b"/>
              <a:pathLst>
                <a:path w="1184" h="1162" extrusionOk="0">
                  <a:moveTo>
                    <a:pt x="925" y="1"/>
                  </a:moveTo>
                  <a:cubicBezTo>
                    <a:pt x="863" y="1"/>
                    <a:pt x="799" y="23"/>
                    <a:pt x="749" y="60"/>
                  </a:cubicBezTo>
                  <a:cubicBezTo>
                    <a:pt x="690" y="108"/>
                    <a:pt x="660" y="272"/>
                    <a:pt x="584" y="272"/>
                  </a:cubicBezTo>
                  <a:cubicBezTo>
                    <a:pt x="582" y="272"/>
                    <a:pt x="579" y="272"/>
                    <a:pt x="577" y="272"/>
                  </a:cubicBezTo>
                  <a:cubicBezTo>
                    <a:pt x="527" y="272"/>
                    <a:pt x="476" y="201"/>
                    <a:pt x="435" y="181"/>
                  </a:cubicBezTo>
                  <a:cubicBezTo>
                    <a:pt x="399" y="166"/>
                    <a:pt x="356" y="157"/>
                    <a:pt x="313" y="157"/>
                  </a:cubicBezTo>
                  <a:cubicBezTo>
                    <a:pt x="296" y="157"/>
                    <a:pt x="280" y="158"/>
                    <a:pt x="264" y="161"/>
                  </a:cubicBezTo>
                  <a:cubicBezTo>
                    <a:pt x="91" y="201"/>
                    <a:pt x="1" y="413"/>
                    <a:pt x="51" y="586"/>
                  </a:cubicBezTo>
                  <a:cubicBezTo>
                    <a:pt x="91" y="748"/>
                    <a:pt x="233" y="879"/>
                    <a:pt x="395" y="960"/>
                  </a:cubicBezTo>
                  <a:cubicBezTo>
                    <a:pt x="547" y="1041"/>
                    <a:pt x="718" y="1091"/>
                    <a:pt x="880" y="1162"/>
                  </a:cubicBezTo>
                  <a:lnTo>
                    <a:pt x="1093" y="646"/>
                  </a:lnTo>
                  <a:cubicBezTo>
                    <a:pt x="1134" y="545"/>
                    <a:pt x="1174" y="434"/>
                    <a:pt x="1184" y="323"/>
                  </a:cubicBezTo>
                  <a:cubicBezTo>
                    <a:pt x="1184" y="201"/>
                    <a:pt x="1134" y="80"/>
                    <a:pt x="1032" y="29"/>
                  </a:cubicBezTo>
                  <a:cubicBezTo>
                    <a:pt x="1001" y="9"/>
                    <a:pt x="964" y="1"/>
                    <a:pt x="925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7"/>
          <p:cNvGrpSpPr/>
          <p:nvPr/>
        </p:nvGrpSpPr>
        <p:grpSpPr>
          <a:xfrm>
            <a:off x="8119005" y="56693"/>
            <a:ext cx="1008370" cy="787128"/>
            <a:chOff x="8072874" y="1531725"/>
            <a:chExt cx="794994" cy="827423"/>
          </a:xfrm>
        </p:grpSpPr>
        <p:sp>
          <p:nvSpPr>
            <p:cNvPr id="662" name="Google Shape;662;p17"/>
            <p:cNvSpPr/>
            <p:nvPr/>
          </p:nvSpPr>
          <p:spPr>
            <a:xfrm>
              <a:off x="8072874" y="1531725"/>
              <a:ext cx="794994" cy="827423"/>
            </a:xfrm>
            <a:custGeom>
              <a:avLst/>
              <a:gdLst/>
              <a:ahLst/>
              <a:cxnLst/>
              <a:rect l="l" t="t" r="r" b="b"/>
              <a:pathLst>
                <a:path w="9904" h="10308" extrusionOk="0">
                  <a:moveTo>
                    <a:pt x="7678" y="4015"/>
                  </a:moveTo>
                  <a:lnTo>
                    <a:pt x="6939" y="4470"/>
                  </a:lnTo>
                  <a:cubicBezTo>
                    <a:pt x="6980" y="4429"/>
                    <a:pt x="7000" y="4379"/>
                    <a:pt x="7020" y="4328"/>
                  </a:cubicBezTo>
                  <a:cubicBezTo>
                    <a:pt x="7112" y="4238"/>
                    <a:pt x="7202" y="4166"/>
                    <a:pt x="7314" y="4116"/>
                  </a:cubicBezTo>
                  <a:cubicBezTo>
                    <a:pt x="7435" y="4056"/>
                    <a:pt x="7557" y="4025"/>
                    <a:pt x="7678" y="4015"/>
                  </a:cubicBezTo>
                  <a:close/>
                  <a:moveTo>
                    <a:pt x="4745" y="4238"/>
                  </a:moveTo>
                  <a:cubicBezTo>
                    <a:pt x="4856" y="4238"/>
                    <a:pt x="4957" y="4238"/>
                    <a:pt x="5058" y="4258"/>
                  </a:cubicBezTo>
                  <a:lnTo>
                    <a:pt x="4765" y="4824"/>
                  </a:lnTo>
                  <a:lnTo>
                    <a:pt x="4644" y="4238"/>
                  </a:lnTo>
                  <a:close/>
                  <a:moveTo>
                    <a:pt x="4919" y="0"/>
                  </a:moveTo>
                  <a:cubicBezTo>
                    <a:pt x="4504" y="0"/>
                    <a:pt x="4090" y="55"/>
                    <a:pt x="3682" y="161"/>
                  </a:cubicBezTo>
                  <a:cubicBezTo>
                    <a:pt x="3156" y="302"/>
                    <a:pt x="2650" y="535"/>
                    <a:pt x="2196" y="839"/>
                  </a:cubicBezTo>
                  <a:cubicBezTo>
                    <a:pt x="1730" y="1142"/>
                    <a:pt x="1326" y="1516"/>
                    <a:pt x="982" y="1951"/>
                  </a:cubicBezTo>
                  <a:cubicBezTo>
                    <a:pt x="668" y="2356"/>
                    <a:pt x="425" y="2791"/>
                    <a:pt x="233" y="3267"/>
                  </a:cubicBezTo>
                  <a:lnTo>
                    <a:pt x="233" y="3276"/>
                  </a:lnTo>
                  <a:cubicBezTo>
                    <a:pt x="0" y="3550"/>
                    <a:pt x="51" y="3964"/>
                    <a:pt x="324" y="4187"/>
                  </a:cubicBezTo>
                  <a:lnTo>
                    <a:pt x="1690" y="5290"/>
                  </a:lnTo>
                  <a:cubicBezTo>
                    <a:pt x="1649" y="5299"/>
                    <a:pt x="1619" y="5310"/>
                    <a:pt x="1589" y="5330"/>
                  </a:cubicBezTo>
                  <a:cubicBezTo>
                    <a:pt x="1447" y="5421"/>
                    <a:pt x="1346" y="5553"/>
                    <a:pt x="1315" y="5715"/>
                  </a:cubicBezTo>
                  <a:lnTo>
                    <a:pt x="678" y="8345"/>
                  </a:lnTo>
                  <a:cubicBezTo>
                    <a:pt x="647" y="8506"/>
                    <a:pt x="668" y="8678"/>
                    <a:pt x="759" y="8820"/>
                  </a:cubicBezTo>
                  <a:cubicBezTo>
                    <a:pt x="850" y="8961"/>
                    <a:pt x="991" y="9053"/>
                    <a:pt x="1153" y="9093"/>
                  </a:cubicBezTo>
                  <a:lnTo>
                    <a:pt x="4583" y="9801"/>
                  </a:lnTo>
                  <a:cubicBezTo>
                    <a:pt x="4653" y="9851"/>
                    <a:pt x="4734" y="9882"/>
                    <a:pt x="4826" y="9892"/>
                  </a:cubicBezTo>
                  <a:cubicBezTo>
                    <a:pt x="4856" y="9897"/>
                    <a:pt x="4889" y="9900"/>
                    <a:pt x="4922" y="9900"/>
                  </a:cubicBezTo>
                  <a:cubicBezTo>
                    <a:pt x="4954" y="9900"/>
                    <a:pt x="4987" y="9897"/>
                    <a:pt x="5017" y="9892"/>
                  </a:cubicBezTo>
                  <a:lnTo>
                    <a:pt x="6939" y="10297"/>
                  </a:lnTo>
                  <a:cubicBezTo>
                    <a:pt x="6990" y="10307"/>
                    <a:pt x="7031" y="10307"/>
                    <a:pt x="7071" y="10307"/>
                  </a:cubicBezTo>
                  <a:cubicBezTo>
                    <a:pt x="7193" y="10307"/>
                    <a:pt x="7314" y="10267"/>
                    <a:pt x="7425" y="10195"/>
                  </a:cubicBezTo>
                  <a:cubicBezTo>
                    <a:pt x="7557" y="10105"/>
                    <a:pt x="7647" y="9953"/>
                    <a:pt x="7678" y="9781"/>
                  </a:cubicBezTo>
                  <a:lnTo>
                    <a:pt x="8012" y="7313"/>
                  </a:lnTo>
                  <a:cubicBezTo>
                    <a:pt x="8052" y="6999"/>
                    <a:pt x="7850" y="6706"/>
                    <a:pt x="7546" y="6635"/>
                  </a:cubicBezTo>
                  <a:lnTo>
                    <a:pt x="6383" y="6342"/>
                  </a:lnTo>
                  <a:lnTo>
                    <a:pt x="9509" y="4409"/>
                  </a:lnTo>
                  <a:cubicBezTo>
                    <a:pt x="9812" y="4217"/>
                    <a:pt x="9904" y="3822"/>
                    <a:pt x="9722" y="3519"/>
                  </a:cubicBezTo>
                  <a:cubicBezTo>
                    <a:pt x="9711" y="3499"/>
                    <a:pt x="9701" y="3479"/>
                    <a:pt x="9681" y="3469"/>
                  </a:cubicBezTo>
                  <a:cubicBezTo>
                    <a:pt x="9630" y="3317"/>
                    <a:pt x="9569" y="3155"/>
                    <a:pt x="9509" y="3013"/>
                  </a:cubicBezTo>
                  <a:cubicBezTo>
                    <a:pt x="9509" y="3004"/>
                    <a:pt x="9499" y="3004"/>
                    <a:pt x="9499" y="3004"/>
                  </a:cubicBezTo>
                  <a:cubicBezTo>
                    <a:pt x="9135" y="2174"/>
                    <a:pt x="8548" y="1466"/>
                    <a:pt x="7830" y="940"/>
                  </a:cubicBezTo>
                  <a:cubicBezTo>
                    <a:pt x="7092" y="414"/>
                    <a:pt x="6231" y="90"/>
                    <a:pt x="5341" y="19"/>
                  </a:cubicBezTo>
                  <a:cubicBezTo>
                    <a:pt x="5201" y="6"/>
                    <a:pt x="5060" y="0"/>
                    <a:pt x="4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132114" y="1704548"/>
              <a:ext cx="676435" cy="156767"/>
            </a:xfrm>
            <a:custGeom>
              <a:avLst/>
              <a:gdLst/>
              <a:ahLst/>
              <a:cxnLst/>
              <a:rect l="l" t="t" r="r" b="b"/>
              <a:pathLst>
                <a:path w="8427" h="1953" extrusionOk="0">
                  <a:moveTo>
                    <a:pt x="1073" y="1"/>
                  </a:moveTo>
                  <a:cubicBezTo>
                    <a:pt x="709" y="507"/>
                    <a:pt x="355" y="1022"/>
                    <a:pt x="1" y="1528"/>
                  </a:cubicBezTo>
                  <a:cubicBezTo>
                    <a:pt x="141" y="1477"/>
                    <a:pt x="431" y="1391"/>
                    <a:pt x="804" y="1391"/>
                  </a:cubicBezTo>
                  <a:cubicBezTo>
                    <a:pt x="1025" y="1391"/>
                    <a:pt x="1275" y="1421"/>
                    <a:pt x="1538" y="1508"/>
                  </a:cubicBezTo>
                  <a:cubicBezTo>
                    <a:pt x="1903" y="1629"/>
                    <a:pt x="2166" y="1811"/>
                    <a:pt x="2337" y="1953"/>
                  </a:cubicBezTo>
                  <a:cubicBezTo>
                    <a:pt x="2570" y="1801"/>
                    <a:pt x="3167" y="1467"/>
                    <a:pt x="4007" y="1467"/>
                  </a:cubicBezTo>
                  <a:cubicBezTo>
                    <a:pt x="4836" y="1467"/>
                    <a:pt x="5433" y="1801"/>
                    <a:pt x="5675" y="1953"/>
                  </a:cubicBezTo>
                  <a:cubicBezTo>
                    <a:pt x="5797" y="1771"/>
                    <a:pt x="6010" y="1559"/>
                    <a:pt x="6313" y="1406"/>
                  </a:cubicBezTo>
                  <a:cubicBezTo>
                    <a:pt x="6552" y="1291"/>
                    <a:pt x="6797" y="1246"/>
                    <a:pt x="7031" y="1246"/>
                  </a:cubicBezTo>
                  <a:cubicBezTo>
                    <a:pt x="7757" y="1246"/>
                    <a:pt x="8381" y="1672"/>
                    <a:pt x="8427" y="1710"/>
                  </a:cubicBezTo>
                  <a:lnTo>
                    <a:pt x="8204" y="1103"/>
                  </a:lnTo>
                  <a:lnTo>
                    <a:pt x="6970" y="6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132114" y="1580770"/>
              <a:ext cx="676435" cy="261038"/>
            </a:xfrm>
            <a:custGeom>
              <a:avLst/>
              <a:gdLst/>
              <a:ahLst/>
              <a:cxnLst/>
              <a:rect l="l" t="t" r="r" b="b"/>
              <a:pathLst>
                <a:path w="8427" h="3252" extrusionOk="0">
                  <a:moveTo>
                    <a:pt x="4207" y="1"/>
                  </a:moveTo>
                  <a:cubicBezTo>
                    <a:pt x="2345" y="1"/>
                    <a:pt x="630" y="1221"/>
                    <a:pt x="1" y="3070"/>
                  </a:cubicBezTo>
                  <a:cubicBezTo>
                    <a:pt x="112" y="2898"/>
                    <a:pt x="588" y="2251"/>
                    <a:pt x="1478" y="2038"/>
                  </a:cubicBezTo>
                  <a:cubicBezTo>
                    <a:pt x="1686" y="1987"/>
                    <a:pt x="1883" y="1969"/>
                    <a:pt x="2062" y="1969"/>
                  </a:cubicBezTo>
                  <a:cubicBezTo>
                    <a:pt x="2455" y="1969"/>
                    <a:pt x="2761" y="2060"/>
                    <a:pt x="2914" y="2109"/>
                  </a:cubicBezTo>
                  <a:cubicBezTo>
                    <a:pt x="3022" y="2021"/>
                    <a:pt x="3548" y="1571"/>
                    <a:pt x="4336" y="1571"/>
                  </a:cubicBezTo>
                  <a:cubicBezTo>
                    <a:pt x="4361" y="1571"/>
                    <a:pt x="4386" y="1572"/>
                    <a:pt x="4411" y="1573"/>
                  </a:cubicBezTo>
                  <a:cubicBezTo>
                    <a:pt x="5200" y="1613"/>
                    <a:pt x="5686" y="2079"/>
                    <a:pt x="5797" y="2190"/>
                  </a:cubicBezTo>
                  <a:cubicBezTo>
                    <a:pt x="5932" y="2145"/>
                    <a:pt x="6172" y="2084"/>
                    <a:pt x="6473" y="2084"/>
                  </a:cubicBezTo>
                  <a:cubicBezTo>
                    <a:pt x="6645" y="2084"/>
                    <a:pt x="6838" y="2104"/>
                    <a:pt x="7041" y="2159"/>
                  </a:cubicBezTo>
                  <a:cubicBezTo>
                    <a:pt x="7921" y="2393"/>
                    <a:pt x="8346" y="3101"/>
                    <a:pt x="8427" y="3252"/>
                  </a:cubicBezTo>
                  <a:cubicBezTo>
                    <a:pt x="7911" y="1451"/>
                    <a:pt x="6354" y="167"/>
                    <a:pt x="4553" y="15"/>
                  </a:cubicBezTo>
                  <a:cubicBezTo>
                    <a:pt x="4437" y="6"/>
                    <a:pt x="4322" y="1"/>
                    <a:pt x="4207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128020" y="1824151"/>
              <a:ext cx="683820" cy="251566"/>
            </a:xfrm>
            <a:custGeom>
              <a:avLst/>
              <a:gdLst/>
              <a:ahLst/>
              <a:cxnLst/>
              <a:rect l="l" t="t" r="r" b="b"/>
              <a:pathLst>
                <a:path w="8519" h="3134" extrusionOk="0">
                  <a:moveTo>
                    <a:pt x="47" y="1"/>
                  </a:moveTo>
                  <a:cubicBezTo>
                    <a:pt x="37" y="1"/>
                    <a:pt x="27" y="6"/>
                    <a:pt x="21" y="18"/>
                  </a:cubicBezTo>
                  <a:cubicBezTo>
                    <a:pt x="1" y="28"/>
                    <a:pt x="11" y="58"/>
                    <a:pt x="21" y="69"/>
                  </a:cubicBezTo>
                  <a:lnTo>
                    <a:pt x="3804" y="3124"/>
                  </a:lnTo>
                  <a:cubicBezTo>
                    <a:pt x="3815" y="3133"/>
                    <a:pt x="3825" y="3133"/>
                    <a:pt x="3825" y="3133"/>
                  </a:cubicBezTo>
                  <a:lnTo>
                    <a:pt x="3845" y="3133"/>
                  </a:lnTo>
                  <a:lnTo>
                    <a:pt x="8498" y="251"/>
                  </a:lnTo>
                  <a:cubicBezTo>
                    <a:pt x="8518" y="240"/>
                    <a:pt x="8518" y="210"/>
                    <a:pt x="8509" y="200"/>
                  </a:cubicBezTo>
                  <a:cubicBezTo>
                    <a:pt x="8501" y="185"/>
                    <a:pt x="8488" y="176"/>
                    <a:pt x="8474" y="176"/>
                  </a:cubicBezTo>
                  <a:cubicBezTo>
                    <a:pt x="8468" y="176"/>
                    <a:pt x="8463" y="177"/>
                    <a:pt x="8458" y="179"/>
                  </a:cubicBezTo>
                  <a:lnTo>
                    <a:pt x="3835" y="3052"/>
                  </a:lnTo>
                  <a:lnTo>
                    <a:pt x="72" y="8"/>
                  </a:ln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8362733" y="1747412"/>
              <a:ext cx="238803" cy="328304"/>
            </a:xfrm>
            <a:custGeom>
              <a:avLst/>
              <a:gdLst/>
              <a:ahLst/>
              <a:cxnLst/>
              <a:rect l="l" t="t" r="r" b="b"/>
              <a:pathLst>
                <a:path w="2975" h="4090" extrusionOk="0">
                  <a:moveTo>
                    <a:pt x="41" y="0"/>
                  </a:moveTo>
                  <a:cubicBezTo>
                    <a:pt x="38" y="0"/>
                    <a:pt x="34" y="1"/>
                    <a:pt x="31" y="3"/>
                  </a:cubicBezTo>
                  <a:cubicBezTo>
                    <a:pt x="10" y="3"/>
                    <a:pt x="1" y="23"/>
                    <a:pt x="1" y="43"/>
                  </a:cubicBezTo>
                  <a:lnTo>
                    <a:pt x="871" y="4059"/>
                  </a:lnTo>
                  <a:cubicBezTo>
                    <a:pt x="871" y="4080"/>
                    <a:pt x="880" y="4089"/>
                    <a:pt x="901" y="4089"/>
                  </a:cubicBezTo>
                  <a:cubicBezTo>
                    <a:pt x="921" y="4089"/>
                    <a:pt x="931" y="4080"/>
                    <a:pt x="941" y="4069"/>
                  </a:cubicBezTo>
                  <a:lnTo>
                    <a:pt x="2964" y="134"/>
                  </a:lnTo>
                  <a:cubicBezTo>
                    <a:pt x="2975" y="114"/>
                    <a:pt x="2964" y="94"/>
                    <a:pt x="2944" y="83"/>
                  </a:cubicBezTo>
                  <a:cubicBezTo>
                    <a:pt x="2936" y="79"/>
                    <a:pt x="2927" y="77"/>
                    <a:pt x="2920" y="77"/>
                  </a:cubicBezTo>
                  <a:cubicBezTo>
                    <a:pt x="2909" y="77"/>
                    <a:pt x="2900" y="82"/>
                    <a:pt x="2894" y="94"/>
                  </a:cubicBezTo>
                  <a:lnTo>
                    <a:pt x="921" y="3938"/>
                  </a:lnTo>
                  <a:lnTo>
                    <a:pt x="82" y="33"/>
                  </a:lnTo>
                  <a:cubicBezTo>
                    <a:pt x="73" y="17"/>
                    <a:pt x="58" y="0"/>
                    <a:pt x="41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8315694" y="1857945"/>
              <a:ext cx="275246" cy="217773"/>
            </a:xfrm>
            <a:custGeom>
              <a:avLst/>
              <a:gdLst/>
              <a:ahLst/>
              <a:cxnLst/>
              <a:rect l="l" t="t" r="r" b="b"/>
              <a:pathLst>
                <a:path w="3429" h="2713" extrusionOk="0">
                  <a:moveTo>
                    <a:pt x="3385" y="1"/>
                  </a:moveTo>
                  <a:cubicBezTo>
                    <a:pt x="3373" y="1"/>
                    <a:pt x="3360" y="9"/>
                    <a:pt x="3348" y="21"/>
                  </a:cubicBezTo>
                  <a:lnTo>
                    <a:pt x="1497" y="2601"/>
                  </a:lnTo>
                  <a:lnTo>
                    <a:pt x="81" y="21"/>
                  </a:lnTo>
                  <a:cubicBezTo>
                    <a:pt x="75" y="10"/>
                    <a:pt x="65" y="5"/>
                    <a:pt x="55" y="5"/>
                  </a:cubicBezTo>
                  <a:cubicBezTo>
                    <a:pt x="47" y="5"/>
                    <a:pt x="38" y="7"/>
                    <a:pt x="30" y="12"/>
                  </a:cubicBezTo>
                  <a:cubicBezTo>
                    <a:pt x="10" y="21"/>
                    <a:pt x="0" y="42"/>
                    <a:pt x="10" y="62"/>
                  </a:cubicBezTo>
                  <a:lnTo>
                    <a:pt x="1457" y="2692"/>
                  </a:lnTo>
                  <a:cubicBezTo>
                    <a:pt x="1466" y="2703"/>
                    <a:pt x="1477" y="2712"/>
                    <a:pt x="1487" y="2712"/>
                  </a:cubicBezTo>
                  <a:cubicBezTo>
                    <a:pt x="1507" y="2712"/>
                    <a:pt x="1517" y="2712"/>
                    <a:pt x="1527" y="2703"/>
                  </a:cubicBezTo>
                  <a:lnTo>
                    <a:pt x="3419" y="62"/>
                  </a:lnTo>
                  <a:cubicBezTo>
                    <a:pt x="3429" y="42"/>
                    <a:pt x="3419" y="21"/>
                    <a:pt x="3409" y="12"/>
                  </a:cubicBezTo>
                  <a:cubicBezTo>
                    <a:pt x="3401" y="4"/>
                    <a:pt x="3393" y="1"/>
                    <a:pt x="3385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175139" y="2001790"/>
              <a:ext cx="492135" cy="308638"/>
            </a:xfrm>
            <a:custGeom>
              <a:avLst/>
              <a:gdLst/>
              <a:ahLst/>
              <a:cxnLst/>
              <a:rect l="l" t="t" r="r" b="b"/>
              <a:pathLst>
                <a:path w="6131" h="3845" extrusionOk="0">
                  <a:moveTo>
                    <a:pt x="628" y="0"/>
                  </a:moveTo>
                  <a:lnTo>
                    <a:pt x="1" y="2630"/>
                  </a:lnTo>
                  <a:lnTo>
                    <a:pt x="5797" y="3844"/>
                  </a:lnTo>
                  <a:lnTo>
                    <a:pt x="6131" y="13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468289" y="2069940"/>
              <a:ext cx="198989" cy="240489"/>
            </a:xfrm>
            <a:custGeom>
              <a:avLst/>
              <a:gdLst/>
              <a:ahLst/>
              <a:cxnLst/>
              <a:rect l="l" t="t" r="r" b="b"/>
              <a:pathLst>
                <a:path w="2479" h="2996" extrusionOk="0">
                  <a:moveTo>
                    <a:pt x="395" y="1"/>
                  </a:moveTo>
                  <a:lnTo>
                    <a:pt x="1" y="2550"/>
                  </a:lnTo>
                  <a:lnTo>
                    <a:pt x="2145" y="2995"/>
                  </a:lnTo>
                  <a:lnTo>
                    <a:pt x="2479" y="5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8465078" y="2067291"/>
              <a:ext cx="38209" cy="209746"/>
            </a:xfrm>
            <a:custGeom>
              <a:avLst/>
              <a:gdLst/>
              <a:ahLst/>
              <a:cxnLst/>
              <a:rect l="l" t="t" r="r" b="b"/>
              <a:pathLst>
                <a:path w="476" h="2613" extrusionOk="0">
                  <a:moveTo>
                    <a:pt x="435" y="1"/>
                  </a:moveTo>
                  <a:cubicBezTo>
                    <a:pt x="419" y="1"/>
                    <a:pt x="405" y="17"/>
                    <a:pt x="405" y="34"/>
                  </a:cubicBezTo>
                  <a:lnTo>
                    <a:pt x="0" y="2572"/>
                  </a:lnTo>
                  <a:cubicBezTo>
                    <a:pt x="0" y="2593"/>
                    <a:pt x="10" y="2613"/>
                    <a:pt x="30" y="2613"/>
                  </a:cubicBezTo>
                  <a:lnTo>
                    <a:pt x="41" y="2613"/>
                  </a:lnTo>
                  <a:cubicBezTo>
                    <a:pt x="61" y="2613"/>
                    <a:pt x="71" y="2603"/>
                    <a:pt x="81" y="2583"/>
                  </a:cubicBezTo>
                  <a:lnTo>
                    <a:pt x="475" y="44"/>
                  </a:lnTo>
                  <a:cubicBezTo>
                    <a:pt x="475" y="23"/>
                    <a:pt x="466" y="3"/>
                    <a:pt x="445" y="3"/>
                  </a:cubicBezTo>
                  <a:cubicBezTo>
                    <a:pt x="442" y="1"/>
                    <a:pt x="438" y="1"/>
                    <a:pt x="435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8244172" y="2052923"/>
              <a:ext cx="194976" cy="177076"/>
            </a:xfrm>
            <a:custGeom>
              <a:avLst/>
              <a:gdLst/>
              <a:ahLst/>
              <a:cxnLst/>
              <a:rect l="l" t="t" r="r" b="b"/>
              <a:pathLst>
                <a:path w="2429" h="2206" extrusionOk="0">
                  <a:moveTo>
                    <a:pt x="1212" y="0"/>
                  </a:moveTo>
                  <a:cubicBezTo>
                    <a:pt x="716" y="0"/>
                    <a:pt x="263" y="340"/>
                    <a:pt x="142" y="850"/>
                  </a:cubicBezTo>
                  <a:cubicBezTo>
                    <a:pt x="1" y="1436"/>
                    <a:pt x="365" y="2034"/>
                    <a:pt x="952" y="2175"/>
                  </a:cubicBezTo>
                  <a:cubicBezTo>
                    <a:pt x="1039" y="2196"/>
                    <a:pt x="1126" y="2206"/>
                    <a:pt x="1212" y="2206"/>
                  </a:cubicBezTo>
                  <a:cubicBezTo>
                    <a:pt x="1713" y="2206"/>
                    <a:pt x="2166" y="1867"/>
                    <a:pt x="2287" y="1366"/>
                  </a:cubicBezTo>
                  <a:cubicBezTo>
                    <a:pt x="2429" y="769"/>
                    <a:pt x="2064" y="172"/>
                    <a:pt x="1467" y="31"/>
                  </a:cubicBezTo>
                  <a:cubicBezTo>
                    <a:pt x="1382" y="10"/>
                    <a:pt x="1296" y="0"/>
                    <a:pt x="121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8294583" y="2087038"/>
              <a:ext cx="108846" cy="102344"/>
            </a:xfrm>
            <a:custGeom>
              <a:avLst/>
              <a:gdLst/>
              <a:ahLst/>
              <a:cxnLst/>
              <a:rect l="l" t="t" r="r" b="b"/>
              <a:pathLst>
                <a:path w="1356" h="1275" extrusionOk="0">
                  <a:moveTo>
                    <a:pt x="324" y="0"/>
                  </a:moveTo>
                  <a:cubicBezTo>
                    <a:pt x="244" y="0"/>
                    <a:pt x="164" y="38"/>
                    <a:pt x="101" y="101"/>
                  </a:cubicBezTo>
                  <a:cubicBezTo>
                    <a:pt x="20" y="182"/>
                    <a:pt x="0" y="324"/>
                    <a:pt x="10" y="445"/>
                  </a:cubicBezTo>
                  <a:cubicBezTo>
                    <a:pt x="30" y="748"/>
                    <a:pt x="202" y="1022"/>
                    <a:pt x="374" y="1274"/>
                  </a:cubicBezTo>
                  <a:cubicBezTo>
                    <a:pt x="627" y="1092"/>
                    <a:pt x="870" y="910"/>
                    <a:pt x="1122" y="718"/>
                  </a:cubicBezTo>
                  <a:cubicBezTo>
                    <a:pt x="1214" y="658"/>
                    <a:pt x="1305" y="577"/>
                    <a:pt x="1335" y="476"/>
                  </a:cubicBezTo>
                  <a:cubicBezTo>
                    <a:pt x="1356" y="364"/>
                    <a:pt x="1295" y="253"/>
                    <a:pt x="1203" y="192"/>
                  </a:cubicBezTo>
                  <a:cubicBezTo>
                    <a:pt x="1153" y="161"/>
                    <a:pt x="1086" y="145"/>
                    <a:pt x="1019" y="145"/>
                  </a:cubicBezTo>
                  <a:cubicBezTo>
                    <a:pt x="979" y="145"/>
                    <a:pt x="938" y="151"/>
                    <a:pt x="900" y="162"/>
                  </a:cubicBezTo>
                  <a:cubicBezTo>
                    <a:pt x="819" y="182"/>
                    <a:pt x="738" y="233"/>
                    <a:pt x="677" y="283"/>
                  </a:cubicBezTo>
                  <a:cubicBezTo>
                    <a:pt x="646" y="309"/>
                    <a:pt x="630" y="334"/>
                    <a:pt x="620" y="334"/>
                  </a:cubicBezTo>
                  <a:cubicBezTo>
                    <a:pt x="614" y="334"/>
                    <a:pt x="611" y="326"/>
                    <a:pt x="607" y="303"/>
                  </a:cubicBezTo>
                  <a:cubicBezTo>
                    <a:pt x="587" y="243"/>
                    <a:pt x="607" y="192"/>
                    <a:pt x="576" y="141"/>
                  </a:cubicBezTo>
                  <a:cubicBezTo>
                    <a:pt x="536" y="81"/>
                    <a:pt x="465" y="31"/>
                    <a:pt x="394" y="10"/>
                  </a:cubicBezTo>
                  <a:cubicBezTo>
                    <a:pt x="371" y="3"/>
                    <a:pt x="348" y="0"/>
                    <a:pt x="324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7"/>
          <p:cNvGrpSpPr/>
          <p:nvPr/>
        </p:nvGrpSpPr>
        <p:grpSpPr>
          <a:xfrm>
            <a:off x="234647" y="-16381"/>
            <a:ext cx="1235103" cy="944242"/>
            <a:chOff x="1856136" y="1549944"/>
            <a:chExt cx="306652" cy="312583"/>
          </a:xfrm>
        </p:grpSpPr>
        <p:sp>
          <p:nvSpPr>
            <p:cNvPr id="674" name="Google Shape;674;p17"/>
            <p:cNvSpPr/>
            <p:nvPr/>
          </p:nvSpPr>
          <p:spPr>
            <a:xfrm>
              <a:off x="1856136" y="1549944"/>
              <a:ext cx="306652" cy="312583"/>
            </a:xfrm>
            <a:custGeom>
              <a:avLst/>
              <a:gdLst/>
              <a:ahLst/>
              <a:cxnLst/>
              <a:rect l="l" t="t" r="r" b="b"/>
              <a:pathLst>
                <a:path w="9773" h="9962" extrusionOk="0">
                  <a:moveTo>
                    <a:pt x="7598" y="3649"/>
                  </a:moveTo>
                  <a:lnTo>
                    <a:pt x="6931" y="4206"/>
                  </a:lnTo>
                  <a:cubicBezTo>
                    <a:pt x="6951" y="4155"/>
                    <a:pt x="6971" y="4105"/>
                    <a:pt x="6981" y="4054"/>
                  </a:cubicBezTo>
                  <a:cubicBezTo>
                    <a:pt x="7062" y="3943"/>
                    <a:pt x="7143" y="3862"/>
                    <a:pt x="7244" y="3801"/>
                  </a:cubicBezTo>
                  <a:cubicBezTo>
                    <a:pt x="7355" y="3720"/>
                    <a:pt x="7477" y="3680"/>
                    <a:pt x="7598" y="3649"/>
                  </a:cubicBezTo>
                  <a:close/>
                  <a:moveTo>
                    <a:pt x="5039" y="4246"/>
                  </a:moveTo>
                  <a:lnTo>
                    <a:pt x="4827" y="4853"/>
                  </a:lnTo>
                  <a:lnTo>
                    <a:pt x="4614" y="4287"/>
                  </a:lnTo>
                  <a:cubicBezTo>
                    <a:pt x="4654" y="4276"/>
                    <a:pt x="4685" y="4267"/>
                    <a:pt x="4715" y="4267"/>
                  </a:cubicBezTo>
                  <a:cubicBezTo>
                    <a:pt x="4827" y="4256"/>
                    <a:pt x="4928" y="4246"/>
                    <a:pt x="5039" y="4246"/>
                  </a:cubicBezTo>
                  <a:close/>
                  <a:moveTo>
                    <a:pt x="5002" y="0"/>
                  </a:moveTo>
                  <a:cubicBezTo>
                    <a:pt x="4913" y="0"/>
                    <a:pt x="4824" y="3"/>
                    <a:pt x="4735" y="8"/>
                  </a:cubicBezTo>
                  <a:cubicBezTo>
                    <a:pt x="4179" y="38"/>
                    <a:pt x="3633" y="160"/>
                    <a:pt x="3117" y="382"/>
                  </a:cubicBezTo>
                  <a:cubicBezTo>
                    <a:pt x="2611" y="594"/>
                    <a:pt x="2145" y="878"/>
                    <a:pt x="1731" y="1242"/>
                  </a:cubicBezTo>
                  <a:cubicBezTo>
                    <a:pt x="1316" y="1616"/>
                    <a:pt x="962" y="2041"/>
                    <a:pt x="679" y="2516"/>
                  </a:cubicBezTo>
                  <a:cubicBezTo>
                    <a:pt x="426" y="2952"/>
                    <a:pt x="234" y="3427"/>
                    <a:pt x="122" y="3923"/>
                  </a:cubicBezTo>
                  <a:lnTo>
                    <a:pt x="113" y="3923"/>
                  </a:lnTo>
                  <a:cubicBezTo>
                    <a:pt x="21" y="4074"/>
                    <a:pt x="1" y="4246"/>
                    <a:pt x="41" y="4418"/>
                  </a:cubicBezTo>
                  <a:cubicBezTo>
                    <a:pt x="82" y="4590"/>
                    <a:pt x="183" y="4732"/>
                    <a:pt x="335" y="4823"/>
                  </a:cubicBezTo>
                  <a:lnTo>
                    <a:pt x="2631" y="6209"/>
                  </a:lnTo>
                  <a:lnTo>
                    <a:pt x="2257" y="6259"/>
                  </a:lnTo>
                  <a:cubicBezTo>
                    <a:pt x="1943" y="6300"/>
                    <a:pt x="1711" y="6563"/>
                    <a:pt x="1721" y="6877"/>
                  </a:cubicBezTo>
                  <a:lnTo>
                    <a:pt x="1781" y="9365"/>
                  </a:lnTo>
                  <a:cubicBezTo>
                    <a:pt x="1792" y="9537"/>
                    <a:pt x="1862" y="9698"/>
                    <a:pt x="1984" y="9810"/>
                  </a:cubicBezTo>
                  <a:cubicBezTo>
                    <a:pt x="2105" y="9911"/>
                    <a:pt x="2247" y="9961"/>
                    <a:pt x="2399" y="9961"/>
                  </a:cubicBezTo>
                  <a:lnTo>
                    <a:pt x="2449" y="9961"/>
                  </a:lnTo>
                  <a:lnTo>
                    <a:pt x="4411" y="9770"/>
                  </a:lnTo>
                  <a:cubicBezTo>
                    <a:pt x="4462" y="9790"/>
                    <a:pt x="4523" y="9790"/>
                    <a:pt x="4573" y="9790"/>
                  </a:cubicBezTo>
                  <a:lnTo>
                    <a:pt x="4624" y="9790"/>
                  </a:lnTo>
                  <a:cubicBezTo>
                    <a:pt x="4705" y="9790"/>
                    <a:pt x="4776" y="9770"/>
                    <a:pt x="4847" y="9729"/>
                  </a:cubicBezTo>
                  <a:lnTo>
                    <a:pt x="8347" y="9395"/>
                  </a:lnTo>
                  <a:cubicBezTo>
                    <a:pt x="8509" y="9385"/>
                    <a:pt x="8660" y="9304"/>
                    <a:pt x="8761" y="9172"/>
                  </a:cubicBezTo>
                  <a:cubicBezTo>
                    <a:pt x="8862" y="9041"/>
                    <a:pt x="8913" y="8879"/>
                    <a:pt x="8893" y="8718"/>
                  </a:cubicBezTo>
                  <a:lnTo>
                    <a:pt x="8559" y="6027"/>
                  </a:lnTo>
                  <a:cubicBezTo>
                    <a:pt x="8539" y="5865"/>
                    <a:pt x="8448" y="5713"/>
                    <a:pt x="8327" y="5622"/>
                  </a:cubicBezTo>
                  <a:cubicBezTo>
                    <a:pt x="8220" y="5541"/>
                    <a:pt x="8095" y="5492"/>
                    <a:pt x="7966" y="5492"/>
                  </a:cubicBezTo>
                  <a:cubicBezTo>
                    <a:pt x="7934" y="5492"/>
                    <a:pt x="7903" y="5495"/>
                    <a:pt x="7871" y="5501"/>
                  </a:cubicBezTo>
                  <a:lnTo>
                    <a:pt x="7315" y="5571"/>
                  </a:lnTo>
                  <a:lnTo>
                    <a:pt x="9460" y="3791"/>
                  </a:lnTo>
                  <a:cubicBezTo>
                    <a:pt x="9732" y="3568"/>
                    <a:pt x="9773" y="3154"/>
                    <a:pt x="9550" y="2880"/>
                  </a:cubicBezTo>
                  <a:cubicBezTo>
                    <a:pt x="9530" y="2860"/>
                    <a:pt x="9520" y="2850"/>
                    <a:pt x="9510" y="2830"/>
                  </a:cubicBezTo>
                  <a:cubicBezTo>
                    <a:pt x="9439" y="2689"/>
                    <a:pt x="9358" y="2547"/>
                    <a:pt x="9267" y="2405"/>
                  </a:cubicBezTo>
                  <a:lnTo>
                    <a:pt x="9267" y="2395"/>
                  </a:lnTo>
                  <a:cubicBezTo>
                    <a:pt x="8781" y="1637"/>
                    <a:pt x="8114" y="1009"/>
                    <a:pt x="7325" y="585"/>
                  </a:cubicBezTo>
                  <a:cubicBezTo>
                    <a:pt x="6606" y="202"/>
                    <a:pt x="5804" y="0"/>
                    <a:pt x="5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1877096" y="1608557"/>
              <a:ext cx="262849" cy="78444"/>
            </a:xfrm>
            <a:custGeom>
              <a:avLst/>
              <a:gdLst/>
              <a:ahLst/>
              <a:cxnLst/>
              <a:rect l="l" t="t" r="r" b="b"/>
              <a:pathLst>
                <a:path w="8377" h="2500" extrusionOk="0">
                  <a:moveTo>
                    <a:pt x="6717" y="1"/>
                  </a:moveTo>
                  <a:lnTo>
                    <a:pt x="861" y="740"/>
                  </a:lnTo>
                  <a:cubicBezTo>
                    <a:pt x="578" y="1286"/>
                    <a:pt x="284" y="1842"/>
                    <a:pt x="1" y="2399"/>
                  </a:cubicBezTo>
                  <a:cubicBezTo>
                    <a:pt x="179" y="2309"/>
                    <a:pt x="586" y="2129"/>
                    <a:pt x="1111" y="2129"/>
                  </a:cubicBezTo>
                  <a:cubicBezTo>
                    <a:pt x="1240" y="2129"/>
                    <a:pt x="1376" y="2140"/>
                    <a:pt x="1518" y="2166"/>
                  </a:cubicBezTo>
                  <a:cubicBezTo>
                    <a:pt x="1902" y="2237"/>
                    <a:pt x="2196" y="2378"/>
                    <a:pt x="2378" y="2500"/>
                  </a:cubicBezTo>
                  <a:cubicBezTo>
                    <a:pt x="2590" y="2318"/>
                    <a:pt x="3136" y="1903"/>
                    <a:pt x="3966" y="1792"/>
                  </a:cubicBezTo>
                  <a:cubicBezTo>
                    <a:pt x="4110" y="1772"/>
                    <a:pt x="4249" y="1764"/>
                    <a:pt x="4380" y="1764"/>
                  </a:cubicBezTo>
                  <a:cubicBezTo>
                    <a:pt x="5002" y="1764"/>
                    <a:pt x="5467" y="1953"/>
                    <a:pt x="5676" y="2044"/>
                  </a:cubicBezTo>
                  <a:cubicBezTo>
                    <a:pt x="5787" y="1852"/>
                    <a:pt x="5959" y="1610"/>
                    <a:pt x="6242" y="1417"/>
                  </a:cubicBezTo>
                  <a:cubicBezTo>
                    <a:pt x="6552" y="1210"/>
                    <a:pt x="6891" y="1141"/>
                    <a:pt x="7205" y="1141"/>
                  </a:cubicBezTo>
                  <a:cubicBezTo>
                    <a:pt x="7813" y="1141"/>
                    <a:pt x="8330" y="1401"/>
                    <a:pt x="8376" y="1428"/>
                  </a:cubicBezTo>
                  <a:lnTo>
                    <a:pt x="8083" y="861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1877096" y="1569053"/>
              <a:ext cx="262849" cy="114779"/>
            </a:xfrm>
            <a:custGeom>
              <a:avLst/>
              <a:gdLst/>
              <a:ahLst/>
              <a:cxnLst/>
              <a:rect l="l" t="t" r="r" b="b"/>
              <a:pathLst>
                <a:path w="8377" h="3658" extrusionOk="0">
                  <a:moveTo>
                    <a:pt x="4313" y="0"/>
                  </a:moveTo>
                  <a:cubicBezTo>
                    <a:pt x="4241" y="0"/>
                    <a:pt x="4170" y="2"/>
                    <a:pt x="4098" y="6"/>
                  </a:cubicBezTo>
                  <a:cubicBezTo>
                    <a:pt x="2105" y="117"/>
                    <a:pt x="396" y="1614"/>
                    <a:pt x="1" y="3658"/>
                  </a:cubicBezTo>
                  <a:cubicBezTo>
                    <a:pt x="92" y="3465"/>
                    <a:pt x="476" y="2767"/>
                    <a:pt x="1326" y="2433"/>
                  </a:cubicBezTo>
                  <a:cubicBezTo>
                    <a:pt x="1667" y="2298"/>
                    <a:pt x="1987" y="2259"/>
                    <a:pt x="2247" y="2259"/>
                  </a:cubicBezTo>
                  <a:cubicBezTo>
                    <a:pt x="2474" y="2259"/>
                    <a:pt x="2654" y="2289"/>
                    <a:pt x="2763" y="2312"/>
                  </a:cubicBezTo>
                  <a:cubicBezTo>
                    <a:pt x="2853" y="2201"/>
                    <a:pt x="3339" y="1655"/>
                    <a:pt x="4168" y="1574"/>
                  </a:cubicBezTo>
                  <a:cubicBezTo>
                    <a:pt x="4233" y="1568"/>
                    <a:pt x="4296" y="1565"/>
                    <a:pt x="4357" y="1565"/>
                  </a:cubicBezTo>
                  <a:cubicBezTo>
                    <a:pt x="5044" y="1565"/>
                    <a:pt x="5514" y="1906"/>
                    <a:pt x="5635" y="1999"/>
                  </a:cubicBezTo>
                  <a:cubicBezTo>
                    <a:pt x="5805" y="1914"/>
                    <a:pt x="6144" y="1780"/>
                    <a:pt x="6588" y="1780"/>
                  </a:cubicBezTo>
                  <a:cubicBezTo>
                    <a:pt x="6674" y="1780"/>
                    <a:pt x="6765" y="1785"/>
                    <a:pt x="6859" y="1796"/>
                  </a:cubicBezTo>
                  <a:cubicBezTo>
                    <a:pt x="7760" y="1907"/>
                    <a:pt x="8275" y="2545"/>
                    <a:pt x="8376" y="2687"/>
                  </a:cubicBezTo>
                  <a:cubicBezTo>
                    <a:pt x="7648" y="1044"/>
                    <a:pt x="6042" y="0"/>
                    <a:pt x="4313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1875841" y="1652141"/>
              <a:ext cx="265705" cy="111673"/>
            </a:xfrm>
            <a:custGeom>
              <a:avLst/>
              <a:gdLst/>
              <a:ahLst/>
              <a:cxnLst/>
              <a:rect l="l" t="t" r="r" b="b"/>
              <a:pathLst>
                <a:path w="8468" h="3559" extrusionOk="0">
                  <a:moveTo>
                    <a:pt x="8422" y="1"/>
                  </a:moveTo>
                  <a:cubicBezTo>
                    <a:pt x="8412" y="1"/>
                    <a:pt x="8401" y="3"/>
                    <a:pt x="8396" y="8"/>
                  </a:cubicBezTo>
                  <a:lnTo>
                    <a:pt x="4199" y="3478"/>
                  </a:lnTo>
                  <a:lnTo>
                    <a:pt x="61" y="969"/>
                  </a:lnTo>
                  <a:cubicBezTo>
                    <a:pt x="55" y="966"/>
                    <a:pt x="50" y="965"/>
                    <a:pt x="45" y="965"/>
                  </a:cubicBezTo>
                  <a:cubicBezTo>
                    <a:pt x="30" y="965"/>
                    <a:pt x="18" y="975"/>
                    <a:pt x="11" y="989"/>
                  </a:cubicBezTo>
                  <a:cubicBezTo>
                    <a:pt x="0" y="999"/>
                    <a:pt x="0" y="1030"/>
                    <a:pt x="20" y="1040"/>
                  </a:cubicBezTo>
                  <a:lnTo>
                    <a:pt x="4188" y="3559"/>
                  </a:lnTo>
                  <a:lnTo>
                    <a:pt x="4208" y="3559"/>
                  </a:lnTo>
                  <a:cubicBezTo>
                    <a:pt x="4208" y="3559"/>
                    <a:pt x="4219" y="3559"/>
                    <a:pt x="4228" y="3548"/>
                  </a:cubicBezTo>
                  <a:lnTo>
                    <a:pt x="8447" y="69"/>
                  </a:lnTo>
                  <a:cubicBezTo>
                    <a:pt x="8457" y="48"/>
                    <a:pt x="8467" y="28"/>
                    <a:pt x="8447" y="8"/>
                  </a:cubicBezTo>
                  <a:cubicBezTo>
                    <a:pt x="8442" y="3"/>
                    <a:pt x="8432" y="1"/>
                    <a:pt x="8422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962506" y="1630365"/>
              <a:ext cx="92689" cy="133449"/>
            </a:xfrm>
            <a:custGeom>
              <a:avLst/>
              <a:gdLst/>
              <a:ahLst/>
              <a:cxnLst/>
              <a:rect l="l" t="t" r="r" b="b"/>
              <a:pathLst>
                <a:path w="2954" h="4253" extrusionOk="0">
                  <a:moveTo>
                    <a:pt x="2907" y="0"/>
                  </a:moveTo>
                  <a:cubicBezTo>
                    <a:pt x="2893" y="0"/>
                    <a:pt x="2880" y="10"/>
                    <a:pt x="2873" y="24"/>
                  </a:cubicBezTo>
                  <a:lnTo>
                    <a:pt x="1446" y="4101"/>
                  </a:lnTo>
                  <a:lnTo>
                    <a:pt x="81" y="348"/>
                  </a:lnTo>
                  <a:cubicBezTo>
                    <a:pt x="71" y="328"/>
                    <a:pt x="50" y="317"/>
                    <a:pt x="30" y="317"/>
                  </a:cubicBezTo>
                  <a:cubicBezTo>
                    <a:pt x="10" y="328"/>
                    <a:pt x="0" y="348"/>
                    <a:pt x="10" y="368"/>
                  </a:cubicBezTo>
                  <a:lnTo>
                    <a:pt x="1406" y="4233"/>
                  </a:lnTo>
                  <a:cubicBezTo>
                    <a:pt x="1416" y="4242"/>
                    <a:pt x="1426" y="4253"/>
                    <a:pt x="1446" y="4253"/>
                  </a:cubicBezTo>
                  <a:cubicBezTo>
                    <a:pt x="1457" y="4253"/>
                    <a:pt x="1477" y="4242"/>
                    <a:pt x="1477" y="4233"/>
                  </a:cubicBezTo>
                  <a:lnTo>
                    <a:pt x="2943" y="54"/>
                  </a:lnTo>
                  <a:cubicBezTo>
                    <a:pt x="2954" y="34"/>
                    <a:pt x="2943" y="14"/>
                    <a:pt x="2923" y="4"/>
                  </a:cubicBezTo>
                  <a:cubicBezTo>
                    <a:pt x="2918" y="1"/>
                    <a:pt x="2912" y="0"/>
                    <a:pt x="2907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950112" y="1671532"/>
              <a:ext cx="106683" cy="92281"/>
            </a:xfrm>
            <a:custGeom>
              <a:avLst/>
              <a:gdLst/>
              <a:ahLst/>
              <a:cxnLst/>
              <a:rect l="l" t="t" r="r" b="b"/>
              <a:pathLst>
                <a:path w="3400" h="2941" extrusionOk="0">
                  <a:moveTo>
                    <a:pt x="3344" y="0"/>
                  </a:moveTo>
                  <a:cubicBezTo>
                    <a:pt x="3334" y="0"/>
                    <a:pt x="3324" y="5"/>
                    <a:pt x="3318" y="17"/>
                  </a:cubicBezTo>
                  <a:lnTo>
                    <a:pt x="1832" y="2829"/>
                  </a:lnTo>
                  <a:lnTo>
                    <a:pt x="81" y="473"/>
                  </a:lnTo>
                  <a:cubicBezTo>
                    <a:pt x="69" y="461"/>
                    <a:pt x="57" y="456"/>
                    <a:pt x="45" y="456"/>
                  </a:cubicBezTo>
                  <a:cubicBezTo>
                    <a:pt x="37" y="456"/>
                    <a:pt x="29" y="458"/>
                    <a:pt x="20" y="462"/>
                  </a:cubicBezTo>
                  <a:cubicBezTo>
                    <a:pt x="11" y="473"/>
                    <a:pt x="0" y="503"/>
                    <a:pt x="20" y="513"/>
                  </a:cubicBezTo>
                  <a:lnTo>
                    <a:pt x="1811" y="2930"/>
                  </a:lnTo>
                  <a:cubicBezTo>
                    <a:pt x="1811" y="2941"/>
                    <a:pt x="1821" y="2941"/>
                    <a:pt x="1841" y="2941"/>
                  </a:cubicBezTo>
                  <a:cubicBezTo>
                    <a:pt x="1852" y="2941"/>
                    <a:pt x="1861" y="2930"/>
                    <a:pt x="1872" y="2921"/>
                  </a:cubicBezTo>
                  <a:lnTo>
                    <a:pt x="3389" y="57"/>
                  </a:lnTo>
                  <a:cubicBezTo>
                    <a:pt x="3399" y="37"/>
                    <a:pt x="3389" y="17"/>
                    <a:pt x="3369" y="7"/>
                  </a:cubicBezTo>
                  <a:cubicBezTo>
                    <a:pt x="3361" y="3"/>
                    <a:pt x="3352" y="0"/>
                    <a:pt x="33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929497" y="1741567"/>
              <a:ext cx="186665" cy="101914"/>
            </a:xfrm>
            <a:custGeom>
              <a:avLst/>
              <a:gdLst/>
              <a:ahLst/>
              <a:cxnLst/>
              <a:rect l="l" t="t" r="r" b="b"/>
              <a:pathLst>
                <a:path w="5949" h="3248" extrusionOk="0">
                  <a:moveTo>
                    <a:pt x="5614" y="1"/>
                  </a:moveTo>
                  <a:lnTo>
                    <a:pt x="0" y="759"/>
                  </a:lnTo>
                  <a:lnTo>
                    <a:pt x="61" y="3247"/>
                  </a:lnTo>
                  <a:lnTo>
                    <a:pt x="5948" y="268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929497" y="1756189"/>
              <a:ext cx="70160" cy="87292"/>
            </a:xfrm>
            <a:custGeom>
              <a:avLst/>
              <a:gdLst/>
              <a:ahLst/>
              <a:cxnLst/>
              <a:rect l="l" t="t" r="r" b="b"/>
              <a:pathLst>
                <a:path w="2236" h="2782" extrusionOk="0">
                  <a:moveTo>
                    <a:pt x="2124" y="0"/>
                  </a:moveTo>
                  <a:lnTo>
                    <a:pt x="0" y="293"/>
                  </a:lnTo>
                  <a:lnTo>
                    <a:pt x="61" y="2781"/>
                  </a:lnTo>
                  <a:lnTo>
                    <a:pt x="2235" y="2569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994856" y="1754902"/>
              <a:ext cx="6056" cy="83182"/>
            </a:xfrm>
            <a:custGeom>
              <a:avLst/>
              <a:gdLst/>
              <a:ahLst/>
              <a:cxnLst/>
              <a:rect l="l" t="t" r="r" b="b"/>
              <a:pathLst>
                <a:path w="193" h="2651" extrusionOk="0">
                  <a:moveTo>
                    <a:pt x="31" y="1"/>
                  </a:moveTo>
                  <a:cubicBezTo>
                    <a:pt x="11" y="10"/>
                    <a:pt x="1" y="21"/>
                    <a:pt x="1" y="41"/>
                  </a:cubicBezTo>
                  <a:lnTo>
                    <a:pt x="112" y="2610"/>
                  </a:lnTo>
                  <a:cubicBezTo>
                    <a:pt x="112" y="2631"/>
                    <a:pt x="132" y="2651"/>
                    <a:pt x="152" y="2651"/>
                  </a:cubicBezTo>
                  <a:cubicBezTo>
                    <a:pt x="172" y="2651"/>
                    <a:pt x="193" y="2631"/>
                    <a:pt x="193" y="2610"/>
                  </a:cubicBezTo>
                  <a:lnTo>
                    <a:pt x="71" y="41"/>
                  </a:lnTo>
                  <a:cubicBezTo>
                    <a:pt x="71" y="21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024382" y="1755624"/>
              <a:ext cx="73361" cy="69062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172" y="0"/>
                  </a:moveTo>
                  <a:cubicBezTo>
                    <a:pt x="1129" y="0"/>
                    <a:pt x="1086" y="3"/>
                    <a:pt x="1043" y="8"/>
                  </a:cubicBezTo>
                  <a:cubicBezTo>
                    <a:pt x="436" y="79"/>
                    <a:pt x="0" y="625"/>
                    <a:pt x="71" y="1232"/>
                  </a:cubicBezTo>
                  <a:cubicBezTo>
                    <a:pt x="137" y="1794"/>
                    <a:pt x="610" y="2200"/>
                    <a:pt x="1162" y="2200"/>
                  </a:cubicBezTo>
                  <a:cubicBezTo>
                    <a:pt x="1206" y="2200"/>
                    <a:pt x="1250" y="2198"/>
                    <a:pt x="1295" y="2193"/>
                  </a:cubicBezTo>
                  <a:cubicBezTo>
                    <a:pt x="1902" y="2122"/>
                    <a:pt x="2337" y="1576"/>
                    <a:pt x="2266" y="979"/>
                  </a:cubicBezTo>
                  <a:cubicBezTo>
                    <a:pt x="2201" y="415"/>
                    <a:pt x="1725" y="0"/>
                    <a:pt x="117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039318" y="1767579"/>
              <a:ext cx="40006" cy="42265"/>
            </a:xfrm>
            <a:custGeom>
              <a:avLst/>
              <a:gdLst/>
              <a:ahLst/>
              <a:cxnLst/>
              <a:rect l="l" t="t" r="r" b="b"/>
              <a:pathLst>
                <a:path w="1275" h="1347" extrusionOk="0">
                  <a:moveTo>
                    <a:pt x="982" y="0"/>
                  </a:moveTo>
                  <a:cubicBezTo>
                    <a:pt x="936" y="0"/>
                    <a:pt x="891" y="11"/>
                    <a:pt x="850" y="31"/>
                  </a:cubicBezTo>
                  <a:cubicBezTo>
                    <a:pt x="728" y="72"/>
                    <a:pt x="688" y="183"/>
                    <a:pt x="607" y="264"/>
                  </a:cubicBezTo>
                  <a:cubicBezTo>
                    <a:pt x="544" y="156"/>
                    <a:pt x="553" y="24"/>
                    <a:pt x="414" y="24"/>
                  </a:cubicBezTo>
                  <a:cubicBezTo>
                    <a:pt x="396" y="24"/>
                    <a:pt x="376" y="27"/>
                    <a:pt x="354" y="31"/>
                  </a:cubicBezTo>
                  <a:cubicBezTo>
                    <a:pt x="263" y="42"/>
                    <a:pt x="182" y="112"/>
                    <a:pt x="131" y="193"/>
                  </a:cubicBezTo>
                  <a:cubicBezTo>
                    <a:pt x="0" y="395"/>
                    <a:pt x="50" y="669"/>
                    <a:pt x="172" y="871"/>
                  </a:cubicBezTo>
                  <a:cubicBezTo>
                    <a:pt x="304" y="1073"/>
                    <a:pt x="506" y="1215"/>
                    <a:pt x="698" y="1346"/>
                  </a:cubicBezTo>
                  <a:cubicBezTo>
                    <a:pt x="890" y="1144"/>
                    <a:pt x="1052" y="901"/>
                    <a:pt x="1174" y="649"/>
                  </a:cubicBezTo>
                  <a:cubicBezTo>
                    <a:pt x="1214" y="557"/>
                    <a:pt x="1254" y="456"/>
                    <a:pt x="1264" y="355"/>
                  </a:cubicBezTo>
                  <a:cubicBezTo>
                    <a:pt x="1275" y="254"/>
                    <a:pt x="1244" y="143"/>
                    <a:pt x="1163" y="72"/>
                  </a:cubicBezTo>
                  <a:cubicBezTo>
                    <a:pt x="1115" y="23"/>
                    <a:pt x="1049" y="0"/>
                    <a:pt x="982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01150" y="1663982"/>
            <a:ext cx="72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" pitchFamily="34" charset="0"/>
              </a:rPr>
              <a:t>PRONUNCIATION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Tifani Heavy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45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  <a:solidFill>
            <a:srgbClr val="002060"/>
          </a:solidFill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98934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18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/</a:t>
            </a:r>
            <a:r>
              <a:rPr lang="en-US" sz="18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74548"/>
              </p:ext>
            </p:extLst>
          </p:nvPr>
        </p:nvGraphicFramePr>
        <p:xfrm>
          <a:off x="1952104" y="1608618"/>
          <a:ext cx="5060476" cy="2999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0238">
                  <a:extLst>
                    <a:ext uri="{9D8B030D-6E8A-4147-A177-3AD203B41FA5}">
                      <a16:colId xmlns:a16="http://schemas.microsoft.com/office/drawing/2014/main" xmlns="" val="3125397952"/>
                    </a:ext>
                  </a:extLst>
                </a:gridCol>
                <a:gridCol w="2530238">
                  <a:extLst>
                    <a:ext uri="{9D8B030D-6E8A-4147-A177-3AD203B41FA5}">
                      <a16:colId xmlns:a16="http://schemas.microsoft.com/office/drawing/2014/main" xmlns="" val="4094159785"/>
                    </a:ext>
                  </a:extLst>
                </a:gridCol>
              </a:tblGrid>
              <a:tr h="441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sp</a:t>
                      </a:r>
                      <a:r>
                        <a:rPr lang="en-US" sz="2400" dirty="0"/>
                        <a:t>/</a:t>
                      </a:r>
                    </a:p>
                  </a:txBody>
                  <a:tcPr marL="68580" marR="68580" marT="34290" marB="3429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st</a:t>
                      </a:r>
                      <a:r>
                        <a:rPr lang="en-US" sz="2400" dirty="0"/>
                        <a:t>/</a:t>
                      </a:r>
                    </a:p>
                  </a:txBody>
                  <a:tcPr marL="68580" marR="68580" marT="34290" marB="3429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0751487"/>
                  </a:ext>
                </a:extLst>
              </a:tr>
              <a:tr h="25583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AE78FE7-C418-4A32-AA4E-325C3CC90957}"/>
              </a:ext>
            </a:extLst>
          </p:cNvPr>
          <p:cNvSpPr txBox="1"/>
          <p:nvPr/>
        </p:nvSpPr>
        <p:spPr>
          <a:xfrm>
            <a:off x="2083852" y="2287891"/>
            <a:ext cx="188478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</a:rPr>
              <a:t>spend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E13F41-07FA-4CF7-B267-2CC4CD5400FD}"/>
              </a:ext>
            </a:extLst>
          </p:cNvPr>
          <p:cNvSpPr txBox="1"/>
          <p:nvPr/>
        </p:nvSpPr>
        <p:spPr>
          <a:xfrm>
            <a:off x="2354013" y="2651663"/>
            <a:ext cx="176348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/>
              <a:t>speciality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3B714BD-1E6B-4B72-A0ED-AC30B1015964}"/>
              </a:ext>
            </a:extLst>
          </p:cNvPr>
          <p:cNvSpPr txBox="1"/>
          <p:nvPr/>
        </p:nvSpPr>
        <p:spPr>
          <a:xfrm>
            <a:off x="4452478" y="2287890"/>
            <a:ext cx="180688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/>
              <a:t>stall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61470-EEBA-4ED5-93B5-F485090118DA}"/>
              </a:ext>
            </a:extLst>
          </p:cNvPr>
          <p:cNvSpPr txBox="1"/>
          <p:nvPr/>
        </p:nvSpPr>
        <p:spPr>
          <a:xfrm>
            <a:off x="4452479" y="2686302"/>
            <a:ext cx="180688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staff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848753" y="3060552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space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481404" y="3034860"/>
            <a:ext cx="223112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outstand</a:t>
            </a:r>
            <a:endParaRPr lang="en-US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925248" y="3406801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respect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FD4B093-B237-40EE-B097-DAAF1091CC84}"/>
              </a:ext>
            </a:extLst>
          </p:cNvPr>
          <p:cNvSpPr txBox="1"/>
          <p:nvPr/>
        </p:nvSpPr>
        <p:spPr>
          <a:xfrm>
            <a:off x="1848753" y="3762569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solidFill>
                  <a:srgbClr val="242021"/>
                </a:solidFill>
                <a:latin typeface="MyriadPro-Regular"/>
              </a:rPr>
              <a:t>slasp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481404" y="3735663"/>
            <a:ext cx="191246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waste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9D8BF24-684A-45AE-BB2D-811738292D96}"/>
              </a:ext>
            </a:extLst>
          </p:cNvPr>
          <p:cNvSpPr txBox="1"/>
          <p:nvPr/>
        </p:nvSpPr>
        <p:spPr>
          <a:xfrm>
            <a:off x="4481405" y="3389414"/>
            <a:ext cx="20163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honest</a:t>
            </a:r>
            <a:endParaRPr lang="en-US" sz="2400" b="1" dirty="0"/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514" y="1708598"/>
            <a:ext cx="484323" cy="484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2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4" grpId="0"/>
      <p:bldP spid="15" grpId="0"/>
      <p:bldP spid="21" grpId="0"/>
      <p:bldP spid="23" grpId="0"/>
      <p:bldP spid="22" grpId="0"/>
      <p:bldP spid="24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1005861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underlined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04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586" y="1576480"/>
            <a:ext cx="474302" cy="474302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69513" y="1452345"/>
            <a:ext cx="8619035" cy="3263504"/>
          </a:xfrm>
        </p:spPr>
        <p:txBody>
          <a:bodyPr/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There is a three-</a:t>
            </a:r>
            <a:r>
              <a:rPr lang="en-US" sz="2000" b="1" u="sng" dirty="0" err="1"/>
              <a:t>storey</a:t>
            </a:r>
            <a:r>
              <a:rPr lang="en-US" sz="2000" b="1" dirty="0"/>
              <a:t> </a:t>
            </a:r>
            <a:r>
              <a:rPr lang="en-US" sz="2000" b="1" u="sng" dirty="0"/>
              <a:t>sports</a:t>
            </a:r>
            <a:r>
              <a:rPr lang="en-US" sz="2000" b="1" dirty="0"/>
              <a:t> </a:t>
            </a:r>
            <a:r>
              <a:rPr lang="en-US" sz="2000" b="1" dirty="0" err="1"/>
              <a:t>centre</a:t>
            </a:r>
            <a:r>
              <a:rPr lang="en-US" sz="2000" b="1" dirty="0"/>
              <a:t> in my </a:t>
            </a:r>
            <a:r>
              <a:rPr lang="en-US" sz="2000" b="1" dirty="0" err="1"/>
              <a:t>neighbourhood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</a:t>
            </a:r>
            <a:r>
              <a:rPr lang="en-US" sz="2000" b="1" u="sng" dirty="0"/>
              <a:t>assistant</a:t>
            </a:r>
            <a:r>
              <a:rPr lang="en-US" sz="2000" b="1" dirty="0"/>
              <a:t> at her shop always gives us </a:t>
            </a:r>
            <a:r>
              <a:rPr lang="en-US" sz="2000" b="1" u="sng" dirty="0"/>
              <a:t>special</a:t>
            </a:r>
            <a:r>
              <a:rPr lang="en-US" sz="2000" b="1" dirty="0"/>
              <a:t> attention.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shop owner treats his </a:t>
            </a:r>
            <a:r>
              <a:rPr lang="en-US" sz="2000" b="1" u="sng" dirty="0"/>
              <a:t>customers</a:t>
            </a:r>
            <a:r>
              <a:rPr lang="en-US" sz="2000" b="1" dirty="0"/>
              <a:t> with a lot of </a:t>
            </a:r>
            <a:r>
              <a:rPr lang="en-US" sz="2000" b="1" u="sng" dirty="0"/>
              <a:t>respect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food at that </a:t>
            </a:r>
            <a:r>
              <a:rPr lang="en-US" sz="2000" b="1" u="sng" dirty="0"/>
              <a:t>restaurant</a:t>
            </a:r>
            <a:r>
              <a:rPr lang="en-US" sz="2000" b="1" dirty="0"/>
              <a:t> is too </a:t>
            </a:r>
            <a:r>
              <a:rPr lang="en-US" sz="2000" b="1" u="sng" dirty="0"/>
              <a:t>spicy</a:t>
            </a:r>
            <a:r>
              <a:rPr lang="en-US" sz="2000" b="1" dirty="0"/>
              <a:t> for me.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Tom </a:t>
            </a:r>
            <a:r>
              <a:rPr lang="en-US" sz="2000" b="1" u="sng" dirty="0"/>
              <a:t>s</a:t>
            </a:r>
            <a:r>
              <a:rPr lang="en-US" sz="2000" b="1" dirty="0"/>
              <a:t>p</a:t>
            </a:r>
            <a:r>
              <a:rPr lang="en-US" sz="2000" b="1" u="sng" dirty="0"/>
              <a:t>ent</a:t>
            </a:r>
            <a:r>
              <a:rPr lang="en-US" sz="2000" b="1" dirty="0"/>
              <a:t> half of his savings in that music </a:t>
            </a:r>
            <a:r>
              <a:rPr lang="en-US" sz="2000" b="1" u="sng" dirty="0"/>
              <a:t>store</a:t>
            </a:r>
            <a:r>
              <a:rPr lang="en-US" sz="2000" b="1" dirty="0"/>
              <a:t>.</a:t>
            </a:r>
          </a:p>
          <a:p>
            <a:pPr marL="385763" indent="-385763"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5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FCC23-EBF0-4D7D-8DE9-F9B2EB33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445998"/>
            <a:ext cx="8829674" cy="4697501"/>
          </a:xfrm>
        </p:spPr>
        <p:txBody>
          <a:bodyPr/>
          <a:lstStyle/>
          <a:p>
            <a:pPr marL="114300" indent="0">
              <a:buNone/>
            </a:pPr>
            <a:r>
              <a:rPr lang="vi-VN" b="1" dirty="0"/>
              <a:t>1</a:t>
            </a:r>
            <a:r>
              <a:rPr lang="en-US" b="1" dirty="0"/>
              <a:t>. I enjoy ______________ through different online stores to see what's available. </a:t>
            </a:r>
          </a:p>
          <a:p>
            <a:pPr marL="114300" indent="0">
              <a:buNone/>
            </a:pPr>
            <a:r>
              <a:rPr lang="en-US" b="1" dirty="0"/>
              <a:t>A. browsing 	</a:t>
            </a:r>
            <a:r>
              <a:rPr lang="vi-VN" b="1" dirty="0"/>
              <a:t>    </a:t>
            </a:r>
            <a:r>
              <a:rPr lang="en-US" b="1" dirty="0"/>
              <a:t>B. scanning 	</a:t>
            </a:r>
            <a:r>
              <a:rPr lang="vi-VN" b="1" dirty="0"/>
              <a:t> </a:t>
            </a:r>
            <a:r>
              <a:rPr lang="en-US" b="1" dirty="0"/>
              <a:t>      </a:t>
            </a:r>
            <a:r>
              <a:rPr lang="vi-VN" b="1" dirty="0"/>
              <a:t> </a:t>
            </a:r>
            <a:r>
              <a:rPr lang="en-US" b="1" dirty="0"/>
              <a:t>C. downloading 	</a:t>
            </a:r>
            <a:r>
              <a:rPr lang="vi-VN" b="1" dirty="0"/>
              <a:t>     </a:t>
            </a:r>
            <a:r>
              <a:rPr lang="en-US" b="1" dirty="0"/>
              <a:t>D. connecting</a:t>
            </a:r>
          </a:p>
          <a:p>
            <a:pPr marL="114300" indent="0">
              <a:buNone/>
            </a:pPr>
            <a:r>
              <a:rPr lang="vi-VN" b="1" dirty="0"/>
              <a:t>2 </a:t>
            </a:r>
            <a:r>
              <a:rPr lang="en-US" b="1" dirty="0"/>
              <a:t>. Online shopping offers a wide ________ of products to choose from.</a:t>
            </a:r>
          </a:p>
          <a:p>
            <a:pPr marL="114300" indent="0">
              <a:buNone/>
            </a:pPr>
            <a:r>
              <a:rPr lang="en-US" b="1" dirty="0"/>
              <a:t>A. area 	</a:t>
            </a:r>
            <a:r>
              <a:rPr lang="vi-VN" b="1" dirty="0"/>
              <a:t>          </a:t>
            </a:r>
            <a:r>
              <a:rPr lang="en-US" b="1" dirty="0"/>
              <a:t>B. range	               </a:t>
            </a:r>
            <a:r>
              <a:rPr lang="vi-VN" b="1" dirty="0"/>
              <a:t>  </a:t>
            </a:r>
            <a:r>
              <a:rPr lang="en-US" b="1" dirty="0"/>
              <a:t>C. field		</a:t>
            </a:r>
            <a:r>
              <a:rPr lang="vi-VN" b="1" dirty="0"/>
              <a:t>     </a:t>
            </a:r>
            <a:r>
              <a:rPr lang="en-US" b="1" dirty="0"/>
              <a:t>D. collection</a:t>
            </a:r>
          </a:p>
          <a:p>
            <a:pPr marL="114300" indent="0">
              <a:buNone/>
            </a:pPr>
            <a:r>
              <a:rPr lang="vi-VN" b="1" dirty="0"/>
              <a:t>3</a:t>
            </a:r>
            <a:r>
              <a:rPr lang="en-US" b="1" dirty="0"/>
              <a:t>. Having reliable internet ______________ is essential for a seamless online shopping experience. </a:t>
            </a:r>
          </a:p>
          <a:p>
            <a:pPr marL="114300" indent="0">
              <a:buNone/>
            </a:pPr>
            <a:r>
              <a:rPr lang="en-US" b="1" dirty="0"/>
              <a:t>A. contact		B. entry		    C. access</a:t>
            </a:r>
            <a:r>
              <a:rPr lang="en-US" b="1"/>
              <a:t>	        D</a:t>
            </a:r>
            <a:r>
              <a:rPr lang="en-US" b="1" dirty="0"/>
              <a:t>. admission</a:t>
            </a:r>
          </a:p>
          <a:p>
            <a:pPr marL="114300" indent="0">
              <a:buNone/>
            </a:pPr>
            <a:r>
              <a:rPr lang="vi-VN" b="1" dirty="0"/>
              <a:t>4</a:t>
            </a:r>
            <a:r>
              <a:rPr lang="en-US" b="1" dirty="0"/>
              <a:t>. Many items are on ______________ right now, so it's a perfect time to shop for discounts. </a:t>
            </a:r>
          </a:p>
          <a:p>
            <a:pPr marL="114300" indent="0">
              <a:buNone/>
            </a:pPr>
            <a:r>
              <a:rPr lang="en-US" b="1" dirty="0"/>
              <a:t>A. purchase		B. business 	</a:t>
            </a:r>
            <a:r>
              <a:rPr lang="vi-VN" b="1" dirty="0"/>
              <a:t>     </a:t>
            </a:r>
            <a:r>
              <a:rPr lang="en-US" b="1" dirty="0"/>
              <a:t>C. market 	</a:t>
            </a:r>
            <a:r>
              <a:rPr lang="vi-VN" b="1" dirty="0"/>
              <a:t> </a:t>
            </a:r>
            <a:r>
              <a:rPr lang="en-US" b="1" dirty="0"/>
              <a:t>          </a:t>
            </a:r>
            <a:r>
              <a:rPr lang="vi-VN" b="1" dirty="0"/>
              <a:t>     </a:t>
            </a:r>
            <a:r>
              <a:rPr lang="en-US" b="1" dirty="0"/>
              <a:t>D. sale</a:t>
            </a:r>
          </a:p>
          <a:p>
            <a:pPr marL="114300" indent="0">
              <a:buNone/>
            </a:pPr>
            <a:r>
              <a:rPr lang="vi-VN" b="1" dirty="0"/>
              <a:t>5</a:t>
            </a:r>
            <a:r>
              <a:rPr lang="en-US" b="1" dirty="0"/>
              <a:t>. When I checked the price ______________ on the dress, I was pleasantly surprised to see it was on sale for half its original price. </a:t>
            </a:r>
          </a:p>
          <a:p>
            <a:pPr marL="114300" indent="0">
              <a:buNone/>
            </a:pPr>
            <a:r>
              <a:rPr lang="en-US" b="1" dirty="0"/>
              <a:t>A. button		B. badge	        </a:t>
            </a:r>
            <a:r>
              <a:rPr lang="vi-VN" b="1" dirty="0"/>
              <a:t>     </a:t>
            </a:r>
            <a:r>
              <a:rPr lang="en-US" b="1" dirty="0"/>
              <a:t>C. </a:t>
            </a:r>
            <a:r>
              <a:rPr lang="vi-VN" b="1" dirty="0"/>
              <a:t>tag</a:t>
            </a:r>
            <a:r>
              <a:rPr lang="en-US" b="1" dirty="0"/>
              <a:t>	</a:t>
            </a:r>
            <a:r>
              <a:rPr lang="vi-VN" b="1" dirty="0"/>
              <a:t>                   </a:t>
            </a:r>
            <a:r>
              <a:rPr lang="en-US" b="1" dirty="0"/>
              <a:t>D. </a:t>
            </a:r>
            <a:r>
              <a:rPr lang="vi-VN" b="1" dirty="0"/>
              <a:t>label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ECD22-B88F-4227-BF6F-3F38B14FF17A}"/>
              </a:ext>
            </a:extLst>
          </p:cNvPr>
          <p:cNvSpPr txBox="1"/>
          <p:nvPr/>
        </p:nvSpPr>
        <p:spPr>
          <a:xfrm>
            <a:off x="1041992" y="0"/>
            <a:ext cx="63017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800" b="1" u="sng" dirty="0">
                <a:solidFill>
                  <a:srgbClr val="FF0000"/>
                </a:solidFill>
              </a:rPr>
              <a:t>Choose the correct answers: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6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300" y="155749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146304" y="1840185"/>
            <a:ext cx="8306213" cy="19284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Shopping places and their characteristics.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2 sounds /</a:t>
            </a:r>
            <a:r>
              <a:rPr lang="en-US" sz="2800" b="1" dirty="0" err="1"/>
              <a:t>sp</a:t>
            </a:r>
            <a:r>
              <a:rPr lang="en-US" sz="2800" b="1" dirty="0"/>
              <a:t>/ vs /</a:t>
            </a:r>
            <a:r>
              <a:rPr lang="en-US" sz="2800" b="1" dirty="0" err="1"/>
              <a:t>st</a:t>
            </a:r>
            <a:r>
              <a:rPr lang="en-US" sz="2800" b="1" dirty="0"/>
              <a:t>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14" y="813911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2B5477-4CA5-43A8-96B2-F62D5832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  <a:t>* Homework:</a:t>
            </a:r>
            <a:b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  <a:t/>
            </a:r>
            <a:b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en-US" sz="4000" b="1" u="sng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E7AE21-1D1E-4B64-A561-82AB159D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152475"/>
            <a:ext cx="8147253" cy="3416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Learn the new words by heart.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Redo the exercises in the textbook.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Do the exercises in the part A (workbook)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 Prepare : A closer look 2 ( Adverbs of frequency)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44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128405" y="70729"/>
            <a:ext cx="8395173" cy="3171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  <a:t>UNIT 8: SHOPPING</a:t>
            </a:r>
            <a:b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  <a:t>Period 63:</a:t>
            </a:r>
            <a:b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" dirty="0">
                <a:solidFill>
                  <a:srgbClr val="0070C0"/>
                </a:solidFill>
                <a:latin typeface="Eras Bold ITC" panose="020B0907030504020204" pitchFamily="34" charset="0"/>
              </a:rPr>
              <a:t>Lesson 2: A closer look 1</a:t>
            </a:r>
            <a:endParaRPr dirty="0">
              <a:solidFill>
                <a:srgbClr val="0070C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354" name="Google Shape;354;p37"/>
          <p:cNvGrpSpPr/>
          <p:nvPr/>
        </p:nvGrpSpPr>
        <p:grpSpPr>
          <a:xfrm>
            <a:off x="7176977" y="2571750"/>
            <a:ext cx="1838618" cy="2571750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60EBD7-7AE9-4FC8-8DD8-D69D56C2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152475"/>
            <a:ext cx="8814391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sz="3600" dirty="0">
                <a:solidFill>
                  <a:srgbClr val="FF0000"/>
                </a:solidFill>
                <a:latin typeface="Eras Bold ITC" panose="020B0907030504020204" pitchFamily="34" charset="0"/>
              </a:rPr>
              <a:t>THANK YOU FOR YOUR ATTENTION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70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61E8ED-3B14-4B7A-8A07-D0095EC5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00" y="2296632"/>
            <a:ext cx="7703400" cy="265267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PRONUNCIATION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901AB425-418A-4D4B-87E4-487D35D9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00" y="229819"/>
            <a:ext cx="7702550" cy="1770062"/>
          </a:xfrm>
        </p:spPr>
        <p:txBody>
          <a:bodyPr/>
          <a:lstStyle/>
          <a:p>
            <a:r>
              <a:rPr lang="en" sz="9600" dirty="0">
                <a:solidFill>
                  <a:srgbClr val="0070C0"/>
                </a:solidFill>
                <a:latin typeface="Fira Sans Black" panose="020B0A03050000020004" pitchFamily="34" charset="0"/>
              </a:rPr>
              <a:t>VOCABULARY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14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BB133-F3B4-4729-8065-7B4A7733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6241312" cy="3416400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  <a:latin typeface="Arial Black" panose="020B0A04020102020204" pitchFamily="34" charset="0"/>
              </a:rPr>
              <a:t>shopaholic (n)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ʃɒpəˈhɒlɪk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pPr marL="114300" indent="0">
              <a:buNone/>
            </a:pPr>
            <a:r>
              <a:rPr lang="vi-VN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nghiện mua sắm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hlinkClick r:id="rId4" action="ppaction://hlinkfile"/>
            <a:extLst>
              <a:ext uri="{FF2B5EF4-FFF2-40B4-BE49-F238E27FC236}">
                <a16:creationId xmlns:a16="http://schemas.microsoft.com/office/drawing/2014/main" xmlns="" id="{207A04FA-44A0-4DD9-AEC8-6AB6117D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9" r="21335" b="1104"/>
          <a:stretch/>
        </p:blipFill>
        <p:spPr>
          <a:xfrm>
            <a:off x="5411973" y="0"/>
            <a:ext cx="3646967" cy="4444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29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38CEBA-DE19-49AC-83D2-4CC6448A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2650" y="0"/>
            <a:ext cx="6783572" cy="4568875"/>
          </a:xfrm>
        </p:spPr>
        <p:txBody>
          <a:bodyPr/>
          <a:lstStyle/>
          <a:p>
            <a:r>
              <a:rPr lang="en-US" sz="4400" b="1" dirty="0">
                <a:solidFill>
                  <a:schemeClr val="bg2"/>
                </a:solidFill>
                <a:latin typeface="Arial Black" panose="020B0A04020102020204" pitchFamily="34" charset="0"/>
              </a:rPr>
              <a:t>on sale </a:t>
            </a:r>
            <a:r>
              <a:rPr lang="en-US" sz="4400" b="1" dirty="0">
                <a:solidFill>
                  <a:schemeClr val="bg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(adv)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/</a:t>
            </a:r>
            <a:r>
              <a:rPr lang="en-US" sz="44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ɒn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seɪl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/</a:t>
            </a:r>
          </a:p>
          <a:p>
            <a:pPr marL="114300" indent="0">
              <a:buNone/>
            </a:pP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ang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bán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lang="en-US" sz="44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14300" indent="0">
              <a:buNone/>
            </a:pPr>
            <a:endParaRPr lang="en-US" sz="4400" b="1" dirty="0">
              <a:solidFill>
                <a:schemeClr val="bg2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on saleとfor saleの意味の違い | ネイティブと英語について話したこと">
            <a:extLst>
              <a:ext uri="{FF2B5EF4-FFF2-40B4-BE49-F238E27FC236}">
                <a16:creationId xmlns:a16="http://schemas.microsoft.com/office/drawing/2014/main" xmlns="" id="{70B340DC-2D76-47E4-A2E6-77002108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8" y="1714500"/>
            <a:ext cx="5643563" cy="32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5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A791C5-2E76-4D93-A6F9-5ECC9109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428" y="1152475"/>
            <a:ext cx="5752214" cy="34164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discount shop </a:t>
            </a:r>
            <a: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(n)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 /ˈ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lang="vi-VN" sz="40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114300" indent="0">
              <a:buNone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cửa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D156A5C-3D82-4CA0-A21B-B854E48F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34" y="574625"/>
            <a:ext cx="3962882" cy="3980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03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B348F0-F40D-4517-B7AB-A3D04749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8423700" cy="3416400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browse (v)</a:t>
            </a:r>
          </a:p>
          <a:p>
            <a:pPr marL="114300" indent="0">
              <a:buNone/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  xem lướt qua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CB96D7-966F-4F04-B583-236F3BFB8BB5}"/>
              </a:ext>
            </a:extLst>
          </p:cNvPr>
          <p:cNvSpPr/>
          <p:nvPr/>
        </p:nvSpPr>
        <p:spPr>
          <a:xfrm>
            <a:off x="3455581" y="1336901"/>
            <a:ext cx="30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/</a:t>
            </a:r>
            <a:r>
              <a:rPr lang="en-US" sz="4000" b="1" dirty="0" err="1"/>
              <a:t>braʊz</a:t>
            </a:r>
            <a:r>
              <a:rPr lang="en-US" sz="4000" b="1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EC0E8E-7909-408E-B350-1426E7C9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767" y="235671"/>
            <a:ext cx="3518518" cy="453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9A251C-B42B-40C6-B58E-F258A10F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6655981" cy="3416400"/>
          </a:xfrm>
        </p:spPr>
        <p:txBody>
          <a:bodyPr/>
          <a:lstStyle/>
          <a:p>
            <a:r>
              <a:rPr lang="vi-VN" sz="4400" b="1" dirty="0">
                <a:solidFill>
                  <a:srgbClr val="0070C0"/>
                </a:solidFill>
              </a:rPr>
              <a:t>price tag (n) </a:t>
            </a:r>
          </a:p>
          <a:p>
            <a:pPr marL="114300" indent="0">
              <a:buNone/>
            </a:pPr>
            <a:r>
              <a:rPr lang="vi-VN" sz="4400" b="1" dirty="0">
                <a:solidFill>
                  <a:srgbClr val="0070C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/ prais t</a:t>
            </a:r>
            <a:r>
              <a:rPr lang="en-US" sz="4000" b="1" dirty="0">
                <a:solidFill>
                  <a:srgbClr val="002060"/>
                </a:solidFill>
              </a:rPr>
              <a:t>æ</a:t>
            </a:r>
            <a:r>
              <a:rPr lang="vi-VN" sz="4000" b="1" dirty="0">
                <a:solidFill>
                  <a:srgbClr val="002060"/>
                </a:solidFill>
              </a:rPr>
              <a:t>g/ </a:t>
            </a:r>
          </a:p>
          <a:p>
            <a:pPr marL="114300" indent="0">
              <a:buNone/>
            </a:pP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vi-VN" sz="4000" b="1" dirty="0">
                <a:solidFill>
                  <a:schemeClr val="tx1"/>
                </a:solidFill>
              </a:rPr>
              <a:t>nhãn ghi giá 1 mặt hàng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7052D12-B343-4DEA-90BB-53C4CAAA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35" y="109478"/>
            <a:ext cx="3471123" cy="2676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4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492763B2-4D6A-4DEC-A9FA-B25B2936E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07062"/>
              </p:ext>
            </p:extLst>
          </p:nvPr>
        </p:nvGraphicFramePr>
        <p:xfrm>
          <a:off x="1050304" y="93028"/>
          <a:ext cx="7043391" cy="4893640"/>
        </p:xfrm>
        <a:graphic>
          <a:graphicData uri="http://schemas.openxmlformats.org/drawingml/2006/table">
            <a:tbl>
              <a:tblPr firstRow="1" bandRow="1">
                <a:tableStyleId>{312AF7F3-0ABF-437C-A301-B13CD5C141F1}</a:tableStyleId>
              </a:tblPr>
              <a:tblGrid>
                <a:gridCol w="2545820">
                  <a:extLst>
                    <a:ext uri="{9D8B030D-6E8A-4147-A177-3AD203B41FA5}">
                      <a16:colId xmlns:a16="http://schemas.microsoft.com/office/drawing/2014/main" xmlns="" val="3876587004"/>
                    </a:ext>
                  </a:extLst>
                </a:gridCol>
                <a:gridCol w="2009554">
                  <a:extLst>
                    <a:ext uri="{9D8B030D-6E8A-4147-A177-3AD203B41FA5}">
                      <a16:colId xmlns:a16="http://schemas.microsoft.com/office/drawing/2014/main" xmlns="" val="3434006373"/>
                    </a:ext>
                  </a:extLst>
                </a:gridCol>
                <a:gridCol w="2488017">
                  <a:extLst>
                    <a:ext uri="{9D8B030D-6E8A-4147-A177-3AD203B41FA5}">
                      <a16:colId xmlns:a16="http://schemas.microsoft.com/office/drawing/2014/main" xmlns="" val="2116036258"/>
                    </a:ext>
                  </a:extLst>
                </a:gridCol>
              </a:tblGrid>
              <a:tr h="641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0824157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shopaholic (n)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gười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mua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sắm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7979133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on-sale (adv)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5622667"/>
                  </a:ext>
                </a:extLst>
              </a:tr>
              <a:tr h="758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vi-VN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88073"/>
                  </a:ext>
                </a:extLst>
              </a:tr>
              <a:tr h="641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browse (v)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/>
                        <a:t>braʊz</a:t>
                      </a:r>
                      <a:r>
                        <a:rPr lang="en-US" sz="2000" b="1" dirty="0"/>
                        <a:t>/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 l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8091639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/>
                        <a:t>5. price tag (n)</a:t>
                      </a:r>
                      <a:endParaRPr lang="en-US" sz="2000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</a:rPr>
                        <a:t>/ prais 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æ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</a:rPr>
                        <a:t>g/ 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/>
                        <a:t>nhãn  giá 1 mặt hàng</a:t>
                      </a:r>
                      <a:endParaRPr lang="en-US" sz="2000" b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70919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5739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87&quot;&gt;&lt;object type=&quot;3&quot; unique_id=&quot;10088&quot;&gt;&lt;property id=&quot;20148&quot; value=&quot;5&quot;/&gt;&lt;property id=&quot;20300&quot; value=&quot;Slide 2 - &amp;quot;UNIT 8: SHOPPING Lesson 2: A closer look 1&amp;quot;&quot;/&gt;&lt;property id=&quot;20307&quot; value=&quot;256&quot;/&gt;&lt;/object&gt;&lt;object type=&quot;3&quot; unique_id=&quot;10090&quot;&gt;&lt;property id=&quot;20148&quot; value=&quot;5&quot;/&gt;&lt;property id=&quot;20300&quot; value=&quot;Slide 3 - &amp;quot;WARM UP&amp;quot;&quot;/&gt;&lt;property id=&quot;20307&quot; value=&quot;259&quot;/&gt;&lt;/object&gt;&lt;object type=&quot;3&quot; unique_id=&quot;11490&quot;&gt;&lt;property id=&quot;20148&quot; value=&quot;5&quot;/&gt;&lt;property id=&quot;20300&quot; value=&quot;Slide 1&quot;/&gt;&lt;property id=&quot;20307&quot; value=&quot;344&quot;/&gt;&lt;/object&gt;&lt;object type=&quot;3&quot; unique_id=&quot;11491&quot;&gt;&lt;property id=&quot;20148&quot; value=&quot;5&quot;/&gt;&lt;property id=&quot;20300&quot; value=&quot;Slide 4&quot;/&gt;&lt;property id=&quot;20307&quot; value=&quot;349&quot;/&gt;&lt;/object&gt;&lt;object type=&quot;3&quot; unique_id=&quot;11492&quot;&gt;&lt;property id=&quot;20148&quot; value=&quot;5&quot;/&gt;&lt;property id=&quot;20300&quot; value=&quot;Slide 6&quot;/&gt;&lt;property id=&quot;20307&quot; value=&quot;350&quot;/&gt;&lt;/object&gt;&lt;object type=&quot;3&quot; unique_id=&quot;11493&quot;&gt;&lt;property id=&quot;20148&quot; value=&quot;5&quot;/&gt;&lt;property id=&quot;20300&quot; value=&quot;Slide 7&quot;/&gt;&lt;property id=&quot;20307&quot; value=&quot;351&quot;/&gt;&lt;/object&gt;&lt;object type=&quot;3&quot; unique_id=&quot;11494&quot;&gt;&lt;property id=&quot;20148&quot; value=&quot;5&quot;/&gt;&lt;property id=&quot;20300&quot; value=&quot;Slide 8&quot;/&gt;&lt;property id=&quot;20307&quot; value=&quot;352&quot;/&gt;&lt;/object&gt;&lt;object type=&quot;3&quot; unique_id=&quot;11495&quot;&gt;&lt;property id=&quot;20148&quot; value=&quot;5&quot;/&gt;&lt;property id=&quot;20300&quot; value=&quot;Slide 9&quot;/&gt;&lt;property id=&quot;20307&quot; value=&quot;362&quot;/&gt;&lt;/object&gt;&lt;object type=&quot;3&quot; unique_id=&quot;11496&quot;&gt;&lt;property id=&quot;20148&quot; value=&quot;5&quot;/&gt;&lt;property id=&quot;20300&quot; value=&quot;Slide 10&quot;/&gt;&lt;property id=&quot;20307&quot; value=&quot;353&quot;/&gt;&lt;/object&gt;&lt;object type=&quot;3&quot; unique_id=&quot;11497&quot;&gt;&lt;property id=&quot;20148&quot; value=&quot;5&quot;/&gt;&lt;property id=&quot;20300&quot; value=&quot;Slide 12&quot;/&gt;&lt;property id=&quot;20307&quot; value=&quot;354&quot;/&gt;&lt;/object&gt;&lt;object type=&quot;3&quot; unique_id=&quot;11498&quot;&gt;&lt;property id=&quot;20148&quot; value=&quot;5&quot;/&gt;&lt;property id=&quot;20300&quot; value=&quot;Slide 13&quot;/&gt;&lt;property id=&quot;20307&quot; value=&quot;355&quot;/&gt;&lt;/object&gt;&lt;object type=&quot;3&quot; unique_id=&quot;11499&quot;&gt;&lt;property id=&quot;20148&quot; value=&quot;5&quot;/&gt;&lt;property id=&quot;20300&quot; value=&quot;Slide 14&quot;/&gt;&lt;property id=&quot;20307&quot; value=&quot;356&quot;/&gt;&lt;/object&gt;&lt;object type=&quot;3&quot; unique_id=&quot;11500&quot;&gt;&lt;property id=&quot;20148&quot; value=&quot;5&quot;/&gt;&lt;property id=&quot;20300&quot; value=&quot;Slide 26&quot;/&gt;&lt;property id=&quot;20307&quot; value=&quot;357&quot;/&gt;&lt;/object&gt;&lt;object type=&quot;3&quot; unique_id=&quot;11501&quot;&gt;&lt;property id=&quot;20148&quot; value=&quot;5&quot;/&gt;&lt;property id=&quot;20300&quot; value=&quot;Slide 27&quot;/&gt;&lt;property id=&quot;20307&quot; value=&quot;358&quot;/&gt;&lt;/object&gt;&lt;object type=&quot;3&quot; unique_id=&quot;11502&quot;&gt;&lt;property id=&quot;20148&quot; value=&quot;5&quot;/&gt;&lt;property id=&quot;20300&quot; value=&quot;Slide 28&quot;/&gt;&lt;property id=&quot;20307&quot; value=&quot;359&quot;/&gt;&lt;/object&gt;&lt;object type=&quot;3&quot; unique_id=&quot;11503&quot;&gt;&lt;property id=&quot;20148&quot; value=&quot;5&quot;/&gt;&lt;property id=&quot;20300&quot; value=&quot;Slide 29&quot;/&gt;&lt;property id=&quot;20307&quot; value=&quot;360&quot;/&gt;&lt;/object&gt;&lt;object type=&quot;3&quot; unique_id=&quot;12940&quot;&gt;&lt;property id=&quot;20148&quot; value=&quot;5&quot;/&gt;&lt;property id=&quot;20300&quot; value=&quot;Slide 5 - &amp;quot; VOCABULARY&amp;quot;&quot;/&gt;&lt;property id=&quot;20307&quot; value=&quot;363&quot;/&gt;&lt;/object&gt;&lt;object type=&quot;3&quot; unique_id=&quot;12941&quot;&gt;&lt;property id=&quot;20148&quot; value=&quot;5&quot;/&gt;&lt;property id=&quot;20300&quot; value=&quot;Slide 11 - &amp;quot;PRACTICE&amp;quot;&quot;/&gt;&lt;property id=&quot;20307&quot; value=&quot;364&quot;/&gt;&lt;/object&gt;&lt;object type=&quot;3&quot; unique_id=&quot;12942&quot;&gt;&lt;property id=&quot;20148&quot; value=&quot;5&quot;/&gt;&lt;property id=&quot;20300&quot; value=&quot;Slide 15&quot;/&gt;&lt;property id=&quot;20307&quot; value=&quot;366&quot;/&gt;&lt;/object&gt;&lt;object type=&quot;3&quot; unique_id=&quot;12943&quot;&gt;&lt;property id=&quot;20148&quot; value=&quot;5&quot;/&gt;&lt;property id=&quot;20300&quot; value=&quot;Slide 16&quot;/&gt;&lt;property id=&quot;20307&quot; value=&quot;367&quot;/&gt;&lt;/object&gt;&lt;object type=&quot;3&quot; unique_id=&quot;12944&quot;&gt;&lt;property id=&quot;20148&quot; value=&quot;5&quot;/&gt;&lt;property id=&quot;20300&quot; value=&quot;Slide 17&quot;/&gt;&lt;property id=&quot;20307&quot; value=&quot;368&quot;/&gt;&lt;/object&gt;&lt;object type=&quot;3&quot; unique_id=&quot;12945&quot;&gt;&lt;property id=&quot;20148&quot; value=&quot;5&quot;/&gt;&lt;property id=&quot;20300&quot; value=&quot;Slide 18&quot;/&gt;&lt;property id=&quot;20307&quot; value=&quot;369&quot;/&gt;&lt;/object&gt;&lt;object type=&quot;3&quot; unique_id=&quot;12946&quot;&gt;&lt;property id=&quot;20148&quot; value=&quot;5&quot;/&gt;&lt;property id=&quot;20300&quot; value=&quot;Slide 19&quot;/&gt;&lt;property id=&quot;20307&quot; value=&quot;370&quot;/&gt;&lt;/object&gt;&lt;object type=&quot;3&quot; unique_id=&quot;12947&quot;&gt;&lt;property id=&quot;20148&quot; value=&quot;5&quot;/&gt;&lt;property id=&quot;20300&quot; value=&quot;Slide 20&quot;/&gt;&lt;property id=&quot;20307&quot; value=&quot;371&quot;/&gt;&lt;/object&gt;&lt;object type=&quot;3&quot; unique_id=&quot;12948&quot;&gt;&lt;property id=&quot;20148&quot; value=&quot;5&quot;/&gt;&lt;property id=&quot;20300&quot; value=&quot;Slide 21&quot;/&gt;&lt;property id=&quot;20307&quot; value=&quot;372&quot;/&gt;&lt;/object&gt;&lt;object type=&quot;3&quot; unique_id=&quot;12949&quot;&gt;&lt;property id=&quot;20148&quot; value=&quot;5&quot;/&gt;&lt;property id=&quot;20300&quot; value=&quot;Slide 22&quot;/&gt;&lt;property id=&quot;20307&quot; value=&quot;373&quot;/&gt;&lt;/object&gt;&lt;object type=&quot;3&quot; unique_id=&quot;12950&quot;&gt;&lt;property id=&quot;20148&quot; value=&quot;5&quot;/&gt;&lt;property id=&quot;20300&quot; value=&quot;Slide 23&quot;/&gt;&lt;property id=&quot;20307&quot; value=&quot;374&quot;/&gt;&lt;/object&gt;&lt;object type=&quot;3&quot; unique_id=&quot;12951&quot;&gt;&lt;property id=&quot;20148&quot; value=&quot;5&quot;/&gt;&lt;property id=&quot;20300&quot; value=&quot;Slide 24&quot;/&gt;&lt;property id=&quot;20307&quot; value=&quot;375&quot;/&gt;&lt;/object&gt;&lt;object type=&quot;3&quot; unique_id=&quot;13493&quot;&gt;&lt;property id=&quot;20148&quot; value=&quot;5&quot;/&gt;&lt;property id=&quot;20300&quot; value=&quot;Slide 25 - &amp;quot;The sounds /sp/ and /st/. &amp;quot;&quot;/&gt;&lt;property id=&quot;20307&quot; value=&quot;376&quot;/&gt;&lt;/object&gt;&lt;/object&gt;&lt;object type=&quot;8&quot; unique_id=&quot;10163&quot;&gt;&lt;/object&gt;&lt;/object&gt;&lt;/database&gt;"/>
  <p:tag name="SECTOMILLISECCONVERTED" val="1"/>
  <p:tag name="ISPRING_UUID" val="{E6279870-D38E-4D38-85EB-B93F1C2FFCFB}"/>
  <p:tag name="ISPRING_PROJECT_VERSION" val="9.3"/>
  <p:tag name="ISPRING_PROJECT_FOLDER_UPDATED" val="1"/>
  <p:tag name="ISPRING_SCREEN_RECS_UPDATED" val="D:\UNit 8, A closer look 1, e-learning, nộp trường\"/>
  <p:tag name="ISPRING_RESOURCE_FOLDER" val="D:\UNit 8, A closer look 1, e-learning, nộp trường\"/>
  <p:tag name="ISPRING_PRESENTATION_PATH" val="D:\UNit 8, A closer look 1, e-learning, nộp trường.pptx"/>
  <p:tag name="ISPRING_PRESENTATION_INFO_2" val="&lt;?xml version=&quot;1.0&quot; encoding=&quot;UTF-8&quot; standalone=&quot;no&quot; ?&gt;&#10;&lt;presentation2&gt;&#10;&#10;  &lt;slides&gt;&#10;    &lt;slide id=&quot;{C1F9F438-5AA2-4125-9FD4-8F8EC2E2C9DF}&quot; pptId=&quot;385&quot;/&gt;&#10;    &lt;slide id=&quot;{97C09526-3C79-4647-BFB1-97F90B342FE5}&quot; pptId=&quot;388&quot;/&gt;&#10;    &lt;slide id=&quot;{B0DFCD1B-5D3E-4240-85FF-09CBC69B8575}&quot; pptId=&quot;256&quot;/&gt;&#10;    &lt;slide id=&quot;{F09EA306-32E7-4271-8776-6C6DAE312301}&quot; pptId=&quot;387&quot;/&gt;&#10;    &lt;slide id=&quot;{77394C83-CF74-4582-83F1-4F22F1403A59}&quot; pptId=&quot;376&quot;/&gt;&#10;    &lt;slide id=&quot;{F417CEDF-3310-40F9-A0E0-A7FB475222F2}&quot; pptId=&quot;377&quot;/&gt;&#10;    &lt;slide id=&quot;{D790FE92-CAC1-4E39-B841-55C591F0EE1C}&quot; pptId=&quot;378&quot;/&gt;&#10;    &lt;slide id=&quot;{C7622C3B-EA57-4139-A644-BD07A04BD5A0}&quot; pptId=&quot;379&quot;/&gt;&#10;    &lt;slide id=&quot;{6F2034BF-1F87-4F46-81DA-07C9475C22DC}&quot; pptId=&quot;380&quot;/&gt;&#10;    &lt;slide id=&quot;{06D43F7B-5458-4916-BF7F-0A02F6330685}&quot; pptId=&quot;381&quot;/&gt;&#10;    &lt;slide id=&quot;{084394B8-92F9-4C40-B093-B1FC02FBD184}&quot; pptId=&quot;364&quot;/&gt;&#10;    &lt;slide id=&quot;{E863BEC0-C9CD-4DDE-90FD-7EEBD33A6040}&quot; pptId=&quot;354&quot;/&gt;&#10;    &lt;slide id=&quot;{FD99BDEF-4E3C-4DD8-A02A-D9AB164C0381}&quot; pptId=&quot;355&quot;/&gt;&#10;    &lt;slide id=&quot;{5D4C4C67-D16A-4662-B7ED-FACD4EEF9F64}&quot; pptId=&quot;374&quot;/&gt;&#10;    &lt;slide id=&quot;{15EC4366-02B9-452B-B8EC-EF5560DF9C2E}&quot; pptId=&quot;375&quot;/&gt;&#10;    &lt;slide id=&quot;{EB5F5592-C438-4F8F-A046-0E94978F0B0B}&quot; pptId=&quot;357&quot;/&gt;&#10;    &lt;slide id=&quot;{B4A3A336-40B3-4335-A8FA-5B7E5B6BCAA2}&quot; pptId=&quot;358&quot;/&gt;&#10;    &lt;slide id=&quot;{35E1CD04-D021-4275-9C67-1C4B7309320B}&quot; pptId=&quot;384&quot;/&gt;&#10;    &lt;slide id=&quot;{52A10F7C-FF2B-4B54-B012-6B1E8B81E847}&quot; pptId=&quot;360&quot;/&gt;&#10;    &lt;slide id=&quot;{1FEEFDE4-FE78-4168-BCFE-EFA541D4186B}&quot; pptId=&quot;382&quot;/&gt;&#10;    &lt;slide id=&quot;{B16FA8F9-CC66-4B47-9703-CB28E0FFB4AD}&quot; pptId=&quot;383&quot;/&gt;&#10;  &lt;/slides&gt;&#10;&#10;  &lt;narration&gt;&#10;    &lt;audioTracks&gt;&#10;      &lt;audioTrack muted=&quot;false&quot; name=&quot;Audio 1&quot; resource=&quot;be848afb&quot; slideId=&quot;&quot; startTime=&quot;0&quot; volume=&quot;1&quot;&gt;&#10;        &lt;audio channels=&quot;1&quot; format=&quot;s16&quot; sampleRate=&quot;44100&quot;/&gt;&#10;      &lt;/audioTrack&gt;&#10;      &lt;audioTrack muted=&quot;false&quot; name=&quot;Audio 3&quot; resource=&quot;2d10fd41&quot; slideId=&quot;&quot; startTime=&quot;7887&quot; volume=&quot;1&quot;&gt;&#10;        &lt;audio channels=&quot;1&quot; format=&quot;s16&quot; sampleRate=&quot;44100&quot;/&gt;&#10;      &lt;/audioTrack&gt;&#10;      &lt;audioTrack muted=&quot;false&quot; name=&quot;Audio 4&quot; resource=&quot;1287430e&quot; slideId=&quot;{C1F9F438-5AA2-4125-9FD4-8F8EC2E2C9D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8f721133&quot; slideId=&quot;{B0DFCD1B-5D3E-4240-85FF-09CBC69B85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4d732135&quot; slideId=&quot;&quot; startTime=&quot;18195&quot; volume=&quot;1&quot;&gt;&#10;        &lt;audio channels=&quot;1&quot; format=&quot;s16&quot; sampleRate=&quot;44100&quot;/&gt;&#10;      &lt;/audioTrack&gt;&#10;      &lt;audioTrack muted=&quot;false&quot; name=&quot;Audio 7&quot; resource=&quot;7c2f6446&quot; slideId=&quot;{77394C83-CF74-4582-83F1-4F22F1403A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4b709b71&quot; slideId=&quot;{F417CEDF-3310-40F9-A0E0-A7FB475222F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a869c47b&quot; slideId=&quot;{D790FE92-CAC1-4E39-B841-55C591F0E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dc7f2734&quot; slideId=&quot;{C7622C3B-EA57-4139-A644-BD07A04BD5A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82664916&quot; slideId=&quot;{6F2034BF-1F87-4F46-81DA-07C9475C22D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7e6139ed&quot; slideId=&quot;{06D43F7B-5458-4916-BF7F-0A02F633068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2ebcb7d2&quot; slideId=&quot;{084394B8-92F9-4C40-B093-B1FC02FBD18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a8472083&quot; slideId=&quot;{E863BEC0-C9CD-4DDE-90FD-7EEBD33A604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6d7c0880&quot; slideId=&quot;{FD99BDEF-4E3C-4DD8-A02A-D9AB164C03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88542d54&quot; slideId=&quot;{5D4C4C67-D16A-4662-B7ED-FACD4EEF9F6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deb1f8c9&quot; slideId=&quot;{15EC4366-02B9-452B-B8EC-EF5560DF9C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32dd14a5&quot; slideId=&quot;{EB5F5592-C438-4F8F-A046-0E94978F0B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2a6ea81a&quot; slideId=&quot;{B4A3A336-40B3-4335-A8FA-5B7E5B6BCAA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c71a1035&quot; slideId=&quot;{35E1CD04-D021-4275-9C67-1C4B730932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4242c7f4&quot; slideId=&quot;{52A10F7C-FF2B-4B54-B012-6B1E8B81E84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2c805a65&quot; slideId=&quot;{1FEEFDE4-FE78-4168-BCFE-EFA541D4186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67167ba7&quot; slideId=&quot;{B16FA8F9-CC66-4B47-9703-CB28E0FFB4A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a734ee22&quot; slideId=&quot;&quot; startTime=&quot;21862&quot; volume=&quot;1&quot;&gt;&#10;        &lt;audio channels=&quot;1&quot; format=&quot;s16&quot; sampleRate=&quot;44100&quot;/&gt;&#10;      &lt;/audioTrack&gt;&#10;      &lt;audioTrack muted=&quot;false&quot; name=&quot;Audio 25&quot; resource=&quot;15e0f2c1&quot; slideId=&quot;{F09EA306-32E7-4271-8776-6C6DAE31230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6&quot; resource=&quot;aed7a30f&quot; slideId=&quot;{97C09526-3C79-4647-BFB1-97F90B342FE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FLASHSPRING_PRESENTATION_REFERENCES" val=""/>
  <p:tag name="ISPRING_WEBLINKS_TARGET" val="_blank"/>
  <p:tag name="ISPRING_WEBLINKS_TARGETMJT" val="_self"/>
  <p:tag name="ISPRING_PRESENTATION_TITLE" val="UNit 8, A closer look 1, e-learning, nộp trường"/>
  <p:tag name="ISPRING_FIRST_PUBLISH" val="1"/>
  <p:tag name="ISPRING_DEFAULT_PRESENTE_ID" val="{9743405E-9CAB-4910-AC83-8783EB91D2AD}"/>
  <p:tag name="ISPRING_PRESENTER_PHOTO_0" val="png|iVBORw0KGgoAAAANSUhEUgAAAQIAAAFACAYAAABX33I3AAAAAXNSR0IArs4c6QAAAARnQU1BAACx&#10;jwv8YQUAAAAJcEhZcwAADsMAAA7DAcdvqGQAAP+lSURBVHhezP1leFxntq4Ly4xiZpWgxFwqSSVm&#10;ZmayJcu2zJaZmWPGOLET2yE7aDvkMHcYGtPpDidN6V6rF521977PM8vJ6rXPvs65vp/fj3HNWZNq&#10;wjuecT8THY5sHeDI1kEObe3hwNZO7tjWzuHtrdyxXf3bu/8RGn7Htpb/Gn54ez9HdgxxcPsAQ91F&#10;ZGclk2pJJCE5jsDQALwDPPEJ9MYvwAv/HyM0LJCgYF/8/D0I0LifwqTpjXF+/p7/Fcb0xrQRZtOP&#10;89wedju8CY8IISw8mMAgH3v4KXwUQSZ/jfvH8J8iOMSPyKhQQsKD8Avx1/p54eHroXX0wWTWsszB&#10;+Ad5EhLqSWxiMJaceDKKU8koTSU0JZiw1ADCU/3xjXbCL9aB6JwZpJZ5klDoSmFbFLnN4aRW+JBQ&#10;5EFaxUyaF6dQNieWmGpnfHIcSG0NoXm8hLzeIJJrvQnJdsU1zoHIXG8SS0IJTXUjPseErcabks5A&#10;6udGMLQ6jar+cKyVweS1JJNZG0NsUQgFnRmUz80jtSGOhIpAoovcicj2ICzDC2t1iOZJoWVBAQOr&#10;6xhcVatlZVPRm8boljY6l5RiqzcTX+pLSNYMTFkORBVOJjzXA6+kWTjFTMTX4kRCsTPdy7K4+Nha&#10;lqwvomskiUNn59I0ZCUhz4PIrAD6Vw3z2GuP8cy7TzJndScFLRZaF1TSsaiGhuES5m3oYqHaVeeS&#10;HCo6oyhtiaK+J5Ldx3t57Rfn2Xmyn9zG6VrfKCq7raQVx2GrSKWoKYuotEAiU/zIq9V+bLORVGzC&#10;PXoiPgkztX/iKe+Np7A9xr7fs+q0T8sCiC/0pVrbWd6RSHjyVPyjHAgKm0Co2YPoOE/ik70xx/kQ&#10;k+ym/wmmqNmXHUebqO00U1QdRmqWCS+zK/FVIeTO9Wfe4WAO3Izi+K1kHng7gwffSuTEjWnc8UgY&#10;2+9KYsH2aFpX+NG83Iv2tY4sORbP0mMmejc7cPB6FW9/fwdXbi2nZX4QZf0hPPT6Zh795Ci928pw&#10;sjow0+xAaPJkEvM9GFqaw9iaYhIKgvFNcMYpehozIybpmEzCN9UFU+oM0sv8aJkbRv+SDFoXhVMx&#10;OJvCITey+lxIaHSgfkUQczaFMrTeh/YxL/JbPKhv9efp57bx2d8e4sYbW2idG4i1ZDbxuTOJtk0i&#10;wupISNI0/l+E4B8J/1Mc2dHJ0R3GuK7/n4XA+//PhcD9JyHQsiKiQjSvLwEhbgSHuhEY6UFcegRZ&#10;FemEW0PxiXbFN8aFMIsvluJAJWwQ6bWBRGVPI7HYheLOGMp6EqgetKqhBlE1EkXFcLwEwI/gkilk&#10;98eQM5hISqMStzwEl4Qp+KROIyrPl3CbF8FJzsTYgkgs8iE234nkEkfKuiPV0H2IznUmNMMD7/iZ&#10;uMRMIyzXj7TGeNKaE4hT4wjLmUV8cQBFHWk0j5ZS3pNNdkMMRe0J1A9n07awkJrBDDXIPCVQKpk1&#10;EaTVhGCpM2Gp8cHWGEBemxlrfTBJlb7ElXqSLkFqX5jOur1NjG+tYu5SG1sOtrJkc5PEwCaxCyG7&#10;0UpNXzUVHWVkVKdjURLb6m0SxgKtS6HWo4LKvjIq+m10jOUwsLyIkgY/lm0s4f0v7ufK01tIq3TW&#10;cqIY3zOHgsZMNcxg6vvLqGrPJyk7gpzqJCo7c0gtj8AlcgLuMVPV7yMRiKRqMIX0aj+Jrwtxhd7E&#10;F/mTUx9Odk0o0VYnIpJnEJs0kciYGYRFziY8ypHQqGmkZM6guMGfheus3Hh5Mw09MdgK/cguiico&#10;3pnArInUrvRj+1UzdzwVxuFn4zl7K529D/iy5353dl5OYu7mQPLatS71k7G1z6J2qS8LD2cxZ3cM&#10;xfMcGD6QxAufHWHDkWZt4yzWHu3g7meWM7AtjbTO2SS1uZDR5ENirhtx2c7YygLJ0T4NtU4nQCKW&#10;WjVF4uGsZPcgpWo2ISlT1D6cSS1yprbXleENgfSu9qBmsSNdG8NYeCiWB99fxK3fbJbgjLH+SIGO&#10;x2RaVYyeefMoh+7q4fqrm9l/rpnq7jCspR6YrROJyZxAVLoDDoe39WLEoW09HNxmJH2XkryTwzt6&#10;FBpn7/ZwZKeEYGeHuhIB4/eOQf2eyyGJwdyeYnKykrBYVKGSYwkyki3IG/9gJbq6RrIbyWgku5GQ&#10;AYFe/5sQhCh5wzSP0f/fE96Y56ek/ocI3J7XEAFDQH5KdL8gXwmBL0GGqKjCBwX72QXEGPfTf0RG&#10;hRFq/I/G+UlMvHzd8dHyQiNNmGNMGu6FV4AHrj6zcPafine4C4lZ0STnarsyIyiottI+t5KmgXSK&#10;WsxUdKtKVwWq8U4lqchNiRdNx+IsVcBUSnpMFPdFYGvxJkkEkFTjR5SqbOVwOvGqRs6xUuM8P6IL&#10;Au1JHmWTUKX74hk5haBkZ+JyfInOcpcITcWcroac7oSTKshUVTjPJCciiwLI1f8bRGDKdqKgPU0J&#10;X0NFVyE5tekUt6ZR2JJEUqGJ8HQfPGJmEmzxknjFkd8eT64SP689gOx2b3I7A8jvCiWvM4zi3jCa&#10;x5JoW2SluCOUjBIne8VcsqmS3rF0LT+RbBFFelUw1QOZFLdlk16RIuHJI6exmPymIgqaCslXf66G&#10;5dakk1kax/rdgzz58mkWrS2nQOJz/5Obee6dY+oPZt7KGh68eZjKllT8RVxpRdFs2bec3pF6ErJC&#10;ySyLJzzNF8eQifjHzaRKRFDVmUBE2gySVE1rui1kVUUQq/0VIZpJlFBml4VQUhtJeW0wyWnTJPAO&#10;KlBTCJWQ2CqcWbE3mwdfGuXFT/Zqm0yk5s3GVuSNR8IkoqsmM34+hcPPRLD9YW+23mti+SER0uqJ&#10;bDgRxuLdZu3v6RIjL3pX5TF/ew2rjzfSuy6Vwj5Hlh8u4O4X1rHr4pgEMkgiP4k5q2ysOFTIlot1&#10;3PXiGBdfXsk9z60SQWUSl+lKks1HhceLiPSplA+6sul8HAeu2dh/rZjVp/JEPbPxj51AoIStecSF&#10;LXdGse9+K0duFnPlvVGe/XIDb/5wiAdeWciKfVmiuVjiChxUIGbQvdLCuiMVXHhyJZuPNRGTPYPO&#10;RdkSqVZq55iwVs3AwUh8e/Ir6Y/s6Fdy992OXerfNcAxdY/t6uP47m5Fh6JXoWE752j4CHeoO9xb&#10;Qq5dCGKIS4oiRBXWFKEEiQomIjIEsxLNqMaxcWZ7N1TJaiR+uMLoN5I9KjrMPp3Rb4SRuIZwRMeE&#10;238b/Ubi/0QPxnBjemM5RhiV3hAgI6nDNS5MYvDTsoyI0G9jHoMwTKHGsgIJM5YpQQnTOgWHqXKb&#10;vElIS6a5p56ajmJCE0QXSQaiBuNjEkJFuhOfESFxCCAhx43MyiBVq2Ty6oTaquIJEoPijiAd3DgR&#10;goksKX5azXTMBTPxTp6uShtIZlMCXsmzlMyzhfShJFdEYK2JVjLFkF0losoNIThReJoToErhQ4pR&#10;qapN5DRE2fE3Wf+Zq0pfPjeDyvlKxH4rZYOZopFcittzqektpq5Px0MJmFubKdUPZmbAJGaHziLY&#10;quW02mhdUqyKVsOCHYWM7sxnZEcRg1tyaF2ZROfKDMZ2VdG7IkeVXTakLgBbsROphZ52EkoskqWw&#10;zsA/eZIamqcsUqAIJhxbrUVCmEdVd4UqVjXl7dXk1mXQPbeKex86whPPnuaL71/m1Q8vsHpHM4fP&#10;j3Ll8bXUtkazZnMLuw7No8YgnHRHwpKmsmJDJyfPr5cAB+MWPBm30OkSAXcCY9xJUNIk2tQfPUHH&#10;wpPShkQsecaxmkawqr8pbjaRSS6k2PzJ0P60SGATUiX45lmYZC9KOtw5+EARL3y6iMfeWkTdXG9q&#10;hdw9yy1UjsUzsCOEfY/nsfd6GOMXZ7DkDicl0zRK+qYzf3ME3UtDJbKyYLIndUNxVPWJ3ER+NtHb&#10;7nu6eP9P57n3+Y3Eiqx8ZSOjtL8SsiaR0eDIyC4rL35xkI//epHH3t1C14pcre90QhVhiTPIq/dl&#10;y93JHHoilL3X/NhzNZRtV9KZt91T7WcihYMhbLo7hV2PRnLvh/W8/s9reO77LRx7aoD1FzvpGY+h&#10;S7b07hvrRIcxWOtmMH4kW5QwjysvLWft4QYsIqqDl5bzyZ8vc/XNdRy+2iciEOLfxnxZhJ2DSu5B&#10;JfogJ/bMVQxzXN3jwrbjewYUEgF1T+wZ4oQxzc55HFbM7SknOzORtDSpUGKUfJmSMkTIHWpgv/9/&#10;Ja+R7OFKyGB7AgZJLFTVNW24kjMqJgKzEjLcSG4jJCZmVfC4hGglr4ZrGnNkqD3BjfExCVFESVjC&#10;NNwexjzG/PqPSA2PUDdC80dFh9sFwIh4zROt/zHW4ydhioqLVKUQ5pXmc+HK3bz54dv87rvPeOPD&#10;lzl18TB3P3CWq089yLI1IxI5EYkapClWyS2sD0meKK/lKaSNJ6taYpCnhCmdLhz2lqd3lvefLN86&#10;hYBUB2IL/Eksjcc91oWZoZPxl++LLzGRUavqqkRPKYlQZcpX4ypUBfeTCCjBsvyVyC5EZbjIKvjJ&#10;/weTJjuSVieMbAujsCeJpoUlNMwrp6g1i+qeQuoGSonNDpON8aKktYTGwSq79zZZRF0ZQWTUJ9C5&#10;opKl+ztUoVpYdqiRJYcaGNmZx+KDRap2ZVTKz6aVT5evD6auV6LTKkKYW0paofZhTggpRRLubFc1&#10;KB1D2ZrZ5kn4Jc8WngdR2JouMqmlZ1GjRCGb4SWNSugtHDi6kIce28mjt/az40g/63dVcuh0P6fv&#10;Wck6EWiGEjne4kqyzZFUEU6RSOvQyaV0DlfhHDgR7whHIi0qKKkhComk1Ze0PJMEwc8eCVqPBJsH&#10;GVqH6BRPQswuKgpuamPOxErQrRnhhETPJjTJgZ5V7tz9vJWXvhjm1KN1jG5J5s5nVnLrs4M8//UO&#10;XvzDEq5/2sLuh0NYdNpZliCU9QfjtT9nSuBcKWv1EGk5S/zdCM+Yjl+CAz5xDrJyidx45yhPf3SM&#10;gVW5+Om//OImEJqiJE+dYm8b+Z0u7LnUx5vf3MVdT6+kUgRmShQdanxoogPlXb7suJLDvscc2XCv&#10;A8vPObH8fAhrLqRSs8KR4UNu7Ljmyfl3rdz6az8v//MG9j3ZRmjFFJziHTDbpmNVwWgfy1QksPOu&#10;Gp76eDVX35rP2pPl5HeEEJg2kbqRFPbd28/BBzu4KEJxOKqKfjvmSgSU9LuNpDeEYFgxot8Sg91z&#10;OarEP7rbIAON2z3EyT19nJQIHNk1xrz+GrIyEuxCEJ8UTYASyz/Qg6BAN2H5bZQ3ED1CiR8oa2Cc&#10;O/CRZTDCVx49KETCIEEIFLL7ajoj/DSNgffhEoGAIH8tT/7dwH8hvbeWGaJlBSvsy9IyjBOThu/3&#10;1/KDJTJ+IZo22Fi2v+hC1V/DoqIlJAY1SIh+ogQffy9yCrK58dyT/PFffuC7f/obX/35r3zxp+/5&#10;wz//VcP+xF/+/S98/8NnXHlgH2PLm1mxvpGhZSWklfnjKVyPSHMmq1LqW+KpBJmh5J+gJHFQlZwh&#10;ZA4ktynMXtE9Yt2ZHDARrzg16mzZgjxfIrIklmkewrN4SiUE6fLEYRmq/IURpJfFqAqbRAl+sh6e&#10;8saqCiXar5lTZQccSBF2FrZbFLnkNWRRUJ8hAQljZuAE/GJFN3kJ5DfYsEoI3KNn4Bg+CSdVxJRq&#10;VbrDfWw7P0Lz0gwyVM2a1L3zuW0ceXC5Klys/t+JjApviprNsikin/ZsKlqsJOZEYk7zIqs2gs7F&#10;Zapy8bgmzMQtZqIa/gxSK8KoG85nzngDA0urufvB3bz89oMsXFxKa0ccR+9cyK5jgzT3hnPxgfW8&#10;+NZdLF1bS3axF5VN4fQOWyit9cKaIx9fFUNDd7H8vo5XYgApOXGkFcQoYTxFaNOwZIdjyRXhxc4m&#10;yjjBKSGw5nmSaJUwJIeQmibiknhESRQjozwJjHIkNnc6K4/Hct9byarMc4T8sTQuCOLUzSXc98Zi&#10;zrzUxj3v1XPqOVe23efG+ReKOf94GW3GSbnSWSTr+NqKRSUiwND0SQSnTpIARDO6rkEkJjrrTiO5&#10;3KRjrOMcK8GPVyGIm4JnhJHsDto/7lTOSWH+jkZRWbX2sbNsz9TbJ+8yJhCTN4WW1RGsutuPFedc&#10;GTnuxbzjPowe8WJo3wx2XvPl3Guiir+O8fb/XM0TXy+jY08U8a3OFPeY1Q79sIhMI20OLNmp6T7d&#10;xpMfreGBN5cwd0cWgWo73lqP4EyRiqxD7/poDlzt/ocQHNtlJLyR/Iq9w0r0EcW8H7tGzOXkXgnA&#10;3jmc2itakBic0DxH9yxgdFAH8kciiE+Owd8UIA+uHR/oaRcBIwy/blThYCWlX4BxnsDfHv6BAfL1&#10;oYSEBtun81cYImB4eEMYws3h8v9BPwqBREJdH81jEgUEKaF9lfw+/moYfl54++i/gv1lESREQfoP&#10;CUigukGaz6ASuy3RPMZ5CuO3sU6+EqMV65fx+Z++46u//Y3P/vg3fvnND3z8+Xf86puv+eXXv+f3&#10;f/6S3//hYy5f3cvRs+PcfZ9Q7O5x5q+pJdbmZBcDU7IHaaraCXnyqekzsVa6U9odSdVALDlNEWow&#10;zsyWx/WOcSQoyVPdGbhFqJKoEUdnhQgJU9UoYjCleBFjM1HQkC7fmyz7EUdOTQLp5aEkFchHFshH&#10;qmKac11Iq45QlRFJSTgS8yNILogkKMED9/AZqkL+xGWZKW7Kkr2Iwjl8Kk7mqfgkz8AjcSJp9UG0&#10;LcvF2qhjoEZT0BNL2/JiCVcUsTlexGf5CtEdZYH8CExQAgnRrUUSJkV2dSQNsibNo9mYcxwxZajy&#10;ZngSnOYicfMXUWTTtaSaoVVNzF3RwKodg2zZO0BHfxqbDvRw4PwCdh2fz/3Xj7L1wFyq2+Ko64xi&#10;YGEmN57fxV551+RMJ7yDHCisTqZ/foMsQ6gSPVxUEIij30Q8JQRp+ZFY8kV+sgHmFGc7YnuZHITZ&#10;EobkAKKSJB7p4VgzRY8pgYQmu9ir8qo7Yrn4fAbXP+xneEsoccUOxFVMI7N1EouOxXH6lTKO3zBx&#10;4AE/Lr9Yyh135jBftmFsvJSi6lAltI5ZziRyGt3ZdKyD5z65m3c/f5imoSwcnB2Y6O2Ai1kikDSF&#10;sLRpRIgavCUKHtEiBFnE8CzZFG2fb/JkAkQNYdZJxOTPEDVOw92gi3wHWra4sviMFyMnp9J7wIH5&#10;x2aw93Erx5/LZf/1RI6+WMHhF9o49EwLrVv82PVgK5deWs3o5izWHallcHUMd9zfxEc/3MHzv17D&#10;8Ufbye9yI9DiQEj6REKzJxCvfXHHw4Pc++pKHIyqb8TJvUr6/xanJAJGnP4p9o5wep8Rw/awi4OG&#10;Hd07yryBWnJsSaSnx5OYEquq7I+vkvMnETDCIAJzlImQYCW1f6BEQgSg8A8UJYRG/CgE/ziJ6G8n&#10;Bfm+yEj8gkNvC4HG+0pEfAKC5ffC7EJgXJXw9XPH11d04aNGGxIgUtByDbEJ0P8YQiAyMBLfsASG&#10;EBgCEKD5vDxdKKsu4c2P3pAAfMnv/vwNv/r2Kz78/Wd88uX3/PzrL3nn0w+4cv0C+09upLU3m+45&#10;OWyVWK7d3s2C1TXU96ZIBFxwDplMmGWGsMxPSR1Jfks0SfKICYWTMWfPJCjRhcD42UJ2R5xlL1xl&#10;D0wpbiTlhcrPJyq5LERYgpXEM+1XJyLTgzBbZJss3qQWmSUGcUpsbzUqJ+LyvYjO9SWlIoKYLG1v&#10;grPGaXqrF65h03ALm4GflmEpUoL1CumL49UQnUUEk/GWj/azGg1uMp6q4BFFSqISIXPuLEKypuMu&#10;UfMyT1SF9cAvYrKqlL+shqxARgiJuTESqRBK2xKZs6aChpEMonKmqvJNxD/ZSWLgTlpVJPXDhXQs&#10;qaJ7eR0ZlZH4x04l1DKTss5kNhySBb13GTdfO8WKTc009qZS1hJDXnUAq7Y38vs/3uLdX1ylc6iQ&#10;sJiZxFl8GF7USq5EMUDb5BgwheleSp5kH7LKk0jSukWnupOufRSvdQ2MmkZ4kjPmZGf8tB2+5hlC&#10;b28Jo7P2cxC58unzN3lzz61c7nuljTVHbFTPDaJ4IIaWlQlcfXsZj7zbz9az4aw95qeulT0nili0&#10;MpOqJk8ycyfbz9znNk1gaLVJXnyMrSe7OXRxsWxYLtN8J2j/z5LAa3+mORCZpX0ougkUOXjKPrhG&#10;OuCsAuAZ64CvrECwZYIIUNPlT5G4TyW71Zeh/aUsvyeHvU9lsO5qAAsvzGb9lSg23xfDopMm5uz3&#10;ommzK1mjHqy9t4kbn+/lyV/vYtvFGurm+7LxdC2rj+Sz80IdNz9cz61fbWHruXolvwNBogHjSpdZ&#10;5JFUIeK5tZHtl4ZwOLVvlJ/i9P75/xACI+yJP48zCiP5T+2fw5n9I5w9oN/7jekXcFzzzB+qtp8s&#10;zJA9MK4aGEJgVOmfzvD/JAS3q7FBAr4SASWtKnaAuqHhwjtZg/9+ZcBI8BCRRXhkuJZnVP7bpGDY&#10;AF/NFxoZaq/8vv4aJhLw8ZUg+HraLx8G2gVCYhLgIzIwLgn6EaLlmyUEIRIEY32CJDw+QV7yl/Fc&#10;vXWNay9eZdeZHVx58jIff/0rfve3P/PpD9/z/hfvsO3oKuq6ciiojibBOpPsIm81zED7JRg7BeTK&#10;/+fJm9rcyasJZFSVo7QthnDrFFVXRyXBDLwiJyvBZxCc6IF3lLNwUSibq+TKC1eSp5Bfb5OgBOBs&#10;msmswGnMkIVwCZ1GYJyrKpk3SfnC3IIQglNmCx99ic1XcgrZDYEJUKPzj3XE2zyL2UGTmOE/AZ9o&#10;RzIr4rGUJpBSHCn1l5imu+KXpkaaYly6nIW3fH1wjtC0aCrJlc6U9iSrgrmJcKZiK48lTMv2Dp+u&#10;ZHLU8p0kBoESAn+tix/Dq2tZvLWFFTu7GFnTyOjaVlmBWrYcGdM+PMKOU2sZWdtOXJ63Kt5sfFTp&#10;kiv82XKin+2n+th4qIPa7iiqu5Mpa0vS/vRjw55eDp5ZSf+Cckrr48nMD8Ss6l7TZBVNVBAZ74OT&#10;70Rm+0yQAIRJPFKITvMlJs2H4vpkknNkA2NmE5norv0sAUh1JKk4hJSyMDKqTfQszqBxOIg1BxN4&#10;6sMRrr83j7ueHaF+LFoRy5xtsgFPLmf53mRaF05VdZ3J4LgLLXOmUlgzk0yJZlaZE/l1U2mc58ja&#10;I1ks3p0iMptAtbx+vI61c5hBeTMISnMkIkf7LG86iaUuxOXq2IsAQlIc1TVEwhWTdTrBaiNhWbOI&#10;K3OlZjSWvY+M8uwfjvHw56u47zfdnH+vgP23Mlh5LozKRbNIbJhAx7oI9t+cw6qLrSw/18HOhxdq&#10;WBpJ9VPJbZnCmjvKOHCpjd1310vIqrj72QVsO9spEplqF4IYrUt8kbanzouTj61jZFP5/ykERpw5&#10;sICzB+fb45w9RtUvATg4rP55P/5ewLlDY5w+tJBFw7XkZRtEYAiBcY4gwE4E/7gUeNsa2M/uK1Fv&#10;i8Pty4M/CYQx3C4A/zWPhEAJHBoRIiLwwdNfCaRhxv0JBs6HqOrfJgI/CYAowbgnwMcVf00bECoi&#10;0XR+fh6yEhIQ+3kD4+pAmAQnkNhYMw3t9bT115CUG0Z5Ry4DK9vIa7HQOFTC8SvHhXof8PqvXufc&#10;tRMs3DBEg2jAWhBIvKppkrxhnE2VodhJiewlMQglry5GNBAmfPanoStVXi2Y4KSJSu6ZSqJJEgEd&#10;BFWqwAQ3fKNdCEv1sguBKdlTVd+PmIxg/KKFw1HumkbWJtbdXtmdhcA+Eo7ABBcJQTixEpwQqysR&#10;mQGYVZ1NKe4SFXn00ClEZ5rsZJEki2ApiSImM5DobH/ymsIo7DWT0uhDRIFsifDUM2kyQZnC6XxR&#10;S40L9SPRzF1Thzndh0hV1nkrm9TohdPx08koDCVM9BKU6Exslo/+x5PW4Vwh/lJuvnmFlz+5ya++&#10;e5u3f/0811+6nzd//iwvfPAU+86tFr1o+2zO8qzTtb5TaJoXy+IdpazeV8Wy7UU0DMRT1BSq/9Ky&#10;00QVcTMoa4pn2/5hlqxupKA4nPzCMMaWdFJSZpX4u+AZNJUYaxixGWYCokRJKSEU1KQTp+0PiXEm&#10;1LjfQ4LXNlYgn9zK6oPd3Pv0dq7cWsPeu4XTl2p45mNRybtjLD2QTnaXF7ULJBTr8jj80BLmb7do&#10;HaM5fS2fUw9kc8cFC8tlISqbZ1PSEsqijVmsOZzPBSXYA68tZ/3JRhrnmEQcviJA/X+6UeEnEV9u&#10;XBmazfydtWw7MUKU1Y+INHei0t21P9zstBhXPJmY4pkU9Plz6qm5PPzZdq79bjUPf7WMq1/2cu2z&#10;anY8EU/bBgdSWqbhmzmDvO5A2lZkUjoUjbnYBS/LJMKyp5PVGExRewDV/WH0r0xlZH0mXeOxNI4F&#10;U9Hrr7YgcUybqCLiKHF0om2BhWW76rHVeuDwU+Lfeccizh9e/F9x5x1jioXqX8hdR4zx8xWjSn4J&#10;wyF1D0sIpP5nDmtnjtaTl5NKekaKrEGc/ax9ZGyEwky0EfYz9bfP3Btd43q+4df/n2Fc2vspjKsE&#10;xhUE48x/6I/nAwKV4IGq5EFhoZjMClFBSHiIqrtxb4AqfZAwOVTJYQ63d4NCNK3GGScPjbsHDYoI&#10;U5ijgimry2bO4hY6RqupkaetG7ZR2pci5IuidkAKvHehDva4ELiXOat7qRP2JRf6C7N1sG2zhe2T&#10;JALO+h2MRYmSlBOoCJBnVX92EBHJjvgIs33MEzAlzCRYBOAVMQ2PiKmqCh6kFMk6yOOa0wKE3yFE&#10;Zmq9bCZ5fQO/I1TRJITGVQoRgU+Uk/Dfg1iNN84lxOp/ojPVqKzeuEoovMzOWu40ojL9mbOsiWWb&#10;+6jpkH+Xb4/I9yW52g9rqzsZnZ4k1yn5cyUEiRPwt04lrT6YmnmpSppkGkfStQw3CVwQ5fLtle1J&#10;9C+W119WR0pBmITNuKzpj0XbbKuKEBEFE58bTGFTpnz0Ad799F0++uxN3vrkFi9/eJ2dx5cTlj4b&#10;U/pMInOdCLJOVJWcTO1wOEt2F9E+FkGRcZJLYat1x1YXQmN/Bmfv28X9jx/izkubWLulhwwRV0NL&#10;Og3NNqJFBSHhIiqzaC8qgMDoQEzxJlmBUELjAgmLleiLYIxLnaM7mmlfnkWzGvzyvdXM3RDFnPWR&#10;bDpZzMVneznzeAlt484UDnmx7HA9+x8a49F3D/LE+1u5+f44L/1mDc/9YhkPvNTIOU275UQ8FT3T&#10;2HSkgmc+2ccbXx7g1/96jrueXkpCwVTa5ttYvL1KSTaJ1MpJlHb70r86k3tv7eQObYu/ikBAkhMF&#10;TTFK1jisVROxVExQARLmdzrStT6eNZdqOfJiB5c/mc8Dv+zmzCsxrL/XjxUnzbSvDie5yl0eX/ZP&#10;9sIl1LgqoQqfPYucykA7pcbYZkoEJS5ZDqSXiwqrXbRuDuTUzaK2Xxazzof0CncKW4LpXZJDZqWf&#10;pnPG4exBI9kXK9mX/Nhd+mMY/Yu466iE4Oj8210l/u3fEoZjC7nzxCLOHVvEioUNFORZybRZScu0&#10;kJGTTmZepj2ycjPIUWRrmBFZ2bfDGJar8T/F7XHW/4pM/TaWk/5j15qVRprNouVnKrIV+i9bKmlZ&#10;FiyZKSSlqRJarCSnpZOiSE3PxJJhIzUjTZFCamaqPSyaLzlNSajEy61Moa6/TOpZx8DaSqqH06ke&#10;spBVL2+eLczvTKNzaTV9K+spaBPtFPuRrIjKmCVln6qkEPLZvORN/RS+RKpqxig5U+T7o1I9CFcF&#10;tRZFkFlsJjTBuO7tQkiiq726hqWKkFJ8RQMB9m5giujHJqIoSyS/Nl2UEW8fFxTvSUC8UUWC9Z9B&#10;xGUbdsLE6j1LOHT3boZW9FPYXCgrMFNiMJGC2ljaJFqJWp/EQtmWmhBiK2cRXS00b3FWg3MmSUln&#10;iICnPGp6vR8VQ4nkNruR3xKi7fNWkgdT22ehZ1EtdQNFEgc//GJmSZxcZDfMFDcnSMQCMCUZw5xw&#10;CnIgINqN8W2Lefmdx3j5Z4/w9GuXOXHPdi1P4pw2nYhcZ3zlmU1ZUyS4ATQviiK1eiLzNqbz+Jvb&#10;6FujdZZnrR5KEJaXqXpJ6DLcyZbYJKi62yR+7Z1Z2LIjVVx8CIryxS9S+y3GXyIbSFCkD16BzpTX&#10;FzFnYTNtI6V0rq2haiSVMiVdUU8g/Wsj9N8O1I26MW9rBPe90sS+q5m0r/fn7LPLeOWbM7z17Tl+&#10;9s1+XvztOm58uIyXPtvCkasZHHogg9NPVLDhaBynrg3wm399mF/88xk++esRtp2vJyDZgaZRGzff&#10;uYNjD4xy4upKTl5bzQu/vJPLt46QXBbBJD8HEopMXHpmLy//6gKbTzQyvF7isaOM3lU2OpamM3aw&#10;ie5NFqqWezO4z4fBnZNpW+vB0NZoWpZFSTyc8IhyYFaAgyhwokhzsorFFIKMKxRRE0SVDiomnqKs&#10;ALUjD3Kq3cmUIDQMmFgrClu3v4leWaTCxhgiZRU9JShZle44/CQC/4hFXFByXzy+TLFC/UsVi7n7&#10;qKZTGOPuObGYi6c07UnRg8aPL2qnuNBIdguZSuLcohx7ZBVkkW2IQY4x7rYY2JTQRhj9/10M8vJt&#10;iix75Bdkk6fItUeWPXKMZRVmk5WnxpCXjS3XRqbmt+VmkZGdZU9wS4YhCoYYSTyyM+3jsvOzydF8&#10;eYr8whzyi/IpLLGRW5yIVZHbnEFpr42WxYW0LxOqLrBR3hcvT+0prPOgoD3OfuIvuTRAByEUW02Y&#10;kHu2cFzVPnoyHuGq8gqfCMNLTxeaTiPB6kG0xUeioHkKo0QIJomAK0Exsj3RzqKEGZpnttDfCddQ&#10;R1xMs3CPmE2oxV+Jo6rTXUxlZxFxWeH2k35OIZPt5w4C4oSBmjcyPYDTDxzny3/+gu/+/RsuX79H&#10;IhGi5UwgJt2R7PIgzKlO9uv9Fnlja1sAia0uRNRMJalpNpmd/sRX+eBrlb2pkedt9yK9ZjLJJRKJ&#10;Im9ZEA9RjhJMAjTTdzLTvR2Y4e+gdZwqrxtCcZv2e00M4UrUuPwgorJ9ZXfkf0U+c5c2ce/Dh7n5&#10;6gWefuMeGubmyA/PxCx6Cs6aJjpxpnZ+lBI0iJRaB5buLeGzf39MXn0T6U1+1I6ls/hQL6vU1paK&#10;Vmv7skiUHcktCWJkrJqugVLiU7V9iSEER/tJACQ0UUGyAwF4BTnTP6+TW69dZZvaZdt4OWlNwQxv&#10;q2NwfR53P7OQ5YfSqVvgwsg2b57+ZT93v1LOHTcKefWrbfzyX07x3h8P8OKna7n+/nIuvzDM4++u&#10;5Oqb83j16528/9fjvPrZHt7+8gSf/MtF3vrzEd74bh9je7Nk1xzsN2C99ttL/OIvj/Plv7/MZ//8&#10;HK9/+gjDa1pxMjkwXfswvSGeh9++i5c/vUdWZSVLtheT12CSHXMl0uooDz9b/t2FZXcUcPxGD3O3&#10;xpBUM4nQHAdZjUkkV0hUsyfTNJKjYxCHu6jAQ8v2DpVtCJulNjiBZNnV0mYzBXWBZJY6k13pRmVb&#10;BHU9MTQMxlPQEEZyvrMKyizyG1yp7fXD4X8XASMWSgAWKtmXKVaqf7ldFC4cW347dIDuPSkxOC1q&#10;UPfOo4YQdFNSmElOTooSP4Oi8iKKK4ooLCukWFFUkq/kVjIbyf+jGGSoSmeoQht2wgj7b0Wmqr4R&#10;xrj/HhaNS7QkEJccS3RClOxHBGbZj6i4WGITktWNJirebA/DmvzUH5MYTWxSDImaL0W2JdmSLJFI&#10;lmBFq1qnUNidS5GEILc9nrJBEcJomsQgjbyOKKKL3UmtCLI/zBKd646lMkTVN0Y7L5yUQm97VQ9J&#10;8VfF9iAg1lWI6qkG6kVkghd+5tm4hxhKLT+f7Cu1dlcF81Q44x/piK/xW5UtOFGYb4siozyZqs58&#10;agYqKeoqlqpHqeLKr1vV6NNU8RKFfVlK7OJo+pe088Hv3+aLH37H1//0BT//8iMGlg7gFTlTBz2I&#10;wlrRQ+pMEoXUQepGVPiQ2iMyEILG1M8kvmE6yQ3ORJdPpqBb/nhE/rc/QEk9XeviRHia1jtmEh4h&#10;M5nlPQMnf0dmB92O6UHC+6wgijszSCkPJ0ZkkFgaahcdf82TnBPEii1D7FYiPvH8aZbv6iUsw1lC&#10;4CIv7EFhn/ZhfyAV80JIb5koj17Kr//lEZ765Sl6NxQyuruNzXctZu/lNdz38nF2nFqobfYit8yH&#10;BcsbGd/UR2pWBLEpEWTkJWErkOiLRi3ZCSRnxNDUVcfzbzzM0Xu3MLi1maSGAAlCMRtOdrH1XB17&#10;LtfRvymS8RPhPP2bTl76diEvf79E1X+M+17q48HXhrj84gDnn+rj4beWcu/zK0QFp/jN/7jKx/96&#10;D2/88QgvfrWH1/60Q7GVl75aw5JDicQVTiI2bwojGxrZqPy59+Z+br5xJ8Pj9XYr5aMC4Rpq3F/i&#10;wz1P7uCDP1zl4dfWUtLibq/K03xuV/kwkdqhSyN8zUM89clmGubLzmZLgItn078mllWHM9ivbXhS&#10;9mXT8XbMKdPV7oxbpyUWEuOg6En2YxdjnaYi5EZK9nRiLA5Ep04Rpco2JE/GVunA0HInFq73Yv5a&#10;P1GlKw53K5GNuHDMSHaDAgwBMGI594gI7pEQGP2XTi7lsuLek0sUEoMzooVTKzl/fDXjapjFRUrw&#10;bItIQF67ppiiinwq6ktpaK2jsaWeuuY6appq7FHVUEVVnVBcUVlTRkV1KeVVJZQpfupWali1oqKy&#10;jLKyUkpKCykQZRhVPl0EkGRJJT45SfZAliI/h/QsKynpybdtgMIQDosExLAqty2FrIE1ScPTyC/O&#10;pLDUiq08Tchvo6Qrh6KOFHJbYyhojaRmKEVUkEpckZdQzjhD70V4pgtRuT6qiH7akVFCr1S7X8+R&#10;vSisyyC/ykKc/L4p2gNfkxPO/pOY5euAl1Q6IkWJHOsh5Z4ucnCUSLjgLVHwj5WnTQohOj2SeFs0&#10;CVkxJORK5GRbgpM87fcmxMoKpJUY1+5T1Wgy7WJh3Btw4dqdfPmXz/ntH37D5z98xvFLx9TgYqjq&#10;slIk7EvMDya11IR3/EQ8MqYQ3+xN9oCZ/Dl+ZCj5E6unqjpPpn7URPuiSFUz42aomcTleBFrkw9N&#10;nElQgrcdvwMi/SRcxhUNT2YFz8RbNiFZyW88CGSIgRGZNWbRhKpz4nTy6+Jom1fImn2DrNzfTVT+&#10;LKKKXYhUlM6JJafLmYoRNyyNU4W7Sbz1/WWe/PWdDGyrYmR/M/MOtjGyp4OTT+1l8e4m/Y+TqlYs&#10;wyvqWbd7HrWdxZiTg7XPc2mb00b3aBdt/Q0UV2erfeVz49mL3HfzOPO2t5LfLxtYM5t1ZxpYdkRW&#10;b507c3ea2XRXJs98OsRb/7SSUy/UMmerL81LvUUhiWw5l82WO3PZebGIIw8N8ubX5/nZ3+7h2a9O&#10;cP13m3n41wt59psxXv3LCp7+/TzOPlnNwIowsmtm2FHdJ9ZdxyzafiOWZ/gUTIluSs6Z+IY7sGJD&#10;OR9+eievfHyYZ9/ZRc/8OBp6o7QNRVSoancvjuep93fyi79eZPWhAnxTHAixTWfXhRbe+W4Xb3yz&#10;mpc+X8rPvlrHjjM1KkheRKdIKFJFg5o2MmUy0bJiZvXHSgxGxsvonJ9EctE0MiqcyK2fxdxVzuw+&#10;787uu13YecablXtCcLjnhJL9v8W9J1fa49LJcSW+QsluxJVTSxVjXJIluPeUIQTjXDy9hvMn1zG+&#10;rIXiYlX57DS7EJTXlylKqG4pp6Gtnqa2RmoV1a0N1LQ2KhqolTDUGsLQWE21hOG/ovF21Gt4o6K+&#10;XtPV1EkUyiUKRRSVllBUVklmTp6SWrahKFfkkS/Uz7FbBbsdkaXIksXIyrPZu9kGjfxoVTIlJFl5&#10;qZreSnpJEtbKBHIbrBS3p1LUlkB+cyQ5QjXjpGFKmTx5gTeROfL26c6EZnrhHz9LeD5VtmC6PPlk&#10;PMOmKYlDyJanD411JiRKVTc5UAdDYQ0kLjNMii1qiHLBJXCCxMGIiULtmcJFD1GDO67ytjO9pzPd&#10;c6oSTvNreXE5wSQVhNpPCt5+MtGf9LJocmvTRAmBLN+0lF998St+8dUndiG48+pZ0svjsZaYNF2Y&#10;REBIWWw8B+BFmGxOZI0LKS2+2ISBad1mYss9SanypGEkgco+k7Z1KqEZ00UDrvKU4fpfb1kBF5wD&#10;JWp+xmVJZ1zCPAlNCSMw3gnfBDVwWYMwm0SlJFQeONhunSwlLuTX+2t/mqgeiKJlUQYxRTOIFqKG&#10;Fc0iuzOc4kEP+jeYqRwJE7pP59Krq3n+m/MsOtJA/epsypdnsORUP/f+7Kiwu1X+PpqtJ4fYdnyM&#10;tXuGGd+2kKwyCzUddcwdH2V03QKGVw/QOq+WRRvm8Nonz/D4yxfoGa8guc4TS8M09l1r5IwSfvxM&#10;EKMHnRjdG8CV1+t58M1m4XeQks7KnY+NcfX5tVy+uYTzj49y+uE5IoKlvC4rcOubg1z/ci+3vt/D&#10;y39ZzXN/WMgLf1rMU1+O8v6ftnHuajkrdyQzsLxA9ObEDD9ZAYVxe7RL4GQVBwcSLFM4eHwuN57f&#10;xJ5jnSzfXEWris6KzXWcuGecM1fGOHrfKBeeWseaQ00itMl4JTowb2ue1uGA/X+e+2yMF79YbD+R&#10;2bownoQCLzLz3YjSdLGpqvxpE2UPp6k7WWIwiTkry7j13hGO3d9F33gES3encvpapWirntNP5LHq&#10;gLfCHYfLp1dhxKVT47cFQF0jLttjFVdOj/8YKxTLNO0Ke1ySEFzSfBfObGB8eRslRRaycizy45lU&#10;NpZT31ErMSglS7+zCuTXC5WEStqs4jxySgvIkV3IVeSVFdwODSuQpSiqKKakqpRSRXm1aKBSNFBR&#10;QoksRnlFof13aVW5/TxBRk6mqrush4ghr6iQ7Py82wKQL5tinF8wzgnY4/Y5AuNcQ77WIVf2Jb84&#10;naKGTDJqU5UEifJlJmIL/MiqiVClj5CC+pFS7K8IIUE+OCY7AHOGUD7JTYngIr/uJvV30w4Xilel&#10;SWgStF5WqppzKK23EZcRTGx6EHmVGaTmJpAp0TGn+OAUMJnZvpOY4jOZaf6zcAp2wjFwNrP9pzHd&#10;awJupllEWkIIl+UIT/HD3TRNYhLE0Qu7WLxxjqjBLMIIZunGeXz4u3f54q+/5+FnH6JtpFXJK/uQ&#10;7U90loH5EeQ3pcvipGEqdCS6xoO4Bl/8bJOYEeOAoxDSP3WWxMZFfnGWhGca5sxpJOT5UNycTFKe&#10;cc5hMu5hEimJloOH8NVvmt2ihKYEEJjoLnKRPUpzJi7PH2tFGBaJQVq5F2Xt/pT3upHXNoWsFjcS&#10;yiUwBdMw5U0lqdaH/F5fyua6M2dbDj2rIzhyrYNnP9vP6lNlFA1HMndfI5svDNG/OZ+sZl8aF6aw&#10;9+6FrD04wqp9izl77RSdY600zW2gf3wOQ2sHWbhrmBWH53Hy4V3cfO8+VbtVQulasiVyQ3tsPPor&#10;zfdyNnfcSOTQ1WDWH3fnxMOFPPbGMBduDvPeZ3fy+scX+PC3D/MvvM+/8jH/xs/543++xsd/ucKt&#10;L3dy6+t1vPyHTbz518387IflvPr9fF77bgHPfjjI3lOhrNohuhqJUWFwE/1NkMg74Gac1FMEmSeR&#10;qGJS3xZNQ0co6QXOxFtnEJ4wg0gJfWyaF3kVJopbYihui7M/3VorIV26t5inf76Z9/64jZ99O85r&#10;X63m/b/s5+6bI6LUabKlM6lqiZM9cpMFlj1JnahlqZsuYU9woHluKh9+e4k3P9/FljMZdCz1oXG+&#10;P32ro2Q7vEW+07j8Qss/hOCnuHJmtT3uOyOPpu79Z2/HA2fH7XH/mVX/GHZuDZfPb2HNyg5Ki4XJ&#10;EoLcokyqmyqpb69RcucQbA4iINyHoEgTIdHhmGIitOHy+SnxRCTGaEdEEx4fRWhcpPqj5P3iiUtJ&#10;ICYpjthkoxtDdGKU/WGmXFX8ihrZhdoye5XPlsAYIlBUViH0zyI6PomYxFjNF2M/lxCrSE6Nx6JI&#10;Ns4P2COWVIsoQPNXtJXL6xaRWWcjpsCEf9JMVXwnJVSQkiOchBwTacVR5NWlCnclctVJqpZJpBZq&#10;/TPNSoZAIlX9U20RopNwevtq6BmpIzXfLEswzX6y0HhaMSYtgrImEUlZPGGJfoTE+REYJ28YOQv3&#10;8Ol4R83GI1RV128SM32E8qbZOAdMVf8EobkPWw9ts1f+n/3qLfad2oG1IEEH2ZPSxgJWbR+nUtsR&#10;EBdAZIYiM4CwdAlCboBIJ57Yigj8Mo1Haz0Ir/QmKEuV3Oah7ZXYZBonLydgip0sfJ1lpwDjTHJk&#10;hhsRaZ6yBk4ikWCiMoNxDJ4hIZiKW5gL4ZZQIiwmojNECMnT1O9MqkQzsyqM6FwXofxUSntnUDHo&#10;REGXJ9myHfFVbpjyZxBW4Eh+T5DCmeblkSzYkcbeexrYe18rAxvVOGUVapdlkCSq8M+cQk6bHysP&#10;1bN8bwtDq5tZvHOY048e5MIz51i0cwHdq4aYs3mItXetZN8TGzh+cyPHrm9g+Zk5LDjcQ++uUg4+&#10;NYdHf7OQI8/EsPfxcE4+EsTJB8M4+0itKmUdD7y4gr/yMu/+6hpLN7Rw4eo2/ie/V3zBP/1fIq5/&#10;v8GtL3by9OfLeO6rZTz56SJe/3Y+L3zezSPvdbLlcCTLNngzsiwIW8k0wkRL0ZZZVLbGU9kUTXqe&#10;F01dieSXewvfZyhZnTCLLIMjp+ETMou+4WZKagqYPNsBz4hZ1PYV8eSb5/jomyu89NvtvPvHDXz4&#10;l60Sg6188k/HeP43R6gfjsDFeHGJ2o+txE92O4qkVNGpZcJtMrBMVhuZIFEx8cpvjvP7/zzD5Zd7&#10;WXM0kcH1It+uSIIzprFwRyJvfbMBh58S3578Z9dw/7m19njAHut4UF173LlKsUKxRmGM26Dhm7hy&#10;91bWrRqgrNSmRDWEIFuWoI66tlpyS7PwC/XD1dcNN38vPAJ98Ar2I8B4EYgEwMcUYB/mGeSLu59Q&#10;1NdbwhGKnykQV39vIbOvfT5XH3f73YVZOdlU1VcpKkUAIorCAtFChT2SUpPx9BZmu7ng6u6Kk7pO&#10;Hm74BwXg4++Lq6eGezrh4e2Kl9bHLzQMv6hwglRd4woihNCqcqmOzAqagIP7RDV8WYBI48SZj/xe&#10;JGll8vEFQURY/fAXDTirck/2nsQsn0n4hDppebPxVbJ4BE9XxZ+Aq7x0Qm4siTlRSjZVRYlFZGow&#10;geqPl13Irkwiq8qsZQcRm+VJSIIbriZn3EJmExjlIXoIJiI5SCSRxtWnH+W33/+eb/72Lb/4+pc0&#10;9lbjKeHwCHHELdiR8ERtQ7ZxOUiJLHKxVKvxNWrZDfrPYv1flQuWVvn34ulKxlnkdSVR0p1JRJYv&#10;HmEiA/MsiZozwaluuJtlUYS0PhIpU4IHURZP0gpDibXpuMR44G88zJQbp3VPJ7MyhficMImFcU+D&#10;O+Z0R/tDV9E5k7E1OlM+4EJhtxO21hlktroTLfthUEHJUDSFfT50rU3lkpLw1GODdK5KwtbuZxcK&#10;Z1UybzXkvK5YVhzoZPxgJ1UDFgrbkuhYVMFGWYRf/fAB99y8i8YFDQys62HungHGLw1z9KVVnHl9&#10;PdsemUP1qjTy55k499o4d745xMoLvux7LJW9DyQwZ60Daw74s+diOQevtPLir47z2395ilMPrmZw&#10;RRGnLq3nzvu2cva+9Tz59n6e/tVWnvnNMt750yZ59FW8/Pkinviwk/2Xc2kcnkZerQO51cb7K6bZ&#10;EzAsdTIDC3K5dn0XDz22gcOnB2SJ/TBFTSU8zkWePkhCoLZocqe0oZr5K8bYfXgHL7z7LL/5w4d8&#10;/W/v8eW/3uS1323ltS/W8OEPByUIJ3j0nR30rkrHP9m4TXkKwfHTRaUzSEp3IzhigoqSK9nForzs&#10;yWpzEwlNc6Ciz8yRBzq562YnD7w0yvO/3Mnmk/XY6iez6WwWNz4exOGBO9fx/xUP2sVAcX41D901&#10;rq5E4fx6icFmHrpzu4RgG2tXzaG8LEdCYHjvHKpbG0UEdcJ/G35h/jj7egiPvOwJb4Sf8eixKMAQ&#10;AVc/jfP3xN3HG28/f+2oCCVWII4aNksi4GIIga87fiHBZOUWUFlXZSeC3EJDCGQZKiqF5FX2yu/h&#10;MRvH2TOZPXs2041wcsYvKARP3wBmOM9ihtM0ZjrPYJbCTSLjH+lPUJKqdlGo/URgqCqccQuop9mJ&#10;qUrwyd4OeERMIURJEqCK6REzEbfwKXb/N1V47xmphE01ERyr7fAX8ns6yOs74BXqrOQ3br4JU5KH&#10;4R05W0nlhznZpGo/zf58fXSGbEN9JBUdyRQ1JWOrDCM81QfvcFmOcFdNG0Ks1UxQtDtFdcW89sEb&#10;fP9P3/LkK7fIr87CO8wJU7wSWYJkEERiXoywPpBYWZqq4USalqRTNWohr9tEblcQWeomt/iQ2R5J&#10;6VA6xapQKSW+Eg5PAlK0flaJZvIsbd9E2RVtd+gUic10QmJnE5niYr/N2RBA/zgfUouSqeqqoHGo&#10;gbr+emp7i7QdOWRXSxRylQhWVSWJTnHPLCX8TLI6ppLePFO2YLpEaZKsgQfpLY4Mb8/jpd/dycqD&#10;NcRXSEQtxpNxs0iuNFE5J1seX8ueY8VWG4i1yiTSCCalPIyc5iR2nBjn+KWd5LQkYmuOo25RAfNO&#10;VnPwhQHufHshR2910bszhc0P9nD/JztZdK6M2vWOrL+QxNLjoXSsncm2e22cfqGPo093sf+JNo7d&#10;6uP8i0tFFQsYWp9J1WAYrfNi2HSggMvPjfDIW0O88dVa3vluCx/9sJWnPh5ieH0I6dUTsFXPIN2o&#10;+OkzJZ6TZZlmUFxt4uHH9/Dqm4c4eLyL1l5RZtp0AsMdVPAm4hsygcJai4T+Gl/86Qt++I+/8t2/&#10;fMu3f/81v/+n9/j0r4/y6u8OSQiO8u4fTnLw/hHS6wPwTHIgME3kkTlL9nE6cVYXEYYjPsETGB6r&#10;ZsHyAloHA5k/niKr5o6vhDU0fQq2ulk0j4pclyeR3zKT6gEfzj83h8c+noPDQ3dtUIJv4OrdG+3x&#10;028jjIR/6Me4evcGrt29nmsXNio2qX8zD1/YwoMXt7FpzTAVZfL+uVYKSgtp6uigTlSQlZ9BQFgw&#10;Hn5qsH7GbcJ+Sn4lYLiqnYjAI8gHN1GAMd7dx0fVWh7crEotoXD085Rv9sLJ3wdnVXT/0FCy8/Jl&#10;Daopr66UCBSKCooprayipLKShOREnFydmTpzBtNnzlR3JtNmO0oIRB2+nkyaOYWJMyfjMHMiDrMm&#10;4hzogkkiYFalS6swiwiMy4PB8mVWqntzhblJuEbMYJL8nWu0I8FpQttMJXdhuDxxhKqfGmVhnDA5&#10;hNkB05khCpjm5YBz0BQi04IJt3rJpxu3dfrjEaXKHeoo4fFQYrvgZdwXoOUadxxaigIobk1QUmVR&#10;2posf2ncc6CEi3IhJF7orqrhZ/akdaCZectHZC8yZTtEDiIOo+sqAjFsRGhKIEn5Eo9CR8oGIqkd&#10;SyKjw5/YGiciy2cSWTmbMHn1pDo/UuqCSK31I68jjILeJKLL/UmuCaVyOJsaRZ32ga3MLCLxJCLJ&#10;0y4I/tGzZVOmSySmSAw8sRYnyZKU0DxUQ+twFS0jVUqaCuoGC8hriiK5wgNbk4sEKUYE4EJ+vxM1&#10;i8OpGfMlq2s2MeWTyO32p2NlBrmd/uQoascslM2xECVKCrKpvSQ52R/OMdtmkVETRm5TLCllATpW&#10;EpLKQJpHEmmYF0xRtwu2jpnUr/Jj28MlnH6tnQtv9LJd2P/s50d5/Of7GNhfwMIzBZx5sZ3zL7Vy&#10;8fUBTj3fKdtQzb0fDnHpQ/1+tYm73ujg7tc7uPMZCcS1dradqRI9hLP5VCEPvjKfn32xWp57De9/&#10;t4bHfzaHg/e2sPaOFkbWajtqPEjKnYUl35H0IjcGRm3c/+AmLlxYyviGSi48sIhDp4foW5BObqX2&#10;eY43aUURrN07zke//4gf/vMH/vyff+GLv/6CX373PC9/ejevfnWWT/7+AO//5QFal6bhHuOAf4rs&#10;XNpUzBnGo8uOJGS5q2i44i8iaO21sm57Let3l7J6ewH1c6JJNEjQMoUACUJUpgOlbSpCTZ6U94bw&#10;+PvrePNbWYP/LyH47/HTeLsI/BgPX9T092xj69oRCUE+efLdpRXltHf1Ut9cbz9pFxxmwssvAG//&#10;APwDQ/AKlDUwh2BOjMEz2BAIX433t4enr3F7qCEExqOmhhB4MlMCMstPOB6mSpBvCEGthKDGLgIF&#10;JaVU1tZRVlVNfHIKM11cmDRjhl0MpiimiQqMB5T8ZUeik+PJlkil5FjxiQjAKdBRlX06njGuFLQm&#10;UtYdL/xMtj9aW9KRRVlXAZbyONyVrP7Gvf25vsSpgRa0pVA7lENObbK9qs80HhDyn4GX2bAVxrMF&#10;PmRVpqp6RdmfDkwoCsI7wZ3JnrILQTNo7ill3pI2skqjCE9yJSbTBWu5H+Udqt71sVgKI1RRZGci&#10;ZuItIfKJcFbCO8mCTGeah8TMRdis3yFxxl11oqwwbYfXBHlLZ1IKTMK9AEp6okhr9SekdKrswBTC&#10;y4XrNa6YSqcRlDuJsEL51EoPsjrNFA+kktEcTf2SAoa2N9O7oYnNR0cYWFRNbLqPXYicJHShCa7E&#10;pnlomwOJzgwhQPYlMNpbDT9SCZAmL5qtfVhAzUC5Gl8eFQNpFHaFyfcrAfdlUbfMl5JRN4qHZ9K4&#10;PIWiwShK50QxuquEBXtL6d+YSseqSFpUrcKLXHAR8vqkuhCd701uYwwNwzl0Li6VPYi2vyQ2p9GL&#10;nuVhbL/Tyv5LNjbclcimeyzsejiPHY/ksPeRQg481sE9r6zl6tvbePDdLRKAOTzy80W8/IetvPW3&#10;Pdz6cg13vTmHPU80sOfxWrY8WMrOqyWcfaGNiyKLB1+fz7W3xrn43BjP/2IH7317jHd+v41HXujl&#10;oRf7JQB5PPLaGn7/79fZfrJBNm8KyXnTyavyobTOlyb58J6eeEqKlHR1gbz54RF+96f7uPfRxRLP&#10;CFkq474NIb3ENr0kmQ17V0oQfsanf3iTF947zcbTLWy6q4XXvz3Hr//9JquONOEvGgiSLQgVdZit&#10;02QJXUgpkl3L8sBHpJFic2ZgXhIDY3FUthi3EntIQF3JqHAnTwWgsNGHsvYgkYKo0zaVk48al0cl&#10;BD8l+H+Pa/Ywqv4mrt6lYeclBD8Kwv8uBBp/z062rVtIVXkhBYXZVNZU0dU/QFNbmx3fQyIi7CLg&#10;HeiPt5LSPcCwBibMSXGqan6yDH54BhgvOw3AN8C4QyySgIhgCYG3BMBXXV/ZA3+RRbiERUKgxDfE&#10;IL/YuIxYTlVdvcSg1i4Ejq5uTFXyGwIwZeYse7+vhCc+OY6B+YNs2L2BlTvG6VsyoIZbLIwNJdjq&#10;TYYQ3VrjS2Kps/pDKOhQNa1LpKA9m7xOK9kdUUJXb+LKfclpNZPXlkBERgDTfacwyXMi3lGe+EZ7&#10;EBDvQ0Z5vCp7JiXtauwtMWTXRelA2IhI8cPRYyLLRU9PPH2OPXcsobrJQrTFleh0d5JzvYV5M2QL&#10;VN2F4AGyJ96mGfakNyq/p8lZFsB4XsFVViWAxOwY0vITsRYl2AkkKN5bViRQqGwmvSGY0AKRQJkw&#10;tWoW0bUSnGpHzGVTMBVNIrRkuoTASXiuStwVRflwGp2ry6hZkEnN/Ey7ECzd0ENqfqisgSuBkc4k&#10;S/SyCswUVqdKxOIJS/DBPWS6/W5HU4onkbYgkktiJIDRqt7RFMnytI1lsORAJQcfnsPYoQIK5zqT&#10;NzSVupUhdG7KYu3dI6rcuzjy5Ar2XO1j/HQpY/vzqJwXS2KlryyCjnmDiKIzWSIj29kUQ3Kpt6yC&#10;K/3jiey5q0kVO11+N5Etd2YzvDWQrg2BNK5wp3OtG9suyf9f62PbPa0ce7SXk090cPbpbp7+dCOf&#10;/PMJPv2PS9z6zU4uvbyARz7cwWOf7OPo9YXc/7MtvPf9FV7//BRHHupn46lqdl+o54l31nHPU0Os&#10;PWjh3meGWbE3i9b54Vx6ZgML1skaVzmr0nuQV+EpWxBAR38qNaKj6PjJpOW5snA8h0N3d7D1WC1N&#10;c0NEolPJbzJR0ByLOc1Tx3aKRDWeE5fWcvej82nXdqw4UcBL357kF//+iLZhsRB/smyqA2GWiaLR&#10;icTZZpNXG05ORais4mQSMqdT1eIlO+kmIXCmqM2Rqj5/CU8i6WU+hGdMpHZuInsvL5HVGOPeV0d5&#10;7vNV/6cQGMn/sOKRC5tvx8UtPKp4+OJmJb9+36Pf9xqxlccubeWRy3vZuWEp1ZUldiKoqa+lb2gO&#10;LR2dFBSXEhYZrWQMxtcUJO8fgFewyEDVPSIpHr+oMDxDgvAM0jhFYEgokQmxBJpNdjvgGBCIe1Cg&#10;xgfKV4WRKSGoVOJX1zXYaeC/C0FsYpK8vwuTRQSTpwvpDTKQEHj7e+Pp5y4kD6C+u4b56+erEQ3R&#10;sbiTDlW9wo504o1XYZc6EprlQFypVLQnkdQaE9ktsUqOUmFtgpDaeAmprzDWTHJVBE7y0BM9JuFs&#10;cpWiBxCUFEhyYRIVncXYqlLtJ+7y6uPYsGeA+544zop1fbi6TxQplXLx8i4W6L+LS80kZfjaX6wR&#10;EDlNCT8JV3+hX5hxp5gbQWZXrbcnQTHynmlhJGVFqwqEEZwchK/ZHb9wVfkkX1WiBFIL40nKCyat&#10;OljboOm1TdFl0yUEqjq1bkSr0YUXqpIUTyK8YhaJda5Ym7wlBsG0rcyndUW+qnQCXWsKWbKtlbG1&#10;nZS1WIlL85MIaLmZColBbkk8eWVJRKYa9/o7EmEx7rD0VAMLUMNOlKcvYNH2fhZt62Nsaz196yys&#10;PdvA0mNlFMxxIVdEkDU0id5dqVx8Zw8P/+oAe68PMn6ullXnalh+rJTaBfFY672IKPAgNNPZflen&#10;cY7AeGlKWmWEhMCXGvn32qEINXQPNfQAlu5poHxA+6doAsm1jgxtSWf3fZ2ceXKU87cWsftKI2tO&#10;5rPycBZPfLCWF365hXufXsl9t1bx/ten+YG3+A9+wbMfnOP+5/bwr/yWx984yC4l7pnrC1h9rJij&#10;D/ew7kgGV18Z5ed/Oc3TH2wSpSRofQwBmE2+RNcggarGYBo6Euiem0WR2kpSpjuJWdrfhZMp7XSl&#10;SeJR3uNPZs10tT8z+a1RpIsKjedX4rId2HK4gh0nixmSsN34dA0f/ecpPvj7ec4+M2K/3yM41YGI&#10;9AmEqhsuQrAWelJY40O2qnxGiatoLpHF60RJezJYsMnKnDVWVhwql7i6ktPmz/UPjvLp/3yMj/5+&#10;gmd+v4qnfrcah2uq+D/FI6ryjyrZjXhMCf/4PUp2I/ENMTC6iscubebxy5vsIvC44rH77mDPluUS&#10;gkL79fqW9lYGh0do6eqioLycuFQhtLA8NjWR6NR4ItUfbUkm0ZZOXIZFuJlKrCWVOFX0uMRkNbo0&#10;Nb5ETadKl5xMjMaZkxIIj40VERRQ29hkD0MIirX86voGuxikWNPxCw62v83IT8LhFxRMoCmUsJhY&#10;giLCcfFzVsWM0Y4vVNXPVNVMp25+FTWjhSTIbyZWKVmE0nkdIXQszya/M1xi4IWtJVw7UN6v0htr&#10;g/FNAYlCmYlZpmlMC3LE0eQudY4grTRNIlCu5CklMDbQnrw17YUsXdXN5fvv4K6L+4hJ8KOs2sqj&#10;N85w/7U7OHVuMxt3zCe3LE7VfyoewZPxDplKQPhsIuP9CY/2wRQTSESC1s8WTrqSvbhJ2K3/ySy3&#10;EJrkg2voNFzCZhCSKu9fYrxtx4Ow3NkSAT9RwWyiyp2Iq/EkutyRkLxJBOarmkgg4upmk1DvSMlA&#10;BF2rSijui6Z8KJqeNTkMSBTa50ho66wkZIRIrEKJleAkW4JJtPhjjnMVqUyXPfGQEBhPI4ZR2ZXJ&#10;wo097LuwhoOX1jG8vorupZn0rUlhw+k6tl9upmhkFk0bXFlyLpHDz/Vy38/X89Cv1/Pwb3dy95vr&#10;GT/fReX8WGIqZmLOmYK/Kl9I6gziREupZeEklUQQYTNe9+5DSmkwZnnjjJoYijsyqBuRvVjXSLy8&#10;d0FfFPuvLmTJwRJWHivhymuLuPj8oJLZwpZzJVy4NZ/xO4qVkJEs21cpPF7MQ8/t5vorZ9i4b4ie&#10;eQVsPj7X/uTgycfm8O73Zzh4XztNC71Zui+Fn31/hPe/P8Ctj1cxuDaO1Mrp5Nf7YquQ0FV4UN2q&#10;RG8Ko6I5gowCrWOeBxZFcu50ytt96V2aIvuUQFz+FG3LVG2bK5nVnmRUT6d3uYkzjzQwd2Mom85n&#10;8uK3q/nZ37bw9l92cfjRJlKrHESxDuQ1+FDbqzzKmk6KolA0Mn+FTcfNwvxxG+t2FjF3aTgd84Po&#10;W2Z8fyGRjA5Hdl5u5X3R0Af/foi3/76d575cxUvf7cLhMSPpf0z+J+7dxvVL23/s/rfQ7ycu347r&#10;V7YoNt3+fWUbj99/lD1bl1NbXUhJWQFdvd2MLFgoLOqnqKaa6JQEO+obJwiNrq+6/iKBCAmCj/Gu&#10;ASVpQISZEHMk4WbjPoJE+/0EJlmE0JgYQqJFFGFCeFkMww4YpNHY2iYRqLBbBKO/pqGR1PQM/IND&#10;7BEQYiIoNMweEXEij1BffEM9sFVnUNJvJLmFgl4LlaN5VM3PwdIk1a7zIrc7mNalqQyuz6Z2XqI8&#10;rpmGhelktwYRnqNK1hJJ5UAWiSUmQqy+hKpSOocaLwXxEnZlklSQhm+kLw5O8nGR7hRVSuiE8R3d&#10;5dx9zyFq6nJIVVVdtrqXBYtb6egqoqzWQrI8d2yKrwTTW4IZiK0gEVtukrbFBa8g+fKUEPlxJ2LS&#10;A2kfaaRzYacaQSk5NRLJNFFT2CymB03CP2UaMUWuEoJZeFuFkLnOBOfNkOdWYpU4E5g9GY9MrVvx&#10;FBKbhOlzQmhZmkTlnDSymv2pGAqlcbGV2n75e61XfnUa6fkxmBN8Za+CiIr1JiTc+EbADGKtARTU&#10;WKnuUQIuVSXf0cMyUcD4/iFV5z5GNqghrs1h4Y5clu0vEKY30LMlhrEzZg49X8r5d3s4/EINm65V&#10;sOpKO4eeWUr3zipcLdNwt0wlKssLn8hJRFpdSc4P0O8g4gsiVRFjZT9EDFVWoiTs+c0GntdT1JVD&#10;44JcWZtcNt45xP1v7mK+0H3XlTbueXkO5242cdeTbTz/6x3c89wi+W2t84FqrVsFi/eUsvV8Nz1r&#10;y4kv9iQwZYLoIpGj1xZy9c3V7LmnXss2HkCbzD0vDvLxvx3lVSXPhZdkgcc8KekJonYwhQIVikqJ&#10;QKv6G7rj6Ftgo6lb7agigLwqCar8fGqhu9qKbGa+iyhqiuypg0jKkcLWUCp6fVh5KI/1pyyiNG/O&#10;PN3Mk5+N8eqf1vPxv++VELSTUGa862AGDUNxDK+ukQ0Jx5oje5vvTv+8PPq1D/oWyAovjKWxN1Dr&#10;5EJBvTOhubKJpZM589x83vrbLl75YQuv/HUrr/xxNyeeXoDDE0L826HElgjcuPxT7ODmlZ9iJzfu&#10;U9xvhMTg/q3cfGCbYg/XH5AQiAhqq4soLculq6dLjXwJvXOHKKuvtp8L8A4VykoA/JT4PuFGozZO&#10;iCXhbgrALcjPbhe8Fb6yCebEWIJjzPZhxj0Hrn5+zPbyxlcVvlhWoKOnl+b2DvsJwtrGRtq7e6hr&#10;aiYhJYXZLq5Mm6WkcJzNVMdZTHGahVeoH+HJJuFrCJm1GZT151LUk0b1SL5EIZnSgWQlf5F+p1K/&#10;wEL3eK4qSxEN8zXNnCRaFueQUqNlqMoW9iSQ35akqmQ8gxBKosJkcRfipSoZOkgtTraLwDTjVmFh&#10;u3vQDAmCM+09ZSxa0UlFbaqSPpD0AlX3fLMQWypdFIslPxpLQQwJWQb+h8vnmUQD8ozGDTze07Tt&#10;TvjJj4fEelDUlK/kq6Kiu4RyhVU4Hq8KabLKXqTMIFk+0NZgIsq4c00WIancjYTSmcSWzFJjmExY&#10;/kQsDe5UzI+mZXWaqmIS6ZVexObN1PIiqRvIoKAugUytV0FlmtbRQnicP/EpoaRazWTnx0mA0+kd&#10;aWDJujkML+tmtahm6+HFLNnYyvhO2YoNtSxYWybfnM3AuKq1/PCaYwWcuqmEu8/M5itmFhz3ZtWF&#10;OMbv0fFYGkzf9hK2X1ks+2XG1+pGYmE4ocnuJOT5kllpku0Kw1oeJ+oRGdZYZBMyicqNpKAli46F&#10;EpnVzfStb2Dt6Xk89au7eejtfey41MoDP1vJ07/Zwq5L5Ry+1syll5Zw5OF+tl7oYMOd7ey6bw7n&#10;n9/AuRc3s/nyGHkipKbxNC68oJz48A52XhDhrounc2UQ2y9W8uLXm3j7bzt4/vvt7L/RTXavbFb5&#10;VK3vbCIyZinxNP+AlfK2cBr64xgcK6CxJ4W86hCSjcfWZRFCU6biJ9oJTDVeYzZR7WgKWbI7Re2u&#10;EqZs0UcZ+x8s497Xennlq5V88vcdfP6/znCf/Hx2swNlPcazFyYS0l0IDp+Gv2ky/iFTMJknSxC8&#10;GFmSxZK1asfz1V6rRbpZE/BPm6h1Def+jzbx6l92cEukceOLDdxxfT7Jzd443DQS/v+R9EY8qcQ3&#10;4qffN41+CYERhiA8+aCE4P693HzoGPu3jVNXXUxZWRY9/T0sXj7O0PwRKhqr5WFi8Vby+xlXAxS+&#10;EaHCZrNdCDxDA4XDfvYbi4zwNvnLL0sI4qLxCjEeK/XBPcAPF/8AJUKI/ZxAZ28vrZ1d9isHhgB0&#10;9vbJd7fYrcVsV1dmODvdFgSX2cxwc1SFVoWtyiGrPktJkkROazqW2ljS6hIp0wGrEkrVjGSoAiSo&#10;m0zTokyhcqGIIJXq4STRgHA035WsVrMEJMH+zIFxzT25NIL0qlgqRRYjGzpYtWeU1KI4JrhMID4z&#10;jt75HVLkKlmbACxK8LKaZOYuqGLV5kG6R0QzLaKOziKyKlKJsobIHwYSkuyjbXfXOjvqADuJkFwJ&#10;CDZugpqOt88kHH0mYpKglbWXUGoIQX85uS3p5DSGqRGFkd0YZP8MW3pNAJl1waRXB6hSyasuttEi&#10;sslpDcHW5EXjwng6llmp6A+noMms9faVN/WmrM1KQW0axcbXiqrTqZboVDQWkGwT/mbGkFtooaI6&#10;i97BWhat7Gfhij4Jfr0qkY7D3AZGx1sY39rOglU1qorZFNf5UNYZSs/yFJbszePS8/UcfkyEcCKE&#10;2pUzadkUytLjWdQvi7Sfg6lfYtN+t2odQ0mqCiavM5nmpRUs2N1H31JZwI5cLEVmUgpCyagy0Dqc&#10;8X1jHHtgryhgBStPjHHu1h5e+vJBrr57iKvvbOSOh1s5dK2Vk08OyipYRDz+7L2/gyM3F7L4uIjg&#10;ZLMEYA6bLw1w5MllDOwsZv6hGvY8MEz3+gxRocipfRorjmbx3O938NK3W3n5D1t46st1bLivjoQW&#10;oX3NbKG9ilXiDAISppCU70mMTUmaOJl6tY+xtXXYSv1kiaeICLwkap5EZbvJ2riJCCZrOxyIL5wm&#10;0nFg0+kK3v/TAX75bwd560/b1b+Z9/+4nl//6wGuvdlF29hM5m0Mo3EgkMhoCUDQRLwDHfALnC4r&#10;LHEJdyCnxI3xTSUMjiZRWichyDWeC3FgYIeN5/5o0MA4T321lCPP9kkE3HA3vnT05AO7+a+4fzdP&#10;/Rg379tlj/8ShB9F4OZDGnZ1N09f3cHTD+7kqUckBDvXUFdTRll5Pn0DfSxdOc7IojEqmxrs/t43&#10;PBT/CJNCRBAWRFBUONGpCfZ+rxB/+30DvhIFI8wSAlOsWaKgccESikBRgb83AaYQSisr6RkY/C8i&#10;MMSgqaWVxqYmkiQEzq4uEgEXnNw9mOXpTFiCGpgQ2zfKWxgWRmZ9JsnCyvp5Few8v5G1R0eoM16f&#10;LYzLagyldm4azQtz7GdVKwfilTxZ5LfGqKoGKOGiyW6KwqwDGGj41qIAiUc2czc0smBHJ+VdVvvz&#10;B8bNSEm5ZoZWtrN630LqB4pJKYqgtDWVJZs7WLGzn9y6aGJzg9UAIrBUxCmB00ktFfKWxEi9A/GL&#10;n6kqLP9tvLZM/t9HYuDpMxnPkJlYSiRQPZUkF0tAssya3p/YnBkabjxdNptE2YJYm2xMTQgZlUH6&#10;b+PNNBG0L8mgVkKX3xFISV+wUFT+tcJ4FiKasrpUIa2wuquYwsoMiioyqKnPpbwqA2tmLPlFslSy&#10;PoXFaRqmCtxdTVdfLbXNhTS2lVHbJIJqL6W5q4Smzhxau/Ooa82koDyS/LpI2kZT6FxmkS/PZd2Z&#10;LPo2eVO3xJeaRSKBDdr/A9HEFLoSnjlDPtm4IUo0MieeXIlYyXA6S47OZfHObm2TmdA0H9zMM/BP&#10;dCGxOIyHXrvM61++wuKDc2kdL+DkzQ2igSOce3Y9T3y8kwV7EkQKJtady6N8vhNztiVw/edb2X9t&#10;LnN3FjK8q4Llx1o5/PhS1p5tJ68vhNzeYEoGRUC1s0kqm0hlvz9XXl7B2384yWt/2MML32zmwY/m&#10;M3Yym87NSaw61UbHohx8E6bhFWM8szFLpBZCcOpMicFE0UEsOdUm+zcVLKXB5DaKCKsDlfjG+ydm&#10;igimisgmk9s0m7ueXcS7fznEW3/czns/bObNb5Zx6YUy2ZpUDtwTyejGUFrmB2PNn6L2MYXwSP1H&#10;2CSCwqcQIisVGj2RqKRJNHZGU9noQedIFAfuHqG035exg2m88P063vzbap74bCmdW83kzwvkyNPz&#10;JAQP7lF1V/woBD/FUxr2tOIZI2QBjN9PPbSHm9d2cUPx9NWd3Lq6nacfO8peCUFtTbmEoFBC0H9b&#10;CBYvpqKpUaivhDeZlOS3k92o+kGRofZnDfzCg/A2XmYqYjBuOzbOIxjDjecRvGUTvOT33SUEzr7G&#10;7ZPh9pOCLR1d9vMDhhCUSQjKJQ4N9fWkpVlwFRE4igac3Nxx9nOnsL6ETlXmbDXo3MZsIXMmfeOD&#10;/OzL9/kDf+KVT5+iSxWna0kZR+/fzmNvXubSs6fpXlZG/bCVptFMeVFV60xnkkr87dezY/M8hXWT&#10;hN0B1IzmUztaQEJlCEHJ02kaKmfr0VV0Lai2v8l3eGMHwxuaWLyjg80nF7D+2DxGN7eSpulDbU72&#10;qxW5bfFkNkWqUXuSIpS3VIYTkuZCSJJxN+JM7TsHkZEjMcJzc3IggYkBqjhxFDYWM7i8i7GNAxS3&#10;xNrfmhSf60FmqT9Zqj759WYq7F9hCiGryp/Kjhia5F1reyxqmMkU1SWpYut3U57EtJiG5lKq64wH&#10;u/IoLcmhpCSbgoIM8vOt1NeV0tVdQ0OjbElNLvX674aWUpFZlf0qSEVNHlW1+ZRV5Ija0mXhrJRJ&#10;UMoqM6msy6C6MY7qDrP2j4nWUUcJk4PCna6xaOqGojClybqoOqYW+ohMnEiociJnwJeSkRCsfaGU&#10;r7CRPxhH/kCsxLmYrLpYSrrSsdXFiWxqGNs9RM2CAkrnRHPyxjhnntrA/ocWcO29zbIK+fRuMFGz&#10;VNjcPYkD1+Zx3xubaFwaR91YDD3rcpm3s4r9Dyyha00upryJBGU7UDk3kuFNxVQNhFLaGcjdT6/l&#10;1/9+g4/+/V5u/HYXux9tZd3lNvZc62H5qSZymkPwVBIaxFhkfCGqxY+awRh6JcC5da4Sai+JwiT7&#10;reyVfcmyS6kisiS1KX9SyhxJKJxBt9bp1a9P8O5fj3LnrXbueMTCXc/YOPxgBAfvjWDz8WS65vmR&#10;pnVMtEwiKm4WcUlTiI13wBQ1QXkzjcjEqUSpLaZqf1aK/rpGo9h8uIn2FXFceHmUN3/Ywnt/38XB&#10;m/V0bI3jid+u5/3/3IjDUw/tVYL/GA/+I55+aB/PXN2nrtGvuHo7nrq2lycfvt19+prE4fHjEoLV&#10;1NRWUFpRRPdgn7BxJfOXLFHFaCYyPl7ooqQO9MUrwMt+h6G/qntkfJyGB+Cuam+cCzCsgUEGMclx&#10;hJi1U427EP38cff1xc3HG1NEGDWNtXT29VLT0KSG2CpEHaLdOHnY2CghSMPTw0NCICpwdZMtmIV3&#10;qDe2cnnehlyya6yEWvzYeXonX/7Hd3zx92959ecv0ja/ml5h5y/++D5/5Hu++c/PefC5s2qgGSQp&#10;oeLyPFS93bCUBwvffIjIdiVeopDREE2mhMFc6E1wrjOJqq5to1XsPLaSA2dXiQRUUdVYe5aWCdvV&#10;IMYrWHGgn7kbG8gSjodpHku9Dyl1vgRq+SG2acQWzda4aMy52t5MJ/3W/rDJ/yd6YYrTfgieySQ3&#10;B0ISgnj0+cf5O//MX/7XH9l7ehMx9qfXYqhtsciGxJBhfCqtXNW/3rixJIX6Vqv2X4oS06rIlIBm&#10;UqqkzS/KVCjp87Ioyc+luDCPwvwcexTkZcvu5Ws6JXq1qn5jGZVV+dTVF1Nbd/t3XWOpRKRcYlJF&#10;a3udXSSqanIkKLkUFIoKCpIpLIylsCSCqvoQyps9KVBiFNT5UdEaiVVk5Rc1TfbIxd5vvDknWn47&#10;rmo21k538pYm0rArl759+Ry9uYxH3zrKAolp/6omKgZyiC72Ib9bNm9uBlntkXSukUCtyGLNiQ7O&#10;PrmIlUezlejxNC3zpH1VmEhhJUsPNZHS4ENutyyIvLm51JWkGh8dy1mYsoXzC1LZcKKXeZvKaJ+v&#10;Zbf70zJq4fiDi7j88npZjR4610ZSMBRC5fwocnuCSSjxEBGoqjeG0L9W+3bAi2UHS7h4c4GKURCJ&#10;+ZMl7hMl5NOJEVXm1EdKDHUcupJFQbIS+dOYsz6Tj//tHt79p4M8+HY32++Rddo3gRUHXRnZ5MTQ&#10;cl+GR6O1X6dIkH3o6ZXQFwj9UyYRHj+ZMOOFJFoHi82N4qpQqpplyxYmUt9vWEIXrn+0g4/+vo9r&#10;v+ijZ+dMiUE1b//HCl76a/c/hOBpI+n/X+KZa/t/DP1+eD9PGfHIIdHAHRKCkz8KQSUllcV0D/Wz&#10;aPUqFi5bRmNLm9AySyuXhDkmUhFGRHQUkbHx9uv+4ZHRUjIzISKAnyIuJU5Kp/7wMEzhZnuERkRq&#10;GTHUt9Qwb2yBKlG3/UrBnHnzmafoaGvHkmrBy9MTZ3d3nDy8cPR0wsXHmYAYCUqkO0GqpN0LO3j1&#10;lz/j87//kV9+8xkvvvMMq3eP0j5awbUX7uPXf/61OOE7HnnxPPlNwnRV/8IW/e+AKpwOWJyEILbY&#10;n1AdSOMjIe5xE4gq8aFkThr1i4voWVLPik29nL2ymdE1zfa31UbnGOFBTJEnrUsLWLyng6q5VlUd&#10;VzV2CUjjTILk6ULz3QkzvpIk0ogs9JVQqHFWxkmkasmrT8ExcBp+Zld8Ijzs90N8+PsP+e5f/sgf&#10;/u2P3PPoKeF9ItacQFKs3uTKQ+eWmEnPCyWvXInUaSB8kd3fFwjv8wpT7a+Jy8hMI0lCnaLjk56a&#10;ii3dSlaGhdwsK9mZFtItidhsafarQWUS+eISQxRyqawUGVQXUlVVIEHJo6aumMpqVeTyXEpKsylX&#10;t7xcYlAmQSmykZen/8qykJEt8cyLJKsohjytX67QPrtQURRGWWOi/X2LKbI2UflOBGVNJbhsKlUb&#10;rWx8rIXtt7q58vFmnv3sDP1b6qmYI2KTdctoibS/l9Ei3B7a1kzVgjyiVWF3XpzLvc+tYvnhDAY3&#10;h4sKYllzqpwtF1S9uwIJyplCcM5UfDOn4ZE2GR/LBALSp5JQ7mH/AtHw+nLRoCupxW5YS43nKwJI&#10;yJ1GQUcI7UsjsbU64pbsgLlkFlWj8aRWBojkZrByVwt7Hxhl7Z0lnLjRxfaTefQtMt7z6GW/TyBI&#10;QhCUYLzWfgZhqS6yEe5E2Cbho2WV9gXx4LuLuPnbIR5+v5m7bhVw5ZUmtp0vlZ11pbBmEj09JkaG&#10;oxmV3Xr++X2cODVEXOZE0eJUFVfRQOwEcvJFrypWEXEir54QanpFkhYHluzJ563vD7HniVK2X0vh&#10;pT+P8/Lfl/LiPy+WNVCCG/HUtQP2sP9W8hv9T187qMRX95EDPPPIQZ5V8htd4/fTjx7iWQnBM9fP&#10;cGD3OLX1aihVEoI5QyxZs4ax5cvpnzNM35xBRT+9QwP0DQ2qig/afX5XXz/d/QMaru5gN+29HbT1&#10;ttPe00ZbdwvNne3ynN00q+I3KdHrRRcdvd3MW7jQTgJ1zY109XfTPdCradtU5arJLy2yP+tQVFas&#10;HZFLSkYSEUlh+EZ6M298mI+//JDPf/ieL//6N3735+/47E+f89avXuTw3dup7yuXULQKo1Zqx2Xp&#10;wIeQUyv/XhlJWUsqtX3CUyFufHEw5nw/CUAA8ZUmsjsTaF1ZKvQSIg+ks2JrL9dfOsf+syuJyXAl&#10;UJhW2m0ltzmGku5k5m9rYc7GeiJL3IWhk4mrnYm5apb9ttpwVcOc9jg1sljCC/zVuJPpX9NOUXMO&#10;3uHu+IR5EBJrYvnGlbz36w/5/R+/4qW3n+fw2d3a11WqDmYyMkQBRVGqzDmyUfLt8u41DUpgJWeB&#10;Kn9paQG5OTZsGaqgmZlkJKaQHBFDfHgEMRLfWFm0+CgTqQnRWBJjJQ6pZEsYcnMyKC7K1fz5qvBZ&#10;VFUWUSkrWKz9bJwbKi7NIb/ApmoloigsFAnkSgCyyMvJxiqRSUlJJlHLS4wPIUlEY7WGkZsfS2aW&#10;WfPEU1GfRmFVOKl57oRne+Cq/eaa60DZ5ig2PFnNzheq2PN8B2vubSZHiZDa4Kt9FUReVyRxlZ7k&#10;dMSx5/Jaxo/OZdHeNh54ba/9IZ11J8rYeKaMkW0pEocmhrZkk9ejqtoTQ5BtCr5WJaZNCWpVRbU5&#10;kNXoRNWgicya2bKEEwi3yL9nziYh05V2UeKuk3PIbw8kq9WPElmVthW5LN7XTXCaMz7xM+hanM+J&#10;R8Z46ffrOPdUJZuOpzKyNk5V2SxRcSYseRJmy3TZvmkqUg4kFDvStjiShoW+VC/2Yc+jmTz0cS1X&#10;flbMPa/V8MJvt3Py0bmsOVDEwpURrFTcI5Eb7A9n/rwYnnp6M5sPVFHdGkB6rtZVgmLLd6W0Vraz&#10;1J2KLh/6liexdFchy/fk8uQHW7nw6nxe+H417/zrZl74w1ru+2AMh2eMZP5v8bRR6R82BMDoKh7R&#10;sEc1Tl17SACeeVTj7V3F9bMc3LOCOnnNktpS+ubNY+XGDSxdJa/c26/hdUrmBtq7Ou3PIBiX+36K&#10;7j6Jg0SiZ7BLSd4m7G+XMHRrWC+9w0P0jIwwoOgfmkPvwJD9jsXRsUX2y5MdEo7WziaJRQtNPe20&#10;9XfRNbeP/uE+5o4OqttDiXA2LN5EfnU2z/7sOX713W+59tRN7r7vAV56/2f84tvf88lXv+SD333A&#10;3rPb5aVTibR6SQSMV0PHkZIdjE/4FGIs3mSWRSjCyGtNpbgvh+JBG2UjuTQsLaZtdQXV8zKJL/eW&#10;8sdx3+MHefjpY/LgIh6LExnyshk1Efa746rnprNwVxvFA3H4ZQrzi6ZiKpWSl3tSNGjVcq3yyGrg&#10;vTbhZ5tIo04ClENqrnHzSByL1yzj7U8+4LPvvuTTb77gg1+/zUPX7+XY8d3s2L6Kns4aOppKaWqs&#10;oKKygIL8DPt7InJy08kWBWRa00gRBcRGir6iIslMSiQ1OpoksxpqVDQ5aUlUKNGbqstpr6+hs1XH&#10;rrWervYm+rrbaGmpF/rLIpSJCMpFGRXF+p/bUVlVQlFRIbm5eWRlZUuUMrFZRRfp8vPWFFKTJASx&#10;YcRHh+j/g0mKC5dIhJOWosTLEGrnm0QzfsRn+djf9puqKlqx1oslF2O44+UGRu8qJKJxFu75jgTl&#10;e6qaz8TPNovEmmBGd3Sy+uh8u8juumh8a6CbnlU26oTSxn0ho9uK2Hi6jZr5CdSM5dC/rpn8jlTK&#10;BiSKzUFE5TjYb8ddd0cFR64M0TQvjMjsKeTVmKhoiRLFiOh6kjh37yLKu83suHsu1z84zLrjLYzt&#10;bCG2QBY31nhLsRuH7h3k/T/eofXIEe6HMLDKQsuwiKfOk8jUCSpODgRHO9A1ksiV5+fxxHsDPPlR&#10;A+deK+fON1O59F4i97+bzfmXq0QnkXStCObco73sP5bBkSNZnDnTxtM31rF3eymPPbaG3//5fnad&#10;qaegaRrDaxI4eLGD+55dz/YTrXQtiefYA3N547MjvPqbQ7zw8RE23lnHlsuF3HG9jvkHorH1uBlC&#10;cFgCcFjV/Yg9bv82Ev524ttF4Mdhz9qT3xhudI3pj9uF4MDuVUr4EsobqhkaG2Ptzh0sW7tWfrWF&#10;qMQETNFmIuLjiExIwKxGaHRjU1I0LB5zbAyRcfLasdFEx8cSnyoEN+48zLAq0olJTtEykohPSdN/&#10;tLJw6QoJwTIRRA8tPRIDUUF9VyspqnJRqjrRKUmaJwFbQTbN3a2U1pWyee96vv/nP/KXf/snfvbJ&#10;+xw5c5KrTz7O27/4gF99+xmf//Vrfv71B6zdM0qczc/+FF+WsDw6wxfP0Any57OwCGFDkpzwTXTE&#10;33huP84J/zQ3SvpT6d9QQ9uyIlqW5FPSmsTgkhoevnWaxes7idAykkplizI98I+bTFplFO2LRQ9z&#10;UjHlzCAgewLexk0+xtdnqv0JK/QkqyOBvnWt1C+sJKMhmfQqK12jnVx8+Dxf/vlrPv/jN3z65Wf8&#10;/pvP+e6Hr3jro1e45/JZduxYT2N9JfnZ8v752UrOEkpKiu0VOic7k8x0iyq9kjE6gmTtd4v2f0ai&#10;GqgStaqggHnd3WxasZzVixayeeUKlg6r8ojM5vZ0sXBkDt0drTTUVlFTVS4hKKa2sozSkiKJTLYS&#10;WZZDxyAvN4fs7GyJT44iV/YiRYmeQKaOa1pSAkk6zla1iczEeNLVnxIZQmKE6Ee2MSMhnIKsMLLy&#10;gyhsiKC030T9qmB2PlzMgad6qN9gZbbVAfdsR2LLJSjl4SKrEFmzPFYenEv1kI3oQncyGsMo6Y1m&#10;/I525m2uICp3MhV9kSzb20x6g5usl6uqfjH9qzoU7aRJeNMqp7H2YD6nr3UqcfppWRAvK+hOUpYb&#10;2SWB9mcHUoTgNR1RSrQRXvzNad757hLbL/RRuyCBNBFEUtl0ijs8OPf4PL74zyvc88xiCpsdKWzy&#10;oHFuCvVDEt4qEU+aAzG2iazea+OFT5fwwJv5XH47VtYnjSufJHPnWwmcfSWRk88XUDniTtPiMJ75&#10;eBtH72xg/4E8nlGS//M/3eQ//u1Z/vTDdX7+zQX23dfE6hMWTt1oZv8DpSzZl0rjQhO7zzdy33Or&#10;ufHmLi4/Nc7IulwsVTOZtzudG7/awP1vLeXQo4M4GIn+j2T/P8M+3iCBxwwrcIhbGnZLgnHrsROK&#10;U9y6eY6DSrSG5mrKGmrpX7CQ1Tt2MLZa4tDeRqganLOP8by+H57BxnMFgQREhBOTmoJPqAkXbx88&#10;fYyvHAcRZAojLCYGPyFqUKSZcImHMe8MDw8CQiOob+pgbNk4C8aW0yZr0T44IFwTdXS3E2lJZaqX&#10;F9PcPZjh7s5sLzfRQBQpthSpeSaXH7yX9z96h9ffe5PnXn+ZZ199kXd+/gG/+eYz3vvtR7z963d5&#10;7IX7KWlW5ayWN66SSKX7SsHdiU3zJCU/3P5BEefwScwKm4hThPFGXwci81zk+SVSozaGN9dT059J&#10;rM2bkZUtrNw6RHaN0Ls0Fq9oZ6Z6OxCaFkjdkBC7L1kN0rAHwsT8GUSVTlHjniz/GkrNAiVsrZnA&#10;dA/Na6Z6sIYFaxfyxiev8NUP3/LFnxQigp//5hMeu3GVvQe3M7pgQAmfTnFBFo21xpWUSvur3QoL&#10;8+3VOTUpSdU4liSJclp8NBn6XZaXT3NlJW3VVQx3dbFNFLdh6VKWiLxWLVhAX0szrVWVtFRUUK9u&#10;U10t9TXVEoAKKktLKDSSPisLm5afmZZGhsQ9JTkZi8ViP3mbIftxWwjiyJI9yExJJTkmSv8fI/qI&#10;IEk2JCFMViEiVIIQrn4TieH+JMZ5kSZ7YFybr54XweiuRFqXmLC1BBJqk4XKdicyw0fIHkh8fhiF&#10;bTYloP6nIsR+LiYoczqR+bOom29h4dYqYb4HtUNxqo4ZJIq8SvtzqJtTRrqOc1hmEN5xU2gZDeXw&#10;5QrOP97E/nuaSCmbRnyhNxmFgSpaM7U+U8kpNr50FMmlJ9fx8Z8vK4lP8ugHO9nzQA97LzXxzC+2&#10;8e43+/jZF9v52Zf7ufPxJcwdt9E0FE5WvRMdiwIZlLCVdDowOG7m8H2xStwoLr7ozZnX/Tj9VggX&#10;P4xh1w0zG+83sfpCMgUD01iwzyYCqaV7XghXHx7hf/yPF/iXf3mGf/vXZ/nr3x/h3d/v5/EPF/L4&#10;x63cK4o4cT2XU49XcO3NlVx/Zy2nHx7l/CMrmL8mi+w6J5KKJ7BwTzYvf72T3/yPu/n0f96Lw7OP&#10;iwaMeEIVXvGTADz7uAjAiCeMcUp+xXOPH1EcVRzT75Pcum4Iwd3csV+VqLWKsvpaBhcusgvBglXj&#10;1LRJCFR1XAICcPH3xSPQePowgEBzBFHJSXibQnD3lUDYhUACERJipwW/sFD7E4feYWE4GkKgxPYP&#10;CaO5rZvFy1fZhaBrYJDuoSG6586hpa+H2HSrXQimGycKvfyY5elpv3Lga/Jmpsd0nLxdaWhv4fFn&#10;H+P5N57hzKWzjK4c4+S9Z5Rgb/He7z7h9P0nsBRF278oFJ9tvPs9EltFEsWN6eTWphCXbSI41YtZ&#10;oRPVeFzxS3DFNWYiYTnOWFXB8npURUp8VIHcqexOp65XCSKySCoIxy3cmYmek+yPPZd1WclpDiYy&#10;ZzLxpTMp6jNT2O9LVqf6B8IwPkDilWJ8utqFok5V9/p0mgYaeOvXb9qF6+e/+zWvvv4Shw7tZe7c&#10;HqqqDa8uAlDi19ZWUFVRKi9fIiookBdPJy4ujqiICGKE/8kSgUJZhM6mevraWlgm6zU+fz7bxlex&#10;aflyexhisHL+qIhg2N5d2N+vaduoK5cFKi1VlFBaWECuLcN+ktYq/M9U0icY/xMVRbyOebTsRqLE&#10;Jl0CnWlNJU3HNVXjjUjWuISIMBIk+AmhgSRHBJMaaSIpLJjksECJgTNJ2rdZRUoa4yaoqhnE5Ewg&#10;Jnc2ftHTcAmagKPvRNwCp+EWZLyPYRqOwQ4kFrhT1Z+CtSYIc+4s4uXJyzu1vc0mRtdL8EbT8E+c&#10;RGCKN+5mL9winAhO96ZtkY07Hmxg50ULd95oYf2xOk0z1e754zO9RZqzRaVTKar0I7vSme6xBG6+&#10;u5t3v72L1749zevfH+bdP2zn03/fznds4wt173myj7UHKjh45wDrdldTN9ed1kWurDoSz+az4Zx5&#10;3MSDrwbz2EdpXP9lEhfft7DjCRd2G19hfjqd5efCWX85l6V3hLHtLit9K5zVnpx54aUN/I//62l+&#10;+OujfPPDFX73t2O88/UmXv1uNa/9cTmv/nERL3w7ytO/HebVb7fw9tcHuev6IpbvKaa0O4BFu6pp&#10;HI0js2Uao7tjePDtMV7+ag8Ot64ryW8orqvKK8mfVbIbQnDriaM8f+MYz91Q4t84wvPX9fuJY4oT&#10;vHD9tgg8e+M0zz15L4cPbqSls5oKNa4BCcGaXTtZumED9ULNUKGnS3Awzn5+uCicfX3tRGDcX+Ah&#10;OnCTCLgr3LzlsXz97VbCEILZms4pMJDZPt4SAle7ELS297Bw8QrmLVhKt4Sgd84c+ueN0CkyiM/M&#10;ZJqWMcPTh9kefsx098bF1xVTVKD9fv2pzpMIiwthwYq5LFszSmVzBcHyq2NrFvPAzavsOrWfhsFK&#10;uwAY9++bkrwJTfbBbA0krSSWhLxw+yfH49QNSPLAzTyd4BQfgtJdCc/1JKbUH1/bDIKy1HgqfGga&#10;zqO4KYkoWYOoDD/cQmcxyWsC04KV/EUBZNf7ktfoQ/WcKOrnx5LZ6kdMxSxC8ibLJkwmumgKtqZI&#10;cttTsRZHMTCvnevPXeW999/gngt3smndKkaG+uhor6exsYzW1jqa5d/LSotUpTOxpmUSE51EREQk&#10;kZGREoB4oXmi/apAryzT2uVjbFq1hD0b17N/8xZ2rZOnXL3GTgWHtm3j1P79HNm50y4MS+fOZXzh&#10;GHO6emivq6eupIwqiUFZsQSoyHj8vNBe/VNU9eOV8IYQxIjswiU+UTrWSSIRa0IimbJ52RaRQlIy&#10;KTGik8goLJFhJIb6kxAiSyYRSJJApMeZyNCxSkzwJjl9tv2jsxnGeZtKUVmy8W0IJ4JivX58nVuw&#10;/QEvr0hXEZyHfL58f3c2DcM2epcXUdoWKWGfSm1vAj1juRL2YB2LGfZbwV3VHdlYwYVn+zj6aClb&#10;L6bzwGvD8uRWfBMm6jhPFAm6YiuRSGsdqoT4VR1u2ConsWhrCZdvbRWO13P4iW5ufDSXKy+l8+gb&#10;BTz/84U89PwIS7dmM388g5Wbi+lcEkDdPBdWHA3l0qs5PPm7El78voVbX/XywtdDvPr9GI9+3MTS&#10;o4Hsuj+Xu56r59LLEidRwYlHS+zfYDxwZzHv/HIPn39/muff2sBLn27ire828sGft/PRv+3l9b9s&#10;5uFf9XHve3U8/ItuHvvlEp74xQq23ltH6YAz87eXcv7pzaIrKwW9PvSuD2PR/hjGj6XgYCS5UfGv&#10;X93H9Yf2cdO4WvDoISX/MV64oaS/efx23FBcN+KkPZ6/cUbDz/LC0xc5escW2ruaqGmqpW/+QgnB&#10;Xsa376B5YICwhHhcA/xxUrLfDh/8VQnMGu4mOnA1hED2wNXTy/4Ck2hVEWP8LAnBTOM5A00/U9bA&#10;PyyClq5+Fixeybz5S+jun0PvoDzs6CidcwZJzMxgloRglpchHJ5MdXXCURQQGiPRSQglJMYXf1WB&#10;8MQAKXww0RYztZ219CzoJ6MsD1Oy8VqxSFX9SHyi3HENm42X2RWnkOl4RjrjaTa+TDSdqCyhrBLT&#10;OFfgFjmZYKsjMQU+JFX4Ep43jeBsCU7BDPuXfxOKNUwNOSjZhVlB05jg4WB/G3BomhuNQ8n2r/NW&#10;DESTVmv4Vif806fiLf9ofKbcanyZZkE29XNzaeguoKenkpGRDjasWc6KsVF591a6m+toa6qhtlpJ&#10;abwJOj+LzMx00oTmicYlW3OUIlzJGUN6WjIVpYUsUoU/ceQIZ44d4Z7zZ7hw4ggn9+7iwJaNbFi2&#10;mL0bNyg2cnDrVrsIbFy2jDVjYwx2dNhFoNV40KtCtkMCkJlmwSYBzs3NtVuBVAlBerr+X/0Jxnkg&#10;CUBiXCzRIsCY8HASJUgWCUBqdAxJWq8U2YPUqHAs0eo3m+yRFB6ibhCZUbICMcFY4r1JT/WnolyY&#10;XBhLbJK/vHo41vx4rAWJJNli1MYC8I00HlJyVZLPxiNiFlE5HnQsLqJpThqR6ROo6o3lsdeP89gb&#10;d7Fq3xh+SV5EZM1m/HguZ54tZN/VFC682sPV91ZQNjeQqLyJWCs9yavzpG9ROsPLslQ8XCmq9yCt&#10;cAq5df6ijRgyqqexeGcK55+o48qzOZx/tJDd53K4/OQcBpaGiWamsmRrOnO3JtC8wpHNF7x57os2&#10;3v2Pxbz4wxA3Pm3m5qcDvPLVOG99v4s77itmfH8IO0+Ha1lFnH2smFd+u4TnfrWMO2+2cfRqM+ef&#10;GuDyq/N56ZsdvGm8Vfnbdbz1t80889VSrkhMHvhFLzc/m8PF17tZdcbKtiuyiktCKR0KZtuFPqpH&#10;w8jsnMSSI4kSiTx6Nrrj8PxNCYGswWP37+GJB/dy4+p+ntHv52+q+hvJf/MELz55kheNroThxRun&#10;bodE4OUnz/Hi03dz9NAW2jqaqW2qot8uBAdYu2cfrUJ3U2wMLqrqjkr22QpHJatR8SMMgfD/34XA&#10;sAhRIgg/WYKZEoDpEgNHDXMU8vuHR9DWP5el4+uZv3ApXX3GlYRhCcF8OoYGSLCmMUuCYViCmR6e&#10;THGdbb/NOFYetagql4LqLFWUbCwFqaomQYTEBRKXroSOCVKiBxKTKaTNiSYg3g/3CDd8oo2PkAYR&#10;mhok5IwlKj0E3yhHQlJVpUpj5CHD8U82vns/lbgCLyzys3ntwSRWexKQ7UBA5kT7J74C0ybilzgb&#10;51AnZgXOZLrfVFWvKWRWuFDS5E1qpQthuRPwkwAEZEwhosiJnJ5I2sdL7R+pbOySP5YHHu2vYMlw&#10;J4OtjXQK/ztrK+mur6alvoomRXl5EfmFWfY7LBNUfSMjzQQZj2IH+drf2lxTVUqbhGP1ikXcffa4&#10;jtkO7r1wjLtPHGDfxtVsXrGY8QXDdiHYv2mzPfmN2L56tWhhHRtXrGSgvYPKgkIqZDkaa6ppb26i&#10;tqaGwqIi+8nBrOxsuxDY+7OySEkxrhQkEat1iQ4NJUrWLzHCrMSPsZ8biAqUjQr0JSbYXyRgIlOC&#10;lZcchU1EkBUdgjVM6x4TSEpsIFaLibxcCVqmmURRQLItmsjUUMKTAilrzNexTcfP7MYkVwcVBAcR&#10;m4P95Sgtw5lUdESxZGczB+5dxuIdrcxZW8foth72XZ7D2ee6ePCjTp74TTfPfbWWO1+ax/C+PEa3&#10;5svPl+kYZLH3zCCHzw9T1eIv8ZlJnkQ/vy6E4CQHUotcGVufzfB4IrtPFXPpxhz2natk79lWhpbL&#10;Vra7iwZ8aF0dxPjZZB76oItnvhjj6a/n86wQ/oVv5/Lit6t4+Zv1PPPb7bz46+1cuNnNtmNWthxO&#10;47mPl/PF/3VKmL+L679YzcVXRjn9zAA7Hijn7ItK+C9Xc+3TRTzy2wXc+24nFz8o58ov+3noozmM&#10;7I2iZ30sT/1qHz3rrLKe7uy5r591Z+ppXxvKwccqtYx2xs+ICF548rhswBE7DRgi8OTDB3lONuDF&#10;Jw0aUOL/GC+JCl5WvPrkGV576k6JwJ2a5hwvPXOBYyKCzo4WCUEDA2OGNdjDuj17aRdSRqem4Btq&#10;wkv2wCtEEawkjI4iOiUZHzUObw33MU4iig78TCZ7QhuPHjvrt6OsgaOfPzNV5QNU3ToH57Fy7SYW&#10;LFouIRiiZ2CukFlEMDRIQrrVLgCz3N3tMd3ZiRkuTiRYkqlqKCevPA+zGpmTnztT3Yz3BwYRFB3E&#10;TH9Xpil8o/1VSYSdsb5YipOJzYklIiOC8IxQrFUWUkoS8Ylzl8d0FxWoUlXFkVAm7M7yJTLDS/7V&#10;k8zqMKwNYUL7mQSkTSBYye2bOFl+01nTqMpkBMtq+BMYP5sY22xyagMobouye9+IzNkkFvlJGNTY&#10;agNJrw4npzSEhrp4Fg/VsnFhFysHm5nXUseCtmbmtDbTWilBaG5QgjdQIky3pqcRHxdDTFSkPHaS&#10;/HsCudlW+3cpO1qqmDvQzp5d6zh0cCujw+1s3biIA9vXC/tHWDDYQ4+sxYYVS9mzaT3L5s1jblc3&#10;y0bmMdLTyyod19H+AbqammiqqqYkP4/yYlXc+nq6OztoqK2lsqyM/Dzj3ZU52Gw2uyhk6Hhmar3S&#10;jfsIdFyjjLdThQSqP5z0ZON8QQQR/rJgARKFAF/iQwNEBCGigRCJQTC2+GBykkwkx/qRJgFIT4+Q&#10;EBhPqQbq+MkShLuI5gIJjPIWbU5VuxFNFcYwsKyaDhFVVrXxYRgTOY0JWCoD7NGyKJvNd/Zw6ZVx&#10;bvxyDS99vYwXv17Drc83cexGD2MHS2ldnCpxdyO+wIUC4xsD/Yn2131Zy9xZtbeRM1dXsmZPE8Wt&#10;ISQUOhJlm0zfsnTmrcti+c4S9pzt4fiVBaw73sbw1jTWnS3g0Y/G5ON3ycfv5uXvdvGK4uVvdvHO&#10;X0+osh9hw7lyVh/IZM3eIorrZ7N2RynPvLWFVz7dJduwnp33N9K72ULF/GBye2eRMTCZgcNRHHu9&#10;mYvv1HHu1RLueqOS+z+cx7b7akhrc+COR0a489YqMttcaVgcx7Gbiznw6DxWny/j0M1Wjt/qYOmp&#10;ZBHBj1X//rs3cerQIu67a6NdDJ5X0r/0lFH5b5OAIQKv3DzKa0+e5c2n7ublp87fFoJnbwtBT2cb&#10;dS2tDC5ezOqdO1i7axedw8Ok5eUSb7Uo1EgVcapYyTZ5WPtwIaQSOElYn5JlI00NKK+8DEtOltA9&#10;lWghphFmIWdSZjaDsgRrN21nzvACWrv6mDM6xlxVrbb+PlJVjQyBiYyLJyo23n7XohEJqcLHtEQi&#10;4qPwM96FEBZMWGwkibYUYq0JeEsQ3CMkQsLQaf6z8ZUQVLSXkN9cQGJJCqHpJnXjyWrIJCwzDO9Y&#10;FwKT3Ik0vnhcFEm4Eju7MoHqnkx6FlXStaiQmgHj0V4fJfh0YmUbYguDSCoKIyYrgLSSKBLzwonK&#10;dMVaHkDTkI3Sllj5znA1NDOFdXEUVMWQVWqmqSmVZQtr2bSkj5UDzSzsqGC0pZa5xq3W1VV0NzTQ&#10;papsePVU43KsOdJ+UjDeuD/AmkF5SQ6Dfe2MjXaxZGEPO7aMs33bajZuWiHxqKC/q56Nq5cyr7+L&#10;5QuHqS0voLm2jLUrxli1aBFjc4btdqC+rNxOAz3NLbRW19Crbn9XJy0N9ZTJIhjRWFtDc30d+RKI&#10;gsICikuKKSkpkW3Ill2xkpdtI1fH3bhByWJ8uyImguTEaLKtyWRbkkiODCNSYhDu50WYjydxAW5k&#10;mP1FB4Fk6JikxvqTGh+ILc0kUQkgJtaLwJAZt18hHzBV1DmNkChfiUMgpgQfehY2CusjZe8ccA52&#10;YKLvJNxjjcexAynsiWZsfwUnn1zJ3S+u58zTw9z4xQ6e+GQ7a8/UUjuWgqXORFyZN4mlAfanBCON&#10;z8HlO1PeE8bQmkh59wrO3BzgojB9/4UOdp1r57E3t7HrzkbGtgrHzzdy5OE57L1/kDWn8zn6eC0v&#10;fH5Efv4SX3OT7/7X03zxr0/w+b8+xff/6yXe+eIidYPG5/QcSMiZSHj8JM5f2sjZS2spaAvEUutC&#10;VP5EEaYDgVYHTApLiwsbHmrh7NuDnHu9ifNvNHHXK13svdZJ7dJYhnblc/2T/XSuiiGq5P/m66/D&#10;68iybF/UmWm2xczMzMzMjBYzoyVLlsWWZRkkmWTLtmRmZmZmZqakyuqq6r59+8B7b7yxwll9Tt97&#10;v/vH/GLv2LEpYs3fHGPFihUTEF5sgNlrErFgbyHq1nihbtQL87b5o3KVFSZcOT3KhF+N7WPzMNxf&#10;gk1r5kjq4OwR0VkoILFSistUCFdpEa6dWofrp8dwlXFFLM9twaplPZjFqiBGAZbQU85duBDzBgaQ&#10;VlQEY8pUNT0j6QIiNSoCMS2ZOKUoFIFQCsImiFOFYvIR0TdgzcTXYYNWoVJQ4fbK4swCJaWRnT0K&#10;a+owp6sbKVnZ0sVH1fWNKK+rQ0pOtgQScTpSS98A2n9OUKJPO2FFq6FvYgxNqg5x4ZK7vzfi0pMQ&#10;nhgFWw8HaFkZwNjFCjqUoz8pT6FsV0V4ejCCUoNgR2Wg66oPC3pT7xRvuMQQTOLuxuG28BR3Ecr0&#10;lu6bWNGZRynYihbuv4Q8T8TluCAoWdx/UJEqQBHGzoqwdFeDlbu6dDpS34YWQ8xH76ogTS9m6KhE&#10;KyLueiMLC3s5OLsqISPVF43VGWgsTUF5ehRyon2QE+ON7OgQZEQEIzksFEnhEQj2C6QCoHqhnbKz&#10;sZZ8uzshGuDjy+SMQnlxPubOqSUEWhlzsai/GwMLu1FWnMsqHobK0nyCogh5GalM9jSE+ngz8UOR&#10;nZqK9MREKfmjA4Ph7+Yu2YIoJncIq74/97c4nZjD454YF4PwwEDpjEJSbDxiwqIQJOaX5OfEEVhB&#10;AX7w4/YB/GxvdzG4yJ5AoOqiKjA31KUqMIW3oy38CARP2gMHY33Y6KjCQU8DjoaqcDPThLMZ7YOR&#10;KlwtNeDnZIAAqjUPAsHaQgn2dpqwdjRkIdCEsr4CCweT10MP8iZTqeLkIGMoJ92rYiJhYOSqjOQy&#10;X8weysfwvk5U9GfBhMepe10hNp3uRG5LMGJLPRBbHIyqnkImvgetnxZULH+EfagKWpclMrxRu1gF&#10;NUsVCAMxY1E77v6yEo//GMPxB/OwZGs8+nfFYcWpHGy6VIgVh6PRtzkQA9sK8Obv5/F3PMadVwdw&#10;/80R/Bte46//4xlWb5kDn/AZCKH9sKSljEo2x14q88WrWwgHU2hZTIC1hxLcw3Vh4T4D4m7cYYVm&#10;lPbN2HyzilGEbXdKsfRAJoIKVakGNLDhWjuGj5TBMZntMHI6lyqIb7BG61gKche4o3SICma5M/IG&#10;/gSBsAeif+DgjgUSBP7XKcTluHRqFYOKgOrg6qlRXDu9jrEeV8+M4drZcVw7v1UCQTobhEjOSnrJ&#10;jiVL0LV0KVIp2fXYSBW1DKBAia+oJc4aqEOPlVsoA2ETBAhEyKmr8XUtmDs4cr0BZgqvr6SMyfT9&#10;k1SUoWlmhqL6OjR1dSApKxO5hEw9v6u4qgrp+XmwpuqYqaqK6QoK0qXI0+XkIE+rYGxuAXUtHcyQ&#10;YwOxsJauhcguyad89ISelSHM3Gxg5mGHmaxAE+QmYar6VFZmF4RmhsE+xAn6HsYw8KZMT/NFal06&#10;ijpKGSUo7ixEUWc+/V8y1YMHnAON4cCKb+TIZPZUgY2PEsmuADPaAjVx+yu9n+hh5aBuNJGQEzMR&#10;T4CqwQQoG0+Fqjm3MZclrH6CtY0iEiPtUFeYgAbK94KEMGSEEgKxoYwwxIl5IX3dERXgj2BvH8pl&#10;V9jYOMOFisDZzhaOtjZwdbRHNJVVKhO5jCBobW7A/O55WLViECuXLcHyoUUoLcpFSKAPYRCB4sJs&#10;pFLap0R/7wj0c3FDCD8/IjQYMUzutNg4xIWGERK+CPL1RXhoCGIiwqVtQoMCEM3HKTFUBJFRSI9N&#10;QkZcCq0DfbuXh/Q7xLYRVAj+og/B0Ym/2QL+vq6EgSNcqArszAxhpa8NNyo1fwLBy9YCXpZm8BSd&#10;iQbqBIIKXIw04GpCVWDMRm6uDh8XffjRtnl7chtHXdg4GbLdyEOPCiKnMhnOYsBRoDYyamPhFuOJ&#10;yZpT8YP8BDgG2mDnqc24/+EyLj85gpVb+wlpWg0es7BsZ3jH2yEozZXhwfCGX4ojInK9qQbV4Zts&#10;huxmd/RujMfOq6LTLgCHH0fj/t/n4ca3BdhxpRibz1dg09kqjJ7LxejFHKw5lYdhJmdJtxPS6pxw&#10;/fVeXHy8Hb3LirFuRytO3diKp58vMeHr4B0mg8xyC8Rka2EhgbNyXTVi0p1h56XCtvoDLF3l4BVl&#10;wPapBwuvGYirdcb6c/Ow+XIDNlypQv+eFMRUmsHQ70dktPtg7+Mu5PY6wTB0KsxjlGAdrwK/Ag2U&#10;LglC7BxH5C9yQfWIHxLnGmGCSHIpWPGvnFkjqQOhBMTpw/PHqAQEAM6sZfJ/j+tn1jMIABH/Gwhm&#10;ZaQjOXMWypub0T00xD+6DKkF/wSBPkPcvUhLAoLoKHShZBQA0KOMFcpAnFoUYLB0doa6sTFmEhjT&#10;CQcxNmAiQaBjbknItGD+4BAKqyqpCnKQnlOA3JLS752FVBLyqmqYqagoXX0oQlmd/p1VUp3qYrqi&#10;PLdxREZ+Dq2JuzTngZhWXcWAcNJShowmpXqQBwobi7Hn3B4s3TQMzzhPOERYwy7CCu5JHshqzUDV&#10;onKUzi9FTls6/LLcYR3C/+CuBDXLabQXM5nQE6FlPRmGDjKw8ZZjdZKFiiFlqb6YnFQWykZToWI0&#10;WZquXF53IhR1J0HbTJ4WiA07wApZqcGoLkhCXU48ylLCkRbqhaxIfyQGByCSFTU20B8JtAIhtFGB&#10;osJ6ecHLyweuzi4SDLzoy0XljYuKlBIwhTYiLzsN9TWVtHCD6JjbQoUwGyUEYqCfNwKYrKmU9Nkp&#10;rPxBTPzgECQxoWOZ+PEREVLHYJCnlwSC5KhoJEYx2WlJSvPykBYfj4jAIEQFByOa70ugQomieogN&#10;CUciLUQkX/Oi/RMDjxJiov8THp6uTgijSoighRDfH+DuDg9CzExHR+o8tDHQhoe5MfxsaB0IBCcD&#10;XTjra8LdmNaAFs7TUgdednrwdzGGtxuVkLUaTCzUoWOkDENbA2RXJElTqpd3pqJrpJKgdsFU7amY&#10;ID8Jk1SnwDPCEyvGlqB3UQvbUgYKqbxsfU2gbikHbVsNaFqrQ4bHSsteGYml3A/FfnAMMcbi8XqM&#10;H6lFXZ8HTj2oxuNfm3H9czEe/ks39l4rRPE8A3StDsH+67Ox81YNVhzLQPOqCJT1+8EuXAbeSUZo&#10;7s9BVVsS+lcVoWV+EtoGSvD13x7h0eezqJzrh4RiBSoRB5y63Y3Opcn8P5Okacq1zWgL2LaMHKbC&#10;izbSM1IDMUXWmDdahOy5AYiror1MpfIMkYNbggoW7MjH+MXZCMhXhb7/RJiFiQlrFeGZqY6kRmf4&#10;F2khdrYxmtZHIbnVBBMunx7B91gtQUCcIRCdhQICAgj/dxCMMTb8byD4bg1yCIK07BxUtDBZV6zA&#10;gpUrkUIQiE4+OXX6cG09KPFAKzPEZKWij0BYBS3CQIw2FJAQz63YcNRNTaV7GUwjDKYSBlPVVKki&#10;rFDZ0IrFK0cwt7cbOaUVyCwoR1FVtXT60JYAEWceZMTVh2JkIYEgLmM2s7OROilnqirwe9RoPwyp&#10;NlRhYGlKEOliouxUTJGfAUUdFfhHB2Lx+qW4/PQaVu9bzQYQiNBcNtRZ7tD3M4J9ojUyWqKR1RaP&#10;tDnR3Mlu8M6whUO0AawCDWAbZE7vb8jGpAYNCxVYeWjC3IWqxEGZNNdisutQ1unRimjByF5bmp5c&#10;01gOxtYaCAxxRF56EEpSQ1CVFYOytEhCwAPxfs6I8bRHmCeXgZT74aHScGAhxcNDguDLpPfy9kKA&#10;HxPM3UO6itCPXlzA4HtnXjRhwASmh6+vqUZhXq4k5/Ozs1ilQxDAJA9kJDL5Q339EM5KHhcWLiW+&#10;sAJinRf3rSc/N8jHR3o9kQkfG0IbEBGFKMJDjA0I8PBEKC1DKBWDWAo4JEdGS6cZXZ0cEMTjLUYj&#10;ioFIEUJR8P3CcojRjV6EuKcTqzE/x8HMGGbaarDX04InlYK3hQVcjUzgQhi4UjXY6yrBw0yHysEE&#10;AS5m8HY1hhOTV0NrGsE/FTLq02FgpwafBFskixmoUyyhZjMdMvo/YorWVEzXmIEfZCfw2KsgOikE&#10;mSVJyCxNhmOApTRORNWMRURH3NVKg4rQEkHpXvCIFbe808H2U514+GUL1u1txP2PY3j2yxCGdobh&#10;+pflWLW3HObeU+CdoI6WwWT0rZ2FpBIjJJY4IKvOHxa+mtAXbcFFHermMxCZ7oqeoWrpNu9//Z+v&#10;8ct/e46xAw3IadLHmiO5uPtxBBVtAdCmJRDqUdtsInQtpkLXahI8w8VEN7aIzHBAZmMUwgo8oeks&#10;j5kWP0HNcSYLlxJWHCnH4j25cEqcDpOgmbCNlocrrYF/thEiS+3gljETUbVGmD0ag1lddgIEBIAE&#10;gVFCYA0unhCx+s9YA2Edrp1dx+T/HjfOjjHGcf3sRlw/vxFXLuzGsuH5yKJcz8jORe3cNtJulQQC&#10;MY5ATEwqpy7ucKTDiv99enILNixXf19oGBtQKhtSNtPP6eiycjKh3FyhQRsgQzCImK6hgWkCBFa2&#10;KG1swZLVo+hdsghldbNRVNmAUi4zC4ph4/gdBNKkJGKGIiV5KGqqwtTOGspUGjNVVSCjSquhqIBp&#10;VA7GXK9urIufFGdikrIsv0PcN0ANZi5W8KUfF/PihVMqJlf7I6bUB/o+aphmOgGe6RYoXZCMmsU5&#10;yJyThFmz45BWG4qMqhiE0j5oWihjuuZkaFmqwSXYmg3MnEtx+pEQFDdGFWchguwo98yl+xWo6k6F&#10;i6cZkuj/ZzEKYvxRFs8kIwBiCYA4X9oUVxtEeLsh1Nsd0ayoCUxgMbpPVNcwLv2YeOIcvjh37+Pp&#10;KflxUYWFh5+VloKs9D/9fkoqkqKjpV7/+KgIyno/+n1fVmQPhFD2i2QWSR8p7iBFAESxosey0ofQ&#10;gvhRaQR7eRManpIlEdVfwEBsE8ZtA/leEUJViBCfJ0AiFIToOxDKQABKACIyKEh6LZrLFAIokfbB&#10;z9UVbrZ2XLrAy8EetoS3paY6rYA+XKkOXKkGHHRV4aD/PewYroStl5067YUG9PTloKUzEzomarRe&#10;M6XxHxrWM6AiksNGFs5hVjB21+cxkIWiwXTMUJtEKe6OtMJYeIbawcxVj7aOqpQgEKeNHUMdCQJT&#10;WHrrwj5QgzbXDntOduDszWGM7WrEjcfjuP1uG3Zc6Mah24PImx0MfUcFKNDu6dnKwi1ID2GJVqhu&#10;TUNijg+tItVLrBvtool0RywdwmDRyma09lIZ9Oeja1U5+tZnYdH2NJx8MR/LthfAM0Yd1u4zYGA9&#10;jQX1J+ia/UQlOwkBUbRO4VZUByoIz/BDdWcpYguiMNNoJqYZToRrjD6G91WgfW0S3OOnUNUqwC3Z&#10;BIF5tkisdENGvTOC87QRVmyIkvluyOskCK6dY6VnXD8nOv/WEwhrqQDW0ybwOav+1bPrv4OAyxtS&#10;/AmCc5tw/cJmXLl0EMuWLcSsnFnS1YSzOzqwaM0aCQRJlI/iugGRgPKaGlLVl9HSpI+zYaV0gLI+&#10;rQLhIKtND8/X5YQ0FNbAxOT7gCIxloBJK/oJdAiCIgGCNd9BUF4/mzBoQlXTXOm0opW9owSA6XIK&#10;0v0NpijMhIyGuN7AUrIdUwgIMdBoEreZoqYOIyoFMZfiBG43QUEGE2QnEQrihpK2SM2PR2RWINyi&#10;zRCYaYWYMnf4Z9pB110e9jGGCMx3RGyFN5JqYpBWk4TsxlRkVibAwc+cv11eGrRk7cmED7OBqVAA&#10;TlrQIBgmqPwIJQMZaJopQc9EDgZGMnC210JMmCNigugho3yQGeaDVD83RDP5U/xcEOXliGg/VwS7&#10;OyFKdHSyyiezYkeHhbLChkrWQAzltaHd8vDwgI+3pzS+X3TKCSB4U3aL3voIKoh/Jm58aDjfS3sR&#10;THtBNSESXVT7ACa5D6vz94T3YmX3l+yAGFoczMQWyS3W+7p+h4L4PKEcxFmFCCa2gIQfXxNJLkIA&#10;QtgKYS/imfCik1EoEAGZIG4bRXUQHxKMFFoGcTYinN/nZu8gKYRg/m4XUzNYUB3YGmrB3UwXbiZa&#10;sNZWgB1VgTUVnL3hNFqImXC314SjoyFMzdVh6WAAc3tD6NqI07W0oe6aBIA2YvIjmBD2kKc107KS&#10;h6oxJbfJFIj7M9h7G8MlyJpF4Pu4EZ9Yqqx4TzhHmEt+vLjJFz2LInD+2nwcPDkPFfVuGN9ag9U7&#10;W7H6QDeGtjchKMUO+g5i8hhZFhglRKT4I786FdHpgXD2t4SFmz7613Rg+9FRfqcmlDQnoHNBCT9n&#10;PhILCdccC6TU2mDr1dnYc3cuogq04BiujIQcJwTE2FI1zoC2sAi0lM4+poSXC6ao/MQ8mQhzJwO4&#10;EWa23iZQs54Ojxht9G/KQ+NQFFyiaHccJkLfWUm6/Z5DqCH8UmhD09Thm6aBiAIDRBQaEARMcinR&#10;z9P7M66d45JQ+M/guhuMm+fHcJPPb57bwNjIdZtx8+JmXL+yBytW9hMCWcjOL0RLbw+Wrl+P+cuX&#10;I7WgUBrxJ04filOE4nShJQ+yAxudIyuWsAHmtAni9KCxgwNM6XHtvb0po1353J7+yJpKwAI69IkW&#10;lI1FNbOxaMVqdPQPoKSmARUNLaifOw+ZhUWwEQChslAjVMR1CypalOf0lRZMeHHfRHGNg9RZyfWK&#10;euo8aLZQtzahF1SFkjlfM1OBoqkSvaI9ZlVkoGxuHqJz3FgVlOFNmoZkW8M9TtxJiBWKxPVNtENa&#10;ZRSyalIQTxq7htnCgA3Byd8a9p4WUNSfRjXzE2WgImy8TaFvq4eflCZhpsYUqBkSAsaK8HAyZCI4&#10;I8zLEvEBDihIDEK4szkSPB0wK8iTS3tEuVkj1M2GVdOfyRLCxKRaiCQEQuivfTwpux3hIDoJ7Rzh&#10;7uIBW0sbuDu5Mvk9pbMHbnzdl/ve181dSmJRrRPDIxFONeFL9eVLYIjkFEkugBBAmAQSLkFMdHGm&#10;IIRSX0BE9B1E+n9fik5DkdwSVAgBkfQi4cVSvObr4vr9dX5XmL8f/PkdoTzeMVQDoQI4fB7N94by&#10;+0SnZxyVQTwtT1xYCN8TBHcHR3jx2Id7uMLb1gJmmsqw0aa/pSUQtsBeTxl2eipwMFRkTIOzuTw8&#10;nQ34fw3gaG8MWycr2HtZwS7ABPbBZnCNsEF0QTgs/M2gZCLL6k9YOGtSck+DMUHsE07rE2UvzZwc&#10;khaE0pYy9I92oawlCbP7UtA3ko7h9TG492KIMFiKtu5k7DrYhw2756C8LRq1PdlwDrYg5GewXTvQ&#10;YgYgNDEYEalh8GDCugY50K6oo7mvApsOrJTGOVg4qaCwJg4ZBcGIzfdEcq0f2tdk4sa3VRjcUwDL&#10;gCmw91NDWIIdbNzUYWqljKz8aNg5E3JGCohODGd7V8Fk2hxl2iJ57Ulw9DGHpRfbaJwR+kYzUdvr&#10;J90WzdhZDeGpPshmscooCYat12RY+f4IpzAZeMcrwD1GFhOuS2qAcYGynyEBQYLB97hxgRC4uB63&#10;Lozh1vlxxiYGIUA1cIsguHFlB0FAa5Cbjey8AsydPx+LR0cxb9EiSnlW7YZ61LXMQS2jvKGOf74G&#10;OVVVyK6oQB6X+dXVUhRwvXgu1ovHRfU1KGmo5mfUoLihCgVV1ZjT0YcFQ6sopxaisLKeiqAZNXNa&#10;UFRdKY0lSM3LkW6skprByKQMTo9Hcnoa0jKzkMz1CfTGMRkJSMhOpH/LRlJFOpIrYpFUHoOEkmhE&#10;5oexIfgggnIrNpcSNtMZTiGKsAtShE+iNvySNbhUkeacy6tPRnxuIOz9TaX7Hk4h4VXNxb0HjKBG&#10;VSB6qGV5gJwC7eAYZA8lQwWqkR/pYadC05AN29EY0SFu9P428Hc2QxplaoS7GaJczJHm44wYF0uE&#10;25sillYlPdwX6bEhSIsNRnpcJGLDghAVFgh/Mb+AiyNVhS1c7J1ha2EPSxNrLh3gYGMrrfd0cYYP&#10;q6vw+D5MUFH1/UXQDghPLkl+JqSo8FEBlPms2kGEcTBDVGhR1aWzBXxdJLcASYIAiV+A9LoAgaQw&#10;CAsvfp7w/AIQAjphvqK/IZSQ8YI/oR9BGyIiwM0FQQROhFAANrQ9XBcfHixFQjjVhV8gfB2s4Wll&#10;gghPF/g7WsNKS15SAmKQkRh1aMvHNjoCBDPhaDwV7kw0H1d9eLsYwdPHlsljCm1HVThFWCEgxR1e&#10;Ce5QtFSAnME06NpqQtdanQVhBrTMVRBEBeCX5MPjH4G1+9bh6osb+Ov/5zc8eHsOa3a1YeHaLFx+&#10;tBBvft+PX/56Gf/672/wt/94iwcv96KwwQ8uYQZQoe2T1ZpACHihck4FknIT4R5MACb6IyTBB6YO&#10;WlwXyradynVeSC+O4PMA2LppwtxHCU6x+hg50oSrn9YhqzkAqnYzqZyVqQRYvNQnwYCWp39RO+KT&#10;IqGoIoOColmIS4iAivp0WNrqQ99MGTJUnPp2SgjPtEfxnACEpelAw/QHFiVZ2LqaIjU7ElmF4fAO&#10;VCVkpsGG4RIqj8xqT0wQSf5fg1WfSf+fwee3Lo3h9kV6ogsbGJsYBMGlrbh5eStuXN2DlSsHSKtc&#10;zKICaO2bL1mDloULkVJchKjUFCTNymQSpiOOXjUqNZWyKQXhycmITEtDbGamFHFM1PjsbOlCJWEp&#10;UgpykV6UQ4LlSZFTXoY53b0EwTK0dPegsKqGYGmSQFA5uxHVzU2oa+XjxkYqhXpUN9ZjdkszWubN&#10;Q1dvH9rn92Eu1UpTVzuaeuagYQEB1V+Fqq4ClM7LQlFLJiV+CtIrohCXQxmdzUab4QinUB1Y+E6n&#10;TVBFcKY5kkud0LGsBBv2L8KssmjoWilBTpeV30yG9kUBKoYzMEl5ggSCGTyAJo660DRXloa+Tlb4&#10;EYqa9HsGivCiCvD3NJd6v5NCXBHrbYdgB2Mk+TghlAAIsjVCvIcdMoM8MCs6kCogALMSI5CRGI0U&#10;wiA0wA+ebqxkTD5fN1oAF184WLoQAkIRuBAQHrC3sYeHozPltj1cbW3hZmcvdcqJfgABASHxRdKK&#10;5BY992Gs1lF+QYgJDEUEAZAQFsbHwkrQghAkYazqoUzquJAgvhYqVfcQAiOGVVyE6MT0cXJAbDAr&#10;og8VBZVdhJ83q78fAt1dCABn6b1xtAOe/E2hfG8gv9felIqLnxtDuyJAkBgRhRj+P2+qNhdLc4SK&#10;MwsEg52OGpwNNSRV4GVBH8+K6GQoD2djebhSefk6aPM/6cGK1VNJ6ycoUkZb+5mysdtAl4k4UfMn&#10;zNQWSm0KJvF4TFf5gcfoR6oCbYQkBaJpQQs+/eMX/PX/92/443/8FV//9QP2nV2JS4/G8PXvJ/Hh&#10;9+P4+W9P8Y//9iv+8R9fcPH6duRV+CMojsVAfxJk1CbAzEEfJbX5qG4RMEigNQiljBdT1usiIN4d&#10;0bOCkFUZzaUHLaMaTKlMPCNtkVwdhCsfN+PIvUE4hGtB3Vbc7k7M1akNBdWZTHRxBkyXj+UZSiit&#10;LEbX/BbEUnkEhjoiLNYDyjrToGU6A+mFtH3xVlTcMlTDUzFFjkVKTRaaGnKQpZ0ws5ODS6ASHP0I&#10;V29V9K2o/r+DQCT9/1P8EwR3Lm5iEASXt+Hm1e24eeMgVq8eJGkKkMnEb+rpxsDq1WhbvBgRBIC+&#10;laU0jFjMRSBOE6obG8GAVUB0GGqamkpnCDT+DANrkp8VSp+va5oZ08MZQElfC7Ki04/VrbimGq09&#10;vahqakROaRkVQQMamOizigql0YqmtAHi1KQJpbK5rR3sRBKwkonboVlRIovbp1nSpriR1FE5IYgr&#10;iUJsURhiC0K4jERYdghpGoCsqgSUt2YhrTQCVpSTxp7KcIvS5DYuqJ8fj8a+LORWhcAr1Ip2Rpuf&#10;Z0nKezDp1TBT80cJBFNUJkiTjRrb6ULVUAbTlH+EvMZ0qOvKwchMEz5ehICbIRu5JZKCnRHlTvlK&#10;C+BrSf9mbYAEb0ckEgpxtAfJYT5UAyHISopAOkEQHuQjnYITpwr93ES19WYCeMHVxpHKwJ7rXfi6&#10;Cxwpr32ZjPYWFnC2spG8twCAF6W3D/eJJ49BhKjsrPTBVAnBTLgwrwAkhMQgmVU/md49hnI/Rpzm&#10;4+dEUebHBjECfZEcGS4ldIi3JxNawIESNzgIkX5eCHRz5Hv8pSSPJAjiQ/wR7kMFwmQOpk1Jj4mR&#10;IOBDuMQEBcBbWEJzE0QG+SKGnxMfHsHPj+Bv84MH4eXI3x/q4gR/G0vCgLaAasDTVAu+hIEToWqn&#10;JwMXUzn42qoh0MMYzk560DIQ13TIwMBRC/r2qphMCPykJvpoCG5tGUKZik11MuR0JkOWstrK3ZDK&#10;s5RV/xv+5f/7H/jtP37F5398xPu/PsDv//0lfvs/nuF3xr/8t5/xL//9N/z+9zc4eWYdcktCEZPi&#10;BkMLqg2NH6CiO5OFLxo1rZWomVtFZZsDdypCK08jBFIJhGcGwT/eBuHpjjB21Ya8IduIkw4CMn1w&#10;+9cTGD3UDk0HGUxQZBuSnwwZ+SmYMnMCIUMlaaSIqbKToamriSoq5h6Cq3FOGdJmBSIlKwQFlanc&#10;Ro7JLw9toxmwsFeHkak8rG3VsWRJJwYH57NYJ8IvzAxugWoITTKHW5CuFBNuX97wPdn/Wfkvj+PO&#10;FSa8CL52+xIBcJGPL3A9FcJdQuAu1cDty9txhyC4TRCsWTOE3MJCaY6AeiZm/8gI2pcuRSzluoaJ&#10;CaYqKGKKuPmIGCCkpCR1BpqzEczU1MBUVVXpisEpXMrr6kqdhYr6+vhRkb5Ffjp+lJ/B1+S5vQOK&#10;a2tQP3cu8ivKkVVcjKrZszGnqwvZJcUwsraS5i34SYbvmz4dE6ZOwwxFJeiZGmO6AtdNnYIfZbiD&#10;Z0zHRLkZ0LPRh5o5E1d3OmR0p2KGjiwmqc+EibMxKluK0TncgbK5hbQK/pT2ljDzUoG5n7jMldU1&#10;0hKWntowtFeDX6Qjlq3rQ3JONNQNZDFVnVVGZyJkdSdCm2pB3KlYgx5Wg/5Rg99laCgHO1stuNKb&#10;erJKxfrbIcLDAkEOJvAw0YS7iQaiCYV4TydEudohNdgTMf6uyKIayE+PRWQI/TuTK5yJ5ssqG+Tp&#10;zaTy5Wc5wJ0QDGJS+rg5wc/dCR5ONlJyi6nIAt1d6dHp4Zm4QXzsbmfN97oh3NcbYVwX6UuPz2SN&#10;oE1IDo1EYijhGETpLxKc1T6aFVo8j+NniOSNZ2VPjgyTOi9j/LmdOCUohhuzsovqH8HPi/L3ga+T&#10;vdTJGRXgS2BRwdjbScBICgtGMH9nIIEVQ1vhaG4ugUFYi3Aqi+99Gd9h4GptA2dTI4SK4chWBrDk&#10;cbLVpAKwMCI4tWGnPRUOPIaelMf+VAViGLItj424A7WOtRJUjKcRylOgbaYkjT5UN1TCDGWqA+WJ&#10;UKRCUGAoEtKe3M8XblzCf+B/4G//82/48Jd3+O1f3+Nf/s8P+Ou//wV//4/f8Me//4r3v77Hx28P&#10;8OnbTdx4cBoDy7vhEWAHGVV+psoURCSEoGJ2OUrrSpCanwBnP1s4+FshNNUN3nHWMPcStyg3ZRsi&#10;ABK9kUDvb8bHLYPl8E9yw0y9aWyXspgoT8s5czKmiY5smR8wXZngUp4BQxNdlFUVoK2zjhAIh4uH&#10;gXQnqprGEkQnh/G/Teb2BJ36DJhZ6aGmoQiXrhzDtRsncefhRfQvaYCrL9teujPCk2wIAm1MuHeF&#10;nl8CARP+TwjcvboR965twl2+dvuSUAEbcZcguHth3Z8g2I67BMF9guAOQTCyZhC5YqKQ3HxW6HZJ&#10;EXQtW4Z4wkHD2FhK0GlKitKVgeIMgFABZjzostrakNXQgLx0dkBVmn9ArFcxMiIk1KBmrAd9a3MY&#10;2VvBkw2wrL4ODW1zUVT9fTRhaV0N6ggGMTmJUAJTmfgCOJPkZPHDjJnSrdL0LUwwRXE6fpg5na9T&#10;ohMUk+XkoWNuhulqypgwbTLBMZXLHzFB5ifKKUtkl81CYn4KPCKdYeCgyoMyEZO0meBGU6FqLQd9&#10;Fw1panQFyi6vUEvkl6XB0FKHclQGSiS8uoUc1M1lYeamC0sPQxg5a0HHiJ6PysDWSpWV2YAy2ZDV&#10;0hJxbCShLsZUAXrwYYULcTBFgI0BHxshydeTkHBESrgPijLiEeLngtBAV6SnJCOKyRTi6y5VY1F5&#10;3amAQoTPF6cEmdB+lOE+ro5IigiVqnJ6TARSo8JY+V2kxBSPM2LFqTv6ckrylLBApDIS+blpEREE&#10;gZD7vggX0p4JHhvsTxD40kqIPoAAJq8fFUMwUqkakkMIASazGJosfo+wBWHeHvzcAKoDVv1AHwkQ&#10;wnr4U4n4UpWk8DsTA2kNCIcQqrlgD08qGgEuvpdgkToaCYVYAiZcXOZMxeBqaYRwN1ocAtNKjUpA&#10;QxV+lloIsNaAK32wC5WBp7kCvJx04eCgBl1LOehaK8LQjhAneE1t1GFspUXfzYJjbwB7dwuo6sky&#10;eX+Clq4yzC0NqSKtmThVOHrmML789TP+/u9/4O//9hf84//8V/z+tw949ekBnr6/hw/fnuHXv77H&#10;z3//gL1HtyE42gfTFH+EgYUOUnOSCIIKpOemwiOIsIvxRllLAeq6shBK/x6W7QivaH0k5AXg2I3D&#10;2Hl6m9TRLKM3GVM0Jkm32TekklTQ1cA0+ZmYShhMZNucqSoDVU0FaFEVhUR4EQLRMLXQIigmcJsf&#10;YOtgjoT0CNi6mUFFR5HtmpaA28+Z24CDx3bgwdPLeP3hAVaNdmFWYTDa+0qwbGUTikvDqQguiU6/&#10;jYTAxv+EgASCq5uluCPWXxJBS8Bt71zaxiAALu8kKHbh7vVDWEtFkCMGqhQUoLG9HQsJAqEKkgUI&#10;mNRTFRVJMzF9mAABFQFBYEwJK8YJTFNjVSYMBBR0LC3hyINuwupmaGsFI1tL6TSfkPPBsTFSX0DN&#10;nGZJEQgQFFRWoLq5WbIGYlqzSUzwSXJymCgrJyW8PD9XnD6cqihPNcAdSlCIbQSUDGlDZDS0CICZ&#10;fwZlmKYc3OjXIzMjEZOdhKisSCazjnR9u46DOgGgAzVrJrg3GxMfT9WahJlaEyGvNZ3+TBHq+nL8&#10;D/IElzrVgiocA03hGmoLGx9TqBnOgL7hTLg56sCVctXLThuxfjaIcLOAh6kGHHVV4GKgyYatD29z&#10;baoCO0S62SHayxGFieGI8uE+cLdFRjwTLzqCyenH8JF8tz9lcyxBmREXLUEglNU42MsFcaG+yE+K&#10;RVFSHAoZqWFByI2LQnlmKopSYlGYHI2S1DiUpMUhLy4SOdFiJKM/koNpRZjkKeFBCPfyRDQTMyWc&#10;FkqoAiZ8NCt2lJ8v0qMikcr1icGEyZ8hFIJQECHCZvjwvVQCImID/Pn73aSk93a0QxzVRUpEGIJo&#10;OYJpcUI83QkIWhYWAnEGQiR/JL831MuLQAlBIG2drb4GfGibQp0t4WakCRt6XjvC19uc+9NUBR7G&#10;hICFIvwcqKyctKFrLENLOgVaJrLSLebV9adBj6rBwkGPlTMEuaXpsHU2h44hraeZDqxtjKGlx4RU&#10;lIGdmz2uP7iJf/y3v+OXP77h6y8f8PDReZxhLrz5dA0///YOn7++wde/fMK3v3zGkpULoWWkhsjE&#10;SLbTGlQ2VxAGpciuykFGeTIGNnSjrDMbWfURmDNYCKcwTcQXeeL+p6u48fqmdFu+qZozMV1nJu2C&#10;Imw9bWHmaEVQabCAyuDHmT9Sccyk5VGEmY02AkMdYGGtw986AzPkpmGaHO2NLZW2nTF/uxVcaStn&#10;qEzD5Bk/oKA4C5u3jlAVHMat2ydRVz+L6yLQ3JKFvt4qXL20R1iDbX/KfFb6q/9XEGz532I7YydV&#10;wC4p7lzezfftwT0SbcPa5SgqLpFmJs4pK0MHbYFQBWkSCAwlazBDRVkCwRRlMcOMuZTs4lJjYQN0&#10;LCxZ+a0lNeDMgy8gYe7sAAcfd7iy+jj4+MI7NJQKoJbWoFUCQEZB/v8jCAQERPw4U4YgUKdSsJWU&#10;wI8zZ/6pFr6DQFgJOVqTCdNm0DZQMRAURg7GiM6KQmV7NdoH+1A8pwQeEQ6w9zWHlY8htB0UoOvE&#10;RhbrDnNPKgqdqZiqNon/aSLUDJj8lupw8GbVSvGmEmDCh5kjONkL9v7m0BAz6Jgrw9FalTDQQpiH&#10;GRPdnHJWE876KmzI+vARw2opfWOY8EmUqeFu1ihOikBKkAeivJ2Y1OHIE5ORxEQy4fyZPG5MSC9k&#10;RIWjmMkdG+zHKuqFWMrulJhgzEoMQ0VGMkoJAXHFYm1WOjqrylCXnYGq9Hh0VORhdn4aGvJSUJ6W&#10;gLKURJQkRfL73JEQ6IV0wiCe+z/WP4BgoF1goieFh9MWhNBK+FJFhBMufM7Ejycgkrg+SQCD24VR&#10;FYh+AGE7RGefuEjKl/YunMc0gBI/UkCF20dwmyhGqJcbgeFNsLkSFE7SWYZwXx+qHf5HgifGLwAu&#10;prqwJXB9rQ25n/RgQQlsqTIVrobq3H9CHajD31YNAXZq8CRwTSxUeFxmQNdEkb5ZhrCeJFk0cZt3&#10;/3B3uPjYwcnVBnYOFjA11WZoUUobw9DcCGr6mli8Ygj/8n/8ymR/h19/f49PH27hzoPDeP76Nt6/&#10;f8J4jC+/fMQff/8Dt5/eQhytm7igrbZlNkFQjvKmUuleGoVNKaicnwF3evKMujCUdiRD034GHMNN&#10;sPnoCJZvXQkrbzsoG6vDwNGE1kABBtbGVJvezAc32HjYQ5mKZZriVCpcFgwfensvPahqTIGskowE&#10;rskzfsQ0qgKhHFTFgCtXW8izsP00dQLcWUz6F7Zi46ZhjI8tRP+CelRVJSEzww9WlioozI+hNSAE&#10;7l3ewdiKB1e2scp/VwHCFty9shH3r23Bg+vb8ODGDty/ybi+W4p7V/cSGPvw8NYxbB5bKYEgJj4R&#10;SYRB1+CgdApRDDEWHYXTRPJRFQhlMEVFCTpW5rBj4xDjBAxsrKBJH69qSAltZwd3NiJnNjwfSk7/&#10;6Cg+9oMq7YXodBSJ39rTLXUapuXkoLiiEnVNTcjm9xhZWUl9ABNlCILpMlIfgay6KoxpGSbLy9Mq&#10;zJAg8B0I8pSIVpBXUSMIplBCTcGPctNpRZjkYZ7Iq89HYmEaHIPc4OhvDSd/Cx4gTahRappQ0ieV&#10;JCImNwY6trqSl5PVleP/MIC5oxHyypKw/+g4auYV0P9RBke6wMrdGCbWavByNUCED+0A5WKEuyW8&#10;WMncjNSlji8P+j4BgmgewLQAd8kmZIX5IDvCj4/p8zIS0FyQgYK4cORGhyIjIgCzooKQnxjDip6M&#10;wpQEqYInhfghJz4C+fGEABtmdVoialIT0FlSgAU1FRhqbkB3eTGWNtVhqKURXRVFaC/NR0teBhpn&#10;JaE0IQq5kUFI8PdCakgAYRBCENBKhNIGMFIImfTIMCQFByCJVT2T1iNFeiykfiC3j0AcYS5GQIqz&#10;DIEeHgihXUiNploRNobqLoLLSNqEWEJGACRWqvweCPJwk8DhITo5qQAETARwgmgnhKIIcLGHPYEr&#10;RhWK04hOBKi54iRY0wu7GdF3W2gg0EYLgbYM2jEXMZUc7Zuc5k9QEMrAnFaBstvV3xZB0Z6wdTWC&#10;pa0RdPXVYUZb4OXjCmsncRt9qkBdTRTWVuDb33/Ff/+f/4a//OUL3r+7g3sPz+H2/Ut49uw23r17&#10;iDcfXuLrb1/w9a9f0N7fjgTuw1pK8eLGYiqBTJS0FqC4JQl24XKwj5RHyTyqqMog6doUC09tVM4r&#10;QS7bm7gMXp3H3NbXEXr2hlDg/7TxdkZoahj8Yn1hQeWipKsgDUd39jKDoZkiZf9UKKnJYKb8FEya&#10;OQWOVJH6bFOT5X/AdKXJmCT/E6bI0G6wffsGOGPBQCsGh+dh2/ZluERVX0xVYGwiBz3CccL9i9sg&#10;xYVteHyZUv/yFqlz8N61zUz4zYQAAcG4f5PAuEVQ3BB2gCC4to+Q2I+Ht49hE0FQXFKKhJQ0ZBUV&#10;o2d4WBpmnJyXByNWex1xabCRMbRNTejbzODIquVFmWrBA2tI+S/CTlymGhMrnVr0ZPW3ZgPSo2cU&#10;HYiiI9HUwV7qExCnACUQZGehuKwCjc1NtCX5TDQqAnk5/nF5TJ5GRUAQKGhpSEph+p+diAIIP86c&#10;QSApwMSSIFASfQSTCIlJkp+aST/l4O8M3zg/ONCLOwTSa0cHwCvEA7Y+DlClZFcwUoU7/VlAQhA0&#10;LHX4XAVyBkr8rXqwcrPEouF2vHl/Aw+encHgSBtcWH1MzJTg422OzDgPynRWzwBHelltWgE1hior&#10;mhrcDLQQYm+NeC8nuLEyRLpYoig2CM56yihLCENnWS7KEiNQkRSF4hjKWv6ustQoQiAexamJlPlx&#10;yI6NoLwPQkNuCloLM9BZmoXm7DQsqa3CSlapNfNasL6zDRt7OzHW24Wxvh4MzZmNvuoK9FXkY86s&#10;BNQSGnPyspFP+5FC+5FDtZERHowsLrMiw5EZFYrc+EjkiVmSeAwLYiORSb+fSkuQHBiELIIgiSCP&#10;Y6LHi3EDnrQHVHTJwQSKrx+CaQVE4kdSBcT6+UkgEI8j+diHyR/s4SqddfB2dKAa8EA014dSJQR7&#10;uCDY0xUerJQOtAVimLE75bytBq2awk+wUZ8sqYJAyuVASudQZ3WE+xnA3U0bSvqToWImA2uqNTsv&#10;Czj52lIVsLhQpenSFtjYmSG3MBtl1aVw8HCmklSGsp4WdK1MMW9hD/7y2zd8fP8at26dwu17p3Hr&#10;/hncuHka166dxI3bV/D201ucvXYa4fEhbPOpqO+cjVlV2ZhVnY2q7mp4J1LhBioitsILVb3pcI22&#10;wwxdSnlvY0RkRMLWzxEz9FSgYWXIdfaEgQOtpwnM3M3gn0iLlBWO0qZihCeHQlF7MkE1E+o6slBU&#10;mcRiNgVTZcTZCiXa8lJEJQdihtJEyGlMhaLWDOgZaUCZsNDQlYcTbaiPvw1cPIyxYeMCwuwU6qlW&#10;rB1kMeExff+ji5tw/xITXsj+G7QJ17fgIRP/wY0thAEBcWsPn+9i9d+NR7f28vEebreXtoCP7xyV&#10;QFBaXIyUzFkoaWj8z2sNxFRlLiS6Nw+2b2gQPAJ94SLufhMZAv+oMMp+vsZGFsmGnMTEDk9MQkBU&#10;BJzoLa1cXKWLk2woIy3Fue+gUFQ0NKGhbR49WAPEhKVivsJG0VlIReDMKiPmODCztaNPsocZ1YW4&#10;L4I7K4n4HDFrsiWth1iK7Tz8A2Hn4gZzexvCwlyavcg30h8x2QkITYtEWHoMIpkY7iE+cPJzg72P&#10;C9RMdfCj8gxMVhXTjsljkuY0qJnrQJFVXY/e1cDGCA0tpXjx5go+fbqJg/tWwtNFH8b6UxEV7ISi&#10;dEr45GCEuprChQ1QQMDdWINqQIQWgtggxalDZzby/Ah/eHGbVF8ndJfmoCw2FHVpsVIURQWiIDoE&#10;5UkxqMlKRmVWEpVBpOT7G/PS0FdbjMX1pVhYXYTVLfUY75iDDYxNnS3YvqATe5b0YeP8dmzobScg&#10;6rGsqRoDVQXoKclCd0kOOugpK/lZ6UHeyI4MZNKHIS86TEr4XB63EqqQwvhovhaKvBihUMKQQaWQ&#10;wWOcGhRAIPgiwdsDqf4+iKP3j3Z3RYawDX7+CHayR7S3O8KFUnBjpScUogiNCFZ/cWbD38VBsgke&#10;dkIVOCLU3RNh7t4EiBMfOyHAwQqeFkZwoFR25v5zJoTNlH6AOe2ZvbboL1BHiJ0ubZceEsLsERZq&#10;D31LJWn4r7UvPbSzAfSs1KFmJMMKy+NHNRcRF4SlKwYwp3MerGlJZDTUoGJiRNBbwIhw3rx7K37+&#10;+SN+/+UdLl89hdWjQ1i7bgWOnziA3Qd3o6a5DkG0YnoW+kgmgNNKsxGdGY3c6hyEpHpDx04GtgHa&#10;0vyTKWWB0LZXxQSFCZDXk4M5E17NhLJfYzqLiQEVqCNcgqgivSwRlBTAz8jE8PginLx+CMX1uSxm&#10;E2BgoYTIBH9YOuixmE2REr20YhauMS97BuqhokOFIDMBYfE+WDrUAmsbJSiqToCW3lSoaf8EeeUJ&#10;mNM8C79+u4kXL49gbns6JohLj+9R/t+/vkPqBLxBKNxm8t+hNbh0chWun6M6uLoTD64RBFQCTwgC&#10;Eff5pXcFIAQI1q9ESX4B0mgL6sTEl+vHpD4CcdGRuKxY9OiL3nsNQ23pZqeWTrawJvV1uM7M2Q4u&#10;gT6woH8UlyVbOtlBmzJZXK2orKPNUIKsmgYsHNxQ3tCC2e0d9GDNyCktRkFVBZo6O5FVUsz3OUqT&#10;mYiLmpTEzVUZ+jyQYgYkMQeiuAJRTJ8uLnXW4kG2dnGHlrElP18LRtbmkqQrnV2O7OpCJBfPQkVb&#10;Hcrm1iIkMRyBscGs9rZQYQWfpjYTU1VpLzRoNcTgICa/rr0pFYwDG5k1bJ2NsO/QOrx9fQ0XTm1F&#10;bAQPqrkC/bINMmL8Kdlpe6w12YCV4UiKCxgEUp66GanBl/LQQVdRGlYc7WiBCEKhszATVQkRaMqI&#10;R2tOMoqj2DiCPVHOZKxJTZLkfFVyBBpmxWNuQToW1pdg2dw6LKgqxKrWWiZ9D/Yu6sa+gU7so3Q9&#10;sWoxTqxegt1LejHe1YI1LTUYqivG8voyrJpdiUECZHFdEVr5WUVs3NmRfijiPsiLogqhTcih/ShP&#10;iEGVmC4tMZaKQcCAoCAQMgl1oSJSeDwTfd2RQnuRTN8f5+OBZGEd6PUD7KwQxaobQ9vgTzALCMRx&#10;fagnwUBoBLg6cilUgRMtggXVgDhz4k9oOMOfEAh0sIG/rRUBqgUnPe4/Y0VYaU6Chcpk2NITuxrI&#10;0yKoIcRBC+H00sHepjA2loGaoSw0TJSgYiSLqWo/QEZ7Eq2CMrSNlSmn1VFYmYPmjnYeZw8qQ02q&#10;PxYHFhI9KzO4BfmguX0Odu3bido5DTDgOiU9TamgpeRkwNDSRDrjpGqiiejsJFbxcATF8f/mxMMn&#10;2hWOgVbwirJjWFNlGkFWfyZ+VPwRk5V/hDatirjLtZqhIpdG8Axxoy32goGDiVSQ+lZ0YSvb06YD&#10;axAc50OrPQM2LC6VPFZlDRUIpwJMy0zE5i2raV0u4/HDI+jpLEZ6agC2bR3Cx4/X0N9fBUdXbQSF&#10;27D6q0HbYDI62vLw4dU5fHh/Hg8fHsCEoZHZuPFgLyvYJZw/NYaNYx1YNzoHG9e1YGx1A07sW4pz&#10;h1biNi3Dg1s7cZ/x6M5u3L+9G3e5vHfvCDZuWoWisnzMKi6U5ipcNj6OfoIggSAwsbeTZh5So8RX&#10;0lCHgoYKzHhAbQgCA2sz6DApxZyFCupqUNfVg72LCzT1dSFH/66org55ccXgTFl6I3s0d86XrjVo&#10;7Z6PgupqFNfVobmLICguoswzwU/T6Yso/X+aQc8zeYo0VbqZjS2mysnx+WRMmDIFEyZOxFRZWRia&#10;W2C6vBKf/0hQGaNkdhnqOptRyB1c2tqApv4upJfn06PFwI1e3dzVkg1JA3JMVEVW6hk6clAwVIah&#10;ozksvR3hHOgOD24nT9+WVxiNR/eO482zi2hrLoCDtTqcrbSQwgOcHOwGR33F/7QEQhFI/QSif4LP&#10;vSh7E90dEW5jiPJoP9SyUTVnxKG7KAM1fJzF7yljgtamxKAlNx0NqdFoJQT6WIUGmdBLmcjLmiqx&#10;qDJfAsCBpfOxj0kvHp8a4bFcN4hjqxbgwHAfdi/uwVj7bAwTAlu6WzHW1ojVrXV8fxWWEIr1mQnI&#10;DvNDKS1JaXwEiqkMZoX6E0KxqEyORVlSNO1KNPIJiaK4SORSIaQw8UUkeLtREXjRMvghKUCAwYuW&#10;wQfRni6I5Wvxft4IsLdltXeXOiEDqQ5Ef4LoKxAzFYV4ucPbwU7qH5Bg4MkEsbOEt5UxvCwMJAUl&#10;4GlPyeugpwALpUmwVptOuMoREIrcr4rws6XdcjOAtZkcZOmbZ8r8yOPzkzS56TRWSHkqAjMnWlYL&#10;2gBaisj0ZFjze6dpahEEFjCmOjB0dIKWlTW0WFTM3FxgylAyMcZPaiqQN9SHNeFlxN8prmBVNtBE&#10;JBVbZHoswsRt5tMjkV+Vi3K2rbjsGPjH+nB7fq4jLbKVDqars5rry8Pa3ZzA0aGi1IN/tC/iZsXA&#10;yZ/K1tUYORVUfHPy4BfhDEO2I99QB/iHOUunKEvrqpFDYM+eU4ld24bxnBB4/+wYPr86gdeP+fj5&#10;Cbx9dQwvnh3C+XNjuMFi39tdBEd7Jaxb3YqPb8/g1bPDePfyGCZ0LczC+m0tOHJiMXZsb0dPTyqy&#10;sqxRVxNMGDRh/+4e7N7ZjmuX1rFxUwHc3YVHjPv3duPmzW24TKWwdcda0qkE6SUF6Fw6RCkzjgVC&#10;EZSWwpQyXMw3IOYGUNck+fS04ehFr8eqYWZvBV2qAHE/A2U1kkrfAE6u7vRtRlBSpTzT0JRmOJZV&#10;UIS1owsB0I9V41vQtXAQuZXVKKqvRyMpLq4z0DHSxaRpP2LS9KmYQnBMIgw0tHVhbe+AGfJymDht&#10;KiZz3cTp0yHDzzO3toGC6CycOoVqwgR5teIio2RSOA6zCYHZ/d0ISomDT2wI/OjRixtL4BPuAQ1z&#10;TWhZU5IRApqWOhIInIK9EJgUSi8XQ3mnBW9vM1y7sAuvn55HU10WHG006H+NkBrpDR9Wf+FvXQ3/&#10;BICpllTJ3PRV4EkQRLIKRtlaIz/InSDwRmVsILp4sOuSwjHL1xlFEX6oI5xaspMxLz8dHflpWFCW&#10;g6U1RVjFBF5DFbCsoQxjVAVHCIG9A13YTTVwYKgPJ9cM4czaJTi+aj4OL1/A6Mem7jlYO7ceW+e3&#10;YUtPKzb2zsU4l2Pz52JuUSZVgD+K40JQze8s5r7Ijw4lFKJRxedliWFcH8vXwwmDUNqVMKQGeiPZ&#10;z5OWwAWJPm6SOkgLCUBaEGWxWE9bEOXujHhfT0RyGe7xHQR+LADiYqUgdxf4ONrzuTN8qPK8afEC&#10;xSlFwsGPBcSBqkwMMQ62N5FAKuYncCBUbTVlCYPJsFaXgQNVpI+FJoJFX4GbEXw8TWBiqgo1dSo4&#10;Q6oDPZGAYmKYaVCgtTB3t4a2rS4MnW1gw9+sZWMPA7Y3S6oUMw9vhh8svbxhQVBZe3vDiCpXxcyM&#10;x54yPiSYysEdSga60LU0RVZZLqqpJIvqChGbGYWiqny09bYiozCNNtgLZoRAUk4CIx4ymjMwXW0K&#10;tMw0oGasIoWYaVsMTRbDkqer/Sjdw8ElQEz2qyWNhXD3s4arjwUSZ0Ugv6IYGfys2sZC7N4ygJcP&#10;DuLlw3149WgfIXAIb58ewIvHu/Hq6R58fHMCn9+fxssnh1BWGIzhJRV4//oE3jw5gNeP9mPCig2l&#10;mD+cRm8bijktUVi8OBOja4oxNFyAPXu6cebscuzYzcpyoB/3727Dw0d7cfX6Fpw9O4orVzbi+u39&#10;2HNkGxYuG0D34n6MbNqEsR27sHh0LVJZqW1IeqEIVLQ0oKGjAUPagUBWkLD4KP45G6hRmot5BORV&#10;VCQQuHh4SnMNKqmrQFFNia+JW52rwI6VYW7PfKzcsBXtA4Moqq1BVXMjZs+bJ51KNDAzIgQmMuEn&#10;cTkFP06ZCBVNVWnOwpkKCgTANCqL7yCQVVKWrkpU1CQIZk5ldRDXqGtAUV8TrvTBNd2daFnYh8q5&#10;LciuKUFCYTo8I3xg6WEFO19HNhY7qFFOGjjow8LTGt7RAUgqSEBGaYp0BZh3oAXOX9yFu/dPorIs&#10;SZo4w9/VlD7YHk482E6GSnAXowgJAmEPJEnLquZlrIQENspENxvkUznUJgaitzgTjSmsuoRNgrOl&#10;pBBashLRmp3A19IxXFeCReW5WE0lM9ZShy1UNUtpC7Z2zcGeBe3Yu7BTitMjgzg3OowztAWnRxbh&#10;yPACHCIodvd3YBsT/wBVw26x/UA3dnK5mbGYSqE8LgJ5YYGETywqEsJRzuNWEhuJhowkVCZGYXZm&#10;CmqT45FP21AYFYasEH8kseKLSKYlSPH3RgbX5fD1eBaAcFrBWEr/WC83yTKEU/InBwUg2NUZQdKY&#10;CGd48ph5iMFFtHVeNta0BA5wE6dWCQJnWgIfS30EUDGJkZgO3H82mjKw11aApfIUmMr/BEc9Zbhx&#10;XwbZ6SHUWQ9+VAVODrowoT0wt1SEoY04hS3HxFVC1KxI+MT4wMTFDNrWhjBxtYMhAWTKdmvt4w1b&#10;Pz84BgXDWZzNCg6CQ3AgzL09uZ0rbH194cp1drQ3YtyLGW1tqbhxzJI+ts0KxFERCBDM6WpCSHwQ&#10;FYOCdOmwd7gbIlPCoEg1M1XtJ0JJFrJabJfaM1j1dWBipw8NI0XIqE+GprECAiLdEchw8rKECy2m&#10;DZVCfHoYQVCElMxk1M0uxp4dS/GCiuAVk1qA4M3j/VK8frALrx7sxEvm7Uuu//z2GPZt70ZPewYe&#10;3d9B5bCHINiNCcUNniisc+MPD8GCRXnYtq0VN6+P4uChPixaWoCFw4XYd3Ix9p2Yj4Nn+nD83BKc&#10;OLsEly6vx9PHB/H1t7t49eUZnn14hbffPuDe82c4efkKVmzYKJ01EJOR6pqbQUVbHTqUTlZOTBxW&#10;iJDYCBhamWKmkoI0q5CI/wUCU6iKy4j1GASFIiu3A/2aOHW4ZHQ9Rrbuwv6T57Hr8CnsOXoch8+e&#10;xcj6NYhLiuH24j2qDHUYmhnCjtVEKANlqgtlDSY7P0s8t3N1grapAeS5nQJVijwhJXqKvaMiUdvb&#10;K82yNDQ2hrTSXCixak/XkYedvyMrfzCtgjtVgSYhYIKgpCCEZ0QhqyIdWaXJcPYxo0WKwJFTm7Fj&#10;z2pUlCXDxV6bFc4Ewe6WsONBdzVRloYSuxlpwE5LnlJWBR6G8vC3UEWihyWSGNkBjmhhI52Xm4SC&#10;EFYJwiEnwA0dealoo3LpYNVY3lCA5QTBElqYTfMasbWjGevn1GAJq9IOJvceJvmRwT4coC04Twic&#10;WrkYF9ctx9UNIzi0ZD5OLB/AUb4utjk6tAC7qAr2U0HsJQS2872raBPqUxORGxosgaCeNqQyIRrF&#10;0RG0JMmoSoxDVVI8GtKSCYhoFAgY0B6ksdonM9FFCBWQTjWQHR6EVFqGKFcHxHo4I5pqQIAgghYx&#10;TYyG5Hp/FgZ/VltnKyY8K24Q204Aq64PoSBA4G1jAVdTHbjxePhYfh+JKcZgCEtgxbBWn0kQ/AAb&#10;Lh3FKEMzFUS66vMzdRHgbQ4/D1N4exnBlaC29TKk97fE8KZFWLNrpXRMjagM1S2NMFVbDTP0qGJN&#10;aV1tbZn0Lt+DkNJxcoCMqQkma2tDg79TnN3StbTEFFUFaJgaoqCmAu2L+tDa24nyhhqU0aqVUK05&#10;+zkRBLSV9PiKetOgZkRroSMr9VloiBvp/AkCXTN1KGlOl4ZAK3KpoMH/5czfHewCR08raSBUbFoY&#10;/AiTzMJszMrPRUNzKfbuHsKzR0eZ2KzwAgICBoy393biHRP+1cM9VAt78Y7q4PWjHTh9fBCPH27n&#10;tgQFlxPCkrQoYYxRWOmF4RXlWDdWj0OH2ThOLsSK0XKUNPph7tIUzBtMplyORv/KNOw83Io7j3fg&#10;xZsz+PYvT/Hhj3d4/fNHvP7lE15++YzLd+9izZYtSMnNkc7jSxOU6uvByMyUnt2CSe0IT/pHDX0N&#10;AkAecsrK0vRimnp60gVCmrp6kFVUoEpQhLyqKqbJK8DK2QVNXV0YWL0WB89fwZuf/47nH/+KFx9/&#10;w5ff/sDHX79g+dqV0KZFkFdXhLKWKoytzLgT7aGmqw11fR1oGupCUUOVUGICutlxp2tJ8xUq6GpC&#10;xUAHqoY6lP/hmLdwCZaPb8Ky9RuQV11NDygmlrBEfHYcUoqSaRf82GjoLW104UgvF5URhpzqNISl&#10;+qOxvYhWaxF6+mtQXZeBooIYhAXSC/vZwU/Mz687A15m4myBGlzpcR10FCWJ66ovh1A7XSR7mCOd&#10;0q84wh2zU0NRQiWS7uWEDB8H1CUGo4NSsD07Hn3FqVjTUo5ltQVYSRm6o6cJO+c3Y7S5CstqWCGY&#10;zDsp8w8wsUVyXxlbiSvjq3Bj4wjOr16KIwTBxdFlODOyFKdXLcGxwQXYQxAcWtwjvVcohfGOJszN&#10;TkFusA+qqQYaUqKoSAgDqoSaxEhU0RIUhPkRBHEEQwIKw4JQHkMFQdAnMNETPVyQxGRPoz0QIJgV&#10;SuVEpZBIRRDt4oB4vh7h4iidZYggHPxoFf2cneBoQWDSHrpZWCDA3h6+BIG3lQVDnwDVluYvFH0E&#10;Xma0mWJuAi05WKnPgK22PEwVJ8OE4UQQ2Kj/hCAHHYR5GCPI2xihfqYIZfK7+JrCN8KFarICF+6d&#10;wo0Xt9FG+5RCm+Xs70u/bg0dJrmBnT307O0kK2BKKIl5M7T5XIG/S8nIiNtZShfJGRAWCiwiYjh8&#10;UW0VuhYtRPeiRZjT3YPS+gpEUDm5B1DpBDnTFltBT1zjojFZmqpOz0pNujGLgu50yOlMla441BJn&#10;EVQnsjDJQYEwUNGVgb65Dixoh1KoBtt5XCvqylHVUI/KmjLU0Zbv37WCSX0Yb6kIRLx7+M/YjTdC&#10;EfwZrx7uwNsnu/H22V684vL1fVpYxoTwZGvkVoeiqDKA1iAG3X2ZaOtKQUNrBL1NAuYuTMLcxSlo&#10;GaAfbHdCfacnupamY9uBPpy9uh036YMv3DuPK4/v4MqTuzh9/SrVw0msHN8gDQUOi49DcEw0IuPi&#10;EROfhOj4GMQkRCEiNhxe/p7w9PVh+MPDxxde4vRSeASf+8HJzV2Cgh0lmDk9owelWQ1twMKRtTh8&#10;8SpefPkLQfA7Xn74A+8//0wgvMHqjesku6FlrM8kN+T7rGHv4QQDSxPoWxjDyMaMO1lPmrTU2oUH&#10;2cyYdNbkQdWFmok+dLhdUHQMOvuXYmTDNixbuxFz5i+k52tEbsUszCph1a/MQlh6BL2hUAUGmKY2&#10;iQ1AHZZOWkjPCcaJC9uw59hadMyvwLzuUvT11qCxOhNxTGwXHmAPI1oALp30qQREp6Gh8LfycKNs&#10;jHIyQjylbC4ba3m0J4rC3CQAZPq4oijcE83p4VhAAPQWJGIxf89oawVWNRRiQ1sldvQ2YN9AC9a1&#10;VDNqsZOKYHt3i6QMji9biBubR3F90xqcF4m/fCGur1+BG+MrcWHNMC5QJZzkNoclNdBBcNAK8rF4&#10;b19JFgpCvflbfNFIRTCbyqA6LhRlUQFoSI6UXpudFsXX4lEaGcYI5bpAJDHZJRiIxPf1QCbhIGCQ&#10;IayCuGhKnD1wsEGYox2iua1QBAHOttL4AWdra1izKNgbGjL5rRDIhPQhCDzM1OBtpgsnHVoCHSV4&#10;mNJeGX9XVdaastJViabKU6Ev+wPstabBQWsy1YQqYn0tEB1kjvAAE7i7aCIiwY2KcjuOnz+AV9+e&#10;4Pm39xjftZ3WU5yRakNFQyuqWlpR3dqKouZmFLe0oK6zC41d3Who70AN14uh7lVNs2kFGlE6e7ak&#10;BDJL81HT0kwIDKBn8aI/x7xUwIn7QNdUAw4eFtI1DqpUAvI6YoCTMkGgIYFAhbZFQW8qtLlO10od&#10;09SnEA7yUNaRgZx0zwZdBEcFIZsqoK1zLrp656N57jzU0LrW1ZXi4K4RJvhBvKMKEAD48PCAFO8f&#10;7SEIdhEC26QQIHhJBSCWQgm8vkcYMCbUNiVi2z4SbGEekjJs6WkCUNcSi7wyN+SWOKKwwQsFzX6o&#10;6fFBeYctCmfboqI1BJUtCegerMapGzswtnsVDpw9jAdvnuLo2RNYv3kMgyuXo627C+3ze9HeN5/J&#10;NZ/f0YeeAS4HetHRx9d6O9DZ18fXFqFjwULM6+1jAvWiu78XnQv6uU2/1C/Q3NmNWvr1+s5WNM+f&#10;j52nzuDF17/QjvyOVx//wJv3n3GTIBrbtYXbNaKS8riqqYkHdI50fUJVUwOqm8V1CrP5vEmax6Cs&#10;rg7F1VXIryxlFCO/qpzLMhRX1qKxpQt9S5ehf3glmro70LawAxVz65BFiZfHxEssJNAyYykLzaBv&#10;pYz6uYVYMtyMc+c34+Wbi3j07BTu3j+CB4+O4ebVvdiwphdJUR5wZNV3pyQU574dRc827YE4e2BP&#10;VeBvQWXmYopoNpRMT2vM8rWjMrBGujf3dwyrLtXBgrJ09JekoTc/EYPVOVg3rxoj9IdbO5n4vXMo&#10;97uwdk41lQEl/sJOVvh52NI+G2doCS4z2c+w8p9duRA3x4dxdzMVwpolOLd6EVXBAE4M9+L4YA92&#10;9bZKCkLYiX1UBaK/oSzCH3kB7mhNjyOM4lCbHIXCIIKJICgL92X4oT4hBtUxUagSt2JjoiczueNc&#10;HaWrKOM8HWgPvquCrBA/ZAVTAThZIdTBHMFUAUGEQpCDuPjKAV4i4S3NYUsVZ6urBWcjfXjzuQ/V&#10;nYuxJu2UJlz01WGv/V1JCXsgQGClMRM2XJqpTicIJsBUaSLVl7x0hibcywxpcR7ISPCGt6ceouM8&#10;cefpdfz8j6/48i8f8ezTC6zbMoauBV2YP7AEi4ZWYXj1KJatGcXg2rXYtH8/VfABWtH92L5nD9Zv&#10;3IjRDWMYGRulCh3BSi4H16xAW18nmua1oatvAfqXLsW8nh5UNlQjNTsNUfGhKCzNQiiPpQYtgq6Z&#10;EoxYQHTMRX+FEq2CHBWpLLTM5GFsL/qrphEEhIHONMhpToGJtR4y8lPQOLcajW1NaOnsQD0BVUUQ&#10;NNAiHtm7Gu+eHCIMqAhoD95TFbwnFD483oO3D4US+B5vHu6S4p9K4M09goIxYcXqOuw5sBDNHclI&#10;zLJHfVs8Ey8ZFY0RTJQQ5JZ7Iy3fkT7YEBG5xsisssHC0SIMb55Hv2yP1oFibD44Qk/UgNFNwzh+&#10;Zje27hxhrMXWXRuwZ89G7Ns9hr17tmD//t04fHgfjhxlcHmAzw8e2IVDBxl/Lg/sp//ftwsH9+/E&#10;/r3bsHPHJmzftoGWZQ0WLl6AepJ46769ePn5Vzz7+BcJBC/efcSBo/uxas1KjKxdjtXrhzE+vg6b&#10;qEo28qBt3boN27fv+B7b+JixdQtf2zCK8bHVGBsb4XI937MRI8uXobK4CNH0u82zq9HVM4f0bcWc&#10;rgYUc4eX1uWjpDoXy5g8K1a1o7MjH/fuHMCXD5fw/uUZvHxBSL08i/v3D+PSJf7+zYsx0F2NcCa1&#10;reZkNmJFSc466ipLDVlYA9HhJUbEhdnrINbRDKkuhICXNRLcjJET6EhJHkyJHsPqnIbuvAQMlGZg&#10;RWMR1rYJG5CLzZ01BEErDi/tw3qqgb1M4P39ndjc1ogdnc24NDr0XQmsWIzrY4O4s3EId3isLo70&#10;Uy104+SKHpxftQAnhjqpBDqwq4/WgLFnwTwsrWCViwlGrq8r2jMT0JQUiUbahGIBBgJhdmI4X3NB&#10;bUw4KiNCUZ8Uh2xW/Xhx1SFtWZSLFSJcLZAS4ImMYH/MCvHBrGBPxHnZI9LNGoFUaX5UYiFUBsHi&#10;ngbmxqz0hnAQ90OkZXPU16YSMIKXhRHsaSUFAJz1laXOQUddRXhTMtvTElhrysBCfSasuDRRmgwD&#10;uR8IBgXYaCjC004L2Sn+KMwMQ1KiG+rr8/Dg5T1C4Ct+//ff8faXN9i8cyN6F/agd8EAFi1ZjsHl&#10;KxnLsWTVSmw/eAj7juzD2Oa1BP4wFi0dwvLVy7BizXK2txVYt2E1VqwfQe+Sfsyjfe2e34eBwSE+&#10;7kZ1fTWVYRvXzUM/ldbcrkbJ75vaasKA1V+F9kDdREEaT2DvbQFDOzWYOmpC30aZ1mGSBAQT2htL&#10;R0M4elqyoBWjpaed+daLhrY2CQSNjTk4tn8NQUBr8PSAdCbg3eN9eP94Lz48+Q6C1yL5H9ES0CqI&#10;kABwh6/d2yvFBL8ADSSn2KOhJY7eJhcd/Vkorg3CnPZU/sE2LB2sRHFZOJwDteAUIg+/BGUkl9ii&#10;ricFvrEG8IsxRnnzLJTzxxw6vRUr13RiXnsBdu5cggvnN+LZ/dP8EZdIoSv4/Pw2vr68iy8v7uDT&#10;s1v0Mtf4Y2/g09PbjFv48vwut7nJx1dJtmt4/ZSvPbuKz4/O4sX9S3hw+xKuXz6Fh3dv4eW7b3gq&#10;rMEnwuD1a0qjzdjNKnf68GZcP7sfD68exyPGw6vc/toZPL5+Fo+4fHLjAp+fxcPL5/Dk6mWuv8h1&#10;F/HiJu0G4+aJo2jIS0OgiwWGKK3PHNmB29dO4fLlvVixug1Nc/IJnB48f3Yev/58G9/eXsBvb8/j&#10;NyqBP95fwbd353H0wBDaW7NQURaBqsJoVORGwYuJbqs5E57GanDRU4I9pawtva0jG7QrweBL6Rhs&#10;pYMYKoJEB2OkuFoimVGXGIQmWoLWWVHoLUqhNUjB0vJMLK/KxqraXAyWpjHZa7CrZzaODfViYxuh&#10;MH8O1zVhM6FwaGEXLq9dhsujS3Bt/RDVwBBuCBhsWoYro4twdsV8XFg9gKtrF+PkUBcOL+nAju7Z&#10;2E6A7OhqweKyXNTHhyHX2wmtSVFojg1BY1QgKoK90EYQtGXEId3dFrVRYWj4UxGIvoJYVvdIJnao&#10;g6j8lkjwdCEA/JHp70Wl445kHyfE831+FuJiKz3Kf1ME2ZvR9xswDAkBDQJTk8kszrLowJ1wcNTX&#10;go2mAtwMCQjCU/QNiNOvAgiWGjOkeQosNeVgrDIVRgo/wUJ1Bux05GBD/y0UWUVBAurrsnDs+Da8&#10;+/wE774+w8ef3+D63UtYNTqMuR1iRqt2tHf3ob2ni8/bpKq+accunDx3FkdPncCuffuZFxuxdPkg&#10;hlYOYvHKVVgyMoqB4cWSomjv7kYnlW1v/wBa27tQWVuJJqrUju5W9FCpdSxoQnRyAExsNKgMJkPN&#10;YAqtqiysHPWQMisCzt76MLVTgLmTKgxtFRAQ60r1XYqYzCgY2RtSUXgSJnOomHvRPK8FtXXlmD07&#10;F8cPjODD84PMp/20B0IREAK0BR8e7+JjKoEHTP6He2gbdknx9gEBcJ824sH3mBASosuqls4/VoZZ&#10;he5omBuH1BxnFJf6Y3iwFLUV4QiNtIW1lwYTXxNBqVpwj1FBarkr4gvsUTU3Bqs29yKnPInyaRxH&#10;ToyhpjoJDTUJWDlYhZusii8eHsfLu6dIoXP8UReZ8Ffx9cV1fHxymT/2Ij49ucTlBbx/eAGv757k&#10;DzxBSh2jxzlOCJzCJz5/f/8Y3tw9hKf3zuDtiyd4/eEXPKU1ePb+F7x9+RwXju7BiQP0wae34dGV&#10;I3h+6ySe32TcOiHFC8arO6fx5v4ZPLt5FE8vH8W72xfx/sEF/q4z+MD1nxjndo4hK8IZaWEOWEQP&#10;vmF4rvTdv364gldPT0gzMz2+dwBf35zDz4TA7+8u4bfXXL69jL9+uIYvr05g79ZuDPQWYqCvEBtH&#10;2jHYUw1fSjtnPVU4sKE6iI4thr0OqxobsxvB4G+qjWD6wFh7PSQ7GyHWzgRlYX5oyYxGY1ooumlH&#10;FlXMwkBJKoYrZ2FFeQZGCIQVZRnY11OP3T0NTOpejLeWY2tXHXa0N2K8oYLJ3Y/zqwdxdd0S3N+6&#10;HLc3DuM2IXBvywoJCFfWDOAi1cCV0YU4NdyNY0upBObPxjgtxqa5DVhUmkPZH458b0fU0yI0xQgQ&#10;BKAqxEt63pWVhDx/dxQFeGO2uMUagVBEEIj+gWBrMyodyn87S6oDB2QF+SM30I9qhyDwckKSlwMV&#10;gRG8LXRoD4wRYGsITxM9uBvqct8QmIbaMFWh99fRgJOBjqQSrNTlqQjEZdvK0mlXcebF2UAFFuLM&#10;gYYMzLnOQGmKpAhMlafAVof7Wmc6AujPly+ahzOnmRDv7uDrL8/wxz8+4OXbhzh0fA/Wjq9CY3MN&#10;ahoqUdNYhRqqwYq6CtTR/4+OjeP0+Qu4cPkq9h8+SjW4GrNbm1BVX4kK2svyqioUV9BeluajsLwc&#10;pVU1KKsuQ1F5IXKLc7muiEAoRV1jBaqbChGdEgALR33omE6Emb0CE58Kx1kP+UWJcPfTg7HVVFi6&#10;qMDEXh5RGT5o7K5HcU0ePAIcYWaljsTUaNQ316O8phzVNaWY3ZSP4wdX4sOL/cyjP/sHWP0/PNpF&#10;EOxg7GTis/oz+d9THYh49/B7X8I/Y0JNXQTSMhwREmcE/0RjxGTZIr3EHXkVgYhMtIWnnxYs7WfA&#10;NUQDeY3+KO8MQ0aDB8rbQlBQF4j+5fW4/ewS5i+eh+AIRywdZiMaF6MTZ+Pc6ZV4cG0bf8gxfHl2&#10;ER+pDESyi4r/80t6tJfX8POri/jl1Tl8e3oWH+4dx6tbB/Hu3hF8IgR+fnoKnx+eYpKexFf67W8P&#10;D+LlnZN48/IZXn/6Bc8/Chh8lRTBtdPHcXLfOG6f24EHl/YQAoeZ+Me4PIGnNwQQTknx4vbx7yC4&#10;dpBxAE+vH8C9S7vw/No+vL19GNcOrEVjdjDSgq1QGO+J/HhnnNu9GF8fH8eXJyfw9dlpguoIXt/m&#10;DqQl+PjwKD7yt315cpS/9yh+fXkCvxIGv75hvLuIv72/jf3rF7HCKcCO1d9Wiw1Tcyqs1aZJp75c&#10;Wc38TTQRSokbbKKFBHtjxDEh4uwMWYmD0F2QhPa8eMynGlhSlUM1kIYV1QRA1SwsIwyGGfuZuEcX&#10;d+LcykVM4HImchP2dDdiY1MpLq5eirOrluLWxmV4smsNHm4fwYNtq/Box2rc3jBEQAjbsBiX11DB&#10;rVqI8ytoF5Z0YcOcGqyuK8P83FQ0JUag0McF5azmTVFBqKUaqAzxlGAwLy0KtdF+yKFiqIsKRlV0&#10;CMoiApHi4YwgCxNWfCY4gRDpZI3MAA/kBfsg08cNqVQEKYxwB1oD+nyxDLIxhLepPlyEJdAV12Ko&#10;0/PLwVpLjcpADXZUCdbqirDTVJE6C0XfgLBXYmCWuep0SRGYqc2AoeJECQRCFdhoyVJJKMGLamv+&#10;3Aoc2jeGZ4+pUN/exW9/eYWXb27jCBXC3r3raR1HsHnjKmwcW8k2vBrjG9ZgcHgpVo+uwYmzJ3H+&#10;6gXspmXtmt+Bto4W9A3MR/+CDgww+hZ0YsHCbixe1IehpQMsomLZi6VL+rB0cR8WL+ZjWreu+bVI&#10;TPODd4A5PHx0Kfd1YGxHuDlronVOLlLT3GFi/hNs3dQlEHiHmKJubik6aCkaG4oQGuqE4GAnWo4i&#10;1DaWUQ0UY968Upw7upZKmxb1MePRIbZJAYV9LLICCiLpv8cHKgYRnx8f5LYHmWf7peWE/pFChCTp&#10;wDFECQ7h6ojKtkXzwhSkl/rBJVAfzn4aMLefBM9gDUqUWLQtzkHLQAZq5sXSMyegtH4W1m1bg6dv&#10;nuPEmT1Ytbodq0ZYkba10W9XYKA9Fyd3DeH26R24fnQbrjCun9qNu+d3496FnXh4aSeeXN/NRNzP&#10;Kr0PTy5ux5NLW5ig+6kiWMVvHsGLqwe43M/YjadXD+P186d49fkXvPj4DS+/fsOrd+9w4+xp3Dix&#10;h+87zup/hlX+PAnIan//PF5TiYileC7i/aPLhNEF7qDT3DkCDlQHdwmax2fxnjBaMKcAFbNC0UO7&#10;U5cfjr3rOvDpwWGC6iB91UF+/gG8vElpJUDw4AhBdQQf73Gn02v9Qp/2B2Hw75/O4Y9Xl/Hm2nEs&#10;o5cX/tVOVwW2ujPhYDCTYJCTFIErARFAeRtsrIkwgiDG0gBRlMupruZoz4rGACt+C23B4spsCQSD&#10;5alYWZPOyMYgXxskCPb1NeEEG97ZVYMYqS+kpK/D9nmV2Di7EDfWL8PFNcO4s3nFfwHB451rcIsg&#10;uD6+HJdoHS6OCBAMEAQDOLGoBzs7mgiCEvRmJ6OBdqDAyxWFHm5oighAHQFQG+aLSgJhTmIgYRCC&#10;fD8nlPF5TXQQSkOZ7N7uCLWg1DfRZ7W3RKybDdJ8nVHA13IDPfjYRQJBGJWPH9WQmLE5gEDwoSJw&#10;lUCgTBAoEwTC+yvBVludlZ0w0FSFDZ+L10VfwT8v3LIgAL7DYAYtgThzMEE6e2CpwX1N6+VqqIQq&#10;AnX9moV4+eQK/vjjDR4+vowtGxZjzYp2bFzdjc0iVvRg8/IebFzZi02rKfFpuQaHe3D24klcunEJ&#10;ew5uRUtbA2bX52NJP/fRYAfWc/sNq+Zz+wXYuXYA+8aW4CCVl4gjW5YzVuAI9/vRXaM4xFyor4yD&#10;XwDVj68e7J0UYWT6A/x99bFz6wBWLG8kFORhZy8LC+tpCA8zwr49q3DvKvOBKvnuxT24cGQcT6hi&#10;X1JRP2eO3Di7neu34+Pj3fjCZP+ZbfBntsGvz4+x8B5gLrCtCgvA194+2C/FJ8ZnEbQHnxgTOlfk&#10;orIjEinlLpT8qogvdELf6grUtCUhLt0JbpQq4kfHxdgiLcUNubneSMt2R0SCI9LzwhFACR2bHIZr&#10;t6/ij3/9BUcOb0Vrcw7mtc1CZUUU8vJ8kJXmhvQYHvwYL4Y3CtJDUZEXg/LcSJTnhaG2NBpzqpPR&#10;WpOGhvJE5Kb6YVayH/KzwlGSTZ+dH4PqwlhUFUShsSIdR4/wD337jTD4Fa8//0x59xHrV6/B0r42&#10;7BhfgZ3jI3/GKuzZNIL9W9fg5J4NUhzg42NcXjqxCxePbceZQ5ulx3fP75dgdenYFixf2IzW2hxs&#10;Hh3A6BAbyaou3LmwBw+v7ia0duDZDRE78eLmLry6vZt2Zi9tyx7GblqaPVQLu/h4l7T+4v71KEmJ&#10;oBKQYeOVkcbFOxmqwJEQsKOU9aQtCGBDDmaEEQjhZtqIttSn77ZEP21Ad0Ei5mbFYHljPpbWzMJQ&#10;VRpWE1Ara7MkKAyWpxMEzZT0vTjHyr+eFWI1f/tYYwm2tFSz6i+nBRiSFIAIAYEHf8Lg5vgglcIq&#10;3OB+ukqPfIkwuLRqMY70d2A7rcV2wqA7MwE1TPpSX1eUeDmjLtibIPBGfbg/FYEPZscFoyc7gRDw&#10;RI6XIyoi/FDC18VIyDArqkwzI4TaWSHU1lRSAYWhXsgLdEGGrxPDGWFUAX6mVERishEqI38zfXjR&#10;EjhoiyTXgBmtgZmqPCu7KqypBOy11WCpIi8pAgEB0VcgQCCSXZw6NFGaTnDIQXfmD4wJhMNUaXyB&#10;DZVYRoQHj+c8nNg3irtUhIf3jGDVQB3WLK7H2sUNWDW/Eiu6y7CyuxTLekqxakEl5s3Jw2papwuX&#10;z0ggOHzyMJZQfc2tm4W+1kwMdeVhqDMfy7oLsaqvBCN9lRhdUIt1A5XYsLQGm5fWYstgHbYsa8DW&#10;FbOxc7QdY8NNaKpNQHF+IIpzfBEeoIfKgkDs39aHAzsXojDbG4420+FOIGQlO2DXxl5cOUKIn9+M&#10;D3cP47eX5/GXN1fw94+38B/f7uPfPt3Bs2u78PIWbcCdXXhyfj2eXtnMosX2enkrbp1ah2vHV+HK&#10;sRUsxMuluPpnXGOc37cYE6o64pBZ5YvC5iBk1XkgmbZg2eYWrByfg1kFPqioT0VfbyUWd5SzQhYg&#10;3NMQdtZUDy56CAq1hbunMZxcLLBzz2Z8++MDblw/h9PHtuLype04f34LNu9aiN7eKgz207Ou7sK6&#10;VR1YSwKPDLViwxpSdLQL28e6ScqlOLJ7KfbuGELH3BKkJvsjLs4LySlscLWZlF8NWDfSjXUru3D6&#10;LKX511/w6uuveEcQvHn/DX3zFyKE0jM8wAUR/m4I/zNCWXnCA9yRwaqWHR+GRPraTErdAjbwnNRY&#10;ZKdEozg7lbBJRmVODGrpu6vpxcuK09DWUonm5jJ0siqcPLwNrx+dxMcnQnYdJH0ZTw5SZgnpdUAi&#10;7pv7BALjFaHw+NoWPLq6CbtGOxHrbwYnvWlw1JpEEFDaUhkICNhTJXjQLoSZ6yLSUg9hhECEmQ5i&#10;rAxYYR0xWJVNCERjIX/TmtZirGjKxXBNJta1FGJNQzYWFcVhoCgJewmCo0tYtVYuwe6ueqwkHMYb&#10;y7Gvey5BsAx3tyzD091rJUXwfO86vKA8fsLqdI/V6vGOMTzaPo67m9bgypohgmApzi9fRIWxALvE&#10;rdSpCMq5/6qDaAUC3FDDat4U6S8pgtowP7QmRaInKxmN3L+5BIGAQGVkIApoHcKsqQYsjRFqY4lA&#10;S0NJARSEuFMROGAWFUQmQRBBEAhrFEI1EGqpSxjowMdYG47aqnDWoy2lFTBRlmFlV4YVw0FHHVYE&#10;wfezBwQqQSCUgZO+KpN+Bi3BVElBGClMllSBmYp4PpMxFSHORuhqyEXf3CIML6jGKgJgbFkzNq1s&#10;wdjSBowvbcSGwdnYONSMUQEHruueW4jtLCZXCYGzl8/hxLkzGFuzCHNrZ6FrdiIGWlOxtH0WVvTm&#10;Y3U/IdxfhDUDYlmMNQtLML6onDCowqbhGmxdSRiMzMXesV7s38LY1os9m7uxakklto/OwRE+P7h9&#10;PgtQC3o7srFquB7babP3cpvjXH9290Jc2L8MN0+sw/2zG5nk2/D21hHa1nNUq4eoZg/gH69P4mfR&#10;Dm+I13biNZXr/bObcV3c0PjgIC4eWIqLXF5iXD28DJcPD+PkzgWYUEkABMdqwCdWHW7RyghIMUFm&#10;bSDSy7wRFG+EqGRrepNk7Fjbi/VLWpDE5Pehn/Hy1oGtkxwCI2zRs6QDNx5ewc+/f8CzB3fx5M5Z&#10;vH15AS+ensHI2nZ0d1VTFq3DrbOsmvcv4+Xt0zixmz/s6Aa8uMs/8PQEvry9hK/vruLj2xu4ef0I&#10;OjqrkSzOnS+ai/3Ht+Dipf149OAM4xyePnuA1x9/wetPv+PN579IqmDJ4BJYWhhBbtoEqMj8CBXZ&#10;n6SlKkNdlssZE6DM15S5VGKlUJL5Acpy3IavKXKdttJkONsYITzCG3kVmZjd0Yj+wX7M6WhGz0Ab&#10;Tp3cjvdvzuELvf+3V8fxVcTr4/j48jjevziGD89pEZ7RPjyjFHu4C8/ubMejG1upPoaQHmHDqjQV&#10;NhrfR7+J893WlLK2hIETI5zVMJhqIIiVLYqP4ymTyyK8sEr4v+wYJn8uNraXY7SlAEPVGdjQVoxN&#10;bSVYUpKAvrxo7O6txWnK13Mr+7G3pxGLKIHH6CcPzp+D6+uWSNX/yU5Wid0b8PbAVrzZtxkvqYqe&#10;cd3zPeO0CWtxfzOtwvqVuDqyGBdX9OH0soVY31SFvtxUVNAKVAR5oDbUFzWU9u3J0dKZgzqqgva0&#10;WIIgCfNSY1BPW5Dr44xCwkIMh460MyIAjBlm8DPTRSoTvzDMkyBwYrgj3dsRUXbG/wkCAQU/WiQR&#10;rnrqcNb5X4rASlNZgoG1hgpDXJ8hT0UgQCBUAaFhSEBwX+rLTOZ75GGqKgs9+ckwIRzMCQPRL+Nj&#10;qY7KjCC0lsYRCClYNC8Hw93FGOwowpK2Agy2F7LCc8kq39+Wje7mdNRQoW7exP1y8zJBcBbHzh7H&#10;tk1DGOqtwLL5pRhZWEo1UYHVXK4eKMWaRcVYN1iK9cOVWMcYH6ogWGjTltVi2+pm7Bidy6SfKyW7&#10;iK2MnevbcGBLNw5s6sTuDe1UrT04vHsAh3YvYnFcgP3bu3F4RwdO7u3BGVbvi4dYzY+twu0z63Hn&#10;7AYuCfLzjHNjeEkACN//7ckxQoCK4OpWvL6zlyp1L5XBGK6fGMF1cXNjKoGLhMAFAuHUngGCoDES&#10;Hv5K0LH5AZr2U2AbpAL/NDOkVnggNtcWlt4/IiHTkhV+M8bXdyM80hK5+X4orQyBjcNkQsQc80jP&#10;rYc24Mmz+3j9+DFePbiCr+9v4P2rKzh7ajM2jgxgQ18vTo5QnuzYhjMbV2JZexllVC0r5268f3YC&#10;D24dwqunF/Hp0328fX8X45uWo6q+AHsObMKjZ9fw+NkVvHh5Ha9e38G7d6/w9h1B8O5XvPjwVzz/&#10;/BXDKwdhZW0GuekToMYEV1eYBHX5SdCUmwhNJrs6k19l6gQJCuJ1FfmfoPQnCJT4HkNNWbi62CI4&#10;1EM6XVPZUoeexQvR0jkP/Ys6cerMNrx5e4agOo4vBMDnN1wSCuISztcvjuLti8N494xQe04v9nQ3&#10;nt3bgUe3tuH8iQ3IjHJmtZpE6TqNjZiel17WSnWadPrLlo99DTVoDzQRaKSBWHF3IwczVET7SmMF&#10;xOChsVZWFYJgjNVJ2IItneVUAbVM1DwsyIvCNu7L8/S051fMx4kl7ejPjqUtKMOhBU2S/BfV/xkh&#10;8GLfNrw/sBNv9m7FW8aLHZu4fh1BMIJHW0bxcOMobq9jteBnnRzuw4aWWrRSMVVTRVWy0s+OCUY1&#10;lUB7SiyDiR8ZIEGgLy8NXVRYbYRBIVVZARVEPq1CjIMJAsyN6P1N4Wuqg2Qmfl6wGwpD3JAf5CWB&#10;IMbBlImvgVArfSoIA/jzsb+xOlx11eBAK2BOEJirfVcFFlQH1pq0BgSBtQaPl6EqlZaGpBycDNSp&#10;HqZDT2YSVcE0GBMGuvIzoKc0BebKk6nAJsPTVBk5UQ5oygtGba4vGgv90VAQirrcUFRnB6E6KxDl&#10;WT4oyfRAdrITEiLMEBvlhLXcJ1duXsK5K+dw6NRBnDq2gZZwP+3fYby4tQvPb27H0+tb/4xttI9b&#10;8eTWJjy5zbhOP3+NCuzaZjy9IbbbhqfXvs/6devSOO6cH8Odc+tw78K4FHfFLQO47vus4htw48Jq&#10;3DhP+3Z+BLcvjeI+3/PwyiY8vsrPE99zfQsecLuHlzfiEdffv7QBD65sxBv+vrd3DuLZzR14woL0&#10;ko+f3zzA796GR5c3Sd9z4/QaXCIQzhEGE0IirRAdZw9P/mlV6ykw9ZaBd7IBBjbWYPXeeciq8UdO&#10;RQCu0Qu/fXcZx46vx7lzW3Fg/xBiE+3hEaKHuBw/ZJUmYk5zFXaNj+Lcoe14dvc0fv5wBy/vX8SO&#10;4eVYlFWG9aWNONa7BPsG+lCfHYn8lAAc3DmICyfX4uShVbh/ay8+friFT18e4cKlw1i+YgGO0b8/&#10;f3UTr9/cwtu3t/Hu/X18+PAGrwiCp29/wbO3vzE+YOXq5fD0doW+liJM6R+NKRkNddiAtGVhqSsH&#10;Iy1Z6LPxGOrIcZuZ0NGYCT1WZn16dUP6SwtjNdha6SIkwh1VzfnILc9BR38/2ruZWAvbcUIc/Ocn&#10;CLfj+MB4/+oY3hMCb1+ewKtnxwmxg3j1ZD9ePabqeboXT+/vwMM7tEj0Z2KIqxkbo7hk1lRlJhup&#10;DCucAhuuHCwJB082fuGPAxmJzpZUBGZoTAnD+nnVWFyWgc0dNUz+GlqCUskW7JxfjUOLW7BnwWwM&#10;V6VgrCUP+xc24/zqhbi2ZgCLcmIxWp+Pw4vapNOGom/g+Z4xvD20Fa/2bcTTnevwdv9mvNrNBrqD&#10;INhBtbCDDXHTKFUB5ePyHhxc2EHV0YBaJnsDATA7JgTNsaGSMhCnELvT41EXEYDeWUlYUpiJ3pwE&#10;dGREoT4uBPm0ZKKPINbRnGrAgCGUgT7S/VyRG+SCwlA3FIX5YJawbUx+b+7/cIIgkorMz0iLoQ1X&#10;0THIxDenGjBVlYOhwvTvfQWEg5WGIqzU5KQ+BDH7s4M2waClxPVKMFGSgfa0idBXkIMeQ5tWwURh&#10;Kj9rEtwMZBHvY445hSFoq4zGnLIodNQmo7sxHR2M9sYMdM5Oxbz6BFSXRiIr3RMpyb5Yu3Y5Ll+7&#10;irOXLuLw8QO4dGE3i8F5fGP89uYMfn9zGr++O41f3p7Cr++5fHcKP7+jRH9/ko+P8rWjXB7j68fw&#10;8z/j3fHv8Ybrpfj++Oc3R6X4xm2+cCniK9d/fnMEn14fxqdXXL6k+mTxef/8KD68PExFeoiK9DA+&#10;UpV+fnYEXxifHh3G58d8znb5UQwuesQQZw3EsOMH+/HuzzEEbx7tx2uun+DoooLGphQcOLkGeZWx&#10;MHGSQWCiOfafXYVnn8/i0p3dqGxMwe79w/j9L3fx978+xd9/f47fv93A/EUVcPRUQThBEsGqF0fa&#10;N+amYUVbPQ5uXolHd05ix+qlKA4KR717OJrdIrCtogWfz5zBnWObsXlNN5PnJH7/eInW4Cq+ERxf&#10;vzzE12+PcffueezaOY4LF+jDP9zFRyqFDx9FPMSH96/x6v2veERF8Owt4/U77Nm3A/0DPRjonYul&#10;vS0YHOjA4KIuyec3USZ3ttVicX87RkcWYnzdALZSlezfvRGHDm7D4SM7cPwIZfzBDTh4fBNqWwuR&#10;kh2O3Uf34uKV0zhz5qB0/4ZnD1kBHh/CS+7c548P4Bl3olj3/NFx6flz7vBnj3bz+S48IATu3d6M&#10;U4eGEOpiJPVou7Lqm7MRGyiLxi0vVS4rlRnS5bTeRuqUx3pIFTc8tTeXxg98HzmYh+3dVFz0/uv5&#10;X8bnlmDfogacXkXPyMQfb6umVajG/oG5uEnPf2ntAJZVzqJkj8D+/lZcIwjubV6O1wfG8f7IZqmP&#10;4OnuUbzaux4vuXzKffxg63opbm4cwc11S3FtdT/2L5iHtbMrJe8/Oz4MnUz8xqgg1DCB66gQ5hMA&#10;NeG+0gCjQYJgqDwTPdnRaE2NQhktRKKLlST7w2wp/c11aA20kUmlUBjijuJwd1QnhCCH9kDAz4cg&#10;CON/j7U3gZ+hDhWSLkGg/h0ErOwmVAVGijMIUTmCQNgDeanD0EVfmyAQowwJVHUFqgVVSTnozJgI&#10;7ZkzqQgUoasgA0PuZzuVH+GoOREhjvpoLw/HcGcBFs7JxdLOIgz3lGJoQSWW9ldiOT39MP1997w8&#10;VJXHIj8/BuvXj+DcxUs4ff4STp06guvXD+Hjq7P4/PIMfnnN5Kcv/0p1+PHVUSbrcSk+/zNeHWIc&#10;/M/49HI/48B/Wff/Fp9YcD5JxYcJz896//p7vKEdfc14w8dvXx8kDAQcCICnBADj61MCgfGVVvXr&#10;8/2Ewx4pPrKdfnrEz31ySIr3BMh7qtkJPfQ6osp//HSLDX4n6uqTUdsQi7VjnVg+0o4tO/tQUhUF&#10;f38L7N05jN++PcRvX5/gy5cbWLWuDTFJLggIMEWYjyXKEkNQRp84SG95g5X8xtld2L9uBTrScjDX&#10;PwF5Rm5oDUvHvZ378a8fnuHN47N4/eQ0f8g5fHp3B58/Pcbr13fx5MlVXLx0HAcP7cLxE3uk5x8+&#10;EACfHhAEj/CeiuDlh1/x5P1vePHuNzx9+QZnzp3B0aPHcOHcMVw6fxg3r5/Fg3vnsXHzMOqbS7Bs&#10;pB9Xrx7FzctHmbxX8MevL/C331/ij7+8wW+/v8Fff3+Nf/+X9/j19yeoacpCckYgHr28jN//+on/&#10;9Tk+vr+MdyT/5/cX8fXjFXz5cIHBqvDpMr59vIzP787zPxzDt2+n8e7Dcdy4vQbHj/Zh3co6eFor&#10;w1wMIqJS0VOcDmP6XD1FGWjMmAQzNVlpslIfYxV6ZF2kuFsjycUac5lU6+aVYXROCRXAbGzvqcOm&#10;DvrNeRU4MtSOm9voWzctw57F3RjraMbGriZs75+LXYs7MNpej4JgDwzXFmFbz2ycWNGLO9tZ7bet&#10;wd3Nq/FwC2P7WkkNPNq+Hnc3rsatsZW4Nb4S19cN4+raQeksxHB5PloSQtGWLEAQRWXgh7ooH5QH&#10;uaKHVkCoBGEPlpfmYG1DqXT2oCEhDOVcF8YKH2qph1A7E3gy2X0JgrxQH5RF+aE8OgD1yaFUB860&#10;ROoINdOVxlHE0RIFGuvDz0AHbroaEgjMlGWlQUVGVASmfCzOHIjRhpaqM78P0NIRYJAjaOWkfgQL&#10;AkFfZirUJk+Elsw0gmAmDGZOho3KFDhqzUCQrQrmlETQ19dhdJE4Y8AlY83SBqxbPgfjIy1Yv7IZ&#10;K5bWo6MlB7Prs7GZlunE6TM4fvoszpw9ySJFtcv28NsHto+P5xnn8OuHs1x3Gt+oBkQI2yjis4AD&#10;q7gAwhcmrYDAxxf7/0uy/78HE5vx6bWAjFAATHgpDjMEkFjxRXDdx5dHCSeqBxFUDCI+PWfiEwQf&#10;n+2T4p8AEMAQ8V50dvP5hHdvbuBf//GGZLmKN6+uobenCslJXli9thOXru/BoeOrcOTUJqxbuxA3&#10;Lu5mEtzHz1+e0J/fxkWScf++DaigLMwI9EJDXCxqokOwjIrgzSMmyId7uH3hAE7v2IyDw6sx2tRO&#10;aduDN+fPkaRPcOboZqwf6cKaFV3YML4U5y/sx63b3NlnDuDkqUM4cvQg9uzdjGvXTuH9e4Lg4wO8&#10;JwjefXgrgUCMLHz57nc8fv4aFy+fxeXLZ3D79kXcvnOBcQlPn1zE6tF2hEbYorJ5Fi5f34HhxQ1Y&#10;trSZiXuDQLuPT5/u4T0B84mf/Zevz/Dq1SVk54fS9vjg7qMz+PnXZ9zmGtcfx8uXx/Hu8wV8/ctN&#10;fPvLVbz+cIJq5DDefj6FN5/O4t7TTXj4bAz3Ho/h4Kl2/qcq9LSnwdFsmjTQxUh5KnTYoE3oc7UV&#10;ZkCVDVRPeQY8mSQB9K8RtlpI87JHho8L5uVEY6y9BOtaS7Gtqw7buiupCsqwqb0Sp1bMx5ODm3CZ&#10;INjWPw8DTPgeJmNLTgra8zOkGYlLowNRGumPuVmxWFqTjeVM1GUNFRib24DNnU3SVYanlw1QMSzH&#10;dULg2ugwrlC9XVu/QhpXcHCgC0vLcgmBEPSkh6Gd0ZwQgMowVxT622FuYjgaIqkQWP1HKvMxUluC&#10;zox41FAhlPO7w6z04GOgAi+hdix0EELZX87XxBWM4vXZaWHIDrCDr4ESwmkbwqkIEp0suDRBgIEu&#10;3PU0JRCYssL/X0EgxhRYKE+BnaYMHPXUpH4EY4VpEgQsqbhEB6OOzBRozpwIXSoJY/npsKYFc9KS&#10;Q6CVLCqz/DG+rBlbR9qwcUULtozMxfiqudg21oMd473Yuo7tkeuGqRD6u6uxZ/smnDp3HscIgmPH&#10;j9Aa78Pbpyfxharg69vT+EobIKr/p9dMwD+VwPdKzudsN99DJPUBwuAgvhIIX9/8b/G/PxeP/0uI&#10;7Q9K/VJfXp/g4+/xhZ/3hZ/3z+2+8Lulvqt/Bq2GiE8vhQqhHXi+V4rPz6hQnhEutA8iPj2heqDF&#10;mPDk+Xn88bfnOHV6E+7cOYTjx9YjJsoFTbOz8fsfT/D56x18+/UJ/vj9Kf745SF++fwAP396xCr5&#10;FN9+e83173Dh8H50FZehMjwWc3PSsH7RPFy5sI8S/yGOHN6A7TtG8ejWRdLnFi7s346HF47g4fUT&#10;2D6+BJvWLcAZyvGzZ3bh7r2zePv2Pt69e8Skp2J4+1hK6juM12/uEAK0Bvzujx/f4tVHKgGhCN7+&#10;hicv3uDKtdO4ees0nj2+iqcPCYHH1/D89TUMLK+Gk7ci8koDcGBvHyoKAxEfaYMVw/V4/+4KfuVv&#10;/PLxLgF3F3+hJXnz5grKa5KRlOKBh49O4bdfnuGXr9fx9uMFXLm1DUfOL8XJ68tx4uYQdp7qxLo9&#10;Ddh1uhsX7q7AjSercOxcG9ZuzMbaDQXYvLkBnc0ZcDKeDnMtelWNaTBQY4XSVIAWQaAw9UcYqssi&#10;QHhjE8pja016a1cUhXjQGkRiQ2c1NnbUYry9Glt6G7Cjv5kKoI1Q7cbJNUuwZ2kXBusrUBFHOR4X&#10;gcqEKBRFBiMnxE+a5HQWPXlWgAeK6OXzI71QGOONqrQoNOenYX5JFlbUl0lzDxwbnI8rI4txY3QJ&#10;Lq9ejDMrFuBA3zwsIwh6mNydadGYlxqOttRQlIe4IN3VBPX8/LIgT5QHe2EgPx2LS7JRF8vvDvKQ&#10;5lUMsTGGu74Gq7UiLZGuNJS4iABozkpGKYFQkxSOGCdTeBMW8QSAUANJrrQTtuYIMNL/TxCYs6Kb&#10;0/ebcH+ZKclKtzpzoFqwIFRtNcQEJJoSKHRlJsNUTYHWSwmG3F5XdiqtwTQYSZCYAUslKgJNWfib&#10;yaKYhW5seQt2MfG3jnZj94aF2L6+G/u29jMWY/fmxRIU1gw3YphF4+CBbSw0F3D2/BmC4DB27V6L&#10;3VuXYv+OARzbtxgnDizBqYODOHt0Gc4fW4GLJ0Zw5ew6XLswTgW6QYrbV7/H3eubpbh3YwtjKx7c&#10;3oaHdxi3mReMR+JsE+Px3X/GTime3N8mxdMHuxl78OLR3v8SL1nZRbx4vF+K748P4BVfe/1ITEqy&#10;W1q+e3gI7x4wHoqBRd9PeYvT3xOu3NyOT79cQV9/BY4fX4d//ZeH2Mc/KG6F9OABZTsr588/38cv&#10;3+7j1y+Mz4/w2+en+Pr5Mb58e8rEvYfdmzZifOESnNiwGTcPbsdFeu39e9bg5s3DlPi70NldjiP7&#10;VpGip7FxpAOLOkrRMTsTs6vj+V1D9D5XmdwEwAfRB/AEX7++plV5hrcEwuPHN/DgISvy69t8/R7X&#10;P2L1fvOfIHguQEBrcPnqady4cVqCwLMH5+mhbuLZ22toW1QAC5dJCIozR219NPJz3RCfaIWQEEUM&#10;DRYTALf4n+4RcHfx118e4/6DY7RDg2huScaF81sJv9f422+PcJMHY9fhTgysnIWm7kgMbyrE0KYC&#10;9K1Ox5KNeRhal4mRDZTI6/PQ0xOG5YvTWV3mobshG84mM2FtwDBUgCEbry7VgeL0nxiTv4PA1ghB&#10;FuqsopqYnRSMntw4zMmIwPr2GiZ/K8YJg03zm7Bj8TxsWjAHox01GO+dg7XtjegrL0RlYhzywoOl&#10;mYNyQoOYhJaIcLCQLuoJsqJts7VGlLsDEv3dkcUErsyMw+zMeLTnpmC1GG9AVXFp1QLcWDOACyv7&#10;cGpZN/bPb8FIRQG60uKpCqIxP1ecFQhFbZQX0lyMUODjJF2IVBjmQxAFo1Ax+ugAAP/0SURBVIKW&#10;ICfUWxopGERb4GdpDA8Tfamzz4YV3FOMj/CwxSxuk8/fkB3iLfUbiDMFuYRHho8jUvl6rKMNAk0M&#10;4aqjARu+11x2OiwVZ8KMVsqcILDXUoUbrYMV96G9jrjMWFM6i6ArN1UCgCHfo00IqBGyelQCRkoz&#10;oc/XzOUnwp72zNdEFvmx7ti4mgDcO4zDu1YwgTfg5IF1OHdsI04eHMW+bcPYsbEP46vnYvWqdlrU&#10;bbh06QwV6ykq1aPYf2Ajtm0ZxLZNXdi1qUMaC7B/23wc3T2A43sXS1A4dXQFzpwcwYXTo1Kcl2IN&#10;Lp5di0vn1uHiubVSXLmwnjHGdev52jpcPr9eCrFOxNVL41LcvMrcuraFIZabcOv6FiluXN2E61c2&#10;fn/96hbc5joRd5nXIh4I2Ajo8D0Pb23Fi9uEw+1DeHl7tzTW5Q6/6zZ/z4TO/ix0LpyForIAXOIH&#10;/e1vj+mvd6G1NQ/9/bX02Ufonymbv93GX77cwi+fbuKXL7fx9vV1PH9+FRcuHkIhKZ8VH4mFc2dj&#10;/dJO3BLDh6/vx9nj63Fw7xBGR1rx/LHoVT/E5GjD/LmpqCkOQEWBF9ataKRa2IP3L+mx316RxhG8&#10;f3ML717fwnsm/0P6/Ds3TuHtq5v4+ukhPhNAnz69xWsJBL8TBN8ox1/j0pVTBMEJPLx7loS8iLfP&#10;r+AF7U5rfwGMnSbC0ksFfjGWyCj2RmK2BbyCJiEyUQ/nz63BP/54iL/9TpXz/iqWr2zDyXObcfXa&#10;bn7eAfzt1xd4+/IsRjfPwfbDXViwMgfFTb5YMpaP+SNpGNlegR0n29ExQFlc74emmmC0lIdhRVch&#10;xhbVo54S31ZnKqy1Z8DJSB0G6nJQYvVSpnTVYMM11pSXFEGYrR6i7PUxOzkcK+qKURvrTxlfKVX/&#10;Dd2NGOtqxMjcWixlFR9sKOeyEouqyzCfPr55VjIhEIL8UD9pNqFEVztp3sM4F0v4m+oj0NxYusw3&#10;1tcb6eGBKEikgqC0n5OdhMHqIuly4zPDPbhAAFyg7Tg11Im93XOwtbUOw0VZmJcYicUFyVhSlIz6&#10;GH/E2xki08MaBYHOUvIXRAchJypQujWbqPyBTO4AaxO4G+nBnHJeVHF3Yx1EONsg0dcNCd4uiHC0&#10;gr+5AWKcrahi/AkGTyT7EFYeDggw14eLjjqsVej9mcwCBLYEph3DjSrDzUCTakAOTtoqVAeaUt+A&#10;DrcTNkCb26rLTYOGsAayUyQIGAk1QRBY0074GCnwtzpi/Yo23Lq0k3Z3Fyv2Xlw+vQ93Lp/E9XMH&#10;cHj3Kib4AlqEToyvZ4If2ylB4Oy5kxIIDh7ajL27VmL/rmU4tHspt1+Mo3sHCZFlOH10BOeOM+lP&#10;rWNyb8DVixuluHLhe1y7tIlBuystmcSXt0hx48pWKW5e/R63rm6ngtiBO+I2A4zb13cz9vz5fDvu&#10;XNspxV0+vyduOnSDjxn3b+/Fgzv7qCr2Uknsx9N7B77H3b14fn8fXoshx4yX93bj2e0deESA3Ls4&#10;jglufopw8VVASqYV+hYV4/7Do0yCXaxqpfRCmyibL+Ovv97B3365hb9+uYbfRHy7gQ/vLuLFi5O4&#10;c+8omuoyUJwRiKp8ytPCWGwZ68eti5Qx/FFnT6zDjs0L8ezhQRw5MIij+xZSOg1h79Z29MxNxvy2&#10;dBK1Cw/45+5d2Y6r57fh7Mkt3Ik7cfXCbpw8ugmnj28nVXfjA+HwmYrgvThrIPoICIIX777g0fM3&#10;uHrjHG7dOYm7t07hMeHx+gnjzTX0raqDqTslotN02PlrIS7bDeHJGnANmgKPcFUMDGTjMXfcmeNj&#10;2LC2AyFhNujqq6LyuENrcx9/+/oQu7cvRHlTNFoXZKNodiByat3RMhCL+t5g9K+ahd6hdBRXuyEt&#10;2QpJIeboLUnHpp45WNVSQV/sCxulH2CpOgWuJlowpdzVodzVFZWLYaKlKE3Gmexpg9xQVzQwQfsK&#10;Z6E2JgAb2ipoARZhY18zljVXoJdSfVFNBUFQz89uws7FC7F3qB/bFnViM6v6ijnVWFiehz7KdFHt&#10;K2ODkOLuhDgne+nKv4KoMOSGBWFWCGFAbz87ORID/MwdvbQb/S04tqgVZ5Z24NRgBw4vaCMI6jFW&#10;W4qFmYlYlJuINTXZ6MqIQzxlf4KLiTSdWkGkHyt8IDLDfRHv70p1Y4xge3EPR2O4snJbqynBSlUR&#10;TkzYQBsLRLk5Uhm4INbVCVEOVABuVAm0EmkBVGrejkjwsJOUgmQrlOVgJjuNMCAIVKcTDnLwNtYm&#10;DNT4WI2eX52qQENSBHqEqgaVgAaTXoUgUJr2k/RcT4wpoCowlf2Rn/MTQaCC3GgHDFClnjnCSnyW&#10;CpZxaNcYE3kHTh/ahT1bqAjGe6URr9u2LMLJk3sIgRM4c/Z7HD26DQd2jzDWEATfYXCEBe/EweVU&#10;AqNsS+tx7tR6fvYGJv9mKa5e3CLFtUtbpbhxeRsTn8nOonvnBgvnzT1SiMd3mNj3bu6V4i6fi/jn&#10;6+IUu4hHfE3EA8bjOwfx5O4BLhn3Dn2PO/vx7N5h2ogjUjy/fwgv7h+U5jN8/WQfnt/bhce3aD2o&#10;Ch5c2oAJVQ3hCI7QRlCoFoaWVeIiqbVn51KsWjYHn95fxutnx3Hm6Eq8pK/428+EAePbR0r59+fo&#10;ocVsLZ0oLwlFDaOuKASzYuzQUBSPtcvbsJk+a/mSJukGC5cuj2PVilosYTLt2NCAwfkZaK0OxML2&#10;JAz3ZWHbaDNO7l2KR6TelZP8DRsXYuOqeThAmXb19A5sG1+K+zdP4uOHB3j37iVevv/l+8QktAdP&#10;XryjDTnHnXoM1y+RfvdP0x+do9+/ju2HVsEtRAc6VlMYsnDyp3cN1oRb0HQExKkjfZY9aqsikZrs&#10;Cm8vTRgYs7EEGmHn9iH8+vU+FckpLF5Sh2MXR3Dowgq0DqSgbUkK6ueHoazNC0VN3ojKNIFfhC68&#10;fdQR7WWEYVbqw4sGsGluC8oj/GCnOFE6Teigqw4bNmATAkBHaQa0hOTVUIa3pS4aMyKZ4IVozYhG&#10;+6w4tKYzSUvTcGT5AqyeW4O+smysbKrCzoEu7BtagMMrFuPCplHc2D6Ky5uW4+LGZbiydRX2DMzD&#10;FqqHDZ31GKorQGdeGprTE9BTmIVFlYXoL81FV246unJS0JubiqGKHGxpr8OR/jacH+zFuWW9OEEQ&#10;7J1PBdRRjy1zKrGqbBaWlaZjrKEAAwXpiBMgcDRGfUIgKuODUcj/KO7MlBHogVB7UwQLq2NtDG9T&#10;HTjrqsCViettosP1pgi1E5cmUwHZWSLK0ZaJ74B0AiTe0wERLtYIdzKHhxhQRMlvpUxroDAVtmoz&#10;peHY4jSkGJfgbqAKDyNNOOkow05bFSaEqwFDlSpAYeYUqBK0MpMmQE1mKvQVpsNQfhpM5H6ChcJP&#10;8NKXQ3qQHdpr0innh3DhzCYWqJXYunEIh/aOM9ZjO23BlrF52Do2Hzu2M7lPH8S582dw5oxQBado&#10;oXfg4J4VOCggsIdBi3F03zKCYAUVwRqcY/E7f3oMF8+M4/K5rZT623Dt4nYprl/eJcWtq3tw+9pe&#10;VncqEca9mwf+a9za/2ccZOIfxIPbh/HwzmEuDzD24xHl/SOu+w6Bw0z6o9+DSS8FE//5fYKABfjZ&#10;o4N4ThXw/MF+5rGY8vwgXtwjQG5sx0OC4N5lgsA3QAHJqRZobUvEzdsbce7MOnTPK8DYaAduUR7f&#10;urwZx/ctYhVfgz++XKc1uIrfv9FX/3wdJ06sQv/SSsxpTkFpVjB3sD3a8iMx0l6PAXrPgYYS1MyK&#10;RnNtEg4cXIjFS0tQW+GLulJ3NDAKUk1RnmWL5nJPQoG+ekERbp0ZwwOqidN7hrF9dRu2jHTg9L7V&#10;uHxmF14/vy4pgo9iQBEVwTMxKcn7PwiCt7h94zQunNqJ8dEFXG7Gq5eX8P7ddVy9fxwpBX7QMpsC&#10;FQPKRHtNuAQYwSdCD6FJtAo5bsjIcIS7uzIsLCbB0HgC9E0mICXREyfoG0fX9tM2RWPhsjKM7elE&#10;13AWmhbEIrbABpZ+k2EfqAL7AA2YOSnA1l4WEb5mqEqKxZp6JtHcOShi5bVRmkRpOg0WSnKw0WUF&#10;IxAMCANdel5LDXUEM6lWtJbi2s41WE87sKImF0NV2VhAKS56+Mfbm7Cld650h6JzY8txZt0QlcJS&#10;nF2/HPd3rcWTfetxl9Xpzp5R3Nu1BlfWL8GpkT7sH2zH9r652Mr3bulpwY5+Pu9tlWY8HqPsX8cY&#10;b63Eto4aHOxtwemFXTi2hIpgWQ+OURkcWNiCPd312NhULI1U3NlehcHSbBQHeqIoyBVzCa/m9GjM&#10;To9BY3osqhLCpVOEubQLOSHeyGSVT2SFz2CiF1AxlMeFoELcnDUuFMVUJ5kBvkjzF2rAHQlejoSA&#10;JQLtjKVbmTmKawqoJmxUaam0ZOGsrYB4qocoJwv4EQjirlDioiPRGalH5aBHEGjTSsjPnAwlqgLZ&#10;KT9CacYkaM1kTPsRBjN+hInsD/DUm45UPwd0VqVj18ZF2M92tmtbP3ZsXYbDBzbg8L612E7Pv3m8&#10;BZvGFmDb9lUEwRGcP38BZ06fxekzJ6kIttIWLMW+XYtpfZfj0L7lBMFygmAlTrHwnCUMLpxez/iu&#10;OC5L6nYnrl3YQRgwp64eYPIfJAgO8vF+xj4WsYPSurs3Dn8PwkDE/dtHmfjHCIHjUjy6c0SKx/dO&#10;ME4SAkckEDy9e/zPOMQ4SDvwZzzchxdPCIFHjIf7CQAqA8b/n6y/Do4j27Z9YZ/evZvttt1mtmRZ&#10;YDEzMzMzMzNaDJYs2yKL2WLJIgvMzNzMtHf3pt547nvxIl6MN1a6+9z7xffHjKzKysrKqsr5m2Os&#10;XGvlp0/m8PIurYFoQ7g9hA2uHsroHSzGpStn8fjJBC6tdWKZXufh/XHU1cRLX+bff3uGH764gl9+&#10;vIevP1nHT9/fxp//dB8vXy7h629v4tKFbhTF+CLLwwHFfjwh7B0RZ2ZNGemDhrQQFCQ5IjJMG5lZ&#10;DuhsS8BIXzrtQDZO1QYgP9kY1bk2aCrzR1WOD86eSMEqKfvk+jDGuwvR2pCK5ekWfol12pJXl/m+&#10;lS4fvpqY5FPag48++woPH1wjnTv5h57EnZsk3yfX8OWXt/DJl7eRVxGFQ8qbsfXg64TB29AyIwQ8&#10;jsHeUwMeHuowMdgGPd2tcHRQguzR32PX/g1w9zTBIm1JWlYwdIz2Q89yDwLjjBGfb42gZE3o2m3F&#10;doUN2H3sbchobcNu+ddxWGYD9DT2wc3CAOWxrKLJcfDVUsORNwkXnpjGYm5+FQXI7tyCvZs34vC2&#10;rVDasxOO+hoYOVGGT9dncWe0A5N1Ilnpz1MiCYEszJ+qxdXeFtzsb8ON/lZc62X1H2jB3eE2PJnq&#10;wcv5AXw0P4iX5wfwbKobD8+1485QK652i/sYUNq21eB8YwVmGyowU1eGiapiTFTkYlzMRFSahnMl&#10;KZihgliszMVCfSHWqQounanG2qkKrDaVYK4qG+drcjHPGKLdaU0KRWOsHxqoWE5QqTQnR6ExOZJq&#10;I1RSICUh3iil4igK8kKOnxNKQj1QGRWIE9yuJTsenYUp6ClKw1mqjfrUWOSF+iPcwRQu+sdgoyJD&#10;W7AN2vsJgZ0bobbrLRjIbIWV0k7aLBNE2hkgxILWQlsehkd3QGXPJhzY8j52beVyzzZspQrYSjux&#10;8/2N2PrOm1JfjT3vvo69v38Nh6gS9Hdvho+xKirSAzHe34Ces8cx3FeFyfEWLJzvxfxsO4YHq6U7&#10;fg300BqMnpEuZV+6egmrl0Rj4Tzm5gZpF09heqyeauAkFgmBZcbqXAsuUF2szIt2gm5cE/aAiuPm&#10;pRHGqBS3rozj/s2ZVwDg8u6NaSkEDF4B4ZVCeHj3lUp4IpTAoyWGgMEyff/Sq5BAsIKXlP8vJTtA&#10;dSAeCxVANSDiBe3Cyyez+PgF1YFQBkIVcCnik6cz+PDhOF4+GKMtJwjyCoORWxCIhoZEnGpORUdL&#10;Jr/YCcxMNaCkOJRgaJf613/4eAZfPOMB0fe/pE344x/u4gklyByr9exIMyopMWMtjRBvboAoQ3MU&#10;eQRT4vqhpy4b9dWRcHeXRWKCCarKfTDUn0GZfxZTI9loqaZVoI+f6qanrorCRFcJri10YmmsFm11&#10;0WiqikFZQQjODTbgD9+INoKn+ObrLyRr8BsIxDDk61fX0FCdge7OCnz04VV89eUdfPPVPR7nM3SN&#10;1EDdVBYHlLbi/X2/g5zG+7B0lIWp7WHo6myBpvJb8PHSRFNjMnT090ggMLdSQFllPHyCjKFvdgg6&#10;Zjth7SkHryg9WHochYrJG5DVFvc+3Ii9yu9hj/zvoa6xCYa6++BIVVAQ5cpE8IGLgjxkeBImuTnj&#10;1uwEKujx5ffuxAFxR+YdOyG/4wO4mxphqfsMPl3jH3RhHA9Y3ZdP12C4NBejVUVUAa24zrjZ08oE&#10;b8ftwVY8OteBF0z653N9+HBpCF9cOIcvlkfx+fIIPl0cpkoY4jb9uDfM9/Y0YK2lDksnCYQTFZiu&#10;FRObZhME6Zgs429/PIMgSMN5Pl8kCFapCC63VONKazWunqnEFT4XQBAgmOY2w/lxr4Y7p0egPT0W&#10;bWlxhFY0mhknmewN8WG0NaHSsjExGGfSwtCaEYfO3BSCLQ0DVBmjFRkYq8jEZHUWrUkSGpOCkO5h&#10;AU8dRRiz0uvs2wzNPRthobgb3sbKTH5lQsWcYYuSMHfaEgvYaRyShhcf2LwFH2zmf7BrC3ZRaW3Z&#10;9Cb2bNmKbe9uxPY3f4cdb72GvQzZ3/8XtD/YCnddBRTEuqOnpUQCwWhfrXQVYHq6g3Ea/f2V6O8u&#10;Z5RieOgklpZnsX51HSuXVwiCWW4zSBXRgpnxWpyfaMDCVDOWJptxge8VEBDtBJeWu3BtlSBY7ycA&#10;hnDz4jBurBMIl1+pgt/if4NgGg9E0Bq/CtFG8JsqmJcgIOI3RfCc1V+ESPyXTPrnj+cY5/GCj8Vz&#10;0eNVzKT14jFB8Pw3ELzqEfsxFcInz0Tj4QReEgbiisKGG/zA0ooEREQ7w8FRGz7e+ggPMUVDfQw6&#10;O9PR05eLsVH6Rsqe9cUO+p9++u9L+NNPDzA0WI68gkjUlaehMjkI2e4WSBH3yrOwQh59aUa4GzJS&#10;3BCfbI3K6gAMEADF+S6oKvFGf0c6RntycXG2GRcFUUfr0FGTgCtUIxdnTqIw1Q3Hc7zR25aPkvwQ&#10;AiQOn358XbpqIKzBbyCQJi/98hucG+1BclwgcrLCcOpUGU63VqGVNqFr6BTyqxJg7KgCXWslHFR9&#10;j/Ea1E14shltg67uZpiZHICPjy5KSmJgZHwEuw7/XoKFjvle6FnIMGSha7YfRtaHoMfQMj8AS/fD&#10;sHRTgKrhQRzV3AEltS0woXJwcVBGjL8h8qPckOxmDYuDOxBrZYxvLi3jy1uXqJzCcJDS9fB2+tod&#10;tCO7tyPexwN3Jwfx2eosvlijlFsex70Rnkhdp3F7oBX3z53Frf4zuNLZiGvdTXhA1fBMDCWmAvh0&#10;aYzJP4mP5kZwm2pBDBZabqTEP1GOBUr9uYYyXGB1v3C6FguNVdLsxjP1xwmCAkyU5xEC2YwsQiAL&#10;S4TDckMhLjHxb7bXMmqkuN5ShctiGjMxEpRJPFaQSLsQi56sKHSmR6EjNYIwiMTZrFh05SahM4eR&#10;nSRNpDpUlIFzZdkQ8yCKGK/MwUR1LiarMvn5aZgoS8J4cTyGCgmWDKrHACdpvkYTqgBTuR0It9ZE&#10;lo8lMrzNqCrc0JxOsGSGozE9HBFOxtA8sAX7t7yNre++jW0bRR+NHTgg2gu2vIcdWzdiy1u/xwe/&#10;ew173ngdcm+9Bf2d7xEER5FDUHeczGeyV0iN2QIEc7NdmJ48I10pECAY6D6Owf4TWFicxtrlNaxc&#10;EiCYpiIYwNTYaUyPNxAGjTg/eRLz401YnDjJPGnH+lKX1Eh+da2Pyf8qrq8N4urKAFXCEG5dPidZ&#10;BhG3rk78CoQp3LtJINyekOIBbfnje0IdTBEGM4QAi7AEA7H87TEVwmOhDhhCAYgQMBCW4OmCBAZx&#10;xeATFm7JGjBEt/iXT1nMn0xSMUzgxYNhPLrZiw2Xr00hKTUIhsZKUFLeCyNLRUQmu6KVAKg/E4us&#10;Ch9UnIjHh88v4Ofv72K0v4r0GsN//vUM16/3YfHCWanl8jN+4HhbHuLcdeFmeBh+tnLw8VBFSKQh&#10;/EM0cbzcF2trDTjTGI20WAtUZHqgtTwcN+dO49r4SdQz2XNjXbA2eQJTvUUoy/ZCSZY3ao7zRGsp&#10;wOVLvfj8izv46utn9P6f4RMJBH/h8i/4kNZAdPoQ4wuKCmPRwhP3xJkTaBs4i77pUTT3NsHezwga&#10;FnLQst4Leb23cFR3E1RZ0Y0Mt8PBXhG2tgpIIcwcHLSwW5av6+2AhuU+KokD0DQ7DC3jAzDnNrYe&#10;ajB1koO1+zECQR5yajtxTHsPTE1kYEYoWJkdQai7NpL9bSlj9WEjuxMz1SX46dICHk8PoaMkD2qH&#10;9mI/peyhHVuhI3eYfjUBL5em8cWKgMAUPr0wgxcz9G4TA3g524/HY+2U+220Amdwf6SV8r9LsgOf&#10;rIxyfTf6CzOR5+2EZEcLFPq7oSkxHC2swPWxIdKsw2L9ccp1kZiTVBgTlYW0BgUYP55PRZCDKSbq&#10;LK3BcnUOLjeX4RaT/25nAx72NOFh70k+r8U1wmFdXE0gLKaLUzGSH08YRKMvk/Yli5ETgwExSrIo&#10;nUmdiZGiLIyX5WG6shhzNWW0HEWMAswz5uoKMV+bhdnqVH5+KsaKxfyIMejNC5PUQ3mYB2Id9OFH&#10;JZDooo+KKBfUxnuhKTUAHflR6C6mCilJRl6EF4zk92LvFlb9TRux+c13sHPzu5A/uBt7dm7G5vff&#10;xHtvvkEQ/A47X3udyuwt6G1/He56csiNcke7AEFPBc4N1bLYNf8fIKhGX2cZg/agr54gmCIIViUQ&#10;XFidwCxVmGhbmCMAzk+ewuLsaazOtuDi+TapoVA0El4hBK5dHMDtywO4c4lL2oPrhMDN9WHcvTqG&#10;m7QI/zvGcOf6lKQM7jG37on7hdzkf3tHXB6c+PVKwTzBwHPo13h6fxFPHyz9/ymDl0/OS/Ehk1+o&#10;hI8FCPj8YwLg4xciaBeeTuEplcBTcR/T+/14eOMsNgTHeLHaqUFOda80s2p9ey6Gl5sQmeMKuyAV&#10;eMZpwj5YAW3dqbhzZwQ9PcW4eq0bY2NVqKKUb2dlHxnMxdmOBJxoCERUlDbMrTfDwWUXPAPlkZRp&#10;hqgEHYSGqaKhjlahLQ65yQ7IT3BCeoABsoJMUJfmjWgXXURTjYz15ONkVRjaW1KwfrEVS4utWFvp&#10;wfNnq/jqi3v44qsX+ILW4PNvf8Cn3/6Iz7/5ER999iVu3byI8eEODNA7P3t+Dx99+hIPnjzA048/&#10;wbNPniG/Nh1H9HdA3WI7lI3fhZLeFoLvTaio/B7a2rvg4qKHCxcm0dJeh8OqO3BI8wMoGe2BiuFe&#10;aBACGgb74eSkjvBoG1g5EQIGh6GqcwSyih/gsPwmGOsfhqHGLugRDJ62agh3NkSwmTr89RRxtbUO&#10;U8UZqI8MwMm0RNhpqVENvA/FQ7tgoXUMLUyaL9bP46uL85T4k/iMVf6T+VHcHz6LO4NteD41QCj0&#10;8nkHHk924aOFIbw4P4zzp6qQ5e2IYFMdxNjRP1sbIszGFJEOVlyaSfcpTCcgEgiCUHNdBBpr0b97&#10;YbCM/3EJJTmr9URplqQKpo9nYrkuX+pHcK+nEY8GTuGZmM2I4Hk8eEYCg7AIS7QHM6KjU2ESRsRE&#10;qUVJ3E8SIZCCgcI0DBcTAOUF0nToEzXiXoqEQDMVyakaWg4RFbjQLBolCQZ+3kyVmHI9jSBIQF8+&#10;VUZuLLppO5qTQ6XG0ooIF9oLX7RmhaItOxzdBdE8/gT0HE9BfXoInPUVsH/T77GLiuDAlk3Y/v47&#10;2LN9M2T37cEH772Dd157De+//jq2v/4aDvzXa1Db/Bbc9JVQEEcQNOWgr6sMwyxuE6LCT7Vjgt6/&#10;v7sa3R0l6G4vRH9fAxYJ6RUqguUrq1i4MIFB2q3Oznp0izk6uioIk2qMDlVjhkVsYa4Dyws9uLDU&#10;gdWVs7hysUcKcYv8KwT3jUtCAcwwxhnCJtAaXJ/DnVsLuHN7Affunsf9u3x+exZ3b8/h4X3agwfn&#10;uVzGo4erePxrPHuyhqePV5gXlxiXmeDL+PTlEhN+nSH60lyiHbhIC7CKz16u4bMP1/j6Kj7/+AI+&#10;/2hJakD86PkUbYboRzGADVFpPlAzloGC1nZomx3E0EIDpi81IzzbBXbBynCLUoau0zb4xCkip8oT&#10;hZUBaGHSF5e4IzHREIMD6Th9KgphYcooK7NHRr41rFx3w9ZzD0KTtRGVoo3QWMrlZH0kZViipNgW&#10;tZX+SEu2Q0yACvytD8PH/AiyAmxQnxOAs22piE2wRklFMKbm69E3UEFLUYOFhTY8fECSvbyOJx/e&#10;xaPnjwiAL/DV9z/gw8+/wMqF85RyJ5nM5/HpZx8xXuLjj5/iyfMX+PSLj7B0eZpVXAcySq9DQf0t&#10;yCu/ATX516Bz7HVoKGxEaUkK/vLXH/HxZ8/gGGiFPSqboKC/F8oGe6FqQCDoUC0ZHISzjTosjY/B&#10;RO8IrEwUYahzCBoqO2Gmc5hxCPb6MgihqohwMkSAkTJSWdlunizDSV9nhGooIMRIDyG2VjDVUuLn&#10;74OtvgpG6kpoHRYIggV8Q+n5Ff3+50vnKPeH8EBYhO4W6XZlTycG8eHCMJ7M9qKHYPEz1oSl/H7Y&#10;HjsIC4a5iow0Uk/0sHM1NYCpKlXerk3SeldDdXgTBr4mlNp+LmhJi0VnFiV+XjLGSjKkCU3Wmkqk&#10;WY0fDZ2R5jYUMxl9PE0Ij5/F44HTkkVYpGqYZgUXIDhHAIzydxvkspcQ6M5Ppy1IphIJRo6/C6u5&#10;uAWapfS4lACqiQpCa2oY+qkmpmgPFk+UYLYmD5OVWbQP6VzPBKey6Mqk5cgmEPLiaTVoOXLCGOHo&#10;5OPBkjgMlcajhzBoL4pBiKOedHlw5xuvQXb7+5DdtQXb36YV2Mzlxk14j2rgndd+R1WwAQcYxza+&#10;KzVK5sU6oa2R6qWvUoqRoUaMjjRjdLARPR2VhEAJusQYBIJgaXkGFyQQrGFhdRmn21pQVJzLcyYB&#10;5ccTUFmRguqaDJxozMOp5kK0nClBa2sZOrifzq5qKbo6GFRaYs7EgZ4TPFcbCRwRJzDYdxJDVHtD&#10;wy0YFb0aGeeoAs+NncUIbeDISAcmp7oxSyt4fn5QiqXFPiwv9eHCyjnalQlcuzROqzGGa5enGNNU&#10;I1O4fnFa6otz/+YsHt6dxxPp6sOKFE8fzOPRXULo5jhuXBnCBlWTI9it8DrM3RWRWxeA4uZwNA3m&#10;YO5OB6ILTGHm9R7jfQSmaSCigNKz2hlne0Lpwf1RU++Dvt5M+n4P5OU6oLcnGfmFLnDzlodXsCzc&#10;A/ciIlETCenqCIiRhU+MAiJSVJFWZIGIeG2EBR5DuKcaItzUURbvhOJUd0RGGyJRAKMqENnFXggM&#10;NUJishN/pDI8fHgONymXllZHMb80ieu3ruDLb77Ak2fPMDTQTsBkScOKn7+4hydP7lEZPMbT50/x&#10;8qPn+OSzJ+jtr4O9/THYmMrAy14B4e6qiKTEdzI9ilpWRNG1+ee//YDGtuOQ09yJI5q7oKK3H8q6&#10;e6FjdBjOtsdgqnkI2or7YKJ2EJZ8rKewXQoLXTmYiKnITZURbqeLODczBJqooNzbGncpi2vtDRCp&#10;KYs4G2PaJwe4mutDX1kWHpb6ON/agO8uz+Pr9Rl8c3ES3/JP/ZZ/7of0ok/G+/BwtBd3CIL7Ax24&#10;2NaA2ig/eGgqwOTwDhge2gGtPZtgqnwEsT5uUNy7k4nwJrTl5aC4nxbk/bchv2cr1A/vga2uGlx1&#10;NRBkoINSP3e0JEbgbGo0JX4SZiuzpXkIHlIJiGnNBAC+5An31eKwBIQXI23/AwKhCMaLUujtUzFI&#10;JdCdk4j2rATUxARLg87CTfURY2uBLF8PlEUFozohEtWxEVQj/sj1ckCynRFSaZtORnljkgCaq83D&#10;VFUGgRKPXtqNHtqNruwo9ObH0fZEM6LQR+swUBT7CgS0BgNlSRisTEGyrzWObn0Xu99kxd/4JpR3&#10;b4Pc5new483X8f5rG/D2hg14k7Hld69hH5WB0vsb4aQlh/QQW7SeyMbkcB3Oic5DIyeZcM2EQgMh&#10;UCRBQCz7+09geXlWAsEi7cHi6gVMzMxgaKQPwyNnGe0YZcKeG+/F+OQAxqd6MMEYm+hj9GNiegCT&#10;onFxUrzeg/EJvk51N87Xxsb7Mc6Enxhrw/j4rzHRyfdRcU+elWJotB2D/O3Pnevk6918vU967zjh&#10;PD3dhakpPua6c6Nd/A5dGBnuxDBjlO8bpaITVz1Gz53BxHgnZqf7aX/6MTvbh6mJVskOjQzXspiX&#10;Y8NRfTnsUnwTzmH6KG6NQEqlPaq6I9A5X4igdFXoOW2AbdBmeCfKwjf5CFLLjJFcaITiShsMncvD&#10;yZPxCA/SQUiwBny85WBlswM+fqrIKnRGeLw+Smt90NjKBE+TgUPAu/CI2M99mCM2xwQ+gZrS5I2F&#10;8fZI8NFCiLc2gkI0UFBij7beVPSNF6PuZCwy8zxIxyp8980VPHzCP+FcK6aZ8HcfXcezF7dx8eIs&#10;TjaWoKk+H1cun5fGJjx9dhMvXtzBJ5/cx+efP8YPP3yEz7+8gRNVsUjyM0ZhBE/UIAOk+qghwE4V&#10;Jyvy8cP3n+DHv3yP9s5aHNPZDxlVcU/DPbRN25GWRbVyKhueNlqworS0p+S30z0Kk2N7oS+/E9Za&#10;R2CjvI/yWxnRNnpIcTFFgLYsuhIC8ICVr8xMBQkG8jiZFEYrFAs/e3PY6KkhzN0WFwmx76/MEQSE&#10;wOVxKoNhfL16Tmr9/5jf88X0CO72t2HtVB2a48MQYaKNeDtTlAZ7oj4pEo0ZcajNTEZNZhrs9PWx&#10;8533sO3Nt7CXFVHMfSD638f5eqKpKBe26spwUjiKLEcrtHJfLYzejAScr87DzbYayQ58yhPl66UR&#10;fEdlIuILAuEjnuyi4fAC5fz54+mYKqWtKKakz0/D2cwEVNP2pLvZ0NtbI83Tjb+tH+I8XRHmbI9w&#10;Nyf4WBhLt0gPJAADaWWC+TuFmRxDGpVTa0ooJlhVz7G6DtEeDNAa9OZG0WqIpI+TpmUbIQDGqAKG&#10;qALOURGMswJP1GWhNMYT6vu24+C7b+LIB2Jg0kaoEAaO2uoIo/IyU1UjFN7G+7QFu19/E6o7tsNB&#10;XQbxPhY4VZtNCFThXO9xJkkbJifbMTLQhK62HHS25dEeFP//guDSChXBPC5cWsLaxQvSAKTZxUks&#10;rs1g5dI81q4sMvgaY+XygrRunesuXl3C+rVlrF9fxuUbK7jEuHJzFVcZN26Im+es4ubNdQYf37mI&#10;G3cvMS5Lcev+FSnu3rtE23ARd+5eZ9ygTb+J+/fv4v6D24xbfHwF9+5f/t+v372Ju4ybd69yP1dw&#10;m/u9z9dvP7iGW4zbd/iZt5Zo82l7VqgIqjvyYOurDRs/dRi7ysDQZROcwnfDLVIRfqzmMXmayK4x&#10;Q9FJa6SXa8HafzsM3XfCN+oY6k6EorExHiH+YlonBVhb7oae4VtwcZdDQJgWXH2VEBSvhdh8PXjF&#10;HYax5xuwDtiC2BILpFW7wjdSF872svC3O4i8GEt0NaWitjoIx8s90dWbgZHJUoxNVaGtM5vJmYMr&#10;17sxOFpBRVKDO/dWmOD3cHF9FO0tpairzMDCdCeePVrDh8+v0gOJORMv45svbuMP3z3En356ia8/&#10;vY7sGBc4au6hb1ZEkrMcMtxpWxxV0VmXi1/+9Alu3bsMb387yCi+BwWND3BUeQtcvY2wdnkUV1f7&#10;EcvXnEzV4coT2dlAAW5Gx+BhogpfS/4GVAVhxmrIpBxOczRCgNoBzBYm42FTGUpMlJFtqSFdx1/u&#10;bkVVdiKC3WyRHeqDB5OD+P7qLCEwQSBM0yZM4Ou1cXyxPIzPlsQlwXHagj6snK6TGvrE1YTnU0NS&#10;PJ0axDMxVHt8AOv9lJHN9UgP9YeDgS60jshA7cBO6MjuQWlcGHoqixBmZQzjAzvgcHQ/6sL90EN7&#10;MFqUhdWT5bjT1SBNa/blwhC+XxnDHykvf6Qy+XZ5VJrIRLQTrDcWS1cXzlNBiEa+XqqJ1tQYgiAY&#10;GW4OCLU0gYexPqy11aSek3JUJQ7m5ji0ayfkdu2A6t5d0D60H2ZyB+CocgRuGnIINFRFbaQzxstF&#10;sqfQriSgN48qIJ8wKIjCCGEwfjxNaks4V5KIKUJjkv/XZEMBalPDYaJ4CAc3EQTbN1IdvAUHVTmc&#10;SBRdp/PRU5iNGCdb7Ccodr32GtR3bIOV4h5aNx00cz/DXccxTkUwNykmqmnD2LCY3jwPHYwuoQgo&#10;21dWZrFyZZX2clWaxXhybgJTk/2swKzYg+3S4yUCYX1tHteuiDiPS1fP4/K1BVy7vY7rty/h+p1r&#10;Utzg+XVbJOyDq7jLuH//uhR3mbDS40dM7Ed38ODRfcYDPHz8RIrHT+5S5d7B06d38OzZHTx//hAf&#10;fvhUmr9TxMuXD6V4/uKRFC8+fIEXH73Esw+fS/Hio8d4+fETPKc6fsb46ONH+PDlfe7nBh4+uoQN&#10;ubURCE1zgqWnEmS1fg95o9eh4/QBHIKPIjLLGOGZ+siutkdoKk/0cFnoO22Gpv37MBHbOB5AYrQD&#10;YnxMpHn5XF3onc23wsHpELwCFGDvvhc2PnvglXAMzjFUBFEH4Jd5DEF5pgjPt4RvuDrsHWSRGGmI&#10;nqZEdDcmoyjHBclJpoiOMURSqhWq6iKQmukC30D+cS2paDqdioGRRv5wpO6FfpxuykdGsj9O05+J&#10;lteXT1bwIePF4wt4cGtOaqQR8dHLy/jPT8/Rz+3MlbYh2GQPYqz3INFOAVG2SqjJDsYUpaGntzlk&#10;jr4GeZU3cFTlXZhZK2B4rBFff88fnvs9nh4GC1Z/B72jcDdUhIO4KxGB4EIgOGnKINRYA7nujki0&#10;1SMI9mO2IBG3awtQyG2rPCyw3laNp0vDuMSTKC/MF8ejAvF0ZgTfXJ5kjNIWTOKHa/P48SptwvoY&#10;vqNV+IbJ+NXqNFXCeT4+j+9Zkf5wdRk/XF7CpwuT+Gj2HD47P45P587h2ewwnsyNYL33LLqOl6Cj&#10;LBetJZloLUxHXUqUJN/Lw3yQyepdHuxFj16KSy2NeDDQIjUMfkYf+sPqOH66NC3FH6hSfiAUvpzr&#10;x4PeJlxpLsNFwmDlRCGmKzIwxP325KYi3dURlrKE/f49CLPn/5aZAvnDe7H9/U3Ys3Ubtm/ZCtkd&#10;OyC/bQcsVTXgoqkOlS2boLNzE+zENGZUWFWhVH5l6YRdNkYp/UdK4zDK6j9WlkhIZDCyMFWZhtnq&#10;NEzVF2CKSutEZhxsNI5CYedmaVyB7KbXqDY00Z0egb7McIzmJmHseC68dNRxgBZBY/sHMJXZiiDL&#10;YzhdnoShzjKM9VVgduy0dGvx8ZE6QiAfrady0H4mD/29p5ngrPgCBFIbwSJ6BnvQKWaH6q6n3z9F&#10;FUE/P9wq3TxljdBcWx6hWjiHldUJXLw2i4vX53Dp+hKVwAVJEVwnHG7cuUSbe4mVeZ3VfY1qYIWP&#10;1/DgwWU8ZDx6dBWPH19l8t8mBO7g0eN7Ugi1++zZLUntfvzxfULgySsYfPz8VUhgeIYPP32BDz8n&#10;CD5+hqd8LuKJAManL/GhaD/75DFBcg8vP7xJC30NG1RN98HcTQX69kewW2kDYbARpq5HUHU6CsvX&#10;W9E7VoB7zwYRk2YMNaPfwSXkKMy998DEZQf0jLfB180AVWmhSPC1gZO1EkzNPyAM3oem4dvQMt0I&#10;A0f+0cEHYRshg0BaitQ6WziGK8Dc8yA8go/By18V5cf90FAVRGtwDOFhOsjIoVUgBKISzRAQrgdz&#10;+wNQ0X4dGXkOON2RivL6ZMzM0TsNNCIvMwwV9I+z42ckENy/dR6P7y3jKuX1iZpU+HiawN5WC55u&#10;RjieH8MqkAQXg/2wOLoBfgbbEW0tgyhHBfhYK0JPfTtkjryNY2qboKL5PpQ1tvBYAknQNWmegmcP&#10;lnG2sQAB9jrwNlODm6ESLGkNLI7toS3Yy+p2GHHWuijxd0aStQ4i9RUwkBaOGzX5KLZQRl+8F66d&#10;rcDF7gqcb65AMdVATWwAXs7Si1MBfLVGKc4q/Mer8/jTzTn85fYc/nTjPP5wZQY/Xp4jAKgaeFJ+&#10;zER/PNaJj+eH8c2FCXzM97/g84/oLV/Qq35IhXFvpAfXB87iSn87VjqbsdZ1Chc6GrHUXI3Fxkpp&#10;4pG+vFQs1Jfi4WCL1CbwOZP9Oya9AMCfrp3Hz9fmJFUg7ME35wfxqKcRV06W4VrzcVw9w+9x6jhW&#10;ub/unGSEmRogyNgAETYWqEqIwUTHGdiZ6GPvtu3Y88EOHNi+E4d37ILe4UOIdLRHigcVoaEurI/u&#10;k6Yqc1eTR6SpPkr8aAtTgtErLklmR6E/NwLnqAhmqjN5rHk4Tzk/X5eNWaqB802lOJObAGddBWkW&#10;JL3DYlajjfDUlEeOvTGi1GRQ72mPpQoqh4hgqG96B5rb3oPh/s0INCMICJnRs6U411+JGZ4/s+Mt&#10;VATNVASFaDmVhbbTuejrpyJYX8CFK+tSY+Hi6hz6hzrR13MCQ70NGBtoxuTwGb6/A/PT3Vg634ML&#10;C324sNiD1Qu9jEGsrw7j4tqrWFsbw/pFAuKSGMg0jcsXZxizuLw+gysX53CTSuLG1Tnc4G9/k3GD&#10;/8PN6wuMCwzC4uYyYwn3brPQ3SM47l1jXMdjqosnD67g6ZMbjJt48vQuHj8lOJ6K5yKoJJ4KBfDg&#10;VTy9gicPV/Hg7qIUG1S198OG1dzORRe7xQ0ZD72FoCAjTJ6vIwBYYT+ZwcUrp9A1IG4zTumXZAD/&#10;RA14RWnD1vmYdNmtNDsSSaH2sLE5BH2T92gP3sAxJq6q4XtQNHwXCiaboOGwDeaBR2AbLIsjhhuh&#10;qP8mTBy2wsWfCiHaCFZO+6Br/B7BoEw/bo+oJDMkZjuguDoA7QPZyCi0h2+YEmLT9BCeYIxTrVn8&#10;kxpRwM8WjT6XLgxIoxZvXWU1XO5AUV4QbC2PwshABurqe7F/92v4YNMGxMc4o7U2CQZH34Ce7OsI&#10;sj6M5CB9+Dip4OjRt6CguhWqtA4aOpTU+jsRGGqF5fU+2o016bLMxcU+aUpsO42DcNVTgovOUdiq&#10;7oc71UCAvqI0Xj/X3RzxBEWSuRpqAhxwn8nT6meOlbI43GwtQ3uSD8T0X6n25jiZEIxPWIW/XhFV&#10;f4JVfoYJOC9B4C93ZrhcwM835vETT4o/XJnFd+u0DquThEcf7gydxi0mp7iPoZiH8LG4t+HgqxuW&#10;3JRuWNKEa21NuERLsXyigtW0kFI7Q5LyNRFUUclRUg9CMYvx5zyG71bOSYn/J4LnT9cJo1v8bFqW&#10;Hwipr2f78ajrBG61VuNue63Ux+BBdyPWT9dKd15eaqrHWstpTDc1oL/qOAbqCYjqcnTWHEdrZTGa&#10;8jNxIi8dvRWlGK2rQndxAdpys1EdHYJkJ0tEW+gh2kwXaQ4GOM6i0iIGOWXRHmSzqhdFSx2P5moF&#10;DHKkmK3PxzyVSVt+PDwJZKtjB2GndgTGsrvhoHgQsQZqcNn1LhKpFgbTYtGflwWrwywo7/8X9Pds&#10;gr+xIhrzIjDSSvkvehAONGBm7AwVQTsVQREVQRbaBQgGmrB8cYkguCgpguX1OYyMdWOAEOg7W4WR&#10;3jqM9tZiYqgR0+dOSTA5P9WOxdkWrCy0YXWxHRcvnMWllX6eowIKQ1gTYKClFXFlfRhX14dwjYVL&#10;bHN5dQDXqQxvXj1HIIgOR6JPwSRjQoo7LAy3eT7cu7mA+3eW8eiuiCU8Eo8Z92mZRdxjMbx7j+vv&#10;XuB6EWLMwgoeMR6KJZNfFE1xpeHSyiA2HJWn5zdWgrOLCY4c+QCb3n8N9na6mJ4/iZHpGgyeK0Nu&#10;vgdSspwRnWwLt1AN2IcwAaLV4R1lQMluhqhIJ/gH6MPCYQ/UDd6AoeV2WLoehhGf69jshIrpLhxS&#10;fxsHVH6Hg+pv4LAWq63hJhjYbINrsDq8IvWhbbkDBrZ74RWsiaAIXdg4y8LGVR7ZhV7oGy5CdUMY&#10;XDxkYee8jQA6gNQ0H4wyAdpOlaOloYh/4mnpUsjUWC38vdRhpLsdfl48qUqTERjkiIMH38WOHf+F&#10;7JwwPH64hPgIK8SEGCI2zAJBfkYwMpbFfpl3sU/mbVoDSlb9AwTCDtjaa2Bqpo0/+nk8f7SCxzen&#10;UZkdJk1Iaqd9FM4EgZniDjipH0SQiSoyCIFEe33EWmgjxdYIsVy3XpuPSVqKB82leNZege4YV5S7&#10;WSHNxgS1Mf54ziT7mmrgG8aPAgSsAH++eR5/5R/1d/6Bf7+9jL/dXJSq9B+pCv7AKvLHy/P4fm0W&#10;jwZOYr4mHeercrFUU4TF2hLMMfGmS3Iwnp+OwcxYdCWH4kxMEBpCfFAZ6CHNN9gcG4KlhnLaAXGF&#10;gCBaHKcNmCUEFvDX6+LzVvC326v4y9Ul/HF1Bl/NDuBJ/yk8JAye9J7EYz5+RP98+UyttJ+FE1VY&#10;aKrFdH0lphsqMX+6AVf62nGbCuXGWBetymlc7m/B9aEurmdidDRhobEc0zUFmKjKQ29eIgp9qARt&#10;tJHrZoZTcX6/DnaKwmRpAuar07FUl4XFulwGlYEAwYkitOUkwM9EHXYqB2GvegiW8rsQqKeAAsLF&#10;+/B2wmAjGoOdaC9y4K4iB+VNb0B3zzvw1j+MkjgPnC5LQH15IhqpMga6azE+3IjutkKqgRyeWzks&#10;NiewJoFgHYuXVjG/PIPRibMY6q9FT0cphnqqMNBVgRHai4mhakwMC6A0Y36yGecnTmJhqhHLsydx&#10;abkTVy704OJyL8HQhytM+KsM0fno+sV+XF/vwaWlDiZlD9cN4saVYSnEiMX7t8RoRdH7UAxcmsTt&#10;K3x8XYxNEAOXZqSuyfd4vtxl3KaSvHtnXhqr8PCu6KkoBjMt8PGr7soP7s7iHre/S6iIfV9b68fa&#10;fAc2HJH/AAdlN0GNFe7w4c14890NfL4dodE2UuLnFvnB218bxzRfh47RRmhabIG24y64p5DgBY6I&#10;y3REcp4b0ovc4RuqCR2LD2DjpQiXIBVYe8vCLfwY7PzVoWlJ/+isCGXj3VDQ3wY1Y27ncRT2Pkqw&#10;dpeDrZcC/GMNUd4YjvgMGxhZ76MCMEJ5TQSOV4Uht8Adnj7ysHeWQXi0IwYo2UR/78lh0pdS+M61&#10;cX7JceRnecPNUREl+d5YnGnF55/dx6MnV5GeFYEDMu/Dw9MUF5YHcaY5jyQeQEK8G5RVtmDX3tfw&#10;7vsb8N7mDdh74B2oae6Foakc2jvK8cknlF73l/Dk/iK+enEJ86MnEepiDBttOcpSWiUFgkDzkDQZ&#10;Z7q7JVIJ1RQHM8RbG8NTeR96CIGl0nS8aK3Bi/ZyjKX4otHPCZkOFqiI9MGDqW58w+rwLavDj5en&#10;WP3P48/Xz+NvrMj/JOX/SaKL+IVV4G+sBmL5V0rFP19dxV+vzFO2D+FOeyPOH89Hf3ocWmKCcSoq&#10;UEr8umAX1AY6oC7IAycjAtGRFInxkmxK+3p8dK4Xn8+OEgKiUZCfeZXJf2Md/7h1EX+/eRG/cPnX&#10;Kxfwx5VZfEkQvBhtw3NxM9WhFgkKAgTX2xqYpCUYLUjDJPc7T9WxVF2ES821uNlxUrrseZsh5kG8&#10;1duKW1xebW2UbsG+2FhEJVHCKMVkpbgVe5oUQ6KnoehrcDwdKyfycLm5EJdPFWG9MQ8XaAkuEPyv&#10;eikW4mxuMoLMdOCufQRu2jJw1TyMHFdTNIX50BrIwXLjf6HIWQcjxanwVJeDyuZ3obvvbbhp7kJR&#10;lAtOFcejPC8ax4sTUFuZhtaT2ehpK0LHmTyqgmz09zdQyr8CwcLFFZyXQNBGBVGN3o5iwuM4Bnsr&#10;JHsxOVSDqRH+HlOnmPxnCAOCgHFhSkxhdhbXV7pweblbAsKN1V7cZFxdFVAgDFa6+ZwQWB/heTkq&#10;jVi8eWVC6oIs9Ti8KTohTeL66iCuUTncvHSOMKBSEK9J4xVmpbh9cwq3bkxROYzSKo/wfWIyE2GX&#10;F/8nxKjHe7fGcefmCI+DcDrfhg3RsT5wdjWCjNx27N63EZu3v4GdByjrdd+HueMhuPmrwcJuH4ys&#10;dsDDX4WVexvk9N6ENf29W7wuAlMJi8pQlFaHwS+Yns9BDt6h2rBhgpuyotv7q0Lf5iAU9TZDy3wv&#10;dG0OQ5uhZb4HroHasPdUppKQQUaxF5p7s2gFQpGa7YrgCBOUVkWgvCoSWdleaDqVgubWVCSnuSMg&#10;yAGRkf6ory+jv6KHurZM4i1iaa4DWam+lHR5ePbwPL7+7Dq+/OyuNLPR55/dQUNDPrQJPG93Y1SU&#10;JbPKL6KkNA7ySpvg6mGIuARfKKrswo7dv4OxmRLO9lTjiy9v40vGo3sLUt/wZ1xeWe5HfUE8Aiy1&#10;4EBLYH5sD/xNjyHWUUwsYoksRra7DaIs9OF0ZC+KXGxwta4Yn/edwtOOaoynBKHJ1wnZBEE1v8e9&#10;0U58uzqG71fP4Q/0jj/TAvyFVuAXJv0/by3iX1QE/7glQMBKfX2RVZqy/fICk5fqYGUaf7gwhR8W&#10;J/Hl9DAe9JzBCiv0nBhdyJP/XEEKxoteXe47X5mLi/T0Dwc68NnMCL5bmsb3TPI/rM8TAhcIgTUp&#10;+f9x7wr+efcK/s7Hf7m8hJ9Xz+Pb8yP4dLKb8OjAx2LA0wihMNyKR/2ncaOtDgtM/sGsRPTQdvRn&#10;0Hvnp2Ca8JuvzmPkU6VQzlfk4HxFNpaoAOZr8qWehWOlqejNjsa5kmQsMrnFmIZb7XW409nw63iH&#10;ClxrKcGV08WESyHWmgqweiIfi/wv5/n+zpxEhJrrwdtAiSDWQqKzIRoi3dCbFoFkI2WYbtyANCs1&#10;nM2IhauKDBXB69Dd/Q6caRfLk3wxcbYc/S2F6GopRfupYnTy3Bk8W4JOqoIWgqC3r55+fhlrVy9i&#10;cW0JC/zNxsZbMdRHJUAIDImeiVyOEwwTBIFYzhIGi1PN0mAksVyZOYPLrPZXqAoui/kKljpx7UI3&#10;k7+HUOjFZSqES4s9hATBsCasgoDBq7iyNiKddzevT0lxmesuc5vfxincFV2TGXeuT0shIHDtyhiu&#10;Xh7C9atCVbzqvvxAjG7ka2JGpjt8353rYqzDoHRMYtTkhjv0EGPjHdA1UMTeg1uwj/ZAWZv+2Gw7&#10;lPXfgbWrDAKj9OAVpIbIRFMY2O2BrPab0LbeC02r3bB0U4G7uxp83LQR6mcGXy9TuPgZMtkPQUbz&#10;PSb8figTAjJqr+OY/mZYuCtD1/4IwbAFxnYysONz/wgjdA+Uom+wAu5uWrA2O4qzZ/IlyVKQ44/g&#10;IGOCIA3nV9pw6nQGSkoSKPFTcGFlAY8e38QaJe36hVHMT3dgcvQ0IXABX358HZ88v4hPX1zDl5/c&#10;wQ9fPcaf//ARhnvrYW+pipREX3qlZZw8lQcN3X3opM/76a+fYHCkGepaB5GVG4nPvr4rTW7yhJZA&#10;jP0WI8fW+Yetne+WGojq8uIR7mAEPwIh1lkfyW56KAiwR64P4ehlL90H0EVJDh7KSlg7UcZkHcZH&#10;g2ewmBOLgehAnGHVbs9IwP2RHnxzYVxqnRce/Wfag79encPf6dP/eWMB/761RCBckGDwj1us2teX&#10;CAPah8vn8fP6JP7I7/7D8iS+Z2X/w4UZ6W5GL8XApKHTeDLYjucj3fhwrFO6j8GX87Qgy9P4kcn/&#10;s0hyhoDALzfXpfgbk/9v96/gX/eu4R+3L+FvV5fx0+osvp0fwddUBQIGn0x04bOpHik+nezCJ+Nn&#10;CQZWu1N1GM5Lxem4UJyI8MIpFpn2pCB0poWiKy1Miu6UUMKCkR6O9uRgnE0JwRRVgOij8Li/GU8H&#10;znB5mmqjGfe7G3G/pxb3uqsIG9FAWcIoxhqVwRLtwUItq3Z6LEJMWZBM1JDubY3SMEe0JHnxOGKR&#10;YakG8y0bkG6jhba0WDgpHoDKpg3Q2fkOHFX3oTjeGxfGm7HKqr042Yp5JvjkQA0mWN17CYO2M7no&#10;5fkiQHDp+kUsrS1ienoEQ0NNUm/EUSb+GLcd7SEI+qukWY1EzIzUSxCQRiVSHaxQHVwWA/YWz2J9&#10;vg3rrMCXFl49vyJswoV+xoAUl+nXRayz2Ii4LGbrujiK69emcOPGDNYIBnHd/wqBcIPn4w0CQcRv&#10;4xauM/EvXyQsLnM/l7m/1SFpu/tCPVwdlwY+XeXnXF2nJVjuko5vdrQBG9ZXplBFUisry+CwzFYc&#10;OvoBtI1lYGKzDwZW2wkBA4TG8YT2UaH3p6zXfIMJvRG6RtthZ3cETg4qMNDaA2crDcSHesHb0wTW&#10;jqqU+towclKGjqUMNM0PQE1vN9R1d0OFtkBB511p/L6C3h7YuKrCzFwO4SFWKM4KRUKQKzysdHCG&#10;Mvf+6hwlWj4KCwNQVh6LkvJ4qoNwzM+LKc6v4unTJ3jy/AHWKV/Pz/VjeaEPd2/N4dnjFTx9vIbn&#10;Ty/hw5e38clHj/H1pw/xp+9fSLMVV1emwtpKBSdOZCIpzQ9ahkfg6mWEfvq7b354iJLjyTjdVsnH&#10;L/HJ5/fx9Pl13HuwiMtXRrBwvgPzM21YIgymR06jKDkQcR6mSHY3QaaPBfL9CQJvG4YD4m1N4Kgs&#10;D82dH6C7KJNyfw7fzFL+1eRhpSwTC/THI8czcY/25ltCQLTO/3FtEn++NEMInJcg8M8biwTBMv59&#10;Z51xEf/i8u831xirTFxaAyqDP63N4Oe1OSbsHEEwSeBQWVAliAQW635eo4KQXp+h3+c6Pv/p0iL+&#10;dGVZSn5hBf5557IUQhH88/5V/OfBZfzrLj+LCuRn7v+L2X4p8T+f7pWWX8/14rvFfnx5vk+62vD5&#10;7Ag+nxnF89EeXKclmK8twFBBAitxBFqY8GcIBLEUMBgrSpIq/4vRdlqOfkJsFN8vjEhXJr7h/r6c&#10;7cSH59oJslY8HaIF6W8iDOpxs03MtlyBiycLsFxPRcHfsTkxWOq7keRkjJJQV9SGUw2kh2Kan5HN&#10;c9J+92sopFVoTY6E9aFtUH5vA3R3vANP7UMojnHHOmX7VSbn2vlOrC30YGGimRW9Xqr03S35GOhr&#10;wMrqPC5eXsWF1UUMDnWis7NaGp8gbmM+PlQrzWg0PkiADNdJSTU/1iiNRhS2YHn6tFRxLy4w+Zn4&#10;a4TABTF3AZdiEpOLi8IqEAS/AeDCINZEo6J4zIS/JC5/M9Gv0ipcYaxynbgScZGvC8UgRjNepV24&#10;8qtKuMqkv8j1lwiDtTXua6lP2u4OIXCT6y7xuYirtCcrc60E13H0teViwyWeHE31JVBWksWhgxtx&#10;4MhGyKtvh67pZmgYvAFzu70wtd0FPbMd0GLy65ruhJbxNkRFWqMgKwhhATZwttWGF5WAk6s+rFw0&#10;YOSoBFXTQ1C3OAI9G0XC4IjURVdLZz8UNXfA2EGZ+5PDwaPvws3TEClR/ohwt0eciwviLF1QFRBD&#10;v1mDmvQkZKb7IT/XF4nJDErq2LhgDA624d7dm3jw4CHuPrhL2baG9rOn0NLSQFqfwuhwI0ZF78PZ&#10;XixQMp+fn8HKEqv58gguro3iVHMRbKyVCQNFGJkdhoHFQShrEGyOGpic7UBtfS6q67IwdK4ZLZSO&#10;MwvdONtbhbqmTNQ3ZKKtpRhjAw0Y6KhALuVljLsBq5EZcgJsJWuQJxSBAIGdKeyUjuDou2+hLDqM&#10;cnsRP60M425zOe6eLsed3ibp5iX3RlrwLSEgOu78uDyGv12exT+pBv5xbR6/MP55c4kQuEQIXGWy&#10;XiIEWL3p5X+hj//HjVX87cqSFL8w/k7b8LfL0/gzLdOfL4okZtLzRP7jynkpflqZw5/XqSYIgb9e&#10;X8M/WfWl+D9A8G+C4L8fcnlvBb8QSH+6OI2vzw8w0Xvx1QyTf7qfIOgmCLrx9eKA1AHpy/kxLmlP&#10;5ifwCW3Hh1QOT8+14cHgKdztYyL3n8Rjfk8BkR8WR/Gn9SnCibBamSC0xvDD0qjU1vHN+R58NddO&#10;4FBpUHk8GzpDu9OIJwOnqRCacKujkhahgPanQFIEJ6K94aMtgzhzdeS7m6M+2BWDmdGYK0pGloUa&#10;3A69jWrCuSLAFfpb34Dquxugt/0tuGvsQ06IPVaZ+HfWelm1O7C+0Mtq3YG5cw0Y6SxFb0ueBAIx&#10;H8Ha+gVJgZ4b65PGHwxRCUijFgkDEWJ6v/NM8IXJZunO3gIGSxMnpTkKVs+3MOlbJRBcFXMVLLQT&#10;DrRwVAprC6IRUVRucdVgGOtMfFH1L18ak64uiMQXVxcuXTyHiwyxTrrqQBBclFQEISCC60T1F5cq&#10;LywP4ALXLS8NYJFQFTC4dZn7WOrFBX7PlblOgqkDMwRX1+l0nKqNxYbrlD39PW0wN9WBkvweHJHb&#10;gkOyr0GbtsDQbAvMCQEDi02EwPvQNdkBJY1NUNbciob6LIzxT06N94GrnRa8mNBuPkYwJQgUDfZg&#10;/7F3oWp8AB4hJtAykcXho5shp7AV2kZHEcGkdub2O3f8F3SV96M5Iwfn8upR5BiO055JGAwrxanQ&#10;NCSJm2rG2yIxyxE5hSGobypGw4ly1NVVoqub8nx6BmNTY0zSDoIiHukZKaioykE5K35FNZO5tghV&#10;tWWorq9EdU0JKiryUcNKlZMXCUNTKhUqFC2jnTC03Q8jwkpddz9CopjAqV4IiRY3h5WHpd0xlFZG&#10;IyOHEEr0RFSsCxIoPXPyIlBTkYrmqkw0s/qIG5Jk+1gizc0Qeb7CHjgj4VcQyL39BiKtTPDTNcp8&#10;+v2XA6fwuO+kNLBnrqEQD7gUA42+pir4YXWCvlxYg/P467XztAELtAG0CTeXpQr9j9vCx1MR0CKI&#10;NoNfri1TvhMElPh/ubjAJUFw5Tz+culV/Im26Y9UfX8g8H++SGVwaYn7Fu8V++D+CJZ/EAD/YvL/&#10;894V/OMubcH9awTBNfzn/mWCZpHgmMZ388MEQR8TWViMDnw5041vF/oZQ/hWdEdeFj0QRZ+DaS4Z&#10;ixP4fmkC3ywQcAxpucjvJ9TKMpUPk/9Hgk9A4I/L4/iJ6/6wyP3MD0iq6QsqD/F5omuzgIC4SiGs&#10;wp2zVZIiEH0KxICl+ghPuB3bA59juxGjL48SVzP0Un2cL0xCjpUmQlQO4GSkHyJMdKG+8fdQe/81&#10;6O16l0ptJ+L4X413EMorlOEEwKVFengm6+xoPfppDbpaqWoGhSKg9bwoQDAvWQMBgn7RPtBbgVFh&#10;B6gOpgmDmXMnMEcAiHkJFsRt/im711h1L863c9+vrMA1cbWACmD9/FkCoYuKoEeaRPUqE/46K7eQ&#10;/JcJgoui8jOBV/ja6hIVA2FwlSAQSwEAcclvla/NjZ2Rpl+/QIW6LCzrZBtGuW52qk2KufEWLNIy&#10;X6bNELZgnapneYaqdqwJw50l6DyZjpNVBEH18RLkZqXD3FgLx47uxb4970NW5h24eWhRLuvC2UsD&#10;Vk7ysHc/Bjs3ecjIv4FDR96Bi5MuctODUVWaIM1c7GijAj2TI1AzPghF7Q8go0JlobUNZvZHqTB2&#10;Yd+hTZCT3wY946OSGpA9thUHDmyFoexhnI3Ix/XcXowGU6b4luK0RzLCjS3gbqcBV38VhKSYS30Y&#10;4piA8Ql+CA72RGBIKCGRiMi4KITHhPF4nRAZFYz0rGRk5KYiOz8N2XkpBEgWisuLUVZZxChEVX0p&#10;yiqSqHTkcFjhDSjrfQBd60MwtNpLSG2Gm58OwuPtERrrCnsPYwRHuqGoNBl5RVGMCBSWRiMrPxQx&#10;Kb5ITwvCiYpMdBIuZdyuOMQW6R56KA50RbanE6LF9N5yB6H0/nvw1lbG4/EB/L/PbjBBp/DhRKc0&#10;ym/1TAWe0md/SRB8tTqOH0VnHoLgz0z+v1IV/P3WktS7709XZpmwTHwBAAkEoqKz6jPx/3p5UVIE&#10;f77ERL/Iin/pf4dUecX7+VhcCvwbFYRI/H8Ii0Go/F0ojLtUAwTBvx4w+R/dwH8e38D/esglgfDv&#10;2xeoNAgTJuzXcwOs1p1UBx2ShP+eifs9K/mPIqkJmx9WpvEjLYi4AvHjhVkmumjInJHix6Vp7kNA&#10;SSgAYV1+DSogET8LOHB/PxA4380OSCAQ7REfnuuQGiUFCB70NOH2WaEICrFwokAawVge4EgQ7ILr&#10;0a0IUT9EFaCJMyFumM6JQ7GDAVJNtVAd5A2zfTuh8s6bUH3/dejvfV8CQSJtbJ9ofBw7jXkm8fRI&#10;rWQLpij1xRDkMyez0N1VTlV5jiBYxvKFeUkRnD5TgqaGVLTw9bPN2ehtzcfg2SIMd5dierhWUgQC&#10;JjNjVBOijYBKQYS4j8LaPJOfCb5+vgvr/C1XuRR9U0SSCuku5iYQnv7axVEpRNKLii4lvgADE3mR&#10;VX2J7z0/3Y6h7mq0EYxdbeUY6BEjG2swPszPn2jBDEP0mBSgmBs/gyUCYWb0NEZ769HXXoSOk5lo&#10;r0/Fyco4AYJiZKYlwlBbDco8affv2YIjMtvg7mYCP18reDPcPPVhZi0HVSb2AbnXYWmvJFVOL/rq&#10;6CB7ZMX7wcvVAOqa+6Cguh0KtBbHuO0xra18vAnyaluYZEegoS9Da7AbMsc2Q8dMCTp6R6B1eD9i&#10;DF2RbxqOAkaSjhf8tU1gp68EGwcFuAUowz9KCz5BWnB0UYWrux7DEu6eLvAP9ENAiD+SMugH8zKQ&#10;X5zLZM1FWnYq4qkQktNTkJmbjqKyPJRVFaOovAAl5dymMJmVXh17D/4exzS2Qs9UKIK9VADb4OCq&#10;gIAwC0TFeSEhOQhpmRHcdxwyc8KRnhmMtKxQqoMIpOaEIScrGMVZkajJiUVFjDeqYryQ62uDogA3&#10;gsAZiQ7WsJA5CNUtm+CkfARXu07hD5fn8H8/uYRfbi/h3uBpXOqoxYf02GKasa8Jgu/XJvDzFYJA&#10;UgOs7jdY5W8u4p8Ewn8ECGgT/soq/ZcrItGnf636TPJLVA6s9uLxz2uzXM5QIRAmtBmiveGXG79e&#10;FaASEI2A/7xDW3BnhQqAioBK4O/3qAoIgv9+cgv/eXqLIOCS9uvft6kari9zX0zspXP4bmGQfn4A&#10;Py4OSxX8j6InIo/5J8p8YSH+xO/382VaEFqTP66LxkzCiVbkp9VXVuW34/uZQPhZqAHu8w+Mn5eH&#10;8fPSIH6gBfl+bhBf0EI8FcnfdYLqqRkPe+pxv0vMllQqgWCV6nCKEC7xsoK/OpUnlWwol+mix2Co&#10;I6YKYnGciV7qZoUEK0MovSfUwHtQfO8N6O19B/YsRJFOOmijelxlQi3NtGN6lAk0Lhr5WjA6UI+z&#10;tICdHcelUYYLizOMWYyNdqOrow4tTTloP5WLrlN56GpmMBl7T5dgmFZyuLMcfa3FGOwoQ19LkRT9&#10;bSVSDLZXYqijGoNtx9HfwuetZZjorsVMfwOm++sxPdSImZGTBNJJzI02EyxNmBKdlbg8xyQfOlsh&#10;xejZWpzrrMNwexVaa3PQdDwFLTUEV2MBJjprua8GTPbVYaSrCgP8rJ4zxeglwDqbc9HNYz5TIwCQ&#10;hGZGbXE0NowO9qKxvgpm+tpQOyoLVQVKWZlD8Pd2Q1piBIIDfeDjbQMjVnv5Y1vg4qWNlBwvBMY4&#10;wMJGCVYGR+Flow8PZ0MY8bGW/mFoGByGuv5uqOttg6L6+wTATpjaHmOiKUJJcxfUDQ7Awlmf9uMw&#10;tBR3w0RJGWZHleCopgl7NQ3YaCvBzFCWVfoAbNwV4eKjCSd3NYJAGS4e+gxbePu4ITqGqiCOiVqQ&#10;hZoT1ahtrKGPP4GCkjIkpaWjtLwSzS2t6B0cxujkNPpHxtAzcBZNzTVw9bDCgUMboai8GZo622Bk&#10;fgimVrIwMd8FK1tF+PjaorAwERWVeSgvz0dOThKSkiJoC6IQkxCJuNRIKoJwZCUGIT/eH8ejfVAY&#10;THvg7YB8PxeGO2JtrWBycD8M9+2G6aGdWDpVgx8o2//z+LIU94ZacPlsHT7kyf8F5fU3BIFoNPwf&#10;EBACQhlIIBDB579IYGBw/Z+YgH+WEn6WECAcLl3gc4KBVVk0IAoQ/MLP++dNoSyEinjVN+Cfd67Q&#10;/6/RalygHXgFgn8+uMpjuon/fnoT/3lykyC4SxDcwb+5/T+ur3BfrPKs2t+epx2YoxqYH2LinpOO&#10;4WdxHBcn8cvVWQleQsn8+eoyVcwF2pzF/1Esf73MdbQvfxKXK1cm8ZcLE7QFVARUFT/M9xIAnfiS&#10;6uirKaoBKoGnBMDdtlo86DyB+51VuNt+HNd4Mq+eyMVqYxHGipNRzv8p014Pwap7Eaa2n3ZABb0J&#10;npg7noC6YGvp5q0WVLqH3nkdimLW6M0bobv3TVjJv4sIR21MdlTgxYMl/PDtA+nmOt8xxEC1bxlf&#10;fXod9+7OobevBRMTI1hYmsXUeB8eUUF9/uI2Pn16HZ8/WcMXT1bw+aOL+OT+RXz68AI+5f6e3ZzB&#10;0xszuCda9VnVb/4WyyO4tjCCq/M9jG7cpm+/w0p/k48vT7VilbE+dxZrhNPCuVOYJxAWRBAKy6Kq&#10;j53C7CDVSzeDv8sM7dIUYTnaUobh08UYPlOOodMVGDlTijEBG/5e3c0F6GzKQ2djLpeZaKtPke42&#10;Vl8ch5PlydJyw7Wr6xgc7IadtTk0lBWgqaIEdUUlZKeloLq8BJHhoQgK9qD0NocL/VdCsh+ldjxy&#10;SyIQEmqLGPphfwdzONjqw9pGlSDYj2Pae1lpd0BZYxu0DHbD2EoGlg4Egb0K1OjNTa1VqCp0oa0t&#10;Dw35A1A7chBa9NKO5vpwd7KCgbYCNNR2Q9/oAMyt5eHsrgV3byN4+ZohNs4VySmhyGalLyjOo/TP&#10;lgDQN9yLkYkhJvwUE/8cWjrOYnhsDKuXb+Dqrce4cechrt68hys3b2B2YQKxCUFQUt0NKzsFGBjv&#10;hq7JLpjQIugabYOOIcFlqYCc/Dh0dJxGY2M9QZCNjIwM5ORmUSWkIDE1EWnJccgnHDKD3ZDpbY9s&#10;PycU+LuiJMgTuQSVn542DPfukgbj6O3ejKGyXPzjwSoTbRX/9/Or+IxV9VZ/Mz6eZwXkCfLVCj3y&#10;KkHAKv6bNRCVX1xK/IVg+PtVcSVhGX9ndf/lChNqdRo/0ZP/hcn/F5FcolPQKiFATyvirxfn8U8m&#10;4L+vLeMfVAJCEfxAuf7d/DhtwqLU3vAvcamQtuDfD6/jf1EJSIqAIPjvh1QDd69LDYl/5/v+Knoz&#10;MmG/naF3P9eOL1mxhSL46xoTWgISIXBlkdtyvwJY1wSs+JxAEI2Yf7kkILDIYyS01njMQhEsjuIP&#10;BMpPC1QX8wP4crwDn4y244vJHnxIOyA6Lz3qrsdDVszbPKlvtZbiyqkiLFSnSx2LhgsSUE1rUB/i&#10;ggxrLcQZKKCcdm6mIAqzJTE4EemFDHdHyH/wLg6//5Z0D0TlrW9TEbwHC9kPEGqthq6qFIyz0q7Q&#10;7qwvnMU6k1JqdLswjLVlnk+U0nn5icjLS0VpaS4KcpMwMtBGPz+P61Q5N6mE7l6awW2C8A4t373L&#10;4r4co1iZoMLoaUBvcwnOVGeh+Xgqmmgxm6uy0XnqOHpbyqkmSlmtK/j5VAMDVAFDp7B4jiCY7cb1&#10;+T5cmyMsaMGuLvTjxsoobq6PSff4EHF/fQL3WDTuUkneJ6DvLA7g9iK3Wxzie4cImx6sESpLhMec&#10;sApDJ6Tl3CCtQ89xnKUtONuchXO91RjrPYkN+aymsayqBroa0FJXgqayPHQYznaU3y52cLCzgo2t&#10;AZNcD5YWhnAXN7VIDUR8vCfKcxPRXJCJUDdbGBmqwZiqQUufENDeDz0TWTi4aMPXzxRhITZwd1eH&#10;sQ3tgeVh+nM1mBgqQltRBvqKinAyNoCekjyBcBiGqkdhpacCf1cLeNobwcyYKsCVEPC2RFCYE6r5&#10;o7a2NLGy92BofBADo/2YmB3H2pVVXLt9FfcePcSzDz9i4t/F9dt38Pj5M7z45CVefPwJPv78C2nG&#10;42cfPkJ5dR4MTORoIwLg6WsOVe0t0DXbQdVChWKzn7CShY+/LasB6by2iOHhQZw928loRWdXC1oJ&#10;iDNN9ThTUYB0KoAcRmGwJwpoC8pCvJDp4QgXVcJvzw5Y8ntp7diI0ykx+NejNfz70RL+nxfXpK7E&#10;TyY6paHGX1wYwZcXhvA9VcGfmPyiU5FoF/gzofAXhpD4f+NzkWx/FlWVCf+T8OCLlOQr3JbxIwEn&#10;4g+Lk6yyr9b/ZY0wISB+5vMPBztwqbEcD842S5cQ/3H7MpOdakA0Fj68hv9FCPwGgv8QDP/ia2Kb&#10;X25cJAimpcT9RkxaMngKzwmwJ6zYn4x24Ceu/7NkAUTlpw0R4BJLhtR2weMV7QXf8xiEHfiLFLRB&#10;swP4lkD5o7AD0z3Svr/i848Jg2e0BY97mvCktw6PebIKCFw7RUtQl43z5SlYqMlBV0YEKvzs0Edl&#10;VknVmmmlhVPhTrhcn4XRrEDURfrDR1cbe3//X4TAOzjy/jtUBK9Bd88mWNMG+xorICvYBqnhjggP&#10;MEOYvzFS4gjxjFDaZVq/zEgkJATy/DOBvYMJ/Al5fx9HRIf7oCgrAWW5KchJjkZGPFUpi1NGUiDS&#10;EwIQG+aGYB9b+LlbwN3RCJZGKjDWkZfCUEsWeuoHpaWR9hEqcQW4OxjAx9VUWnqyoPo7mSDIzRx+&#10;LiYIdOFxeVojgsCLDXVDYpQXEiM9kUDIJceKWwf6ICncHQlh7kijKs2Qwhu5CVSoKf4oZq7mJ/qy&#10;YPmhNCMYZVn+KMngNvFeKM4Ox1BXJa1HOzboGmjR2ytj98Hd2LnnA+zbvQ2HD+yG/JFDOCZ/BEfl&#10;ZXBQdhv27tuEvaL94MhuHDm6B0pyexHqbIfyxBhE+7hDR0sB8vJUAWq7oGMkCy8/Jm6gNeLDvXGi&#10;KAch7lawt1WHlgnVAUEQQG/nbKIDbwtWeW9vOJoYQUeRSuDwPrjwmCK9nOBhwz/AglaAoLG2M6ZC&#10;UIWRqQ6sbKzg5OYKnwA/BIUHITQqBAmp8UjJTKZNyEF5bSWKjhcjpyCX6qUEx6vKUV5TgZqGWpw4&#10;1YTT7c1ITouBruExHqct7J2MoKC6kXZGwOAAjO2OwsROCRaOBsjMT0ZbdwuaTp9G3YmTqD9Ri8am&#10;WjQ0VKKhvBAV6bHSDTuyvBxQFOSBPF83lAb7Ic3VEQ6Em/GBPTCTPQiNbe+iLiaYECAInizj/3p+&#10;GT+wejxh5fiMNP9i+VV8t8LquH4OP66NS52LflqfZNJOMslexc+rfM4k+nmZy4Vx/DgnquoYfjx/&#10;Dt9MDUrx7fQQE2yIiTWIz0e68Ki9CReri3EuMwGLVUX4hu/5D5NcNAaK9gLRj0Aogv88IgAY/2b8&#10;968g+OetVVZ4cUWC0CGwPh/rxov+FibqaSZnFVZq8nCTUvSLyV4CZxa/iD4Ql6fxt8sz0mVQYVtE&#10;e8VPKzP4A2Hwp8Vz+FkogNlB/DDdj+8mevAd3/sdgfgtFcGnhIDowizUgLAGj7obcI+e+gZl78UT&#10;OViuEfdfSMV8RQaao7xRG+iEsfwEVBEIxW5mGM+PwpXGHHQm+6I6IhCGB/Zi/9u/g+zmTTiy6X2o&#10;7dwIvT0bYX/0A2m8QZKXIdLC7Zi89oiPcER+VihqK1JRVsooS5MiMSmIVpEAiA5EVnoMkuNDkJ4U&#10;jlz+90kxgQikHfT3skawvz0VtDuimaiRTNiU1DAU0F6mEirRTNj4xEAkJQQjLNid23khJtIXUcyP&#10;rPRo5OXE87UQJHJ/yfHBSIgLRniYF8KpdiJDneHqbARba00uzeDmbI6wMFfa1AAEBzvB28sSAQF2&#10;UoSHOCOC29tZacDCRIlKXxPufK+TrQ68CJa4SEckU1WHh3gglMo1Ic4bCQTKBiUDfRg5OsDa2weO&#10;Hp6s3M6wsmZS6htC28AC+sYWlMs6MDRSg7bmUahoa0BZzwBaulQIBqzUpqSXkx0cqSDsHWzg5GIF&#10;d/4oaZlxyEmNRqS7J+KcfVESwh/N1xOGGkegrLgX+jpKcDLVhpe5CazVNaGnogJ1pWNQV5DjYwWY&#10;aB2Dha4ybIw1Kd21IK98BIeP7CWU9kNGQQaqmlQwPA59EwOCxRyuXi5wZhUW4ebtKoV3gCd8AgPg&#10;4ePP9S6wp8KxcbKGh68HPH1cYWphQLthJ3WxVtbaBwWNXVDU3gVtC1lYe+rCgf7TwdsaVs42sOJ3&#10;c+D7XSk1xRUKVxcb+DiaI9LNBgnOVsjgMpswyPZyRZ6PFyItzWBzlNQnCAwZ2rs2oTk5kvKbUvsB&#10;vf+tOXx3cQxPxlvwKWXc55Skny724Ssuv1kWMSJdSvyR8u9H0bouGuVWBADoy0Xj2gK9NRP6h5lh&#10;fDtBWS3GDYx046P+dnzY14ZnXWdw+1Qd1isLMcvK1ZMQjgkuvyAc/q97V/Dfwg7cu/oKBL8qgn88&#10;4PNfQ3QxFmpAdCj62xUmMuX/d7Qyn5zrwcvBLnzBBP6cFfwmZe5kbjyWq3LwIRP4D9zmzwSVONaf&#10;qG5+4neQghbmxwXCa36Y8Opj8hMA3Mc357rxzWgXvh5pl+KTkTa8EGMZKFef9J2UBjmJEY9XThZg&#10;pS4TSzVpBEEyZstS0RDixnDF6Sgfqa2gPyMSN1tKcS4vFB0JvvxPHHH0vbekOQ1l32cR27QVGvu2&#10;QX/Pe3A8+g68dPcj0UMPhQmuKMoMwXFCpKEqHWfpr8+cLifwS3D6TIUUFRV5qKoqRH1NESpLs1Ba&#10;mIbykkyUl6bRLtAi5sairDgF9Q2FKCvPQFFxMippA042l0n7qaKCqRH9Hk6Uc5tyaVlXVybt9+TJ&#10;SlrQJjQ1VeJEYwXfU4XTp1lwqN5quU1NbQmtcDIiIgMQw2KSxiJ28mQ1zrTU07akIb8gHTU1Jaiu&#10;KeZ7q3Ga68W2+gYaMKAaCQjiOUtb70+VUnY8k/srJKSiER7uS0AFS7GhqnMcgxfuYPnx57j38Q+4&#10;fP0+d3YGJzqGMHHpERauPcbs4kUeZBNio8NxvK4ZnXPXMbpyF9OzK0iNjkAAk6LlTBtWL95GRXWd&#10;1Fo/fX4Rq2vX0HT8FMrD8tAcm4fWtHxkBgTCy9ECFmYa8HQ2hZuVMcw11aFPwGjpaMLQUBtGRpow&#10;0VejGtCDl6sNzMx1oaAkg2MqclBUoYXQoTIwM4WxuSWs7G1Z1X0QFh2JgFBSNCYCUfGRkkqITohC&#10;VFwUQiLDEBASQGvhK0VUbAT8KeMtrA0QnxyKGMo/A1MVQuUYzO01YOagAntvY/hFeyA4zge+4lq1&#10;rxP8+J6ImBAEh3FfrP4Rfo6I8rRBkocVMsVcfK62yPOjL/V0g5+BDsxkDkCP6kpr307oMMoifPEl&#10;K/7H57vx1SoT5s48ns+cxUfz3fh4npKY8dl5JjR94Rdz/fiGlVMk37ci6Pu+Pc+Yo5xmfD8zgK/H&#10;uf1IB172nsaTjhN42FqH2yercONEBdbFDMKFGRilChhIicZIejzu0xL8m4kvIPDf4tIgQfBP0bPw&#10;puhYdJHKYF1a/ovxz5urtCSU+/TyP4lLhAsjUkv+i8FWfHquiwqE3p5Q+uIcvTVVwVh2PBbKsvC4&#10;q5nHNoQ/cHvxnp8JsZ8FxGgffpzj+plB/Dg1QAB0Ms7iq+F2fElp+uVQK6OF36cVz/toCzr5fTrq&#10;cUvcU+FkGdYacrBYnUoAJOP88TTMlCWhLtgBx30s0J0SgImiOKzUZ2OsMA5NYqxBdhw8NRRx8K3f&#10;4zDVwKGNb0Nu80Zo7dkMPapbG7kt8NQ6hBgnTeTHuyA31R/56cEozItBOfdfVZvLyEdj83Gcaqnk&#10;+c8EZfKdOl3DZRUaTxzHSSbqGaqh5pOlaGwoQOvp4+jqPoEmJv+JE6UESBWt5Amc7WxES0sNTp2q&#10;lJ53nG3gdo3oo/0ZGGjF+FgPzk30om+wDb0DZzEw3IORsX4p+ge6+f5WvqcVrW2n0EY129ffgcnZ&#10;cxij6mvpOIMzbacxMj6MielxLCzO4fLlNQyPDCAzK43KJAhZ2YkoL89GdWUe2tv5uSwUlZUFyOb6&#10;krJ8pGUkY8Pap79g+aO/4MqXv+Dahz+grrmHyXwGVx9/gUff/RMPvvoz5ldvIjYmHWUl9Vhau42V&#10;x3/E7e//H9z75GvEJyUjJCyMB3YBT158i7O9Q6iqq8Pla/extH6PxDuN8oRCtKSWoCk+D6WxlEqx&#10;/ogIc0ZqcjAjGs5UFNY2Zkx4Q1jQCtjRBjjYmVDOGPM1C+jpqUBZmUpBXxPq2mpQUlNk0hrB3NoG&#10;to6O9PgBCI0USZ+A+JQEQiCIcPCgbQhEXHKMBAUbR1uYWenBiX4vjNLN1dOMIFHiezwQl+QDF3cj&#10;BAY5ICDMAbYuOtC3VIc1paZflDv8o93g7GMFv3BXwsWf8AhGPL1gPL1ghIcFEtzNke5ljzRPJxTQ&#10;FiS7OcFRTQlG+/dAfdc2qO7ZBt2D+1FIOfj1+gi+XmFCXJ/C38S89KI7LUHwgkB4NtmGD6e68IzJ&#10;9clkt9T9VoqZfnw+RUAwET8dPys1pD3tbsK9MzW4daoCN04ex/X6QlypzsEFJuM8ATCZl4oRQkCM&#10;xR9Kj8N4ZiI+E2rg8S3894Pr+F8MAYK/X1+VPLzUsv9rC/9fLy/hr5fmpL4DokHwByb9V9O9knd/&#10;yir96dhZKbH/tDyOHwisu0zWKTETED/nfEkOHrSdxGdM9K9mKPnnBhkDhEA/vp8W1b8HX1JRfNZ/&#10;hnEKn/SewscE2ae0ASI+IgReUA08IgTutlTj5plKXKHqWKxOx3xlkjSD8iSr8VRxHGqDrFHqZSyt&#10;v366EOfyw9FAydyfE4OWtGjo73oPMhvfwUFagoPv/h5yW96B9p73obf/fVjIbYeXpixCbZQQ5qEN&#10;V1sNeDjqUhFTevM/dWG4elpRPdpRWTrC188Z/v4u8Avg+RDshYBAd4SGeCEswoPnvyvlvjMlPCU3&#10;rUE410UQ+nFxIUimCszIiENmZjySkyJYiUORkRlOy5CAktIUWo9sJmkuSsvzUFiSjeKKIhyvOY6K&#10;ugrUNtLK0oY2nayjUqhm1EiPW1qb0dXXgh6C40zHKdRz3ZmO0xgaG8TC0ozU52FVtGuNiD4PTWg4&#10;UYO2tiZC4AR6erjdUAfVSClyqRAzspMQmxiODUO3X2Dg9nOc47KqdYgVLxldnT1UAg8wffMllu4+&#10;x6mOHkRFpaKjbxYdIzNoHltAz6W7ODM6Ca+gcMSlU960dvNAZtFw6gxSc/jl6upRWFHJHywE/o5u&#10;iHZxhb2SJpzVNRDLyhof5Yv4GF/k86R1dneAuaUhLC0NCAM9aGofg5z8fsjJ7ZPi0KHtUFSUgbGJ&#10;PnQMtKCkrkhboAtDU3MJBs7uHvALoveKimYih8LDn4nt6QLfIB9ExkUQBKH8Y525vTotjSzsnTRg&#10;53gMhiYH4OCqCd8QBwRGuBAifvCPtIeFiwY0TA5BzXA/TJ20YeNlAtcACzj7msLAWpknhwn/1ACp&#10;gSbE0RiJtEI5AbQEPEnyArwRZWsFa/kjMKIiUN65Fep7d8BY7gAGqwvx8dIAPlvuxy8Pl/CTGBcx&#10;3UEl0I1n423SxCLPxzrwREw0wmQT3XHFaL/nQ2ekhjkxQ9CDs424c6YONxrLcKk6Dyvl9M3Hc7BQ&#10;nI7zBSmYzWeiZCVgmApgQEBAwCCDqiAtDl/PjODftAHSZUQqgb8SAr+IfghM6D8uvxqw9NMS7Qd9&#10;/I8EgOhAJK4OfMJjeNnbjJc9TXhGAH1JGImW/h/FZCb09/fP1GIqKxHjBMEo/e58cZoEp6fc/jNx&#10;hWG8k8qhHZ+PtuKTfn63rlN43tHAqMNH3SfxgtX/GR8/ba/FI8bjs3W4y2oq9nGtuRQXTxRggb59&#10;7ngSxgtj0JcWjJHccNQF2aCLlfxGW5k0RLkrzR+9OWFYaihFKi2g4qY3Ibd1Mw5s3Mh4i9bgLejs&#10;3EirtgXWcpvhqbkP/qZyCHfTg6edDmwJfxMTFgAbnocWLAaGajA114Y5HxsZa8PSyggOTjawphU1&#10;p5K1tDHl+UprTetqSptraKAOVTU5KKscwTFaWXUqEkNDLb6f9tXGBA7O1jz3LGFhY0zJrkG7zeDr&#10;BgaaLEr6sOJ+nWg9nWk9HVztpbC0NoWdvSUcHPleBys4OdvCxtZcOgY7fkdHN4f/CWGHff09ERjo&#10;jeAQPykCmQM+vu7w8naBf4AHwsI9CSsPeHs7wIU23t7BkuBzwAaboEjYhcbC2jcQqlo6UFVWgY21&#10;JWxd3WDt4QVzd2+o6RlBnT7ehs/1bB2hZG0HVRc36bGmgQn0za1haGYFXX0TqOnq45iODrSM9aFu&#10;pA055aPQUJWHqepR+BiaoMQvFKfSMpHm7QUXQ10Y66kylKGhLgdZ2V04In8ACsqyXB6EPJcKigch&#10;d2Q3lI7JQk1dCSqEgLAGAgT6xias8tb8QZzh5uUNN08vWDs7w8LJCaY25rC0s4A1v6iFrRl/OAvY&#10;OxtCU1eG+/iAIFCAla089E33wMxeHXZuhnD05B/mqg4jByVome+DpukOaayEEWFg62UIW08jHDM4&#10;zPfw5KGiCfW2QZCtPlL9HVFMv1UW7iNN4R1oYghz2YMwIAiOEQS6h/YRBHuRHeCGxZZy3Bw8gW8u&#10;ncO3V8bxaOwMPprrwouJswRAqwSBR0On8Vh0Q+5vxr3OBtwQ9yCkRL1Mr7lOv7haWYI1Sr3F4iQp&#10;8afpHyeYiJOk+3hGPEbo/wZpB0a5bq6UkKgsxFRJFh51n8YfF8alxsWvpwbxxTjVBoHzYX8Tnpxt&#10;wovuFinhX/Qy4UVHHibnQ8ri2ydKcLk6FzeoOh7wWD4ZPIMvRtvwUnST7jjJ10rQEe6Hs2F+GEoO&#10;IYgisVSWgasnilnVKwmPE1QwjVI8p0x+0l6PZ4znrPpP2mr5GVW4f6oct5tKcf1EEa4xxHsv1RVh&#10;tTZbgsB0cTxmShMxVhCJgaxADGQGoSPBUxqNeLuzCjMVKRjKj8TaqXxpQlUr/uZKWzfhyNYt2PvW&#10;2zi05T0obH4bOtvfgfGBD2gN3oOH5k6ek7KI8TSBl40ObCxE0uvBnFbUwd6UeWAIGxsjODmaw9PL&#10;hclEyxfgJYVIWGsmpx2T047nloWlCUzNjBgGUhgZ6zL0pPWWViY8B81pLf0QmxTDAuX7antTfZiZ&#10;Gb5SwlTE9i728GIi+4hEjgiCPxPZlK9Z8f1eos3Lx01KaqGejbjelJAQ+7WwtaBFtqTqtZZAIaAh&#10;wpHQEu/xpToWMHEnYKKigxAW5gNPT3s4OxMwPH6x7QYZBVUckFOm5BYQUMLhgwehoKAICytLaOho&#10;QU7pGOSVlGFlaQ2/0EiYujjjmDmle2gIPXQcfELD4OrnBx0m+bad+7Dv8CEYWRhLiXhMUwX7ZfdA&#10;9uhuKOzbighLW5yJz0Z3TAFqvROQ4xoOU9lj0BVXJnZvxqZ3XsPm93+P/Qcpp9XloUvCCqqqiLaB&#10;YwpQVlOFtr4udI0MWN35I9jYkaL2THAXePsHUM3EIjEtDdmFhUjLzkJweCghQanP8Av05R/oRjLr&#10;8L0KcPXQgbu3Lkysj8DUVhkWjlrQMydkDGWgYXoUx7S2Q0VrC1T090Odia9nrQhrd6oQRzUYWB6F&#10;u5sx/FxMEeqojzQ/S0n2l0UFEgQO8NRhZZE5BEPZA9A5uAcWyvKwI8TsVRUxfiIfHy5141J3FfqO&#10;x2GppQSfLvXhxeRZPGKC3WWy3D5bjzusiteYIBeZHGIK8YXKbHrjDMyy2s4WpWE6L5HJLyR/HMYo&#10;PUdZ/YdTWC2To9DH5XhBOuV0MW60NOBJfzvud53G2olyLFUVYpa2YSA+FF1RAejhcoT7EOsuUJqK&#10;BL5QnoH145lYLUnDfG4cJlJCMcqYz09gchazSlfhNuNmUznhcJwgSkEDv3dnhDdGMyIxlBaGUTHw&#10;hzJ+pTIHVxtLuX0F7p1mwvN995oqcfdkOe6x4ovkv9nI42wokuzNtboCKS7W5WClKgPLtAQLlSmY&#10;ENOZF8ViNC8aY+ImrKkh6E4JxK224/yOpZglCBZq+PtUpSPMTB8KtATqhLDcB1ux602C4L23obRt&#10;EzS2vw2TA9tgp0BFoL0HPvqHEcMi4GevBw8nYyaIHZxYtZ1Ybe3tLahSjeDmZo840e4UFkBraQ9H&#10;hh2TzFYkmwu35+vWTDQLJqao4DZMTFG1LSypGpjwIunNmMyiYsenxEkqVbzflK+bWxMUTGxbPpca&#10;uQkcB2faERYUP6pLB0cbeFDdhtHmBgX7SiBw4efb2LOa8z12TrZ8r63UEC7gJBRBOCESERksKYKQ&#10;UH8p3PiagElMTAQiqZDDwnylrvpuVOPuVMsbfP2DoaahSwrSE7m4kFCmTHqSglXWjgnmySrr7kYS&#10;+ngjIDQU+g7W0OTBx2ZnIqeyEm6BAXDw8oKZjbjCQBnNH8fFy1mqxor0yYrHZKCjQxmuoQBPYzOE&#10;6VoiXdcNDQ4JaPbOgJeSEZR27cDWd1/Hrs3vYjel2/Ydb2Pnro04JLMTBw7uhIy4UiB3hEpBjRVd&#10;9Eg05GeZMqHNCCAj6BkZS6ogKy8f3QODmF0U88tfxdj0DM729qN/5By6ejrpxwpRUVOKlrOnUc0T&#10;LybBBwnpEag/U43SukJEpYYjryIX1fTeiRlh8PGzQniSH5LyoxGZFgKnAFt+X3v6u1jkp/HHdObv&#10;4GaJ7BAPFJCyeSHeSHY3hYu6AgwOHYDuwb0wPHIIthrKcNBUhaHMQcS7WWOEJ3yMPVWD3A6cygzF&#10;F2uDeD7RgQcDpyUQ3KQ3vnr61R2IF2tyWAlTcS4vHkNZMRhiog1nMtlSozCcHP0/MZgUjf74CIIg&#10;hh5a3L6sDFdaTuBhXxs+nRjE51PDeD7cjaXaUtR4OSL02CF4HtoGfyqVNH011Hk7cZ/cPxN+ICkI&#10;Q4mBGIzzR3ekN1qCXdDgbY1GRi0TpcrDHs30yQNJUVQfsTgbGYSeZIKCoFokQCbzaEf4uw7zWGcK&#10;k6V161W5uFxbgOs1JbheXYqrNaz6NYW4UpOH9YosrPK9IlYIIRHLTP4LVXxvVQrOVyZhrCQWg6z4&#10;g1nROJeTgM6kEKqCKNqGXFw5mc9tuH19Fmpo8zR3bIbsB5uhtHcb5Pfsxq6338XB996C0o4t0Nr1&#10;Hoz2b4Wd4hZ46e6Dt+4BqatxiIsxvAgCV1cmmL0ZLYIeK7URq6+5VDH9qQJEZbVhBZWUAJNPJKwd&#10;K7BIYlGRRZU2ZoU3FyqAQLBiiPfbMMyszaRtA0RiRvFcYnU24+umVqKqW/wPCHz8POHi5iglv5eX&#10;K1z5OIDyPjomTJL5rrQAQuaLq1fOwhJQRYirWQIEwh54UQFEcv9paQlIS09EfEKU9D6hFIQqEDAI&#10;CvFFRIS/BAKhEkLDArGhvrkVCWk5iEtMQwole25eIVJS0ilJLKGpR5lE6S2gYGHFH4d0NKA3MqE/&#10;8Q8Pgp2rExRUlejbdejfdWFBf6+vr8HQliq5HOW9ktJhaGopQFdTEaaax2B0QA7OhzWQb+WHcqdw&#10;hBs7Q2H3Xmx963c4yD/q8D7Rj+EDguBdHJDhH6lwCEflD3NfRyjpVaFDRaBPRWBqbg4DQkBH3wAG&#10;JqYwsbCET0Ag0rOzJSAUlR1HaUUl2s+exfDoCHJys5GamoS6hnpUVh+XGklyclPRMzyA1ZvX0Xi2&#10;BXWtTZi/uooLt6/gREsjMlnp+sYGsXLzKvrP9SM8JhQRrPr9bSfQxKoc52SGdCZFcYg/SiiLC0K8&#10;EG5Nrye/H/r7d0H/wB5YKsrBSVsNjurKTPzD0NmzAxZHZaC3fzfkNr6J3ABXfL46gQ+nu2gJTuIh&#10;7cAdKgJxM1Jxn8HZskxW9zQMpEehOykYPYzuxCB0J4jg84QwdMaFMkIwyKScLEpnQrC6ttTgQe8p&#10;vBztxhfTI/jq/Bi+mDuHD8/1UhUUoYbSMFlfFTGqRxBB+xWpIosqF2uqNX+cjfFFO21OC0+UUwFO&#10;KKSKitOWQZjybvgd2cnYjVBVMcBHG9XeduiOD6Z/z5COd6kqh0mcjbmyNAxnRWGQMJggGOapDpYI&#10;tNXjuYx8rJbnYI1q4YJ4X0kqVrj9Bb6+WJyIheIEnC+Ow8JxPi5PwyTXDWWHM/H5HTPDMZIdSUUQ&#10;jCmun+Y2c4TAfA3VzIkCBBuq4uimt3B0906q0L1Q2b8XB6gGZDe+BWUCQnfP+zDY+z5sj26Fp8Z+&#10;eGruQZidBkJdTODhYAg3+mYXWgFr+n8hwUXyCIktklqESHBRwa2Y2AIURsIGEAAGlPn6hIeekQ6L&#10;lC4MjGgNTPRhZCrUq3jNCOY21nBmArswYa1YKAUETKgKfgtr0QYgktvVQUpuByavq5szbYkHQeQt&#10;qQE3dycE0Dp4+3jyuBwkMAmICAgIRSDe705VIbYR8EimAomKDpUUgfg+Yh8xseGIjQsnAMQAPm5H&#10;u7Chqb0LWcXlKCitRMnxGtTUNuFUcxu8fAMQHh2D2hNNyMovhIunGxxc7RBNieQT4MkvYQJVLVY6&#10;HoQtZZCRgTaUjh6GBuWvtZkxVFWO4BArjszhnfT4e7D/EJeyu6BG36y1dy8sZeXhq20Ibz1zKO7e&#10;gT2b3sTRPTtxZP92HDm4HfsObMbhoztoSw5RERzAEdoHFVZWDS11aOtqwdjYCCbGlF0ElaUtf1hb&#10;e7hSvQiLIBoQxaVFF0/+YL4+cHFxJJz0SXYn+PsHUeUIqjpROvkjMoE/VEoqQuJjEZWejMS8LMTn&#10;pMOHfs7T1w3B0ZEIS0xCaESo5Le8PB0RxOQPc7ZCPD1WnrcjjjNhilkh84M84KWnDOPD25jwH8Bc&#10;9pAEADcer72KIuyPycNRgFN02nrzd9i1YQOiCdWX8xP4aKYLj4dZwftP4m7nCVynZ16pzWNiZ2I4&#10;O5VyP0K6a1JnfADamKit0T4Mb7TGiHWh6E+JxlR+OuaZiBdPleFeVwMVwBl8NjGAb+bG8c3iJL6Y&#10;H8eXMyN4PtSF9fpyJmkcWiMD0ODnimLK4SxLA5TR7tT72koKocrDEVnmGohmwsRqHUI8YZCgq4Qk&#10;Koh0UzUUUk6fDvfAdEEiFlnVl6rFJT5GlfD1mZKSGaeSGaGSmcqNxVxBPOYJqnl+p8XSDMIhFXOF&#10;TGQpErhNDG1GBGZywzHJ5XRBFNVNEoZz4tGfTqWSHkwg0MrkhKEvLRDny5MwmBMudTm+2laDQW5r&#10;fHAXVHdvx7H9+6CwZy/UqcqObH0H8ptoDbaKcQbvS20EtnLb4KF2AN5aexFspYwwgsDH1QxebjZw&#10;dTTjufK/G+gECMRSPHcW1ffXdW5MOpdfG/ZEEosQSliEjR09O8NU2AKhDOztmaQeTESeI0xUR+aS&#10;rZMIG0lFi/e+SmgmM5NdKAaR2EHBlPkRkZK8Dwr2kRJcJHYY1bm3lw+BQZsi2gV4DCLsf10K+yDa&#10;NYSdSUyKQUpqvGRvxGOhFJKS4xBHtZCYGCFd3dgQkpAMHQtrVnXKFFMrJrQRiUjS2FghLTMVWTnZ&#10;sLa1gyErr5OrG9KyMpCcmgAPH3fJ9wTRh5iQeIfphWUYxgSCLUmnqCCDPXs/wK59O7GN/n+37Db+&#10;KBrwdqWHMlSCltxuaMvtkUJhzzs4TAWgLLMPykf3Qk7mA8jKfgBV9UNQUZXFkSP7ICu3j1CQhZKK&#10;PDRZYfUMSFxTQ/7A4oe0haU9/yBaGN+gIB6bL8FgQwiQot4eMDXWh4GOFqxMjeFgbSl1n46PCUcq&#10;aenq7kxoUMqJDkNebnCm/ItKi0cKgRBLBeFK2yMachwdLODpbo9APxfE+LsinCCIY+Uo8PdAKaVV&#10;ORMq08cRjspHob9vOwwP7IaLhgpcCUtXLSU+VoYPlZOzOo99zx6obPsAB954E+5aGngyPYhP5rrw&#10;ZISKoK8RdzprcO1MOdZPFPJkz8Z4fgp6Kb07Yn1xJtILzWHuOBXuzsceaI8LxgCPV8xYvFRZiLXG&#10;clxvP4EnA634ZLwXn00PS2pAzBHwzdIUvhJAWJjk+hFu04EbVDfLdaWsutk4mxiJMndLZFhqIsFI&#10;BQmGDN0jyDBURDbXFTgYoNTFDMdph+r8HNEe7YfR7FhW7Uys0e6sNRTiAuElAUHAoDILc4TBaHYM&#10;bUIExricpjqYyUvEbEGS9HiSgBAxwdfOUT2M0HKN0oYN05qNZEYQIrQYWeFUAkINBNMaRGCA+xrK&#10;icAabcFMdTLWWwowXBqPJAdjqLz/NrSoxJSpBhR374bm4YOQ3/4B1dfbUNzyHvT3boE5LaeN3Afw&#10;VCcINA/B30yF/6cJ/AlBNwczuNgaw8nRSlIDwuvbMrHFYyGvhZT+bb2AgqjElnwukt2c54mo7JJF&#10;sDBifrxaJ4HBwZYgcJbyxoPy3MndheetaL96ZS2sabmFvbDkuSlCrBMJ7h/gg/DwEPj4+8LN00NS&#10;C66ezqz6bnDhuStA8BtEBABceXzCHngyvHkui7aFVEKgsCgHdfWVaGk9ida2ZlTXHJfWlYhLlsWZ&#10;2BCTlQNLdy8YGJvD0ow2wNYaaspylPSy0iUTY8pwdTU1aGnpwsbDF/G5RcivrEdKVh7MLG2gq68D&#10;ZZWjOLB/Jwx01QkRG+jrqOPwob3YtesD7KDUl9c4AANrVdjTi6Xx5KnMS0OYjx2cLTSgrbwHR/e+&#10;icO734Hq0f0w0lXk54tLhu/j0OHNUFWVgTYTSUVNDsdU5aCho0JroE2ppQttQkeSVKS3paM9zJ2c&#10;4OrtjZCIKGmIspBDdvRf5pRo1pRoZrqasDUxhB2BEOLvjUgmcEiwL3+oOLjxD9Lnn+cZEozKU6fR&#10;fe4cqpqa4OzK9XpqsDTVgJmRBhxsjBHkaoNoDzsmvhMKAn1QHBaCypgQJNFf2sjLQp+y1I7V34Of&#10;50ZL5KopB3dtFbhpqdE2KMBw3yEYHJJhhdoJWyUl3BCddM534uloM0FQTxBUEgRlBEERE4snO5Np&#10;MD0S7VQCAgJNYa5ojfKmQqBNSYvFubwMAiMfl09W4lbHSdzrbsGLYVqCqWF8SQiIOQrFJKU/rM7h&#10;h0uL+Hp9Ht+LeQKWZ/DdAm0J7cLD7jO42lyNqYJktER5ocbPDrWM5hAXtBE+Z+P8JFsivP8IJf94&#10;XgoWSvNwoaYA641F0rX+S00lEgxW6vIlGMxTFQiLMMWkH6UqGM6kv2eM0+ePcTnGdaJxUQrudzCV&#10;yiYxWAoBvp7kEAykBGAkPUhSAcOMkZwY9KbSJlAJiLkLL5zOwfmmNOT7GsH04BZoiXYAQliFINA4&#10;eBB6cnJQ3LUbsqKNgCAw3P8BrFh8hCIQIPDSOAxfY1VEEnCif7+/uw38+P/6/OrDhScXCS/UgHgs&#10;KrIHE9GFCenh4Sz5emc+Fy3+ds6vKrxI6Ff+3+R/wsxaXDmgpeBrInGt7OwICluup8XgtmL52xUA&#10;i19VhSltuNTyz89wY0Gyd3bjazzX7V9dJbAQlxAJC/GZIoSykNoQRIMjoWDH43bmUihZ0XAobIK4&#10;i3N9QxUaTlSjpDQfBYXphAFBUHrmLAJSsmDn7ofElBw0N51COL+s2jFxQ1PRqcIN5pY8QBcX+HK7&#10;iJxKeMfmwc0/AuqaoquxgSTPjYwMWTXtoM+TX0HuEEFAO0CffIA/uoWLDvyiKF8IAn83OxQmxSPa&#10;xxnhXvzhDJQhu/dd7N/5Lo7J0ltTeurqykNBaS927H4Likr7YGqmAWNTdVhY6sDSQg/WloZSN2h9&#10;Qw0JCtaC2qzoFjb8kakQPP284B/kK8kjN/5BOZkpqOKXTowIght/YHf+iEH88/wpz7w9XSmTEpFO&#10;pROdloyKM+3om72AgfPLaOzuhCeJrGugCSsrQzjbmsDZXAcuPJ4YD2uk+TigMMQb5VHBkiIItzKA&#10;yWHaHrnD8KYd8KUC8NbXpBpQohI4JtkCy6NHYKMgD1PZw5Spe2B2RAYzTcfx+UIfFcFpPKI1uN9V&#10;T49fiVVxa7H6Aqmyiv703UyMjthAdMQEMkmYGJni6kCaBIGLJ8pxq7UB95nQj/va8XJMzPAziu+o&#10;An4SE4WImYgJhB8uzku3SxNzFv5xbR4/rszg6/lzVA99eNrfjntUCJdqSyj1syW5f6GKfr6mCOsi&#10;qotwsbYQV0+U4NrJctw4VYUbpytwnXHtdDmu/h8wWK7J/R8QzBQnS/MDnBODXNJZ3UUi/xp9/E69&#10;SQxCrScuAF2x/v8T4nlPkj+GMkIIu3AphvPj0J0Rhd6sMPRSIbRmMLLD0ESImNBCau+myty3D+r7&#10;eS7JHYWerCyUd+2C/EYWmq2bYHRgGyxpVW0ECDQPw0vzAHxNFBBNCAS7WyAswA3+Xo4IDPSCn7+n&#10;1EAoGtjEuSSSzJsFw9dPTIwj5sLwgz89dkCIj3TJz1tcWuRStNy78fwSVxRsRMIyyY0tjGHAYiTU&#10;gqGZCDMqZFoCJrYNE9uW560YQ2PJc9jKliCxspB6z5rzvdbidUdHhhPPdSa9vS3tiR3cPFwRHBog&#10;fZ6wEaLBUMBLHLfoBm9HMAiAiWMX8BJWQbyWlBzL5M9BES1aZlYC8gj1DYWnuxCcXQzn0DhklDfg&#10;dMcIAgJCoEcrEJqUAa+YRLgGhyM0Mx/u8fkwcY+Crn0gLBw8qRpUqSRILgt+YXp0M365IzIHIUMi&#10;yzAhjhw9jKOKh6CquZtfQg2+HjYI96D0dnBCrJ09qqPjEGNnC839u7FTDBMlONSpAJRV9+PA4a3Y&#10;tX8jDhzajCP80xSVdkk3YjExYlU11YG9nQkMDFSpRuSgRaugb6BFgKhDjZVXXUcNOvoaUuNIOL1V&#10;9fFCdHWKW1iPUhLVIjs3F5XlFYiLikZcbKw0xLi0tATNXV3omVvA4OIKes9fQPvkOeSW5UiXeYzN&#10;9JAQ6Y/MSG/E+9sjzssaCV42OB7tj4akCALBE+46iqzwR+BMSxBgpI8A2hdhDxxUlOCkdgzmRw7B&#10;TlmezxWkgUg69LJqH2zmSRyBz+b7pT4EjwdO40F3k3Rn4vVm0VGmGKussKIxbjQvjjYghlUyFqM5&#10;CYRDEhMtR4LAtVM1EgjudZ3Gk/4OvGRifzo7iu+XpyBNbCoS/8oSfrl2Af/rziX8r9vr+M+NC/jX&#10;1Uv469o6/jA3jq/O9eBj2oXnVBSPeAyiA9PDjiY8bCecWhtxr+UEowZ3z1Tidms1brdV4RaBdZNx&#10;nSD4P2Hwf4JgWjTqFcVgghV9gNK/h4nfkyyqfoikakS7RyfVTme0z/8GAX/X3tgA9KdSDRAgov/A&#10;BGOE+2qK90dVlCvq4z1RGOyIvEBH+nxdGMrIMpj8Bw5Ba/9BGBAEuocPQWPfHqjyd9bctoVqbCss&#10;ZHcztsBd4yD8dA/C2+gIwW6BUE8rqkQvnhf+9NLR0qhc4bHF5Thx1UBUVpFUQiEE/tr67xtAMBAe&#10;fkE+8KO6DGQEcFsfbit15CE43CjhpXEuTEpR8YUisHOmqvAQ+3SX9utDJevr4wd3T3daD1upncvS&#10;TtgOcZXCSrpE7uzuSRXiCW8vb4SFhSMpKRnZOemU/wFSI6QjQyS8uMzoH+AJZ6oFoSgEwAQExPEE&#10;UMGKNob09FhkZydIyzSqyg0ZJ9sRW9UEx5gU2IbFIyCtGEZ23tAwtodDSAKsAmPhnZQH58gM6DiF&#10;QdchEDa+4dC2cICssg5UdU2hbWRJ1WAHNVUNHDpAP39wNw7L7McxhSPQVD4CDYVdsNZXQTC/YJZv&#10;GHI9wlBgH4K2wBz0Ruaj2DOEBJfBoR07IS+3F0fl90BOfi+0+R4DQ1Xo0C7o8rGZsRbc6eGCvPnF&#10;7E1gZaIBQ3112hddWIsGGSa+FUNcz7WxteIf4ofQ4GB4+/qiqPYkRpevon9qBae7x9HdP4mcvHLS&#10;MQstLZ043dmLhq4enBydwqmJ82idmseZ8Umc7OlB3vEKpOdno6gwC0kRtBIhHkjwsUduiCuq6dHr&#10;RTdST3v466vCW0+DoY1wS1P4cmmndJRqQJmAOCqBwEFFUQoBAr29O6Gy9X0k03M/n+7C43PteDx0&#10;Eg966nGrrRrXz1RINx2VKmy1uIKQjsnCFEzks8IWpWKmRAzAESAooayvwM0z1bhz9gSeDrbh46kB&#10;fEXZ/8OF8/jb2hL+eeUC/n1pGf9anMbfJwfx5+EB/DTIGDrHmMBfxs/h3/PT+GVxAn+aH5HGBXw/&#10;O4gfp0fw3cQwvhg9i89GWvDxEEHR14IHXc20ME24e7YRd9t/7fTE4xUwEMe8UifaCdKlUYKSPSiO&#10;w7nccCZ2qJT8Z+P8peiI9ZMsTxutThstiXjeJcAQ54PeRD+pXWBcajSMx2hRAgYLUhBlrgVrpe0o&#10;j/dGY2oUfHgOKH3wNvQO7oO5ogL0DlEZHDz0ShGwMGkf3Au1nVuhun0zDAgCYQ0sZTbDhbY0kBDw&#10;MTiEBIIgLsARKTFByM+IQ1ZmMmHAJElPZNVMkS7DiVZ4kbiisdCbSRVEGPj4ucPT25kJ78KgdxfD&#10;z3+V4yLxRAIKBSHa0sT2okVfqAVPbwLE34dJK671B1C6BxA6QdKlvMAgKo1AX/p8qhF+nr+kMqg8&#10;uF5sExTkT0ixiMVHS0kvqRZ+nujjIF0e5LqQ0CAEBwdKVkaEsAbisqKAgLhqkJWdjNS0eGkAU0YG&#10;QeCcmgOf/FJ4ZRTCLDAKKo7ekNE0g6IeZYtfNDzjsuASlQ4DtzCo2/nDyDUURi5eUNDTh4KuPpR0&#10;jKCkbQp1LUPIySrhAL3Zgb3bsY1ebfuWd7B30ybYaeggNygSyU5eSLD0hfdRS0QoUFZrB6BMPwwN&#10;Pulw07bCkd37ISezB8bGmvyhnRGbEC6NkkpLY2QmISMlHsfTklCfl42ShDgUZ6TidFM9utpPo7en&#10;HQOD3Rgc6pEmWhkaGkBbaxuSE1Lg4hWAhJJKnOgbR0X7MErODKDh7DCySmoQGJOKyqYOVLd3I7+h&#10;CQUtXSjrG0PNwChK27tQ1HQGRfXNyKsqRyRPBA8nKyQHeiAl0AUl0d6ojQ9GdTwJ62aLMFNtuGoq&#10;I8DYAGHmJnBVU4YzlYBQCKLNwPzIYdgoysFeWREmMgckGBgQnL6GyrjcVYeH5zrwaPAEHvWJiThE&#10;P/sqJlUpVmkPRIV91RovLs1lEAIpUpKJxjkBClGFr50qY0JWUVU04/PxXnw50Y+Pujpwt6Ica2nZ&#10;mAmKxpR3KObdA7HkEYAVn2Cs83+5HBqLG/GJeJqbjS+bmvDnvn78xPjsDJVBFSt+YT7Ws9OwlpOK&#10;qyXZeNpYiU/ONuOTztN42XkKT9sJhNOVuMFjuHKyFBe5XKnLwlINj7E8nceaQRCIm54QBOIeBwRB&#10;R4yfFO3Rvq+CMBAh1IFoi+hJ9sNwRiBGCY+pkhhMFyZSDaRQPUXB+PBOHHz3v+BkqAkHXQ0cePcN&#10;HGOSm9CS2dCC6RzexzgM/SNCEexn7IPGnm1Q3bkFenu2wFb+AGyPfAB7+Q/gZyADH739VKn6iPa2&#10;QUp0IAoz4pGfl4HM7FSUlhVIXlrM2yEmwxHqQFRZF1b4MKqF31SDnx8rrreAgJ0EApF4IiFFEooW&#10;/8jIYKnFPoCWQzQ4ir4AHp5OVA6iSnsTGM7085T77g5S25Z4XagKAZTfEln0B/AleH7bxlm0S1Ax&#10;iOQW/QZe9X50lT4vISEBOdk5BFkSEz5BCmEJxPGLY87JzUBCYgySk6OQmUkQaHkHwSg4CjYRCTCn&#10;71dkpVfSNYe+lQvs/SJg5R0OPUc/aNl6cukDAzsvqBpaQl5TG0dUVHD4mDLkNVj5HJ35Q/jCkglg&#10;pK9Fr/9qohMjbhNm6YzjgclojMhCgUssIjXcUO2ahpM+ucgxJJ0swpATEIOs2CTEx8VI8wjU1Fah&#10;rqEGJxrrWLGb0XO2HW2N9Wg5Xo620nI0FpXgZEU1+ns6McmKNcGYOz+JldUFrK0v4cq1q1i5eBGV&#10;VXVwcPGAi38YInJLEZZfhZiyRiQdb4J3XCYsvMIQX1iDtKqTSKk8gdyTZ5F9sgvpNc1IKK5CSkkV&#10;0riMSMmAvaMtvJztkBLqhWQfWxSEuaM80g/5/m6EnAUC9NXgb6BB22MONw1CgAkvGggdVY/BkXbA&#10;/thRKgRZwkEeVvIykkowPXyAMnU/egqS8XSiE4+HT+Jeby2utTCpW0R1LcJafZ6U8KIRbrWuQLIK&#10;v4FBLNcaCrhNMVZq6eNrS7HAE3c8IxltPEErrMyRo6SI3ENKKD+khjOKBhhQNsWktgXmjGywaG6D&#10;dVtHXHbzxlVPf1z1CsYN3wisugVhysYdw8bWGDKywICpDXr4uMNAHz2mhhh0tsdceDCuEA7XSnNx&#10;q6YI1+qKcbGxFMsE14VqHltlBs4fT2EiJ7CiJ9Dj09akR6AzMQjtVAMiOljVO+K9uI4qgOu7CIHe&#10;1DAMpodhLJtKoCAa4yVxjGSM0B4ls/rufut32PRf/4X3f/c6dr75Gg7SVqrv2Q5L/p62qvIwkNkN&#10;fUJW/4gMdA7thcGRg9ClSlXfvQ26e9+D5dEdsDmyFbZyW+CtJeyBDEKtNJES7IyS9BgUZieigL45&#10;lUmSnh7HJIujDI9EdHSwlJSiS7DoQyAei1Z5yTK42FKK2/xPo6Ko0kIRiNeEXBcJKiqySGixXrQl&#10;iKsHoiehB7cRiS0AI65QiCsSIsRVCqE+frtCIQDiQJvwW58GW7tXlzgFiMTlQWFfxDElEjjZuZko&#10;LMpHHgGWl58prUtIjJZ6HIpGQ7Hu1eXEKGRkJmLDMXM76Dl7seL7QZMVW5HPNY2toGduD00zO8jp&#10;mOMwTxolYxuoWdhDWd8csse0se+IEvbLKWD/0aNQM9CDt7/onMAfihImmAcUHuIPf35hL54w/tbO&#10;CDB0QryNP6LsKY80zBFu4IJ0+zCkO0cjxTMcebHJKMwpQlJaJlKzclDGhK+tJggaTqC1tRWnmk7y&#10;j0lBeEAAIv0opwL84UtfFUS5FBsfIYWQbyLS0hNQRM9fXd+A9Kw8mJhZS/bFzDcEzjEZCMwoQ1Bq&#10;MSEXAUMnfwQk5SM8pxIhORWILqpDDCMipwyx+eVILa5BTGYxPELi4OTiBH8vNyQEMfG9LJET5ITi&#10;YE9kezpKdzUKNdFGqrMVHxvBTkEWLqpUB0b6cNFQhZOaEpxUFQgBKgKlg3xOSGirczs5mB7cjxxv&#10;e9waOIkbXTW43VOD621lUj/664xLJ/KoCkQU0AYU4VIj1/3aKCfiIp9fIASmirLRHhWGTHNT+B+V&#10;hdOu7XBj+NB+hO/aj6zDBMJBBZTsV8DxbTKo3imH2r0HUX9gP87IqWFU1xoTBtZcmmNA2xy9Wqbo&#10;UjdCm5IOTsqpo/moJuqPKqGKkrvs4EEUysjguIYCqs110OnniikmzIVyKoHj6QxCoDgVk0UxVAKi&#10;tT9aut+AmDOgMzkYHUIVJAZKE4h0JnuhOzUEPQRAN6MvPRIj2bGYyE3AdEEsRgmCkZIkdOTFwVpZ&#10;Dhs3bMA7jC2/fwMHNr0N+e3vQ4fy30ZFiSCQg/GRXUx+qgJCQI8W1ejoYam7t8bu7dDe+xbV2EZC&#10;4AM4KPC30ZJFsL4CgkxV0VOTh9m+VlQez0U0AR/G/zlQzErEcCLobWwMJT8uxhfo6KrTtmpDl1ZQ&#10;XeMYVPjfqqgqSksxJkaV/68G1aGmlgq0tFWl7QRAhH01tzCSOhSJS49igJG49m9rL+bzsJJeF2MV&#10;DI10pNG2AgYigQUkxPvEuAWxH0MjbWk8g4mpmD3MTArxXHRrFg2CEYRONC1AeESwBCWhUl61EXhL&#10;QBJ5IrYTz8Vygw6TXSS9qqkt5AkAJSa6kro+ZBW0cfCoFg4oMo5p4SBPhoOKujggq4p9B5Ww95Ac&#10;9h2WgTp9sKWDGFVlR2lCwjk7wsrMhMqAxLKxki5HWpuaw1qHHl7DFKYahtBT0oC5KhOEJ52LmRVc&#10;uJ2rs5g4xA02TvRPvvwTIiORkpaO7Lw8FBaXIComBhpaWtizZw/27tmN/Tx5Dxw6DBnSXvwRon+3&#10;+EIuLg78k7SkbdW0tKGhrQ9NHUOoMrTMrWHrGwbPyBS4hiXD1D1UCo/IdHgn5hASqXCITIU9n7tH&#10;pyGMdikoKRMeEXFw4TG58jsGUJalhXgi3tUMmf4OyA90Ro6vIyIt9KXbe6e72iDIQA3OKnLw0VFD&#10;oLE2vKgUPLSpCpSPwEX9KDy0FODOk8RHTxNWR2Vgcmg/lYQapmuLcWfwJG731+F6RyWunC6l1C/D&#10;pZOs+KLqCwtA6S16HYpGuSu0AkKKS41z1YUYzklBKb+/64E90Hv7bWi98RZsCIIA+SPIMTNFE8FZ&#10;bWmGXKqTen1DNPK3KTkih0LZwyg9KIuKvYdxfPdBFO/Yj6Kd21FMOV20WxbFuxWRv08W2bRuqdu2&#10;I52vZe/bh+Rdu5C4dydi9+1EnNwh5Ohro5on7pkAT/TGh2GYlq5PNA6mBqE3jQlOCPQzyUXCi+ij&#10;OugVr6UG8vVArhODiUKlXoTn8qKpIuIItzgMFcdigCDIDfLEvnffxntUA1tffw17N74DxV1bocIE&#10;1z24iyAgZNXlYSa/Dybyh6X+BL+BwIS/s/b+XdDc/XsYHX4PtkdfgcBP6zABrgwPHTl0VeVgtv80&#10;2mnJcrPjUZSXjKLCdOTmJks+urIyH/Pzk+jp7ZDk9W/djkWCiYovKr9QAyLpRIjXRKIJVfBKyttJ&#10;r4sQPQBFS7+Agbj0Z/+rkhDx2+VKsWw+1YDLV1alxBUgEOpAJP0rGIhRkXp8bi4BQoBDm+eUgYke&#10;TC3EOAZTmHP9q56OOhJgRJ8foSbE8YnPEOMmxDiJDQcVNZjgGjisqAl5VT0oquhB9qgGZI6qQU5B&#10;HXLKOpT/2gTAMRxgRdm3XwZ7du3Frj37cIgnkbmNJTz5hT3oaTwZ9kxqQx0daDMRjY1NYGNFaWNh&#10;BktTI+hpqkGecu0IQ5P+2YLV0shIF5qkq+hc4eUnWj894RsYjKDwCASGRSA4PBKRcfH8sf2gy/0e&#10;pvfbu3cv9vFEFI/l+AeLKwbiuq64r0FwcBAM9A0gr6QEZQ1N6BqYwMDYkorADCo6etClqjF28IC5&#10;hz+sqBCs6JNtA8JgHyhsULC03szDD46UyK7005YObjCzc4aVvQ2cCJv4YG/kRfoj0d0K2QGOyCUM&#10;Uj2tkOBojiwqgygLPQToqVANyMJPXxWhFrrwNVKDC5WAo7KMtAw01IArK4YrVYIlT1I7WghbhUMo&#10;DvSgKqDfHmnC7e4aCQTiLsAiLp0swWUm/ZVT5dI4BHHJ7savjXNi/Qpl+URBBsrdKB93fQDtt9+F&#10;xlsbYX3wAGIsTdEYGYq5ilIMUQaeCvfBo75O3KPlavRwQ52TI+bSUzAUFIAaYyPkqaog65gMH6uh&#10;2kQfeVrqKNLXRZaGOtI11BBPq5GhpYl8rsvU1kK0wlH40eI4EzpChfgSLJnmBmj0d6fvp+dPEZ2B&#10;RHfjKCn5B7KiMZoTx2RPwLDoIJQu1IAfX/OX5hR4FZGYKIrGBCHQVxiNdoLBgdX13Q3/hR3vvYcD&#10;m99lvA1t0R7Ayq+5dwssFA/CkQrFUvEQTKnIhD0QIDCmDRMg0DmwmyB4XQKBnfx22B3dCi/lPQg3&#10;U4OTxiEk+dmjgsqlsT4fddUFqKIyaDxRjoYGMZtQKU6dqkbH2dMQHXKqqstwvLyIyrVQivKKIlRU&#10;ilmCjksdd8TrosNOQWE2XyuWnouorCqVopTbiol3kzNohynVU39tlMzLy0Bxca6075racpztbMG5&#10;sUGcaWlCcUmetD/RbiE+UyxFiG1/O5ai40UoEO0a/MxiritiFIr1fG8u952RmSwtf3uf2CafVnLD&#10;G29swptvvo+N723B5ve34t333sd7G7fg/+PqPaCqyLLvYaeDbZtzDoigSM4gOeecg6CYA6IoZlBE&#10;RQWVKBkJkoMEEQRzzqFbu+2cc0+nSd0z0zP72+fSzv+3Ptc6Vr2qevUe9e7ZZ+9z7z139PgJGEMb&#10;NWESXh87ESPGjcfIceMwYvQIDB/1GiYTiU34w9jJVEoilaCVUBMrS1NYW5nRwa2IWKQ4i0hf7KwJ&#10;CpakSPrQXqBBRjEVc+ZOw0LqZX06g74xIzr1t1QSioiOQGh4CBYvkS6bCASFBVHj+8DdyxM29g6k&#10;WmYwMDCALh194UJdmJNeBwQOoq8kXILZsJ2cnEjPZG64Mb+THdzISpxcPWBgbIFJs+Zh/ExNTCWI&#10;zTXQxxwDY8w2MIWGvjFmLNDFbO0FZEMLoW9I0CIN1pg9B7OmzYD2PA0EujsjUdiAOL6/E3aQOu5e&#10;HICNQU7YHu6DZLKBBDsLxDMyhpvpYZmDhUoghpABeOjMpiTQQIgpaaitMaJlfIG+Dtx1tFQewVmb&#10;csFgAZoP7saNqizcqRycgSjR/0KOJALJAI4RCOj4kqG/cSITt4oO4VrBAVxRvQv71ByDxm3JOLo4&#10;GtEEQcPXR8GIUTN2kQWOrV2FsznHcC4vC5erTuDjS734uL8b7Qf3oOvwPnzcexq3K4pQm7wGB8K8&#10;UbIqBj1C8/duVoOKtnjYU8OvQM+BNKSF+GKDozVKVy3hZ0Vhg5M9lhIQ/DXnwX7sSCwa+RoCNCZj&#10;i4s1jscHq4VPZSBQLQFArHnnekZ6KTCSSDBYTrlARpAUhfptCWjauRKNO1fQlisgqKM0qNy9DrvJ&#10;BrRHD8fEV1+CxsRx0Jk+AfMnj4HprImwZluymjUZjqT/fhb68DIlK9DVUkzAkgDlsHA+5cJcWM2Z&#10;DrNpY2GjMQqeCwkE2hMRoDcN4ebzKNO0EO9hhc3xodiyLgE7tq5B0rrFSEpaiq3b1lBTi5NuIEPd&#10;hC18xjvEIelAkkgcBIJBZxcwEIcVpxY9LiaJOgEFcTw5L0Cwj4Ahtpfv20nH38nzkpCU/d3i6LxW&#10;OTZfi9MezzmiRgVKYRJhCQIMMihIgEGce0tKktpP27sdqXu28jtuxCYeT+b32LJ1ozqn7i/X8DsL&#10;YMn3lc8XkBiiM30udKZpQHvGTGjOmIrp48di4ojhGEtqOXr46xg7cgTGjRqFiWPGYPzo0RjPhjVl&#10;wmhoa82Anb0JaYa9oihmFoZKH8kEoQU6mnREPaWLJFrb0DlsCASGdPp5WrMxY+ZkTJ8xifR+KnR4&#10;rZW1CbxIKWMTYtTgiOBgH+qyEJU5lfH+QeH+qvZg3LIVpFqxCA4KgqenJ9zcpI9U5gxEqi4RyYqu&#10;WLkc4eHhPOcGCzIINzcnUjN/hIUGqQFPugv1MG3KbIwbMw7jx44l8I3AyDGjaPzbJk3ElOkzMJsN&#10;Wmu+NiZMmIAJY8dgIk1rzkwk8B7rYwKwKsAOG8gIdseFY3ukN/W9G3bQeRI9HbDWhU5hbYUl1HCJ&#10;Xg6ItNBDIJmAN0EgyHShYgsrnaywlnQugEzAW08HoZQyUsjEcvoUVWfvfNE+3Cg5iDul2XT6TAJB&#10;OqWAjBXYh+t8LfMIZD7CnbJsNUHpZvFh2iFcLiBLKDiKJ1UV6EzfhwQrSqLXXoHTlPHYSslwIZfX&#10;l+Xjowvd+PbeZXx5cwD322vxdl8bPrvWh2e9rbhaeRxVu9biYnEmHjUW4c3GYrTv34LUKD/0F/Cz&#10;qKELNq5C4YYVOJOVjoLVy5BCtrTUahFcKC3sJzAyTx6PIM1p2OFuh4IVkaT6q9C0Q8Y9rFEVhjr3&#10;yfiCZAUIdXT+2hQpNJKgehakm7Fl9yoFAg3bl6CaETp/8woEsD3Neu0lTHv9ZcyfRjlAx18waTSM&#10;po2E7bwpWDRrGhw15yCALMzXSg8uBFU7sgLzObMICgvhoruA182B+dQpsNUYDY8FMt9gErwXTuHv&#10;MB0+xnMRaqOHpT6LEOhqCmcHI7i7WZCKW5J6W5Dau6lcQRzbaNyyOCyOl7H/EartiYkEkNeSPJTM&#10;vJgk8VSPATW5tE9JzomkkCy/lNNbS4DY8Ec2f3AiUAI2M1qn0FkFGPb9ARxiAgb/15EFTMSZBXRe&#10;MAU5n7pbGAWBasdg9Jck4ot5BiIvtm7bNDi0mPdQjIJbee8QP0v+4dZ2CKGOD3Z0RKCtPbwsLOHI&#10;aGnDh7eIaGq1QBuW2tRYmhqwnK8BW/15sDHWhROd3MVhEcyodw344HX44DXmzlAOrklKtmDBPDqe&#10;NnT5/oXc1yYIzJFqydMmYPKUccpkQpG1tZnq//chGPhSF4k2Es0jAOPm6Ua24AUXD6lEFARfPz+4&#10;uLjA3t4erjIz0tsdPr5uSoOJTgsNpUwJlnnW/vDzk+GWAWQLQdz3IlOwhwn/rrmUNuOGD8OYYa/i&#10;tZeGYOSwlzCeYGBkYMjPtIYTqbS9/SLMYzSZReajOXMS3OzNsTrSD2tDPJAY6qFyAxkJYUgjK0iN&#10;DkCStyM2eNoj0cMBS/lc1rgswjK+J5YNM4BA4LVgFlmAIWJtDLHOy1atixigp6XyBsGLTOBBqWBM&#10;rWs7byZKdqzHhfz9uMaIL7UJrnD/qhQ0OZGhHP5e5TFS+6O0bNyvPEo7puxueTYeVufjg+ZT+LCu&#10;EZcPHMYOsihvMrv1xmaoX5eIPDKtS4XH8OPda/ji6gU8kwKo18/i24fX8P6lHtxvrca54mw87qjG&#10;0546PKNdqc5FfeYuPDldj/tNJ9F4YDdOky53Hd2P/THhWEkG6D11MtymTcNSCzMkuTgiNcAVBcsj&#10;cCplGR2bWj91Ldr2rENXRhJ6VNmxjYz+q/5gASvQlrYGp/fKNQQL7rfKmIFtK1CaEo+NYe6YxwCk&#10;SbCePXqkmlloQjmgPWkU9KaMga3WLNiTUdmxLfmwLfpbGsGTwOGsq03GMBOOemScBrpwIEMwmzpO&#10;TQpznz+R0mAif5eJ8NObAl/DWQiw0EasO4HEge3dcAbsLebBhbLBzlafbc2abc2RDFWCUrhqqxLk&#10;XiQDzWUQ2x8JREnYSfZfFSRhYJCEn7RpMdHnEiBN+R4D+pBsRefLfcTc+T5Hvt+JJjMNB8chBCtQ&#10;EXARwJDkoTi2jGuQfWEfmygx5FhcvIBRlGIiksOQ9wkjkdeSFxAfeQFeAloCPgJEQ7yNqFfNLRFm&#10;x+jl7IooFzeEOzoj0NIcfqYG8DTQgSud2ZFOLrrLjvpr0fzpMNKYDgdq/hVx0Vi9YglWLo/HiuVL&#10;FAJGRocglg8rLiYCUWGhCA0MRKCvF7wYBR1kzL+TrXpATs52aivFFyRJIl9SyizJl5c/IpxsIDIm&#10;BtFxCbQ4xC6N5x8Qz2tiEBsrAytiEU35IGO+JfHh7GILGxtrGre2lnzgxurHksSKvb0dLC2tYWFs&#10;At25mtCYORVzZ08huxmHSWQGE8aPJ4MQ9HeClG9youTRpbbUYWSzMtTCkggvrAp3x1oygS3R/kiL&#10;D8SuaC/sJjikBHhivZsdNtG517vZYBUjfrKPE5ZYGyHOhk6uPQOBBvOwwtmKssAAa7ytEUf9HWoy&#10;H0E0P2vSWUtD6E4ahzmjXsJiXtdyYBv6KQeuUQLcJCDcKNqP60XpBIZDBIBcPK49RjuCJ7W5asXg&#10;J7UFeNpQjLdaSvBhUy2+qm/Bl2XVeGffIfTErcAp/zB0LF2NqqgoNK9ZhYd5x3ExYy+6tqbg+94e&#10;/HK1H591N+LN6iJcOX4QH7afxGc9p/BxZ7UCmP6svXi3oRJ3C7NRkBCJ7MXBqNuyBuspg6JnTMMm&#10;I30cDvBDMe9dv20rAWANIzqdes9adGSsJQtYh+4DG3DusIx92IiOfWvRkkqZsGslHX8d2gkC7XsH&#10;QUCAoXHbSlSmrETW2ijYUd9P/NMr0CZD0xg7DlpTpsCUID2fjEAqQFlpzoaz/nw4kI16GuoizMYK&#10;wTKYi/uG06djEeWei64OnMm6zKePgfXs8WrSkSQLfRZOhq/uVAQaUlZQHsS4GiKE5mKlCQezWQx0&#10;hrAnU7BZxGME91AGlaWURDJASIKPnb0V25hUNrJViTgJXjIlXxxeJieJ879IJMr1krATIHjR2yAJ&#10;PpnSLO97kcgTiW1C3xNWLSAjr+W49CpIO5f7yufJe2Qr58Re9DhIGxbwGfw+lup98tlyzeDnSYm1&#10;wcpIAlbyNwwxpCQwma0Bw2nToc2HPH/iJBjNmg2L6VOxaPokWNOspk6AiRThnDYRetPHYd7EoZgx&#10;dqjKoNdUFKDhVBnqakvRwIbSUHcStVXlqCwrQWnhCZQU0AqLUERNc5xR5MA+ScSkIjsrQ5V1lkSM&#10;lHA+dvyQ0kCSHCkrP0ErQmlZEU4U59FyUVxSzG0pt0UoryhBeWU5yirKUcJr86U+QM4hVdzx8JED&#10;2L8/XekxoUAp1EeCmFu2bKTe2oHkjethSDo+TaYCE8ymsiFNIZWdOXMaqV2Uoknbt2/GciKoE1mB&#10;G3V+FLX/hqWhSIrywp6EcOxbEY1dMYHYSbq8LUxyAx7Y6OeM9Z42WOdui43eztjk7YTl9maIojTw&#10;nD9D9SRIIjHB0RzJ/i6UCPoIN1uIAMP58GGDcDZcCJ1JYzB75Kswof49vGoxzhzLwMDxdDXc+HoR&#10;aT+BQGYmPqnJxbOGPFoOntYXqoVCn0tdwLZKfMhI/hHp/teNtfi5sgZ/PpSDb/YcwA/ph/HjgWz8&#10;cjQHX9Me7U7HudVJ6F29Ed+V1uLH2jp8wmd7b38GziRtwEdFefiYz/2j4uO4vmcbWkhvb+7ahgub&#10;1qM4wBvZBPFyRqwcRv9iMrSGiAi0US707t+hxjLIiEepTdC9fxNBIBE9mZvQn71VVRqW/TYCg1Qd&#10;aiFQtO1bj9NSV4DH2tIoCbYtx8nkVTixeTWWsnFPHfoqpr5ORjBxIuaMGUtAmAhL0nwpNKI/dYzq&#10;KnTS04QzzVVvPiO7KaIcbRnMTCkdJsNs9kxKhflwM5LhxwT8GaPhrDmBv8sk+BMEgigNwk1nIdB8&#10;DqLdjRDjbQZ/B7IAc004WcyHhQnZsPl8sgJLBIb4qHkGg4N7glW3njjTixyZOJcEN0uZEMdj4pAv&#10;egPEiR0ZCJ0dbShtHeHv787zzmQPtlhEVmjPtubpNcgkpFvQ1GyQachr+Ry5t7wWEJHPEvZhYSm1&#10;D2W5AUu1FUeX4+LcL/YFCASMZOtBxurN9imlA+SzBDwEMIZMGDEck0aNwrhXXsGIIUNUH63W2PEw&#10;pV41IQgYT6WRshpMmQB9OozO5FGYO34oNKeOwrqEaJSfyEJxwWHk52UiJzcTR7PoiOmpSN2xGSmk&#10;JJtIO7aStuzatgE7GCW2Jq9E8gbSkXVCa2S8dAKpywrqmfXYkrJRjZ0W27otkc4rQzwHRxZu2LCK&#10;tlqNlNqxMwW7926lbaalIHXvNqRnyJLpmcjLP/rHVMtcFBXn0/LUa0muCKDsSd+l6JjIl1mzp6mk&#10;54SJozGTr3elblMZ2lqC2YH9e9QqTz6MAouDPLEy0hvLfWxwYGU0Dq9LwJ74cGQuj8XmEC8kCVD4&#10;OyLRzxab6ORbg7yUTFjJHzbMZAGCjbWx3MkSi22MsdrVBht9XBBhrosIC13SUm14GzLi6GhBcywb&#10;+/hRWDhhjFo9uSp1C3qydquhuzeLaSX7aBl4VJ1Nxy/A82axYrzXNriM+IftVfhUSqAzkn/F7Z9r&#10;6vBjfhm+2pqG9xevxp8Tt+I/B48DxZVAWQP+U9yA3/JK8dPh47Qc/HI4Fz/TvtufjR8yj+Cbffvw&#10;WdoBvJuSjmfrk/BOYiKerlyFB/FLcDsiChd8/dHt6YX2wAC0xy7G+dQkXDkqNQfTcJ7fuz97txpq&#10;3Ju5GX1ZZDhHt6vaAR0ZG9BMBtBIBnB6/wZ0HiBDyFhP9rAazbsXoyZ5CUqTVmJ7dKAqJjKO8m3a&#10;6FGYM3nyIBBQ6thoz1WDiPQlR7BgBhx0Z8NJX0NJLD9zY4TbWSNkkQXMZk1VBWQddDV4fi6s50z4&#10;f0CwYAr8dCYjRG8aIkzICsymIZLSIN7fCmEuJvC10YULWcIigoGtvQEd2UaNBpQhw2pSj8wD8JDa&#10;AzIIyFk5lND8RTYWMLEwhjGlgrQ1Pf0FyoGtZKCdBZ2YWyl2GhjoTobrT1Dx4fulgrcVAWNwLoPI&#10;Al+/wW5EKSUWTtARULEiw5V7Sc5N5IOwCfl8+S7i6PI9JHmvBiXxuEgUkQRyD7nWiWzVwYHfg/ex&#10;Jki8YBVD+E/+w59oL9FGvPIn6M6cDnvqV3sDLdgs5MNbMIc2k411Jsx1Z8FUbw4sjbXg6WKBID9H&#10;BAc4IZSUOTjQhVs3RIR6ISbCB9Hh3ljMqJkQF4xl8aFYviRMLRcVx2gaEUa9EuxGc0cko2pkuJ+y&#10;8FBvhIV68rwnX3siOtIXi9kgYqN8ue+JKN43Jkoeni+iYrwRyftHx1BDxYVh2dJIRvJoNQJs5ao4&#10;VXQhUQowrFmBVSvjsWp5jPoMnfkzVUm06VOpOWeMx1SC28Txw/j9PbGDgJW6KxkJi0PhbGOKVZEB&#10;SAj2QgL/ztUBDji4JgZH1sXh4IpI7CNL2Ma/Y2OAMzb4OWBLiCu2h3shJcSNDm+NeFsTJQniCAAr&#10;nK0RZroQiQSINS42iCQbiLU0gK+OBtx1NVUXl/Y46t+JpL7jxkKfgLAnPgTNB3fgLGn59aKDuFN2&#10;GDeK9+Ne5WEFBB92lOCjjpP4pLMGn3TVKBD4vKdeLYby7bkWfNdWhz+XleK7PRl4L3o5HjkF4B2P&#10;cHy5ZB1+2Lgbf9++H//Zc3jQ0g7hv6mZ+O+u/cCuA8DuDGX/2XkI/9qeid+378VfN2zFF5RpD/wC&#10;cdHBGacpKVvt7NFNNnBx0wbcPrwdN3L24GbeflzN3YNLx3dhIHu7YgLnssgGuO06kMTov1Z1C7aS&#10;DXQRCKQmYceeNWjduRwNKctQxkBxcMliOMzTwFi2ybEvv4SpI0ZgHoFg7thRfD6jYLNgHsw0ZsBg&#10;2jhYkxE46GjCfoEGfE30EURnCyIbCLIyU0OM508YzfZMoDCcA6s542Ei4DF7HNwpcb11CAYiDYxn&#10;wo8W5rgQywKssdTfHou9bRHjY4swgnwE2+KSuACsZiBIZBBbs4rtaUUcX8dSEsucljCej2AbjEJc&#10;bAjlbQTi2R4lUe3qaqtmzLpz68jI72xrBj9vR0RH+LEt+/B6bmMk6R2I1atlLkA8VrP9rloRq+6/&#10;euVi2hK+XoKl8dGIk/kJ8hlso9LmV7Jdr5ZkI8+vXhmnXi9fupjfhxI7KpjfIYB+InUPQ3kuktdE&#10;8Xq5ZxzWSo5g7QoM0dKeg3k0Lc1Z0J43G0Z6C2BvrA9nqT7EKBbiRW1C9HKx0YeTra5ai9DFyRiu&#10;TiY0Y7i7yB+1CIF+dgjwtUUQH2BokBMiQujgMhEnTMDAn2AQokBgKbXl4qgAOjYfAB05IS4Ia5bz&#10;4a6JQ+LqxdzKfiTWrYrh63hsXL8Um5OWY8umZdiYuBgb1kVj7apwLImXJKAnQkI8EBrqg3B+Vngw&#10;90M8ERYmY7l9SL1c4esrhSWIkC5W1HumsLOm9tLTgL7OLBgySpgzWsv+zKkjMXfWOOgR7MS0Z0+A&#10;Mx11sS/BjU4cS1q4LcYP+1dGIHNVBPYvD0NGQghSQl2xxssaa71tsDnYBdsjPJAc5EjHt0QYnd1f&#10;X1P1EiyxMyUzmD/IFOwtEGuhj8U0f53ZcNCcTFrL70Gqqz1uDGYOH4Hpr76KeB87VO3bio79u3Ex&#10;JwO3S7NwuywTdysy8XZjAT7uKlPLlH/aXacA4POz9fjibCO+6W/B17Jken8Tfmjh8WNH8dHm7Xg3&#10;chmeOgXhjqkrbpq64JGdL555hePdwFh8HJaAL6JX4rvYVfg+ZhW+5f6XEcvwAc8994nAO77RuG/v&#10;jwEjKzTrGaHOyBj11ovQGRKC85s24ToZ1O2c3QSBdNw7cRjX82XeAWUCnb8/O0WtYNx7hH+L0P89&#10;UlJtJdoJBO3pa1SuoHXHcrRsW4qyxARksuEHmJthwp9eUYOHxpKtzhg5CvMmTcLcMcMxb+zrWEQg&#10;MGeblRyB+ezplAQ6sFOzO3UQQiAIJRsQczJYiAVTxsFGdwbcLebBkb+tybRRqkCJ87zp8DOYBU+y&#10;ggCzefAznQs/yzlYEWiNbctCsIG/dxKddPWSIAaRcCSujcHGDfHYREtax/31MUhaH6vK8ifE+WFl&#10;QqBarkza8jqChQQiGZoszHc15aTMakykcycyWK3l61XL6MTLwvheOirbcnSMD5YwWC7j+VW8diVl&#10;qARPsZUJDG6Sh0uIU7aaPrMyIUKZ3GstgWDdqmXYsHYJv5t8vyXKd9bzeyZu4Hek36xLjFVriSQn&#10;LcGWjfQpMu2tmxLJ0NdiSEb6dmSkb0MG6fXe3VtI6TcibesG7CSN37VjLQ5kpGB/Bmn4TlL35GVY&#10;vzoG6/nHbly/RFH8lOQV2LV9Hd+bhIw9m3Bo/zYcPrADh8SoF2VZKBmhtX3LGl4vX3Qx3x9Dh45T&#10;X3hzUgK2p6ziZ61DKqmlrDm3Z08i9qYlIp2WunMdZcVa3j+R33EjDqRv5uckq89MSlyihoIujQ8j&#10;AyE7CHZFkK+9AqGYSIJDqAfBwRVhgc4IoRYLJKj5SfUZ6vgALzv4e1pzn3qNlMyFjurMCO5iY6hA&#10;L8DZAnGBrowMzlhDhpK6LBRpS4MIAmQCBIC0xX44ui4W20LdsNLVDGu9Fikg2BnljU0EwuV8fyhl&#10;QaChFta42ap8gLzeRGCJtzFRuQN5LYlEW+pWVwPq0DkzoTVhAqYPex2jGQnt9OahYOdG1PM3Ontk&#10;N66dGGQFd8oP4Wl9Dj7pLsdnvTX47NwpfNnfiK8GWrltVvbF+VZ8IeslynqDDdX46Gg2nq3dgDfD&#10;Y/DIIwA3F7nguo0Lbjv44JaDHx46B+BNtxC8S2B4n/bMMQz3LYNw3dAFFxYsQr+2KTrm6uOUlhaa&#10;SHk7fNwxsDgKlzevw+X9O3E1Zz9ukbXcLtqPO7Sream4nLMT549tx8DRbQoQzkpugJFfphS3pK0m&#10;CMh4gjVo2r6STGA5ihNjkL1mKRa7O2DK68MwjM9g9NBXMW7oa5g+ZjTmTZhI+TQCmuNehzWlgTVZ&#10;lMG0CWrdCA+p9aCrDTdKrOA/GIG3iQE8qLP1ed5s7iR4W+pSOmhT9o6G1YzhcNQYC5+FU+ClMwlB&#10;ZppkElrwNp2DZd7W2L9xCYHAF8vJ8pbyN44OcUZ0mDPiw90QF+aK2FB7xIY7IC7SjVs3RIXYKZM1&#10;PYN9GTzdLOHqKOsPGsHJzpBty4BtzIhtzQQ+bubwdrdiIDWFk72hMltbfcoPQzg6mJA5WMLLWfJT&#10;vIe9MAgDmjmcSOWd2E4dbI3haGvKwGYFZ17j4ij3soQbg4+Phy0CGfxCAh0ZkIV1OCMh3gux/J4h&#10;/nYI9LaiL9gggEHG38eeQdwBPp52GFIjK5+cLKDl42RZDipLj6OCdrL8KPcPoaz0CErKslBUuB95&#10;x9KUY+/dnYzMjB3IOrgbx47sRU72PuQfP4ATeYdQUpiFipLjqCrL/eN+OSg9kaWuyz6UhvycdJzI&#10;T+d1h1BccATlxYf5WUdQefIoNfwh5Obto6Y/iHI29prqLFRXZvP7HEYxP/9EAc/l7kfu0QyCzS5k&#10;Ze5G2s4khYIbySRSt65AdsZmJK+JIvPwJXrHYRvZRMq6ZdhEdpFEybCBiLwuIUqtJrt+ZSiSVsbw&#10;HN9POia2hSC1neiZvimBthTpRPxDbBTZjAICAIcIBNvCPbBnsb/a30QGtM7dAklkRFt5fEckpQEb&#10;ToKTOSmnhgKAlS7WyumX8scTIIh8kR+gZrWfM5F6dQqp7XRYac3DwumzoEENPPG1l6HNRp+xdilq&#10;CdRtBOTzx/dQGhzArdKDuH/yED48XYzP+qrxWX8tvhxoIgtoVysof3OxXTGCLwQUzrXju54WfN54&#10;Cs/JDB5uSMSF4GD0ODjiNCN6u6ktOs2ccMbKleaGs5Zu6LOik1u6oMfYFu0LrdGkbYFmHUO0mVmg&#10;08uFABCKK0mrcC01BdcoXa7we0ke45asUUDGcuOETIve+QcQkBWIiSzIWI+m3aT/BILTZASt2xNQ&#10;v2U5apOXq4Ksx8j0lvu6Yhbp/1CCwPA/vYQxrw3FuGHDMWXMGILkRLKBQSCwIHu1051PEJgCk5mT&#10;VZLQlWzWgxZkbgwPMgGnhdpwNtCFKeWBmcYkePG5y1wECzI/6xlD4aQxAh7zx6meAz+j2Qi1WgAf&#10;k7mIpYNuXRqMTYzUy/lbLmUgiQ6yY6CxRWyQLRYHchtij6VR7lhJJ1sZJ+aDNUv9yR4Cue+PpdHe&#10;iCc7jA5xQQiZcoAHnZQBw8uVYOBqCA/uu5FNuzqb0oFpbEOeZJZ+vnZ0YGdEiCP7UkJyG842FuBp&#10;SYbOv0vu4W7JLYGO7wnwWUTQMSO79qFv7CVrTqBclwKsfA/vFeRrTQBYxHvQ/Kx5P/nujojk3xUh&#10;FuZGae6OIQWknLlH6aSHd+FY1m7eLB2FdNQTdLyiE5l0ygMoZCQqJtpXMhpVlh5TYCFOXl58FIW5&#10;GQSBdOTl7EMOt/ncFtORy4oOobIkC6dO5qKhuoBWiKaaIrTWl6Cer+W9RfmH6ORZBAKCR8VRyIKR&#10;++jIBw5uw5Ej2/gd9qC26jga6wSoclBbmYOTJUdRVXIMV8534psv38OTe5eRuXcrDu3djMu99Xjv&#10;yWXkHdlJdHbHKkqRjbLslGio+HCsZANeFRemLGXdYuykg+/YsATbySx2bViKw7s24Fj6JmTuWosj&#10;u9bhKFnI8d3rkb19DY6TDR1NjMMBUsT11I0HKQ3ShTK6mmMdf+Rt/MF3kd7tjvLCjnB3LHc0h++C&#10;2VhiY4z4RcaINtfDakqMta5EY0alUEs9uC2gtp07GT5kAzIoxoEaV7rFZo4fQ038KmbTVgV7o27/&#10;LtSlbkTvUTqYjC84cQA36XBvNefj016yAYLA5+db8CUBQIBAgQGB4MtzUo+AzOBMCz7tasAHrdV4&#10;t6wAd/fuRN/y5WgKCMQpJ3eUW9ijyNwGxZb2KLGwRLGZCYqMjXDC0BBFRkYoNzNFnaMtTof4o29F&#10;DC5sXonLe7fgSuYuXD2ygxJAqibvVWzgbvlBXD+xB1cUI9iNSwSDi8d3YuBIClp3raTjx6GNMuC0&#10;rE8gBUmlIOvqaOSujMQGPw/q+fF4lSDwypCX8fpLr5ERvILxr79KRjAc2pMnEAQECIYrWeBEFiBF&#10;bYQROJEJyOxDKRIbaGoId5n2zWPOBvOxSEe6vGfCk0DgZboQFgQFq2lD4TJvDNznj4eP7hT4Gc9B&#10;pJ0e/CgRohyMkBTtg1RKgZQVodi8IoRBIhSb1oYjhbJVAsV20uyNPJe4LAAbV1ISJPhj08ogpPD4&#10;VlLv3SkJSKWlbU3ga1Ly1WFYk0BgWexJkCC4xHiSTbiTZdAR2XbCyDzCyCZiwl0Uy1gipfSjXAkq&#10;vlhBk/3lse5Yt4IAtS6KgU++Tyi2bozF5sQobE9OwEDPKdRX5WLPjvU4uHcT9qdtwJ7tyxkgl2LP&#10;Nn6fLfHYvWUJ95dh785V2LdrDdJ3rUYaf4she1MTsYeNPY0NX/Yz0jcgM3MjDh/ZjsxDpPb7tyCN&#10;lDydlsn9rMydjOypBI40FZVTKRlSd6zB3r1J6trMg1txJHMbQWUnjmZtx/Eju5B/NB2ldPoqOn9l&#10;8TEUSg9DdrqK7CfyDiDveBqysnYh8/AOfuZ2HCEgZfG9uTm7UFpMdlBCwCjJVsCRRSZSTxbzxcfP&#10;8MO3H+HqQAcOpaWgiAB0tr0chUd3Y0fyEmyjDNm6fjm3KxQbEBawPDYEEf5upHd+KOP1pbx2M/X+&#10;EiJjMqN94f7NOMa/M40PdR8d//DW1ciiPDqeugE5W1Ygjyxhd6wvkgIccGR1FHbQ6Ve4mCLJxwZp&#10;3Bc7vDwEqZEeWGpjhFADbTr+IixZRCnABrjCwQIxlAQ+lAuBZAT2ZALO82fA10gL1mQGLrpzYDlr&#10;CuaOHY45Y17HnFHD4G1lhOKdm3CS0qk9czvOMfrKwidXyQwe1lH799SqVZM/FSlwidH/Sie+F7so&#10;y5G34pu+dnzV04bPu07hk44qvN9WjecnT+BBzkHcSN+K85RsbatiUb80DDXxIaiLC0VtbDBqIv1R&#10;Fx2I1qUROEMwPZ+4AgMpibhEcLyQvhEXD2zDNbaPG3Twq3T26wTt28XpuF0mQLUXl/N2KzC4VpBK&#10;oNiOnoxENKYswamkKDQmx6oipVWUicUE1KyEIGykhDOeMQNjhvwJr/1JgEAGew0nELyMCcNfwrSR&#10;r2LepDGDPSsEAlONmXA1MSQQTIXB1PFwmK8JxwXzVN0HAQJhBJIzsNebC1s+V9l6WRnAz8qQoDBD&#10;AYGr9li4CRDoTVVAEGajg+BFOohlhN4U648j21YjfXM8MrYtQcbO5WxXsdi/YzUOMDBkbF2FrQSK&#10;rWvCkLopGmmbYthuYuhoy1BDFn2mtQhl/Nt3E/h2bV6M7Rtj1EKrW9YRTNZHYMemWOxKluPxBIhg&#10;av0QrF7BILMiEOuX+2Pd8gCsI8gkrhBwieS1cUhLWUojyPCesk2lU+9IppPz++xOWcH9ZUjbthLp&#10;O9fgyL7NDJCbsG8nX29fhoNpciwRhynHDqSuxv7dq8ieGfgObsTRA0kYkp+bhlwiejYd9zAjaRYj&#10;8bGjdOBju+nIpN90ziw681HacTpoNqNAFjXhEer/zL0pyEhNRkZaMvalJ2Pvvk04IF8gYwuOsKHk&#10;HEnFiWNkF8f3MkrvQd7hvSg8RopPGVFZdAS15cdQV5XDiJ+PU6coTapzUUoZUkgmUsyGXsHoUknZ&#10;UFacieqyYzhFAKig9KglG+lsPsljOcgnoGRn8HtnbOcft5EovEZtD/G7HSRAZCrbwgfA7Z5k7Nm6&#10;Hrupawv5fcqPZSBrD99DCXCIDl/A711wcAvyMpNRwr+7iMzkBP+eozvX4QhBIHsdI0SoB7aGeZMN&#10;hCHRzxnL2WiEDeyN9cLOcGdkk95uIZ2LMtMhGJhgLVlAAhlBlImOGmkYyEYZKIOIaE5a0wgK8xQQ&#10;OGhNhY+xNmxnT4LmiJegPWEYFk4bCwfduTi4cjGqiPIn+YOfPrAVAwSDS2RqN8mk3mmvwKd9jfjs&#10;XBO+JAv49vJp/PlqF76/3InvyAy+O092cK6NYNCIL3sa8Fl3Ez7raMCnp2vxcUsl3q4pxL3iI7gm&#10;XX77t6J/TwrO7d6Cvl1JGEjbhIt8ZpeFbe0jaNAu8fMvEwBkNaIbbA83cyhXCjNwQ3o1KOFulxAI&#10;xPlzyRIK96plyvsOJaOZjbGKjnAyMRoVjGjlqyNRsDICR5aEqJ4X23mzCAJDMPqloZQEr2Lon4YS&#10;CIZh5CuvYOKI1zF91AjMHT9uMFk4fjhM5kyDi7E+TGZPh6FaW5JOT3NZqAV/qQFhYqAYgeW86UoW&#10;2C2cDX9rI4TYmcFRXwPWs8gGKMd8DGYg1HweQiy0EWypjSWuFlhNSr0h2gOH6Hj7tzKikrmkc7tz&#10;YxxBYRUOMPCl0/FkP5NR9dDuNTjKAHqAUfYIGeUn79zGP3/+EB+9fY3tfze28/1pEoX5DGTpdYnO&#10;sr+X0Xof2WcxmXAOmVUaQWYvz+/buYLRnMGV291kFJnpiTh2iD6VkaTeJ6Aijnzs4CYeS8Yhfmb2&#10;/k30gU3cp2MzGB/L3ILjfM/RAxt5nMF9z1pek4Tcw+IL69X7BRzkXB7BfEh5GZ2yIhOV1OJllaTd&#10;VUdRW52NqkrS9VKh7kdwig7aWFtImp/DqJ6Nk9T8lYXU94zsRbkHVWQ/enQPcqkTiwv2ozh/H8ry&#10;M3ndUVSzkZ2ktCjNPaAYQcPJAlST2pcXMNIXZKCUNLeanytAUE55kMdjsqz0iRMZqK46TGlwTOUI&#10;Sgv4HQkC9ZX56v1FBJRjZCRleYeIwJQqstxzUTbqyvNwiiZgIdfJMfncGkqQKgJKReFhlORS8hza&#10;gxOH9iKfGreEzKA6dx8qslNRThpbnrsDNXl7UUUAO0XmcGxXIvYnxmPf0iA6uw+khPmOiACsIM1f&#10;52lDBuCJVFK31CgnHFoWhNXUcUF6GljtRCngYIlYUx3EMxItlYo6mlMRRId3JyC4sXF6cCuswEl7&#10;OgIJHgE8ZzhtJOZPGgYzyR3oamBTkBeKNy5DmehpNsLOAykY4PcdyMvAPf42n/Q24AsCwddkBZIf&#10;EEYgYCD2AwHh+/MEiHMtg9bLfbKEb/tOExhENrTi045GvFNXjgclOXTsTFw/SmcWyz6AGwSImwwI&#10;N8Xpaddle4zRn89G1iu8LXMfig/jbtlRyoLjBIV0SgICRUEagSCdskDqLRLENkShdG0IZG2G4lVR&#10;KCITOBwfqAZkRTiYY/qI4WQBQzD85WEYPmQYWQGNQDD8JQGCUZgxagy0Jk8hGxipgMCQzMmZQGCu&#10;OVutXWBLEHDUISvQIbCa/gEEC7RgxedtMH0UjGeNhYcJJZk9tTmfsfnMsWRkU+GpOw1hBIIoO31E&#10;2Ophja891tKWBS7C3vVhOLidFJrRX5x+X8pKZO5ci6NkjYd2rScIrEMOpWzp0VSUHUtTx6uLD+H7&#10;z98kEHyMn79+jqsE6RME7rJ8sTS2v71qW0KgLDy6Dd0tJfj1xw9x71oHHXIHj+1AKdlURVEGTpay&#10;vRbvR3X5IRqDI+8hzp9BgBDHFocWH7pFwP/8/Zt4783z9A/6L4NpTelBtn++l1Z5Il1dLywkP2sr&#10;ffAI6iqEoWeoc7IdcpKOVkbtX8Q/oJhOX8EbVVcPJgtLT9Bp6Dg1lbnU6Hk4yah8svSYisRiVaU5&#10;qOGPf7KUIFKUiVJGhVI6fTkdrpwRv5RgUUJAyD+6l3/AbpTnH0FT9QnluFkZKUS31WQTRLED28k4&#10;0nAsew+yySLEcggGJXwQAhIqh8DvUkoHFgcXqyQYVfO7yP06myrR11GH82eacLmvDdfPdyq72n8a&#10;l6iRL55todXjIml0f1cdJcQpXDzTjEtnW3G2pQI9LaXoPFWAJv79tfzutWWHUF90CLV0tNMlfCak&#10;5NnJK5C6mEAQ5YsdkT7YHuGL5QSCHWEelASe2BrkgANL/NV+goMBgo3mqdmHK+zMEU1ZkGBrqvIE&#10;nmx8MsjIe+EceBEI3AgA7jR/AzZGUleZouypr8mGOx6W2jPgbTyPzuKJ/UuCcVwq+2xcinpKuA5G&#10;5S466EVG43dPl+HLgWZKhCZ8RTAQIPjx+hn8cK0bP147gx+vduPPAgiXOvDnCwSI8934tr8TX/d1&#10;kC0M2le9p/FxV7NaHu1ZXQXeqCnCg4oc3C+hg/N3vJO3X9ltgvwdaXwF+3CvaD/u8fncK8vG/Yoj&#10;uFlykGyAbIWSTgqqXGZjl1GENaSyhdS2hZRNsjaDLMxyPN4Xu8McscbPjlp/Psa8/DJe/tOf8Por&#10;rxIMyAheepn2Cl7ndsKIEZgxeiQWTpkArfECBCPIAibBxXChGlhkqTELNoz8Tnymjgs0+cz04W9u&#10;rBiBjfZM6E15nTYajnrzEMrfw5fP2XLWOCziM3bRngp/w7mIczJBiNV8tRTdOj97JIa5Ym/SYgaL&#10;bSgmU86n3C0kS2xgsDpdX4iSHDp1/l7U0enqy7NxqowBk+2no6EId6924uGNM7h6rhFnmkvQWpuH&#10;zkZpp2KFtAJ0Nxehp7UUX3/yGMBP+Pj5NXQ05aO9MR+neb69sQCtDfloriNjrj2mtu083tl6Amc7&#10;StHTVozWU8fQ1VSELz+4j3//9UOCwQ2cbStX30/O954uRt/pcvRSMp9uKKSvHEdbfQ5lywklXTr4&#10;WW28b1vdcQypqy9C7alCVDGynBSa3lSCzjO1OHuGf0RHPbpPn8K5nmacZxS5cr4LN6/24tbVPrW9&#10;qbbdPN6Mvu4a9Jw+iU5+kTaiXEtjGU63VKn3d7TVoIv7nY0VaKkpVkBw4theFGTtIJiQJZwq4R9a&#10;hlaeb2usRNMpGa5cjHp+l6aGE2ioy0Nz7Ql0UQ70dzVgoLtROX4v7y2Of4ON+7p8t4vduHPlLNG1&#10;D/evn8Pj2xfw5M5FPLjRzx+nC49v9eCNuxfUa7Er59r5gIr50PigyEhaTx7H2VZ5aEU4zWfRxh+4&#10;o4QguScJGatjsWdpFNKXhlAWBGB3dADW+7ggfXEAdoW7Y2eoG46uisR2yoRIRpggAsFiOnU86aiM&#10;GVhqY4wwSgBPOn24sQ6C9OfBn6zBi2xAZifKEOQ4WijZgyslg8O8aSpquc2fjO3hbiigNNnLzzq4&#10;LAT5iYvRQP3XSbl2NnsHblYcULmCj87UKZkgyUIBAQUEBIQf2SgVMFzn6ys9+PFyL365dg5/vd6P&#10;X66ew8+0X/hb/nj5LBnEWXzT34Wvzzbi084qfEiQfaemVC2H/pgO/4hB4yGZ4n06/QNGqkcE6kcE&#10;jIeMMpIfuMJod+HYTlzJ3YWBrBQ07lqO/JX+yKMOPrE8nNsQZC/2w95gW2zwMkGChyls6LzSXTr0&#10;JQECOj/tVe4PfWkIgeAlBQTTRg2DDgFgwcTR0J44CkbTJ6nFZZ2l3BvBwGrORDjMnw4H3svTUA9B&#10;lmZ/JAvnwWz2eOhNHgub+XMpD4wRTFC2IyBbzhgLV4KtD3+LEOkxMJpNIFiE9QEO2BDiinRq7mY6&#10;+PnmUvTR+tsrcfdyB9tXl3K0Tjru/etdeHTzLB2fbevOOe73KBCQrdiT27148+45bvuUPbwp72/B&#10;rYtt6txP372Ln75/H+++eYFtuBbne6twoa8GF87V4OK5WlwaOMVj1cquXWzErWutuHvzND+3jW24&#10;jffuwwdPr+H9pxfw1sOz/A5n2c578fzROR47j3efXMZbD84re/vhBTy9z2vuddMvOmldavv4dieG&#10;1DMS1tcV4FRNHuoIBh10ioG+Bjp+Ey70t9DJ2+n4Z3DtSjcuXmCEvdiBCzzW39uCPkbgvu4GdLdX&#10;o62hFHVkDlWMII3UnY2niolkdPD6MrSxMXURDE5zK1n/E5QJJ0uy0clofJMN8+7NAdym4wq43Lt1&#10;Htcv9+As79vf18IHcRoDvU04S03bTTAR55fIL1FeAEHsbHst0a2M5yvQ11mnzgkbuHXpDG7zXtcG&#10;Ouj0rWQH8r5m7p9WACL36Wmr4vk2XKCGHiD4XRlowbkzBDU+h37++N2MeEeTl2N3XBD2MirvjvbD&#10;vsXBlAh+2EHbR+fc5Geregty1i9Gko8tggxnIcx0PuJsTRAhi7+yoSXYmMNfJsVo8hwjWYgBZYAu&#10;gYHaOFh/PmKtTBFnY4EICwO1JJfbglmwnTMBLlpTscrdBjV7k5FLMJABSxlLgnCC+03pm9F2YAu6&#10;jmzD3eocfNBN3d9TryTC/0DgD/uJDfUXNpBfbvbhlxt9+Auf+V9vXuD2PH4mIPx8jUZA+OlKL76/&#10;cIYs4TRlQzO+4PP8pK0a7zWV4h0C5Fu1OXiD0vExHf/NmqPcz+F+LqUBJQVpr0iB3kPJ6M/eooYM&#10;Sz3CI7FuyF0WgPzlwQQBb6QH2yPZwxhrPIwQ72YCE43peJ1sYPhQsgHasFde/gMI/oTXyBQmjxyF&#10;mSNfg+aYYWQF46A7bTx0uHXS1Ya3kR4lljbM6NR2BFAXXU14kGEII3DT04GLvhYcdObAaOoYyoeZ&#10;ar5BEEHZn4C7iM/ZluZvqIVQKx34Gs9RJcs2BjtjU5gXUlfGoJqS9y7Z5B0yrisE2usDjXTADvR3&#10;lil6feXcKTq8ONQZOlkvnt7r/5+9cYeOT1C4R4Zwn+DxgEB8/3q7crxn9/tpA9zvJTic5fkOZY9v&#10;E0D+sMd06jfuEUDEufn6Te6//fgCPnz7Oj6mffrOTXz+3h1ub5NR8PV7N/HJ81s8xy3PffYu95/f&#10;xEdv3VAm133+/h18+eFdsoi7+Pqj+/j2k4f49tOHGNLCiKus/gSaCQotpBWdLWXokMhIZ+hur0B/&#10;zyl0MTrUNxahjtfV1FGnV+ZRvxxDJWl6ObV4BbV4ecFhVBQcUVG/mVG9pnKwm7Aw96DqKZBuRxmz&#10;UF1OwKCOb66ns9FpxfEFBGQrJsdaeE6uLRftX56DupP51P6Soziq8gSnG8oVQxBw6CCL6CR7EBp0&#10;/kyDcnQBgXu8512agIGwhnNkE211pWgnOImcaCUTaaw6wfeTqfDzzrLhn+WPfaa7iuDTgItkOM3U&#10;wlkblmJ3rB+ZgD/2xgTiyLJYpEYGYG90MBmAG9Z7WqpxBVlropHgaIgQkzmIsdanGcF/oQaCdOdi&#10;ibU5vDTnwE97HgJ0tHlsAcKNDOCjNReh+rpYarsIMVaUEYxYsiSXdCl66M+FB+luJO9zjN+hXXTo&#10;+jhspRzZG+uLwqR41JOtNKZvJBjsxEP+fu91VuPT3kZ8x8glOYIXQCBs4Gc2uL8wKv3CxvfLrQu0&#10;S/gL7afr5/HDFQGBfgUEf754Bt8OnMFXfZ34is/zc97zo9NV+KC1Au+Ssj6rO4Y3arPxpPoIHlcd&#10;xxPKxuuUCjKc+Hz2VvQeTkb7njUopcY+utgTx+M8kb8iAIcXe2BP0CJs86SzeRhgnTflkrMB5k0Y&#10;haEEghHDXsOo4cMwklsBAWUEgikEAo3R0osylCAwAUazpqk5GVYaM+BrKGtG6MNs+ljYEjS9JP/C&#10;ZxdgaQwvHnfRnUe5oAGT6aNgr02g4DkfSz1Gfy04zpsKG8oDqRURYaNHUCEoW2hjC8F2M0F+K3/f&#10;g5uWo53BoO3kMTRQBoi+7ia1FlrdREBsqT3K9pTD13mKcgs1722j3KT/dLFNnqa/iIlkaK8rZLvN&#10;ZZstJLOtUtLhIn3rAhm4WB/bWz/9TOwSwed6fzMusx1Kt7js3yHTE2B559ElfPDmNXz4bNDBxd57&#10;8wqePegnYAgjOEvQOaOAR7byHrFBdtKvmMFz3mPQLiob0kCEb6g9zgjOP0yA4A9gaKPTn26mpiEQ&#10;dLEhdHRUoaGxGE00AYkuNoy2Zon25dQylAP1pYOO2cpruW3n8XYCSlNdCe9POUDnlcFGZcVSfjwT&#10;J/IPoij/MKor8tQ52TbRSUVOdJI9iEyorzlBMCgiYJzkg67mAz3Jh1tDVtCI893NjOKDdrW/nc4u&#10;qNuJu9cESS/g2aPreEp7/uQmkfcKJcElJRmEKQgbEBtkEhUEg0LUEpw6+dkt8n1rCvhD1aCPP15l&#10;xmbsl8FKcQHYJ8uNrYlB1ooI7Iliw14Wg80BrljnYYMDS8LonEF0ZhkxqEVWMA+BBloIMdJGOKNP&#10;tJkR3GfPRODC+WQBGvCbPw8RxgYKFEINdLHMwRbRlqYIo4xwZoP1IaWV+oYBEq34/p2RPji1Lxld&#10;OXuQtS4KSf42lAzOyF0Xg9rd62mJOJOVikdsbAIGX55vwfdXOvDD1bPc0i514EdGpl/IDP5CQPgr&#10;mcFfaLL95XovGcFZygMatz+TAX5/oYMSoQ1fn6nHZ501+Kj9JN5pLKEVkRmcwNPaXLxRk4Nnp3Lx&#10;sPKIqrZ89mAyzhxIQmvaKoJAOLLjvZBFIMhd5oecpT7YG2KLLZQCya7G2OhpjjUyys3WCFNHDP3D&#10;6V/CiNeGYtTrw9RrYQXCDqaOHKnGD8wZORQLSPHN5s6C9vjRMJ1JwDSUAUR6sGJkt547kc6vA+eF&#10;mvAzM4Q3n68L2ZgDwdRyzhTYaM6An6UB/K0M4We6AHYak9SqR378nRLcLBG2iJLNQguLnYywOsAZ&#10;O5eGI21tLOrzM9BCEGijdGwl8PW1lbH9VbIN1eDq+Tpc7qcjk7pfPV+PaxeaaI24dr6BVL+RAaiZ&#10;QalVsQJxxDfu9tI52VaVpBiUEXLuOhmHgMF5stEB2tV+Mg9e88adQZYh773L31MkhbxH2IYwihfM&#10;Q84/unlGMQ8BArFHtBfn5Lh8zp3Lp//HUMTkXmJDWiRZQHRrbylWjttFVGogIFSXH0F12UFUEQlr&#10;ThWqrj1JJpZTM9eTDrY1FaOlUUCDUbWmCI3Vgnbl6KAznao+gaqKY7yWDp+3X404LMg5gIP7tiE9&#10;bSNyju1ilOd9CQAVZBMye1EA4DydU/IRA5Lgo8NeY1S/c+MSnjy4S1p0i1/4Cr/8JWV3rvQpyj+Y&#10;CCSrGGjFjfPN/AEoZSg3btHpb9LeuHdZAcCLBKLkEYQhSH6gh6B1hiZy41xnvTomwCL3e3i9Bxdb&#10;SlG4Yy1SqWsPrIxAJgEgl/o8MyEQaVF+OLI8Fus9HLAlwEPtJ3k7I4KN0k9vLrxJ7WU0oVQkirUx&#10;QpiRLjzmUBbIqkcLCBKKEegrEAg31MdyR1vESokzXu+iM/OP2obGlBg6CDbURnKgi5IebYy63fmp&#10;ZAYRWO9ngWR/OxxfHYWKrauUtWduw62Ko3iXwC1did8zwn976Ry+p6T7/kIrvrvQxujfycjfiZ8l&#10;qUjm8KPkFC6exp8p/X4kYPzA198wAn1Fifh59yl8TNB/j6D/vKEYb9cX4636IkqCfLX/9NRx1V3Y&#10;tW8D2lSFIYJAYjiOEAAOx3ogb6U/jif4Yl+oHbaSCWxyMUayizmBwBprfG3gbrwQY14ejP4v/2kI&#10;pcBLeP3VV/4HBK+/+jKmjRiOeeNGEghehQ6BwHzeHGr+8WogkS/BMowR3lV3NsxnjYOn0UI46cxT&#10;CUMfUwPY68yGLZ+n1NKwmDUVvpReofbmdHoj1X0rA7oCeY9VnosQZaeHAHNNlTRc4e+A7QmhCghK&#10;D25DU/EhtJaTAVQeQzf//t72ErabEjLmYloJejpK0dtN9nyWbJJ28exJOnMtbhIYBAzEiZXz3hug&#10;Aw9qdrH/KyPepN1nFL91mW2Y4HGfgCEa/4v37+OrDx8oav/hs+vqmJjsv//m1f9F9XffuKKOffbu&#10;HXzz8SO1FakgjOHFNQIe8ln//1zGkGsXm0n9qxjV6fwV2agsz0RZ6T4U5O2kw6agID8Np4j6DXUF&#10;qCEinqI1kz00MmrWVuSgvbFcRfAuOlRPR53KB8iow7zjGcg6tAvZh3YrR38xErGy7BgBpBR9PURO&#10;OvoNRitx2sd02KcPrirHfZMR/AntwZ2LuH/7IrfizAN09m46aweRWKJ6u4ruLxKFNxjBrjGCXeht&#10;UdLiAsHkGh3/RY5AAOAZ7//+U9FUD/HW4xu4RdnwhEzh7YfX1Lk3+dmSXHxy5xIekVkMEABzU1Yq&#10;IMhaF4s9sf7IXBaKfYtlnQY/ZMQFIsHeTEmErOXRasCQL2mot9YcBOhrI9KCAEBgiLI2IDtYAA82&#10;YD/qWdl6L9BEJFlCOBurP6+Nd6A0sGGE5Hs89bQRbKaLOFnZiYzAU1vqGeghnZ9bvmM1Wo9sR9ex&#10;nSiS6j10pvV0qiMrwnAiaYnKHdSnb8KlEwfxTnslviYA/MiI/+PlLnzb30rt30La34bvzosRGPjM&#10;lMngIzr/N31N+LavEd+cbcCXlEmfdFTj/ZZyBQKKEZDmvlWbj7dq8vGsJg+3Cw+gKz0JNclL0bh1&#10;JSoIUJlRzgQBt8EkISVBRoQzmYAZNjoZIsnFEMnuRtjka4FVPvaw1tHE8JeG4BUZRCRG5x9KIHiF&#10;gPAybfgrL2H66FGUAmMwZ8xwLJw8Dou0NGA0TRYsGc/Ir4tgK314m8yH2Ywx8KFTu+jMgSsdX2Yh&#10;ehnKZKRZcObzttOcpXIIwYuMEWpjQLCYC1uNiZRfs7EpxFUBU4glWYH5AqwLdUcqwX/X6kg1srSj&#10;8rhiBQ2lmWg5mUWan0sWnMsAmM1tHpkwAaG1iEZQoDzoO12GAbKG893VKtKLBBATOXD7Ujsjcwcj&#10;MyPyzS7SddH//Xj28CLefHAO93ns/nXKgJsdZAWnVU7irQd91P3Xqekf47tPnyhHF/uaIPH5O9T9&#10;4vR0+LcJLsIarhDEBQi+/uih6lUQEHlh//f1F+/dUyAzpLQwHdmZm5GyKQLJiQFI2RKJnbuWYMeO&#10;OCRvjsDmzTE4fmw7I3YxLp2j8/JDzvNDOpupq0n526nPu0/XoaezgYjYiC7S7a72U5QVVf9LFEpS&#10;UaK8nL8gDnyh+w8AIN25dR6P6IAKAOiUTwUQaI/okHdu9DOqS+9EL1GyhyygR0V36RF4eJPIxuvF&#10;gV/YWw+v4xkd/PEDOjb333/zNj54dpdIeQvPefxtSgW55m3aQ3F4AsDblA4CAHJfyStcJ7BcGejE&#10;ubaT6CGrOZ68nEAQisNro7E7xgeZy0NUF+GeaC+kBDrQCW1xaFk00iL8SfXnw5lRynveXISZGJLq&#10;myHETE9Fdp+F8+AydyZ8dbXhNGcG3ObNRqixIQKNFsBLTwNxBIJYu0XwI0twJ1sINtfHUkdLBBvN&#10;h9f8mfDTnY41bqbIpkypSUtC/b5EnM7egqqda1SvxTpPSwLTYJ7iKJlD+bZVOHssDc9ay/AVmYAa&#10;adhPECAYfEcgkBmK35wTx+d+r5xrxVdspF9RCogckJGIH7dXKUnwnADwNqOg2hIEnp7MgfQi3Mzb&#10;h649mwYXMU2MR+maWByKckFmpCOOLfFGDiVBRqQzkr2MscGZcsDZDMmeJtjqa4otgRZY6mELYzrn&#10;a68MUWzgVdrLL72EV4cOxUsvv6xsBMFg+tgx0JgwDlqTJvwBBEL1pysg8OTz8ycjCJQuQcoDd705&#10;lAuaajFaKQobYmGqFpJx1p4LVzIxd0oFqXYcSmANsdaBB6+XMRwRtrpIlxF+XvYI5b2W+zniEEE1&#10;c8tyHN2xDj0EvquUi+dPM4i1SvdcEc7QeskELlEW3LhQj9tXmhTtlh6EJ3e6VVLw0a1BJxe9fpO+&#10;IyAgdoVge767hhKULKKrTPW6DfQ24urFJly/TD+j5Lg6UIsbF+v5PsqMC3W8V8cgE3gqycLBpOBn&#10;b93Eh0+u4JM3r+FzHntO/S8yY6CrGu+RIQhw/F8T8Pj+szfw4xdP8cs3z/HTV2/hB+4P2bNzGbYk&#10;RWHlUk+sXOKOZUu9sIw/4OrVoVi7PhJJGxgJU9cj52gaKkuOqrkCHdT/MjCoqugoTuRkqHMVZUcp&#10;I3JRW5WHhtoCNNYVo/HUYH5AtnWUC8IKqsqPk1nkoL62CPU1xainPm/gORkPICYJPJUIpFToJtMQ&#10;6yF17yN1ly7DHr7uaKhQCT+5TpJ+Qu/PtlfzPGk+7QwjYU87NT6vl+5G6R0Q6t9LgJJxBANdosXq&#10;0d9dh+t0gOt9kpRpJNB04RadYYCg11OTi6bcdGQlLUU6JcEhNnLpMlQ9BqFe2B3ujVUultgR6o0D&#10;SyKwgRLBd8F0OM2YBP8F2ogyN0SMFak9I9YSMgVZZstpLrW/3jzYzpwA13kz6eQLFRAEEUCWONsh&#10;wdWJQKADNx0NBFISJDhZIYgSwYM61lVjPIIM5iAlyAWlbJwnyQxq+bs0MPpXbluNg0uDsC3YGWnR&#10;3tgXH8jvFISCDfHoOLgVj+i8X5ytV87/hYwuZKT/iq+/OluHr3sa8UV3A77gsc/ZeD6jDPiUzv8x&#10;pcD7pP7vkRU9Z+R/k6D4qCQLD8g0HhYexM1je9GVugEVayNQviYMpWwvh8KdcSDcBbmUTsfi/SgH&#10;CALuhkh01kGyqwG2uBljO5nAzmBbbPQnFXcyw8IZEykDCAB0+Ffp+GIjX38dQ4e+ij8RFEa+8jKm&#10;jxsDzYljoTOFQDBprFrMRBKAxlNHK6cOsKTEsjHksalw0JoCf7IDewKFJBJDLU3hZ6gHJ805lAGz&#10;4GeiB0+D+fC3oCSzNyUr0IYz5UOAxUIcWrcEu+JDEcxzsW5W2En2l7NjpbLeujx8+uQCvn77Kj56&#10;2Ievnl/BF29dYkS+wWh8HV+8cxVfvXcd3314F99/dA/ffngbX71/k855DZ++dRUf8L1v3z2Lp9Tr&#10;j69T8l5uZeSmlB2oU0ByqbeGVkvnryOgNOPelRbcv9qCRzdO48ktStoLDYOAc76B7bSVdppsl2xB&#10;eiNoj8gunt7qxdM75/A25YfIDMkH3KYkuXFRcminFVO4yaAgMuUxz7/9+DKZ8XmykD4MaeaPLdZY&#10;m4eaisMoLcpAaXEGysuPoLT8KGVCFkqKDqEw76DS+lKR6GRhluohKM3LREnBfpULqKrOQYkM/Ck7&#10;ovILtQQFcX4Bgaa6Mjp9EU5VncCpagLFKekxKEELHbpNHFqYQ12pAoKGynw0ERxURp9gc6o8V/UW&#10;1JbmoKLwCAqz9+Hw3m3YszURO2VF1/UEMmVx2Lw+GsnrorE1KQ47Nq3A9qRVaq7B5rVLaQm8djl2&#10;b1mJrP2bUZSzB5VFmeioK0QjKZ/ov3OMeucb8tFatActuXtRf2wP8hkNMtctRoashBzsTUcLIhsI&#10;IrV1VXUG9seFKZM6hV5shC4zp8BXex4Wk37G2TAi0aEXk+K7L5gJZ56XBTgHi2LMQqgpG6rZQoRT&#10;PsTaWyPexREBpgtJa2eoHEGCo5XKM4g0cJkzQQ1Gimck2xvjTRmwlICwAtU71+EUHbJqx1o1vkBY&#10;gTCE3REeasRjFqNczdZVuE6N+744+ZlT+LCDkb61Eh+3VeLT09X4kMD5AR3/Pf4m79Dx3+Jv9JTA&#10;/uTEITwpOqzsfv5+3MhOxdXMHbhCzdy1c61awbhgiQ9y49xwMMQWmaG2OBbnhyOUTXuDCAIuZtjg&#10;uJAAoI8UD0Ok+lsgLcCabGARNTlBjlFYc9IoNaLwZekyfPVVlRcYP2oERowYrhjBKMoEAQItAoDO&#10;5PFYQIkg8wtc9DRhTVpvz2cTaiulyaQA7CzYzSMQ85m5kQF46cwnIzNGENmZrCjlqyfLzpFByGv+&#10;LlEuNgiwMqRcmAs/Cz0s8bBHcpgPovl7hTvw9/OyRu72ZcjcGIlju1eiuyYb987V4npXOR7QYR/0&#10;n8KTa214fr8HHz7ux7d0/B8/uqvshxf28V1898EtfE2g+OKty/iU0fyTN67jg6cX8P6zC/iQYCIj&#10;At99ck7ZO0/6yV65/+gcPnzjPN4j6Lx9T/R8OyXwIEu4f72VUmGAdoFM+DzeeXyJQHMZH79xVbGD&#10;d+/Tue+eU7mAxwSFx/cHyKB7FAC8SBreJWu5e1NYuQwPaMWQ+pN0vqoiNNQU0jGL0cIG0dRUino2&#10;ihpG7eqqfBXFpStPHLuOTiqjCmsl20+rrRQGwGgujk2m0H2akZhR91wPo3BPCwbONuEidakaj3Cl&#10;m3S/D/dukSrduaDGDNynPbx9AY9I82X/Din6PUqC+2oQECUB6bqYaPzBkYKD4weEBUjXoTCCpmqC&#10;DMGiuiQbtWXHuc/vy+8oQ41lyLEwlxKZvnxoF47t347j+3cgK30zjuzdiON7N+H4niSUZGxGVeZ2&#10;1B3fharsbWiiBm/M2o7yvUnI2rgEB5aFYXMAI24UNW9sKGm6DfU5tTBlwW7Kgjg2KE+tqdT/MxCw&#10;kJrfxpxgYIZgOnYYI5aL1NXTFKNTa82G23wNhFPDxtlbKNYQscgEsXT8IDNeqz0H3qSwsfZmBAQt&#10;+OprwptA4svIFWG6AKudLclIPHBEBukkLUFJ8jJUpKxEOTW6gMHh5aEKBGTOw2Y/O6SFuePE2hh0&#10;7U9RowA/aKlQlF8SgO82FOFd6v53607gaVUunjDqPyQAPKT2f0iQf1hwAHdz9uLSgR3o2bUJZ3eu&#10;Rysp8wmyjqMRXjgS5oY0v0XYxyifFe2CjFAH7PC2QDKj/wYXAyS56GGrtwlSg22QxmuEDST7WyLB&#10;2Qj+pOCzx41WQDCUQPDaK6+oXoIJY8Zg1PDhGPbaUIymTJg6ehAIpMdAb9JImJFRifNKd6C91jRE&#10;OZgj2tEYwVbaihEEmeuSBchaEloIMNHl8zcmO9DjMX3Vy+BtoAVvgkU43xfvZg03XYKJjT6Swjyx&#10;mpJgmacNIh2MEMl7rglzReqaSKSsCMLR3atRmbMTFbTio9tRxHZSlrubgesILp+twvMHvfhUmIIw&#10;hOeX8MXbF8kIrtD5xVEH8K44+OMBSlNG7fti/XTmXsrYs3h294xy+Hce9lLn9+C57N87q4Dgkzcv&#10;8j29eHBTusVb1JiCd8kwnjGSP+U9JGH4GWXCF89v8bPv4KM/koiSKPzg2Q019+Hz9+4qKSF5Ackd&#10;fEHmIuMHPuF3fe/ZRQw5RYepLj6KkyXHVdRuqC9HZWUhChn1CwqykJ+bibyjGSgjE5C6AjIDsLz4&#10;GOl9AQFAono52ptPqqz/GVLxwVGIkkdoU3mBc6TgA6Sgl/qbcf1SG03yA3RwyeRT91+lg0sOQHIF&#10;MrBI9i+f78Slc+3/S/LJaEGxF2MCxGRfcgVyXABikP43qIy/DCv+f0OLBTiaCBzlONNSgk6yk5YK&#10;AloxWUvRQdQz0jXl7ccZOkgvGVDbiQwygnScPXkYV5ry0JqThmObE3BsfQx2sVGkBLox4vpjrZst&#10;ndFfAUGilyPCjRlpSP/9F85FGCl/lIUxoi3MSPsXwtdAEw6kqotmToX19MmUCdpkCFqItLbEchdb&#10;goUOIkhtFztbwJ901llzrmIG8a7WbMDz4Kk75389EYHcxlsZUYpYYXugPfbHMgITpHLXxaI4OYGg&#10;sBx5iXHIXhWBdJ7b4mePJA9LbKLtCXHBiTXRal2BG3R0AYUnpPyPyfqekM29Scn2FrX/I1J/cf7b&#10;R3er6H+GrKh540rUr1+BKsqkPLKNgwEOyCDI7OH90wOdkR5sh51+5tjiYYBNLroEAV0kuetjG4+l&#10;kS2khdojNcSO8sUWST5mWOpkwGhsitljxiogeJ0OP0IGFNH5J4wdq9bTGP36MAwnK5gwYiR0pk6C&#10;wYwpMJ4+GmbTR8KJoChmN28KqbweYhyNqPMXUu9Pg5f+XARLhS29+ZRZsxFMYJBp3+4LCaZGMsmL&#10;z1S6ZckklntaI8BsLoIstbE+2AVrpaiMtw1inIyxzGsR4nxtkUKJsIPyJ3NrAoqztqL55CHUVx5G&#10;bXkm6k8eoUTNU7mCK/01uHO1mdH3NN682Yw3bzThzVunKQXa2V5bSNEbVC7h1uVG3LvUjvsXTzNK&#10;t+ABo/0jMouH3L93sRF3KQMeUB48ZKS+2nMSZ5vy8YD3ePbgrOoiVKMY73arnIHkHmRko8iNx9e6&#10;FRN46+EFxRLUSEJJQpIRyGvZvtj/6G0yiOeX1WffutRARkAqXkf6XV6UrbL7JQSF0tLjKGN0LSnM&#10;RGHuATUgqPiErEpMeZB/gIBwSM1FqK8tUOMEJCko/f4dEqWp53tEz59pQH9PPUGilJKAIEPp0N5U&#10;zPPU8nTas7QuXtcjGv5cGy6d71DA8QJEzhNQ+iQJ2Vaj+vtlK+MUxP7va8kViIxoJoiJtGinxOhq&#10;HMwbCGPoI0PpZfQ7RzosAzNukJ1c7q7Hzb4m3DvPz+N3Ol9fiDMyvJgRsfvkMZxrKMD9gUa8ebVD&#10;vS5J24CjiUuwI8yLEdYRu0I9sNHHnjo8GHvJEKLZ0LxJ+SMJBlGm+og0MUCIkR4izU0QZm4EH/35&#10;sCGdNZk0DpZs0I4a1KoydoBSYKnQf75f5hjE2JnS8QkS8+eQ0hog3smWIKJF9jBDDXrxmD9TMYMI&#10;KXbiaIYUf0ekRXji4OIAZC8Pw3E6f9GGWJQlx6Fo42Lkro9C5hJ/bAuywzpXU6xxMsIWUvJ0AkIu&#10;2cRJsonGlDXo3L0JfWRJl7PTSf/34eL+nejavoHOvwL1lEU1qyJxcmUUCuKCcIjOkuFrh710ljRS&#10;5zQ6SpqvPbZ5yvgAPWyi82+kFEj2NMIuyoCMCCfsp+0Nc1BAkEJZsN7TBMtdGaUtjDBt1GhVhGQY&#10;Hf71oa9g5KtDMXHUGIyhNJBuxNd5bsKwYdCZNgkmUoRk2niYTB+nQMDNYB4c+dy9CbSRMu3bSo/U&#10;fx68dLUQRrblq7+Qzq+hZncupkzxNJ4JD73ZBAoyLBnnYaGLld62iLKXMQfzKA1sscLHDqsIbnEu&#10;Fljj74w4Wf0oxhd7E2NwYPNSHN27FpV5u+kzmWpCz8mifWrbQDncVpNDmSuD3QrQ00ijzDzD/e6G&#10;QnTROusLcKapiK9P4HRdAdoox9vreE1rCQZOV2CgvRznxLh/oaMSnZTQ2Xs3IC15CfopR968J4OC&#10;zv7h7JQMj8TIKsgwnj/sJ5Mgy+D2nSfn8f7Ti7TBAUPi+JI4fNHtKPsfviU9aJcpUXj8DTICcShx&#10;mk7lxHU43VaNpuZKtDVRt/PLi2RorC1FYwOlwinKA345GT/Q0VaGbn5ZkQLyPtWFSAcVVnC2qxH9&#10;Zxtw4VwDnZug0HMKZ7vpkD216KUT9jFCKyDg9lwfo/eFDgUE0u0nYDBAILjYS6O0kCTfi3kF4vSS&#10;SxAT53+xLyAgg4LkWPupUnSQ1SjA4Huu0OEv99aprps+ft9LMmjjdCVu9RKAWspwmlHxDCNhI0Gu&#10;qegQzhDcumvycaGNP0xLOWpJj4tSE1UiaWuID3bQEXbTkXaSHeyP90eSlz2CpWExEkWT4oczoofo&#10;k44SDCIJAmHUqN66OjCaMAZGE8fCbtZ0soOZcNXSRLy9LZYQCIJJU2MJBNEy9FXmIyycRSAwRKyt&#10;jVoAxYX0V3ILblJcgxZspI3FbPSJnosIRN7IWhqELIJS1tJg5KwMQnFiOMq2xJEhLEZBUhSOrAjA&#10;ngh3JLpbYK2dPtZRm290NsEOn0VID3DDETKbvJhglMZHoHJ5LMqXxaB0aRSKlkTgxGI/5Ea4IZMM&#10;YI+3NXbxHqkEkzTvRcp20FG2uJirZOBmNwECbikFdgfZ4ECECw5G8TmFO1Ia2GI7gSElwIoMykQx&#10;AqnTOGnkYDWioVKH4JWXMJZOP4VAMGrYa3j15T8pIJgijIBMymTqBLKByTCfOQ2OBAJ3gqSnMCWD&#10;uZRWxoihzAowIhPg8w6zMOUzNFHMShhCFL+jr/UCyoBZasZnkPlC1buwxM2SAGAJDzKEKP4WSz2s&#10;CQY2WOq2CMs97CgTFqkFVnatCsfuNVHYuzkOWXvXqOm8eWQHhce2o4TAUFWQgdoTB1FbcgQ1JWQL&#10;bEvVlFUn8zJwMj+D4LEPFbnpqCETq+KxwqOpyM+Wafp7UMH3NZGZ9VCmdVOudTeXkwWUqjELp3if&#10;BrbR7uYTbM8lqg33tkugk67KEwx2J9R4hr7OUvS0FzNIMrCdYeDrLOO2Etf6GfCkm1IlKDtw43yL&#10;OnZtoIlsu3Uw4UiGMUQy72cYOXvpcOKEZ7gVMGhtLKVUyEVN5WCWv6YqB038omrocWsZnZ5fqEui&#10;ex0jeDMuDZDKU8uL3b7ej4d3B3DvJmn89bOUAmcoATqVXepvxYXeJpznto/ReWCAbOASjxMILlAO&#10;XKIcEGkgBUeu9sscgcEZhAIGkg8Qk9GAAgqylagvf8OLHgQZJHSOwHSu/RR6W2rQQ0Boqszjw+RD&#10;Jatp5kNtLs1G44lMlGRuQxF1cyGpcmXWbrQUH1YTjVrlGv5gtcfSUMrzWRsTcHB1NFJj/LE5wBFb&#10;aZl0PplgtMzeFP46s+CuOY36XZ9mqMYJhBIIQo0NECTTYflagMB86kSVubabPYMMYTLCrUk/XRap&#10;AS0yxyDS0lAxAdG3/pQXYYyYsnCqAIH9nAlqgowfXyspYUrwICXeRGc8uiwEeasjCQLhKFgbjtxV&#10;QchfG4bipGiUsuEWbIjC8dWhSI/xJFW3xUZXMyQ6GCrbKMzCzQY7aWmUO3u9Ge0ZFdN9nbDPzwX7&#10;fOjE7ouw3dUCu0ijd5Mu73C3xFZG9M3OjPwuZADO/B6SC/AyRioj/r5wJwUAB2iyL7mBXTyeTlaw&#10;NZDsxN0MCU5mcGS0njl6pKpN+OqfZF7BS5hEhiA5gWHcly7FYTw+i/JBn85vMm0izGdMgOXsSWQE&#10;0+FuSFawcLZiBGFqwVlrhFsakRHMQ5ilCaWXBSWBEQIJBpIDCLcn+EjlYjIJ6RmQ3oUwSrLlBPMg&#10;S134mS/ACrKdJfz7lnvaYS3//hVkDCIRti4JxP6kOOzbFI+C/cmoOL4TDaWUlRVZigl01FMetJWw&#10;/ZWp4cXdjUVop/+0Vx9nZM/nNgfNFUeV1RMoZLhyC5lyM5lovRqfcATt9LFOMgqxnsZiAgMZNPfP&#10;NtHhyTDONBXiLB2/p6WI+wXobMhF26lsdDQd52eSWbTkqe3ZtgIGQjKStmIGwCrK51YyiTOUEl1q&#10;X451kJE0UA7KZzfyOw3JO7wHBbKG3fH9pP2HVA5AGdGsIHePqh6kLGcPShkdK0sPUzbQiegoqvYA&#10;kbCk6ACPH1W9AzJW4MqFLty43AmZlXipv51AIROHhPK3c0vJcJbMgEzhbF8DwaAJA0SpiwSCSwOd&#10;uH6Zmv9iNwbIGPo6yCTIMsTZJcKLs3fQRAJIAvDkiWzVqyCvhRnItrGScoXWLAuvFOfwAecSqfnw&#10;eW1bOWmbJDhz9iMnNQnHd61HXloSyg9uRxN1caNYUSZa+KM0E7UrDqRQFmxUXYgZpN574gKwmRpS&#10;CpHsifam1mXUkC4oranw1J6NWCtzhBEIvHQ0EUIQ8NddgBBzY1jPmqaAwIrU1ppmQXlgN3cqQqx0&#10;sZwOKMnEUAt9yggDOrmAgQk8dOYi0EQAQfIJs2Azcxyc502lVGAjpjQIYjSUOQwx5loEJjsFAifW&#10;x+JkyhKUbYpB/poQFK0nGGyKRRFNmMExHju02Bd7QlyxnVEvWaorOZhhk5MVttKJUhwtsc3ZFDt4&#10;fLurFXa4LsIuNztubbGVkTPFzRybXUwIHkbY6KTL9+lgCxnADh9TNYdARg8KAGQt9sLBaDfsCSOI&#10;BNkqdpDB/fRQB2z6YwBUvL0Z7HVmqvLko155FcNEBtCmjRuvVjseKoOLCBDDXnpJ5RGMZk+H2cwp&#10;ZARjYDN3Etz0yY6MCQS6gzUdJMLHOJiTRVFeCTBQGkTbEBisKc+sCAYWlG383sICpBiM1H6Q94Qs&#10;MiILcEA8/z6pThTnZoE4V3PeywKJge5YG+CkEpGJ4R7I2rwMaWti1LiC0swtqMndzeBykI59ROUM&#10;mmqy0UTnbqLTN1UdRV3ZYZwqPsDzB/4HAnXFh5SJ44vVERReHJPznXXH0XHqKDpENlTnoZn3bSw/&#10;QHaQxdfH0MXzvS0F6GfkH6Cd6yik5ePquQrculjNqF+D25dq8OB6qxrH8GKG4aNbMmOxVY1H6O+u&#10;QC8le1ddIe/LQM92P0S65FThDsmyV+ZTBgz2+zfXk2K30vnEWhhpO0/hIrW8OPgNUoyL/c1/zFJs&#10;ZCRvxMDZZjo4aT2jt4DBmdO1ONtJtsDof4GMQXoRJDfQe6aB+5QOvXz/OV4/QIZwsR2XL56mpKhF&#10;Oz+rvbkKTfwedXRayWG8GFsgA5ik7mENnb/4xCFVV7GabKWupgCnThaohGd5YRZK8w+j5NgBVORk&#10;oonO31jGB8pzp/m+ujyCHDVwQUYKt1tRfninYgKt/FFkGGlb2RFeR6Q8upcgkIxqXnN841Lso6aW&#10;wqRbKQ0kI5/oZYM1blYIZ2T2oIP6689HnJ0Nt3RSsoAwceb5Wqq7ypJ01njyeBhSGhjKdsp4uCyY&#10;rRJYy1xs6PiUFOZ6COU2yEQf7nyft56WOh7AqCUj3xbNHg87zclqskwQgUDKpAfoaSCUDTvBzgip&#10;bKi5Uv9vczyqdiwjAMSgaGM0ijdySxAoIjsoTIxE/uoIHIkPpHb3xK4gR6SQ+sqQ3w32bOy8z0Y7&#10;A2y010eSnQnWLzLBukX6WG+jh/W2lBR2lCM8t8HREFvcjLDTxwzp1P2ZdP5D0a4EAUoBbjOj3ZEu&#10;eQFKgv18fSjOE5mx3pRUTtjsuwjryWIieW8b7VmYO240xg59TQ0lHjN8KKZPnIgxlAcv5h6MfPll&#10;zB43DoZzZsCMIGo+fSxs+Bw8+Hd7m2rDk04vCcFA8/mIsjOkRDBSycEQAmu8kw0ibY0QyeNBFvMR&#10;Q4eOkcIkfJ6SNwizIoOjJFtKsFvuaYM4gqBcu4K/baQtt3w2KdG+BAkLrCJTOJi0BKl8xnsT45C7&#10;JxH56UnI3bcJhQe3oeAIZcLR7araUElOOrepKC/Yi5OF6ZQLwhzEufOV852pP6HqX8i0986aPJyn&#10;DJV81ZVOyvJytr/aXAUEjWSmtQyyJ/P3UlrwXvnpKM9JQ9lx3jtnF4/R8nfhVGk62cEx9J8+gYtn&#10;yAJo52TI8+lSSoRyBlSZB1SgJkjVljDA5afyfXt4Pwb3YztReDgFQySKCsWWyHuBjnq5/7Qa53+R&#10;1Hwwgkv2f9Aunye1uNGLB7d7FRjISMP+s3UqByBAITmCF7kCGV3Y2VZLIBEpQT3fREemM7c1Sc0C&#10;ySucIljUob3tJE7VF6Lq5FFU8SHIHASZq1BHAHhRXUi6AqWGgRQjKTtxhGzlsGIvpWQF9XyYdRWH&#10;UVN0mMh7jAhL1KW1V1MvNVeTWlXy4RagJucgKsl+ju3YhH2Jy5Eh2fX0zaigVhMAkPxAKwGgmQhf&#10;d3wv6rL2oObgLpSnbsT+FWFIiw9QaxjsivBQkkBAIMHeBD6UBaprT58Rx8YKXgsXUKca8LUuPBZo&#10;URZoKElgMXMq9CeNVfPiF0wYBQetGXRoHVXcJEjlCIwRygglS6OLdPDS01RJRD9qV5f5lBKMgg7y&#10;Obw2gODjS20si6cE8boYMz2spjPvJkDlJ0ajZvdKVO5IQMmWeJzcugSVWxajdCOZQWIUCtZFkz1I&#10;ibAgZMT4MUq7Yjflwnbq/xRq5WQ6Q7KziWIK6+gkaxfpEiT0yACMkcxIudWTTIFsIjVgETLIADIZ&#10;+WVewZHFHjgc664Ywb4/AODIEm8cWxGAI0t9kBHljR1Bzkjhe9fwc/xN9LCIz2bWiOEY8aeXMHzY&#10;y5gxbRymTZowWI+AjOC1V17GaAGC8eOhz2diRTCwmDEO5jPHqO5DT0oqN7IBTwKirEsQaadLMDBW&#10;3YcS7Zfw2UYQwMJtdCgdFpIFaCOB8sdTX/IKlFiUB3FkQys8HZXTL6MkiHEwJjBYqYlHUsx0W6wf&#10;VlMKJriYYfeKcOxPXoadq6OQvXMtKo7sQgNZcQujemdDPv0oj8yUDi5OfiqHjncMzTVkytWk/hWU&#10;owQD0f2ttDq2t5N5+1Cbn8HgI2w1G9m712Pnhng6PwOYUHZaU/n/kxNVwshz9ymrIBspz9lJR96u&#10;TF5XyXSAkj0Ehj2oFocnCJUX0NnzUlFCKyZ4lBCsKnJ3Ekx2DL73OF/n7cYQodeVNNlWFR9DtUwV&#10;ZuSU+oCyFaukM5aROVTSMU+WSLWgg8pO5O5FAXW0DMypraDWOVmIplNFajyC9CYIs2isL0JDXT7q&#10;awcHF0kPg3Q3Chic5raBzKOiIheFhXTskmw0nKI26qpHX1eDYgICBGIyqrGEGv8EgaCsKIuUi/qo&#10;tAKdpaU4XZSH04VE1pMVuNnYiDunm3Grp1UVlGjiD1AiyZqcfZQHh/ngD6NC2MKxdDSV8j58uHW0&#10;Rv4wdZRDDXncp7VLabR9KThMKrhX9OHSUDqaH1Jl3QJfW6x0saQMWAB3LTrnQlJNI0ZvIz2l7YPo&#10;mM6Mdo6a02GnMRXGE0fAatZEUtvxWDhhJLRGDYPzgrmUBsZY4kBpYCqViSwoC/ThQwZhSz3sTsYg&#10;MxFlFqJMjrGZK3X5prPBL0Qw9WwIAcF34Rz4EYjCDLWx2FpXVVPeG+OF4uQ41KauRvnWpQoIarcn&#10;oIKSoSR5MYo2kBmsi0DuqhA6qB8juDf2hLohNdgBuwNtsZMRe4eXNbZTF29jlNzmacF9cwKFJeWE&#10;FXb5LUIadb5Q/cMx7n+AgCejvhsOxDjhQJQzji7xQt6qIBxd7o+sBF8c5ut9aki2Izb6WqoFYD0X&#10;asJiziRMHvYqRr30MqaMG4O5M6Zh0tgxCgheTD4aO3Qo5kyYCH0CqQXlgeXsiWpKsfQW+IhsYnQX&#10;qh9E6h9mrU8gMFW0P9BsgcoZCEsIsZJahOYEgFl0cFOyAH34GWvC33QelvB3XOVtz2tNEU9JtNiJ&#10;ksLBUJUri6fzr+ZvvTXaB8s8rLCObPDIlhWUB1E4QEDITduA4kN0JrLKivx9KKGULji6m5aKvKwd&#10;OJaZgqz9yTi8j/Jy/2bkHt6BnExhD7to27m/GQWUGIVSXzB1LQ6lJKgq2iV8vyQWJckokkGYg5jK&#10;LZC5CkA0VxxCy8kjSkp0N+Siqz5H7bfXZqG1+jBaqshwT/L6csoTSvm60oPcP4T6sgOoLiQbyN2F&#10;kwSGqtxU1JAZDKkmZZbIK6MEi3MO4MSxDBRkvyg2uodfNo1/QJqqEVgmUZhOkp+9S2U9jx/aQdvO&#10;41L77LAqRVZKvVFemvnHIKRCOnYhqXuuGnLc2liJ6op8VZdArITgUkCqXkgQEjshA38Y9Svo9AJE&#10;9ZWDxUqVfCnKwcniPFQXnEBTbhF6cqpw4XA7HmSdx9Ocq3iL9l7uDTzLvYL7BWdxrbgBZ0tLiMCS&#10;FMnjg8xFT2MR+glAZ5uqaWV8ePx+AmJ86A2Fmajnd6/OTkNNVipaCRyF1ILHk+JxaFU49sWFIDUi&#10;EDvDPOhw5lhCNiDLnXtosyHqkMpLkQw9bQUCQjuFxjvNnw7rmWMJBEPV4psSyQynjIYuGYGLDHYx&#10;NUIEtexSO2sstl2kmISPng5sZkyFTI+V+oUyD0FqGlrOGgtrWaRDpAGjnayi5E0nECAIJxCEmWgi&#10;jpEv2d8WB+L9UUo2ULUzATWUCXW7ZATicrKE5SjfLOwgCoXrw3B8pURrglyMPzIiJZI7IJ2AkBZg&#10;h1R/O265H7gIqYFW1PqytcHeYIJAuBOlgICAlwKDTEX/XXBoiQtyl/uicFWgAoLjZAPZy3wVM9hL&#10;IEj2t8caLzIfi4UK6Aymvo5po4Zj+uixmDdzJmZOmqy6DYUJCAiMfH2YAoLZEyfBlGxAZhtaaUyB&#10;BZ+FA8FRxlhIZJfnLSwgkM8lipImROoNUDrEOporB5caA0u4DTKnHFi0AAnuFrxWug/n0ekNyAQs&#10;yAisyAQsyBCM1XRkOb6CgCjMYCMZ4FqygqVkDOkEgcPJCcgko6w4TD84kIJqaT+M3N0MPOc62S7J&#10;kGXSj6o3QMYsY1jaKQfqyQRyj+xEqtQ/3LkCWRmUF5mbUJzNe5xIR1tNNlksaX1LGdupdCdW4hzf&#10;K3peJQ8bS9Sx86dP4lJ3Ja71VuPOhQbcvdiIm/2ncONcrbKrZ6uU3eKxO5Qct2RAX3c1LnaU4zrP&#10;X+k5ievdFbhBu8JjF9tKMUQy7ZKBF/0tJt1wosv/nxUord5wMp/6XHSGFGSgY1fRMelEJXwI5fn7&#10;6ax0IrKFU/xjm6WftLkMna2VqrDJ6WYyBWojGXtwIk+Kne5DTjaBhjpc1kUoEb2ffxA5fF1UcJCv&#10;uX8kjVqL9yRLKSXaHs8gGKWSJu0oxZUdbXh31018lvIGft74Cb5f/SE+DruHh25ncM6xCt0eBIr4&#10;Qlw7WI3b1fU4X38S/S3l/JFKSN+KSeOq0NtShT5aUxmlR+EBsoV9aCwma8ghrSJiF+9JRm7ySuRt&#10;WIZDyyKRmRCJXWF+2BzggtWuVqq0mJoHMF8DbloadMr58DMgtadTerMRupLGC6XXHTsUBpNGwnTG&#10;eNoEWM6ZBoMpY9WKPDL0NdLKjGzAUgGA+4J5qu/bauokNfLQQ0cTLgtm0WbAnLTZTnMm9S0/S580&#10;WNZNJCPwJzUOoXwIZwSMXWSgKiTtjfVBXmIMylKWo3r7MjSkrkIt5YJIhmqyg5Nb4lCWRDBYE4Kc&#10;5YHIivfBITq00Hpx8n2M9vtCnaj/xewpH+x4zEG8OvkVAAD/9ElEQVSd28+InxnjhsPU/UfivZEl&#10;9F/qDazyQ/5af5xYE6yKkBxf4U8JEohssoIjy/yxM8ING/zssMzFGD76lDpzJsNw6ljoUDbpTJsC&#10;renTMV0GEg17HcMoFUaQFYwd/jrGkBloTSGb0pipVuO20ZwK69njCI4zFRPwJ1hKHkVma0r9BjWe&#10;gEAgYBlJmbCUkinGTh8JrmZYzEgfZKqpaH4owSHccoGK/jL9eJW3japXuJTMIZxAIGAQY2+ASEqL&#10;tX72SI7wxEpfOzU9ed+6WOzfuJSMIElVvs6nnWQbaqMk6GCw6aLjDpDVXuxpxs0LbbhyTua7VKkJ&#10;RnVkqLs2L8eOzQww+xJx/OAm5NCOZSYj/+g2lLL9lZP6S7ej6lmgPwkDkFmPrVXZlLy5ih1IErGp&#10;MhON5Qf/Z00Vmeg4lYvTtTm0o+hpysf59lJcUFaCy13luEMgePN6O96+eRrv3e7CO7R7/XUYMljd&#10;Rwbq0IHoGGJS3FP13dNk20Otf6a1glaqKrCc65ABOifRe1oqsUh3CRGMSHilVwozEIGud+OpDGR4&#10;eh2P7/XizvU2XBxoREtTEfU/9XploapXcLIiC3XV/KMoHWRVJVkBSYqVipSQUmYiRaRXoLW0HAM5&#10;zbi3/xLeTb2H71I+xj9W/Ii/+P+IH8w/wvcGb+OL2Xfx1uwzuDa2Ej1jslE9Ng35GutQHb4Vl0pO&#10;YaClAW2NBUTdfPQ3ElE7m3Cpq4VoO5hB7RXErTuB1hMH0CwJn31bkbdpNdJjgnF4WRSOLI/BjlAf&#10;JHrZY5mTJSJJ22VFY+e5dE7tQQeWse0+BtqkoHNUlWIXMgKt4S9DZ8wIMoFx1Lgz4WdmRGYwBXaM&#10;cEHGBghUXYyG8NJdQAfXgb+hngICV625BIN5cCQzcNSaCts503m/eXDWmjUIBFZ8H2WDrKbkozMb&#10;IcYLsFiSe+5WlAcEAjbWiq2rcTJlKWp3JKCOYHCKVp+6ErVkB9VbFqN8QwQdNwg5y3xwNN5L6XzR&#10;/IdoL7S+gIIAgEwllp6AzMU8H++BLOr+Y3TygrWhOLE+nCAQQPMjuAQin0xDGIH0XGStCMRBXrsj&#10;0h3rSbej6GCuWmNho0G5o6kBUylHzucxb8oUTB8zBiNfegXDhvwJI19+FeOGDcPUkUNhqDEdRrxG&#10;ahAsopywkRJuBFoZFOQtSVMBAGtD+BGYo2XhWcom6Rpc4roI8Q4yjNsAq0jtE8gKwiy0+FoAWIdg&#10;ugAxDgQOcXpuxeGlZqHMRJSaBOE2CxHN9yaQKWyO9MK6IGfE8vku8SbYJi5GetIS5KUn49D2NTi6&#10;PwU5pP7HpNDtga04nsn2c4RSQB3bxv2tZNU7UHycAZCBJufINmRmJGF/2mpVVlyVGz+QREaehmIB&#10;ArLsRklgEwTapFvxj96CgdODjGBAaiA05aHz1DH0tZ4gQ6gYZAI9dbjR14RbA/V4cKWFDt+Bt+h/&#10;Ty414jFN5krc66/Frd4qPBg4hWfXWvGM54d0kSKfYbQU62IU72ouRzcj+RmaGpHXWUOnl+IdJyGl&#10;lF6UYOqm4/SSwvQx4g9016hplbcIAneudOA6tzeIhDcvtOPa+UY8fTBYe62zpRQtp8gWpLAp399B&#10;GtRJJ2yrK1LHZWpzDwGmp6sSZ08TkFr5h9W34Y2Cy/gw4zG+TvkUf1n2I34L/BW/uwB/N/on/jzu&#10;G3w/+n18NuIJ3hl1FU/GduLepGoMjMtB5YgU7H85BNl2K3Ehtxrnq8lSyHB6a8rJBvj3tVWiq4UI&#10;TgZzpq4SfbWVuFxXhU5Kker0rSjbvhGb/b2R4u+HtPAQbPZ1VxONhA2ECRVlY3PUmEFnNoSHLK8l&#10;i3Au1FJzCtwWzIUzZYPm8Fcw9/VXVKLQcOoEOJMJ+BjpqWuDKQ28yQQEALz+mBDjRWYhXYyevJ+w&#10;BCfNWXCgI9gTcJz4Hnt+npsOAcBAB8Em+ggk8PjryVyE2Qg10cESWwMClquqTyCzD09uXYaKzXGU&#10;BitQz8bWKGsPsvHVEQyqCAb/YwaM4sdI4yXCH47zwqFYDwUGg0ZgIP0/HOdBmu+O7AQP5JL+F64L&#10;Q1FihNoWrgul3AhVXZZFfJ1HgMhfH0E25Y89vFdKqAuWOBojwHA2ZdQUuBIoHebPZqSfCp3JI6E5&#10;cQymjxyuFj0Vk7zBOMoCzQnjYErAMCab0p8kuZbxg2MB9OcqaSDjLAQMhCFJT4okXWU2pzfvH2dv&#10;RtA2xRIygmVOZljpYoUoaz1EW+mThXG7aCEWExTi+b0kHyDDlFeTUUXZy4rKWvAz0SBj0FdgsJZM&#10;YEesH1ZxG+VkgmUyonJlhMoV5JAZ5OzbjNLsVNJ8GmVzweGt3O7ACe7nUELnHt6OwmO7/8egC47u&#10;xME9lJ77k8kA9qCSQbAsJ43bDFSRXcvgJEkOvhiMdDIvHXUljPwMni0Mnmdbi+iXJehqzEdPywk1&#10;1+F63ylcoxS5ea4Zt8/X4/7lZrzB6P+Q27vn63CHUuH6mWpcaKHEoO9d7agkMDTg8cVWDBGqP2i5&#10;aK8rQCepjVgHnaO9vgBSGrmZdKSW6HSqPJv7OUrryEioVukXJWLVcStyQfWfyvRd7jfwmlOlWaiv&#10;OEJGIX2dMgagkPQpH638vA7eV8o5CxCdbhAAkqHD/KJ97dQ7bbh7thPPGq/hee4DfLT5Dfx5zaf4&#10;W8Rf8avn3/EPq3/gX0Z/w1+1v8GfJ3yG78a8hQ+G38Lbw/rxaGw7bo+jQw/j3zL0AE6+tgG7RzPq&#10;eSTiYW0LLraS6TTU4nxLLS60VaHnFNnMST7A8mZcyz2Je3lNOLvnOMpWrsWRiFhsdffCDk9fpAUH&#10;Y4OHC5bbDy5uGkKN7kbKLhReBq7Ykbo6z59LB56vsv4u8zVVj4EkBrXHDoe+mkI7hlJhhJob70MG&#10;4UMW4ClMgJLCSZsSg84vcxBsZk7lfal9eY2MQlSjEefOJhjMUiaA4KOvSzrM6Ge4AAEGWqpmQRBl&#10;SawkDal5pXhKHqNWUdLgkONKSoKG9HX/AwKRC9XblqJSJRAjkUcwOE4q/0LXHyUgZJH+ZxEUspUE&#10;8MRRYQ7LPXmdJ6N9kGICAgRiJUnRyko3RqvXAgK568KRuTwAO6JcsJLfKcJiAcFLA36GMwiIfF6U&#10;NhZzp2DhlBGYN2EEpgx7CWNfJgC8+qoqby5DizXHjYfhrNkwnj4GRlOGwXqOAMEMMigNNaZCelV8&#10;Zd6AqQ5CCQBSMDbQiE7M8wLYy0j9l5L6y9L0cTZkBzSp+hRtRRAg7V9sZ4DlBIH1/nYqL7Da14YM&#10;gPKAbECKmQogxDgaYjHBYmukpxpluCbAEcFkFGv9HbF71WDi8BB1vyyIU3hoO4qk/Ll0KZIdFGTt&#10;JgCkKSsh3S+nhJBtgSwiRDlQcGgbKnLIhAsOqMSgJASbxc/oU/9LDCp/kx6H42qoci/9pvc02y2p&#10;/rkuMvL2IgyI1u+W3EEtWUE9bpHuy5wFsZuM/Nf7anDpDP2CgfYSA+B5Bv0LDP6XGexv8vohF0kl&#10;zp+pVVFdhuFeIqLIVqqqDHRXq+SHdNHt372ef9QudDdTZ8sIw3oZ7cRoKvMHeGzwOKP6H0DSyeMC&#10;Iq210pVCUGmQsQClPCbXlVJLifNXMCLT+MX6+AUHuhtwo7cDj85dwPPOe/gg6x4+XfccP0V9i98D&#10;/wZ4/hP/dfoHfl9ERmD9C/5i8CV+nP8+vp78GB+OvYq3hvXh4WtkJa/yD/9TOc4PIeAQDCpHbELa&#10;iBB0pxzDB9du4uaZDlxracb1xk7crTqDByf68PaxS3i04zRurG9E38pC1EQk46BzKLbbe2C/fxhS&#10;/YOw1tmJEcfijx6ChXBm5PfWnT/osBqz4Erq7qqthUUzZqh9cdqF40fBgExAEl363OqNGwkzUlwB&#10;Aic6t+oqJBg4as7mezThQpAQUHHkexU7mD5Jmc2saWpAkg2ptOO8OWpmnciIQKnYy0YvDV+GHsdY&#10;L0QCI5pk6I+vjUFhIp1z02JUbRuUB817yQr+AAKVRNy6RDmvovcEA6H6slXJvuV+OE79L9sc0v3c&#10;1QTUVbINxIk/2EAJGYW8XwYxlSfHKpNjhRuikL0yCKkxbljvZ4lYOxlcNQcRltTzBAMpzOqoM0ut&#10;36A3fTTmTx6jgGDSa0MxkUAwaehrmPr6cGiMHkFZMBV6k0bBdPo42GpMht3cyWrdSAECf4MFBAED&#10;BIhcIksTIJAkrsgl2U9gxF9sTepvTb1voYfV0qVoposwMy3E2wo7kFoQptgQ7IJlntZYQWmQGOik&#10;pIKAQYCZpkosxhIIkoKdsY2yawtlwiovG4LBAjXqcMeyUBzcsgKVpPw9pwrRJYGOdL5DgiODYZMM&#10;Ea4rpBytpk6vQb/IaUZkqX0oyUBJDF45cwoPr3TizVtn8ex2r6ot8OZNMmkpcnL9DB26TdH+Sz1S&#10;8aiKgZVMvItO3VuLy2QCF+jkl3pO4jJfXztXjzuM8g+unsaj6124z+3ti424QUC4c6EFj65Rustn&#10;3O7DW3fP4r1HAxgyOPa4UU3Ika1UN5ECBv+3sKEUOOjvqlYgcZM3utrXwP3B0kvyPsmQXiRwXJD5&#10;BO2Sc5Axz5Qb/GNbTxWTQRSSNeSjuUYSkrK4QiXvV08gqB4EAv5RvZQgV9qa8bhlAO+W38WbO2/i&#10;42VP8Jeo7/Bb6D/xHx+CgPff8V/nXwH7f+G/jn/Db9Y/4qeFH+CT1+7jw3E38HzERbzxWh8evdSD&#10;B6PIDF6rx6UhVegfW4Tyl1NRYr4bX3W9i59uf4Hve9/Ge5WP8d6hO3hn6018kHQH78ZfxMOIM7gc&#10;RZYSmYpst0jscfZFRkAUtrp5Y42DC7WlJYJI6f0M9FRuQOi7CyO/zHd3nDuHpgn72XRoAoHoehM6&#10;sd7kcSrRJYBgSmZgTVCQ650JBBY8p+Ye8B6SF3DUnDMY9QkMcl+LKeNhNXUiFs2aikWzpymT3IGY&#10;AIG/vpaalRhAxwphRIxlpJOVljb52anZh7lrwlG8IRont8STASxBExlB6771aOa2mdq0fvdKnEyJ&#10;V44sDvwiwov9DxT+AAgxkQHFsmoRnX/QYlC5JY7yYzFBYDEqKUPkPsf5ntQoZ2zws6A+N8VyV33E&#10;OWgzAush3IKyx0QbtvOmQn+aLFwyHLNGv4ppI17BzJFkBq8RBIa9jmkEAi0yKNNZZA3jR8OMz82O&#10;DMJu7iQyr9lqBKHXAk2EmxghkEAgK0+Hm+koIJCxHcII4mx0ESUrGVnqKSBI9HREjJUhWdQsxNPR&#10;FxMIZBXktdT/MtlIug9XybBid2ssJTMQNuBvOlcxg+WeVkghK5BCttuivBDvbAJ/ozmIJJBsJRgU&#10;709BHwOkVDLqJgicY8CULuyzpwrQQ3Dop6S+IpPf6CP9BIA+SutuXn+6Jg8dDJgy4Og0t6cFSPie&#10;Thl8xHuclQQ3XwtTaKk5quYYDDBAXyR4SJVjkeVS0ESqGakqSdcJAjekQlIvpICprMNw+1KTmvUo&#10;dT2v9jfhyjm+h9vrlBC3LzdhyAsZIFFe9H/f6UpV5kgYQj8RrI8f2Mv9Pu738FwHI7/o+26imuj7&#10;VkZ9qXjcwz+uj3+k5BIkkSjAIQueKK1P+iHVg8511OAMo79UERKT4z0yieI09fvpJjztOI9Pih/g&#10;2Zpb+DziOf4e/j3+5fd3/Ob9b/zuSyDwJRNw/Rv+ZfcX/M3qW/xs9gX+YvIpvp7zHF/OfojPZtzE&#10;+xOu4/2JN/Bs8mXKhHN4NKIfTyYO4OqkFjRNzcfV0B78UvA1/n78S3yT+i6+XvMWvoh+ih/jP8Dn&#10;/vfwxLUblzyLUe2djGz3SBz0DkWqJ2WBnQOW2VizITOiWJmr2YODTGCmGjjkpbsQVtOmwXbWHEZ5&#10;DVhOl8itCUs6uQwgkiXOLckg7AkeNhoacJf3MvqbiKPTySXKCyOQre2cGZQVmry3BsynkBHMmArX&#10;BfPJBggc06cosJCKO1J5J8BAWzV6YQQvgEAWZd0ZLouveKGAFL0oMVI5pzhrDSWCMAJhBmItlAsC&#10;Bkom0KHFueVasWJKhhegIPsvTECjYnPsHxaNyhSygS0xlCAEko0ROLrSD3tiXLEtxA7JgRYEA1Os&#10;cjfCUmddLKEOD6dTeejOhhnZgO60MVgwZRRmjRyGGcOHYdaIEZj++uuYSjCY9tow6Ewcq2YdLhg3&#10;DOYzZXQlgUBjksoNCCPw1JmjCrwEGtGhCQQyOMuHz0J6VGKsDdVYjyDDuQgnWxBgkKpScYv0+dwo&#10;6SyEKSxEoMkc5fTrpIvQ1RxLCKQbAgliQcIMDBFly/uTGcSSJaznNbvjA5RtJTOQ8QXx7pZY4mun&#10;1siUMSni7FdJ0SX6P2KUv3+xHVfpPxfpXzfovNd4/HJ3FWk8WbDk2FSXIBks6f4FBsULpPmX6D8X&#10;+Z7z0h1J/xPHlxW5ZKZiP5nAC/Z+ifeTay7yftd6T+Hm+SYG7jbcu9qhgrgE9Nsy/V9VVZZgL5Pw&#10;GnChR8qny9ycUrL5YgxpIO0Xk+5A0e5izUSoRh6TvEB1eRZOie6XaZMEgDN07n5++DkyAJmA1E5g&#10;aBNwoF0+1wRZ7ukmWcZ5fkkpha76VSkxpFdBpEYf/8BzZ+oIHDJhiPejTrnU1oQnLZfwTtFdvL/m&#10;Jr6J/BC/hv0D//b7K34nE/iH+2/4zYOAQPuX21/xT8ef8Febr/Gj+Sf4q+Xn+Nn4E/zN9FP8avIJ&#10;vtF6G98ufBtfzX0L38zjVuMZPpvwJj6Zdg8Px13EpYmUAjY38E0M37vsG/wl5kv8NfJL/Br/DX6I&#10;eIa3PM5iwP0Eyj2ScNw7Fns9g7DZ3gvrrK0RZ2mCcEtThFqYqlluYnak6jI/wHOhLoFgJp1XUwGB&#10;2eRpjOzzYEdnN5s9FaY0B10tuOrrEwx04M73WmrOgunMybCZN5vgQFawQOQE9ykX7Odo8D5zYT51&#10;KiMgHV9rPqymzyLATIUNmYbNzGlqll2Q0QJVsERYge9CDcRY6mCjry1SZcQf9b7o/xoyAQGBFxRe&#10;nL6R0qAplYDwInlImSAgIdRernkR8V8Awv8FB2EBFZuFCcTi5Fayja1kCFsicGJTKPISg3FomYdi&#10;A7sinLA1xAob/Y2w0s0Ay1wkSbeQdH46n9N4PhPKghkTVcGROaMIBsNHYubw4Zg+bBgmv/wKZhAM&#10;BAj0CZa6E4ep8QMCBA5kErK0vACBFG0JMeFzoO6XyVjSc+Aloy5lNqGlvqoiLQVgpZdnmSMlCrV9&#10;nDVBw1hb9bSEmWtTrmjDn2AgYwZkTQMpYioJwlQ6+85YX4KDGcKsFyCS7GKl9yI1rkDmnsgy+XuW&#10;hWG1P4MEpVhijC9KKQ+6yAY66EPnSPnPExR6yATOSJSn1m+Qkav5+6n9D6jBPzIhScYI9LUW4SL1&#10;/tWz1Oz9tbhDH7p+lsxbxiQweosDC/MeXPegWo1RkNqH9wk0N+h3AhrnWmX5Pkn+D/biyRiGy5QJ&#10;0n15qY/A0ktJ0XmSYFIOKbDaSx/sot+2M5gPkcReS60MjSxUfewS7dvJDmR7mhRfVj7qkujOL9Sv&#10;ipeScl/twi0izXVKhmuXu3D5fAfO90gN9w7SjG6c765Hh5ozwA9qPcn9CtUjcLa9BmdFBkiCg3aO&#10;SHfzbCfe7aK+P3YDj5Zfx3eB7+G3kJ/x78B/4T9kAv/x/h3/9vgX/uX9K4HhHwQGgoEnWYH7L/iH&#10;4w/4m813+Be3/7T+Af+y+hH/MP4z/qr/Pf6+8Dv80+hH/Kb7A/46+xv8de43+Hr0x/ho2nO8OeMx&#10;3td9jn/4/oB/B/E9wT/gP0t+wD8S3sc7PgPosctFmXsSDpER7HTwwmZbDyTa2iHOglSQUViy/YEm&#10;hnTEBXAmfRdw8NU3oFSQsQALeUwbFlOnw56gYK+lTVZAuj9fVtzRgi0ZgfPChXAz1IXZnGnQpzSw&#10;mjsTltTB9gQDa27NKB9sZs1S7ELuYzd3LqUB2cC0GTCZxHMEH1uChZu2Jvz15ilG4KY5VdU2DDOZ&#10;p5KFuyNdFBAUkA3U7V6Fht1rUL11OR14kMYLCxAwEBAQuSA5g1PSrfgHM3hhL0BBtv/PYtU5GY9Q&#10;vmUxSpJ5jMBQkcLj22KQvyEYexcTDKLdsS3MAUkBlljpaoQER31G7fmUNdIdOkGtP2hEIJg/YTRm&#10;UxIIG5hJOTCDsmDKK6+qfQEC3UljYDCZjGo2ZRRBQIqNisNLolBmbvobaqutAIEAg58ABFmBdO/G&#10;25kqphRNObDG1QaR5jq0BeqcrDsRTIkSa2tMIJgHL/05WOJCBhPkpqTBSm87bAp1xd5lIUiidJBx&#10;BXGOxtggU7KXBCow2LciEgmeDBLeNlgX6Y3j29eiJicdteLsxYdxliAgTjpAUGhncG2vOEapUEin&#10;LSVQ0OiU58maL1H3i87v7yQjYHS/Qie+qhY3IYPor8etS82k+O24eVHW96wlEDDCU8Zfpyy4zMB8&#10;gYAjMkNmM8oajDKZqV7WY+RWhjY3nzyqZkl207c7VX6vUCUYL3VV4lpPNYaomw3QwfupGaj3JZKf&#10;443PElHEUXv5+gytm8c6SXdk3YOzIgFIb6TyqhQg6etpIfK08x4dqqqQlBe/JFWD+trVRCQ5L+XF&#10;L3JfTUKSz7vUg2cDl/Fp2x28sWcAD8J68Zn/M/zk9Gf85v53/JtM4J/e/8LvngQEd0oDn9+AEMqD&#10;oN/we+CvBAMyA/e/EBD+it8cfqZc+Bn/cfgL/rvob4D0Kpj9BX/V+TP+qfcz/jbne/yq9xN+NfgJ&#10;fzP4Dj/M/Qwfz3wbP1h9hn96fYdf/L/F3yO+wA9Rz/DEqxOtdvtR5L4OhzyiscvOE1sIBBvs7RFr&#10;JjMLGYlI6yWR98JCzY0RYmrGCGUEDx1dsgM9RnTSfA0yAk0teBqaIMDSArZammQH0wkEC+BpYqDW&#10;7xPJIDX4rAgAMkVZEoJG1MPWM8gKCCTmU6cRHGZzO33QJk8iNZYuxVn8jJlw154JWU/RldrZRWMy&#10;/PRmqCz51mA7RmY/5BMIKrYvRUPaeoJBIlr2rqfjDzKBFpEGf5iAgYDDCzD4v1YlW7IF2a/dsUyZ&#10;XCdWR1ZRv2cd3y/3ocxITUDu+gBkLPHGnjiCKOXBOh9zLGe0XWJLEDWZT1kjQDCRYDcOuhNGQmPE&#10;K9AYJWyAsmDoa8pmDB1GcBgJPYKiPCeDycNhNnMMXHUG6wlI1BcZEErdL92HvpIjMdPl/ReQcWgp&#10;aSDdqYttjBUriLI0oDTg7yTAwetlZKb0/gTxmmgel3EHrjoySEkLK7wcsT7QDVujApBA2r8hyBFp&#10;dPw1ZFrRNnqqt2F7tDe20TJWRSJjdZQqcLKGzKA4NQkNRYfUHILu6jwlDyTx9+6DC2qU310G0wey&#10;HWjFbdo9BtbH12TBkjN4fEfK7w9WORZmLTUG716V9Q143bVWNYNQipHIjEJZzOeRJBJpklSUhOKt&#10;fup/Sf5TavQy0vcShPqay3CR/nqjtxG3zsmybafUdc9ud+F93uuDez344O4ZDHl05zzu3zyHG1JP&#10;8GYfHj+4jGdv3sBbT+/g7bce4J3nt/Hs2WU8fnwZd+6exw1+4G0peni9GxdJVy6dG1w/QEqKycKi&#10;UjL8w2d38Z68/8lNvP3mbbzN/XfF3riFd57cwrPH9/HRg6f4vvcNvLGDn+nfiz+7vYV/e/6Mfzr/&#10;hn85/RO/e/2bYPBvMoF/4jfPX/FPXzKBwH/gPwSC/wT/hv/68hqP3/BvN55zJCjY/AW/Wf6Cf1n8&#10;hH+b0+mNf8avZn/FfwgKvxn9gn+b/Q3/tfoNfzf8Fj8v/BQ/LPgIX856js+0n+E7l0/xt6hv8WXE&#10;Y1zzq0eV43bkOi/HEc9Y7CIIpNi6Y40V6aIRmYCRgWIFkqyTwUDCDsS8dHUZwWUcAaM9o77dnFl0&#10;5mmwnUvGYG8HDyM9WFEKWNGBA8gsBAh0GAmle9F8tix4SjCYxe30ydDncevZc7CI0sBsurCF2TCc&#10;NAXGk3nNjJlw1NTEIkoESTI6aU6D+/wZcPkDCLzmTyft1cJqV1OkRXmgYAMj9mY68E46e9oGtO/b&#10;gDOZyeg6SMvcjM6Dm9CZuQmnD2xEy77E/wFC3a4E2lLU0+p2ynY5WcNKdV7yCm0ZvBff03loM7qP&#10;bMUZbjt4rD5tGXLXEQjivbAzwhmbAm2wysOEtNyQepz6XV8DjvNk7sQ0GE4cCc1RwykLxEZSGlAW&#10;/AEEM18fCs2xo1S3qyRbjQgElgQCDz0NNaJQloRTcsDMgM9eCz56MvVYEpEE4wVkBfrzVOHYmEUE&#10;ILICSRQKCPgsnE0gmMtnpEvJoKPWm4iyNFbDwx01Z6ol5mLtzJDgZoMt4b44vDYeq30cscrHAWv9&#10;nRDvYEYGYUSAc0XW2hiVKziwOhJ74wOxKcARGZQK/ZQBLxKDtxmx36TPvHWvH2/dH8Cnb17DF1KK&#10;/I2r+IA+9c7Dfjy716uc+9alJhWUrxIsrvSREZyrU6XNBAQe3JAy6bKKUSf3pcRZG0FCSpx1KRAQ&#10;sJFSZXcvncYNOroM7rsseQQ6vryWSsdPbhI4bp3Fe48v4ev3buNb2kf3z+LZlWYMeYvO+cbD63jz&#10;jZt4971H+OTTt/DV1+/jm28/xbfffY2ffqb99CW+++5jfPHFO3jnPWrtxxdwhch1VroXu+pIaZpJ&#10;YSQh0cUveBay5uBDgoKsU/Dmg6t4JAuW3JOFSy7xD76G5zfu4+tLH+JJ2mXccmvFV25vMOJ/Rxnw&#10;F/zbnc7t/i86+n/wX///4Hd/yoPA3/GfkH/h32QEvxMEBoHgd/zO6351+Dv+Zk2ZYPEL/mn+V/xu&#10;9Rf8bvkT/mX9I+BKduDMY/aUGpY/4j8Eib+ZfIU/63+MHww+wTdz38M7E+7jc8t38d+Vv+G7pW9j&#10;wLsKBRZJyLaLV0Cww9oV28kKVppaY7GxGSIZ2YPNjFWyUJKGUglHRga6as8nCAgwmMB7obYqRiJJ&#10;P08DKYphqVbasdaaAw9KgmhHW9hwfx7ZgMw7sKLmtyAIWFMimBII5Ji1xhxSYSnZPR0mNEOCgJgV&#10;5YLkCswmjYc92YXdrIlswJPhQL3tojEJbnQyr/mzEEMtnOhlhaOMVlLHsHrbakbsjWhNT0TXgSSc&#10;OZKCvpzdOJ+figsFadymoe/4Lpw7uh29PNedmUhbR8BYy+vXoOPAenQdouNnbuR2E3qyt6rrxXqP&#10;7cSZw1twmiBTt3spjq/1x54YF6QE2WCDH2WBuzijLsJMNeC6QFZ6nkpZMAW640YRCEYRBMZgjqxv&#10;OGq0yhPMGEaJMOJV6EwZA0OyAd1JY2E2bRRs5oxTMwdl1KYqziKDiPg83bTJAMgCxOmD+Vu4zNMk&#10;UGjx9zHECudFSh5Ij4LkUTy0psGbkT/UmExChnTraiOCv6fqxaHMc+Lzk/vEOVlisbMlUiL9sTNW&#10;1jtwJCA4qdJysvDMesqGzBWhZAVeii2kEBi2hrkjnYBwKGmJmk145lQBWigFeptKcY/RXQbb3bnQ&#10;RhbQhhsECInOA10VaizA2XapuHUczaTvrTV5kHUVZdaizGBsr8+lXD+BNlL6ltrjaKgi5a/IxKny&#10;TDSS/ssIRMlJdFPrq+78FhkBLKN+K1QngNgZHpPOAEnkS0/fHbIRqZl4a6BOzVMY8sH71MvvPsJ7&#10;tHfffajs7bfv4Z1338AHHz7He++/zf238PbzJ3jzKUGAoHHjZj8uXOhCP6XA5T8WBLnCG8uIwpsE&#10;gvu3ruDpwxuKEbzx8Bpu3zjHcz24cb6H7KEPT889wqPsW7jk3o3PbZ7gV5c/47/edG5G/9+5/d2P&#10;FkBp4PcrAeDf+G/ov4Gw32ncF2ng/w/80/M3/MOVbMH+b/jdgeb4T8D9V8DrJ8DlO/xq8yn+YvEe&#10;vjd5js/nP8HHs+/ia72HfP0MX+g8xtcL3sa32u/i03lkJbPv4Gvvt/HdsjfUPIV8m7Uo91uPLK/F&#10;2GrlhB12LlhraoVl5laItjBHiFQfYuOJsVtEqmilBhT5G0phEZ4zM1FdimpcABtaAGVDoKUpZYEG&#10;7LQ1EGZrBR++X7oVjadPhNVcmV5Lyk8AsNWYqbZGE6X4hgbMZswmO+DrydNgMGkijKdNhjWZhiFB&#10;QMqeWVJGWM/ksRmTyBDGwl5G3ZEZuGlNZ7TTRJytITIW+6N88zLUbF+Ntn3J6Ni/Ed3CAmh9dHoB&#10;gYuFe3C5aB8uncjA1aI9tDRcKtyJiwXbcalgl7Lz+bvRL0ud56Uq0LgoKx/T5PVAXhp6s7YSCBJR&#10;syMBWSt8sT3UDht9LZDoY40EZ2NEWesSPDXgQmpvS+Aynj4BC8l85o0dQwkwCnPHjFE2b8xYaI0Z&#10;D83Ro6A9biwMp8hsw0mw4LOynT1VRWxnsh4BAnFIXwNtuGrNUuxASr0FGEueRuoU8u93MsVq90V0&#10;bH0lAySH4jmfAC1rT+jPJ4uaSdCWblcdBOgtgCvZmqvGDCy2MoWsRZHgYk02Y49EPxes83XBtgg/&#10;bCMwyP4SZytsCHBVcxC2xfgiKcgJm8PckLUuHruWhGH/5ni0lB1Qw39ba7Jxra8BDxmV714kGJwn&#10;5WfkvkMJcKVPSvHRYRtlXQ8panKMjluAzqYCyIKpqgYiTSYtibXU5KKZ17TUygKs2WiTcTpVtJpC&#10;ZS01/LxTRXzPCZxtLUMXAUB69zpl7g+tjfuNPNdYJZ0ER1FXlY2q8kMYcqanET20M1JDsKsB3d31&#10;6DnTiHPnOnHxUj+uXb+I6zcv4e69G3j46C7eePM+nj9/jKfPHuIBX9+/e0WVKL97YwCP7jLqP7qD&#10;x/fv8Nh53Lx6FlcoGy6ck0VHCRZ9XaQpfXjWeB9X45rx1Oka/uzwKRnAT/ivFxmA53/JAv6lIr5E&#10;/r/5/gX/4hYRPEcw+E/Ab9T0f6NU+Ct+86H5/R3/pVxA0N/x76Cf8ZPne/ja7hbe06GOmtuMW+PK&#10;cXNSBa5NLMO1CdyfWombU2pxY3It7o5rw8MJXXg+7SIez76IW/M68dSvH80ux1HhsRFNUduQ6RqF&#10;bTZO2GXvhI2WNkgwtUCUGWkmnXuxPRuYrbVanUgYgcgEYQciEwbrEFDH6usgSBKJpoZwJkuQpbqF&#10;HSyaS42vPReO8zXhQJPXkhuwYKO3mDpRDTgynzEdxlNmkCHMhN6EidAjOJjOmEhjhBw/guxgHDUz&#10;tTYbr/nUSbCUZb+puR3nTlYMwVtncMjxtkBnlG2MJ71fi9P7tyhJcIZSoPPgRvRlpeB83iAruHQi&#10;nWCwH1dK0mi76eQ7CBLbcPEEnf7EoNNfLJRr9tHScaU4Qx0TUDiXu3sQCCgNKlPisX+xO5L9rVS1&#10;4rVkJTJ6L8RcR3X5yWIislip4dRx0OXfsGDiBGiMHkMZMBbaEyYQBMYRICZh/liCwYjRBED+nTLr&#10;cCaZhKbM35gFZ+3pqnKTOKsPGYIXGYLMLxBz4t8utR2llkCCuzniHIxI5fXgT0khXayS47GYLEuh&#10;68BJYxrBYDKCjbQQwt9KFqn11tTAUmsrLLGlBFhkrBaZkfUlltHxd8g09PhQygRnLHWzRYyDJRJD&#10;3LB7STA2hroibWkQcjevRt7mtUhfHY29ZGOncvfhNFnB9bN1ePvuOTy7cxHP719VRUTff3pNFSK9&#10;TYYgY3dunJeh+dKv30ip3YCb3Jd+f+mFk4VJxGTcj9j1gTbIEn83Bk7z/GBJP7EXa3zK2J8nssqS&#10;rH3w5Aol+lW8xc98TFlw78F53Ll5nj57HvduXsTt6wMYMnD+DPoHunFe6gRSY9y6fQH3H9zAkyfC&#10;Cp5SKryv7KOP36V0eEa28CZZA1nCO28TDN7AW8+e4P333sKH77+LD957Hx9/+B7efecpnhIwnjy+&#10;jYe818MH1/Hg/i3cv3MXHz94H48OXcIdpw585/wufrH/ghT/zwQDRn9POnzAv+jYZAfhv+O/Uf8F&#10;Qhnpg/+BX71+wS9Of8ZfPX/CPwJI+SPJDiIpCYK+wOeLHuKxfhcuzjqBjnEZaByahubRyWgYuRq1&#10;Q6l5R65H/WvJqHs1BfWv7ELja3vR9toBnBmZh4FRJbg84RT6J1ejy6AMNXYHUBu8DbWxyWQEMUhz&#10;9KZ5IsXeFUvNLBFjaY4EBxus9nBRILDY3kYxAAGAaEZ7AQR5HWQmVXXNFBB4kr4KGETyfR6UCo5k&#10;Ck5iOgQMbm3JHsymTVJsQKK8FDIxmiTFOmcSDKaTQk+gRJgCIzr8wnEjsZCSQrYCCgIEZgpAxhEI&#10;BARmwFlrNiPfbEa5uVhOR9gf44OTW5bj9IEUgsAWBQRd1PfnsrfhAkFAgECcXBjBJWEDRQIEu3hO&#10;wGAXmcEgUFwvO4irJRm4QjAQIBgEg3TKg50EGJEd65C/lnQ50BobvCyw3lOmaxtTSi1g5NZURURt&#10;+f3MZk7EwomjsWD8KCycPIlMYLSSBjqTJ1MqjIY2wUCHYDCPAPECCBbNmQJHrRmw15yiKjbJEO/B&#10;smTSezCfDGCwNoHZ5BGqQlG8kwUByATxMl3cYC7ZwEyVD/Dk87bms/bR0yKTmI5FU0eo5xREhuBO&#10;hhDMbay5DEs2V+MOxBIcLfhZFljp5kh24EpG4KxqTUouYam7NXYvDUVysBsOrYxECUGgZudmVO/d&#10;ib3LF2P70mhUHyHT6mrEg8tn8Mb1C3h4pV+N+Ht0nezgciepeovq278uTn5Jcm5NamXlW9Tud8ki&#10;bkkX4QU6PNnEbWESlOUPGXjfvEfnpvR+l8z7ncc31LJ/IsEf0IfvXu9Vub83HxB43uA1z27j/ef3&#10;yPzv03fv0UffxDvPn+GjD97FF59/jCHffPsFvvzqU3z22Uf45JMP8PkXH9M+wsefvEdZ8Bad/6mS&#10;CB9+JPmBp3jvvXfx0Uef8PrP8eWXX+Lrr79RJq8/+uhjfML7fPrZB/iM9xi81+D9Pv3iE9o3+Pnx&#10;X3Apnqxg0V387PaNGiD0X9d/4D8e/8R/yAp+JyP4dyBBgdH/v/7/xL88f8bfnb7BL47f41fPv+E/&#10;UX8HlpIxRP8Zn9rexI15Vegatx+1ryajdMhS5L0cjmMvheHYKwHIesULWX/yR/afAnGU29xhgcgf&#10;GoPC15ei+LVlqHh9ExrG70HruGycHnscJ2fuQbn1LtRF7kRp1GoUBCcg1dFX9RzsdPbEOgcnrHJx&#10;ZKTzwHovdzYMFzY2qSOgrxjCag9XhBAQohYRMPg6hCDgY6wPN2EGBAUvIz01rkDyBAIIrrrzFRAI&#10;KzAnAAhLkK5BSwGFadPpALPo9BMUEBjQSfQnToTOmJHQGTtcmRllgURKxQimkTrPkmz8DGpwDXho&#10;z1INPMJUE4mMjEeXh6J5TxLOHd2Bs4c3K3lwLmsbGcH/DwhO7FFgcKWY28JUgoFIhJ2KBdwoP4hr&#10;BAKxqyX7yRTScb5gL87l7CLb2KB6EQ6SDaT4miPR04LPyhTR1gYqwy+ThGTGoMVMAbQJBIGRag6G&#10;MAJNAoEkChfwb1xA9jNv1BjoEgj1pkwlExrL5zAFdppTlSQQNuBnrE0ZJovLGsHPaD5tAfxN56sS&#10;ZNaUR2H8TCkPv5hAId2E7tT9ntpzKAeku3cOgWAyPHTmUELMhPWU4SrB6q87D54E0AiThQghuCwj&#10;25DeBqkCNTi3xIi/sZ1akEZyCNHWhlhO6ZDgaI9Vbm7Y5OmBvFUrUL5uA0pXrcOprTtRnbID6bFL&#10;cCBhBW7WN+FpTx8e9XbhIZnx/Ys9uH/prEqyS7L9+kCLiuJ3rsvCwJ24da0Nt6+RBVxlgKbzy0rd&#10;l3oH10wUZnCPbPsBwUAW7ZXFgyVJr9bwvDmAa5TnfT3Ng0sFCMBILwSPP5F1P9++Tx9+jHfff0Z/&#10;fob36dsS6IeIs7/Hg8/feYsXSaR/piL/cyLGW28/wbO33hh0/o/fIzi8i6++/gLffPMtvvpKnP9L&#10;fPY5QYSIIiDy4Ufv8aYCJh/h628+w3fff4nvv/8M3377Ob777hv87ad/4tP2T3HJvRNfOTzHr24/&#10;4zenX/Gr48/4l8df8bvnr/iX199J/f+GfzgTABx+xD9c/ozvLT/Gz67fAtFkC/H/wC9h7+OpaSt6&#10;h+9H07AkVL6yFIXD6fzDvHHwT87Y9ycnZPzJjttFSH/ZFqncKnvZBqmv2mPvCCfsH+qFQ8NCUDAq&#10;HhWjk1A9djsKxiehwHA9yvyTkBe8QlmaQwD2uodgt2cwNrl7INHbHVuC/bHW04360VUxgghrcyxz&#10;dUKcox0CJfIvYjRytEWwhYmyAGEHvEZmHfrzvOxL7kBee9NkMJEVaamd9jxuZ/A1JcGMGVhAENAe&#10;ORZ64yYxMtIxGCX1JoyH4SRu6SAW1MxmZApmU2jcWs+cQSCYqUzWWfRnIw4x1kKslS5SAhxQkhSP&#10;7szNKhnYc2gzAWEL+hnNhRVcyN+jwOAKHf5qMaM/7ZpIgKK9BAQCA+XBTWre2+WZtIO4WXoAlyVH&#10;QBA4d2wHWigLcskGdoQ4ItnXGqtd+UwcTVXmXoqQeDECO2jOVCxGBgjNp7zRGvM65vPv0RwzFpqM&#10;/gICYiILjGbMhAHBcOH44bDWmKImGsn8AndKC3F+X/15ZGG6BBgCgbEeQi1lBqgGnBjlRSIISAgY&#10;SBej5Ex8dAeXPLMl0MqQbVcCg6cOZRmZlAufVTh/F1mhWqpNRZgaYLGNKQFgIYKNZaIUgcD0/2Pq&#10;LcOruN7vb4pr3N3d3RMihAQITnFvS1ugBoVibXF3CxISCDFChLgbceJCQgR3dyntetYevr//9bzY&#10;15yTHJuZfa/7s7ZaSWW8rRkJw5T054xFgT5Y7OWDmfYuWOTmh9XB47HKeyxWeY2lnZyALcEz8ffo&#10;GfjddzwiflyL2mOxuHoxG08u1+NZcxvutzXgekslbjRX4jazdHdnGa62lEgZvL2hGK11YpPffDTV&#10;5KCRFqK+SjTCp6GhIoNHCkFZOurKM/k8Cy21hbjawEAnHYgG+urLORSUDApDNmorclBTQTqoL0I3&#10;v+fW9UaSQDPpvQV3RLze7EGfispSXKmrot//UuobatBAW1DfWIumFtFwSKHo7EY3EaKru52i0IGr&#10;7R1oaalHc0s1haKeRQhGgyQcwk60X21iaaaYtFBU6iSyuNl1E+/aXqDipyzUeKbjuf81qW3gY8AH&#10;/DP6Gf4JeU4iYLYf8wHv/J7jpdcTPHEmbbjfxOuxT/HfnNf4Z9ZT3AlsRJnJCcQPX0UKWILwwV/j&#10;YP9JkgjsHhSEzX0DvghBX3+KAcvAAGzo74c/+gRgZR961z7u+PkrB/zUxxW/DfDEXwNHYsfASdg5&#10;dA7+HDIDf+tMx56AhdgaMhd7xi/GlsDp2DlxPv4Km4WVY0KxfOworJo2id43SCKAORSChf5++I4C&#10;Md3LFdNIAwsD/TBP2sfQlshqKZGBKHP8vCSBmEI6EAIxRYgDyUBMKPI2MoSXkQkCLIV1MGCwqMBM&#10;SYWBoAArBoe9mibJgN5aRU3qSbAU+ySwEttRFBxU1WGjoARHZTWKgTrc+Xk++qoMQE2MF6sXEaOX&#10;jXbHkR9mIXbdEqSTCIQYZGz7DZm7f//SCEifn8/sXsSAF0WIQBktgMj+whYUH96AivBNqDm1DVUU&#10;g+pTm1F+/G8U8n1p237Bid/mYvP8UKya7I+l/K55XsyarpbSAJ8QEkGg2JacAuVAzLdUlYexPAmA&#10;VCCIQHvoMBgMl+E5kwBUVEkDqrDR0JTsgbXKCF4X0oCRWL5NE8HmIpPrSI2GYjGSIHOx0hPF1dlG&#10;WgtCbF4yiRQg9ocQDYhTXKylNoNxNuYYa20Fbwqti7oiiYCvNTeFMwXVj38bb20JfwpyKD9vptjF&#10;2l7M4zCWPkuImTSMWVgQCyMKLJ/bW0ltRVOsbDDRzBKzbV3wo4MXlll4YomRC5bou+NHQ28sMwzC&#10;r6ahWO80BQdHf4eoaX8jd9lJVG5NRmNEJpouZqImPR+X01KlYfkZaZHITItCfoawC0nIT4uWWvqz&#10;Uk8iK+3LlP/CjPNfhheziD07xLEkRww2+rIrmHQsy5Z2D6siNZQVZ0qLDGenn5V2HcvPEvuNxLMk&#10;8PEFlkT0SRO7A+ckopT+pbw0A5WX81FVUYy6mmIqCD1Iaw0aG6tRU1OKyqpilJeXsFxmKUJ5RSFL&#10;AR/no7QsB8UlWVK5XM4fUFmImqpCVFYXobqmCtfq6EXiryJvTCxu+9TiQ6DoLmT2F4OCQikCoa/w&#10;b/ArvPZ+TAG4i7vmPbhj04u3E14CCykWM++j26UMWcoHETvgZ0QMXYjjQ4n5A6biwMAp2N2XFqDv&#10;WOwcEIJdA8Owq98M7O43C3sGzaFIzMWuAfOwoz8Vun8wfh/ohJ/6WuGHvhb4sa8dfqUg/DEkGCsH&#10;siiOxXbXGdjsPwNHp/6I3ePmYfeUxfh7wgysnjARK6aE4efxYyRb8OOYYMz385YeCxqY4eWGxSF8&#10;HOiFya62CLLQx1R3R8zy8cBcfx8s4euFEMyibZjH50IcAsyMmO0MEEgBCLKywGh7a6k3wVKZvl9f&#10;Hw5a2rBhZrRRUYelAoNeXUsaU2CtrMAgkYUVhcKBwmBFIRDFkcHkrKEOP0Md+OiJrjIxFt8U3we6&#10;Y9+SOYhb/z0ubVuOrJ0rJSJIJRkItBe9B6KILC+y//8TgqObUXJkE//GxxSCyhPbUBm+DdUnd6Dq&#10;xHaUHNqIxL9/ktZD3PXtBKymECwhDcz0sGE2ZuDYGEpZ3ENPA260Lfaa6gx0ZdKADMwpAsb8/boj&#10;ZCQ7YKVGQeN5WilRCNTVKITycNBQgLex2EBWi4ErxgsYIYjZ/Mty7xbM7PoMdgqrWKGIpCANDrIx&#10;ok1SkBoUxarGI0kEYjGXcczmYm6IaJQV4waCTHXhoioDLy0l+JI6fHVV+fkmvF62JAgTfo8e32OO&#10;cXbis1koAr4aavBXV8dEU1oTW0dMNrbEeD0zzDV3wc/2vvjTJRR/Ok7AWptx+E3XH98O98AP8r5Y&#10;qz0WazVpM2WnYIvmfIQ7/IaU0N3IXnwEpVtTUR2Vh5LEBFxKPImk2JPS7NwLCYeRGCfW7ziOSxdF&#10;OYaUC8f4GjHn4MT/ugm/dAlmJYn5QWImcSzEYkKpFyKlcinxDJITTuJ81AFpycCYsweRwvdkpUYh&#10;PfE0UuLFql1H0UdsUpLGDxILgoiRgvliIEN+HEsCKstSKQrZKKDCZFFRMvm/nJx45Bcko6AwlUGf&#10;jrKyLIpAFkpED4EoxekopaCUl2ZKXYkl9EGVBQXoLWpF/XqKQ2AmXgfewD+j3uK/0e/w34S3+CiC&#10;fdxrvHW/j9uWrbhl1chC6zD5DbDoEz7NvIPr3nnIGb4HMX1+RVTfeTgxcBrCh32N8IGzcHzAHIQz&#10;0MP7EvMHL0bU0BWIGkxiGLES52X+xkW13biktx/JWptxRv5H7Bo+FWsGeuP7rxyxqI8tvutri5/7&#10;++D3wfS3siH404J2wGMCwqcuxd7xC7B98kKsHTcZv1MIfgwdjTk+nvgmYCS+DRpJG+Ai9RbM8KQI&#10;kBDmUQTGOlvA31xLmlgzx89DooOfJoXhm9GBmB/gi28lenCT1iEIMhcNXVaSTRhtYwFvQQNqDG5t&#10;Bg2Lq6ER3E1MYU8BcBTjBzS0SAikAvpcS6URMJeXoyioMnhUYEMRcGAgCWHw1deTtlYLNBT+VxfT&#10;nS2xYkIwTv76Df38SmTuJAmQBtIpCDkHvowlELbg8rG/Wf5iwG9m5t+CmpM7SQF7UXl6O6oid6Au&#10;ch/qz+xHQ9RB1J7ei6IDFIK/fsHJFfOlIc0rJvjQX1szGzOQKABiyTZfZnNXXXWIfQms1dRIAhQC&#10;GTkp4xsrKMJIUZFBLywDRUBRRWogtddU4/mr0BaowceE5yEGCTFrjzIhXRiIKdpiGra5NGtzspMD&#10;wojwwgYs9HOTKERsCiNmKIqVikXbgehJEUOP/Y104aYhGhx14a2nCFd1GfgZqEobyIgeh1ArU4iF&#10;ZvwN9aXRm2LzVGHnQvldwQYUNIrtSP7+qYZWmG3pghmmthirboBpBvZYZOKKldb+2OQ6Cwf8lyN8&#10;5HLstZqLDToT8ZfSJKwaOJYWdTw2D5uK7fJTsVtuMY4ZrkSCLwX1u7No3pePzkuVaMrLRzmzdGHu&#10;OeRkim0ExOri5+n3Ixmjp5B56SRyU8+giNld2rWIRepxyEvE5XwxuC9N6jkQGwNli9HADHwxVUAs&#10;IXiO90+UeIrCBbHxSrToctyPPl1t5fQVJIBKsQtxOr0F1aksCZeLLkpLlovGisslyRSFFJYk6Vhb&#10;mYGG2my0NBTQ09DXtJajrakMrY0laG0qR0tTBTrba+lH6nC9uwEPu3rxvPg2Cmcn4apXOV573cUn&#10;/zf4KErgK2kcwWPHG+jSakKnajVu2Tbg05RXJIHP+G/uE9z0zUeu1i7E9l+Os/0WIqr/LJwcMgsn&#10;ZL5BxOAfcW74MsTLrEDC4DVIldmOTMUDyFI6iDzNwygzPocG+1TUWCeiSPsskuV3IUJ+OXYOn4ZV&#10;A4LwI63Ckj4u+O0rX6wbOAorh47GCoNg/GodhMOTl2AXiWD7pIVYHzYVv4+fgEW0AV8z8BeO9JEa&#10;CscxiMczg8wN8MKCYF8E25jC01Abnvr0qo7WmD9SLNg5SrIOi0YxQ/AoygRi5WgKgaCCycxoQcRN&#10;XzHoSF9LKh7GhrDX4lGIgLYOs78anDR14KKlCTdtigJ9rrXiCNgoKcFFU1sqblpisJEGnCgSYvhx&#10;ACtzECu+6DufStSd5+GMzTMmI2rFMtqC1SjYSwHYvw55+9YS/0kBtAHlzPjlJ3YwyHejPnIvGplB&#10;ms4dQv25/aiPPiA9bo05hpbzR0kEu1BIIUjZshInf5mPdVMDsJCWYKqdEUlErOWowwAW6zRowl0s&#10;N0Ykt1ZThYk8SUBOdB+qUhSUpKMlhcxOXZNHsZuRNpy0eR46tEzMyl6iF4QZOtTCTFrMJUCcE9Fe&#10;rBEpyGCykxAesXq0mYTyYtixWP1Z9CIEmYsNTcxIBZqkAAOpsVDYA7H8vJ++JvyNNUkV6hQHBVoX&#10;VelzxfqTYpXlUTyHUCszaZbnaFMT+PDaesjzNco6mKJljPkUgdkGvI8jdDFNnXVAxxnfaJAurSZi&#10;uwuJ1eNXHLD4FuEWy3DBYwvibP9CuPJSHBiyGHv6LcDer77BftbpU7IbcMFsF3JGnUXVj5dw80Qh&#10;erOrUJ2TiRIxNF9MNsqIQLaYi5AeQbynICSflib0CauQmSRWEzstTTa6lCCWEDyHPNJBQfp5ZKYI&#10;KjiFVL7m/NkDCD+6BccOb0IU7Z3YwDUm8iDLYfS50VWL6yxdVyukfsa6atHIkIIiKkxp4UWUFYld&#10;jMVahCQBUkFOOqkgnV8kJkTkxlMsREtnqtQyKY6tDWXoEEOMKQS93Y2429uON9efo+tMAwoCL+J+&#10;wFW8cLuFT7QAH0c+xBvvW7hv1YYO7Qo0qxWhy/gK3kx4TBEA/p31Brf9alCsfgAXhqzG2f7f4/zQ&#10;JYgZupTHZYgZvBYXZDchTXsbsvR3o9D4FC4bx6JU9ywuG8Sh0S4DPd6luO5bjk532hznItTopSBd&#10;dS+FZBm2fcXg7jMaK/uE4u+hE7BpMFV7QCh+0Q/EEkMvbB89F1tDZmPrxPlYO3YSfh4zFl+7ODGo&#10;rDGbBCA2Igk0NST+O2OCqw3GOJlJi5O6MZMEsEKNYoWa7uGCuSQIYQ8EESwkRYjHwteOs7OS2gvG&#10;/I8EHHU1pNmInsR6TxNjCgED3MAQDroMcD19eOgbUQTEZCYNuIq+dU1VFk1plqOHmK2oZ8Dsy9fx&#10;c8TCJoIIRhKFR1NgJlnT69J+rAj1x+nli5HyFy3BjtUoFVbg0DpcPrEJZSfp+0kA1cz49cz4zWKr&#10;9POiHEYz8VEUIQJt/ycE4TtRemQLrcYqHP5hJr7xtcZEK9ohZucwInYIbU8wqWA0yciDQSfWbRTI&#10;b0IKEAOHRGOgNSlAFAt5ZYl2rFWU4azN89YRazkoSV2sPrzGYuWmEHp6MaJT+HtRxtJKieCe6mLJ&#10;62hNUbX6MuqQQiCKWOtxFAUkhCQRIBaDNdenFVCAnx5JwZ6WwUAXgaQNaewBBSfIxFCiALEvpVgB&#10;SexBKURHCIGfti7cKcbeyloYo2aEaZo2FAFnTFOzwqgB2pir5YJFhiRFdT98r+mPdWYTcMBuCbbr&#10;L0ak9Z9Idj6MYs/TqPOJR4HlaVxU2Yfzw7YhUXYHLikcR45iNCqdSdL+eSieehHNm3NwM6cBjTkF&#10;KE1PoMePoqePQH7mGRKCWBpQrANyHvliASExo/d/U4pT48SIwihpJGEGn+dknEM2yUGMAk6leIiZ&#10;wnHnD0mDjMSiQWJDI7GTeZ/OphJcbShEe30x2hnEzTV5uHI5jSUTjdUFaK4VJQ+tV4rQJtoMWFr4&#10;uKEq7/+V+spc1FfkSi2X7Y0khOYydDZU4BrpoLe5Hg9Lb6Lom1TUeqTjofdVvPG9i7cj7+KZey9u&#10;ml1Bl24JmjVycdXoMp4E3wC+fQ/M/YQHAW0o045ESp/1iP9qOWJYLsqsRIr8eqQpb0W25h5kqxxD&#10;nmoECvXDUWpMRTVIRb05acU2Hze8K3DHtxHX3ZvQ4VKNq86VaLepQJHyWZwbsAZ7+szDxv6TsW3w&#10;bBxS+xb71GgBhk3GCo0QLFT3xBqvCfg7eApWj5qI38dMZLbzwWgTE4y1MMcYBpUng1IsGxZsaYoQ&#10;eklvY5G55b7MHWCQejIYJwnb4OEq9SrM8/PG156uX5YmY+CLrsWxTrbSgCJ7BrY90dlGRWRETVoD&#10;bamNwM/CEt4mpAVjU/gYmWKksTErK4NelxWYghFkakrcNYWHlg7cmUl99XTpdUUF1v8yZFZPU1q8&#10;Q4ycm8gg+sbbHQe/XYDYNT/j0pY/SAMbUH58K8rp+2tIAdURe9FAXBQiIIL+KitMJz1mJzNOBytb&#10;B49tzDwtscdQe2Yfyo5sw4UNP2P9xCDMd7XAfHd7zHG2xXh+31iKQRi99WgLIVQacBaTh0gEprQB&#10;BrKysNLgefJ329IKWCupSsTjzOduFDR3fdIP3xPIayVmaopl3EKFjRLXmiXYwoACyiCnDRCrFotN&#10;UCdTDMRYBbG8udjRSHQzBlsZSiWAZCI2TPXSUyEFaEsiLNZ/EOtLjjQUIwxJGgYG8KEAibYBQTPe&#10;OsIyqGO8lQlGUYz9+HsDlY0wXskcM9R5Tw38MF3DAUH99TBHywnf6fnhJ91A/KAWhGXqo7HZcB4i&#10;7P9EosNuJFrsR7H9OdQ75KLDqwxtrmWoNslGpUESKrSScEUtF9fsa9Dr2YiWMbXIGZuMyxvS8Ky4&#10;G0+v9qCntRj1V3JQTmq/XCoWHclBc1Uuqpm0GyrSUVeRQ6rPxZWKPJJ9rjSGQBQx2E+UesZxDV9T&#10;VnRJ2qc0Jy0BF86fohAcl3Yv71Nfni7tud5UnU9BEAMTxLbJhehqKWepRndrDXraSA1Xr+AGUf9m&#10;Z73092vNlTx+mUjU2VQpvVccO1sukwhK0EHBuF5ZgycVHWjdXYlcnwvo9qvEYx+emNt1PHS7inbd&#10;y7imW4YuTSEEeXjg2Yl/pr+QhOD9lAeoM7mI9KGbkdzvVyTJfI9kWXpb1c3IUduHPJ2TKDSNQJlh&#10;DCqNLqDWMgF1NulotipApyO/270Wt3hRe50bcN+nA8/H9uDh6HZ0uFWjSC2SarwWewbNx9aBM3FU&#10;4zec0VmNM2Z/YKPSPPyqEIp5yp5YaheA331H4yeW73wCMN7UknioBW9NFvp3N7HqkNww+NA7jiJC&#10;OrCif2kJl4GxzGCJDsSipmL8+9euTgizsZJmGLqJ/n6+ZzQroxNfI3Y/shTj6XXUYEm/bEevL/rR&#10;fa2sKQKm8DIUg2WYCc0tpRmOweZWRFsxHZre1dKKgqQLF2ZXL1192gEDeugvI+jE5KgxzIjSUFpp&#10;P0baA3dXbJ8nFigRA4BWIXP3BpQc3oLK8F2oObkHVyJJA7QDIuNfjTuBa4mn0ZMciR56ze7/la7U&#10;KLQRN+soGAV7/8bh72biF393LPNxwfIAH8yj1RHUNMvNURqKHWxmIi2/JqZZW6mpSOMFxEhCIQTO&#10;OroSCdiRCtz4+z0NjKTeE3d9enm+3o9i4mthLI25EPtHjCYdhPE8/m/ykVg6XixdPtvPBROczaUh&#10;zP8nBmLPA7HRiRCEIFKJaK8QKyAH8jXC84fy+khrR1qaIdCQYkEBCqJ4+vI++IkFYynM4n6P0+W1&#10;1DDFaBVj+A0zxHh5SyzU9cIS4wDM1HRGQF89TFGywnc6I7HScAJWG8/BOt1Z2Gf4E87abkG0yV9I&#10;IPrnW51DpXkm6u0LpcTU61nPOtqEZtPLqFDNRK1ODtqtaY0Du9E6ph6FYako/SEdvfHNeFjbia7q&#10;cnr/ZGQR/bMSzyKTmV8sKFyQflYavVtRloMrVQXSkP6KsmxpH1Gxs5jYT0RsTNxcfxmdjOfrXY3o&#10;bKtBfU0RbX6+9J4+YohjU5VY0ihbGqBQUZCKoiyxnNH/DWK48P9KUVYi8tLikBgdLi17XpCRIBXR&#10;MFFdkimVutIcNFKZGkozcCOjFg9OdxB1ktDslosngZ14PeoOHnu0olUrH+16RbhhU45mpXx0Gtfg&#10;9YSH+HfBW/w39zFueFQhZ+hhpA5aRSH4DWmyrLTyfyNHfi/K9aNwxeoSL2gmmm2z0UaVveZKC+BZ&#10;hx63GnQz89/xbsPDkd24792JV8G38WnKY7yf9BA3vRtJBJGIG74O+wctxG75BYhx2ISzZhtwynAV&#10;NsrMwUq5CViiGoQlZn5Y7uqLJV4jMdXWAX7MuK7MXC6KKnChr7UaMQLGgwbSm7PCkhSc6N+tlJWg&#10;O2gADIcOkQYAuZMaxDqEAm0FrrswIzqrqjK49UgByjCSHwETJQVYqCpL5UujmRpFQQ/eZhYUF2Z9&#10;K3tmMAaVkwumOrthmos7cdiVn0di0DMk/jPYDU0oCHyPOtGVgRTGCi4mP41l9gwU5GCoj3Hm5pjl&#10;4IjVYWE4/csyRK/+DZc2r6EA7CPm70D1ie1oYXC3xR7HVUEBrGRdyWfQy+C/nh7LEk9BiKYQRKJD&#10;CEHkAST9tQJ/Tx2DX0d5YRVtx++hozDHyQ7z3MSoQndp3QYJufXFQis6sOJ1M2cxkqNNoKC6GRrB&#10;ldZGdI960AZ5G5nBx9hcslceBtrwp5cPsreSxluIlZ2FwInRm2L/CDFlOMzejNfGFDO8RJcshdpQ&#10;VWoc9DfRkiY3ienFYos4YRnEOgbib+L/oyksYq1I8dtEu4C/AQmK4uPPe+Supgg3JUV4a6gjQIO2&#10;StcKYUqWCBlhhjB5G0xRdMA8TS8s0PRF6GBLjOxDKhlujZ/0QrHVahEO2qzEQaOVOKS3CufNtyDV&#10;fg8umjJ52USj1DAd5cY5aLAqRqtDObodmaycWtFr34xWgypUazMeLBrQIUh2zFVcGVOC3OlpqN5e&#10;iJ4UUkRqKtLOia0FopF9KRG5zOZ5yWKhoDhpJ3NpBzHGpijJFyKl3cWiTh9EzP8sgNhtvOpyjrTj&#10;eB7juaG2GFeZ0PsIjyEWOSglLhQx2HMvxSI7JUY65qTG8LGYFBEtNUCIIvZIFHslilWHxf/F39L4&#10;heI1WSnRyE0+j8qUNDTHFeDO8XZ0ft+Acp8c3A2ow4vAa3jqdR1t2vlo1qQHsq1Fp1kB2nWK8cij&#10;F5/nUgS++4i3k3pRb5KMtEGbkDr8F1watBbZ8jtQohWOKyZx6HCkVXEoQKtTHq45l+KmZxWuOdKK&#10;OFRRBGpww/0K7vm24XHQNTwPuol3oQ/xedJzfGK569OKco2zuCC7AQcHLMS24bOwXX4J/hqxCOsG&#10;zsGqr2gDZCdjqXoIFul54Qcn+nsGTyADzoMe0VFWAY5yCnDmY9Mhw2DQbyCcmM08WJkdNLRhJqMA&#10;nX4UgiHDmd1V4K6jSQTVhw+LHQnCmOIhWsXNleSgO7QftIYMhuaQoTBW5P9EoXiYKCvDncHsrGvA&#10;7GiBcfwNMzx9McXRmVgs9kKgKDFzCiswUo9+2ZgVlZQQwkAK0TfCRFMrjDY2IB1oS0QQamGEQIrG&#10;WBMLnosTvvHwwtpJE3B82Q84+9syFO7ZhNoTB1EbfhDN546iPS6cgX4a11K+kMANeszeNCECCehO&#10;PUeLEIHu5Ai+9hCS/lyBjdPCsHqs2AdhDH4J8sNCisASHw/MZRFDrYVFGcmM60aRkoSAtCMGDdnx&#10;93vQ2ogGUTGK0oO/cSTJx8/UXLIG3sa6COH7x7g6SC33Yu6GyOBiKrgYVCS2Ngu20KcYmEu2QDwf&#10;Zfm/gDcQQ5LVpCJIQAxIEr0XY+yMJDrwou0QqzyJFaa8xWhMFi9tddjLDoXNsAFwkpXj/VaHn6oe&#10;xqobYYycKUYNNsLXys6YqeqGiUMcMGGgA8b0Mce4vuaYP8wb63Vm44DpzzhnsQWJNvsRabAVpxU2&#10;I8n0EAqdz6PcPQvVNsWoNi/CFTMWk0JcMaClpij02NThoVcHHvj0oMu6GTVGpWi1r6WNaEeL/xVc&#10;nkxi+D0D3WdoyxPzUEgRKEhNQO5F+v84Bj3jUewtKrYTlPYVZTyKwBfPLzBeRblIOrgYdxpp//u/&#10;2Ky4tDCNliEPfZKJf5cSTuHShTNISYjEJbGKUAqDPvU8cpgBCv5HAyLz5/O5eCxIQQiFeCzIQfRd&#10;piXFSqJQknwBbXGXcf/kVTz96y6aR9agw/UKHge04BaxvFmjALUj0kgAJSyX0W1SjgckhHcTH1EI&#10;3gGLP+JNWDcaGfBZQ/9G+sBVyB6yBSUKR1GrHYsWy0wKQRG63MvR483iflkK/Bsujbjj3ow7/Kx7&#10;vp0UgBt4Pfo2XgXdxUv/+3g75hFehd6XSOEKrUSy7CYc7bsEW4d+jXV9pmNN31lYM3AW/h4yC5uU&#10;5+Fvo7n4RsMbi62YhRlMPgxQVzlFVhI52AxVYIVRgvnAwTDuPxAOyszy6powH8HgHjAIemKtveEy&#10;sKRoiFZ+X2MjVn4lqPbvK63EY0mM15cdAZ2hg6E2YAA0xYAaeXkYKShAX0Yedlp6tBWGcKUQjLFn&#10;xfPxxzRnT3hq6DK4jRn8ZhhtYoux5g4I1DbDWCM7jDeyQYiWCcYZWGCsvjmCKUxjGWQTaS/GW1hQ&#10;JJg9TcwxxcIWC5y9sHrMOBz+5htELF+KpA2rUXpwN+pOHSMRHEF7/FFaghPMQAx4kkAPsbM3I4li&#10;kISejPO4dukMqeAs6s8fR8qmVTiweDp2L5yFXQvnYGmQL34a7Y+l/oFY6OmH8bQuIcbGCDQ2kYTA&#10;lgJqSeoRXYd2WtrwNDWDlxkD38CY1sAQ/hbW8KUFchOLuJoaYJyLAya6O0szOMfQboh2lQnO9giy&#10;JBHYWVAcTEkElhjvwO+hjRCbyHrS23vRcon1BVw1lGhJ1ClEYiEXdQoJhZGv8SX6O6vKSVvU2zP7&#10;28jLwWzYUJjwfpgOHAD7obLwVCLNqdD2yRkgdBiv+SBTTJC3wkxlV8xR8MF85ZGYL+OK+cOd8LPs&#10;GGxX/w77FX/FCa31iNLajkjN7Tgltx0RCjuRbR6DGvcS1NkXo83tMhp5rDHPR6NlLmr00lCufBE1&#10;2pfQw+T4xL+LgtCBDosm1Bs3MBauoIXJrjIoE8XTY1C+MRWXzyQjL/oskmIiWI4xwE9JNCAoQGxC&#10;LI5CBP6PDJIuMr5TopB2ick7PQ75Ym5RUTqK85NQwiJteSayfK4IcvqPorwMFGRn8nhJGgtQQ69x&#10;haW2LAuVVI8yaQUisZJKujSKqYavEcfL/FtVZhZakqpw82QrXm25g/sLO1Fpl4+bXiJIa9GoRw+j&#10;lIYO43xcMylBt1kFHjo2433YXfw77w0+znqND7Ne4m3YdXTYJiFfbiuyB/2J/BF7Ua12Cu2GF9Hj&#10;TBFwK0S3x2XcHFmLbrdS+qpK3HBuwW23Fjzy68HjwFt4EXQHLwNv48XIu3gd+Bgfwp7gXdhj/q8H&#10;daYpSB66Gce++hG7BszB3n7f4eCIn7B32FIcHv4TTuisQZT9n1itOxGLDb0ww9ACPrLycBg6gsE/&#10;AtZDlOEgowSLgQMlIbBTUGJlUoEhRUCzz1fQHTgEpsNGwFZeUWr8Ev5Xh/Sg2q8/VFnRxLh6EfSC&#10;BJT7D4Dq4CHQISnoy8jAkJ9rraYnWQJ3PbHJhgO+9vCEl5YBLYkWRhGlR+paYoqND8LMXOCjaIRg&#10;TWKzpgVCdWwQrGXKwiDRN0WooSlCSBaihBG3J5haYBIFZLaNO1YEheLA/IWI/OUnXNq0AUUHttIa&#10;7EHzedEwSPwn2fWkxKKX9eImheBmZjJuZqTgZloCrpMEe1MuoOFsJNK3bkLyX+uRuOEPHFg0D+sm&#10;TML6CVPxy6gwWqpgjBXfa2GFAP4GD2Z9Rw0NWPB6iXkEYhixOwXCj2I10twG3oaW8CIN+Flb8+/6&#10;FAl9jCcNTPVyk+ZqhAkxICGM5+Ng+ntf2q2xFAcxevPLYrIWGGmgBydaLXcN0pim2pcGXdE7QEIS&#10;RbQHhPG97kKU5JRhOnQ49El1eqQ4vb79YTxgCIwHkgoGysBHWRuj1HURLGeCyQr8HSr2mKnijB/U&#10;QrBCZzx+1gjFz4qjsXRYIH4eGooNA2dj16BlOK23DhdMDyDPnSjuHoMs20jkWkai1C4Fza4lzPLl&#10;aPcsRZNrMZqt6NH1M1GmSuutGIsS+QuoEoLgWomnpNlHI2+gx76VMXMFTVYlyHdORXpwBEpWxKMt&#10;6TJqs3NRKHYtzyLNi9XAaBFEphclh8lbSuZM1rl5CcjKEbOK+Rrezyy+Pic3iVaB9j43Dn2uX23A&#10;tSZm7WbRjdiMW73duNlzAze7iSl3unCn9yquNtWitb4SLXUVqCrNpjeJRVGWmAVFkSjPxZXKHDTy&#10;2JHfjJ6z3Xiy8xr+W/MSHaMaUG2WTR9UgRbjXFQpJaFFNw+dRhQBy8u45VzNjN2LD1OeSLbgw4xX&#10;eDXlEZ6P7kSnVQqKZXejcPgWFA8+gBotoqhpIrqciiQK6PWsxjX3atz2acBtrxbc976G+57X8IQX&#10;7vkoUkAwKSD0Md6NoSWY8A7/TXmPz1Oe4WlwD64YJiNpGIWg3w/Y12cRTg35A2cUNuLooHWIkFmP&#10;WO3NSHHYg12m3+I7DV+pq8hPVhkuzPIW/YczWyjDSUYFlv2HwfCrwbAcrkAqUGNGGQ49CoOOqFCD&#10;h8KOWc9shCyMh4+QZtKpDRgI5b79oERBUB84CDp8vYr4G4sGxUFHVhZGJA0LZiJLWVU4iUpoYcNs&#10;ZkbfSkw2sYaPuh7cWUF91c0RqGaJUaqWCFIxR4CKCebY+WKxewDGMaACtY0RpEcRMKBI6PM1FIcg&#10;LUOM1jTCFBM7LLDzwO++Y7Bv+nwk/LoaOX9vQtmOnajaewht4ZHojb6IGzGpuBufhIeJSbgfm4r7&#10;0am4GZeK6+cS0XkiDrV7zyB3817k/b0dWWs2Yf+0BfjNeyx+8RqHH1xIBA700IJOdOjBtQ3gSdJx&#10;ZvCL4dBiEJQ9rZSbkTGCab2C7Z0QaG0HN4qXl2iUNTeBJ+3UBDdHadam2CpOzOAURdCBEAZ3Ax34&#10;i65F8y+LiojuQNEWIzaEcVdXJvqrUgS+LAvvT2sSaGIiWRR3LS2YDVGgtVOG4cBhvGeDYES6E0Ju&#10;NGAwzPsPhuNQRfjKa2KkkgH8Rxhj9DBD2gJ7/KDnj9+0x2GFRhiWKYzCT4NDsLx/KP4YPgOHDVYg&#10;2/c4asbHoiKU3t3nJLIcjyDP9RjKXKNQ5piEaodMCkAZrvlVod2jDO12pWixKMYVvUxUKiWjWC4a&#10;hfJRKFU5TxLIw03nNjzx68Urz+vSQLsrhsUoMU9Egu0RXFp0Ft1JFeiurESpGNVblITiwlQUFTCJ&#10;l4itBrP5PE16XlzMY1Eq8vNTpLVESorSUCISO/9+maVPc3U5KgtykJwQg7jzonEhimqSSt9QhqrL&#10;xcjNvITsdLGmQDoVJpWoEYXoqMM4HyH2LIhAKt+THheF3OgLaDpajTube/Dyj3t4+c19lOnkokE/&#10;F026OSiXTUS9QQrajYvQrlOCLku+1qUNr4Pv4OOMl/g45w3eT3+JF5Me4KF/M66aJaNc8QCKh2xF&#10;ad9DKFc5iUrNaDSb5+IGMemGdx2uuZEIXBpoBa6SBHpx26kDt507JRF4FfIYL1nej3tNIfiIf8V6&#10;h18/x+OgLlSoxSNx4EYcH/QjDg34jiKwFvHKOxCvsAOpGnuRprofxY4RiHPdhOVKozGdvtB3qBJc&#10;mD3sWIHsWYFc5NRZWVRg1GcYs4gss78KzBnwxoOY7VmpLCgA1vTB+qxcBsz8YnqtWJBTEIAiA1+I&#10;giHtgLAFChQOZbHrL59bqWiSIHRgxopop6TJjGYMG1k1eGmywhuaU4DU4KGsCVd5fQQpWmKcph3G&#10;aTkgVNsGi12DsHb8DEwys6NQMAPSQgRqkQLM3DDb3gtjDawwTpcZWt8CM4wcsMTWDz/ZjMIGj8nY&#10;G0hBHPcTToX8gLNjliJhylqkzt6MjNk7kTVnL3Jn7ELy9G04N/0vnJ/4B6LH/oFTQStxNGAJdnvO&#10;wRbvOVjr9jW+twjBN2bBmGfohkn6dgjWtsAoTRP4a+jDR5/4rymmCqvBSl4JTqQeJ109BNraYYyL&#10;K0aRflwNTOGgbQRfC1O4GzGIacumerpJU7nFrE2xpoMQBXEUszXFtG3REyM2fBFeX0wxFo2yQcZi&#10;TIAWbYL6l5WcdHSlxlRbfq+4N6ZD5KD31TAYDR4BoyHDJTIQQmA8aAiseQ/dKMSByroYJf+lbSCk&#10;P4VgsAuWKPlhhXIYfhk0AcsHhOG3ryZhs9ICxLtuRVbQEUQ7b8A25cVYNWASfu8fhj/6TMKGPl+T&#10;PL/FCYX1SNc7hnLrVLQymfX416DbtQaddhQFyyLUqWfQAkejYMQZ5A87jcIhcWjWLaRVaMYD0u4d&#10;+yZ0ytIm6F1Gsd5FxBjuQMyknehJKsfNOtqI2hLUXClEXV0JmurLpEWBGupL0dxSgatXxfTjOnR3&#10;N6Knp4nJvhnXrzWgl0X0IvSRNh85eRCnju7Hwb07sXXTn9izcyvORpzA8UP7EH7kAKIjT+F81Cmc&#10;PR2OiJM82ahwxJ45ibPHjiDy4CHE7DmFvB2p6N7QgmdLH+HpvEfoCWpBqXIiGvRSUaWSiAqZWDTq&#10;pKHTlFhvVo5bNq2473Mdr8IekgRe4v3M53gz7RFeT7uPR/7tuGp6CZWqh1E6dB/KBlBRh55AhewZ&#10;tFln4pZ3DW568gQ869DrVI9eB4qBeyee+PLzgu7jTTA/R4jA+Bf4MP4V/pn0Dv9MfIv3Ex7SezWi&#10;WOkcEvttwcn+P+FY/2U4P5wVXucQMlUOI2PYUWTL0Cv7pKM8KBJ/KE7BPCVveA3QhO2gYXAcLgt3&#10;OVV4qmjAW1ULFoOGw+CrgbCRU4SljBz0SQRmQjBIA6LtwJCVyniYDPQY8CqkASEGaqQBfVk5mCgp&#10;QYekIIhAX04eRnzuoKkHK0UNOKrqwl5ZC+YUBBtWSld6VWd5/n2YOryUKAKa1ghUYWBrO2C8jhPJ&#10;wIxkQAtgYMdiy0xMz0wSGK1rgRUhk7Fl5kJMsnLERCNbTDW2x2wTdyx1CsbWUQux0WsR1lnMxVZz&#10;BrXVj9hm9R32ev6G4wEbcd5zB5Ld9yDZYzsujN6G3N/O4cL8YzjmshpHTH/CAeulOD52LWLm78Qq&#10;p7lYrEsh0AnBT7Zj8VfIDEww5O8kjfhpih2iifwMRlcNLVgrqki2SQyaEg2jwfaOCHF0hg9thIOO&#10;PrzMSEHGRhQKLYxzcZQsgdg3UowrEPMxQkgGIy1FI6MYkqwgdeEG8f9idqGLKi2ZiiKcWFzVKZya&#10;YqKRBqxo7/Qp0qYkO5MhI2jj+kHjq/7QFI27FAAh4Ga0cHaDh8F1CIVATg8hFIIxQ6wwZZAD5gzg&#10;NZMNxV/qs7Hyq6+xsv9MHND6DYmeu3DKfhVWD/0aP/YNxJI+vvheTHIbOAa75GbhmMZSHFT4gbbh&#10;O9a51UhS34Ni4xh0eF/Gbb963BvZIFFzm3kxqrRSkdeXYjCYZDA4FqUy8WgkTd92bsIT707cMW7H&#10;NZ161CrkoID1+KRoj5iyHS9rb+BeTzduMMhvMMh7Gdw3upuk460brbhzq136+83rrdLz6/xf19Ur&#10;6Oms/yIE0Sf3S3sPZqYkMPOnIuMSlSb6DM6fPY3IU8dx5uRRqYjHURHhFIFTiI2JQlL0OSScicDW&#10;P/7ET4HfoGh5Op6ufI4nM5/gn9nP0eJYiUrjRNSo82SGnUP50CjUyaagwzAPXWYVeEbUeT/pCT7N&#10;fo3Pc4QteIq3Xz/Aiym3cNe7GW16OahSiET58BMoGxiOywNPo0Y2Eo1mF9FmU4p7fq2468uTdG3C&#10;HdcWPPbtwZsxD/Bp7HN8DHmOfya8wr9T3uCzmK8w7R0fv8e78Q/xyLeOpHIeiX23I6Lvr4gYuBKp&#10;qgeQrX0KOSoxKKdtKNePQ09wJRrHpWOjzHx8M2wU/PsbwaHfENj07w9HZhAPVmRPFVV4aGjCgoFv&#10;IWbPMZhF24A5H4siViA2pXCYUSR0KARqzPrKfftKs+1MlJShJ8P3aGvDQFkZJiri+QjislikRI9F&#10;n0RAIRAEoqABBzkNOJFCbAeown2EHkJ17In5dszuLpig64xRyqYYSUoI0bLCaC0Gn4YxQvTMMdnC&#10;AQvc/LDI2RtTSQoTKRSTDO0xje/70TEE+euOIe/X01hhNAPrtBdjh+EP2OmxAtVbclH+ZxGifQ4j&#10;xnI3Iqy34fLPaUDbf3iV/wSxoQewX28FdtuvQfeZJqDpE1L/OIsfTcZjmWEY6WAG9n39Lb42s0eg&#10;rgl8SDSBprbwMyb66+pL8yGctXUoAsbSXAp/sQI0icDf1lYaUu1iaAQXAyNpvsUosQKUaBegCPiY&#10;G/G5FQLtLBAiBmMZaMNSiddbZjCs5XlfaAdE67+YT/Clq1YdDkqqEp2JQNcVQi0Em/dJlfdCjTSm&#10;SRIQAiHEwJz0Zj9wKFwHqSNYzhDjFXgNhzlh+nA3zBviip+UxuMP+alY138Gjhj+jLNOa7FT9Tv8&#10;OigMP/YJxi99xmHVwInYMHQe9sp8j0StjSizi8IV/1ikGu/F0a9W4FS/1Ugcuh1FBiRci3x02pei&#10;k/Fym0mq1aoIZXIpKFO+QFt8HoUy0aghWXfb1OGeZxseudMCO3Tiqm45CigSSaqHeB9+QsWWi7hZ&#10;04y6qgI0i4GBJAKxVqgYIyDGC4giHotxA6JU0jYU5CZLbQqikbHPpYtnkcoHmckxyE6Nx6VEKn70&#10;ScREnURcdCRp4CROHTtEMtiL0ycO4NyZoxSD4yxHkXI2Chf2RiJ12Vnc/vkaXi76gPfTPuF12H3U&#10;mGWgTC8OeUNO0eufQemISAZzAq4aF+KpRwc+hDzCp+kv8H72K3wS7QOznuHNVCEEN/A4kNhiW4Y6&#10;tQSUUgRK+h/D5aHhqJKJQq16MjpsSykWjbjpVodb7g14GkgRCH2ANyH38T70CT6OeYl/xr/Bv5Pf&#10;478pHykEYvHT93g79j5uu1WiUPEM4of8hcj+P+P8kLXI0jmKfI3zKFBOQI0YlehcjIcTr+FaWCn2&#10;yv2I74cEYNJQG3j0U4UDkdK6/wge5eGjQq+uqQ8PNR2pncBkCIN+6AgeiZysVEIILGUVYTxEBhYK&#10;ytJQWn0x005eQdrcU2v4cNjq6sLd3BwGFBGxrr8NrYGTGhGWwe9GnLaVU4MjBcFZURMetAx2g5lJ&#10;h2nAV8kY3gpG8Ff50lbgr2yMMdpWCNOxQZi2NaaZ2mOhkxeLN2bbumKaiT0m6zOgSAphWjaYouOI&#10;BSYe2DP2ByQvOICt9t/jgMtvCHf8Hfk/XQAqPwEFH1G7sAAZ7mdxyYPW7Nd8fCh6hTcXHqBoehyS&#10;3A4gduQBtO+tQe/FbqT9FIm1NrQITrPwi/1ULLQOwnQzZ5KJNUZqCyEQKzU5IMDcUhou7a5nwMC2&#10;kBoLfcyt4GFkDg8TM2milZOe/v+KHm2CBSZ6eJAMXOBpbAAvU/p2azNJCPwsjGGhJEv7NYhB3h9m&#10;vKZWCvKkMxkGv7wkAKKb15jFgMGuI9oBaA0EkWkOHcprPhzGpDILCrYpScCK99d5sDzceY1HyZtj&#10;mqo9Zsl5YPZgT8wb7IFlimOxSmYG9qv8gnCDX/Dn4OlY038q/pKdi03KC7FTkTSlyuw/4hccHfg7&#10;EoZvR57+WTR5ZaJzVB7yzU4g4qvVONNnBZJk9yBP4QwqdJjcrArR41CLG+7VaDbNQ5lMEkoGXUCN&#10;ahqaTYrRYVpL6r2GV6Pu4JF3L65alqFSm75f+TwilTYgYtRGlIRfwNnDJPiIQ4g/dwxnmeTjxfiB&#10;uNNISTiDgqxENP5vQeEW2oarTaQQCkZVaRb6nDi6i0G+E2fC9+Lsib2ICt+DM0d3IurUEcScPSOR&#10;wOnjR2gNjiMx7hSSEiIQH3sCCefDURjD7HkoF3e2dePdjy/wbsZr/Pv1v7gzshnFWtEoUotG9qAT&#10;KJA7QTGIQK1GKq7bVeAVT+TtqAd4R8/+aeF7vKcQvJv5DK8pBPfHtuGWRxWumdHrqMeTCMJRPoxF&#10;5jgqhp5FvVoGg5/q6VqLm461uONVh+ejb0rdg29G38X7sc+kBsJ3Y17g0/i3FANW6Kn/4fOE93ge&#10;cAvddrko1DyEOLk1iBzwC+KHbkCO9nEUklxqTFJxxTYX7fRvb+beRUdIAU4qrMIvA0djvqwrAgbo&#10;wWWgItyGKMFxkAL81ejbdc3gp0UkVWOWk2XGHibHMgIWAwbDkSjqzsB2JNrbDJeHgwKDmFhsp6ZG&#10;UVCDLWlCjKQbK8YpWFhLmcpWSQPmI1QY/NrwJE6bsVIKa2AzTJnWQBNeynrwVtKDAzOW23BdeMkb&#10;wE/VFL7KxGY1U4TSIoxTIz6rGiKMv22MlgnGapvQQlghVNMKYzQMMEHJAjM0PbBQ04vZOwRrTWdh&#10;m/FSHHVYQyFYjXOhO9GwlX5zFYnA/gjyXc8h3z0W8W6HkfU1RTTkJBJdw1HscRZxjgdxwns7TgTv&#10;wFbrX/G3yfdYb7MAf9jNwhLzYMw2dcdYA3uEmFjA38QEE9zcESrO19KKHt+EeG+NIDsH+JhZw1nP&#10;lIFvKPUkOOuLuRe0ERQF8TjYwUkqI63M+Dqeu6GONOpwpBXfo6surdFgNEwIwghpMRdjBrU574MZ&#10;i/D9RqQ2I1Kawf8absXyaGJXJXX+z4R/Fz0/zrwnrsra8CJ9jZTRxgRl0pS2P75RDMXCISMxZ6AH&#10;vh0SjFXDZmPLsG+xU34pjqivQIThGhxTXY2jSn/gjO4GnNHZgHDZtYjsuxbxMpuRrHIEOQYxaA8o&#10;wu0JFSi2OoXTfdbg3JB1yFTdiSKt06hQO48Wgxxcd6rEdecK2ugsUnQyapWy0WxQiC7zejz2vk7b&#10;TAvg241W6yLU6WejnPb7ot4u7LNbi4TVh5F4nLF5LhzJIlZjTkrd/nXluWgTgd9wGTc7mDxpB8QI&#10;4Yc3SBi3ruIuLUMfMQhBjD6KOXOEArCbZQ9OHNyBk4f3IIqW4MSh3Th5ZDdiI4/yNYcRKdoUIo4i&#10;NTIChUdT0bz1Cp6vfIj3C9/gw8x3+DTrFRqsc5Elfxx5yieQ8dURZPc7hhK5s2gzy6dHb8Xb0Nt4&#10;F/YIH6e/xH/z3vI9z/F28j28nngTDwJbcN2tDO3GWaiWO4eyIcdRPuIEC4lALgJNBqloNy/CDacr&#10;uOfVhMcBHXgZelOyBe/HPcGH0Jd4N/olPo57g//EeodTBRF8wn/jP+ApPVazcRwyFbYgZtgKnBu4&#10;HEkyf6NQ5xRtTAquiEVPHQtwN7gdb2bfQ2dwCeJ0thADp+HHwSMxeYgFfPurwXOQGnxGsLLIa0ke&#10;OMzIGmN1Rcu9PnyYud1kVGDTdxgthDzFQh8B6sxiqmJUojo81HXhq2cMf2Y/Lx0xLdYc4+2cMc2d&#10;AWNvC08SgujTth4hT69L2zFMgbShBItB8nCWo3CoMEPy8xyHqcJxqCp8lPThrUhxoC1wH6oNf1lD&#10;TNV3wEwTV8wwccNUQ0dM0rPFOHXLLyKhYoZpKk5YrBmIX3UmYrXBFGzUn499uitwxmYzTjpsxHHH&#10;v3DEmUc+TzY/gVKHBFx2TkSG6WnkupxBWeAl1AVlos4nBZccIhBtvQNnrP9ElMNmHLdfj79Mv8Uq&#10;issy0zDMtwrEBFNXTLRyxEjRnWljj6+9fDDBRTQA2jG7U0hJBH5WNgxwQ9hQKF0Y+GKylRACcRSL&#10;lIijGG/ga2lBcSApiAFAJAMvM2OKh660epOZjDyFgDZNXul/bTMUASEAEqENg+lQZn5ZJb5OCaa8&#10;vqYUarEgii5JwWjAMF5zRTgrqMNPkXSlYImp8m74USMMP6lOxo/yY7GgfwAW9w/GioHTsUt5GeIt&#10;9yPL8SSyHY/jvOY2xLBkG7Hem5xGqvpuxPf/G4kDdyOx/0Gky4ej3j4Dt8c24Oa4WhSYRJJIf8e5&#10;fr8jSXEzsmT3o0TtLKq0L6LH5TJuO9ehQSUfzWqluG5FH2/TgjvOHXg08hbue98gQVShlmJRrBiN&#10;S7r7cFB/LU5M3Yyc8EjERxxGXMRBxJw6gAQSgRjv00A7IJYy+/+XFlqH1ivF0rFPXnai1OeYEheB&#10;OGJ/bMQxnD91FOdOHkHU8cM4dXgXIkgI54gZJw5tw4kDOxF/dB+S94Sj6M8cPFzTi/cLnuDt7Hf4&#10;MPcj3kx/jCKdZBTQc2crHsSlPoeQ1e8oKlRjcM26jIp2DW/H38Fn2oKP05i1v36K91Pv4+noa3gY&#10;0EY1LEenUypaTEkDskdQOuQQKmRPooJiUDrgCGo0YtFmWoTr9rUUlRa8Cr2ON2G38Iq24BVtwftQ&#10;Wo2QtxSCt/g88T2FgOXrD/hv7Ds8dmtBnU4ULg3aiJghv+D8wB9xSWETSvUjUWeZSSLIQpNjPt7P&#10;eIBXM0gEgaW4qLMHuwd8h9V9J2FOP0+E9mPl66MG78Fq8BumhtEM/okGVphibCMdx2qaIkhRFyNl&#10;NREgr42RDN5ABS2EMjsHaRtjJIN4irULvvMdjdnE9lBjawRTSEItzDHRgY+l1m912Cso0B4okgxE&#10;4xftg5ouyYJ2QUEHPhQXf6l70AyhBpYIov/2VyGVjNCFn4wBxqpbYbqxB2Yae2OyriPC1KwRomiC&#10;0QqGmKRqjflq3vhBOxgrdaZik9l32GX0G06Y/4U4l10MaAa/135k+J/BRbsjKHdLQrVbBopsY5Fm&#10;cBJFVufQ5leMa6Mr0OxfgGyrWFyyOIZUh0PI9jyBRLeD2G74E9bqzsUqMwqobRi+NnfHOBOxRZwD&#10;gmgBZnr7YLZ/ACa6ezKjW8ORFkAEuQh2sTiJsAQexoIOSFk6utLAIzHmwF5bl38zkNoU3Iz0SATG&#10;8KFtcDMylVZuslYUeyUoS42zBiQCI9q0/yumtGfmpDJreTVYCcKSU4HFCAWpAdGa19lJhraP1OVA&#10;wfXop43gfmaYMcQDazTnYI36PPwuPxVL+47F0j4hWD9gFiIN/kapyzkUWcai0CIGqUpHcHH4fuQy&#10;uxfpk6CYXC7JHcLFrw4hqf9hpA89gsu0AO2+Vbg38SpuhJUj3zQcUQMoBoNXUTTWIW3IbmT1P45q&#10;rXQ88mhHp3YlrunV447NVdy0a8dd12t4PPIOHvrcRY9jC+qNclGkGoU0rQM4qbYOR/3XoOzkRaTH&#10;xCGBCfuCEAQm70vxEdIYIEEFYm6QWN9QCIMYDySmDIjSJ+HsSZzjm8IP7sKR3VtwdM82Hrfi8K4t&#10;OLaXSn9MWIZ9SCARJJ6lPTjFD9/H4N4ah/Y/m/Bq+UN8mkGvP+Mf/LvgM24HXkW20nmUGJ5DpuwB&#10;Bt1OZAw6jFqTi7jpWYs3Y2/j89RH+G/WC/wjyoyn+Pj1IzwL7sQN5yp02VOtLC6gUl0sQ74PpSP2&#10;0xYcQ4XKMZTKnECVWgw6iEXXHWrw0LcFz4N78W78A3ya8Bz/jH+FfykA/4a+x5tRL/Ah7B3+m04a&#10;mPkRn8Je455HPT/3LJK/+hMx/Zfj/JBluCSzFZe1z6HeMo8kU4RO9xpg4Ss8HNeDZrcCJCvx2gxf&#10;h52yC7F8+CjMGGqLsCHMyv0V4D1USepiGq3G4NMwxhQ9C0zgcby6IaZomSFM2RCjhusglFk6jPg+&#10;XtOcqG6MUG3Rl2+DGZaOmMEMOY3ZcKwY+MNAGMns5qWjycBn9tcQ6wuIVnYDFgqBsjqclZTgoaGC&#10;UQammErvP9HckehtAz8KgQeJIEien6NsKZUwdTsWe4xR5lHZGmPkzTBFyQbfqI3Ecs0w0sBc/KX/&#10;I/ZbrUG0IwXecQ/OmW9HitNB5PvEIt00AhXOxFOvLFx2SEKGbhQrPO+BXQra/cvQNvIyyuxTkWMS&#10;jTTibo5LJDLdTiPc/G9s0PkWa83nYpnNeCy2D0CYgQlCmf3FxKnx9o6Y7RuEic6eGOvsDlddI9gz&#10;4D34f9FQKOZZuBgawp505KSvDzuKgKWyIu2UIszkFeCsow9PIyO4Gwhi4HXR04StWN1IiUGuoMxs&#10;T2tACyDsgKmwCbQMZsPkGfhKFANFigIFYIQsrGRoCYYrwIXi4K2oAT8KxMjhahg10AiTBtph0fAA&#10;bNX/Dtu0v8ea4VPwM0Xgtz7jsLXvQsRpbEe50wVcsU9DiVEC8pTOIK3/MeTIR6DG+iJqrZORLUsx&#10;7bMPKf33I1v+KHKVTqKc9rPHrwEPxnfjakAZMnSOIFqsuv3VOr52OzIHHEe7dT6eMWH2kgQ6dGrR&#10;oVWDHstWUkEH6/AdPPa/jeuuzWgiYRcrRCJd/QAiVf/CLosfUbj3IhoKK1Gdl4HK3DRUl+ZJ44C6&#10;xaTBrkb00hq0UwxqStORlXQGyTHHKBQn0Cfy2EFEHNnPrL+f2X8fwg/spjUQZQ9F4CDihCWIEJso&#10;HEEyhSA58hQyD8WjZlMRHqy8jzcLv/jwD1P/pRi8QQs9Tp5mDCrMEigIJAK5bchVPYZWhww88G/E&#10;27A7+DDhHt5PZtadeAfPxt7A87DbuONdj04G4lWLfFSpxqJ4OIlDcT+Kh+3B5aGHcVnlIIXhJOr1&#10;49HtUEhb0IgXQR0UlrsUgicM9Of4PP413gY8w/uRpI0xorHwEzDrM0XnE96Ne4FrNmXIH3EcSX1W&#10;IOar7xEz9CekjdiOGv0ENFkVo8GqBPeDu/Df/Ne4RUGrts7GpREkJNnNOCa3FGtHTMQ3Q3yZKYja&#10;Q5iVB+shWJ6F2T9EQRuTmaWnqjHjaRDN1RwxR92ZxR2z1TwwS8Mdc3W8MNfUg7jugDANBisxPUSN&#10;GEofH6SqhRBmPpHhfdWM4KqoBXcVHXiQBPx1TTHa5MsMOV+ic4C2HiaZ2WCKqS3G6zLbq5nDR1YP&#10;/kN0MGaECcbJW2KcnDlChhnxaIexsg6YJGeNySMsMF3OFj+qBmKF8gT8qfctduj8hEOmK3HBbR8u&#10;OO1HjOUeXLQ/jEzns0jTPYVCyzjUembiinsWyqxSkKx4ilh7Ho1euegMvIwrnlkotb+IfNuzKHKM&#10;Qo7jaURbbsNO45/xt9Vi/GY9E8sdJ2GBvTfGkppGmfG8La0wyysAk519EGLrglHWTlJ3oph1KfZ5&#10;dFHXhKOYmcjrIboXxSQlc4URxH/iPf29NQNeLNkmFjBxJiU4qGtLKxuJIj7HRklVmsVpwWIrpwQb&#10;BrvNEEVYDpCDWd/hsBwoC/uhKnCW0YDHCDV4yanBlzQVMIAkMEAfYf3sMKOvN5YNnoyDBitx3OQP&#10;rB8xByv6TsYfg6Zh57AlSNTai0rXS2j1zEU5E1e+RgRyFE+gQPUsqs0uos46BcUa55FBor3Ufx/S&#10;Bu5nxicx8DWNtvm4E9qLx1O6SVdFtBFHkKN6BBUGF9BoQfvgw7odfANd1lfQplmFGxa0y1ZXcd32&#10;Gu6638UDv150Ozag0SgPBf1PI51xEq/Ka07xTfr1KFqyi1GemUIhyEBDDcmt4QqutlTjams1GkkF&#10;VeW50lJn8Wf2IlFapegg+iTHnkfS+Wgknz+H5OiziDt9CglnTiMx6gy9xinEnjqGqCN7pbaD6ON7&#10;kHDkKAp2JaNnfQueLCaKT3kv7UP4z4T/8HbiU1SbpuOKTSrqHS7SGhxC+rBdKCd63x5ZhaehnXg5&#10;/hbeTX1ICniMt5Pu4UlIN+76t6PLoQJX6f3bLXJxRS+GgX8ChTKHkT/gAIqJVWXKh1GlFSmNI+h2&#10;rMJ933Y8CujAs6DreBtCezH6OT6MfIw3bvfx1u0B/g0Rex/8Sxr4F5hNyxJ6H80GWUgfso2+bRni&#10;eDNjhv2CDNltqDI8izqrLDTYluHN1Cf4d/4L9Hg2os4sF3kKp+jvdiKi/yrskfke65WmY8kQPyyg&#10;f5w83BzjhutjnIIxZug4YJGZB4PdHnOUHfGtmi+W647CCoMw/KI1Dst0QrBcLwRLjUbjR+NgLND1&#10;xdcqLpim5MTijPHM2EGyWgiSI/IqMLsr6MJmECvxVyPgTFwN0jDEZHMHTLd0xSxrd8yzcMM0HVuE&#10;yhgjmII0QcEC05RtMVnGBtMUHfjYGRNk7DFxhBUmDDPHTP59IX/X9+q+WKE6HmvVZmKH/rc4Yvwb&#10;juutwQWrfUik502xJUraH0W6zUmkmZxAjnk0mkYyqwQWo8ImjZUuApkqZ1BpewlNbnlo9MxDlVMG&#10;yu0TUUgyyDQOR5wZqdJoLfZZ/YaN1t9ihf0MfO8UitmuI0kDLhhjRUKhAExwcIevoQXCHNykrkXL&#10;EUR2+ndHIr4LRdCT9ORIGjBTYEaXId4P/yIEwt8bD6ffl1eCC0nJWV2XR23YiVWOFCgSyrQR/Axb&#10;OUXYD1eCw0A5OPIa2lEA7Poqw2kgiWsQLdYAHQQOYvAPJcUNt0ZYf1tM+MoO0/t4YvFXo7Gq/2yc&#10;1vsLSXa0hwo/Y+PwBdg0fA72DV6KdONjtEaFaPYpwGXDROQMPYmswceQrxyFSpMLqLdLR6UF0Vvp&#10;NKl4D6lgJxPQTqTTPlQYxaPDjUQ7oQsPJ3bhikMWKvQuss5V4KYrrYBbG+67daDHvAE3rdpx27oT&#10;D5yv47nPPdxxvIPbzl245tyAOtMc5CkfxyXlbUhS2owjWj/izNS1qItPRlrMaRSmktrrxKrGl3GN&#10;InC9sx63xNgC0kFZXhJJ4BRS407iwrkj6JOWkMAn8bgUG4eshAu4FBODi1FRiD99mhQQiaSoCMSF&#10;H8LJw4dw+tBBxO8+iaoNBXj+2y18nEr8HvMO/459C0z+h0rVijIGcZNjGhHoHDJk9jOQjuOqfS7u&#10;BjTjyRgKweQ7eD3tId7TDryddB8vw67jyWietFMF2kRPgdYllMrTi1IECsXmI8OPoUT+OP92ClXK&#10;iWizKUCvWwMe+nfhaXA3XofcltoFPo55TRG4h7cOJA5x9H6Mf78WNAB8nv4OT0gP1Rq0Bf3XI67/&#10;UsTLfIfY4b8gU2YPrhglotw4BR2edfh33ke8mHIbLXaFqDdL4Y09gUzFnUhR3IVIpb9wSmsNdiku&#10;wTq5aVgyyAdzBzHohthjuoIQAHt8Z+CG5dr++EkxBL+qjsVaja/xB8VjjdY0rNaaip8ZhL9qTcRS&#10;pRB8O8wf38oHYrFCIOYr+WPiAEtM6GeM0QPp/0eYwae/IVz6MGOx4o5VtKK/Z2ZXscNcfXfMUqMQ&#10;yThi/AAbTB5si1kj3LBQaSQWKJE85J0xT8kLM2T5OhkXzFNwoTD5YaluMH7RH0shmIz12vOwXW8R&#10;Dhj9hKNa65Fosh+JprRy1oeRZnME2bYnkWxEMjCNQrV7GjpHlaGaFTZX6xyylc+gmBTV4l6A7lHl&#10;qHPNRa1LOsosE5FpGIVog704qbMJ55y2YJ/1r1hpPgffmIZgjv1ITHX1pgC4IcTCjoJgDy9tQxYj&#10;BOjbwFfLEm4KBnCT04eXsjE8FQ1pj4zgpqZHjFeQhm0bDhFi8EUIRLGUk4e92AxGUQlu6qI9RQdO&#10;ytpwVVaDh6oq3CgK7sNV4cFr6Mng9+qvC59BBhg5kDTWxwzj+1lgUn83zB7kgQXDg7Bo8Cj82Gc8&#10;1gyejW0Dl+K8IX276ymc1dqBcOUV2KPwDQ4P+xk5FqfRElCMRt8iVBmlMGmdRv6wcOTJnUGFMS2D&#10;XSYanfNw2SAWmQp7kTZ8Fy4N3kUh2IsClSjUGeWjO6gZj8c/xL2QLrRYF6JGJx09Nldw057Bat6E&#10;B46duO/Qjft2PXhg34t7tj24T0G4696ONscSlOnHIo32OXEo6/SwtTikuhQHvJaj5vRFFF2KR1Ga&#10;2AMhFaViDlFWojS7WDwXj7/MJD4nzSAWc436nDl+GOdPhSMl5jyyk5KREZ8gCcFFEkF6bDTS40gL&#10;0WeQEBmJlJOxyN2Rhmsrm/F61hN8CHiJTz4f6cn/wb8UhTbrXFTqXqDXTqUSnqAQHOHjZNwPqGbW&#10;b8Gj0dfwevI9vKEQvP36Hl5NvoXnYztxz4+2gNm4ST8Dl2WjUTLiNMpkGfzDj6JUJhwV6qdRpXEO&#10;DToZ6HaqluYWvKQAfJjwCB8nPMVnCsHngOd473IP7+xoN2yonu6kgmmfgfn/4fOM59JU5fwRh5Aw&#10;4DecH0BbMOh7xA//HVnyh3DFNA1XLAvxfNIdfJ75lL+1lVSSgTrDWOTLHEcORalE/QRSeUMzNY4h&#10;0+wwYow346D2TwymBcyuE/GjHLGfGeWbQV5YPmg0fhs4AWvkpmKb2jfYpvwdNisvxFaNRdikuQB/&#10;a87HevlZWDuMAkGR+F1xKpYPH49v+vti4WAG8mA3TB3KjDnECeMY5JNJDXMVPLFIyRffa45iCcZi&#10;uQB8KxeI7+WDsFQxGN/LBOMbhQAsGOqB+azYi+V8MV/OB98rB2G5Zgh+1hqPFbpTsMpgIlarTMUW&#10;ne+wW3MJ9ir/zAq+HsmmtAVazFqmQgjCkW0XiUTdI8gzjUUD8bfZu0AqVdaXUKBF66Ydjya7bHR4&#10;laLFlQHhnI8a20zk6MUjUZH2QHsvYqy34pTtemyxWIKfjaZghoEnJlo4YbI9z8vGAcFmtvDTMYaP&#10;liH8aJFCNSwQpGIDH1obn+GG8BmmB+8RRvBWsWCAGxDxVWFEMTAmGYiuVtFLYEyvL01iIknYyKvC&#10;mSThpq4Pd1KCB2nBS00bvkT/wKEGLBRZWVKcrCWmDnLCzH7emNffTwr+7/rzGo2YjJUjpmM1RWDL&#10;iO9xYMivSDI8ghLXOCRp70eC5jaEy/+OM0P+QIlNFNoCSiiElWixzaZXP4u8wRQDpUhUmSeiyTkH&#10;bR5FaLLPQpHOKeRp7UGG4nakDduHLCa4ArkYXDEvxO3A63g2/r6UJOtN81GtlourVhW4ZdeKBw43&#10;8cz9Jh6RAJ5687HPLdz3ascNj3LU26cgW/MwkoZtR3zfjTg/fA2OqnyPHbRjpbujUHGJMZgeh8vZ&#10;SajMv4TUBMbw+ROIjTqKqJM8l3PHpWUD/m/NkT5So+D+HYg4egSRx08g5iTtwAlRjuHU3m04sH0j&#10;Du7hDd29FwlbolC4JgsPf7uNt5Pf4kPQa3xyf4MPo17iWXAvKjSTccWAQUVFzJJhEBtEoderDE9G&#10;tdAWdONJ6HW8nHhXIoLXU2/jCdHoSWgbhaAW7ebFaDbhe/WjUa19DrVq51E57CxKB55FpUo8arWT&#10;0GZShLu8EE+CuvB6zF28GfsAb8Y8wT/Bz/HZ4xE+Od/HRzt+vsttfAp+hf++Jg3Mp0jNfIRul3yk&#10;D9qM82LdQ9qC2BG0B0NWI0eF3syQ3szmMv5d8AbvJt9Gj3MtqlTTUKMZg4IRJ1CkcBoVpIkCzUiS&#10;DtXWKhpZ5seR4Uh/Zb8HibZbcMTge2xXmos/B83EJtm52KX0LfaQHI6orsQx1T9wVI1HdWK4wWoc&#10;1f8dh7VW4KDab9insRwHdJdTKBgsfSbgp2Fj8JvSeApLKL6TCcGiQWJJ7AD8KBuC3yg4K9Sn4Wfl&#10;KVghPwW/D6dnlZmKDQoUFLnpWMb3fDPCD4tpXRbJjsRcGV/8oEoK0BmDXzTCsFqXr9f7GhtUFmKz&#10;yi/YKfsrjqitQ4TKn0gy2INkw31IMDiAi+bHSARRyLKKQp5xPOpd84jAJCS3HNQ5ZqHMOAnFWgmo&#10;0E9CrVk2WuwpBPaFqKatu2yVhmLjZFzSj0ImqeKS+yHEeGzB38bfYJ6OH8ZrOiBUl3bFwh7jzewQ&#10;LCYlGVgglEQQpm6JMFU7jFMn6SiwyDpijLwVRqlZIZC04E1CcJLXhtVwFRZZOCiI6cMK0q5Qzkqa&#10;sBWt/kOVaau0KB4UAWVdjFQ0Qqi8CSbK2WIiP3OGIjP/CE98PzAAS/tPwm9DGPgKM0gAc/C37CJs&#10;kV2CrbLf816txzmFv5GpF4k6H3pqnXBkGJ1AtOpWnOu3DvlGp9BKf38toJzZPAulSudRMDwKOSPO&#10;oEgjGrW26egaeRlX3YqYuaNJUQeQIUcyGLqfCfIgcpSOoFQrDi3OZbge0ICn47rxeMw1tJiXoEI5&#10;A61aJehQa8Bty6u4a9+Ohx5dtAtdtMW1aKaNLTOJRfKI3YgftBYxfVYjevgqnFL7gXZvEeKWbEVl&#10;Srq0wUk9S1VeCjKZ+bMzEnD2zGGIsUMXY09KexrUV+ShqbqQQrB3JwN9Ow7u2oZdG//C3i0bcWwP&#10;PfGR/Ti0czN2b9qAXVs2YPsfa3H0m50o/T4Xb5c+w/txL/GKnvztyCf4PP4x0b4WZWoJqLdMQYFi&#10;FDNoNHpGFuBeIE9yVBdejKUFCO3Fi4l3aA9oCWgRBBL1eNUyAxOH3CvQbpGFWh0GvW4crqhdQJ3C&#10;BdQqXkStegpajHLQZV2D+95deDvuPt6FPeHxKT6Me453XhQW61v44EjKsLyJFxSC/ya/w+c5n/F5&#10;wQe8J+o3EFsT+61E9FffIWbAr7gg+wfiBq5GlupB1Fhl4taoHqm34HFgC67ZlaFO55LUQ1FKEbis&#10;eB61eimoMkxCMyt9i0sprthnoMYlDpUO8ahxikGm5QEk6O1EtOZGRGluQLTGRlzQ344LDLAU00PM&#10;tPsQq7MN8QY7EWe4A3HG23BGfQNOqq/GSe3V2K+2An8NIjnIkxyU5+Mv+Tn4U2EuVg6eiFUjxjN4&#10;Z7LMxh8kiTWKotJ+Q9H5Bpvkv8VWle+wTfUHrJOfidWKE7BUNoBU4Y5FiiOlBVaWa4TiJ1UKgQ7f&#10;r70YW7WXYb/maoTT/5412YoYo224oLeXQsDfSTuQyFJgdx5FdvHIN6AQOOWg0aUA1TbZzHaZKNXh&#10;tdBPQY1hCurMs1FvkY8GhzzU8v/Vthl8XTqy9eJQYn0Rue7Ez5AInPHaihWGUzFT3QuhSlYYrW2C&#10;0aSBED1LjNI2xxh9ko8e/bm2BxYZBOJbnWB8qzkaC3V88bW6CyZpkyI0bBFAy+CnqAdfZR14KmjC&#10;nsHvIq8Bdzn6fhlNuFEIPIcrw0tOHd4K6giUMUDYUBvMIFF9w2vxk7BmQ8Zi1aCpWCczD1vkl2Gb&#10;wi/YLf8rhfl3HFH+E4cpAJHDtyJedhdydaPR4lmGHB7zjM4iUWU3ogf9jVztcLR65OGabzm6HIpR&#10;SWEsGB6J7KEn6dsjUGmWjHaKQLsz/2eSgBzFo8iSO4qMAQeQ2X8/qeAwirTP4IpYXs8pF7eDa3E/&#10;9Cpu+TSjxaIClTJZqBrGIFW7jF7rRtzx7ESvaxvancpRymubqngI8SM2IkbmV2k8TOTgnxCu9CPr&#10;wkKET/oTVQmXkJ0SLy0gdO7UQZw5sQ+nw/di784/sX/33zh1jHX1DK3ghQiJDPrs3rEZB/btwonD&#10;e3GUBHBs3w4c3rMNp/g8KvywNJ5AdC8mHD2FjJUxqP+uHC8XPcSHsS/w3Oc+nrK8GnUbHbblaKUv&#10;qhPLhmuew3XfKjwKZfYefZV+vhV3RrZKPQRPw1jG0xJMuI3bo67hhm8DejwqeZIlFIIc1DPLVKvH&#10;okqeSKp5AS0ml9DE0m6Vg1su9Xg88gZJ4CHLE9oDikHwE/zr/5SW4DZemPXipfUNvPK6h89TKAQL&#10;PuMjs/yT4HYU8eac7/MzovsuQQL91EX5jYgb8AfSlfagzr4Ar2a8wodZ9GveNWg1zkelcjztyTlU&#10;qkahVisRnXxNu302ej1rcMuvGV1eV9DuRVx2zWeQZKCSQVNiEYdC40jkG55CvsUZlDicQ5FjHIqc&#10;ElBMvMy1J+G4xaLQ6RxSLA4jxfIw0h2OIMF8F86ZbsSBEb9i57Cl2Kf2C/ar/iIRw6Yh87BpBAOf&#10;AvG30mJWWqq+3FJskVmKnSq/Yp/K7ziouhp7tddgq/qPWDdsDn4cHIpFzHhLhgbjV8VJWKM5E+s1&#10;p2Oz3rfYrv8zDur8LBFKuO4anNH7GxHaf+Oi8UGkmYbjov4hpJocRbF9HAos41BOYa8n3jY4FKDT&#10;pxJ1lnmopG1qMMtErX4yGqxy0WhbgAZHHl1yaA8yUGGeilxjEoNTFiq8M5A38jwygyNwyOEX/Kg9&#10;FnO0fDBR1x6jVEwRpG6GUZrmCNG1wTQje8zQ88a3hrRWphOwzmYG/rCaju/EalGagfhGdxRmU0im&#10;KDhhvKItQuRoJWQtECDDzxhuilA5SwQrmSJQ3gijZAwxVskEk/m6WSN88INSCEVyBv6kPftr2Fxs&#10;6v+NNDLwkCLpTP4PRKgz0+vtRpQSA0R1L84zcycqH+P9jMZVjzJU2lxElu4pJCnsQZzMFlRZJeC6&#10;Tw16fGtxw7mCJJyEnH4MqiEnUKhJK2uSROvE+szrVW2WhEKdE0gfth+ZfQ8gqy+JQO44LcMZ1JhT&#10;TK0zcNW7EN2+dSToVnS7NbHOV9AmFOGKchE6zWrQ5VaDRutiXDZNQprKIdLsdpwdsAZnh/yEM/2X&#10;4tRXPyBccRl2yS/Afr9fURN7CSVZtHFE/wzSQE5GPM5GHMKp47ulhUsyUs7iUtIZHkluLH3Cjx7A&#10;iWMHcfLwARzbuwfHKQrh+3fh5KHdpII9OH38IKJOnEDeqTRkL2Vgzi3FywX38X7ScwbiAzz2v4Fn&#10;Qb2469eINlsGkF4yrrkW4UFwKx6Ovia1CzwM6sCTkF68n/oQzykCzygCL6fcwZ1RxB7ahuveVehw&#10;LESbDdFTl9lGhTSgGYtmnUS0GuWiw7IYPfZVeB7QjXdjH5EGnpEGnuHjxFf4POE1/gt8jrc2t/FY&#10;j5bBjmQw6ik+T3+L/xZ8wnsG+HXvWgb8fpzpuwzR/ZbgkuI6JMtvwvm+a3hRD6ODN/PT/Bd4Oa6X&#10;31OKJqMMXNFKQYVCgiQILWbpuO5WgRue1Xg+pgv3/OnTxBoIQVdxw5tCJtZGcC3lDSxjxkxHhQUt&#10;jiOR2bMQjX4FaAoqkvria9zT0T6qCI0+OSh0uIgCkkS+OxHcNQLpTsdxSnU99sutwEmDP3HGaBOi&#10;DDdhn/xy7JJbgl2KP2GfFoNebTUOqdBqkDqOiKK8Dmd0NuKk4d/YqfgrNsp/gxWDp2H18OnYqD4f&#10;23W+xT6TZThi+TPLrzhqugonTdbgiNIqHFH4A5Gam3FC7k9i8A5c1DyIBLUDyLWKpP2JRYE5iccq&#10;lZleLLiZhzshjej0uCwNvKozohDopaHVhvfNll7Yjudpn49aa1KDZSaqbLLQxIzY6k96Ci5AxZhU&#10;JPrux1aL77BMbyzmqlMMFB0QoGgCfwpCsKqxNBBqoporZqh4kAhG43fzqVilNw3LxEQfrZnYaMQg&#10;Nl5EspkntXl8I++P+bI+tECemCfjhfksc+U8sFDNCwuVaAFkvfGdij9+kg/Dn8PmYzcD5bDGKhyS&#10;py3rtxpH+q/FaTG4TGkHkrSPIcOY94H4n6J/FKk6p5GidhqF+hfQxaTW5JKLPINIZDIIk4fsQpn6&#10;BfS41+BGQA1u07PX6SahYEg4Mkfw+imfQLHmeTRY56DNrhhNTGKVhkwEtJk5g48jbygLSTNfNRI1&#10;pryGrPvNroXo8qtBr28T2pyr0e7AxGpbimbzUrRYlqLBNo+WLAFZOodxQYai1f8vnBn4G04P+x6n&#10;hn6Pk0N+xEmFZdin9A222i5CffQltNYWIzMtRhKCrLRECsHx/7eM2aWksyjOS0ZZ4SUU5SahT2J8&#10;NOJjoqRgP3P0OIP/kGQLTh7aiRMHt+IERSFy7xGkbj2P+MlH0T4tH89mE+8nPsYLIvrT0dfxIuS6&#10;NBNQrLYiZlI9CmzE49HteBTSSSHo4pGWQAiAIIJxN/F84l28mHyTONSG635XcGNkDTpditDCytNu&#10;mUMKyES7WSqumeTjul0N7ng04K5bC576d+HNmEd4H/YSnye9xj+TX+MTH7/zfEAauIHHurQNTnfw&#10;YTSFYNYbgELwacZTtLtmIUGWwULVjB34MzIVtiNVbgeFYC1v7hm8mn0XH+c8wj3PZnQQcxuN01Cn&#10;lYoatWQKwiXankJpDMTT4Gt4N/42Xo+h/eA5vwy5gbs+Lbjt1YCbghS8q0lFxWh35M0jEl5jBbrG&#10;c+sOvILeUfXoCqTij25AOzNrPV/T6JqLBt901PrRhninIc3iGO3DDqSYHUaa1VFcsjyKaIMtOCK7&#10;gtj3OyI0RebajBjjfUg0OYg4nd04p06bobsH8aZbcVJ1FfYr/IytA77HzuHMdhq/IdzgD5w0WkOh&#10;WI9w/bWIMOD7SSBR+ptxVo+P9XYgwXAPLmjsR7LGQaRqH0eBzTlctk1Eg0cmyi2SUeeQhU4i8M1g&#10;noNXBZpIAE0WzHRa9LJWFAIr0pIjic65FLUkhDq7fGnRDZFJO31K0BNWg6YxRSgPvYjEkYfwp9ES&#10;LFOdgLnKPpik5EhBcESYghWLM2aoM/OrBWOx0lj8ojIF69Xn4k/N+dir/yuOW6zDKfN1CDf6Awf4&#10;fJ/uz9ip8z2tDrO73hLsNvgef6vMwXq56fhbdSb+UqQN0vxGmiAUoboR0fpbkUgLFKvIRNfvL5wa&#10;+BcSlPchVfcIkrWOId/6HEotLyBfNwbFuhdQqJGAy0b0+n7VaGFyKzOnOKqHI23APpTQtj6gt382&#10;sRk33UpRrUhrMPAI0obtlKayF2qcQy1tU5ttCRpN83FZjTZrcCTyBtE6kBpyZUmM2jG0m2moZ9xc&#10;9byMm6PrKCxN6PCsla5lm2Mxrlil4TJ/SwGFJU3hEBIUaDuHrMbpgb8y+Bfh2JAFOMpj+IgfcFLc&#10;c4Vv8bfRTCSuPoiMs2dw5uRepBP9I0j2p8J5nheicGDP37QJeygOsUghHcTHnKQQxEUjKz0ZOalJ&#10;yEpKZElAfhofp8TiYvxpabXUkrh0pK87j3CXLagNzcT9Ke3M6rfwZqqYH3ALDwI7mBHL0OVRiJve&#10;lUTxZtzjCd2gONzxb8PD4G6KAAWAIvBq8j2JCO6GdOBmUAu6mE17iVg3BBU4FKHDvpCVKw/t5gXo&#10;tqrEdYd63CMuPfLrwtPAG3gZ+gBvxz/He4rAmzFP8TH4GT6438dL0+t4rH0Nz22v4yNtC2gL/l34&#10;Ae++voUmhwScH8iL99UyJAxYi2zlvbikug3RAzagxS8f+PEFnoxrR5tRHgkkHY1GKajkja1WvYBm&#10;M7FsVAmp5iqF7wa/+540kvH9BArS+EfSXIdb7nX0cPW44VKNHocKaUJUl0sVbo1skITwrn8H7vH4&#10;cNx1il8nbo3qRIe7CCoKRHAVukdfxrUgVianZOSanaE3Z4V0jEaVRxyyKQYxypsRr7odcSrbmbUp&#10;EoankWlyHBkmh3BJLxyXiKwZZvSMalsRwYpyhBbj8JCVOKO5icH+J2KNtuEcBSbZ8hDSbI8izfoY&#10;kqz2It54GyKVNyFOexcSiMMXVPYjh1mxglam0iEJdSSYSktSjHsprgcSgYMoZL7VaLYrpBDko84g&#10;S5r80kYq6HQqZYasoFUoZCUuR49oAHanePjX4/boJnT6VaA5sAS1E/IR7bQf2/V+xm9qM/CDcggW&#10;K/tioaoP5sj5YrFCMH7TmYRVmrOxQWcx9hv9QiHbgEhjEpzBJqRQBFOND9DC7EOy0UGkmB5g2f/l&#10;aHYA5/W24KzuRkRp0fKob0K0ymYG+W7kGEUgz5TX1SYauQYRiBlIrz+Aoqt0EIWmZ5kQzqLagTRn&#10;koHLJJ1aI2ZxrXSU8/FN/yb0+NSi2krY3pNE/AMk30Tcoa19NrELN0hJpfJnkTPkAIVgG1L77UOe&#10;/Ck0mGeik8HcYJaFci1aTfUYFA4/g7yBp5EnF4lyUkI9KVhQVs/IK1KjYZtbOZopAq1MjPW2OSgz&#10;vYhc7dPI0OQ5K/6FczI/I2LIMpwc+B1ODFqAY/0X4vjAb/h4KU4MXI4jg8RIyDk4MpUJYONOHD+w&#10;E5FnjkE0AYg1RaKjTmDbpnU4eWw/4s9HIPzwLhzevw19MlKJqDliB1UiXWE2qovyUFOcj6KcVBTk&#10;JeHqlct4WtuF4nWJiLDcigK3BPSMrqHP78Grabekls5bDPhe4nePVzXxuAL3R9biEbP9k7HX8Gby&#10;HbwIu4XXE+7g/ZT7DMz7vHh8X1gPHoV14U5QMwOmnp9BMvCslDBTrEzc7VCJHrtq3HJtxCPfTjyh&#10;CDwL4meNeYiP097iA9H/w3iSQehLvHe6h1dm1/FQswNvXO6SFt7gv0XAh/lv8GRCJy/4GZwftBJR&#10;Q39F0vC/kK3KoFDchiT5w3g2pxv/ffcYdwKIYySRViOSgE48rmimoVohg3SQLa18/JoC8GribXyY&#10;9FjqsnxLi/IP7dF7ks4LBvYtlzp021Si174a1514LZxraSFaKX4Ur/F38Ci0By8m3ZXaR14KMZx4&#10;HU/GUyQoQLfHteLGmCo00j4UWV9AhSuJxCcdTQH0267xxFVmIYNjyLU8jSLbaGl9/EyTSB5Fg14M&#10;ci3OotQpigJxgJSwl9lvPU7Ir0GsCbO96Q6k255EqvVxlsPIEIOF7El4loeRRCFJ0CVVKG3Befmd&#10;SNE7hBJ+/hX3JJTZJKDOg+fvXIAOUkCXXxVujKrD7cB6dLqyslrmo826kMJdgmsUgQ6HEvTy7wJp&#10;rzpV0TvXoYt14m7IVdxnucfk0BtKahxTgYqAFJy33Isd2r9hnfJsLFcKxnLVMViqMAY/y4/HStUp&#10;WCu3kBX6Z+w1/BkndP5EhDaDlgKQaxqFUgcGpHUsim3jUGAVgyKbWFx2vIAyxwRkGzNo9MMpaExi&#10;xP1kxUPI0j+OcrtEVNgmo8SCmd40Hklyx3Bh+EGkKR3CZbM4FBvGotoyG1dIO/UO+fT1WczEl1Bj&#10;nMEk1co62oRq84tfhID4X6GXgOtMAI/H32DSq8FlEkDWkD1IIrInf7UL+bInUG96iQJJYbTPoRDE&#10;oUSZOC5/DvmDziBH5gxKSR7VtJ1NjrzGJMprXnVodCyiEFA8HHNRaXEJOfpRuKi8E3FDN+L8iN9x&#10;ZvgynOj3PY71IQ2whPddTGvwHU4N+Amn+v2KcLnl2Ko1B/tHLcO5TaT5Ywewa/c27N/LOn8hlsEf&#10;JTmAwtxMKe4T4yIRF30KfS7EnMVFMVYgMZZkkITsjIu4mBDJEoXEC+eQncCKEZmKqInbEa67nip8&#10;AiU2F+mB89DN7NBFHO72ppr51OHh6DbcC2ymLWjD49AOvJwg2gXu4Q2twNspD/Fu2hNpqrHor382&#10;vpfly6YjD0VlCWhm5q1ClxMrnUsFbvIi32Bw3XJvxqORnXgecguvxj3AhykvgdmiS/ADPo17iTeu&#10;9/DcrBfPtbvxQAiB1338O+09/lv4H/6Z/xL3Wfny6Oti+v1GMVhNf7edir4HsbxZ1bQi/y19gXcz&#10;7xDrK9FBL9dCW1CjmYh63Wy0mpfw91TjHr//w7SnFLEn+OfrV/j89Vtpb8YPk1/h3biHeDvmOh54&#10;NOKaeTk6TMpw2/EKHvtdxQPfq3g19hbFg+InJkZNvo9XU3g9eA1EG8nLKbfwfOptPKAoPJrYTvwm&#10;FdjloNWLdBVUg2afUtS7ZaLIJAZ5zGgFJqdRxiAocUph5U9AObN2rXsaM3gSqkgT+aSJNMPDJIdt&#10;iBrGTEhhSNI/gkxzZjz7CJS6nUGubQTy7aOQYXUGmTZnkWpxAgl6DAjicboqA4gVusY+FVccMtHm&#10;xWxPGujwLuc9rpbac+4HMyj8aG/sytBiTjtnWYxesZy8C4WbnrmDAt7pWIV7Qa0kPdIAqe/J+G48&#10;Hkcxn9SN25Oa0TW2HGW+yYizOkjL8he2yX2HLfILsFWBRe57Pl9Kr7sKZ812IMZ2O2KsdiHF/Diy&#10;Lc6g2CoetW7puOKSiXpXJi87CrZ9Go+ZqLLPRgNtTJlhNCpF+4ZJPHI1olFoRLqzT2a5iAqzNFSa&#10;ZiNP/Swu0atfGnwUFcbJKDdIRS1taatzCVqcilFrmIMavVy0EO1v+bbgwegO1FtnIEeBlm3wPlTq&#10;J+AWKfDlxJtMIjUo0zyHjH67caHPn0jutwuFCifRaE6aIj21WlNYtCiuw2NQongORfKRKJQl8ekn&#10;0UIWSragl7bxFsnpWkAFrvqV0T6SnpxSkWVwHBdpB2MV1uGszEqcGPIjjtP6HRuwmGURTgxYgtMj&#10;fkTksF8RNWQF7cLP2KGyALu9v0fsX7txhAKwY/smHDm4B2cjwhEbfQYZqYkoZeJPS4rHuTNHSAd7&#10;0Ke2ohQ15SW4XFaIyxXFyC9IQ/T544glNqTxDQWpaSg+nIpDfutxSn8DErSI1aw4GeonUGwQi0qr&#10;FLR65BNzL7OSNJECOvB0bBeekBSEELyihXgnugsnPmAAiOXIHkvW4PkEMaagl0JwFbf9W3DTp4GI&#10;VSvtUCTKTQ8+d6v/Mow4mPTBjPx+Kq3AtNf4Z/p7BuQ7fAh5ho/uD/HK/AYej+j40kbg/wj/Tf+I&#10;/2gN3s96iE6vUuLaLsT1/xUJg9cjpf9eZI0gIisfw4MpbcDSV3jOQOx1ZvAxE7SZZ6HdIpu+LpuC&#10;xKBmJnhAnP8w/Tk+zXqDdxSiz/z+f2dQiKa9owhQIMR8CWb/W7bV6DQkIptX4JH3VTwL6CE93MPH&#10;iaSJ8XfxejKvgRhVOf0RReAuXk6lQM65jyfTruP19OsUrRapdV6scnt7LK1VSCO6R1ai1jqT15qW&#10;Tes8hSIddS65rCTZFIl8NHvnosb1Eur4+LIds50FM6H6USTI7kOKLs9Tj/fJPpbkwKzpfAHlLl9K&#10;sS1pwiaG2ZOv1z2JbP1jtEynka+ZgFrbTDQxk7WJFaJZSbt8adF863E/qB1Px3VJ16Td5jKaTel/&#10;zYpIgzW4zmx2259Z3/UK2izLpEFZN8Q9JVY/n9TL873J+96DB5M7cWN8K7rG1KPcjVbI/qzUxRqv&#10;S+ujsxNntbYT63fw8QFc0CO1GB1Hlr2wSyLjp6DaORMNPNcmZs1Gh2IJo+uYxdvceP9ILV3MrDXm&#10;qfTd6VJjXaU5s7p1OrN8DuqYmessc9FGeqk0og0eegqZg06hTIPCZ56HNopADy1ql0c5OmnxOmwq&#10;0GpXzvOrZ73uwlXXImSMOIzUAXsZxCQCnqvoFr8fUk+vH4tMMeWYQpDafw8KxbwYk1S00CrVG/N+&#10;aabi8qA4FLEUDo1HsWw8agxSaFsL0RtEcgojGY9pREdAGeoZT1X2WSi24P3RI9XwmpynMJ4a8DOO&#10;kgaODlxCC7AIRwYuQHj/73F66DJEyfyGs8NIvSx7VBdjh/sSxG/cj/2kgUMHduPU8UPYv2c7bQAp&#10;4fRxRJw4jJ1b/8TGDb9h2+bV6PPgNk/kVi/u3uph6UVXZyNqq/NRX1eB3muteHnzIboSW3DUjb7L&#10;aDPOKP2Fs7J/IkFuBzK1jyBH+xTKLRPQ4pKNm/Q5d4n6z8M6idEUAQbYszAGPJH45aR7/xs/wCOz&#10;4luSwjsGw8NRHbjp1YBbrDT3RjZTDFihvBuI402459eMp6P4OaF8/1i+Z/JjKRP/M+UtM/FzvPN5&#10;iE8UgteWN3FXth2vnG5/mYE455O06tEbVr5OBkzKMF7IAatxYdAWZCgeRBYzX6VlMj4vIt7PfSER&#10;yTVWgi5Wrg7rAlyj5603zEUPff6TkC48CLomCcE/s9/wd7/EPzMpRCSSz7M+4l3YU7wJIeH4XcNN&#10;G5KRBW2BGbOna7u0+uzb8fdJDo9okR6RCB7h7YxnFKjneElBeEEy+DjnKUXgPklJtLncoL0S+99d&#10;wb2QVjyh/3w4tpNeuxpXrGnbWKnFAJUOsQy2AzM1BfMas3WzCwXMowhXmB1LTOKQo3UOlyh0mTrH&#10;kKMXiSqHZFTYX0KVYyaqmWWqHJgZhd/VP48C9SiU6IkBL6eQp0bs1rvA78qgEDC4RGMfSemaTzXF&#10;kJQX0klxZwYUc0PEopu0AI1WvG78fb0UAtEVfMOrmSh8mWLRjJu+zbjOe/iE5Pd80k2W23g6lTZp&#10;ym3cIDF0eFWhypoV3iwGlfYJRHfiu10Sakg85fY8utCz87eWs9Q6Z+CKczaDuQh1dvTQTiQ4/oYu&#10;ZuUOV15zUumNkQ0UpCto4f1rsipAi7W4TgVoJnpfdRWvr0Yj7UyPbxXqiOTFKrHIpVcvVExEg0Ue&#10;Oikq1z2ZhPgZYnVssWFOhyNJx60Wz8Z041ZAFXKVjyOl3x6Ua8fgvn8DXrOePxvfzutwCZmD95MI&#10;NiB14B5+diSaLHJw1aqYhb9Zi/ZbNg4VCqJ7nFSiRsHVSpUIRCxi2hPUQAqsRotPERo8M1FmewFp&#10;OkeQoLoV0Qq/M9MvxdGvvsfhQd/g8ODFONx/MY6IBVH7L0PkiF8ROWQlzg5fjYgRq7FLdjG2OXyL&#10;qA17cWjnDpw8vg8HDuzEls1/4hDJ4PjxgzghLMO2jVi/5jds37IBfeqqqex11Wiur8HVFipSay1a&#10;xJpnLVfQ2kS/W92Eyv3ZOOu8DTEaW3Bajv6z/xpE9l+HOBlikMIuZGscRalJBCtQCi92KQOrGc+I&#10;gi+Z9R+PFZXgLp6E3ZSw+MOsp1J5PeULLj8SQkAbIHYouulRj1tejXjMzHOL4iBU+ZZHG4XgAZ6O&#10;vk2vfR/vJzCQwl7g9ahHeO18WxIB0VB4T7UdL9woBJPf4N+F/+LjgndU62toMr6Ai0O2IG7IBtqC&#10;3cjVYYZRP0VPVgosfIm39Px3AkQXIPHMvQLdDswsNiVotyqTfs9L/m4xEOrD9Gf4d55YeOUt/p37&#10;ER+FGNCiiIFNLwKFEFBMnVpww7IePaa1eOB5DU/9ec60M+8mP8GrSfy9U57g3axXeMvybtYLvJn5&#10;DJ/n0Jp8/ZCixXOZdB0PAygAgaSJsG48ndgtLd12PaAJDaKbzrFEaoC9QZEUe+f1iMVbKRzt9OjX&#10;3It5zEOVZRIKdKKRoRCJIoN4FBGLaykCNU4ZDDbRrZeCGptk1DkSqW1TUGFyARWGCdJqUnmKfI9G&#10;nITAHZ4iw9L6iYZcXp9HFMtHxOMX4yi6/p0M/iv8/itosilFiz0zKINMPO/xbEE76UpQ3l1/0l5g&#10;O4X/Nl6JNSfGkwSnMRHMeIiHJIsHoZ3o9atDnUMaGpyycM33MgmO9DGyHl0BdbjLABPtUddGMTuT&#10;klpJaFfdq9BgX8bz5d/daiQ6EeTR61VPgWrBHV+Ko+i14fXqcCphfSRmM9jaHPjZ/I2iNV70UjVZ&#10;ZqNUKQ55vE6lWsloMM+npSnFHfFZzPQiGd3k9b1GqyOS0zNRjye2UDQjkNx/N+rNE/EouJFJj8Q6&#10;/io6nPOQO+IILn71F9Jl9pEQ4tDtelna1KeX312vlY0KZVIZxUD0RjUZJ0kN4tc8K3CH9rWXtqt9&#10;ZBkaPfNJeEkosjqLdP39iFX9ExHDl+HYYFJA3yU4NGQRDg1biEN9v8GR/ktwauDPiFZcRbFYywS9&#10;lvG5Bntll2Cb3RIc/30HDm3dgcP7tuCvjWtY1mHX7q1SObBvJ44e3Iujh/ZhH6mhT2frFbQ316Cx&#10;Rux0TH8iNjRtpCfsrMe1plr0llSjcHU04m13IVVjN84P34JT/dbgJFH79NCfcU7md8TIbECa/B6q&#10;bRLa7POYEfKZRVvwMPiqJAT/JwIi+2L+a7xjNnwY1MWL3s5gaySSV+GGuPjuDEgnVjxeePF30Uj3&#10;JEh00xGtGVBvJj5m4BHRJ77G5wn06d7P8MqaYmLchWeWvXgf8Bj/MVP/N+9f/DPnFTG2HTVGsbQE&#10;9FjD1iNJdjeSFA6igD5YtPb+O/8lA/QeHoYSd/0bib6tpBLeFJLAdbc63PelCIXdob25j3e0Nf/O&#10;/cTP/sRz+Iz/5v7DIP4HHydTlELu0xr04pF7O+7YEedNavDYuxuvRtMOjCMFTHyG5+Mfk4oogqSK&#10;j/P52ykq72g1/pn3Fp8XvKVdeExiuIP7I9vx0I/BM/EOHo6hZZhyBy8m3EAvRanLqZaVq4neVIxj&#10;aKKd4mM//l6vWgYDg9CrGm0uBaiySGFgx6Jcn9mU+Clan8VcgDbvUjS7MkPyNVcpHFdssnGZr6kw&#10;TESZejwua9J/E2fFXpLXidm3Akg4/rQEoRQBWr0Ho2n3Jt3BvWAxIrSR39+Mq0TnNtvLaKVV6HCs&#10;YiBSDJlR7wbw/pPmbgV0MoBuS5bo0dhbTAq8ljOes07cIFJ3UgyEWNRJGfu6Tz1ukiCEH7/He/KC&#10;deYx7cSzKaK3pZW/u4JCUY9un0bp+6/yetwNuMpzb5GE6VFIBx4woLrcqvibyqQ2p06XSrSSnq4y&#10;qfSQHG7xO2751NHalKBGLxOXNS6iSicNjYYUAp7DY37eXc9W1kUxmq8JnfYUG68WPA/tpiW9xSyf&#10;jsS++2gtYlh/a6Q2k7dfC0qqRrHSKSR9tRlZ8kdQa3RJWnb/Hu/LDf7uZoM8VCiKhXyjUC4fjXK1&#10;86jRpmWxLpJ6C7oDmyXLU+dcgHLbZOQYRyFZYz/OKf6F8MHLcaQfKaDvYhzqTxHovwCHvvoOx/st&#10;RcSA3xA59HdJCKLl1iGSYnBI4QdssVyMA8v+xP7NG7F141r8vmo5VqxcitV//Izff1+OVSxr1/xK&#10;SliHDetXoE9r42Vp/fOWKyVoqiqQVi4Rx7aGErRWlaItrRRJM+g5zffikvZexA3djggSwdG+S6lS&#10;y3F62E/SJIzz/TYiTekgL1ASOuzycD+wUWoneE6UFK3ln2Y/o29/hY/0xwK1bzJz9DqzMjPgu52J&#10;0p6NeMDKfUuigno8YECIvvp3YcTnCQygSc/wjoH0XgwkGv8Cn8e/pxC8xBOTXjwwuYYXtjfwT8hz&#10;gAEqJhp9mPaEFbYOpTpnETtwI87LrMdFpd24wN9Yph/PwKYwzXnJLHVTylRPxnaTZBiEQW1SA+FN&#10;VoQHIzvxNPQWXox/yNcLy8HPnveZ5V+piOf/0Kq8HvsAj7yu4Y5tIx7REtyybZCE4PXoeyQYWphJ&#10;r0hHz5nxX1IASBKL+Nvn0VbMeoePfP7fN//gw0z+f/ID4ia/M7CLr+dn0g69YeA8pSDc82MFZ3a6&#10;7tqAO16tfB1Fx6/1S+Ufzcf05/dHXUWne5k0Uq2awX3FJJHinINrHpXoJg73BhClGeA3R33pBmwl&#10;YdQSkSuMKAbaF1HJ0mCWhja7HApMNW6Jod+8j3f5+Q94L+/TJknLzdMX3w2k1/duZWWnkPN6tVsz&#10;4/L3iTEVd32beP/F/BIK22iBzqQ2ntvziQ8obIIGn1Lo7jJJ9Epj7J/x2gtrIeyEyOovRfDzPUI8&#10;nk+6IfWu3A/p5jm04aYIVArSLYql+P77o7pwL7CDhFDLoGzD07AuqYW/2aJEIk3xua2OTGwuNbjj&#10;Le4pfzMTTac9bY0xkd0wB5dVktFiVIQu60rWwTY8GdmFpwG0ZX5XWT9JNkxYT0mu7yfelNbTTJU5&#10;igKlCNbTSqlr8eXUm7hH0awkiaX03yYt0ddIq3HHlxaPQtBJi9JuVoQajQRUikFq8hdRphqNKwYZ&#10;FMAa0s4VdPjVo9GjEDW0b0Xm55GkeYiB/TciFVfi2JCFONhnLoN/Pu3AQpYFCP9qKaJkVuK84hpE&#10;y7MorkWM0npEDl+D48rLsc36G+xesgbb1qzEqhU/YdXqn/DzL9/ixx8X4vsf5uPHpQuxdNlCrF69&#10;jOKwHH0KsxKlnYuyks8i6bzYtOQYkuNO8/FJZJ6NRPH+GMSPOYgi11ii5lmkDjmImKF/I7zvShzt&#10;9zPChyxH+KBfcXI4f5TMRmTKHUOj7SV0upVJyP1oTJe0QvE/c5i9J99jUBEPx93Ck1E90rJl90e2&#10;4VFgm7SE+QPfVjz075BI4EEAM1BgL/H+Pt5OeIKPU+jNp4nGOorJpDf4HPYG7z0e4YXVDbxxuoO3&#10;XmKVolfM1B8lfH894R4rSxWKlE8jhkIQp7AR8YN3I0X+GJqIcW+n32FFo2XhzX1BbBVzH56Mo6gE&#10;dKDHmZjJ7P6Awf006Ba//xHei7aB2SQCITQUgf/mCir4TIF4ilcht/DYowO95qyMrvz9zldx36uL&#10;f7/H3/0Kn6a95ete4y3Lp1nv8Zki8GnOB2ZGQQMfKQSf8HHWSwqBEEme85g7RE5SxoSH/F5aj3F3&#10;JHoS++ffpoA+ZiV9wOv0kNn2NWnrJQNT6qqkj+31rESjZQ7qjdLQxOzeblsk9ch0e7BSktBuMfPc&#10;Iq09GNVKn19JeivFFeMcybfWqF9Co1EWWs3EJjK0at7EczFCdGwnHo/rYfbulho5XwlbN+4G/9/C&#10;YKO3tSVJ2pRTEKooBE2s/C3SfX059jZehPF+i98oNRY/xccZFE5hkaY9krpjnzLAxbn0uDXgWQi/&#10;I6iTYszzmngfH76miE6jgDCZPB9DOhhFGgnoIWleZ92gcAf20H504clo/hZm7UcUpxdjepm9e9Fm&#10;VYlrdrXociRt2NWg24mixqTziAnmhgtJlzTRZl6KRoMCBmc6WrRKcM20Ek+8OqT9A16Ouo5nQV/q&#10;6IORHRSCaxSCuxSpdhTqnkahahRtGu/3aN7rUBLMqCbUWSQhtf9+5CqdwBWzZHTYF+O66AWzLUGL&#10;aY40NqVSLgkVI5IoPnFoMMnD7aAmqQ2mSQxKckpFseV5ZBkeQoLG34iSXYkTcktwYOAcHPxqntRA&#10;KBoKw2kVYikASdp/44LqRiSobKJw7ECy1iacV96Awwo/YpPpAhz7dQu2r1uLv9b9hl07NmDLptVY&#10;v1aQwFJsWPcLNv61Elv5t21b1qBP5PE9OH/6IC6cPYS4M/sQeXyXtEhpRuI5NKSno3bvBaSPPo1G&#10;sTiFex6qdWOI19twesh6HO3zC44MXoqDQ5bhCMkgqt+fSBmwm1lYjKrKIr5VEG+v4dkE4jVF4BXJ&#10;QAwqEsONX4SKwUHEQyq08GK9LvWsQG1SD4FYfuzp6Fu84bfo0R/Sx1MIKAKitf7TnI/AzI/SakRv&#10;3FgprW/ik+dDfApgJZvyhuTBoGMFekEMFdM180ecQtyQTUhU34o01aPI1YpCt38FnhM3X00hDTDj&#10;PBdTopnpXrPSPSOF3GFWuOvGQPPowcvgu/g48QkD8pUkBP+yfJrBLE4yEOXV5IdSBn/hS6tj34QH&#10;HqSTAJ4vReD1mPt4M14Md/7SsPh++jvp+M8sPqcQfJpNUVjA44J30v4O4nc/EbMqaYFeTxZW4TG/&#10;l7aCYnjTo41Z7ArtylU8528UtCT1poxh5hx3G48Dxd+v0drUocWqgKibgVbTDLRblTBDN+O2H68t&#10;BfgBg+0ey2ui+W2Slxjv0GhcjEa9XNSqZqBJPwdtxvn8Xx3vR5OUYR+FXaPHv41HzN5SQy+pTowU&#10;vcmA73WsQY8NicOxWhKCu7QLYrRlj5OYbNZNGhL3/AZF8AneTnvOa/AC78R6ldOf8N6StlgHnjEp&#10;3PFu5zl0MYh5T0Ju4JVoZKUd+zCNlooB+GYchZFC8DCAhBB8E49oGR/Qjt1m0D5i0Ir1KR5THESd&#10;EtfmlnsrOmxpe62YcUUjrmsjrruQCJhkbtF+3nShQFiW46p5GWoUstCiUoIb1vXSUvuP3ERDbxfe&#10;kAafj76O+35feq4+T32Mf2beQ4NNOoo0z0tW5jYp7J7o/h7dggbbNKQNPIo81ZOoNo5Bk3kuuu0v&#10;4xptSKNhGqqUSV2KiajRvIh641SJSDpJGO2eZajgZxaYncMlrX2IV1pHv/8bTvT7CYeGEvEHL8DB&#10;fqSBgYuYdJcjUul3xCuScFU2IlFpCxJkN+Oi/E7ES0PF12D/iCWSEMT8fRjhu/dh/56NOHJoKw7v&#10;24wdW3/Hru2/Y9+uP1n+wu7t66VJSH1ixQKHkUcQF3UIp49vw9lT+6R5yzkpsWhOK0Dp2mhkepxE&#10;q0cBOjyK0OKYgVz1Y4hR2IRjA+hdvvqe2PIjjz8hot8axA/aiHT5Q6g2T8LtgFoKQTfuje4mGdDr&#10;CxpgeTz2BisiMzIzhlBxodQ33ZtpFUSXoegp6GFl4OspAu8FAUynp/76LT5OFWLAYJr6Fh+Cn+Gl&#10;8x08s72ON/6PSAMvAKL2P2IT1SkP6e1v0ROWIUPuIOKGCeXchouqh5CjcRZdVOCnk3vwZBKD6WsK&#10;wNwneD2d+P/1Q4kkHjErPxxJMQq8RWvCmz/5GX/HM/w74x98nsHs/fUbyYIIIXhNIXjicw2PXNpx&#10;264R99078Sb4Hj5Pox0Y+4iZ7AHf84aZkL999gdggWi/oBhQCD6TXoQQiDaDz3Pf4+PMdwxWZkBh&#10;CSY/wRt+57vJxGjao3ukk14KzRP+rjchzEwhtDOB12lLbtN+3OM1Ewu1EKGJ5S0mhWjUz0KXXRGu&#10;2ZbT6/J3jbyKx6zMD6V70Yv3DNCH/ldJGs3SWPZO6zLUa+agUScPrQaFDKRG3CJ9PA9jIAR38Dx5&#10;rSkeYnk50cbzhu+/JVDdvQld9rXSmA8hCsJX32V2Fhn3KQP1xeg7eD2ONkzsYUEheEdb8JblnehF&#10;EV3CzPz/8H499CMJ+PLaMeBFeStoiNdALHL7iu9/y7ogFqh9zs97NpokwSRx14fi69uNuyO7ef63&#10;KCg3GbBCIHtxz7MdPfb1uOHUhB6HelrPNtz3vopHFNLbkiC047pjA3pta9GiwYz9PyF44NKKx+5X&#10;8YI0+kYMJacQiB20hagJIfhIy9njXYNC5XhcdSqjbeHvHkchoC1pcchBtnw4itTP05aloM0mT1qa&#10;XMyVqddMRa1SEsqH0a7pZaLbrRzXKcTXA+rQE1iDOtccFJpHIVV7J6KHrcDJr5Yz0X6LQ30X4MiQ&#10;RSzzcXTofJyWWY5o9d8Rq7IesUobkKjMJCe3C0nDDuCi7DZS+Z84TGLY77gMybtO4+jObdizZT32&#10;bluPHRtXY+ufK7Bh9VKs/e17rP99Kbb89TuOHNiKPqeP7MSxfVsQeWoP4uOOIDsjFumpMYiNOIr4&#10;HcdwbsZu5HnE4To95TUPeh33fFRbxCBNZT/O9V2P04N/xXHSwLGvfsap/r/j/BAiy9AdKNKNQpdH&#10;Ke4GEasmCA/OLEYa+DD9Md7NZLZjoIpMIFT8lid9G4XgLrOCUN9HtAUvWene0BKIdQ8+zRLBxyBn&#10;+TyFgjDxFd4HPcErEsEzJ96sUY+kyoU5b/HfbPrwGcyoE27RtxYhRU5MG11HIdiO6OG7ka1+Dtd4&#10;Ix9PZub++jZezuJ3LHiOtzP4GSSCt1IFfYiXIpuPZeULpVCEPsAHZud/p/+DT1M/4gPFSXRRiqB+&#10;wcp8x5Ge2KEFt2yIt769eMfXf6YdeD3huZTdBd6/mkRBmf2GAkCqoSAIEfh3Hq3GYorLog9SQ+RH&#10;koOgn+djxQAsWik+fj3xESsfH4++h3suRN+AW3gv9nCgwLwhKbyhbRDjFF6TgEQmFOjbY1clrfbU&#10;63gZ3cT2O651FI1OvCU5vB5P28EM/YbILrD3EUniKsXimnU5GjTy0WJYQiIoxS03Ij6D5inp4RHF&#10;4xUFXIwQfUUSeD+V3z2J502kv0WfLkhFNK7doBCI+RoPfdv5/lo88SVRjWJmH0+ioqC9kBp8H5ES&#10;WAd4PT/wunykkH6cdJ/nd0MaQSrO6xkz/3tS2Eue339f815TjN+Lz2B5zf+Le/KCxCUmvN2jMN6j&#10;IL7g9XkzhvQ4jpQ45gaejryGG/ai3YmB79qCGw6NuO1My+LRjoferGO+RH4eb1g3oNu4Bu1atDbG&#10;1bhueUWiu7ckk4+8t294XR+RVMQaGEJw/5n+FA9GN6NEPYn4n40HY/mZY0X7TDs63IqRp3ICBUqx&#10;qNFNk9YN6CCdNRvk4opiMqqGJKB8cBI6LIpoWymYtHO3xzTjRqgYP1CCyw7nkaa1B3H0/FG02qeH&#10;L8GJ4d8wvr6lCMzDoQGzpMFEUQq/ImLI74gcvhrxCn8hVfkgctTOIEf7EBJVtuGU4gocdvsVucfi&#10;EXVkH8LFbOKDO0j7uxFL2hdrkIpVySOOiuHFWyRi6HPh3HGkJ0ahJCcZpXmXkJ91EalJZxF79gQy&#10;D8YhflY4yoMu4WYwUdG/hh6uEp2e6ajUO49LwygGw1bxRy3Hia/44watwvnBa3Fx8A4UaEei1TEf&#10;d+hFX0/lDSLifWSACiEQLeLPKAxPaRGeUr2FAPQ4N+OBX/cX5KUfezfpAQNJCAErywyB18zCzMaf&#10;JzC7jiEyBjJjujNg/B5KXYafZrwjtn8gutEysMI+9m9Hk3EKkkZsx9n+63FuyJ+IHLAFBQbncTOI&#10;fjGkAQ8n9uLtXH7W4ld4O4cVbTYrnxj0I5CcFfHdOCLw6C8LoHya+hL/zaQtEGMYxj+XFkT9b84/&#10;eBp0A3cciNAencw0zXjLbP558nP8QyvxftILZpHXzHiveR4v8GkmRUxQyzyKwAIKgFg0ZfG/+Ewx&#10;+Gf+R3zk7/8w4zWvDwOFRPFu2mtmYNLI13w/g+G+N69PEG3HaCEA/J2CmMSQ52lP+fwuKytJxucq&#10;A5K+XRruXEkErsdNktYDH/pu+uyP9ObCswtRfioa8kaTNBi016yq0KSbh3azYj4uZ4YnRVCUn4fS&#10;QtFSCAF5QSER60wKIXg7iVl8FM9d2AN67rsUgBv2dQy6ZtzzoN1zqmdWJa0JwWL5wGvyKozXmFTw&#10;gVn+nxnPKASPJCJ4x89+x9/2yLtLuubPRomMz+9jwH+e/lISEUEEb/k/IQSiiPMXdHBf9NbQRgrR&#10;eMfr9mnqU75ebIBLYqGYPfJqx1Pva7hNMhD354E7LRIDXbQFPPS4im7TGnTqV6JFtQwdehXo1q/G&#10;K59uvOf3vyeJfWA9FNZLEMErisPnmaS0qXdofXNpgVOZ0Wtxn8F8P7gRne5FyFc6jTzFCFQZxKPR&#10;LJ32LEdaeatWIUkSghrVS9KwbDHZ7mZAA656VqDRNQ9VjonINT2KFO1NSFBei0j5X3FS5kccG7IY&#10;RwYswuH+83F8+EJEyvyCGOXVzPx/UAQ2I01935cl1A3OIVs1HCkauxGltQoHSASlJ5KQEROD86cY&#10;+Kf2I/rUASTHnkLahUikxJ2GiP3TR3djz9Z16CN2QakpzZK2OM9LTUbqhXMoLEhBcw1xMa4cyVMj&#10;0RxcgIfCKwqscqvCTe8KNJmlotD0FBLVNuFsH6rTgFWIkl2NBPk/kaF+AIVakWiyoUfypj2gb3tD&#10;pHolJikJz0hrIGYiiiJayUUDoRCBp0HM0KzkorwZLxY3fSL5RIHlHybSW4oeAyECtAXvRjKzeD/A&#10;P6OfM/sKS8AgFT6cFuKV8HXu9WjQjyUy8ff128ALtwFRgzejyDgaN0fV4PqoKxSCHryf/xIfvqEQ&#10;zGUFmv+cosVsO4UVlkIgsrDouvxAQRINlf/N/sSgfiP1XAhR+nfmR7wMuonH9JTPPTvxhCTzkcL1&#10;z6Rn+MTAfzfhGYPgKT6Nf8XzeEWRIt0IS7CQArBQLJoihOA/fFr0GR+EEMz9wP+/57V6SfF7z4B5&#10;T1FgAE1+xaB/jBesnNJaDCLzTSD1MDjEGIV3U/k9YfeJxDekLHfHhR7dht7dtgq3GJh3GJhP/Gm1&#10;eF0/8T6IzWREo+0zisHLsbQLAcyYpJoOqxKpdbvLpoIeX/TetDHobjIA7/D7KIgsHygkH2gNPk1/&#10;LmX4xwz2+6J9hAF2160V94nkj5nZ7zMTPxGzRRmg4hqKaeuvx/O6zBTtOG8o2ryP/Jz3pBkh/m9C&#10;7zFIKQQ8P/H6lwz2T7z3n2e8+rI1Hu+BsAYvReYXr6FIPGOwPw25Q3rk3xm0oojE8YniIVa2vu3d&#10;iDtODXjBwH7EwH9MMXzM4BfC8IT4/8yzQ7JzggjaNC9/IQKjWjxzbsc7P4reuIf4/DUTkejyFCND&#10;SQfvp1AceA2uulUgRzVBGh78cFwr7gRVo9UpD3kKEcgcfgxlDM5awxRUqyWjbFg8qodfQNXgBFSr&#10;X0K3aznuh5IIWK56lKPROQuX7aKRrr+H5LoW0UNXIkJuGU7ILMWxod/i+NDFODp4EU6rLEGMGmNM&#10;Yx1S9f5GttFB5BmcQL72OeRonkG6bDiSVHYhQm0ldlh9g+StJ3Ah/CROH9kl7UlyePffOLJnE48b&#10;cXjX39i96Q9sWfebdOxTW5aNyqJ0iQiKMpNRXpiCxpoi9DY0oPNcOWJ9w9FC1XrCSvjM/zYrVgOu&#10;OVbgql0xVfECCo1PIVXhMOKGbsXZgRuQMJw/kIiSqxYhTagQ8xEej7vOclsaSyD67UVGekzkFELw&#10;ghlHNA4+8OfNYqV6wMB6MY6VnAHwgV7884wPVHhm4TBWBjGGIIR/D3yKD16sRL4swU+ZXd4DzKyf&#10;mG3f0G8+H9OD22KoqU4ckkgBZweuR7TCn4jnRaq0u4AOrzL0BNXSHrACzqGoLOJnUwTe8/HHWXzM&#10;Si6y0CuSwDMSwacpzOb/H19/GZ7l1XUNo8Hd3d3d3V3rpUDd2/uuC22hLe4S3AIhQUIMQoi7u7uT&#10;BA8SJEDQscdYFzzf8757f/vHOs5LT11zzDHmmmsuygG895gGft/MMdDogdKM704rYWdKRvn4Qv6e&#10;hrKIRkxvLsO/v/AW/6/Ors8oC8haFB8wbIDtCY3/Gc/7MYHgKd+LKTyjRHjA/1ZwH4+WEhT0WkCg&#10;+g8Eg9tzSI3nk1m9TTlDml1JEKikl1UGo4kb8D5eGZuJgoGxZAQEAoKCVoq+R0MzIELtXUFvXsn7&#10;dMdo4CKU09tdHpOO3P4RyOhhYQQlI5JwnTLjLsFCKeKP3iDovEYP/jbZEpsMTsODN8lQbk2/bIKr&#10;V8bkEAiyDSu5RFAQBX9IsJLRVr5F43zzLp8Pn91isqsPeE8WcX/0uLfnFBNwruLmlGIauqg9DZrX&#10;+uQtAsc7d3ifCdSv81rfJPPh/vRcbk4vZdNoAv9PYLxNRqHYSvkCSjn99o1bZJo5vI4U3JhAkB7P&#10;eyD2wPMzMR1u7/Be3SQYlAxIMtJALa9DNC72SsL9SQLA63ihJft5nyXBBAZPyWifL71lAqhB7d2R&#10;PDgUl2anm8lYCqYHtDoMr4Z7ENnxBGK7uCCi4SlENnZAdCOCQFNXJPX2Rd7oSFwhCBSQYScN80XU&#10;oNPw7WqDs60243TLv2Df6DfY1P+JkuArwwgEAvtrfoGj9X+EfYNfcLLRX0ZCBHQ/gODu9oikHYZ0&#10;dyAzOIwzrTcTMH7Dht6f4eSKHTi0aQs2rvwdq5f/iH9//w6b+Hrnxn+wff3f2LZuOaz5egdfW2l9&#10;NNEF77MnyAo8kR7vi8QofxTFJCLvcATOTrFF6phoXJ3Ih8QHfod6sXR8PApGxBAM/BDdmydANHJv&#10;tROn62zA6Rqr4Nl6B0J6HDcz1zR2fWUOKSaRv2IROzG9kQqYKugkzSnqKe16Z95FsgA+RGr0u2wV&#10;NL5Hix4ZI5fBPafXf/I6H8pMGv40dv7R13BnFFF7tugm5cKHD/j7OzQiUuR5+VBp6BgCgZvVBhyv&#10;/Q9s6y4nldqC+JFnkDshwgDBrXd4/CUEnY/JBj6inl9M9H+fx1hy13T0e6+RfrITa6LR83coTd6h&#10;YS68zc5A4PnsBZlIJe5NKUHZ6EzcnVxMakoGoyFB5RfwNw8JADdmXSWz0dAnpQs/e0ZWIWN/JkZA&#10;AHj2xQs8JkN4we2Tj56gcgmPQdC5RwN4RPbwiODxiMd+wGu8Q3C8NfcGO78MUoFEGaXmX1iAoFyj&#10;LKTr1yZkEwQUGY+nLs7E1VH5JuIuTysWof8+WMhnSQO8Na3QUHhJqWINqfUkbR0WS+aXiBtTMkwO&#10;w4N3rpLp8DhkOI91XB5TWv8uje6GGNG0YgJBLi6NILujwWkc/hUzuE8Aui+Kv4ggTVb3gF7+8ZJ7&#10;hmI/W0Lv/Q4lHu+zzk1U37AHskEFaZ+xD5hl8wV2L9tdspC7BIJyOiYxhJuzyCSmkRnM1WgLwU2j&#10;C/yNYghXJxbxOjSF3cIE7kwqMHLgpuIDBIIyspZrozLNKEFh73jkd49DQccY5LWJwvUhGim4xPOm&#10;EyAAaTRC7el7ZHzsJxpFie7hjzjq/RLK34vTqPPH+iG4w2F41N+J8DYnEdnWAaF17RHd/BSimjgh&#10;qZO7GUkrnaqZmdFIGRqMmAFudJz7TdTfocEKk058rN6vOFjjZ+yrSVlQ6xMcbPQFDtf6Gsfq/AHH&#10;ZivhRjkQQOAI6WkD/3b2COp0CgHtTsGr1T44N1vP3/+M9T0/xel/rLF/w0as+uMH/LPsv1hJIFjz&#10;10/YvWUl9mxbjR2b/sHuzSsNGFj5uJ00VUzDAs4hlC088AzCfd2RGxCNtI2+8JxwAhdns0NMK8L9&#10;WTRYepCy6Tm4PIW0ZkQIkoa4I7T7SZynPnFquBmOddfgXENrhPc+jaxxYdTjibg+P59MgAZBWnXv&#10;DUoDAoBGEERRzVAY93lrdgkf+jUzLm+Cah/SaOgxX3xkGbd//vZDPF5AI1X9gWm38HDUFdweWcoO&#10;rY5Fuv0RafXS+/x/GW7MpSEQCKI7HseZmqtgyxt4oPYfONFgEwJ7OCB5RBgKpybjxus8r8U0DLKB&#10;p59Ry396H4+W3DHj3eWvk56+nCz0hF5Zy6ZpevO9BbeMMYNGrM9vjaPeZOe6N63UjHs/WvrAaP1n&#10;HzwxAHVzjkYwKA806sH2TAHCz54DX7B9bgEAwwYIBo/ef0iDv8/7RA+okQYyhArz/r75r4KPd+bf&#10;pDHTGN+kziZj0mzMyndEhQkQfD7lM0jVqYtLhqegdEQydXEmPXM+Dd0SULtHz/uYnlae+tFrisRT&#10;IkwvwtUJWbg0KhXpXfjMSKdLRibToHNI0YvJjujR31TcREyEoMl2n+8loe6QngtkLpNqX6U8KqP3&#10;vT2NrIT7U6HZW7PIOkjfn/I67i8kUL6r+ADZziIC6lLqf8kwApoMV0FAsZZKyh7FZfAenwcBSAAg&#10;UBbw3aXn1zVoq2NfJQjd4n9vEwiULn7/dfYN3psbvBfXZ1B6khWooE0Zt4YZEAQMIyAISCpcHplh&#10;2sUhKbjQNwHXhmWgsDOlY3cCIZnUEz5v5YI8XcTzf+0SZYdW8SZQvXcNyQMjTPXrG2QH12gjueMC&#10;ENLJBu61rBHUmoba7igC6xxGYI3jiGjuQjntgeIp0bg8Jwk5k8OQMILyugdtp40lyGdX7zccrv09&#10;DlT9jpLgW+yu+xnZwBewafIf2Df/GU7t1sCj+xb49NyHwJ6U8D1PIKibPUK59e9ii3PNd+NU41XY&#10;01B5BJ/BZd1hOFAa7N6+Frt3rMHhvZuxd8daHNy9ka+3YCelwi62bRvICMQGvFzt4e1uGS04f9Ye&#10;gWedkeYVgdBlrnAbdgzF05Jwb0aBiaRqOOW6EH96GjKHhyJlmA/iB7shqPspnGu/E8711+Jc/V0I&#10;63XalF8SENx+w7KakaYjP3z7KlFbOQIFpmyZkj/K+fqOaDUfuMbPH5KaP/+sEi++fAzQc+IT0CMT&#10;CObRSKeQok7hw6A8eEzt/WRpJYHihcn/f0QaV77gCsrmZJnEmpAWh+BUazn2W/0C69o/4FiDf+DZ&#10;4RAiB3qYbK5rc3Nw551LqPyInfNT7utTUtdFBAF2OuU+3HmLmvztSyaZCe+RslPvV9C74+PnBKlH&#10;pOak6jSy2/QuD0hpK8kkHn1I5vIyGPiY3lzGKymhUQ8Bw6MlD8kEnptswqefPiQYWGIFapVkADL8&#10;+6LRiicQCB/S2PX+EcFAMqN8rlKW77JTUiaRZSh3Qt89pnSQEcmoRc0vUhIoWn6VIHV7muIDvPf0&#10;svLO8nCVr7HRaG7TWLRIzC3S5Bs0koIBCYbSi1XcmJJLD00gUB6IVpR6k0Yrai/D5HO6RyOWdLpD&#10;r3yF9+AaDf/GJILHzCLS9nwz/CiAL6eEUFLYwzfIKAQECgBqJeylZDnU92ZUhMatwKwYgfI2RMuf&#10;v6tAIVkDvbKJA/C5VPDzR2y3yR6UbHZzjmpdUH7we23vUDbp/mi0RuBxndek2IViJ1fG0PsTDK6P&#10;16gBQWtynhlm1BDjleEZyOsaYzJDiykNCjvF4trAVDyaXsb+SmdDR6C6EvffvIhnmi9DNpMzOgUx&#10;SgqamUpGQMn8EgjO19gJn8a74dV4F/zq7UNwvVOI63wOF8aF4uq8BBTPikXKOF+EDLSDZ+e9cGm+&#10;FvZ1/4RNrf9gb82Psavqh9hd5xPsbvgp33+FAwSFYw1/hmPrtXDruBXeXQ4jYpArooe6IaKvAyL7&#10;nUJQnyPw7Lgfp1quxu6m32Btny/htPYoXGztYWuzC/v3bsTRQztweP9WgsJa7Nq+Gts3UxaQHaig&#10;qZXWTdf66We49SA78Dp3An6up5HkFoKAHxzhN+60mUV2a1IpNfpNIvFlIi3BYHYhLkxJMHo7kzcg&#10;qq8L3JrugmvtLXCruxvB3eyQOlrVWRNxa0EhjfMCdb8l2PSE9Orh22Umh19Zc5IFt+iZ1MmekIY/&#10;YKd+Kq9Kg9JYvdJ6n/NBaIXjR3PYgebywRAEnqkmwVIaw5IKPGQHU8bbtRnUfBNikTPcD+HtCAR1&#10;V+BA/e+wq8lXOFL/V3h32oWYwS7IHBtGnZaOiiXspB+W4fEnpOKUB/d5fjeonW8soIG8rML0hHT/&#10;xeInNLKrPG9KhM9gaiE+oOHdn06PqlmG86hp339EMKH2Z5OHr/yQhk3W8PQ9niM9euU7Shp6gKdk&#10;OfL2lQQNkBFYgEByQanGD8me7pisw6dkD2II9xUjkCyYzfvFYz406daKDZAhmXbPMAINr93TOPtU&#10;UvUx9Mg0gNLhmbg5WUBg8bj3aDyVisJT78vg7ur3GoNXos5kPlN6Rv1Pw2tqtwgsDwiuGrt/TACR&#10;DFETG3hAYy7nc7unxBvq9avjRLnzcJ8GXcF+cokGp5mj0vbm/KjbH0n307AFBJWUCMqgFMswIyA8&#10;H4HZEwLOM+7/qSQi6b6A4x5B7Nq0S7jBc9UIgeIEDxaW4SbP6z4ZxF2xG7YyshOxJh1DwFA+s8Tc&#10;i7JJ+WarOMb18QXszxo5ICiMy0HxkFTcnlKIfMqDCz2SUNqD+r09JULbKNyfSqCbwXOkLH3A+3uH&#10;oPaQ+32y9LYpvhvamU6FNF9VtnLH+iO0wxG41NkI51pbcabuToLCfoS0PIm0ob64ODUaJdMT+fsQ&#10;hA9whk+PffTw2+DYZrnx+vsafEYW8D52VF+E7dWWYGctxQe+xuEGP8O+2TK4dtwADwJHAFltBCVF&#10;xICzbCqaewqBvQ/jfLudONlqFXa3+A82Df4WJ1ftw/H9B7F/9yasXrkMG9b+jZ3b1mPbptX4+8+f&#10;8euP35ipyDu3r4dVoN9ZsxqyQEBFDn3cqTWcCAY2rnD9+AgiZ5zDdeW+TyVdm8cHP5coq5tLMMib&#10;GI+MUWHIGBOAhGHu8G1zCK5a563xAYT2skP6WB+yiVjqN950sgmNGGj8+f4b9LR8wP9PpJcPUluN&#10;mdNwHrx+x3hQk5JLI3pOz/riXVLtBQ/wiCDwcBYpJlFfmYZPRcXpie+xc1+anYP8UbHIHhyM5P6u&#10;fAD7KVVWYG/DL7CjwSc4TN2l+EVwp+NIGOSLfNK0W+8UEQBIOz/g9S29iVtKe6V0eVVJqOJdelAa&#10;+IulTymPNHX6vgUI3uN5zqMHmko6TjComE8voaxDGvYjGnUljfohPXoFKaVYi6RBxWvU5ry+Zx9S&#10;BvCzRx88IhDAEjhUoJDsR8HER+8+4PVQmxIMFS8wDIH0X2AgDayRAnnRxzIoeufnNCh5Snl8ndPd&#10;mQRrej7VebxIILg+juxrhmotUpq9ut/0wA+opS3j8ldwg2BxfUIBCgcmEQySadQ0mIl8blOK8FC6&#10;m3r5Mb36Y2p8GeZDgoEYWAWlU8WCEhP1vzWZYDCGDGkKnzU9exkBUjpew34PaayPaOBiFQYI3rtj&#10;gOD2/CvGASgWoICgjFsApYVyn1JKSjbo+woyq5uz5Z2vkQVoOK/UDDXeIpDJ89+SVCBgCSjvLVCe&#10;gjIXKTXYyqYWEsR5fbyeWzy321P5fCcQ5HiNtydTxozK5PXno2hwEi72TcfNIWRG7WOR0SQEJf0z&#10;cGcanRSf79M3yM5MDgfBaamcxlVT5CRxsD9yRkUga6QvJQHpeP1VsKv2D07XX4dztfYjqqsT7SAS&#10;l2fHI5usIH6IC/x77odb+zWwa/ALmcDn2FnzI2yrqrYU22u8B+t6i7Gr7pc41Oi/sGv+J5zab8C5&#10;zpQEfWzIBpwt60f0UiWp0wQBe/h034dzbbfjeKt/Yd38G6wf9CWO/WONvZs20/D/wap//8Tfy5dh&#10;4zoChfVWs/1r2S9Yu+pvWG/bBCsvAoCfhyPOkhGcOLYXtoe24OjOTXDdcRRnPzqCiCnncWkyEXV8&#10;MT3gTQKBJTp7Y04RwSAdF6bGIXNMIOIGuCOgrQ3O1dkJrwYEgu72SBnui8IJ8WYyjBjEzXkXjL5S&#10;q3jrOrV8qUmpvccOUEFPUaGAFKmwUng13/8J2/Ml9JbvPaZ3oFHNoQeZwU4lWkygeLpE6boPaLA3&#10;jPFemZlpqhul9/czE26Cm+/H6Tp/wbr6R9hcZyn2Vf8OjpQurg12I6ybG3InRuHawjTcW1SMJx/y&#10;nBZfJRMoIHvJw3UtyEIwqGCHfPYB6TxB59p4RdDvUa68QCUZgYYXb068gHs0PNHsx/Twjz+jUWsU&#10;gO3RxzR2SYGlT8z13F1IbU2DVlBQE44e8txffE5Zo99/TEYgZkDwqHz/AW5r6HQp5cd7FQYMVBDl&#10;Pqm1vJ46+T0ayxPu+4FiBLxnZniORvCIRnBv1mWUTWQHp26/PoFGMJWSTp6SnysiL8+rKL2AQNpc&#10;4/w3p5EFkUkUD0vDpVFpFr0/nv+dUWI0uwJnGsL7H0NWPIRAcJ/Aooy+8mmllI+XTORfoCJw0TwN&#10;DXnep+FoxOHZO2Q6ui6C14sPHpDpPTJ0X9peHv6RhkR5XrqXTzUvgc/1iQKh/M+jt+/QyMvIHgSG&#10;yv7U0CcNnd/dZf+5zmdxxww563cEAv7+lvJAeB7XJhEIp5P18PrKCQRqN8kKyjVDlOd7ZZj6dz4K&#10;B6Xi0qAs3BpdiKsDs8gMUsxqxFeG5xIIbluS2QhKD9/guSpOsLgMqUMiCAZ+yBsfY2pyBLQ7jJMN&#10;VuFo9T9wst4a+LY+TmcZiCuUBBemRSF2mDP8eu0izV8Bu/o/YW/dT7Gz7hJsq/aepVktgnXVj7FH&#10;RUfqfgX7pj/ApcMqnO9sDY+OR+Df7STC+58hE3A3QBDW2wkhve3g3W0PXBpv5j7/xtamX2HjsC9h&#10;v9IaW1euwoY1f2LPzg2w3roWWzb+SyDQ6zVmDsI/y38mK/gbVo52++By/ABsD27nD9bB9vBmnLax&#10;hv8hR/h8eQJxM/3ZgSkL5hKxRcVmSd/zYdNYLk1JQ8GkaORMCkPKEC8EtbdBQOuD8G18CBHKtR7h&#10;j8LxKmGWQzDIMeChGMGzxexMi3lDqcfv0/gFAnfZOR+wo6joh4Jxytwz2yWkzoueE/3pUWdTx79N&#10;DU6P+cTUA7BMMLpLw7i1oMhka10YH4UsInRizzMIbXUQp6r/jq1W72FdtXexveoXOF7zXzjVs0Zg&#10;BxfKmiiUvZaCu2IFBAHNclN5reIJSSiZSn09t9AMJT798AHuL+AxplzBc8UkPub5KPWVhnV7YrEF&#10;CEgbn3xcQSZAcDJJQs8NEDx874G5DuUF3KEuv0+q//ijSlSSDVSSaYgRKHhogIDtyccPUfkRjZ/e&#10;UozhESVChSYsCQgoB6R9xaZu0+Cfvf/UgMRddn4FDe++BII7ZCjX2NFvTCwyr8sm0TNr/J0GLy/6&#10;RNOiFXWnkUiTm+i7huNouJpsdXkMNfXYfNyYcMF8rtmVloQdGaQlTiAguK+IP/uEgoUV3H85PW05&#10;93GVNFv7V43J8pmUFJIENNLnBMHHBAEZvsDg+dL7vBaNgPB7gozJHKR80W+fLSIVp4E/5fahkRNk&#10;PWIV/K3+a1gC/3uPn92cQ+CbQ0Di/dUIzV16bwVYbxF47xE8BHBXeT1lBMWysZQFBO/bky7gxpgC&#10;3J1ASTSqANf4Or8P+0/fNNweRxk7nkxv1AUUdqf275JAILnG8+fzWsp7vUhAwPv4/m0UTExGeFdf&#10;5I6PRd6kIITTO59suhqHrX7HiTqbEdLTARdmhqJ4dhBZsyu8u+7EadJ8mzpfYJ8VGUC9pdhUiwBQ&#10;420ygbewq8Yi7K32FQ5W+REnmiwzCUYBvQ4guP9BhPQ/TibgjqhBHqZFDjyPMDq8kB5HuF/K8qZb&#10;YF9nBTY1+QIbh38J27+3YOPf/+Cfv37C1k0EiI1/UxJ8z/ffc/sdlv3yFX7/+Utuv4bV/h1rcYAA&#10;cJRAcMxmJ44d3g63E4cRfcoLXp/bI3zqed7gAtzng71Kiqn8ewWIypQROD2dNyIS6aNVdtkbEUQr&#10;/1aH4NfsMII6HEPqMH8UTUrCZXpqLWxyW2mqSkzRODQ7lOjlXT7Ie/JmpMIV7Mym4MdS0uT36SWX&#10;0qAWUzcTiR+8Rs+nOgSSCTQQeenKJRoluEVNX4ALlCkXVABypKrTnEd8T0cEt9wDhxq/Y0uV97Cy&#10;2mvYbPU+bGr/BscGm4jUdkgZFoSLs5NNQkjZgnyzzkLGsDBkDo0iqGSzcxWZvICn71Tg4Wye78I7&#10;9GIEJxqyxqo1sUg0XGstKBL+7JNHePwpjfklI9Cw4EN6dRMT+MAy2/ARjd8kDn1ayd88xouvnuP5&#10;F8/4XjkFZA6fkAV9RuDgb9TEHO69qxl71Lxv0Tsqf4Ca+x6NS3kJkg13lWzF7zSWrrjFg9lkNgSB&#10;m+zsdykJRIcfEAQeUNY9pHd+RDAwiVtzZMRKoSaj4u/KaDBlE/MsQbWJNGaCiJiCMv0UoVdAT1F8&#10;GaBSoO+IydGAFbgzgUruo3zmFYJJIW6Y/12iN1aMQXT/lgGCJzx/sQLFKMQQjFHzGSpnQGCqeIJy&#10;CJ5Rer0KFComYUZIKKue6HlQmugzgcE97uc62UH5Qp4HgUDB3HuUEZKVujdK01YQ8tLQbNwmsF0b&#10;mWcA4PZkniOlQhkBQp/fJCO4PCyTQJBCycD+TlZze2weLg/OQkGPZJSNLuI18Dw0tPwO+++SG2Rz&#10;D8zy+eHdvZE1JpRSMwzR/R3o7dfhUK1fcarFZiSOpsOZ4oHQ/jY4XW8lbBv9gP21PyMLeBc76r6F&#10;TbWXsH2A7XRU1mz7a30Km7rf4VidP+HacT28e+4igziIgJ7HENjjJFmAG8L7eiB2sBci+5xDYGfK&#10;+A6KD1jDsd4GHK2xjEDwKdYO/wS2y9fBevUKrPn3V6wgAKz6+2esXfkb/l3+o/ls07q/DDD88sPn&#10;sNq3fQ0O796I40d2Y9+uDWaY4eTBPQg47IKz79vAZ/RplMxKoc7MM6h5ixRQufcqFHJzXjYZQZSp&#10;HxfbS0thnTBAENzOFtF9HAkEAZQOKaaoxNW5vOnzL6D8DXY8gsAtaVV2hPs0/gqitwJimq9vAQFR&#10;aXrJJaDXsCTuPFTknL+RFHj6YQWB4IHxyqKJV2aoSEcMLhEMClR4g7QppislT6PtcKhDRlBlMf6u&#10;NhcbrN7Fvtrf4VSD1fBqcYjnHYhr86kPX6MXVL73xAikDPZDxuAolEzQoizFBBp21vmkwtNIU9+u&#10;MCCgSkWinGZcXpSWHVezB5/LkCkNBAACgyefUx5Q+z/9mJ/RqMUCnnzC3/D7p5/z8y8f4flXlANf&#10;8vdfVOLZVwQRAsEzgol+K5bwgEBw513eJw0Rkk0o9VjpyuXy7Ivu0zNbGIPiBfdet6TzPqaOvTVZ&#10;ufsWRnBjQpGpjSAGI5B4yN/I+O/NJUOZc4v0nUAgFjGliPS5ENfHW0YaRKfl0RXB1+QhVYqyAIHG&#10;9knRqesVqLup73gfZPjlM6/hyjileJea+2OmcfNcFb948S6fLwFLwUoFng0w0KAldbSI7iOyi6fc&#10;70OBxlIZviWw+ESBRTIfjZIIeCw5FGQjbxKI2G5TXt6hnCh/ndKJ7KicgHCPfUmZmbfevI5ygphW&#10;Fn40nfdgImUBGUDZxFyyF4EBJSAZQhlllEYMLvRL4pbPntJIWYc32edL+2fi2pAc86yfst/JCT1Y&#10;SpD69C4dSAkie3ibOo/ZE0IRQyBwoZ4/VPdXOHXcCp+BB3C+xy7YNl5Ob/85dtT4gI7pfWysthhb&#10;6i3B9uofYidlwL46n+Nggy9h1+hPOLVdjXMdt8Ov7wEE9j2G0AEnEKkSbiM9TOGS+GGB0ErLsXR4&#10;ob1OIogy3LPjbgMEdnWWYVurz7B53Bc4s2EHju1ch320743rl2PLhhXYuW21AQSBgUYMFD/4d/lP&#10;sLI/xB/v34rjR3fihP0unLLbDRfbw/A/7AiXJftwbsgRFIyNt9BEdi4hvDqNhoS0mtHl2UmkRNFI&#10;GkhG0PU0QjryxDvZIa6vE7JGBaNkWqJJKLo2hyir9OLXqeXYkVScQsklCvLJuE30X9F5ek816Wqx&#10;AU37fa7ZeooX8LPnMqal9BaLNYRFMJpfiNKpSSgaG2FiA/HdziJGOqoDQazhJjhU+QVbrBZjhdUc&#10;rKu+CHvqfI9jVf8xdRMyR/nj+vwMXJiegMwxWtHXH+nDA5E1NIbsItt0eGUU3plCLTqTVPZDHv8T&#10;niMlwAPqREXLK+lxnrITCwhAg37xBQGMIKDAn+YRaORAMQENBWqkwKQXUwrI6z/7vJK/5+/YnpIR&#10;GGZAOaFYgYBDQCBpoThBJb2/YiaP6SmV0KN5DEp31ojBk8VkSvSYjwmWFTRWGbu8vzz6Q4KCgmOa&#10;CPWEHvcBJV4FpcA9soFbpLuPXiOTmMFnQpCQ0QoAlPMv0LjF/92ZZfmtjFye9bk8NY//kJ7daHDu&#10;8yb3fYdgocBdOf93c9pFggABh8YvifCQBq6gpAECGbpGH8gANENTKcRiBJIAGo4V0IhtPV9SweMo&#10;w1NpxmRk/E8FpYmCi5qRqVGTezz+I3rpu7ym8vkEs7mKNVFC6JmppB2B844yKbm/a5QEtycV4z6v&#10;467AkQBQTgZ0g3LhJoFScYIbo3LJCJJQOjCFDCINRb0TcHloBkoHpKFkQIaJfWiehJzQPUqDhx8Q&#10;RN+5ijQtUU6Knj7GD7EDBAQbcajhLzjR4V/Ytl0G6xrfYlPVT7Gx1gfYWuNjbKv1MbYQFHY3/g+O&#10;1GN/rP8jHNqugFuPtfDouQ1elAL+/Y4hZrQTEsa4I370eaSM9kHaGH+kjQ5C8nA/s6xcSBdnBHay&#10;hxcl8Lk223Ci+kocrfMrNrcmEEz4CrEnXeB64iCOHrbGgT2bDAhokpGMf+PaPw0Q7N6xGhvW/g4r&#10;J/t95sdnnQ7B1eUgHOx349wJnoSDJzw+PQzPEUdxZVIapcE1S8SVuk8P+cZM1fJTtZgkZFNrxw84&#10;j3AtfNnhOEI6aWno08geGYK8CfSu01RJRpWI2dEWskMRxRU1fiyD5vYpjcjQfFI+zdVXLUCNFjx5&#10;h96fBqCIuWheJZnBM1JrZRBWvMuOrHz51/NxdXYqgSAMOWQgaQNImQhGwW3IakjNXKr/hq3VlhII&#10;5mEdtdjuet/heI2VCGx7mEDlhwtT4glkMUgdruQoTbMOQv7oBJSyo8jbqBrS3SkqekKjVVT/Y57v&#10;B+rMZAPzislWLOPiz8gSQO+OL2XkbMp/+PyFMWiNCDzVqkv09K/mGQgITK4EwUKAIaMXiOi9AoiV&#10;H1oYgfIIpHcrFz00FZEe0Ag0Q/KJ2BGlkozn1fvKhTSCOdcpB0jV+Yy0fSDtTMOsIDhU0jDvzSKT&#10;4ef3ZtN4NWtzAY3LBDtvGg+uoGIZZUUFjesmgUBDpmWTr/A3aheNhzbj+WIlNLby124TjGnwNEpN&#10;G5eEEKAo/qB9CkCk+aX/n9GwBQCPNBdDDIDbZwQx0XztV17eaH/dd7Kgx3zuCvxp6rl+U0nAEOvR&#10;b5ScVLFQzIJAMIsShyBwcxYBQZ+RJT2QlCJ4SC5pGPE6r0mjJ7coWXSNt6ZQqrI/36J8Kufr6yPy&#10;cIuSpnRAiskyLCUbyOsWi4LecSjun4CLwzX0mMfjXzcJbxWUBhXv87rZD7LHRiG0x2kkDT9vgMC1&#10;w0ZTn2MnAWBHtS/o8T/HzurfYE+N73Gw5k842uQ32Df/Gyda/mNkxLmu2wkAexFMpxsx8jiiR9L4&#10;x/kgYbwXUsYGIGmkv3FSSUN8kEIQSB7K7wZ7I26gFyL6nkZgl2Pw1krWDVZRVvyGTW0+xSYCQWlI&#10;NHLTYxAd4YNA3zMICSB4sGmU0NXxKByOHyBIbMEu679hZXeYOtruMDzOHIfHWTuccbSB3xlHZJwP&#10;hefnR+HSbzeuTU4iipbgxqQCUr4CeoYSlM3Mo4YWEKQYj5oulOp1yiwA6d/iMNnBKcT3PYf8iZEo&#10;mZGMC5PTcX2uRg7YSehpdUOl7yvZAUxGHgFBQT/lAygAqMkpj0TL6YEeEyQe0WM8WkRvuIQPfhEf&#10;+JtE9YWFKJmSiMLxqkunIUNPxPd0RVSXowhusROBTdbBrd4ffACfYGWV+VhFDbaz5n9xqv4aBLQ9&#10;hMyRfiicEo3CadGmll/qSLZhIWYFIk3Ieczj355BQ5p6BVikJCB6eM1JeF/GyPPnNej8nyy5Z9ZZ&#10;fEEp8CovQMauIGDlh5IGNHq+N3ML+J3F2J8bCaARAzMDUVtlG37J/xMsNGLwXMOM7903OlfVkxUc&#10;1MiBvOHjN0ir37gHTc5RboAmOT2iUaqsmwJuqqOooUTj2dnR782gh559g0ZArW8Ch9cNCCiir4xD&#10;eW8xPTEDE/XnZ7cpA5UsVM4mpqEFaDUMqKE+Rev1fGRwt+nxFbewpC6LaahWgmo5lBEQxAyumxjB&#10;kzdF8fkbenYNEysD0Bg821M+Z0sQ0NKULflMAVYCgYLDJj5AD3+PgPJIgdP5Nwk0BA8CghnS02gJ&#10;tzcIePd0HySjeE/uUIJqGFHXcWtKKSUTr2nqJcoBjR5cwm1ur4/Jx43RBAkDBKkoJivQtPKSXonI&#10;6xRjtjdGK6eCcod9VynSlR+QfS0lK3q9BDnjYhDczdHk0kQNdYZ7N2tq/R9gbfUVdlp9gcONf4Fr&#10;503w60/n1HcPgvruRUDvvfDrsQfnu+ymdNgL//52iB7ljoRxvogf689tCNKmRCB1bDgS6aSSR/gi&#10;bvB5U307qu8ZRPVzQTidrVL5fdra4EzrbTjdjAyk0W/YTCBYN/5rFAXHoSSfgJYdj5yMWNPysuKh&#10;0oTx0QGIjfRDRMh5+Hk5UhocOYTjtjY4bXfQwgwIBD7Op5DpHgq/r+3h2nc38gcE4wr105XRmbg+&#10;SWWbCnGRLKFYxSank5ZPj0f6iABE9DgG/9akNS2OIKzjSUT3cEIGqUze5GjkT0rCJYJHueaLv3w4&#10;orgG6enlHtOrPniXHWAxPf8SeX8FDhUToMfg9uF70n/Uo29cwuUFfGCzMlE0hbp+VKRZgksFKuP7&#10;kZW0P4HQ9gcR1GQb/OuuhHvjv3Co1pdYU2UBVlq9A+vq38Gh3lr4NN2HlEGeKJgcYfIgEod4kXb5&#10;IXtcNIqmJlO+aKiT1HIOPc+8m8DiF4a6P/qMnY+UUCMeT9iBK3nezz/S3AMat5iAllqTsb9kBQYI&#10;9P5Ten0yAzEEyQaxBTP56BUQCEDUDGMgI3qfoLGUEoEeU1WQNPdCIw+aw1D5FoGRTOXRAoIS9bA8&#10;7hOCg7yuDM5M1SUQqFm8XwkezLqBynl3aOD8XOBBw9ZW+l2BPgGBAoOWaP9FM5KgbETzGxp0JQ1N&#10;UXcFDCteI9UnCErfK5h6l6BgmSXK4/M8tA8FH3U+2reaYQU8hvIQFGxUXoU0vwxeSVEKAgpM1Cyv&#10;CQ6LHpn8ARWkUXyoklLowRsEXgLDgwW6fr4WuBCcFMfQVhO9KsmgBAIVvBeSEZIaAoxbqhxFYL9L&#10;ULw9idc5hX1x6mUCQSGuDsvF5cHZuDKEcndQGi72TsLlfiko7hqPzIahKO6eYq7rwSJVnn7A5/iA&#10;QHAf5W+VIn9CAkK7ORsgiBjuCg8a+JF6f+Iw9bpd87/g0nkHYse7IHOWF1InuyF21GmEDbJH+KDj&#10;CB3igPBhjogZ64KkiYFIHE9nNIXMdGoUUiZFImtiFDLGEQxGeCG6/1lE9LYcJ7KfA0J72iO4qx28&#10;W9jAta01HFr/C7sWy7C13edYM+4b5PrHoTAnCWnJ4chMjUJWWjRy0mPNNi8zDvnZCQYcsskarEqK&#10;83ChKBfpyaQ3/mfh53MG0YHeKA1LhP9/TsKpjzUKBoWibFweSoanmTne16dlo2RiIkomJyBvHLX5&#10;iEAkDDiHMJ5UKGVBWBd7MgIHs0RUfH935IyORNHkFKLnBRq0AjtX6d1vs3NfJ+W/QWZAL2dWQWKn&#10;Yae//+Y1djBqb3r/ysXsWG9cwU3VOVxwkZr+Aq7NLzIr6OQRiYsmRiNzBHWTFrPo7kgQsEFQyz3w&#10;a7gNPg1W4hwfyDFStPVV3jAjBzsJCqf4uXvDXZZzmxBuVrpNJZBpocsCsh8FNjUR5vFr7OTTVKGI&#10;FP7DF8aLV36o+QiUBjx/MQGBwAtF/2XQNHBD8QkCMnR5fxMjECPg92ZOAZmDhS1Yfm9kBPf7nCDw&#10;/EuY75Vl+ITS4NHSCrIjTULSiIEYET0jjUZDiJqWXUkwUCRbRiDabXIZ6G3lhWV0MkDJgXJJhbk0&#10;0oW8HkoCk3gkKk8pIK9taZrmTMPgf1+Bg14LCGTQiugLHB7SoM1w4gJKDT63B2x3NIpANqdhQelx&#10;JQ5pYtAjno9mHprzMaBAiaVrESjQUB/w3LUVOxAYiOnIaJ9JJhr2wM8JAjJ8TfaqVEGaNwkIbxI8&#10;yAYeKIlLyWcEi4cLaPRs97Uepn5D4ND+K3UcnkclJcS9GQQ8AvudaS+BYBKl5YRi3CAQ3B5fgCvD&#10;MnBtaAauDEzDlf4puNiHTq5LHHJbRSKvawJUnl6ApzUzHn5AoHmf1/52qXFIWkEpvBf7/EgnGvcx&#10;nGi8GvaN/4Fv/0NImOiN7BnBKJwbhuwpAYgb6obgng4I6+OEkL40bL6PG+WBhDHsh+NDkDWFAECm&#10;mjE5BImSBWOCET+cQDDwHI3/FNtJhPS0RWDXI/Cm0zvbdCucmm/FiQb/4mCdn7CRjGDV2C+Q7RuO&#10;C7nJSEkIRWI8pa+2CdqGIDWFdpsWZbYpSeGwyi/MRkFRDgrz04gWMcjKTEZpfjqe5F9G6C+uONVz&#10;Oy4MDUfZWMvMshtTs826AyUTE3BpWhKyCAJxvd0R09sJUT1OEgjsEdaZYNDpJGJ6EQj6nkXWsAjk&#10;jFFCRSquzsvAVVW9mc+H8AZlwtuq938Ld96k93pLudyWqZ5mZhq3lao29A4f3OsXTbbf9bkXUDo9&#10;F0UTSNtGRyB7dAiPQW3W4xyiup3gORxGSOt98G24HV6NVUPxT9hb/Rebar6Nf6rNhXWtT3Cq4d/w&#10;aL7bjMEmDvWj1vJE4iA/pI0MRvG0dFNGW8VE7k69jttjVSWHRv2xxZArKVkUMNLIhxJqtNDq888f&#10;Gy8uwzbU//8GAgUJBQT6Dbev2ML/LyAQIzBFSj6m12NnU3bhw3ce/A8QmFJfb9Ib8/1TGsYTAwRl&#10;JhqvrRhBhRJv2PllzEYqiC7PkUfmeVNLyyj1e1OLkUYpIJGRStPrvRkNeQkAatpvJX8rsNB+K/kb&#10;yQOj1XkfNO9A56UiImJ4z3hfHim4Z/5LYOe+xC7MCILG+jWLkcb/SHEf0nw1JQw90YgIwUT5BXqt&#10;pe2fGuagaeg0ap6/MkrvayIQr1te/oHmAbx+j9d1i9co9kYwIegZ1kQgqSSzMCAyn4CgqlbTr/O5&#10;ktUQFMonW4CgbJQyZ4twnYy3bHimBQTICDQTsaCDUo2jkUVmUDa+iMcnA/uwAg8/JLAsoQx6o4jS&#10;OM2slxig2NjwE4gYYg/HZltwqtFGBPQ/hlAacPRQd7N4i6YLB3Y4Ad/W/O3AM4gf6Y7EsR7IpNHn&#10;z4xCwcx4ZE+iVKUkiBtJcBnkiODeDmbVbp+OR+DT0ga+rY7Aq9V+eDTbgzNNdsKl1To4NF8Fu/q/&#10;4FCjn7Cpw5f4e9RHSPcMQFF2omEEyUlhSGKLiw9CXFwQ4uODER3t/z/NKtDfHeGhPoiO8DO6ITUl&#10;EtnJsShPykPYT0442WkTiqhRbkzWLK5clM/OI13WOgCkFaNDkTqI/xnsg+RBZxDY9ij82x5BYCdb&#10;hBAMIrqcMstPpQ0JQAG9dzEZxNU5GWbBi1fGbQqbkhk8WKTpx9Sib9PTvKtEkUvc8nM2AUDZgmJc&#10;IwioUGT22BikDVPhx3ATmxDYJPQ7gwgBQWdbhLcmI2i0BV4NV+Jsjd9xvOY32FrjLfxVdS62VPkE&#10;Dho+5I0M6eaE6L4eiKdEiBvojaRBYbg0uwCP3r2F569V4OaoK7g3pQz4QJ5exvmQHvo+z0tshkC1&#10;9B4pvxiAxbhN4E+6/1NVJtbrZ6SQkgMECv5GQ4fa/g8A6D8vGwgCmoko8FB7/P5Dsica+tJKel3F&#10;CSRDFDhlh36LhsRO/uh1y3CcRX/TO78EBBmvkoYEBFqoVfEAMQFNI9ZnAgoZtYxeW30mg9V7SQZF&#10;/pVnoJhDJf+j/b5iEfqNjqHhwocEDgGAYj1GKiyy6H0l/1gmKGlk4K7JZlRgT57ceHmC7FPKLiOt&#10;jNe/z/9bcgaUPKTvKqnxFTBWHYeHYj8ybIKAcv7vU6o94v6eGFDSsKOukaBAhnCH563re0ImIVnx&#10;iMfU6tlid/dmaQSFkmcaz53AeJtAcG/GZZRPKsYtMl6tS3F7TA5KesRTCsSjqLNlWnIhW27XWFwb&#10;lW3Y0DM+38pPyK4WX6cDK6YtpCGhrw/cW1KS9jlu4gTnOx2AY1NrxIyiMxzthYRhntT07KO9yZy7&#10;uyG8mytShnohZaSPmZOTPzUChdNpexPDjHMK7XUWAd3tENj7KHy67oZbq60422wb3FvvwHnKAM8O&#10;1nBvu50gsAFOrVfhRKs/caT+D9hf/zsCwSf4e+QHSHb3Q156AlITKTOSo5GSSrtJi0VqKl+nRCEx&#10;MQIxsaGIiQmFVXjweYQGnjOBg7gof8TF+CMhMhglIUnw+fIYjrVYjeyBvrg0Lg1lE9NxeUKKqVR7&#10;gaiVOzYI6UO0rJQPvf8pk1Ho2eggPJoehH/7/QjvcoIg4UvACCIQ8ELHRZnVjyveu4gH7xEIXrto&#10;JvdUvHvNrH0gIFC9AhU4VTryXQJAuWECFjZwc2EpLhNIciaQYYwjzRobipQhHjRgsgFSrcD2RxHc&#10;8DCC6m+Dd60NOF/jH5yt+itO1v0K26u8iT8IBJusCAT11xFN9xogSOD5KQqrdfHyJiSbuewab745&#10;jCA1gpR74X08p15//LEmFKkS0n2T7PJYox5iBAoSfibZwEZDxhcaQnxsRg9k4JbJRS+BgGDyfwAB&#10;geMVEGh1Jm0lLSQPNPnooWjxkv8TCLQKtBKLZEAPSYufUhKouOorQNB4vIxW77V9rOAit6LnYgBq&#10;Mmjj5WlI+o++V2rvq7iB4g4aMqwgzdZrCwBY/mcBgleAQqpNg7//BoFEnlxB3ZfBPgGDCpZK75th&#10;PlJ1i87nb/Sav3koVsXrkMe//5oYBj25mAGvt5JM4DGvvfKlQatepdLKVa/ywXweYz6BjMev1JTs&#10;BQIssR0lRpXyNZmLpAFBwAIEd3htBDyCRfnUa7g98QruTL9qgoUaQVF6tAqWXh2RjrIRWSglGyjp&#10;mUBASDCAICDIbB2Ba/z+3rwrfKYPocpW98UIFhRAi89EdzgP10Z74d3JDpH09H59jsKhyVb40zml&#10;jPNG1vggZIym/h+uJdsCkT4swLDplGF+yBwbaBbAzZkQavpiRM+zpPzH4dmJXr/DPrjS4zs2XAen&#10;+hvh0mytma3ozHaaElcLm9g1oPxt9hsO1v4Ju2t9i43tPyQj+JDSIBTF+ZnISk9EenoSkpLjyAyi&#10;yQbCkZAQQSCI5Gex5nMrd+dj8HC1R7AfEciXXt3XBZF+HijwjYfnJzawbf4v0vt64eK4VFyfmIGS&#10;MUkom56FqzNSUTo1FpnDwuj5nRHQyhaedfbiTLXtcK21A96NaWgd7BDS9jTCOjojob8nskdGQEt2&#10;XdQqOPPyKQ1KcIUM4xUYmJWSafQqinl5GqXITC06kodr8/NwcSYp2+xsXJiSSBCIICOgph/mTxDy&#10;RaIoVt/TiOp6AkGN9iGwNmVB3U04W2s5nGv/gmMNv8Lmuq9hmRhB1c9wssZ6+LexQ9wgNyK1t2VN&#10;vZG+KJ2ZjoezqJvHU7KMvILKGfeBd+nd36dmf1+JTA8oWcgCqN0VG3jKDmHJFyAI0PDxlaUpW9CA&#10;wksgUJ0BC+UXI7AwBTNywN+YrQEAy/eaiqzsw0fKH5DnXPoYD+kVNTauYKGmNt81IweWTi5moOm9&#10;MlQlE8lIpfkthisgkMeUV79FdiBtLcOmAdHbP6WWfqKsRHpX6etKek4ZvmXcXwxBBmaRGBphkCE9&#10;5NbCLCy5ASoUcv8NMou3LKMGCtCJ8ivjz7ADGrb+r7wHGbSagn6WIB7BhMfWWpZaDUrZkRo9UE6B&#10;yRv5gMzIjBRoCFESgSBM0JBsEyPQSIZiBY/FjN4kq6Cx35x2GQ953mIEmqJdwWuq5HXeo1wQgNye&#10;ehm3p1wkEGhLRzO1FPdnXsadiUW4MlSJQxko7ZNkSpZd7JeEIrKD7HaRSGkWgEuD0nF3Fn+/6Abl&#10;HgGGslWrNWWOog10cINrM61cvA9hlAAB/U7AtcMOeHU+RN3vj6IZcbjAlq/A+WTKjQmRKJwUhbzx&#10;ESiYGIXcCWFIH0UnPOg8onqfMaMQfl0OkQ3sh3uHnfBobw0PMgGvTjvh3Xkn2YcYwma4td2CM+3X&#10;4FSrFbBruAyHm/6I7d0/x6qxnyPxDJ1bWgIlQYwx9ri4SEREBCEsPAChof4IDvZFNNlAVDQZgaoY&#10;n9K6BicP4fixvXA5dRDB7q7Ico+G6+JdONb8H6T0OI+svpGm6o1WIro6JR2lk5No2NQeA4IQ3eMs&#10;QtudQkBrnnjbPTjX2JrafDeBgDqopysSensiaaAHtMDndRp+GQ360qwslC3MR/kbROP5xZQLROg3&#10;Lpmy56ZaruoBLCBjIGAoM7FgciJKCT4a988dF4ncMSGGaUh2hHYiHetmj6iOBIKGexFIIDpPIHCq&#10;+Qccav2Ew/U+x5pac/CL1Sxsr/kVnBtZI7SzE+IGn0XsUA9ED/NA+uQosg/KEmrHBxNL8XzqHTyf&#10;TybwzkOzjNoTU46cTUBAz6e8Ac0LMMlDmi/wDUHgWxr4VxatbxjCSw9vRgpI9///AYGFFViCjeY/&#10;S1WzUAzkiYkNCAjEDCzsQFqcuplbE3mXYcmL0+tL58vDP6HhyYM/oRE8pI6WEVSKHtN4NAqgRCLF&#10;DEStBRLyqlogRuChmYz6ryYxaV8CDn0vhlAxj+BCIHjFMlQQRMOISvaplGxRgI6G+oBSRTRfAUPN&#10;b1Bpd0X8VSvg8Ts8dwKBGIH2q3wIzcxU7QYDBGQSzyiJVOnpOQFYMREVBlEs4aH2z+t+So//VIFG&#10;goApYWeYwi2U6/nN128UcLxLoLEAgUZZBBZKtNI06TsvU6+VXKSEotvjL+Dm6CILEPRIRG77KJT0&#10;SUR2B9L1zpFIbe2Pgm7J/J+cFu/z+wQyOq6LM7OQNioAYV1OUwpsp3deBd/etggd4gTPnrvh1GAb&#10;wvq4kQ2QEU+h1JiiOQnRpmWOCTerTeVq5uLoYMMGUoZ5IV6B9x7O8O98mKxgj1kR2Ydbj1bbca7J&#10;NtrXNlMg2LXWJrg02GrqhNrV/QNHqi3DwQbfY32HD0ywMNbJG2mx4YiNi0B8QjSSEmKQSFBQS2DT&#10;54nJMfwuClauBACVK3N3sYP72RPwOmcPvzMnkHjaH/bz1uNEy1VI6eOJrJ705kPjKA1SXy6YkUjN&#10;H0cPH2/WyUunV43q7kAkOwqvNnvg2+IgonqcQNIA3oTh1EFDPJE/JtqM+1+clobLM3Nx8zXLnP8y&#10;AsH1OQUEhAKz2tCNOfmUBvm4PotMYHoqGUEGLs1Jo8dO5s2MQdbYEMoBH8T1OY/EfkTQHo4EAh67&#10;zWH41NkO72pb4UZp4Fj9Dxyv8QP21f0Uf1eZhZ8IBDurfwWPNpIFjiZyG9nfBfFDvFE4I90Y1+Pp&#10;7EwjivF0Cj3ffNFZAsISJTZx+z4709J73JIRUCo8/eQRnn3Gzipj/vIZ2QANXAlF0vqGKfD1SzB4&#10;ZeivPjPBQTW9f/UZvzeVjT8hIJCFKNX6GRmBAKGCXtY0dm7l0ptIuraiy3ytxWE1tCfPrVmiMgyL&#10;l6eR0oDvzqYhGg0to5YBihlYWIABChqkjKWClPsVO7gzS0ZlGad/SFZRwd9V8LvHNMIKGrfmNYj2&#10;m/qMZCACAul96XkTw3jTEq8QC1EGoIxdjEG/03/M0CF/qwxJfafx/+eaa7LIsgaEJp69oCzTCIJy&#10;OgQS2qdl32Q6agRAsZan3I9mpSqQ+EjXTsB5FSPQ+Vby9TMFJXUdZA43JrHvkQ3cIyBcHZ2LsjG5&#10;BIN8AkE6LvZONiygqFc8cjpFI4tgkNEuFPnd6MjG5fA5kDUuuWHkbPHUdCST3gd3s4FD65XYbfUD&#10;jjfegLARdIwDjxggON/SFpHsqxljgskAxARiUUTbKZhAyTEiGOlD/ZE5kgx3uB8SB7kjru8ZRPdz&#10;RUj3E/DvdAxBPY/Av8sByoW98Gy7g207He4uyu+98OqwDe7t1uF0i1U40ehfHG3+B6XB51g34Ttk&#10;+8QiOyEJMbER9PyRSEyIR3pGEjIyk5GZkYyUlDhkUDZkpifA6tjB7QYI3CgRXByPwvHkHpw6zAPt&#10;OYFDU1bAvvHfZkHHnD5RpiquVrS5MJogMCEeJbwY0wgGhdQ3if3dePLH4NVutwGCwJY2CKHWiedF&#10;pdHr5o6OMrXaSggEWhPv4oxcs/iJhgTvvE5EXkCZMJdSwExb1mxFPqAFWQQBUrXpBJxp8SbpJ2WE&#10;HxFUbMCP0sATCQPo2Xu4IKjNAfg2JhDU3AG3OgSC2n/Cttr32Fn7Y/xVZTp+rjYHu2t/A4/me+Df&#10;8RSCKSciB1hyHS7NzTHltB4RAMqHU2dOJrWlx5TnUuagatW9oBd4/sF9vPiYnfRT5QNwa4CAAPAF&#10;gYBgYIKE/9uwxQRMHOGl139p+K/yBv7n/cvfPlOKtUYoXgHBB48NG1CTbpZmfsBOLW/3P2Pq8nw0&#10;SEX+ZbgyfEXO5S1FnfW6fJa+u43ymQoc0pvPoQHTcIxHXcDfECTu83sL/VdikoYaFUjk5/zsnvar&#10;oBz/I49vgIBN4/bS/PcVSyC9VxagcgBkpKriLCNV4PKxJAJBQRWJHrxJpkK5o6FB0XcDHLou/gcv&#10;55Y8p0RS1akXBELVp9Cw3TOC8BPlHIgVvTyu8hZUcekpPxNbkPELGHVfNNRoYRAEKEkPMiHdA40u&#10;mPRpsoEKygJNQb41IRflE9nfhmfi6sA0ZLenwfaONwvaprcMQ2abCOR2i8HFYWlkLpeh1Z4UuyqY&#10;lIok9kPvDntxsvU/2FzjC+xs8Bvcu+9H2PDjcG+7m97cDrFkxIl0OFkjQpA/NhrZI8INo84YHmCY&#10;bcpgH4JCABular8ziB1AMOhPyUupEDPoJJ3WYQR1t0Eo2UZY72Nmgl8w5W1Ap33w67wH7l23wan1&#10;ehxttgIb236DrdN/R2lEDrLi0uAf6IPgEDL3aLGBWCSlcJsYg8iIYESHByEuktLAZucG2O3dCrsD&#10;27FryypsXvcH9m9dizObD2HPSHrUpusR2cUFGX2IXH2CkNFPS4aTmo+IxqVpqcbD54yJomFaahLE&#10;DnA1ayQGtDlGj01v28/NyIKMoX7IGxFhlvbOH8sbOj2DLROXZ2ThyswcXJtFuTCNn00hWyDKlhIs&#10;lHsgSZA/KQGZY0mfFBsYRSAY7otMrRzL/cYryaLbaYKALaXJfnjVoyyovR5na6+DU7W/cLT6f7Ct&#10;xmL8ajUVv1ZbCJt6v+B8q10I6U1G0Oc0wns6IY9S48bCYnZ+eppJN/F0GjvWHDYZ3OuWmXDqhM8/&#10;UAahQEB5AzJwS+qwofcCA7ZXhi0gMIat5CAFCcUG1F6CwSsgkIQwSUVKRPqY3xEI1J5+qFyCx6bQ&#10;qYYOJQksRVooU9TJaQSm0fNJ/96d83K4jx5PVPnhXBqgajwSzF51fgszUL6AZgoqBZhGYobjSMvZ&#10;FF1/YDw/DZdGdJu/k4fV0J1qNaocucUoabSUBipUcp9SQkav6j33KSEeEZxuzVDg0ZLr8JggpfTn&#10;V5mEdyU9BA4aCpW35r60X211DG0FNIoRqO6jpn2rspOGFyUPtA8VQr0r4BEzMMOOBGozUkHpwu/F&#10;nHSvlK5eKQZBMHjCY92dc93kU5Tz/MqnXTSViu7PukxmoPoEAoM8XB+ZjatDM+j96bX7JZjyZVnt&#10;2G/bRiCjdbhZ6FZ1Nh9QFtygjL0wORlpw3zg0XEvbNv9jvUNPsS6ul/hePuNiBzlCM+Oe+DV3gYx&#10;vc9ZGGxfT6QO8jMtsb8PEgecR9pQLzZPs00YfAYRvRwQ1vMUItg/w/g6qKstInrbI34wHVcfJ37n&#10;iMjeLojq5YrATifg19YW57vshVO79TjW8m9sav8Nts38DRdjspGfnoG0lEQkJSUiKioKERHhiIwM&#10;R2iwP0KDfBFKkAjx94LV6UM7cZxAIEA4uHMdju7fgrMnjsJ370ls7fszjjffigTV+KMBZw2hLh8c&#10;YdaPL52YYtamvzgjBRemkkJNIGqOC6ah+po1+iO6iq47Ib6Pu1mqO3dEKP8XiTzqoWJSo6uzM1DE&#10;fWiN++JJyWQVKUTJGFyYkAQt9X1hCr+bkEjETUYxQUELRaaPCkUqEVQloOMGnidakkaRbYR3pXfv&#10;dIQsZC/cqm2DW72VOFtzDZytluNozW+xpeY7+JmM4I+ab+J4gz/g3sYa4YOdED3MDbFkMfljYsyI&#10;xJOFD3B/LJkAWUElO/ITdXQTbb+FZ0vovZRAJCagOQI0XqPlPyIoCAj43iQJvQSCVx5eowRmspFe&#10;/78BgfILtNT6x2QIr4DgI0tsQeCgWXSqdygAeKFiLDQEgYAMUnS4gkavTi7vKyCQHHgyj3p7Hr3y&#10;XBr5bF2HWILF498hO9D0Yw0NamjuHvdxh58/kKHz9T2yAK0VcZfAodcPub973K8BAv7eclwCJg3v&#10;vnIWaHx6rwVUjBThsQQ+z96i1JJWJ9ioirNhLzoe96XXAgJdi7y4tjoXNYGBis5YpBGB7z1eO0FA&#10;lar0fxWJ0UxMgaMWf1F2QJysHAAA04pJREFU4//MUnzvgZlwpBJvjxVn4NYwEp6XJJBkkaZKm0lZ&#10;BACBgFKpb6h+w7g8XB2ppe1TDRPIIwPI7RJj2EFOpyikNg42IwpaJfv+m1dwfWYhCsbGUp6eg1uH&#10;Pdjb4jusqLIAq+t+iNP9tiBypAvOt91pAoYpQ3yQPsQfyQO9CAAeBAU6zZ5uJtcmupcz37vSVs4g&#10;sh+Nv98JhPextNBexxHS8zhi+zlSMjjScZ2mrJUEP8XvThMITsKnlT3OtNsLh1Zrcaz139jc4Rts&#10;n/MbbqQW4krJBeRlZVICpCMtLQ1JiUlkA0lISYxFQkwEwgkE/p5nYeV87BBOH9kPR3sbnD5ug1PH&#10;D+KM7RG4rz2EzT2/w6nWWxHT5ywyelPD9ApA7pBwGnQ0DTgWBeMTSfMFBmmWQMjkKHruICQR2RIH&#10;eyJ5qDdSX7asoUHIHBiM7OFkBOMssYJLCv5NjDeJSYZdTNZ6/9zXOLKAcbEmczBnbBTSRoSxhSKF&#10;+8gYHUxmEMxj+FLbuxElzyCKzCO0iz18m+8mEGzG2bqrcab+KjjVXobDNb7G5jrv4rcqs7G8+iLY&#10;1lkBrzaHEMv/JY7wQd7YUFwiCJVNu4AK6ujbo0soC2j8ynFnR1eqrKLjqjeg4UIVLX3+ucX4ZdxK&#10;GJKxiyFo+TKBgYkPiBEIDF6NFuizl8389yVgvJIQzz9+apZQe0HDV51GsQFNRX6u/IUl7PTUtxpb&#10;f8UIRKk1Hm90PQ1WQT4LELCJvhMInsy9Q893zUzKESNQjEDtpurwzbLMDlRyjyj/nXk3jBFKU9/T&#10;yID2LbYghkF2oGrRpsmoTBYgtflbt00QUKMESu55SEbwhP8xUXx+9oLnaxam4TG0P+UEvGIAAjLR&#10;exNY5G9M6jS/V7UlDddaCtNw+/4jA8KSEpIJj2T83IdGUAQEGkWR8T/h81FgUTUtTM1HfifA0uiB&#10;1lS4z2s1i+bw2u4q9sFnfX+GlrPX1GsyAk1KGpuPi4Mz6PUzUNKfjqljFDLahJs4gSYgpTYLRV7P&#10;GFyZmIE7rxXj+qxcUv0IRHRywpkW27Ct4edYVn02VtV8F46dNiBkiB1cW26BZ7MDiKXBJw/0Q9Lg&#10;ABq1F5myJw3/PMI70WF2VzKes3GeEd1PIqijLUK72SO810l6fgeyADYyhLAuxxHV25WfnUVkjzMI&#10;5XED2zoQCMgIOuyHc6v1sCMQbOn4LXYt+Au3skpxqbQI+fnZyMhIRWoqmUFyPBIIAtkZCchOi0N0&#10;WDCCfMkIHI/ZwInN5aQ9XJ1P4fQpW5y1PYozf+7F5h7fwLWrNY1QeQSxKCUAFNKrX5miAGEiCmW8&#10;MzNQOpMoOjsNxTMSqN8DeLLnEN3X3Wj5DGqi1EHBlAXhyGcroIxQgPHitERcm5Nq2EHJ1DgLENAg&#10;c8gKModEkR1EkB3EIH9CFJlAiGkaf9V4fzplQcpwSpHBrtRPTgjv7Qy/Zsfg2dCaQLAJbnXIBur/&#10;DYeaP+NA9S+xqf67+L3KHKywWgS7JqvNsmeJg92QOjIAJRPjTHl2BY7uaP79uAsEgktQRSZRXc20&#10;1Ni5PI6q8jz+gN7qk0cWY6YBVyqoJUP+TBJBsYBXTIDfG1CwJAj9fwEBv7MAwcvPBQSfPgfIClS+&#10;XUCgCkXPP3qAysX0ZO/SWJZIGjwyxiQDMh6UxnnXFE0hiyFzMVF9fv5kPj3rnDu4MZl6VtSfXtok&#10;3RA0bkwhHaY21rDeff5e2Xmi5fLQyk/Q0mRmeTJD5ZXoQ2/+Bmn4fAXf6M3fkw7nsQkE9xUHICg9&#10;VeBPlN/EJfhbUndJB0kGVYEWpX8V09BxVGBU6zPoWgywieUIKFRvwgQKxQgqCcD3gQ81MqIREt4L&#10;/k4AoACqBQge4QnZg1ZP0hwAAYG+E9CY3/M+iUE8UuLT20qg0rAjz2vWDQLBDbKAl0Aw6QKujSvA&#10;5aG5uD6czGB4pgkSagWk3K7RyOkcg4xW4cjsHm7WebwxJwfX52QjpT8NqeVJnCNz3tzoE/xWcw42&#10;1lkCty5bETzUBm7tt8G74QHqflekDApA8pBgxA/0p02xLw/0JhM4g1j23xhS/Rgyg7BO9ghsfRTB&#10;7W0R3v04wrsdRxiltlL3Nb0/vLuLyTOI7n4OUZ3PIqQj5UEXO/h0oQNvsR62zf7ChrZfYefC5SiI&#10;SjdDh/GJUYiKCUNAoDf8ArwQEOSDsGAPBPq44pzLMTiePAArdxeiTIg3EjSUkBiDZLacqDj4bzyJ&#10;tR2+gnOnnaTf55DVl/S+f4ih9xfo0WW4V3kjtLbhlbnU+PMzTeny7HHhNNIApI0kA6C3zRpJfTU0&#10;gkZOBjAlGRdJ+y9N5X9nZ6Jsvv6fhtJp/HyGVotJR/HUZORo/zP4GcHi0qxkFBIoirlvM2owjQ9l&#10;YijlgTdiB55BzEBKg15OOF9PsmAzztXfZJY5c63+L05W+wkH63+OjbUX4TerOfi7ygc43YDajQwi&#10;fWQwz4/ARmlSMDjGBIzuTC7FTS0GMioPFdSOmor7cKFSb6+aIS2tKKTqxU/Y4aAgIZv0vwz7OdmA&#10;CpO8AghLOrElQPgKGP7vgOH/DB/qvQBC3yux6BNlJFqKmz5RJab3KANEcamrX7xHIyHNFtUWKzDS&#10;gEYlJiCqryCgZiaKCj9Q0RF6PQsToAxYYIkX3KZG1mw8AYEBBwKFDF6GKs2tLL9yM7noBg3WEtjT&#10;PABVIZa+19oBqkasyUMycAHBiyU0cNUToB7X8ZUfoEDd3QXK8pMEkIcW0Nzlfwkw9NCW0QAyALKc&#10;xzRWrXot724qWPPaX3zErUZotHgNr/8Bjdus+8DzUQm3R5IMS3kv3uc9WszXPAdT5YrgoESlpy9B&#10;x4CNmIQZxbAMpVYQCCpmkAFOKmUrxk0yA1UvujgwjS2VgJBuGIGa4gOZ7chKW5GRdtUCMPFmCP3y&#10;FFLtfn4IaXcc7q22Y1uTz/CrclUafIoznTfDb8A+OLbZBvfGhxE/4CyyxlA+jw43SUUpg/2R1N8H&#10;SsaL7+dOGe1spEF079NkBQSA7ie4pTwgEGgb08vFsIao3m7Gycb04rbHWX4nNnwS3p0IBK02wKbx&#10;71jX8lNYL1yGRO8QBPh6wNnpJE6cINs/pXYETs52OHfmBBzs9+Pw/o2wYbOytbGGlztpR5gfwiOD&#10;ERkVipKkTETtOoc1bb/GiRZbiFZuyBkQYpZ3LhgRiVLqddUiKF9YiNuvFaJcaZazUgwj0DhpLr14&#10;yjDR90BeaBBSSInyxpBRTCIAzMjE5WmZBIJsXF+QR0MnkBBQ1C7zs/zJlsSLMq0yOyOFAKERgwQz&#10;apA/OdYAgZEGwz2QPMIDCUPdEUEk9W9/AH5tduJc041wqU9pUGUVTtX8BQcbfIK1Vd6mNJiLVbU+&#10;h3O97Za4AIHpso45kVJkYBSujMjEjdFFuNQ/lfLAsmDJrakXcXVSrlkAU3UHDCtQ7QEaqZloRMM3&#10;APCFPLxeEwjMaxryy5GCV3MOBAR6bQGNlyDwv9orcHjFEDSMKEmhVZNN0RZ1/rcoDd4hK9AK0ezc&#10;8nqaUCM2YIBAGp5Gb8kRIIsQlX8JAnqvPAJpeEt1omsGCIyM4GcaFbAAQTkNnbT5ddLnN8sIBNcI&#10;BGQJrxEQNW2cBvaAHt9SKOSaMWbDCAhWdxZSewskuJ+K17kvnq+pKPQOf0MQ0NChpIXJHlykGAfP&#10;k7TdAgSUPMqdINg9pRww8RgCgKpBPSML05LxZq4FjV8Lyaqy9APtw8xUJRgpz4Ms4hVbUAl57Vf3&#10;SECgYUplYgr0dE8qZpYZILgrmTT5IsrHX8CVwdm4xn6gGgSXh6aaNREVLMxuT1baOgjZnWkDfSKQ&#10;1z8KF8enIH94HGJ7nEdYRwHBNmyu9wl+r74Am+p8jqOt/8KpHqtg33YtnBvsRFj308ibFIWc8REm&#10;MzZ7dBjShwaQMVta2hAvxPU6Q8p/EhE9jlOOO5hVxMLJBmL7nSZrcENsT3czLyZuEH/b/zwlheQB&#10;pQSByJP936XlegLBr1jf4mMcWrIS6YERiAoLRKCvJ8HAFg4Oh3D8xH7s378Fdkd34dC+LbDeutrk&#10;D1nZHNiGIwe3w+bwdhw9RlQ544hrmTmIsHbHunbfEwg2I2nIOVP9J72/L7JIz4vGhKNoPJnDyEgU&#10;UyJcmZ1OQ05F2cJMY7SalnxxZjyKJsVR68cjb7zGTZPo5TNweRaBgAZfMj0NF6am4TpZwd23C2mU&#10;abg6L9PkDBROjTUBSA015pBhZJFZaAw2axwZBkFAJaFSR/kgur8rG7VVX0cEdtoP75Zb4dZkLVwa&#10;/gtXrXdY73vsqfsRVlVbQCCYg/U1v4F7i32kaV64MCkZVyhpbszMwRU+1Msj0tkJclDSOxE3tBbA&#10;uGzcGE+AGpdu1vx/8tZNqKKO6g88/5CU/dMnNGwa9JfP8fSLJ6hUToFhBS/lwCsP/8q4uVWtAm0V&#10;JFTdgf/dTO6BAQWlKFtiDUYqEESefUCKTEPQGP0zelbRcNVRFChofF9DggIDBTUVLNTwnzr7M3Z+&#10;JdEocUhgYLS7kmsIGpaZhVeNptfvJA0EBGIeygmQAWu8Xx7dyIXXrhOMLPEBGbKkQcWbZABv07D5&#10;O6US339NDEHyQQE/7pfGqdECAx5kB5ICkhwKDj7n9QgMTJ6Gqi9p7gHBRKxAQ4dPCQqSBioLJkCw&#10;gAOBQmDB1wqm3uO5PNZCMNzXq7yDxzrmEgUbuR/+1gABmYFGOySllDthQHImz2MqGdE0TUW+aCYe&#10;XR2aTUmQhSL2gUtDUlHUNwE5PSKR1S0cyW3JiHsTBAbQkPtS5g7mdkAY4joSCCg1z3XYijU1F5MR&#10;TMfftRZgTZ23sb7++7Cu/R84NFmD0J7HkT0+FLljY5A3js5uQizyR4WZIHr6wABkDfVHlvIIaPBR&#10;nZ0IMK6I6+mKyM6nLUyh2xnE9T6PuL7nkUggSO7vhaQ+CjoSPLo7IqCzLc403oSjTX7B6nbvw+E/&#10;25DiFwQ/T2d4ujvi/DknuLs5ws3FDieP7cHxI7twynYPDqlMoc0uWEknBHg7Q5OPomPikZNThGfX&#10;HyJg01n804IX0W4bPagTMgb7kuL7IXuYPwpGBSGfYJA7mvppDLU8Db50ehIK6c3TNRFJSRK8qNxR&#10;RMAxCcibmICrZBBX5mTR0HPM62vzckj1M3CVhn/zDb5fQGkwM8mwivxJ0bxpkaYWYubYEBROt8gB&#10;5WSrQouqIycN8zTzsjUl07v1YXg22w73eipV/i8c6yyHY9U/caz2t7Cu8b5JJlKMwLrRT/Bsc4i6&#10;zo9SJRk35uWibLoW7CTrGMCHPzQNlwaQFvZjG0LGQAp4fXwark1Ko9e8RoOht3zzpqGippaAPLdW&#10;LPqCev5TsoSvVZHYEiP4v2WAAELNZCJ+CeCr/xcg+PIpv5PEeAkk3NdTGsYzdmql2MrgntELarn1&#10;F2/TS1Lf354hz059rjTfl0DwKo/gVUKRZuWZ95QPGmpU4RDNMhQQaFafAncCgsf0pFpFSXkBMlIZ&#10;kjy+0nwFBKZWoKknQKMiKzAs6W0ei8CgbELLfwQU5SYJq0IxhLdUR+AublO2KFD4kGBkND+vRcAi&#10;wNCUZlPhmIzExAaWkglR+6sewwMeV2xB8y4UQFVBV83fuCNQotc3C9JqvUn+55lWmlrK/QtYKB/E&#10;CjTcaOIfBM9X7OjJrNt4NouMiYzg/pRS3FGC0fhCssJcXByQhvxecSjqH4+MbqFI68b+3IMG2y2E&#10;rwPN0vEXNKO2XzAS2hEIup/C+R5b8W/Nt/GTlUan5uLPGguxqvaH2Fb7a9jW/QvBPY/Sefkif2w8&#10;DZ7SdzId5Rjax1D260F0coMDkD7AG/FdzyG+yzmkapixjyfSBnojdYAX0jQnhq810zZxgAfSBvgg&#10;qed5vtdkO0cy4mNwq7sVx5r+jHXdP4L7HwcQ6uQCOzL+o4d3wO6ISpbtx7EDO2B/YDvsSAC0TPrx&#10;Q/x+7xZYeZx3wVnXkwgI9EFGbhEullJX5t2C0y+2+LfR1zjdehMR6AyNPxR5it739UPmgAAzDJg/&#10;Ngr545UglGC0/GWygkLS9xyCQ97YcJTyYrXWwKXpGQSKdH6XjDtv8Ya/UYSyBbn8D9nBnAyyg2QU&#10;T0806wyIUWil2JKZiSaBKIsoqnUTssdbRguSh3sjYch5IwsUI9D6CQHtD8O37U641V8H59orcbru&#10;HzhZ83ccqvMNNtdajGVV5uFPPqSDdVcgqNUJpA/y4/XE4coUMpApGbg0JhlZHUOQ2zkUhd0jUNCF&#10;8qg/pczgOFwdlYaSgYmUCReMx71NT/qEXksRbY31a/qxZMEzGS6BwGQLvmQApr0ycJN6rC2N+2s1&#10;vSZwaMv3z74kSLA9I7t48bWSk8Qm2MG1f406kPZqtSR50qekx2YZNXpyzdG/S737kAzATMBhR384&#10;vxymDJkJEFraq2nImras4Kdl/oAmHinGoKFBSgMa9qt04Uek8EoPVh1EZfopJiBpoPiB9P1TjRzw&#10;tak1SGYgmq/kK607YNKHNVKgYCOlheonKMgpMFDwTpLBAAzZgsDjmby3RgYWlRNwyLxo0KpjqdGS&#10;CoKDpjqrRJ0WmNVkLBMfkLcnQFYuJWgQFFTaXrEBsSfJhMe6R4ZdECAIBspFMMOuvAdmOjOBsnL2&#10;TVOY5P7US6iYfgn3JpcQCMgMhlGiUhbk94xFdk86uwF0Sh2DkNjaD2ndA5HRM9Awg/Qefoht54og&#10;euOzbbdhTbUPsbrmBzjS7Tcc7/sXTvT9lxLhDzg2XU8d74jkwf5mgtLFiRm4OC4BpZTLmQMINL2D&#10;kNE/gMbvSyDwREx7dyRwm9zbh5/5IaWPD9m4v/lNJrfZgylTBtAm2NIH+CGmqwvCOp/A+dY06tbL&#10;sHngF3D9yxpO+w9AUwiOHSIQHKYU2LMFh3dvgg3bMQLBUUqDYwe28DcbYHX2nDO8vM8hOT0OBRcv&#10;ISkhE7lh6Tj1/WGsafgVHFtuJC33QPHYSJSOj0PO4BDkDwvH9Vn0mtTv16nlb71JLz8vzXj20qnU&#10;85QCFybGGsZQMokXPlkBwTQTEBQrKJ6earaKD1yaJSZATzw7lS3JVBS+/SY9NWWGyoxfnptINhCC&#10;vMmkY2zxQ9wR2dcZicPcEdXPFRG9jlMjHYRXi+1wa7AOjjVW4VSdX2FX42fsrfMV1td6Fz9bzceK&#10;Okth33A9wluRdnU8i8TunsgdFoLikWQzo5KQ3YnUr4MfinoEo7Q/pQ+14IWBMbg2KgPXqRvLJhWQ&#10;ft9AuWblkWY+YecSFTXMgO35FwQBevr/I22Y7Sm9ulY9ek4geKaJSZqT8I1AQwDA33/D3/OzZ/zs&#10;+bf8vQqgEhggsFAMQv8l81BugbSvUnBNDT/pXjbVdZS3r5hNI55LI5/PTr6AGn6etqTrcxQ/oLET&#10;DAwQKOpPo9Zwo2XIUcOH8tLy9IoLEFS0sAh/p/URVQJMAURF3cUI5OHvkl6/oEwyCUxiIfxOzEBe&#10;3Sy+8vo1E7R8+roCdGQab5UZIJBXfhW8k6d+/l4lvyNzIBBYaheKUVA2yLiXkt6/TwDSLE96eFOr&#10;UkFTGrdWgqqgx9f0bo3aPPlQv6ex09CVf6D79EwyQveJW8MkXgLBM7ETgaWGS3mO9ygN7qu68RTF&#10;CYooD3JxbXgeCnslmBhBIftA7sBIpHWmE2pHPd8rADn9g5DeNYRsgCy6tQN82h7AmebbsaHG5zjQ&#10;7mf4jduBI21/h3X9/8Cu1RqE9D1Jj87+pfkGo+j06FwujcrEVU15Hp2IvCFRSO7pRxDwRmIPgYE3&#10;YjqSEfQl6PBYWbS53IGUxb35vkcA2UgkgYgMpSvBo1cg4rq6IrSNHc613oH9LX7HxkGfwfXfHThN&#10;IFBh4pNHd8HJbh9O2+42LEAAcGjnBuzc+C/W//sDfvv+A1gVFuYjNTUJvgH+OOftBx9vGkJcPpy/&#10;2o+1db/CiSbrkDT0LLIG8SQG8Ab0440gnSmeyJs0PgYFypueHm/yCC7NTqFUiET60BDTlEJZOC7e&#10;0PDCCaTas7Lo7bNRNDUFmaNjqP+plabwxvD7ywSFG6/nmcIlGn3QCIEYQdFUaqnJlAoTw5AxIRjR&#10;g9wQw/OJH3YWYb35EKj5PeptIwhswJlG6+BU61+ctFoG2yq/YE/1Lwxd+8FqLtbU/wSObTYitNVx&#10;RLYjGHQ+Q23mhZyBIUT4IKQ280JGMx/kdQ5C6cAo5PUIw6VhCbg8kpJhhCrYFtNoLGPRmln3lB7M&#10;xAo+IRuQRBDll/FLDui1+YwG/vkLs+DJczKBp5qLQGN/8R++JxAY4OD755qspMbPDRsgKMCwAgUf&#10;JTMINqqELM3MDq81H+XlXqXSKk//4TyCANs9rQQ1l0bM1xWzbpIZUDYQCEw9Q7IBBRTN1GKlDLM9&#10;JCMwtJnGbpYdM8VQSfUFGGQFKiQiL661B/Ub0X4FFlW5WcxCNQgtIMFjcKsSdCovfnPWJYIUjVhx&#10;AMVW3qUBkgWoLL1iHcbYaaSqZK1hv1dJQ2Jb+lwLpCpQKIpfqe/4mUYJVM1ZTYzgVa0HUxxWjEBA&#10;SQZgVsh63zJZy+QcEAB0DQKgpwROE0xdQBAjyN1TUVZKg7uTS1E2Mh/XhuXgypAcM68gv3ss8npH&#10;Iot9QSAQ39wXqV0CkdaVjcAQ24Lavd0pBHY6CvdOuykDvoNd7xVwHrwG66t+hcPNV8B3wBEjY/NG&#10;s0+NjkXxmFQUj07D5dHZuD4un2w0DUXD45Hdj2yb/TCNQJPWwx+JnbyQ1IVMoHcAPX8wMnsFIadv&#10;KAoGRZqmETzl9sR39kZcFxcEt7LFmaZbsbfpr9g4knb71wYc2roJe7esMizA7vBOuDjYwN3JFicJ&#10;Brb7t8Hh6B7YHtqG3dtXwerq1asEglSc9/JFXGom0tKJhpHZOL54MzbW/4ZedC3i+rtQxwQgpZc/&#10;0vpYgCCXRi5pUDSVLGECb9ZYRUMpFcZF07BjcXEqDZ+ev1RDhmwlU1JQMCGJwJFkgCB3fAKKpqWg&#10;aCKBgJ8XTqROn5pGeRBjKgUVUGK8qi6cMSocyaN4/PGBSBzjjdgRWu7phCna6NFoB85V3wiXmmvh&#10;XG8NnGr/jVNV/iIQ/Io9Nb7A37Xfxi815mNTi6/h2Hw9gpvaEggcECMgoM7KHkjK15E3vSF1V0NP&#10;5HQIwoW+0SjsE4krwxNxkRJCRVvvz7luiRGYxTavsbMqqs0O9j69jjIHZfySBC+DhKpmJCAwxq5G&#10;D//0Kxq1jP37l0Dw+Usg+M9LIGAzIGCAwBIr0FbMQMu+awRBeljpt2beAY1GQ4pmrF8rQ5MJ3J9O&#10;IJijqLhleEwSwbABem8BmcbRLROTLJLhwet3jbHI65shQnp4AYFZeUizFEnvNVSpcX8DGErO4Wuz&#10;UAn3J2kgALAUHuU+39CIQxluzCklOPC4NO6HCtYRCMx8CYKAJIHiANL9qk6lEQIjtzTeTxmiaddP&#10;3yet/0RAoP/dJwASCBUz4H8kDx5LKhkQ4OcfEwhMoPChycFQkVdlJQoINNryTFvuw4DB2wQTSRTF&#10;QHiNKu5q1q6cTvAaXWCWPLs6lECgwiR9EggE0cjpEYHUThZpkNoxEMltAswkvNjmZxHZ+hiCutjB&#10;o+d+WNf6GXZ9VmBf65+xxupLnOi4Cf7sp0l9SesHR6FgbCLlaDauTs6xrNA8nux4RDIKhsSjdASP&#10;1S+SgBCKlM4EnK6U4H2D+T4IeXRWeZQneQMIJv2jkNUrDCldfQkYfmQS/ojp4myAwLn+Zuyo8wN2&#10;TPkJ3jsO4cT+XTi4Yy32bF2FQ/s245T9fridPoJzp224tYHP2eOICPFATIQPrHz8/REWGYmc/HyU&#10;XLyM5LgE5Pgnwu7dTdjakNSmzmqT3ZQ7PBi5Q8OQNzwMpRNk6AnU/km49Xo2yt/Kw913qK0U8ONn&#10;AoErM1NMuzw1FRcnKHcg3cQKiienECx40QQC1QcsIghofoFytrM1wjA5AVkTYlCoUQMCgUpACRhS&#10;xwUhc3IoMib7IXKIE4J7HIdv2yPwbrUHXk2t4VydbKD6KpyuthKnxAiq/mzKSK+o9jp+q/EWdjb5&#10;Hs7NN8K74X74NTmE8Hb2SO51Hll9CC7tKBO6BCOnDWlYR3/kkW4V9I8mG0jDjal5pgCokovkBVVO&#10;3CzpTdr6VGP88maahKQ4gYYQCQDSsk8U5FMQkADwnEzgOT28ea2tjJ5ywMQLXrGB/xsI2J4raGjW&#10;SqA8IPNQpPw5m8bZ1ckFBtLTd0nXNeNOiTwPqH0r5tx4WYXntskgVG0BTbpRpqRlCrFyB2gEypOQ&#10;x6exm1l6xkglAwR4Gjq8QoagIN7LbECNBijLUCMQlBcCDVO3kHJCjMDIA40mEEhuaQIUwaWSlP+h&#10;Aoo0cFOSXkN+CngqxsJz14pJJmtTgVAChq5JQ4CmkjXBwAwZChhM3IDgQRBU1SYjCQjAhhUQJFXs&#10;VWtmPhcoa26H0r81zEjmBuVjKM5BANI1PlZ8RcOYineoqjPB4JHKu08oxtVhZK3DMlHcn4y0XyIK&#10;+8awP0QgqbU/Yht6Ib6FD+Jb+iCpow+im7kiqpkD/Fsfxtn2O3Cw0R9wHrIFmxp9h421voVdizXw&#10;63yaLDoKuUNoM5NoB2MpickGTBuTjZKRKcgbFIeiYezvg+gEe5B5s/9l9aID7KHhyjAUDaVjGhKD&#10;fDLVnH4RlAjhRirk9A9GSs9AyggXBLQ8AsfGG7Gp/mc4/NpfyPEKRpSfNzzOnIArjd/D3QlBgZ6I&#10;DPdHQlwY4qKDEeh/HvGxkchIT4JVUkYmci5cQOmlSygtLcHVCwW4l3IRDkt2YFu9/+Jo1VUI6kCj&#10;6emNJCJQSh+iG71oPiWAyoiXzkjCzTeUUJROOk+PPz7KfF5IY77E99enEwAIBBfG0uuPjSdIWADh&#10;6lxSMI0kqODINMuwouRCplKLySCKpiUatpE7KQrZE8KRNMoPiaP8qbccENzXHgFdj8G7+WGcq78T&#10;55tZw7XuBriSETiTGZyu8QeOVf8FOwgEy60W4veqWljyOzg1Xg+vJrvh2XA3AprsR0x7FyR38CLN&#10;8yEL4PV00uQS3vyuYaRtmbg+MccMsZkOs0Dj6Ow86tSL2aFVV49AoBmIao8+oJf77LEJZJVTQxsa&#10;r/kDkgPfECRo1M9J9Z9+yU4qby9j/79A4P8GAvOf/zWcqLwCBcbEDGRIMgp5PpNgowCcJMACGjoN&#10;tWIGdT4ZglmXkEapmXcKEAoEXm0lEcwqyqT4mtGoYJ5YgYKGKjZiFqd9XdJAUX/KCgGBsgbncUuw&#10;eKIkK94T5RwICNRk2Pf4/9vcv1avkmfXatUCx3vaP0FUlYAFZk9o3BptUGUjVR3WEJ8mC5l5FUsI&#10;ApQFWkZeQCBpoGFCXbNA4f8BAsvScGbFacolS7GYR7z3vDdiUQTqFx8RIDTqQHahGaZatOYpQUpF&#10;XB7NLzNAcI/y4NrQXLPKkVZJvk4NX9QnEfk96YE70yi7hCC1XSCZQQDiKCNjWpwlEJxBVENHhHQ4&#10;DLfW22Hb7G+c7L0G/9b9CBtqfo0jtVfBp+NRsmk6Fi2aM4bOcxT7/Mg8XBieidIxObg4llKYrKCQ&#10;8iCrbwRSuviaIGRaF8oEHjdvQDQuDI0zbKCIYFBAsMikVEnv4o+UDr6UBucR3ek4/NvtxsnGy7G2&#10;xfvY985ynD94FK52x+DqeAzHbXdjzZq/sWPnVpMnlJqWiPRM2lhxHi5fuYyCgkJYZeVmIT4pDhGR&#10;IQiPiEB0aDjSz4TBdt4qbG/wDY7W+8fMfkrq6YHU3j5I6euF9P6kKyMpAygNtICJkojkvXPGWUYR&#10;iigNLs9Ixs2FWbg2M4NImIp8ZfCNTcC1OdlmxeFbrxfi0uxMU62oaHwSiskcVNy0kIwiTzGHGQnI&#10;VSWXKVHIGBOE+GE+iB1+jmzAEVFDT8O3ox3Ot9yP88134XzjXXBrshluzdbDtT6ZQV2Vb/oB1nU+&#10;xZ9VFuDXam9iU51vYNtkJc633gnvtrvg23gPIlqfRGJbD+RQm+V2DMPFXgm42I+eoHsibk++QCag&#10;5d2uWgJn9H6Kaj9hpzVeTsNaiyuMgWp9As1BeLj4Dq7Ov4zrC66ibPYl6mpSawW6PqfhEgCefv7I&#10;DDXKwBUL0HJnChQqbvD8G9LZr7kfNiMfFDjUcmhfECC+JN3lcTR0ZuoVaJqyUnBNEyWmMYiCG29P&#10;xsJ2a6o8nWYakhHQ8yswKGagykIGCBQnUGyBBq75/WYWoZKBaOzy/ho+VAKQovjy1grqqYKQVlbS&#10;yIGY0X0yAUX9FUDUSIGRBWQDqmx8eyGPRyBQToDul1rFO2QaL/epYJ5GQZRn8IKvxUI0WiFjrVSu&#10;hGIA/FxzELQCtSSCRgPMwrf6veQBweCxvD0BQbkFBnw1O5SAbAKIkg0Cho8f4jm/M/kKihkIoNie&#10;ab+SSXMI8mQE5eOLcX1kFm6MycLNsfko6BONjI4hSGezGF8w4pv7IK6FF2JbuBkwiKzjhJD2x3C2&#10;9VYcb/839rb/AX9XZ3+r+ymONloO91Z7Ed3OFQXDtCRfKq6q5sHEIpRNLcDFcVkoHZuOkjFpBIoE&#10;ZFKO5vQL57Ho6TtRhncLNsdVy6VkyBsYThYQhtQuAYjv4IaoFs4IbX8Cvm12w6Xpahxt/iPWtF6M&#10;/R/+C9tt27HHegsOH9yFXbs246/lv2Lrtg3w8/dEXHwkklMSkZdHCUQloGZ11s0Rh232Yu/erThw&#10;8CD279kH+392YtfYH3Gw3Xewb70SEQOOo2gcT2ogtUs/D1Id0ugR0cgeGYbs0eEm60/BQgGBhg5z&#10;qOkLxpEtTCH9J93PGUkvP5rUaHKqSSpSHsHN11SHIBfXZvNmTOHnYgZzclAyh1JiYRpyp8cheSwf&#10;wlhKkkmUBBPCkDjWHRFDTsG74xGcpyY612YfzjXfCc9me+HZehvONpE8WAOHqn/ArtG3sK7/KZZV&#10;nYcftLhJnQ+wr+mPcKq/Hucab4VPY2uEt7VHSkcv5HQLRHarMJT0SETZsAzcYLs5vpC08Qruvlz8&#10;Q2sxmDTj9+6ZoqKP6LHK6VWkUZ99+py69T6uzCrBtekXUDiS3oQUUOsyam7CExUx+Zwd80s2AQGZ&#10;geTCMxr6E4LCM4ECGYAYwROyhxff/W8gIEgoxvD5c+P5TG4Cj/dESTfKLyAQKFJuIvsy1pdDgzem&#10;XSaFp3FRKtyZec2AwT0DBAQFtkdkAHdoBFqqXYamopxPqPkNKLym1GAa+kJNKlJRUgudN6sxU/ff&#10;e/uGuQ9au1KLjWgoU8OLip88eIdgQkC8ZYDAAgD3yRJU9FVMQMlF2q/0utKANYyo9Qssw488vkYG&#10;eDwzIvMBQY8MQGxFQKCkItUo0NJ4ihWYuMBLINC9MUCpfI7PBQAEAz4b1Rd8+gmBgL9/TrahkYOn&#10;CrLy3Eyy1XxeJ8Hy8dwbeDj9CplAFq6OYB8dloMCskQlEeX2ijYxgqTWfoYNxLf0QkRDV9PCqzkj&#10;qJUdXFpsxPGOy7Gx0RdYXu0NAsEHOFjrZzjX24SQpsdMILB0fApuTi8281fuzycDmUJGMJ7OcFwG&#10;ikYkIX8oWUEvOuKu7PcEg5z+4SgcHGOCldl9g8kYgpDe3R9JbTyR0O0MIjs6ILCzPTxb7cSJOiuw&#10;j1J+TYcl8N/siLgAf/j6noOPjzuCQvwQHOqP6BiCSFoCMrJSkJWdjYLCIpSUlOLChWJY/fb7L/jq&#10;6y+x+L238eEHn2DZj7/D9o8dsB71Ew53+A3Hmv9LVNsJVRnKGUGdPsQbecNCkT0sAulDg5E0yJ+M&#10;IAa5Zn14AgHBoFjTkscREMZGmPJkig+YJcsnJNNYqJFmpJsiJAKDm/PzcIXgoOnMJTNTUDCdXnl+&#10;GgEhmZIgCmmjA9jIBrQUdP8zCO17mizgKM5Q67u12A1XGrVz3c04XWsNTtdZSVnwD05aEQjq/4gd&#10;dT/Gb9Xm4r9VZuHPmm9iW6OvYFvvT0qIDfAkEOgBJTZ3R3IrT+R0DkZpryTcHpGPigkXUD652ASR&#10;tEiImYYsXbuE2pId0hQSpRE+oDTQ2gOPCAKXpubj8lRSrfHZlBR5uDW7lAZ0l977EV5oleSPH1jA&#10;gO3ZVwID5Q7QoOnxHytfQEOGBALDCL6ldPhW8QULa7CsmMxmUpTZFIykDn5Cyvvsk8d4yHPQpCSz&#10;SAy96v2F13FrxiV29DsEhpson/NytSIataSAZVVjUngyllu8PtH+BwQEjSg8oYc2Hl5Gr33x/09J&#10;zVU9Wceo5D2oWEwJQolkJkLx2DJerWytNSoEBBr3L1eaMo+h+MBdMgcBgdaCUOafAEX0/yHB4J5i&#10;ELynDwkEii9oNasHyhik91aQUYDwUNqeWl9zD7T+pIkXkBmoVoOA4NU0b73+36tJiz09+ZCMQKxg&#10;6auhVwECwYMgoIlUT3jNpnzZDLI/rYVIun51OOn6QPbFXrHI7kEv3Zt9m8aZ1C4ACW28EdPYA2HV&#10;XBDe4DTCqp9EUGsbODdcT6f5JzY3+QT/1nwHm6p9CGur73C8zj/wbrgLMe3OURokUyoX4PbcEtxl&#10;uz6V8ngS7WECHcfIFIJBMvKHxCKjdyhSegSw+SNTw4cDgpAzJAgpPb0Q1+E8IpudRXg7reHhAN/m&#10;tnBtug3HGv0J6yZfYG2fj1DsHoUr+dlISos3JclMRaL0RCTFqx5BCGJiIs377IwkpCZFIyzYB1YL&#10;F76Gd955B+++9SbefO1dfPLeJ9j40R/YPOg77Gv5C051WA3XRpsQ08PVrCGQPYJAMEKzCaPMuGjy&#10;4EAzpyBxEA9A1IvsqfXZeNJsKtJYPDkJBVrTYIKmGqezcxTjzmuFuD5PuQc5uDAxGSUTU3B5FlkB&#10;jb9gGpkFgaVAoxEEFbMK0VDlDDiYted9O9vgbNO9pp67W8udcG68GY4NN+BErZU4XlMzDlfAweov&#10;2NX7jdLgQ/xWfQ6+tpqCn6vOx7oaX+BAnV/gVGMNvJrvRnir40ghuqZ28EY2NZfmmpcNLjDr4t8U&#10;GAgITD2Cm/R67DCSB+ygZoiKHe8JvfTDxfdQMCEXF0jxLo5L58PNJfW8Shp6F9CIAo1TmW4V1Mmm&#10;HPpn7IiSAJqT8AXM0OJj5QmQIYDyQDEENUkHJRcpYKjPH7Nz63ivgMAkMdH7aZ933iMtp5FJfyvz&#10;UcvJlc++bCTNAzKEO/OvQuXHlUCk5dHusinCr9GPOwuU8MPXqiEwj8ao4UF68wcqR/6ORgooh959&#10;hPLXKHNo1E95vPJFBAgyg1fzAV6tYVn+xnWzwK3WObj7prZlFibwLhkAvzdrQfB+3NeIg0YHKA3u&#10;SW4IyAg0kgQCCsUGlBwkafGCxvyQn4tZGK1PYHjxIZmTwEAjB/8LCIwcIDAKCBRPMSndH5MhKP1b&#10;2aCUB5qDIDBQNWQT75hPdkNZ9Gwh75GW85uYjxtjc1A8kBq6dwJS29FDd440njq+mQKFXohueB5h&#10;Vc8govFJAoE9AlsdIhvdCAcygt2NvsHWKp/BusZn2FPnZxxv8A886tHptDhm8lZuzS1i/y/FzZkF&#10;uDwhCyXsNxdGURKPoKMcRYkwIh75w2ORpWFtAkBKX28k92YfZYvv6obYbs6IaH8KAW1s4NPsADwb&#10;7cbpVmth0+xXbCEIbRzyGbIcPBDufgaOp+xwyvE4TjnYm9cnbG1gs4fM5eBWnDq4A/b7KB2s1+HA&#10;1tWwWrLkA8yYMRujR4zAyGFjMG3cLHw3+1NsGvhf7G32O062XQuXOtvh08AW4V2cENXRCal9vJHU&#10;38+AQMJAf8T280WcViLuF8DfuCO6pzsSNC9hVBhKpxJ5RkSYSUeqQnRjbi7K5uYYVnB9Xi5Kpqai&#10;dBpvwvREFM1MRM6kSKSNCUHaKNKg0WQcw7QOvFKJ7U2ZJu+Oe+HYYCNcG24nxd9lts4NtuJ0tQ00&#10;8I2k/mtwsvrfOFbrd1jX/pSMYCE+rzIJ31adhn9qLsbu2t/jVPXVcCcjCK5vizQCQVaXEBR1icaN&#10;wRm4PTLPzD68P03rBZYQDEotC4rSkGRkj99XXIAGKi/+5TOyH4FZGo2NADf7Ap7TSPD+HbKH8peN&#10;1JeMQQFGVUF+qiCW8gI+pdELAMgI9P5VarGAQkukP33ZLMHCZ+zg/M7kLPDYZtbjA74mpf6IVHsJ&#10;DXNRGak3JcwbPFctNDv/Iuk3QWDBJRo8ZQK9v1YzNm3OZRPkk6aXNhctvyumMF9zBQgKZBSmpJi8&#10;u0YaaLR35OFpyA8INuVvltHQeTwlANFozRAhQeLWwiu4/Rr/x8/vCgzEEF4GVyULyt8g6Oi4lApG&#10;LlBeafhQIPKAbMCwGmUNkiGIASjHQAxAgUYz2esDMQQFBhUPIAgoQChp8CFZF++RkWBkDVqH0sRS&#10;CJh6VpIKSgt/oSCrsg8pD0zVpDfvmmHVJwTCR2RJd/jMy7W+55hsXB5GA+2biMyukcjoTonQLxKJ&#10;LdnHDRC4I6wKZUFNZ4TXOwW/Ngfg1HwdHNqsxFE6INtaf+FQTTLq2nSkdZfjXP0t8G+6B3FdnVA2&#10;MwsVr7FfzbvA1wW4MjkLVyZmkhWQNY9LJTNIRs5QHnOAMgn9kNSLUrw/GXGXM4jq4IzoHqcQ3O4I&#10;/Nrvg0cza7g03YDjTZfhUIPvCQQfYcfwz3Duz/U4vWMDDX0bjh7aif27N+PQzs04sH0DDm1agU0/&#10;fYp/v3ofx1b9gbOb/obdql9h9dWX/8HHH3+JLz79FJ998iXemv8+/ksg2DLkexxs8ReOt6LurrkD&#10;Pg2PIrzHaUR1ckFidxm6N9LHULuMj0Dm6DBkjQtHPj158iBfU4ElieCQ1I/UZngImUM4ZUUUUgeG&#10;GQZQOpXUf7KaippYMgtzJkWjaFaCKfusfSYN9TEtfrAyCV1MIUe/tjbwJBJ68Eacb74X3q33wkOt&#10;zR64NdwJ93q74NJ4PU7W+Be21ZbButbnWFb1TXxqNRFfVJmAP2q/iR21/gP7qisJBDsQ3f4kUlt5&#10;ILM9tVi7eFzrmYxrgwhMvRJxd1I+bk/IQYXWApxaihtmJeBydjQNF9K7sHNdnncJ2aPicXVmOj3o&#10;JXau6+xoN9lZVYVXlPc66a5qHkpSEAjoHR9T52rISwVNLJpWHoze7VPu8zMyiE8JFmIFBAFJCFMP&#10;UQyAHk9LoVUSTHT8xwSARx/QwN5nJ/6IxsVjVbxDQ3vrCm7S65TNLsCDt2mYKhX/Fo1/7mWyG615&#10;eNWsbaihP00kkufX8J8SgZQRqElE9/j6DtmCFnG5+4a0/m1cn0tAeYvMiEatz2+/RrnB399/mx6e&#10;elu/03uBgFiBVry+y9/dIRjcI7MQg7hDhiBAEFgISDSr8AE/ryDgKJD4QEOQBhzEoioMk1JMQHkT&#10;AhRlGlqGFanzyQaUT/BUcoD0H2RPz8S2yA5eKG6jmZsGDCyzRPWfF/zu+RKCgYDgHTI0xXjISJ5z&#10;q9JlWiT13tQLuDE6C+UT8s2CqJndxAaikN4tlNpcIwaeiGlyHuECAquziG7pDN/2+3Gq+SqcbLIS&#10;p5qsglvnvThBqXDEiuy0JqVo/fV0pLsR2e4UCkfGUJ4V8l7zePMv4MoUSoPxaWSTKZZaoKPSkTec&#10;LKS/F9L7eSO1rxcyVNCkvzvCKQWC29vBvyVtoOU+nKltjVMN18Ku4a843Pg7bG/5AY5N/QHhq7fB&#10;c/cmuB3agRNs9oe2w3bXRhzevhYnCQp7/vgBh374Ev6r/0Ta5hUoPWYNqz+WrcCy35dj2a/L8N9v&#10;fsbStz/Dj3O/xcb+P+BAm7/g2EEz+nbBr8lRBLU9gcjOzjRo0v9BqrxqmV+tEQOVZk4ZFmSWDovn&#10;BcT2oSGrEMPggJflx6OQxQvMHRWNgrFxKBofbxYwLZqsmYoEhzlpKJ6VhgszEs0ohCYbZY4LQswA&#10;d1PAMbSXM4K7q4yTC4J6qOb7MQR2t4Vf1yMI6UfJ0OWImVl4rtUuONRZA7u6y7CzzhdYXuNtAwQf&#10;W43DsipvYHv1/8C2xkqc5U0Ma2qLuOZnzOIVRW3icKlLAq73T8PNIWQGo/NQNjoXtyYX4+6syyYq&#10;Lnpbyc6Irx7g0sx8JPaNpaxJMzUNrk/Owb3ZF+lti/igL1CbX8Kj1/m/1+khaTSP3yWbIIVXnb0H&#10;bz8wtPgBPe0TGsOzj++zM9PjfXyPxk6wMFsCgwJfpmLRC9Phn5m1FEidyTgefVCOiqU05kU03qWk&#10;3EtukGEV0uhpxAsvomxOIY27BDfmFdGrEwjIEO7Ov0RPVGra3YWXUc7393l+Kht/c04xpc91anfq&#10;e353j9T+DtlFOQFBi89e4/f33r6GyqV3aNAW+q8mT67U33s0+pu8ThMf4H/u0vjv0shvkgXc5u8f&#10;0qgrP6BMeK/c/E6gIdmgfVQIKPg/sQMBgJiAtoYB0IDNithiBPz9E7PlfSOQPiQQPNcQIYFAEkDN&#10;UsdAUsEiEcyIjho/Vyao5jBopqMprEIQfEhAEnMqn1WCO2rU8GXjs3B3Rj4uk7KnEQBSuxMEOvkh&#10;rpUXYpqeR3wbD0RUd0aoFXV67RPwbrMfJxuvxammdJpN6f01LbnhAThWIUutugrn6m6CX+PdCGlu&#10;R3kQyWdRitvzCARz6WBmFaJkHJ3i2GQUjkpgX4pH5pAQU9vQrO7d2w0x3V0R3Z3so6MDAtppybMD&#10;8Gq9B+7NN8GlxRoca/wnDjT8HhsbLsaJWT8jdutuuG9dBUdSfpsd67Fn80ps/vtXHN21Cc4HtuP8&#10;ns1I3r8duQSFmH9+wpWj22H19lvv4bWFb2H+nPmYPeN1vDbrXfy68GdsGfgrdrf4jSi3GR5t98K3&#10;8WGiGsGg5Skk9PNAwfhIM5WyYCINeyq3k2m8ZAZJQyyruWj8XxmH2WMikD8xytQVuDY7hS2d0oDU&#10;i+8vTo03/78wNQ5XF2ZTGqRTDpBhkGmoepDmGKjya8IgLySNogQZ5ovQvq4I7uWAwJ7H4dvtKAJ7&#10;2cOv+zEE9z0Bny628OxwCI711uF4oz+wq96XWF7TAgQfWI3FH1YEghoEgnqr4FptFwJrHUJUm5NI&#10;b+WDvDrhBIJEXO7O8+qUgMsDMnB9JPXixCKzRPgjjZHTK1VQq95efJkAF4SMwWFE72jkDuY9GBqN&#10;KxOScXt6Nq6MT8XNybm4P7sE92V0cy/Q+140XqCCxqXOV6EFYOnBK8kgnryvqDrb+2QcH5ImL75B&#10;73ff6Fp5zRdkIaLPGroUYDx4jx6cAKD1+e+9K0O9Qu+oxTbyKQ1o7PNLTCn4m3MLcYtAcNu8L+Dr&#10;C2Z7U+CghWVp3HcJGncEGLOLDDjc5ec32FHvvH6FXltAcNXQ+TtvUF7wWBWUH2X8jzy6PL+8u7Z3&#10;3y4zBi7WUEb2UE7jur/kDm68eQ03FS94j3JhEaUGGcE9go2Yg4xdgcRK/u4+wcACLPz+5VZAodLx&#10;SuB6SiaiiUnP+R/lHSg2UEEgqFxMgNF3NHIZu+6ZKWgiEBVLUCKWJm0pHZyAoX2q5Jz294jHeaRn&#10;8B6vZW4xrk/Nw/Up2bg4JhVXJ5KpjkpESrcgRLeh9G3njRiyx5jm7oiqfxZh1U4jxOokQmrZk5nu&#10;g32dtXBquRkuLbcjrMNJ6viT8Gq8DW5VN+Jc9U3wrLEdgfWPIm1wCC5OyScYKBWb93pmIS6MpRMc&#10;k2RqgRaOi0H6sGAybkqQ7m6mfFlY51MI7XAKga1OwL/dIfi02mdyZ9zIQlya/IOjjf6CddP/Yn3r&#10;93Hizd/hv3krzu5ch7M2O3H68C6CwTrs3fgv3E8chrfTMXjw8xACQorNbmTt34Ssfeth9ftvf2Hx&#10;4g8JAnOwcO4b+PDdj7F66XJKg9+xrf5vsGu0Hp7t9pkFTCK7uvIinRDTw83U+iuhFLj4shiJ0ouV&#10;ZpwxWjUDwpE8TFOF/ZA2IhgZo0IJHHGUBYmWykRzstlps3D7jUJcnpuJ66/l4sqCHLKCLO5LGYcx&#10;yJtEEBnP/Qz1RwwZRtRAN0vVYdUfGECp0JM0qcdJfnYKIX35+aDT8O5kg7PN9sC58QacaPoXdtb+&#10;3MIIqkzER1aj8XuNBdhR+1vY1SBK17NGcO0jiGtxGsktPJBdPxgFjcNxsWss2UEESroloXRgFq5P&#10;KoJWAn6ktNv3rpq8h7ge/ojvSXDq7Y2UXoHIGxqLS2MpEcbFkUEQ3YfpfRI7ViZuzshlo5eZZTHS&#10;R+9cwcO3L9EASnD79Qs0omIaE43wLS0Dd8W0u++QulP3P1pMDb64jAAhrU0a/66MhsZEgywX3Rf1&#10;f6OUBniBhnQR1+bl0tOW4iqPVTqZ95jHLaH+LJ2UydcENbKVm2zX+b2M/yYBqvzlsnLXKSXKFwoA&#10;LpsFZ24QPMQAyvm+4l3S/HdI5wk+5TzmVVJaLU+vduftq//zWu0W2cel2YW4rd/TwG4STG4T9G4Q&#10;AK8LXAgQMvLKJfL6BIC3ZIg3yWTKCE5lvMeUCTyeRhiUj1BJBvFQ8mqxwID/WazRkXL+nwBAUDCT&#10;kmjUKt5iYgfcGu+v2pJiCWIGbGIXao95zMolt8kqFAQloBKgH2pxnQW8N7PzUD6H94xGeWFUHAqH&#10;R/H5ajKQJ+I6uyO2gxvi25Oi13ZGSDX2v2rsezVOwrvFQRyt/S8c2qwz1YTD2jsikc7St9kBuNXa&#10;ijM1tuCc1XYE1T9OIAjF9ZnFvO4yc2+vE7wvjFeaPUFgbAzyZUPDg8wqXirTH9b5OMGAwNKDINCC&#10;0rj5fsrgLXBtuBnOkiIN/6As+BV7Wv8X67p/iNOfr0XoIRu42WpZAmvYq97I7o04SGZgu2cL7Pdt&#10;xal9W+BEVnB27xa4790EjwNbYHXc3gEH9h/B3p0HsG/XAWxeuRH7f9iK7SNoSI2Xw771Buryfaak&#10;uehKXO9ziOmpainnkE2vXTSFHtEs2RSJHLKEPL6Wxs8ZH2o8uilXRmC4OF1sIAc351N7LyjAjQV5&#10;uPV6Ea69lo/rbxXhymt5uPZ6Pi7N00ImiSgUuHB/aSNCyAgCkKTyZ2ODkTqeFG2UO6IHuvLzc0gc&#10;6YH4UR7w63YM59scgHM9omDddbBv+Cd21iIQVH8FBKPwa525sK73DY5XWYlzDbYhqPZRxNZ2Qkpz&#10;P2Q3CUVug0DkNg5CcYdwlJIVlAzKwqM3buKFhrTYSa9SusR3cUdMWx63u7eZkp3PznJ5YgquT8/D&#10;RRUymZxn2qUJ2bgxrYCavJi0s5B0vJgAyOumwUm/X5meQ91diLJ5eWRHBEMZ8ZtFJtFK07SNsdML&#10;az1IrQCltR+1GIxYhBaO1Xfl3F6Zw2PNVn2HXJTMSEfJ9EzkUG9qablrs/henm1SDi5PzTVAoHPQ&#10;sa+yXZ6WQ4mTi9IZfE3AUnnumwvIDihtrvHctEjtHbINHf/Gm6Sy71xCGYHn0lzSZurcEhrOTYJa&#10;GUHtqv6zsBg337qEy/PJRPj5rXcv83OCCs/16gI2Mo7brxMU5lnARUxI4FhB8DAzHxWPIGiU871G&#10;HBSY1PL5WjK/kkxE3vvBO9ySWTxke0RAUOk45XBouFGJVco1UBzBUtDE0jTaoPiCXj+UPOO+nhBo&#10;K7m/u7yHWmfz+iw+u+kZZjm/knFJyKbBauZffFd3RLZ1QXTHM4ho5UxGwNeNncgETiG4BltVB3g3&#10;s8GhWivg0I5GOOS4KSCSxj7r1/QIztTaDpda23C+6i5EcT+qenx9BkFYq3jxfpVMSadcjkPuaPb1&#10;wXQqY0KRyb6ucucJA+n0utshuMMx+Lc5SEmwHx5NyQbabIZr001wJBs43vBXHGjyE/Y0/grre3wI&#10;u6/Xw2U3f3P6KHyc7eBotx92h6yxT6xg21oc3rvZtIN8f/LwTpw7cQgep2xgtX7dBmzatMUkEp0+&#10;cRLHbY7BZd0xHJ66BjubLsOJthvg0Yoo1/EUtco5RKlwQh/qduqXxAFeyB4bZmRBwaQYU4tA5ZgE&#10;BIVTNV+ACDcpDkXTknFzIdGWDEAFScwsRGUYLiQI8PNL87JwYbpGDlQNOQk5REbVLcweS2AxRUoo&#10;F8gO0saHIXmsP5LH+SJxtCdih2q5aVcyglPw18IqHW3grABK9TWwr09pUPdL/F3vDXxWdRw+qDLG&#10;ZBha1/kRx+ush1vTnQhscASRNU8jtslZpDf3RE6zQKTXDkA2txc6xqJ8fAGevsZON+8GLtGrRnf3&#10;REKPABTT0K5MSSO1y2VHssQPHiodllT10fvUoOp47IgQJVX2Gzvt4/eumVGTUs290HWOJdBM4uup&#10;KSidkmhmYV4mI1LadZnJsaDnFmiyo5bNK+Fn9OgES9VxuDaPnXZulvl9ycxUsqoMUypOIy/ZplOx&#10;I1OyqEx74fhEbinBxiTiGo2+ZBJpKIFL60sWT8hCMTti4ZRUlExTzYgMs+DMZelWAoqOf2VuLvfP&#10;xnMqe+sCt/konkVW98YFMrhsvua50PAvE9wv8n7o82I+32v8r5hNGQHiOsGgjCB2wyxoe4kgU2xW&#10;CSp/4yIdwwXcJjtRXEOySYvg3uB7xShMjUga7kMa7gOyE0mgCjIIlRJ/+M513lNKjLdp0Ga0wTLE&#10;aKYsf2jx/moGAPgsHptyZrcJsNcJQmyKpSwgA3qjhOeTa4LWmvh2mc9B5fg0/18T7WK6nUFI61P0&#10;8qcR3PwkgmqdQEg9soGqZANqDchE29pgX41lsGmxAtFjTiGFcjayhyvc6xzAmTpb4Vaffa3ZIWQM&#10;8uSzlAMgGJMJFE/LRB77udbV0KK+yUPIPvqzT/d2NWX6Y8mABQQBbQ/Br81eBLTfB+92NN4WG+Ha&#10;bD0cG69mX/4TBxr/gG1NPsbavh/g4DcrcWzLOhw7sBFHd2zEzjV/Yfuq3+ngf8HaP/+L1X98hzV/&#10;/oBVK37C5g0rYL3pXxwgKFht2LgRmzdvwYZ1a7Hbehu2btiIPT9twr6JK7Crxe843nodPKlJwjqd&#10;QILGNAeQsvT3QPoIek8apqoJFU2LN8VFi6cnGMPNnRhpPlNxkZIZpMrT042nu8mmDq1FTeX1VKTk&#10;5usFuMbOLWC4QCPJp3zI4wPJmxiPLKKkmEHG6DBkTiBCTwlGyrgAxA/3QzhpU2g/ZwT3PYmAHrbw&#10;7WoLt2b74VB1G05arYJt9d+wo8bn+LfhAnxRbSzerzIWv1otwvbqv8Cu1nqcaWoNn9qHqPUcENWI&#10;VK6JM1LreCOvfThy2gXj+tA0PJhED0kvf3VcFhK6Uyf28SIryMVT0nNNZMGHT03V4WfvPwc+U9Uh&#10;ti801q8xbOUFAM8/AkGCHZDXKo+j1aCLJtJYRxE8ZaAqXTVGC2GKBaXwmmPN/bqs9OuZqteQYbmH&#10;Zlo26ePUWEubQuo6Od68vjCD94qsS1JKtfAKCKBpg0kvhwRRwkXTwxBEB4UZz5M3Op4gkGGmh+fT&#10;OxVMSiTz4msev4jHL5mZxuMkEdxpEJNIkVV3YiFl2/wsXH0jH0VkRUUEnysLc/kdAY2AUUyAuUDj&#10;vzA7i6DO3xLMVIlKSWOl07PJdi7g6rxCMj3eSxrB9XlkJgQAMY8b3N6iZ1QE/TZ/Z2SK4hpkEMpU&#10;rKDBawn9+wSCu4pT0IAVa3lAwNCy+WYFZUoIxRGURyE5JbYhABArEBiYJCh+pv2YFbcpBSQJFEsp&#10;nZFhnFDRtFT23SSCYxzZQAiBwBcpvT3M2hyh1Oh+jdjHGhxFUIOTCGlEILCibrdyQGCjo/DushNb&#10;a3+D1TU/hXOPLQjqfZwUfh8cq2yCc4318KEhJ/Y9g+vTUnithSZ/pmSW+nmkKc+voXKl0SepVNkQ&#10;BcfPIHGwC8K62JvFhH2a7YVv853wbWkNt8br4VxnFZwarYVDbQJB9RVkBN9ja8sPsHHIx7D/ZQOO&#10;rPsLezf8gvX//Ro7l/2A3ct/xLZlX2PDz59gxbcf4e//fIrvv/4AX372Hn7//gtsXfMnrDZvXId9&#10;e3Ziz84d2GO9A/usrXF2ix0Ozl2HXa2W4WS7DfDucACRnZyQ0MsTGZoNOFgjAt48+UA2Gig7nwqW&#10;5k6MNouQJJv1B/gZL7SQ3q6UaHubtPcmZYBhAS+BQJmFpnQZPZzKlmmuQSm9pWYkWtY10JoGKmNO&#10;4x/mi/B+bogc5E4AcEVQz1MI6HkcPp2PwoM32rXxbrg22gkHIrBd7b9xuMbP2FL1E/xV5w18UnU8&#10;llqNx+9VFmFH1V9gW3UTddsueNbYj8DqdmYsOKbeaSTV90JRd+r8UZm4OzYP1wezcw+ORVIHXm83&#10;H9LHFDylrrSAQCXbY0DTjpXMopTfj0hTP6TupQ599FE5bi8SJaanpDEVkxVljYqhYSchbbg/UpWd&#10;yfdp1IOpiqWMDDZBUpVt133Lm2hhUzkTw01RFhW91MiMmlZ8MiyJsitnXAyy6PnjBhOgqSuTh3tx&#10;H15IHHqGz8EDmexoGaO4b5WVJ/XMGBbC+8v/jKRs0zGHUxKNieLxYrlv7lfTyQUoY+OQMTIOBVMy&#10;UDQjGwU0lmJKjWyCdA5lhwK7+QSMXAJGPgG8gNKvkCBSMpsg8/K3l8haiqYmGwZzjayhZIaK1UrG&#10;UA5xe3VOjpl3IuZxdWY+yshEyihJNNJxg6yhbA4dhdiC4iGUEGIR9yWVXisxlP4hweEBpcTDt8sI&#10;GGU08mtkHBe5vUoGoDiAJX6g+Q93X+f/yDpuEXwUk7kxhwZJOVQkxyP2OTrC5L2oBF/GkAAk9z+P&#10;sHan4d/MHkFtTuFcTRt4NLRFYNPTZJJsZANBBAO/2vtxrstmrK7zEb6vtgBr6n6AfQ3obOr8Blsr&#10;OtLqaxHU9TjyJ4TxuNkGaFNGRVLSeiFumBsl7lk+O3ckDicADD2L2EGOiOh7HMFd7ODX9gi8WuyG&#10;f8e98GyxFecabcSZehvg2oBA0OAfst7lsK27DHubfovtzT7E9tEfY+9/lmHFV59i96pfEOVgi3Nb&#10;1yJw33YEH9oKL7KE80d24OT+Tfh3+Xf49afP8Q8Zwt/LvoOV9baNsDm4B/ZHbXD4wH7YHzqIKHtP&#10;HHt3BzbV/QH2zdbCi0AQ0daZGscVKarF3uMc4gZ4IGWkL4Eg2Bi/BQyiTZ1BAwTs1Ar6abkylSST&#10;V1O+gKSBKVFGj6cqRUJH6VuBwwXSZENlR9HTEQhKaAhaclpAEDvYC8GkW6EaPtRqL31OUQochpuC&#10;J80P4FzrPXBptAP2NYiItf7EwZqkPtU/wbJa7+CjKhMIBBPwB4HAutqvOFZtG85Z7YNHjX0IrGOL&#10;yKanENXwNNLaBSC/UwwqJhThYp945LTitXXxQnQrJ1wgO6l8W1WKSvGQ3ur6THo+GkQhvXsmwTCm&#10;pw9iep9B1ECeW79TCOx+AoHd6D26a5EKR6SO9GHzQ/7kMESpHDUpYMwAyizSxaRh/O8ArdzkCS3n&#10;lj7GMvU6faTqP7JT8rNkArApgz1Mn1uCsQmDvfk+gM/ChwB5FtHDtM7DGe7rDIJIKS379yEo8HfK&#10;yehzHskE8Eyz3kSQpc4+GV76kGCCiQVstJCMWjbBRiCfOT4aGQSONIJNBhlE+ngC/rRY5Gqpu8lk&#10;bpRyapn0pDlT4gkUKi9HpkPvd4GgUDIzyVSeKp5umVGq6lSXxRzYB7SC1eU56gtkPkq3nZ5nDLRs&#10;lpbDLzTtMhlY2XzKJLEFMgKxhzICxa35xdAahLcXlBAYLhpvf4sAcXl2vgEDyYd7/P7O62QbC5XK&#10;rkS2LBPsvUIWc212KgonRJrsWOW5ZI1UgC6A20CkDvVFJJlAeGcHhHSkPm9NHd36IM5Ro/s0OwLf&#10;RkcQUIPPl4wgqL4NXDtuwR9138VHNcbgP9UmYkXVt7DB6gNsr/odjjfbhPBeZJx0nlqPI2mUD8L6&#10;UW70dWJzpHM7zT7jjLDe3F8nWwR0Ocx2iM/vAPw67oFPx11wb7YNZxtR+9ddA9c6m+Fa/18CwXIc&#10;a/onbBr8ij3NvsT6JkuwY/rn2PP9r/ji7dfxxzcfwp7MYO3nS/DH4tew5ctFsPn3B9ht+hM71vyC&#10;v5Z9xfY1Vq74ge1HWO3fvQUH9rDtJRvYbY1De7Yj0OY07JfswMaG3+FIk5Vwo5FFdOTF9DiL7BH+&#10;SOxDaTCM0oCdRasTSwYoPfjyXHoKvn617LOkQcHkOOPZREFVs/Dma0T8hXkEAcmBfHaEXLKBTEPR&#10;5IVyRVnHJxBBCSLsdPKQqkkQy04fOZAo3ecs/EiZvDrYwK3FfjO760zTXXBrtYs3ZyuOVV2NQ1bU&#10;TTV/xJbaH2JZ/dfwUdVJWFptPH4REFAaHKtBZK2+Ex6N98C7Bm96XXtE1jyOlAb0oE2CkNsmDKma&#10;2NHSFRHNTiC6wwnksJNk9A9ETPezCG53Cp5NDsCtjjWc6mzAqZqUIlbLYWP1Gw7V/g77a/2AvVV+&#10;xP4aP+JIjeU43XQjfLrtRUhve8TQA4RoRRutYdfbwSyOGU9Djup7FglDPEw9RiVRafg0YZA/YgkQ&#10;cYNUy94TsaSrqmmfONST2/P8zhvR/cmQeqpjnUTYQHu+Pk1PchK+7Y/SsxCUujvwMwdE9nJG/EAC&#10;eH9e10CCEplIXD9fJHAfqQQVAU7WOLIGs8gsX48nWxirAG0IUkYTkMg+Uvg6bUIQcqaHIml0CGLJ&#10;LtImkkVMj0aSKk1PjkYKwSSOIJMxiYAxk1KGLW8q5Y9iRtP5TNkfCihpLkwn61PRWz73osmKW6Sz&#10;pdFLK4iZSQmVZWJJxVNy2fLJFDXKVGxYhP5zWQvlzlGgNc8sqKvl9G8sKDZMQ0vul1OG3lJAemE2&#10;rsxOJrtIIsgk4toM0X/2TTKudIJgWn8CIQExnfc6uQ+lL+9zYm93BLa2Q0h76vOOB+HbYQ8C+u6F&#10;W9vN1Pzb4dXoMHxq0WPXsIdfk8M43XUNfqw3F29X6Y9Pqw3EL9Wn4p8ab2NHw//As8dBJGhh0yFe&#10;BphD+zqz/56AH+WGT4eTNHQb+HaxgU/7/fT8ZKgEAr9Ou+HRYTM8O2/G+Q5bcKaZMmZXwrEuAaDh&#10;KjjWX4GTjf/Asca/43DDX7C7xVdY3WoRdr/xM9n8AexYvhx///gNfvpkKf7++iP89ski/LBoHn7/&#10;+G389Nnb+O/nb+Ofv/6LvbtWYd+u9di+6R9Y7d6xFju3rYL1tvXYsX0Ttm36F6c3WcN28WZsbfUD&#10;Djf9B05NdyKgiR0N4jRSB7Aj9XJHOr10Hr2kkopE3xUr0NwCUdbEIYGI6OHBz4PpZaLYIvnw2Smo&#10;QS+QKkr3CuX18K7OJS0kVZQ0uCimMIcygQ+6kN5FeQjytsk0wsQRvkga4086RbQmgqomgV83W3jy&#10;5p1tuROODbbAhch5ssFaHKmyHPur/oBN1Rfj17rzsJRAsKTmOPwsIKhB2lZzHZyqkWo1sYZ71X3w&#10;rXYU0TXtkVLzHNKa0NBqKjp8HKENDyOo4T5Eknn4tdsD13pbYF9XsuM3HLD6EXusvsMuq2+wqwq1&#10;WO0vsKX6h9ha7SNss/qWzOMn7K79M0HhNxxp/BecWq2FT9dDCOtFT9BNBnoa4b2dEEnPENpDC146&#10;kSXQk7OD6LuY/i7sPPTy3IbRuCP7qWw7PQdfqwV0Om7+G9LrFIJ7k6ZSlwb3OcH39vAnSPq1P0Kv&#10;cgy+7XgNXe0Qxf8rQzN2kKtpcYPdeFwevzePQXCJ7U8QIlsQW0kc5m1YhN4nkcmoI8dzq5Y4mjqW&#10;LYbUNnyYO+LG8rlMoHSjTEwcR7CYFI640QSTSRFIn0oNzG3yWLKYcQRXs2IVpYhGmdj0fItn8DlT&#10;CqUPC0I25Yopa6faFVr/Urp9Ap0L5Uk+JYlmrRaRNerzy3QeppFRXJqTjgv8zUWCwkX2HclLjfAo&#10;V+XG/Ex+lowS9suSCeG4KNk1PADZQ/2Q3Jt9lMaZ1NsFKdTwMSodrmfR/hj8mh2Gd0OygIY7ca6x&#10;Nby6bYdrS/abGkpP34vz1Q7Do4oNztc/ALsuK/Btzel4q0pffFZtGH5nn9va4DOygeXw7rIHgT1P&#10;0Mht4d3qADzbHYR3p8Pw734UgX3s4N+TQND9kFnROKDrHoLAIfh02ga3dmQALdiarzPNscm/cKQt&#10;nm66HCfr/gm7Jr/haP1fcKj+z7Bu/gX+af8O9n/wLwJsXOC8bz+O7tyCI7u2wn7/DhMc/OS9hfjl&#10;24/x07fv4/uvFmHj2t+we+dKbF6/HGv+/Q1WG9f+ia0bV2DPDgLBplXYtuEv2G/YgsMfrcf6Fv/B&#10;4cb/8IR2IaiFPaLaOSChpxtv1jmiphf1Jj3F0GAkElETqatUxlxlyDPHarUjetYJUZQEiYYZlM5I&#10;MQFBRaYvUnPeJMXTENXVuaSDrxWQ0uWQ/hWQRqajlJq6UCxC6xrwAarzxJNaRQ1wRwI1cAQ7dFB3&#10;evEBpGY9jsG96T441tkC12bbcarxahyt9gf2Vv8e62suwc+1Z2NxlTFYVHMsfqy6CFur/wrbWkRY&#10;q504U3MXPGruJhDYILz2KSS2IJVu7oKIunxfzwaeVXfwoW+Da911ONZgGfbV+gk7qnyJrVU+xiar&#10;j9g+wcaqH2Nz3Y9h3fAz7G3yHQ63ItC0+QenSBfP9aO267sfXn32w7MLEZ+G6U4p40Ng8W5Hytnx&#10;FEL7nCSgHUFgDxqwdGGnYwjuyc86H0VQLzt6EHkNalNepzf/p98EdD9uOlNAzyPw6ESJ02Ufznfa&#10;j/MdD8CLHc+9NaVPS2t4tt+Lc82pMbseQTjvVXh/gk8/R4QovtJN+zlqACasB4G1hwMpK6kqwUY5&#10;G7FDVQ6O9HiQC6JHnkX44DNsbggZwPcj3BE80AmB/R0QPdoDEcPPIXzoOUQOP48otthRXkieGMot&#10;+8XYICQQwMUoYul14wdq2a8Qso9QssZwyoowSg565VF+BH1/5FCiZI+JojShbmdLHU7DnUAZMpZy&#10;g1IsX8vxT0sya2cW8fXFWUlkF1o2LwlFkyhTxisOk0IJQCY6lpp/HDX/iEDkjKL8IYtNG+SHpL5a&#10;aswJEWSWcZRtUWRNUQTQ0M5HKAX2IaC1NdtBeNXdD49mZJwEA5em6+HcfC098b/00DvgVeswvKoT&#10;DJrsgn3XFfi+3lR8UG0wvq8+Besbv49jbf7A2Q7b4dOLz58035fPx7Plbpxrw+dD53W+/W62XXRk&#10;e+HXk46m+z54ddpF+bEDHu2281myPxMITjdYDcdGa+Dckkygyd841eAvnKxHIKAkOFr3Zwvzbf4Z&#10;/um2CCd/3ADfo45wOXIEJw/sMu3ovq3YuHoZ/v7rBzNKsHHNr1i14ju+XoZ1q3/B6n9+xMZ1v8Nq&#10;PX+0jdRgG5FhG0Fh37Z/4bJ7L459uxnrWn+LY/Rkbu32IrITNXS/c6bgZyrpZFJfH2QOD0POuEjk&#10;T1GBUcu4v4kXmIChMgwVKwhFFh9IIRmBdKEYQBn1nSK3CgTdoH67/24xbr9ews9L+GAVIY9HEalb&#10;1nDuh+xC2YoxfS3ryyeQFkdptWXS3jBVMO5MI6HxnOcNdqy32XjsI9V+x97aBIJ6S/Fz3RkEgpF4&#10;p/po/KfKW9hU9Vccoc5ystqDM9WowRrtptc/gohGzqbiTGgN6vq6BxFM9HagJjtU8y/srvI9rKt+&#10;ZgBgi5Wlbav2iZnLsKvGf3Cg8c+wJ1Xz6rabVHAnfPscgj81X/QI7o/eN2yIG9HfgYZnj7MqpNKB&#10;1K/dPhr2QXoEOxouOx0polcnG3i0OYQAky1pB99ux+DT5SgNmlSU2zP0RAIT705HKYUIAJ0PwrX1&#10;Lji3okRh53RutZOAsIsUcgNBcQu86WHcyWR8e+j/NgQOe5ON6d9Dk7eO4CwBNKjLSQR1OgW/rvSC&#10;PY8hhOcZTOMI7uNIYHDiZ2QcZGCB1LKB/R3hQ++mrX9fB3Zy3isChV9f0txeJ+DL99499P1pgoMr&#10;QgY7InLYeYKEcj28jTaO6uuGiF4Elp5nKXk8Kft8EUeWaZLPRtFQFbsYTudCxpllHEqgWZ5OiWUK&#10;jmaohuWwYKPttchOwcRY9hGxiTC+jzYVshT/0OpBSWblYTJY0v0kglsMGVg09XpcX61A7ED6T9bU&#10;iSDcgaDK+x7ErQ/ZpXfzHfBsuAXutTbhTJNNcGqyEY5KIa69kpr8d/Pas8FOeNahvGy2Gce6/EXm&#10;ORv/sZqI5XXfpIf+hpJ6GU612oBznffBrcNenKXHVzvflc9Zo1zdD7MdgB+lQ2AfnkO/g3y9l89r&#10;h1lQVSDg1m4DzrTWMOEaAsLf3P4Nh6Z/mWbf8DfYEwxs6v2MDS0+xYq+S+C22hredsdwxn4fnG33&#10;w+HgHtgSCI7s2Qyb/Vuxf/dGbNv8F7Zu/gObNy7DhrW/YvsW9m/rl9Lg4N7NOLR7E3ZvoUTYtBxn&#10;9h3Aie/3YE2bb3CI9Ma15Q6T1JDEh5g5xI+0SiMHRHkaaJYKkRAMBABiBAoa6gEqcCipoHULFS+4&#10;Qgqn4ODN1y3JKsqL11BOxaJruP/OZdx586L5vHBqIv8XjWJqyUJ6hDQ+eHUKE1WXLh3oicg+Z9mZ&#10;nBDQwd6UK9NkJKVBOzfcjuO1VxMIfsXeWv/F+rpL8ZMYgdUYvFNtNP5b5W168B9hU2MdTosREAi8&#10;G+1HcBtbhLUkJa9L72t1DIGNSPnoVQ/U+hlba36GzdXfx+Zqi7Gt+kewrv4V9lL72Tb6FSea/YnT&#10;jQiU7fkAOu6mVz2CgPY2CCK1DOp8AsFdT8C7/UmygBM0fp5jlwM42243HzA9g6ok0Qt40lO4NNLS&#10;2Qfh041MoQtpYnf+Vp2SQODJ924EOW8asEuT/exUh+DYYjscW26BY+vtONlkAxxabsDpVpvg0nEr&#10;znTeipNN18Cl3Wa4dyWj6cwOK0Cg5znf6YA5tiruevFczHHbip0QbCghBDZ+3XnOHe3hQRbioREZ&#10;tvP83Lu3Hbz72CNg0Cn4Upb58rUPAStokAN8KUv8aFg+ZBU+Yjb9KFEIAgH9HAiIDgRDF8SNdCcQ&#10;kpUoO7Q3AaTXaUQpwEmWETWAz7MfgYPPNFbL3Q/2RByNOH1UEGLofMJ7uiC8O9naAAVkKVsGBiGN&#10;fVDZrVpMNG6Alxkd0XB21rggM2M1YTBlC/ebPNwdod3o8XnOwbyvoT3pOOj5fWn45xvsI+3XuDyN&#10;vxXvCZnvufpkUxqia/gPWeYKnKi3HMcbkI7XX46jBIHdDf+LYw2X8zebca7BJoLpNhxusRx/VnvN&#10;rLi9su772NnoZzLpZTjaZDWfzVY4ttnO7XY+n12896T+vdjHKAv8uh/hPScI9ZJMsEFwf77vvpf3&#10;fCd8CBpqHgKGppvgSnng1HQ1Ge8KnGqyHHbNfsexxr/iYJMfsarFUvw19GPYrrTGng2rsX3tL9i+&#10;7i/s3LCSDH8Ftm/8B7JzAcGBvRuxY+s/lAR/kRWo/UkisAJWNge380sCwZ5N2K94wdYVcN1/EC7L&#10;bLG23TfYXednONTfaHKcE/qfQw7pVQ71VVI/bzNmrfkFihHIYGPJElJeMQECg4ajcieoaEm00XVm&#10;xEASYH6RCeyY6O47Vw07UKrsjdeKKCWSoZTl4inxpvahlj7Te4FLqllP0QcRPc4gWBMwOp6Eb1ui&#10;azsBgQxqB45T/x+p+jOB4FsLENSag/esxpERjMJ3Vd8hEHyPw9VWwcGKN5hA4EUd6NeCOroZH04d&#10;e8qBg/Cstx2na63GrqrfUfcTCGrQ81f7AgesfiHIkJqRornQE6gDubfeg3Ot98KrzX74kZr7NeeD&#10;rn8I3s0OwbPZQYLAPpxtQm9Az+zebS9c2uyEQ6NtcKq/HR7t+V3TnXDm6zPclxOBTEFPsYXTjbbi&#10;bFtryjJrnCCDcSZldGzGTtVqL2zrr4N9szWwa7wOdk1Xsf1LYPoHx5uvwvEWq3CkHjtLi7UEB2pL&#10;AoRre3buzqSi3fZRX26BU4sdBCIyomY0gM42cG9xAB6teL4EVHeek1fXAzij6k+UH149jvK/h3CO&#10;IOXM8zrf6whcOx0kIB3kNVGK9FQpbzKg/nbs4PwtX/sRJPz72ZEd2ZBB2CGQ8iZ0AFlHN1v4d7Il&#10;EBB0tdgn2VIkW1BPBxNBD9DS332cKVdcabg0/MHeNGJXAsE5wyKi+rjxveIc5818l2QCQGQvftbd&#10;lcbvS/bgT8bI7yhToihxwrm/KDIZnzZ0FmRfHpRJ5wmi7i228Hq3wZkO4WTV1QTarQjstQ/uTbbR&#10;QZCO1yAA1PoTx6osg02V33C46m+wsfoRe+t/j+0Nv4VNXTpLsk/Xmpr0swEHyQh/t5qH36vOwur6&#10;H2BHjR+xvy6NtO6/sKcRu3TeQZlAGdBtPwGU0m/wKQQRLP0VzyEwBQmk+tmyHTWs8nynHSZ46N2K&#10;rR3BqclWuLXeTBCnpG25kk7gH9i3JNA0/sXI0RXN38Wa6V/Dcf8RHN5jTae+Bja7N8CGTGDX9tWw&#10;3mYJCtoeYh86eQj2R3fz/QajBKy3rjIgYeVgtxc2+7bg4M71OLqfW6KG4+49cP7rINZ2/a8p0ezU&#10;ZDO9nL3Jn04f6I/sIcGI7OJOT+3/kr5pSCvE1CYI764INx/GIF8iOlF6QhQBIdyMn5rSZMo+W5CP&#10;cuXIUxoYeUBQUBLJxRk5uKiSZfNScHV+KkqmK9lFcQLNbowwQ5NZSjMe5U+5cJ70zhlB9F4ab/VR&#10;x6SWc6i3Aba1f8O+2v/BBkoDAcFiq/F4t9pEfF91ETZU+QkHq/JmVqdxNCBFr0+vXJsduha3Nek1&#10;a+0ioKzD4TqkTVbfYJvVf7BPAcbqy3C86nKcqkGtVmcNHGtTXtTlja3LLT2DU/3NcCGd9O5Ayt/m&#10;AFxra1LIHhrXHvirA3Q5CN+uh+HUfCeOVt+E41qVqe0mIvxGtk1wJgM53XAzHJvTUFtthUOrjbCn&#10;NrStQVpIr3K82Vp6InaApnzAdVfT26zEUYKAfRvS1cZ/wab+3zhYm4368UCd32FLGnmyNQGvzTo4&#10;tGXnZkdypma1I6i4tCd7aksp0ZZalOflrBwMUuLz8kAEi3PcurbeAdd21jhDpuXSag//Q8lB7+TW&#10;Yw+Oq3OT0bi23s197CYD2QaPngfgSWNybU/A4z7dyXTcqLcFJJ5dj5IpiO3wPnQlayI19iLDDCJN&#10;9+pyxEgcAUUwJUYogSCouxO9twPCCBYBnewRQakSJhlCaSUpE9mHcouAENFDEoNOoRuNnmw1mmwi&#10;uBtBp+dJen2CDllYYM8jlFJ7+Rz2w7kWJRQZ3Gneu9ONV+FU/X/p8f+BU+s1vA/bqMUJrAQBu5p/&#10;4iif/+GaP2NftR+wt9r37APfUh5+ha31v8XBhr/Cmb91aUDDbLASe5p9jp8oC36rPgvr6r2Pbex7&#10;exoQOPgsjhKkT4up8V6cJ5j60vgD+wkIyI4GORMMnRFCsAoS2+rFc+52BH4E3gD2FT/2aW/FEloR&#10;vNptw9mW7GfN2R947iea/oEjLX7FjqZf4fdmr+PI12sQH+SLIF/Kr1APxIR7ISLYA+FB3oiNCEJc&#10;bKhpWWlk2rkpSI6PgLurA2wP7yFYbIDV/u1kAZv+xYZ/fsXGlb9jy7oVOLB6DU7+th0b+v6AXfV/&#10;5Q36/7T11nFWXkm38PHT3nRD4+5OgJCQQAIkuLu7OzQN7e7u7u4K3bi7BkggWAxihIR4Zuadufdb&#10;36p9YGbu/d0/qp/Tx8/z7Fq1Vu3ataNw1L4I1/sdwv0Rp/HwjfO40I1AMPykyv7K+gKplJIW5Neo&#10;yc71rsVVHgUIHr53kc57ngzhEgHAUiIri41+JRB8P+1zfDdVcgZfqmIRCyB8ji8mXsWzKdfVlORX&#10;aprpJsFAphLPkfIdVfLgI0aF6/05APqQFbTNRYtLBurNCdT14cgz70eKYRvCTMuw1zgNyxUQTCAQ&#10;LEW4Zh+BIABVxijSwEQ06UmVNbxIBIAWm0SygVSU24ch1Uz0JxCkObih0N6L+pBR1poU0cjIy9dX&#10;2gUyGpCqGYJRqglBhRXpuXUEauwZaRjhK/R0PDkyspfTKujAtV1iUErtl2tiBHcIINX0RY4xQEX2&#10;ijaRlDWhKLKjw3OwFtEK7UM5IEP4mgjkWcsqMxoHsUSadKM3svn6gg6+BD1KISv+LsqVLEeCoLUb&#10;sm3c+VxvUkh/MgQ/5FoFEEj4frZBBIgIvj8HvTgFGUO5czi/XyRZRwyaKCdqOkShso0Y7+tA4OD/&#10;jb0T1OtquseRkhIIOTirnChNnGNRTJpc25nMpiNZjVS/0fEaO2eiiTKmiZG4rj2jbReyDjKJIxzg&#10;B/l/g0sKjpExVLWOQyOBR6LiIbKSIz3IStqTXXXLxwk685G2ZBtdKE3a0TE6k9J3IpB0Z1SlBDnV&#10;q0gdj5PqnyLdPjukRO11caIrn0+GdlQYDGVbA39XLbV+hTkUJTZBKDD5otDsR1D0RxHPZYmD9BKg&#10;cznyWlAGFFh5IZtMOMOwG8naHQQAsS0MChsQYdqCZKudZGy8/pQQlWRmYY4rsFPzFvbpJiFQu4jB&#10;ZiMS7Hcgs703SrvTecmwGgmGIq9ODhS5VE4mQFY0qBoXhtThyvBGnB9CCUWWcGEAwZDy7PxAWWbP&#10;39wzHUe7MaCQ0TUSuGv4mRVmgpiDJ3LbH0BUqw3waT8f5W5xOFhejLIijt+STFSUkNVXUdY1yCao&#10;9TjUXI+mQ/U4eawFt69fweNPP8aDT+7g1rVLOHm0GZq4IC/EBnki0v8AIgLcFSjkxkSgLjgXkUP3&#10;I9Z2LyNWKFqoxa/1Oognoy7jydtXSc1OM0KT+o+9RikgOYGrlmTh6NOqMOZS/yY+Lv0MZXnyFdwZ&#10;eREPxlxXeQIpJpIKs2/IAL6f9hlB4Bv8ufi5YgVSEPJs2h18RWD5avJd3JfKuTHXcI+MQNiH6MZb&#10;ww/jBtH/Ju1K/wac6cLBQPRstE1EiZ60SOtGWr8VIfql2K2fjhXa8Viu/RB7qPMjzHup/QNRJuWf&#10;pjjUmUnLGb2b6LSHHEnNafmUBQmUELJSMcPGDblmOpWBmszkiWIrb2WlohudSSFlIPH9yh1C1CAr&#10;4WvL7MJRbApGiTEYBYzeudZByCFdLySlK2xHoLUm3WzFwWbnye/Co40vo7w/csy+yOIgzRHHtQ1G&#10;DoEhh4/l2DHKm71RQOqfRa2abnRHKt8jhVEr1eYAkqx2IdG4CylWrgQw3mcgMBg4kPndc1p5Ikdm&#10;PAzefO8AZJuFUnryMxlRnHxJMQWUfJFPNlEoINFaFmyFoLwtaXObUBQ78ffJFHLXGJSRpZTwvkI6&#10;QQXBoYIgUto6EqUEjWrKj1KCXVXHOLQMSidjIDvoSBAQ5kA20dQhDQfpnIcYGespc2rJciSxWk8m&#10;Ik1oTw7IIzhIIpWDngP/NDXz8d6k8x2EUYlDkFEQWFrIOI52kww7mUf7ZBwmiBykBj81MJvsgu/t&#10;SJbXjiBEUGrqksggFo1ym0gU8fwX2XuiwN6b55nnQ+OBNI0nsoweZFI0nWTiCZYufsi2dWc038vz&#10;SUZs2kbbinjjesTo1iBMCoUYZIoJIhWt/FHW0Rfe1nOx3TAaBygNQnQrEENGkGxwRS4BppKssK5D&#10;AZp7UiINKcP5wZQ9ZLNXR3Ls8nj5jQYlj870p9TtVULWI0BANkT2c7YHZQPPwTGpK+jK8dktnuc1&#10;jOBDyeHAMeGyBxHOKxA8YCny9gWr/EBclJ+i/MnxIUhNDENKfLiaEcxIjUF2ZgIKclNQWpiJmnKC&#10;RH05aivz0VBTBE1eYgTykyKRnRiOzCTS6vRoFCZG41BcARLedUO0/XZUtCUQdM7Gte4H8fmo62pv&#10;gofvXKcckIVB0lvwhgICqRuQirdL1HJXBjTh+rBmNQUk0z6f8vlSz64WzBAMBAhkBuEnads071vI&#10;qrrfyAq+m0qJMOMeHn94A08+vINHEz7Cg/dv4gElgixzvsP3F6AR/XhtSDPOd27A2Y6lBIJMNDCi&#10;l2gtQJCi34YQA4FANwMrtROxUjMRewUI7PbQQeiwmihUmam5jaT2Juo9UvxG+1hSvWA6zQHEaLYj&#10;1rQdKbo9yNQy0uoICDL1aMXBZKaZ6JhGRg9SSWV04AI6cqEV6bttIAr0/F/H/wkURQ6BjOrBqOpC&#10;gOjEaG67H5n2Il/ckMFBmGnjhQy+ZzpBIYPRKJ2WxQudYe2JNBN1IClqEilqimkvErU0zR4kkq4m&#10;MGLFU+rEW3OgmklbdRy0/N0pJkYw7U6kWbvS9im2kCK6VeadyR5yKR1S9K7IJHvIcyTQkOnk0grs&#10;yR7sfFWOocDOnwBB431yLHYSlkK2RcAqcCRoEAyKWkt+Igzl7QkKHTluyDAELCo7xaCcUbiYUbiE&#10;Uq3SJRa1bXiOCRo1bSVHwQhNXd7QNYFAQBbC280c7DL9e1Cm19qn4bhMu/VMIh2OV87e3IUsQ6bf&#10;2tHB2yXzebxNaSJRUiJ+CwGmqS0ljyM/QxKorSJQzmMRr0chr1O2OLzUfwh7Ikgm87omaXfz/PAa&#10;2B5AmvaAat2f18YHaQTQJFueW+sddPrN1PybEGe9FtGGVYjQLEOUbjOyeW3LHAmy7Xdit2kstpnf&#10;gq/VTMTYrUdKW55XgmuZcwzq2+cqFnB6UAPOMXBdf/MIro88jGsjSN2HHCQI1OPaqEZcG9mIy0Pr&#10;KYEsdSbnu5XgXOdCnCC7EiA42Jnyoh2BllKwgmAlOyyntd6FoA5kIGPXoTIoFjkx4XR02f04EUV5&#10;PJ/VZE6UCjcuHMOdG2dx/+4lPLx3jfKAfvvJFTy6fx1HmytRyOdrUiP8EU9GkBLpj/QYRhyiSHFa&#10;Ik6mliBtAlmC42YVyRo6Z+DGkCN4OPKq2pno8btSM38ND9+9iU/evIJbw8gEhh7HrTeO4cqgJjXd&#10;Z8kR8APfu6Zq2YXmfzXxjiookg1OpEpMVtm9nCsr1J7guxmPKQvu4cnE23g4nuAy7iPKDalWvKsq&#10;FEUayBTTzTcOU3oQTQk2ZztRT3aWYo0sRvZ4lJCqCxCk0YlDKQ32aKdhtWYCgeBDBQTh1rz4eiKq&#10;gYPFgfrcJgJlpPUiFap1UaTQHogzbECUdi3ijJuRZNiBFA2dSrMLmRw8OWYCAh04m6CQpQDiAI/u&#10;HGTujLIedCpSNoJFtslDDT6J5nmO3hxgjPouPshrz4FGjZlkuw+JdNJkvpdE9iQ9nd3ghlQOykTe&#10;TubnJBst9yUShOLp3OLwMaSmYrHmrWrL7RjjNkSbNiPavB5RpvWqrDrWegNiDVuQKBHNuBMJBIUE&#10;no9kW/4WsytBgcDAY5q9nCdXSg0yB8mKU67kOJCtUN9m8vflURLl2vG7O/J72xIsbOhQZBY5Zh+e&#10;C94vzIUDstBe5EsYHYlyh6BX7BKqpE8OwTJf9qJsE46SVgRDZzIxYRRkO8WOwXwdAZlRuIZRTphI&#10;KZlnVRsCBx24iRKkqjWd2SEM9Z2jUd+REsshHKVWvE6tEyg9CAgyVUrZVMXPrm4rIBNF5yT9twtm&#10;dA9R0ifXgdfGhtHdQJlLME3UuCKBFq/dReN50TB6G3dTTsl54PXkOUnh/4mGrUjQbyEzXI9YmTI2&#10;rSYArEI4g0uEfj1lAyVjW0+1j8AS3UCOsTfgZT0L0Q6bkUNHrekRiUMDKHEGlpPt1JPmH8KZvi24&#10;LoVMo0/h1luWRjvXRhwlALTg4qBDODewGqd6luJsn3Kcp+Q90bEQh8mkjvZIIBBEoa5tOAFWJJ4E&#10;jn1IaLMFni7zkbnsAK5VHsLh8lIcqS/E6eZy3LzQjEd3zuHJ7Uv47O4V3L91AdcvHsPVc4dx89Jx&#10;XL98Alf5/7GWajKCQmhiKAmCD/CEBDMKxdCJUiNRnEHKlVqGzDkhCHUm+rl4kvKl4Prw42qTku+l&#10;LHTcx3jy3sf46kM6Lh3247fOM1IfV4U/UjYrzUQ+fouOS5Oago+Gn2Q0P4U7I2Sm4SrB4SY+H09H&#10;n3Cb73FXNSb5esan+HwyHX/Kx2pFmDxHVsbdf/uaqq+XZKEAwS2ePPkMSUqe7lCFU51IG9tmocEu&#10;gfo+RCULM4jmYdbLsUczBWs14wgEHyggCDPtQqqGUU0XRirPCMYoVyZdkJ04MK196XR7EK5ZiVAi&#10;f7RhPR10K5I025SlEhAyjWQIVmQVBkZYRtUMOm2G3g3pErnpvOnG/WqQpL+yFNl6jVE7gQMxngMs&#10;2cENCZQnMYZdpJCMOhLlGa1jZWBSjsTITAVBJ8G8G3H67Yz0ZCZ06ih+jyhS0kjjRurU9Qg3rkOY&#10;YS0iCFoR+o0I129AGAdoKAEsgmAQZdhERsOBTABJIJjF873iyBjiyCTi9XuRzM9NNtM5DMIceE54&#10;XjLs+Hv43bJEPhEgsglKmSYCgy2BjZIji78nU+uBDFLqdB4LnPwVw8ij9Mm3C0QhqXI+dXY+2UIe&#10;GUWOniBoRVbUKoigYslVlLQN4XMtgCH3FRI8SluHIp+3i9oQRAgghZQpVe0JDq2CUcrnVQkdplQp&#10;daSO53Uqb0MZZkuHtw5DgcEPxcJSTH7II0jlmnwsQMXvK86SbuOKJMqmOLNE9fU8BzxqN/McE1Bp&#10;sZqtSJbgQAaQSomVYqbM0kll6GaCwSYCMYFVuxrRxlWIpCwI1S/kOV6NNCeCS5cD2GQzGRM1vbBQ&#10;2xc7bcfDx2YZYvgeRQS9Y0PzcG3MIdx45zQ+ee8iPpbKS2nM++55AsFpAsJZ3CKLvjL0BM71acF5&#10;1XCnjEBQhlN9cnGkUxoOtUlBA4FUNjCpEgClnCto5Y0Mh32IabMRbm3no/JADG42HsSxqnycbMjH&#10;qYYCHK7MxNmDxbh2ksz8NP3xTAtOHa5BS10xTh+uxjnef/n8EdpRXDjTDE1WbAgyCQAFydR7GfEo&#10;zpQOJsk4U1iFknVh8G+3EmmObtQmSTjXvxr36MjSllzWsX8xThqPPsRXH9wn7b+haghkEcxdmcp5&#10;4zg+5Q+99/ZZyGKZj0edp4y4isd0blUi+ipX8HLuZ3ghC0JmP7YsR57+GM+m8n2nfqyWxUqi8BHB&#10;4JO3LyjpcX3oEVVYdIlsQPIQ53pW4kS7HDS3ykCdNSmqKYiDixrPfidCjMuxVzMD6ygLVmsmwdWw&#10;AuE2HPhC240hpO2MHHYEBA6u/DbuSG61G1HGLYigFgznxY7SrqdzbmLUID2kpWi3IY2DRBkdWaoX&#10;UwkMYsm8nUQnSzaRwtPBEvl/Ap06yciBSGqf4uCJzLZ+SHH2RgIjbqR2C20rwWYHo/pOHrcjhs4q&#10;x2jjDsRabWGUJzNRkX4dvxOdXyvOLgCwDkH8foEErGDNGoQwYoXwqG5r13Cg8vtrCAa6DYgjGMQL&#10;g2CEiyWYxBAMYvg7Ekw7VW5BLJlAkEBmkWjexqjJ+7VkDvzu6QSLdH7/dAE4gztBgVKFICusJZ3M&#10;KcfeF+l6d+RI2bUdtbWNL59DFuFApyQoyG3JceTZU0o4B6ijZNFzeCxqG0gw4GMiSQgQOVZ0Yr6f&#10;zH7k8jXFBAWZFi2kDClyJog4yONkGK0JLk4eip3kWfuRuTDim2j8XplkVlkEsyye3xT+pkQ5t4zq&#10;UbqNiDSsIYjSmfU80sK1qxCmXYFozQYk2WxHEn+7gH4inxvP+xIIsIlGXn8TJQGZQKRxJQF2JUJM&#10;ixBiXob4dnsR3mE7FmnHYAKBYLauO1aaB2KjYRz2GRby87agomsELo2uwYP3ruPx+Fv4bNJH+GzC&#10;Lcrca7g7+hxuvnlKMYILAw/iHFmDmk4dUklWUIijPVNxqFMc6p0oX+0JkCLRBJDt9yHTlszReSdC&#10;nZbAf8AyHAtPwbHiHNTlRaKxNAHH6rJRnEqWlhaG5tJ0HCxOQ2VeAvJTw5EeR39PIIBmi3xIRnVZ&#10;Ok4erYCmND0eBUmkVJkJqM2XFyShJCkeJ3OL0LQrGt7tFvBE7aXmisHJXoX4aNAp1dji6w/v4+kH&#10;91SmX1pa/Tz/M5Xll3LOj4cfxdWeDWqBzl1ZJzDsJG4MkpLjj2iyDvsmvpl6T61Ekz4Fvy96qo6y&#10;GOmn2c/wfCaZgaxkI/v49J0raqntbenjRuS8OqiFzl+L092opXrU4cqAalzoUYxDjmmotyPd1wbw&#10;hLkj1ZH6Sb+cF2UWNhqnkRVMxT4OhDAzB7mWg8kYjDwzI5mZ9NHaG1nWjMpkEaG8+OF0tgipIqTj&#10;xXJgxGk2Egg28XVbkUoHTiEoCENI1DJyvLIk/Q5GDzIroeKMwnE0yTEkEBgSJerbuyLRiZTfyQsJ&#10;rTiI+J4RfJ8IHYGHA1AdX5lsqR3Bz42gI4dp6fj8LuLgYsEEgCAdjQM5kBFKAEFM7hcLIYiJhREU&#10;IgkeUgcRw/eJ4ftFE9SiGenEOeL43eIpHRIIOsIYEsy8bWX5DfEasgf+vmQdQZPfPc2KMoLSJ4NO&#10;m0z6nMxolErnSzNQUmrIvggQ0pgjlaCQSqmUQVkkeY4kjURlDl7KpSxZEWr0prP6EFiorSk5JFGX&#10;TbAQ2ZFtTdCwlZkQHzoyAYEgkU2JlcHPFRBQOl5yKvz8dDp8hhWBycaTn8nvIpqfUT+Z5z6V0TiV&#10;TCvBmr9Tx3PH8yDAKECpAPPVeQzR0qm1y3kd1ii2EK+n8ZrE87F4nkexOJqAgDDEEO0yhOqWIdCw&#10;CMHmRYhpuwl+bZZgnmY0pukHYo52ABZpBmG5dgg2ad7HPt1shJs2oKxnFM4PP4z7Yzjux99mUCMT&#10;Hie5L2r18Zdwd+wpXB52COcHUxaIHOhZQD/LV8VmTZ3iUeMYrToRFQuQtuHvdtyNFBNZnc0GBDrN&#10;Rfg769AcnqC6E2dHuyPan0ErlMAesBslyUHIjaGki/ZBdU40avJj0ViRTctDE5nBuVMHceW85A8u&#10;QNPEOw/XFuPUIVLsQ4yuB6twpLwIp3IKULMjGl5dFyHJeTfySaOPUovfI73/RoqDpj7B88mPVSMJ&#10;cd7vpktPAekn8BHuv3UWV3odwu0hx9RuSJ+MJDOQbdSp8x+/dwNf8ITIarJvJz9Rq8UsS5PvqUYc&#10;T8k2HisGIIlBsomR52my3kAYgSxxPklAkFV4PHlqLrkC57oWosWJjMCWFJ/6P88gGfWtCOZFdNfN&#10;xTb9dKzXTsQ+0rpAKzq20Y0DkxGMFDTPKUBp+2SbHYg0beLAWcdIvY6RwsIGEsUIApYjAYF0McG8&#10;GfFE/DhaLBmEUPB4avZEfmYc/5coHEcaH0fmEEn6GUYL5vsGSzRiBI6y3UqJQhpPRw3h/aH8vFCh&#10;9XTaELlPGQctHTpYT2dnJArUr1DmT3Dzp8TxIxD4cxAH6lciyLhCPSeIt0P4/BD9ar73aoTxPcIJ&#10;IjLYhSFE8v2jOeAFEGLUmgkLNRZT39dEpiCgoCOQ6bcpOZFMGZRiuxcJkpTUUJdS6iRIPoPyIkXY&#10;jiy+omRIpVRIEclAgEg302n1AhKefNyN5qokUpqBA9laAEXAQiSVK51/P1nAAWQ7eDCak3HwtRm2&#10;lB827nw95RavVSafk2rtRrZFhydgJ1sLA+P/+gOvND+lFsE0WuTQK7ofbVxNQF3Gc7iCxvOnWY0A&#10;OV8EgCAygSCCQDAZYigfizRKIpDMi9cgmswh2rCaIMr7aRF8TohuOZ+/hK9dopYYB9osRlS79dht&#10;NZ1AMBRzdW9gsf4trDC9g9WmUVijHY3N2nFwNU9FhO1O1PTMwI236QvSJGYsZfH4a7g3VpZ38/9x&#10;53DjTTLcwfVkBtU407cEJ3sQDPpl4UgvqUKNRaXUi7T2Q0FrnhcHyheytzjbDQjutATh41YjY68X&#10;ChIjkRrOaxNClhrpjvjA/UiL8EFKGFlSjDeaK/Nx5/IpPH1MNk+7d/sanjy4gy8f0+c+uw9NVVE6&#10;Gipy0UR9UVOSieaaUhyrLMbRnDzUe2XAq+9SxDpuJcULQYMtfxDpuGxa8uO0L/DdxEf4VfW1kxLh&#10;Z6rj0I+zH6nOxR/J8s7hlARvnMKdoSdVwdF9aqOvpbvNtAcqNyCrxtRGqAQAWVX2aIxFBkhnHEku&#10;qnZn43kf7//0nUtqtdq9t6WS8bwqK70ky2+7leJoqywcdclSOyIXG6hNGYlS6NQhdAYv3ULs0s3A&#10;FsOH2KeZDV8TLzI1eSr1ZAajUaaAgM6Ven0rIqkhow2MCtZbGMU3c/Bt4eClcXAlM5LGERxiOVhU&#10;2TE1eRQZQyQHUCRZRLSRNNzMqMv7o6nZowkeosnj7XYgqwt1dJ9AlA0javcOQITDJoRaraWTr7VE&#10;c3F4ZZborqI9B2wAB6w/B6EfB7SfbimdXwbiYvjQ5OinbCmfs+zfFsgBHqThIOd7yO9XTIFOIBbK&#10;zxO5IN87Rkun+bdWtsgGkQ/xlCYqpyCMwczbwnBo8TL4jFvJGggWtCRKC1nPkagReSQMQYCBRpAQ&#10;SyVICJtIprPL+ZXnyOxHuhi1ewblVLp+FwF5D/U8b/O+JD4vUSr4KEUk+ouDJxvE9hCUaXoaJVk8&#10;v48CLloM2VOMTpiVhclF8rxF8fcL7Q/SLOW5tFggz1UAzV/Dc6bheeQxgFFeACGUABrG8y/5lTC+&#10;Xl4bKgyAFkLgDeTz5fViXtp58LdeCL+2y7BK9y4WkAks0b+N9fqJ2Gw1BdtsPsRm4/vYoBmDLcax&#10;2G+ch9hWO1DbMxmXxlLWUi5/POY8Php1iXYZH40+qWYQLvSvxZVBZLhDqtRq0aM9yQg6ynShzH4E&#10;U1p5kxl5ILMVz7stx5XjRvh2XoiUeTuQ7xeK5HAGtAQvFfWbSlNxrrkK108dwid0/juM+lUFOTjV&#10;3Ih7d27i7kfX8cntm7h26TxOkwCcPURpUEydUJidgOy0aORnxqEgJwVVuRloLihAS2wJ/AatRYTT&#10;JmRa+VKvpOJK3zo8IbJ99+Ej/DBZFgw9x6+LvsOvi7/Gb0ueKa3/aMw11e77hux+NODVRieM8A9V&#10;a6ybKk8gbc2eTrmhWMJn1E9Pp5BlzHmAH+c+wXczH+F7WT469SM8pJ56Mu62moa0MAL+sJFSqyDl&#10;p5QI3QlcLjmUBumoNUllGHUjo4/UEYQxAvtRr+3Tz8EOwzQ1lejB6Bkqg91qLyUPownpsUT0KDpx&#10;jB2jPU9yitNuUlsOUA7CTOttHKQbGYUIEGbqbjqRUPpwoe3U6qEcfOJgEYwqkdST4RL1la7cjEQZ&#10;6O3dUf9WJA6+m0hLRS4BIcR+PYLMlgguFmxgdGe096PT+3Lw+Wok4osthbd+CbwMNLIZL/18eGos&#10;5mOYD18zj7zfW7cIPgQJHw58Xw7aAIJDMCOhWIgAAiWE5UjJQPYRToui40TzN0QTEKIFECgdYglg&#10;AgByTuQYJ85PZqDYgZGU07SRACkguUVJikSTJNZIySU/YtpK4/nTEkQ0u8gYKJf4+iSeA5n6TDXv&#10;RQblkQIMOnWydieZAp+joRyRnATpbiKdPIGWaLbcjpdiHn6PRCuCkrAU/q8YmHkLAZuARlCO4LkP&#10;FycmCxI2FKxfxHM6HwHGRfCnnvfl9ffjfT6Gebw9l0eLeZG6+9FJ/Xn+Anj+Ag10eI6NQJ7vQL2A&#10;xCJlfgwkPmQBvtqFtEVw1/D1rZZij8t0zNcOx0LdUKw1vI+d2vk4wPPuYVhAm46d+g+whaxgDwFC&#10;WurHObiicXAGbr1HZjD+LD55n0Aw+gJuvXscN989ouoJzkoFpTTd6VuI433ScaRHCqo7hKFMyshd&#10;vJHvTEbgzPPnQOCzXwPPzguQt8ELJ4rLEO3rhpxYPxyvK8SZgxW4crIJN8614KPLp3Hv5iVcOXcU&#10;1y+eoBQ4juamSjTVl6C+LAuFsQGoiAuEprmxDLWVeSjMTUJFSQZqqoupIYpQm5WBqpAMBA7ZiCD7&#10;dWp+u8Y5Cee6VeDR25fxy6yn+F028Vj5Ei8Xf0d7il+XPVUJvy8/+BgfUwqoxUKUBvdJ8T97/wad&#10;/xPKB7G7+GHWfcoJsoMZn9Dp7+HF/Id4voByYdYDfEsweTb1rlq0JEDwaOwtfDLqgmV6UpayUnJc&#10;HnAIZ3vU4hSBQGrJG21TUKMLQ6FRElhCWbeR1q1BAC/0fqL4ds0MbNNNw37S6iBS4yhGNzGVhTcy&#10;kpgZ0XmCk0m9ZA452XY7Um0YAe3oLObV1NprOPBWIVScimbR6kLdqTcNawkuklFmNCGtDOftcIKB&#10;bI0d4UDAoOMH2KzigKCjC8134MCzYoSh8wcI1RcAMCzlAKVxMPkQALwYsbw0i+DBgehO8+Cg9TTN&#10;gYd2Ljw4GD35mzw5+AQcvPUL+DoCAV/nI5FOTyDg7wwWaixaWLLd/L6ilV9bBGVDJDW0MIRogkAM&#10;gSGW/8eRGcTp6XSKAbwyJRno/GRF8WQPqvSaYBorYGCgQ/P5CQS+BL5PEu9XuRI6uViSJB/p1HJM&#10;s6G+JcDKdF0infr1c9TzJEfx75kNiyxRMx0is6jhYwjswlxE3sisSSSZVyS/e+irRGkgQS9AWBGv&#10;tx/Ph7eR54Um58dLR/DkefPkefPQMhjopsOTzuprMwv+fI6/nD86v5hQf1+eVx/NPGXecn4Jut4E&#10;AW9eD3e+1rvDPGywG4U52r5YYhiOTdoP4GZeigDzWjKOzTyu5vvPh6tmlvosH4JSmNUWFLYLw7EB&#10;ZTg1qApnBlXj0sgmXH+3GVffOYSLb9ThwpAaxQzO9y/EiX5paOmRhMYe0WoHpXxJkDpScjlSZrXe&#10;hMi26+DXexlKNnjiXnMLztaX4QKje3N5PgN5KqqLMlBZkMbAnoCSwlS0NJWjsbYIRXlJyM2KQ2F+&#10;vGIPNRkRqIr2geZYMzX2yQacONqA5kM1ONLSgOPNDShNT0aORwSC39wCfzqBZIvLnaJxvkcl7r1x&#10;Ac8nSY+5J5CKQAGDv1b8gD9XSi/7p3gx9xEeS5MSaXcljUtGnlFAIE1JvqAkkHyClBr/MPNT/DD7&#10;Ib6dQVAgMDwjMHwuDU95/IKMQdYpPBknU4cX6fwn1JJkqU2QxSWyCOVszxoc61CAw+1z0OSUjipz&#10;mCrsSSfFTOLAlYgRpF2MAxwAW/RTsF47ATsF4RnFgykBgl9p8lDS+whqrgg76kRS/AhKgHDTCt5H&#10;h7IlnSQVDDAu4HlgFNbN40BjxJGoQecLUBGEzzMuRQgHg1gQKaQPo4y3RGuaBweUKwfiPkZwXzMj&#10;j/UCvsdC+NNxJeorys/3ECDwNS5mhF+oor4HB6S7ZgG/P9+Dg9mDUc0CAPMUGLwGBGnZ7muQ6CdS&#10;Qb6TgN0rIFCsQHIHBCxGz1ACgModSEKUFk2LIZCpo5iWoCCyQc/IS6mgKLhyzC2MyqK/aSJ5CAKy&#10;a1QyQTPJxjLrEE9gTSKbkP8FIBIJEOooYEE6L5n8FLIIsSQp2yUAKIcXhiafwfeP4+dI/sIiXaTZ&#10;C49GDnyyFTVN+orRWJKovI5KSskMCmURGZGflueW58pbP5vnbybc6fjuZILu6vZMRu3ptGnw1NNB&#10;rcgKrBjh9TyPvKbivF687aWbS+efTSCh8ZwLEAjz8uJ19DTNgFeHKVhiHIiZ2l5YZhzJsTUJ+614&#10;vm3XI4wMJoSsJcB6FXytlqgxE8RrGkO2VOASoNZeyBL14wNKcWJgGc6PqFarN4/1LaPzV+JY9wIc&#10;7S7l2Mk42CkejT2jUM7XFbp4KiBIb0UJ1Wojotrxeg5cgbKNnnh5nmz7RBNaijPhumkFJo8ZgbXL&#10;F6CqNB+nyQzqagtRXJSC8rIMlBdnoILPK86LR3ZiICpTyaIjvaA5dZSIdOEM7t65gQuXz+Dk8RZc&#10;PncKF88cw/mKFqTM8YeX/VokU8MVWYfhRMc83B7Sgs/fvY3vJz7Gnwu/x/9a9Qv+RiD4eeFTfD/3&#10;IX5Y+IBU/yPqesvKxJvDjuPum9LT8JrqSyiVhc/IDmR68NuZD/FsxgN8OYW3Z1MOzPoYjz68SiC5&#10;AmmNrvZLIKBIMdGDsRfx4L3zuDvquOr5d7FfnVpkcrit7EYrm6OGo8DKD+laAoGVDGY6O6myAMFG&#10;XqyV2vewUTMVbhwsPnQabzqPDymfP506kDTSjwNAlpNaIu8c9boDGg4c7RS1xPSAdhr/nwlPPs+X&#10;F1gA4bUJUASaFqijL53ei5/hxff2FlDgZ/lzUATbElzsNyGUR0U5Ra8SBP4PILASABH6/9rhFxAM&#10;CAQEBQ+C0P8NBAIyCgj42b5mAStGpv8bCHQiP8heyFJExrwGAjFJjsUYV/P4CgxeMYNYRn8FBBKh&#10;tTRxUhWVCQR03tezDUl2BAFrYRB0aJETr6SEkg50/v/DGPXVDIuAwKvZln/nIqSAhw4kFZJqhoNg&#10;LCYSRixCwJom313MMmVqybEoIKCUClSg+iqiGxiNtRanP6CfZgEDmtxWppnGaz1TObsFIGbzfl53&#10;A68/zdtqFnysZ/FxAQIZLwLOvN9pAXa1m4jZmgGYre2P5YY3sUU3mfJzKQGe4Gq9GZG2km/azHO9&#10;ged4I5nmFmQ570dh23A0dc/CYVlYNKAcR8X5B5aoZcnNvXPR0CUDBzun4WDHVDR2SEC1QxQq2wah&#10;on2A2nJdpg6TbWUGiuek3SpEDFuFrOW7cTY1HcfT43CETl6Tn4LsuBDER4Xi8MEGPHx4C5cuHUNh&#10;cTKyc2JQWpSG/OwERAe7IcxvF4rTwlFGVqC5feMmDjU04mBTI65eu4ybN6+ivq4CWRmpOFXVguIt&#10;ifBovRJxdruRYw5Ag20irg6sxf23ruL5FMkRvMA/1/yhduV9ufRryoOv8HLR5/h62id4/N51VRb8&#10;QDZIJSP45M3LpPiX6djSw/AjNVPw7fRP8eWkj/HdzPv4ecFjvJj3QDGDryZ/BOmK/LEkGd+5oJY7&#10;3yOo3JAk4YBGXOzfoJafXiadkuTK4S5ZqHWMRaF1EDIlu8zBGEUNH0iq7U6n3qybgGW6MVhDPbdD&#10;9wH20bndSA8P0DwYHTyVk/OCaifxok6GKxmErFzcbyAA8LY7B5UHQcCLkcbPmihPpwvmABE9Gcgo&#10;LIMwQCWVyAgM4ojLEWZcqSrN0rq7onSAN6oGBiCn1wFEOq9SQCAJK18BAbIWH5qAhtB85egiAQg4&#10;4vweBAYPUlZ3mgcHukgCD2EMr/IFvtTAwiR8aAICgfzsYO1yMgHLMVgr+YLVSsaEUs6II0XQ2cVk&#10;H38pnZVMuQIFOlssmVKcYTOd21KDIM4Zp5cILdOplAivcgjxdH6pWExgRFcMwSQsQcCATk7HV0lH&#10;AQiaAhOpXxAGQGkRT4BJEGZBKaKM0kJmaeLI1GLpQDL1F/3qeyoWIEcCVRiBTE2jvkqABqtaCpkV&#10;WMbzL3kV0fJC52epa7afAK6MgOBGc+X1FHN7BeyyfFjA3k2ZgAUBRE8AMBMICAZeRpqwAzMZhd1M&#10;eHScjyVWb2KqrhuBoJ8Cgs36idjHQOJvFIm4FdGtdvN37CFo8jyZdyOtlRfyXYJR3DYRh/pIX4cS&#10;tPQik+1diBbpSdBP+j6koaFDIpq7pkDamzV3JxA400lbB6C8nT+K23kiz9ENKXY7EevEa9GVkm7k&#10;WqQu3YGmxGRcaKrA15/ewK1Lx3HueAM+vnMdd25fx+XLJ9BM1p9FOZCYGIr0lEhEhHjCz5MMLS6Q&#10;zCAJJflJ0Fw8ewbnT53EsaNHcfbsedy+cwtllYU4sM8VyX5RKN4aD7+21MiOO5Hj4K+Wcp7vVU16&#10;fhlPP3yAXxb+oHbo/cfaf+D3NS/w24qneLnkKzKCexZt/zajuWoqcoUy4SrujLxEMLiCryZ+rOoG&#10;nhIEpJeh5Ay+n3EXz6bewWeTbuGJ6kNwkyBiaX32SHob8L2k0eb1oc38DnU417NOLVE90TUPsi1b&#10;rV0CiqxC1MqxFM0ONS0UwAjpqZuDrcbxWKR5C0t17xAUxmKn5gPsocPvo5Pv007mIJjMqCBOT9PR&#10;8anvfEgx/RkJJM8QRCcP5kATC6e2j7RaTeRnFGU0jWHEjaE2jJf6f0mOmXYj1WEfSnr6o3poKKqG&#10;haFssC+S221HuJksxUqiNkHgFRAoEKD+FJMo787II9Oe7qSpKkIJQ+F3OEC54c6B7kkw8BCWQPMi&#10;Y/CV96I0EUYhOllmDsT5QwQAZAbh1SyC0Oj/BgKVI/g3EBC0aDFGsgGjTLG+AgJGtnhb3haA0Epn&#10;pi1IJgt4nUxMkOW5ig0IOND5zRbnT5TbBILXeYZYgkCs1F4IYCiG8QoAtPwMMY1lHj+O0T+Oki6G&#10;Dh9N4BL5ogCA31kZ7/9vAHj9+wJpATQ/anlfguO/gUAzRdk+XlNX2m6CgJgbr/V+mjsBQGw/QcFN&#10;gsEr5iDBQcyLgcLbIElm0n+nqdjadgJm6HtikqGDAoJlhpEEAgYWK0oSsqoQspwohz2IM+/hubFM&#10;vWY5BaCoYwQqu6aioUcBajvnoq5DJho60tqn45CwBMqBhtZJaGxLOdA+DrXtIlBuH4xSJz+UtPJB&#10;gfMB5JERpNpuQ3TrzUgduANRI1czUHvj94eP8NWjj3D/9kW14lDWGty4cQm3CATnzx9BU1MpGhpK&#10;UF6erXqPxET4IjbSH3lZ8UoqlJdkUBqcPovLV67i0pVLOH/pPK5dZfT95CYunj6N60cuojmsHF6d&#10;1iLGYTeybDxR0Socp3uV4xGj+rOJD9XGln8jI/hz9e/4x4Y/yQi+x2+072ZI0pCRfdIdPBl/g4zA&#10;0sX403euqVkDWXT0bJKlh6E0pXw57zN8O+0evppyF48JAA/JBmSXZbVfgtjYS6o/4vUhx3Cp7yFc&#10;G9SsFh1dGVKL413y0NQmA9X2cSi2DUKW1OlTf0aY1iCQtNzLMBObTWMwT/sGFhPBN2rexxbjRGyn&#10;XpSEzn5SQ086mjhRMKNyKNE91rwOiTabkW63B5n2bsiVNQP2fsix8VFVcNk8ZljvR+arklxZyFNk&#10;703U9yX6+yC7oxfS2rkjrv0mBDsuhxepuzi2TPkFmxi5RS7oKQvIIHxVkk+y/ktUUkokhSejvyeB&#10;yIsMwYvMw5vOLjMIMnUoZgEOocGvphDJBP4zfUgA0NJJZKaAR5krFwCQ/IBEVplqk2KjKN6OVg7H&#10;6yuygA6oknPU+lLWHGe2HGVWJZaMIIYRO9ZA55fEnrAAkQivInscHVxMipJEKsjjCTrLc16zBFUy&#10;LexA8gGSexC5oZVpVgIA2YaY5XuINCE7ocl3FMASMFCFQfwdUkgVyN8ozi95ATHJ6PsIyyKV9yVw&#10;eprp3HR8NzI8MVedxfYS/MUEFMT+wxgsdsBAlmCkyZGA4WESQJjB95isSogX2g0kCHTEZG0nLNAO&#10;xRrdKMvUtK3kjiSZvB2xdnspTWUNyQFk2kqhVCAKnQkE1P0t/UtxsGcJ6jploqZdKoqN0ahqlYDD&#10;fdLR1DkJ9Z1iUN81GrWdIlDmSCCQ+gE7T2QzsGS32oc0ewY4h41IGbQDocNXInuDO3766Da++vgq&#10;Htw8h/PH6tHSXIUbN8/j668f4fsXX+Lpt4/w+ed38eBTsoRb59Uag2tXTuDWzbN48MlVfEIA0Rxt&#10;qcfZE804WFeJ8qJcNNVX46Prl/DZJ/fw82cv8FHZBXh120hG4Io0au98OsShtrl4PPoqpMfgb0t+&#10;xj83/R1/X/cn/lj1O/6+5jf8beVLRvdH+HaKpUZA1hJ8M1n25fsYD9+9rvIE0sD0awKJFBA9Iyt4&#10;MfMxfpz1BN/O/JSy4GN8QUbw5HVn5DEX8elYmhxpt6VIadQp3HjjMC4MqMLRTgSC1jmoto1FsV0g&#10;HXO/mjUIN1E7MqJ7maZio2k05mqHYZFhODZox2GnNaO+TB8xukSRvsc776Vje6DEMQBVHUPR0oc0&#10;rmcCjvfJwLmB+Tg7KAcne2fgeI90HO0i5Z+pqG4TqrrJFrYmWrffi8zW1L6ttyHSZgMCrJYpKq/o&#10;qE5qGBhpjHPhb5qPiFaUDnw8gFFcnFemCn3V1B8B4TVDYPSXGghv0n4xXwEN6tDXJowikI9b6gcY&#10;DQkAr0EgSCLlvxnAKkbRVXSkVwlCBQIbXmlvAQJqcRWBeY3p7GptAh06RoDAmtGH0VrN1UsSTxKI&#10;4sji8AoEaDzPYnEq+vN+G54DOx5FBigJYAGD10DxmiHEm8gQKAdita9yEvw+YpKnEBMgEIvmY/I9&#10;ZaGPKqPmbwogEPgrBiByYIkybwWacxXoezGCu1vRyQ2UeVqee5qrbqKyvaTxYnuo68UUG6QJaCjg&#10;IFiIvf5fcgz7NFOx3fw+VtkMwFRtR0zUdMBUTTcyzOFYr32LQeVD7LGexWvLc00mGmdNHS/rT6Qx&#10;CaN6kX2Y6tlQ0TkBDT0Z+Xtmo7FHJg725pEsobEzrVsi6jtLB6owVLYni6SVO4dYColklWMbBh36&#10;YJIVr4nTZmS/6YZgAkHBRg+8OH8BX589gifH63GHsuDq2RZcoaPfuXMRT7+gLz3+CJ9cJyunfUwg&#10;uHntNNl/M1paqlFVnoOi/GRoTvLPKf5zsbEUjUWpSAxhVMtKwrULZ/HFnUe4VXYGvr03IkRKc42u&#10;KDIHos46EzeHnMLzac/wl+wtt+V/8K9N/yAQ/EZm8Ateyq7BMx/iyYTb1PfX1RJkAQGJ/AIQP8z5&#10;At/P+gI/znuG57O/UKsOn8tWUDMFCB7iK1lrMO1jsonbfI/rlrbm0hLtTZEYkiw8S4lxHBf71lMW&#10;FKlmFMIIquwjUWz2RaaN1PpL9d4qRl5GVuN0AsFbZASDMZ8oLpuiupnnIMRmNQftPlT1ikNdxyQc&#10;7pqBqyMrcHlYOS4OlMUfpbggffm65aDFJQ2NrWLQxAtV4UywsfNAmlxw8wZGN8oERffnEXQYSUwc&#10;TCI5KDNcKTnE9mtnwdd2MUKcVyLcmRHNZjn8zQQBPeksnddPaC1NagjEfOj4wgJ8DAQGmq/MBkjE&#10;V1GfzMVIZmGmZJGCF0b9oFdmAQCZ4lytTKYNpVhGyQHS+ygphJJknCoqEi0u6+zphJIDkOhPJ5UV&#10;jTHCBmzkSIcVE8cVii/JQNH2dHSl9SXhJybRniaSQKYCpc5fZg0UG1DFPwQN3v9vSWElMxKWKsco&#10;/WY6v7ABiyQQi9WtViasQHIXkVKzIbmBV0AgNRd+woLk3BA4vXjuPQ2SU7FMDx4w8JzrxaknKnsN&#10;CHt0lIS03a9sr4aPifO/AoR9UoFKew0IBwwTsVs/Hmuth2OmvpsCgSlkAzM0vQkEQ7BWMwqb+Zw9&#10;xtnwMy9HjC3PoZUUQJHGkyUW0pmlsUxF5zhU90xGVZdEVHTg7Q5JqG6fTFBIQ323FNR0ikVN5xje&#10;F46ajuGo6yIrMgNQQoZZ2MYbuW09keHkhiTHzYghy8x62xVBw5Yif/kefFFWia+ry/B1VSkeNFbg&#10;RlMFTpAVyBLjow0VKEmMRqTbNhQmReDYwQpcOtOMQ03lKCxKR1ioL4KDvKA54euGes89OJUUgguF&#10;8WjOS8TJQ3SGC6dw89xVnEirhV+/DQix3Y4Um30o1PugxjYel4Y04itS/9+XCSP4B2XBX/jXxr/j&#10;n5v/wl/rfsHvK6W24HO8XPAFXsz+TO1bIEzg2bRHvP97PJ/7FX5Z8h3te3w/50v8MO8pAeAxPic7&#10;kGXIj8bJduu31DSizB7IdusCANeHyFJnywrES/3qcaqHpStNfasUlNsSQXVeyHTYxci2hUCw8r+A&#10;4E0CwQACwRCs07wHN0bmMJstSGt7AJWdolDjEoeK1lGodJGlrOFkFmEodYhQvQVydd5I1+5HKp0l&#10;idEp0mo9AqzptIqmz6JWl1mFD+n84xh1xmCv7h06P3WjhpFFcg6SkKTWl8ISP6slCLLn97Kj8xMM&#10;fKWQiBH8tfnTmQNI5X0NBANq/tcmuQQFAKL/CRivqf9/jLr5v+w/QGABAVmvECEVkAZZcyBThBsZ&#10;jWmvIvHrWQJLbQWPJovF2JDq0uKsaGYLtY9nZJc6ALHXQKDYAU1qCKRmQABBTEkBOr4AQaL1LjVD&#10;oICADhNnkpWTW8hUqKsJBMJMYgUEhA3wN4jFGFYhhoAu+Z7/BgJfA8+diUBqXkLmtIggQCAg4xIa&#10;L9r+AOn//xsIpFPV+H/bHrlOdHhhBvsI2K+fL6+V99hrPQ7rrd/BfPNATND2wIeajgoIZukGYKka&#10;SwIEk7BHCpaMSzg2+N2tpMDKXTX+LXQivW8bgdo+KWgYmIm67imokhmBTslo7JmBhl5pfDyOABGL&#10;2u4ECIJATadwPh6Echc/FBME8pw8kdluD9La8FrYrkVSj23Ie28fQkcsRezEpchYtBxNPl74uqYS&#10;zw7V4OGROtxgxL9wshG1xbnICvZHVqAHaun4xwkETZV5KC/LQnNLJaprylBQmANNwbTxyJs1CeUb&#10;lyFjy0pUxQbi/pWTuHy6Gaca6nEppwkhg7YxAm1VG3ZkU/uU2wXhZJcCteT4W0b4/7Xhb/if9TR1&#10;/J2A8Af+vvonOvk3eDH3C3wz/RG+kZ1zP/yYWv82nk56iBd0/J8WfI3nc77CT/O/xo/zn+H72V/i&#10;czKHR+Olk/EtfDlRNrO4Ddk/8YHsg/iWVBZKY5KjKj9wums1jrYvxuGOmWhswxNsG4YCI51Wstfm&#10;zQg3S8EOtbl5GtYbyQg0QzFPNxjrDGOw2zCbmnypKjqKVVVzW5VJuWqURuavibwcpEJLpSuN5Br8&#10;jXM4+GYoHelKXejKgbRX9x4H0xjsMryDXea3OdDGqQHnphFKyecSKNz1s0lX58LHzMHCKB9itZYM&#10;i4OaTCLIuIa0nsxF6V4pLV6FINJ5VRxD7R8gsxEyNUaWILQ/hGARqo4yfbaBzsFISUd/bSECBAIA&#10;UkXI50jBjeQF1AIkEwHAyN8m0V8y9Iqay2yA3JbkHSO+lO3SUeNtSXHp/LJwSm4L5Y+n/k+0oYPT&#10;ZMWiRH01jUi2+JoBKCCgJagiIxrvt+QI6PzWOwkCfE9hFGQYkouI1hNwaJaFUcIIJEewlmAlskBM&#10;bq8lEEjCUEDOkh9Qay4IBn7CCHhOPWV2RTdHMQKZDdhP2q+MDv0aBMT2askCtBOwR0sgoETcq5lg&#10;cX6DMDhJKr4CDdMH2G/9Abab3sNyw1BMMfXAewSACdrOShbM0/XFUt0bKkewme+5W8fxRBkaIuda&#10;fqt5D/I6BaOsYyyquyeitnc66vpk4WC/HBwS60WW2ScPh/oQHDqnEBRSCBIJPFI+dKVE4GtLJd/U&#10;xgM5rdwoO7cisc16RDiuQPKAbcgZ44rQN5Yge+UenE/NYMBOwm0yguv1FbhysAZnjzTh5JFGnDvc&#10;iFOU/Rcaq3D9hPQwPITTJxpx/HgTDjXX4uChWgUGmlOrl+DQyoWo3bIaB0N9cCQzHsXxoQj13o0Q&#10;t11oiMxB2Fv7GFk3I0Wtuac80PuhyTpN9Q/8Ye4D/G+ygX+u/x/8ueYP/G31r/jX+t8oGX7C78tf&#10;4JfF3+KbGU/o1J+oGYLn05/g6YQHBIYnfO1XBIRn+HnRdwoUvqNckJ10P590B599YOlVIAlG2eBC&#10;6hBkyy/5zI9GHFEzB2d71uF4ZyKcC6mVTRzKtMHIUYtfqKNUsZA40XwcsJrGC/YWZssCEf1ArNa/&#10;jU3UdbtI6WT6yIsO7meaR0efR605G56aWRxYs7BfM5OUXnSiJJ0+oHNzADGi7NS8T3sXu7TvcEC9&#10;C1faXj0f4/vtFb1JFuBOBnCAmtVdK7MAsy0ZfpXVX4lYarw4J4mE6xAiA9yGRuorUVuintD5EOMK&#10;BJuWI8RgWUgkWl8tJNKv5utWE8Com0n1wxlFw+hA/zFxGEv0j2TElbUQ0VYEAJkSNNPpCXoWIOB3&#10;UAU8dEgZuK8iukriSQQXAKDjyyrKRFs6P00c2XKkw9syuov2l0ShRHspHvpvIHhVMagAQfIHkjOQ&#10;egO+RmYPLDmFnfwuBAHJPRAI/jtHEMXfIPa6nkABAc9LqJHnRgGlgDzZlMqdLIaq/pPiH/NsAq/M&#10;AvA6qGsxycLOXgGB3BbboyEQaP4DBJJAtOQMCAQaPs9qHPYQBNYT4Ofr+2K8rgPGaNpivLYbpml6&#10;kln2wiLtcKzUEwj4Hru0M9V3CCY4R5JZycrO9Fay3JpO3YsSYGAumocWoWVQIU68UUoQyMfB7rlo&#10;6JxKUMhAc590gkAymnpQMrhEo7R9gGopl+W4D2m2e5BqRRlly9/vvBRpw7cjddQO+Pefi8wNB3Cr&#10;6SAutTTiLE2KAc+dPILzp4/jWMtBNB+sw8HGGhyT+48fxuGWatTWFaGmthzlFSXqWFFZAs1fVYX4&#10;o64Uf5w5gr8eMArfvIAjFYVoKMnCmaZG6o2LiJnqyxO8DikOe5Gm34ccyoNKUwyu9G/Et9M/wf+s&#10;/BV/X/UH/rHudzKBX/HXip/w65IX+GP5z7z/F/yx7AV+XfgNfqSjf0v6L+3Mn8/6kgDxmbKvaQIK&#10;P8x9ih95lBZmIiUECKQNmiQYP37zIq4NPKnWGtweeUytNbg0oFbtCNTonIxyY5TafzBNVqNR+8oy&#10;Ypny86c0kN2OVuhGEMn7YaZQOs0w/v+mAoctdOLtekZ1/fuMCOMZERjR6egSMXYqxx8DV/07HCDv&#10;EAhG87H3aOMJDGLjKDEkcpBK8jP2W3EAMvq7q1wBGYD1XPhbz7Mk9hihw010QKvNSLajk9lvoxNv&#10;YqSWcmceSdkjSdnFZAlyJJ1B6LBaQ09QiGSUjKTTR9GhxRTFp8aW50qfAlnWrJY2ay0zAtH8rBiy&#10;omipByDT+Y/j03iM18rUHSMznV/N+b8CAonsKsHHo/QskAVHUnKdJHkXq71INFF2SR8Dae3N58i0&#10;oJT+ymskgSjTg4mvEo4KAOS9XrMGgogCAD7v9WyCShjyN8Ty9/x3zkJ+v0wdRokR9KLIoCLMBEEe&#10;BRADtSsg9RJSQPV6IZYPpYG3iSCun8lrIDMCwgYmKsffK/kAvYUNiLnyOrvqZLkwryGv+x7et0uY&#10;Ap+zR08JYfgAW8yjsdTMcaPrjvc07TBW0x4fEARmavpikaY/luuGYa1uJDZxnOzWTIWnabZaOxLG&#10;cxsrrEmSfI4hqOqWinqJ/oMpY4eU08rQ0qsQh7rl44gAQo9s1FMy1HdPRn23eFS1JxC4hCHf0Uu1&#10;Ss9wJMBSjkbZcwy1W4aU4WQHIzfCa/AcJG9wxeHSItTX8v0OlaOxsRyHj9Tj+LEGgkAVmigVmskM&#10;Wg434AiPhw5Vo47+3tRUSUAoVc+X+zQvDlJX8AWfUlfcPtOMa6cPoyA1Hknh/jja0Ign1x4jb2Uc&#10;vK1XI7n1bqTr96vGEeWmCJxsX0bqfgv/Wvkb/rXmTzIBAYRf1Nbgkjv4ZfHP+HXxC7xcQFYw9Ql+&#10;nPkVfp73NX6iHPhFFiotfW5hArMJELJt9jRpd/4FXs5+hmeT7qvKQ6kxEJN13PdGXVUt1NUGoIOP&#10;4GL/ChzvkYUG5xSU6CORp/FEsoYDlM4QIRlmAQLjQuy1mUoaNwyTNL0xTdsfizWDsELzBlZq3sR6&#10;arxN2rexQ3S9YSwdmaYdowaIRPn9jBYHqPXdGS08OLg8qUE99VJoMpuDTujgq4IevZQuL4CvZhFp&#10;/lJGreUIl3l500o6wla1BFfW5UvT0ixbT0bHXYzYEjnoDHQmkSNi0Ro6r2YLjU4hlXVidBBlvE/0&#10;vTLSeVksZOkxYEm4RdHJJdrHSOKNIGGRN7JiUByTjiraXP6nDLBk9emMNFkYlEhdn2zarZb4Skef&#10;/5QOW4Ag2c5NdbRONO6hU/MxB1kJSKBg5JNkoMw2iGQQh/9vkyIjlWCUz+f/sSITeJ8CAoKEhQms&#10;JVN5ncC05Cxe1w8oMJR1G1arEcWIKFPCsnZCZkjEAozLLFOHvNY++jnwkuujmwlPo0wLChuwsABx&#10;8F107j2SFyCI7yPw72cAcJPNcWki6VTegM/ZTWa3gwxwnelNLNAPwmRNJzKC9hin64hJ2j6Yqx2E&#10;ZRxDa43DsEn/JrYqhsHxwUDgJ2BAkAoXALbmNZcOS13TUN+7EE0DStA8oBRHB1eipWcxDnUtVA1N&#10;D/fOR0OPNDT2TkO1JA27UE50iUdha1/ktN6PrHZbeA0Ihq0Jkj1XI+MtgumItfB8Yw4S1+9CVVYa&#10;8vPjUFqUiJLiGBQWRqKoOBrZ2SHIy4tBQQHfqzAepaXJyM2NQXlZGg4dLEctwaOxgeykuQqaa3Ul&#10;uNZUjhtH6/H4xlk8/+xTfP3wU3zz6S18c/8uvrv1OUo3JMNTMuz2O1WH3AyzF4qNQWhqlYFP3jmD&#10;v5Y8JwD8ij9WvMCfjP7/WkNpsOIlgeA5Hf4HUn5pNvIl/lzyA/6g8/+54keCxc+UBN/y/x/wu2xp&#10;veAbJRN+nPNUAYG0QJNORp+OvkY2cEk1SpVCpI/eOK/2TJAdg0/3KMWx7lJRSDljlI1NDiBVBh8d&#10;Idy4UtV4+5nmYw8HxXLSuCmaPpih64XFvJArtQICo1Vx0Q5GhAOkkN7G6RxM0+CjnUoHnwFf00xG&#10;nLmM6PMRSJNVbcG6hbRF/J+anREqjBpfqLqsOozggJUlygm2svJwh2qXVWTtiwaXODR2SUCFYwSK&#10;Woci294fiZRYsXSyeLMU50grLemmQ5osGp10W1YvSruxaOliRCpteYzG/2OkjwBvy2IgcTK1hJhO&#10;HittzaSXoQ1fz2M0gUbeN8VpD51YFlLRsemAKvJrGWUEAHS8TyuLgnarpp1pttLPkMzPhpHIns5v&#10;5YpEmR0x7aXji/PvJjMQMCAAvKL9qtsR3z9RwIOfIUlBJR342QoMJGEoTk/wUcbbIimkKlEqFaUY&#10;S9YTCAgoMCA4CKOTXgoRlALCBCIJAAIIkbwdqmZILGXUgWQEflqyAQKBr2H2v4HAg5JuPwFcaL7I&#10;AMUAJJlLEHD9NyOQfA5BgbabwLBL9r4wCiC8jy2asWSNQzDD0AcTNF0xQdcZk/TdMNPAQKIdiVUM&#10;IOt1o7GVUnGXZho/QxKUIg9mqeldKS+Otd+PdEcfFLSLQVlnBqyBBIL+JTgxrAonBjGI9S/HyWEE&#10;gv4FZAJkDWQFDd0TUEswKGsTgQJnL2S3cuU14TkkI49svQyx3Vcg+y0C7sgN8Bk+j4xgB8ozE5Gd&#10;EUQLQE6OF3JyPVBVFYj6ulCUVYSjoDgYyRneyMgNRGqWN5IyPBCd6IOwaE8kpQYjIysMmutnD+PG&#10;ucO4w+P9C8fw5NwRfH6uBd+cb8EvN67i/7v/BS77FcDPYTVpLbUJgSDdWjr4+qFcF6X2MPhh5hM6&#10;/PcEgh/x9+U/4X9o/1zzK/65TuxPSoNf8cuC7/E7geHP5QSLlT8RCH5RUkD2NHg5+yl+mP2lmlL8&#10;fsbneD7tc7VVtmx28jpHIGXJAgTXBpzFpb7NuNC/EkfaF6DJJRU1jkRBLU+ENMAgHZaIEmbNgWLN&#10;SG2eyws7RTn+DFK6WYaBWKodjTXGD7HdMIWUkVRSM09Nw4XZcPCResoKwihq9RgNIxEdPcqaJvdp&#10;aGo6S7oXredA3kQqLU7FqCoNTo27kcXzU+DojSrHcBzpkobzAwrJXIrR2D4RhaZgZEoyk0Aqbcil&#10;V6E4VgIjsehliZSyOUY0nUQSaMIYBAhUvwCJpHSqWH6WaGxxrkTR3OJg/F/q/9XjNnQ+p12I5rWK&#10;kgw9dX2COKVk8VU/vp2qlZpqq8bonirLsWWZsMkNmXYEUpMrjwR76Vdo565arQloJRhk2fY+OjYl&#10;glTNSVGRvLeAgA3fiwwhUdqe2fPI/1Nb8zPsCTKyjkAlGfkdRErIdxVgo6nHFFDwd5jIXiQfQCAQ&#10;xiMySMkD8yraCrXMW3IiUtEZqpPGIv8BAv//FxDoptKkloD6n866T2eJ/hbHpzwgOCiAeJUz2E12&#10;sIuMcJd+DLZr3sEqssS5+v74QNeNkqAbJUE3TDP0xnwrBhGyx43a97HZPA47tdMpNebwPS1rFbwo&#10;T3xkablxA7+rKwHYE0VdY1DVOxe1/YvQ2KsIzf1KcGxAOU7IPpMjK3F0aDGa+mSgTqYRCRpVLtEo&#10;dAhGgSQKW+9VrfCkoW54q/mI67oMGcN5DoetgfuQmSjd741b9N1zJ4tx5UIZTp/JwNHjSTh/LgVn&#10;Tieg/mAw0nN2YNOuSfANW43KphBklbjBK2QNFqwcA3fvZUjNPEAguHQCd26ew90rx3G5pQJXS1Px&#10;UW40bmdE4lFBKr4qK8WFfXEIbUOKS8RPMx1Q3WNyrb04sMNwuHMxnk29pyj+b8t+wJ+M8H9f/qPK&#10;E0jC8F/r/qLz/4YXc0QSPCUgfMvbX6nI//Xkx7RHCgi+nvoYn038VM0oPJv4AE8nyt4H0tfQ0tvw&#10;4RgLM5CuRTeGHsG1oU2qt5tsGVbB75Gv8UYaI5wgZ7Qk3MxL1AIgb+NMuFpPxhrDKKL5AMw3DuWF&#10;HEMmMAu7zYvgISsGObCi+boYO0YjK55kocR0JJlFsHQO5iAVfc1oJn3ukxhtU+mAmXSCLL0bcjQe&#10;yDP7oMiRNNAqGs1tUnFpQBUu9ZOtvUpwyCUNBWZ/1b1Hzl+acT9SHfbTadwIBvtobvwcfndHggGd&#10;NpqgEEPniKWzicMoDU7WEC9NOBnBpTmHamXOY5yWryEIxdHBpTlqArV8irMbEhz2khFIpCbYEGiS&#10;bBlZnNyQwmOq/T7+BilOIXBK/zsygUxnD2S29uD78Bo7Uv65eCowkP78qr23niyBACFb4CVJwxG+&#10;j+QNkoU9SEdmARcyhxSHffxdNHXk+9sRGERqEByk9FryAmJKrogJa+BROjyplY8ayRWI1JFciKw4&#10;JBMQ1mV4vdZgNaS3QpCqKiQQ6KW+Qkq1F8JXRyeUgiI6pzdBQMzTKKXjE1VOZ590DVJsYAL2mCkV&#10;jJbkrwDFLtP72GEYgy0GOrl+NJZpR1FG9sY7mvYEgg6Ulb0wU9cPiwxDsZYgsM0wCXtNfG9Z0ET2&#10;qKQig44kLwMNwg4J5iaeHwJ+afc41PTNR90ASRaWkQVU47hsxdavDM2yCW4fUvTuOTymoaFrPKoJ&#10;BqWtKXUdfJDpwOtlx+tvR2bkshQpfdciffgWRA1ZBS9Kg0rPAByvzcWNKxX4/OFRNDWmoLwiBGV0&#10;9sLcHWQCG+EfNg/LNgzBnGW9kZq3A8fOJ6KgxhcrN4+BW8Bs5FYSCG6cbCKiNONEbR4a08JwoyQV&#10;j8rScS3OHyeD9uBooDdqN/kjosNqpIlesXdHOi98trU7svWy20sWvpxym3r/e/xjzS8EgB8VGPxO&#10;UHgpm5su+VFVH/6x9Ef8QWnw+2LKgHkEjYXfqX6HLwkIsv/hd2QCz6Y/UQAhux9JCfKXH1oamErS&#10;8P7oywSB87g3+ozaA+9U12oc6ZiJOntSbqtQAoE7kZPRlBQyQirrTBwcpPI+5unYZzuRCD+CsqA/&#10;Nd9A3n4Lm0gbd+qnw9VmPrU+wcBmJULtpacATzgHXKxJ6u05KKXijgNSptcSGcGkwUYanSPTYGmg&#10;KWsbyuwjUGUdh3r7JJzsUYQLBIDLg6twvGsKaq1jUKz1R5Y1nVC68EhrL2nTRbRPa01Hs/VAio03&#10;EugwcQ50egJCtBUZgrVQbToxf5N0B0pSRSp0JJ1E5L10fj6HJqxCIrascxCT26mOfN9W+xHPQZTR&#10;lu9PZ09zZrRvdYCOScd3pGOLQ9PBk/mYPC7fJ6utJ52UQEKQyhJgsD+ALEfe70gAkz6BZAzJZAgZ&#10;DgwGrd3Ve6WpFuDuSkKkEkDkM9Kc3RWDSCC7UKDD75WkmrkKWFkcP8mRYGZjqTNQC5hE5qiOSZQI&#10;ki95lReJICuTHgQKBHSWdQaqRkK3irYSasEXgcBPO59gMA9+pObe2mm0yRYzT1VgILme/XqpLpTE&#10;IR2fQLDVMB47XiUJdxjeY3AYjXWGt7FaNwoLSP8naHpglNYFY7VtVW5glqY/lumHY5PuQ+w0S+EY&#10;paRBVjrOhx8DihQUBREEwm3IakQ6qQSrG8p7xhMECtD8RiVOjqjFadrxoZU48QbHyFDakCoc6kF5&#10;QBAodw5HiVUYCuwDkEdAzyCQp9hx/DksR2SHVUjuvRZJg8mMBq2A38gFCJ7PAB24E3dvVuHwwUR4&#10;upMZ+cxGdPwKJKSStaZvRkjMcvhFLYCr/2SEJy7G4bMM4BciERBLJpy8AmmVe6G53FiDuy2NuCm5&#10;gtIM3C1MwcOCRDwqTcaTpmy8OHUE91PrENljLSmnK7JsAxQjyDJ7INvgS0eIxZMPruGfq14qR385&#10;55nqY/gXb/+drOAfq37Hr4vlMbIEuY+yQboayYYm8lxx+ufTKQlmfqFmEH6gVBBpIJuiyFoFkQWq&#10;4enYj1RLc5lClH0TLjLiNjtloNoUp/aQzzUxwhqJlMblpI5LCASLVMMJoYu7bD/AIv0gTNL1wnQt&#10;UV0zDKuJ+BuI7Bv0k9Wag/1SGGQitWNUkfXssmhHOgZHKM1q0fwpkh/ReyNH54t8XRBKbGTX3CQc&#10;apuJw065ON2xBGcIBMfa5qDeMRaVPFfFBh8yBjqbasNFii2RlQwgx0EirrRUI4CZvJTTxNPZ4xhF&#10;Yuk0scJueDuOR6HjyQRftReC9Avkb43X8mimY1odIH3n+/OaSPRJsaWDElzEIVOd9iOnix/S2ngR&#10;ELzooAQFAkQy708kzU8iAAgQSKemVAJFVidvBSRpfG2mM7+fgzvy2nkzKlkAIZP/p5MV5Lp4WYCi&#10;FcdBK9JXPjeVAz6dwJEqsoLAkUQgSCdwpJMVSGNRyTkIAMpUmJpZINgJg5G2YyrfIHkEyXcQcC0J&#10;U0mcSgJ1PdQyZN1/1huoIimZRiQFfw0E/rp5tLnwFyCgZvfWkhEQCPxMU+FL8zZPgYdhMuXBh2QF&#10;H6i80GaJ7JQMO2hbKQk2aggC2newhNJxunYw3tV0xZuadhin64DJur5q6fFy4wiyhonYY5qplivL&#10;epFAfrdQfu8wyrMossc4e6nQ5PU08tracKy0ZZTvlYcGSoNjQypolLUDywkAlTg1goAwlMygPwNx&#10;L0qDjlGoaB2GIp7jwvYMGM4ETpt1iLJfjthOq5HYZwMS+pEpDVgFnxGLELZiA0I9NiLIZzUCfJZi&#10;zdp3MWNWOzr+PBy9lICLdzLRdDIcCbmbkUOHT85ZBM/AUcgu24CaIx4oaeK1rdgJzdGUSFzOiME3&#10;1UW4HReOohVzEDNnHMo8N+FyeRy+PH0Y9/MPI5KUJII0LtMUqnbhURlwa286YDhk9+M/Fn6Ln2Z/&#10;rToX/W3B9/jXip/x/639Hf+L0uCXxT/hV973T94nW6FLXkDlBggEsvHpF+Pu4TuZNZj6iEzgsZIK&#10;TyfeU2xATKYQ778ttQTncINAcHlAAy6RYh1xoe6yjUeVQwCyrDiwGcGjGN1DDYtIFxcwSiyAl2Y2&#10;tlu9j5n6PnjH0IUXtRemkRnM54VeyIu+VDMOG9Sc8odw002GO/Wl1Kz7qhqEVYiUghsO0CRS8zS9&#10;D3KNgaq/fgnPQ41TtGIlp7oU4Ui7dJzoloH6dtJsMhyyfVmGgc5nFoCyNNiUjTUSrF1R0NoLRc7e&#10;KHCS9tR0NDICcbzs9l5Id6JD0+Eluma4eChHlQifzggs/4uTp9h6I1U2O3XxRRpfn2zma9v68/UB&#10;KjmVTJBOkyjeihGlnQ8S7AkM4qy0JGdG7Q58nAwgvY2ncnr5rPT2/L+TpwKCDEb0LA5Ecezctt6K&#10;CSgg4P85/H75BJUMgo7s1CRsQYBAGEOWE9kDwUH2XpTdmLL4/HQ7ygPTDqSTfaQSwLJbCzPapZhM&#10;nJYshyCRwP//vRaBzmSZNZEkomX2ROoIXgOBpVzaAgRSYCUNRQUIAggEAf8PIPDRWMyLgO9FKr/f&#10;OEkBwU6ygs1asgA6/VbaRt3bqkpwhWakWpw2ydCZbMAZIzUuGK/riCkEgjmagVhuGIHNMr0oRWKa&#10;ufzMRap2IEIkGqVREn97KoEzzdYPySZfZDoGkxHkoInjtWVoOY4MrsCpN2pwlEDQ3LcELQMK0dIv&#10;Hwf7ZaCuZxpqO0Wiql0oinmOswnQyQ5kA7ZrEOOyCrHtVyGhL4NS3y0EgrXwHbEUEWu3Isp3M/Iy&#10;vHHscDxWrxuDoSM1WLdjOJrPx+D8nQwkFWzB3JW9sC9wCvIrd8InZCICYmYiInUxQhPnITl/DTSP&#10;0iLweUIw7gfuR+H0MQgf1Rv+E4YjdccKVMX74ERRJs4nlyFy8EaEmTZR5/oh11p2sZGdfLzJCkLU&#10;Di3fTL2jpgV/Jhj8Nu9bFf3/Rjnw17Kf8fPCF3hO534++0v8OPsrfDv5kdrz8Gcyh1/mfUNGQFkw&#10;5ZGSBt/Svp9BhjD9M3w+ThYf3YWsXLz39nXcGiZAcBTXpA98L6Kq7G7UOhYl0iJbBpRB5t0XM1KQ&#10;DWgWcADMgyej/WbTe5hAvTeMWu9tXTdM0FPv6YdgIWngKv372CI6URqWaGbBXdb3G/ge1KWRNgIC&#10;om9lizJfXpgQFBnDUWUThRpS/hpzDA45p6K5VTpqWkWi0ikEhXayfRgjgZm637CP0mInKe42JMjm&#10;JjaMkgTQIudglLTiAJGtzZ2DkN86EAUugSjuGIi89r7IIlBkMoqnt6KDkTlk0ZkzeF8ao2+qo4CF&#10;DyOvFwGBJi29bT0JAN58nS8fewUSbXhOpDS1gxdp+H6yATqvix8HqtB3Pp9AlO4k7yXvywjPz03l&#10;8wUIsignsly8OZilTJbPEwbIx6SNeKYdA4AzP8eag50RPtOB44DvkUl5IECRSWDIJGhIkjGdAJYq&#10;bEN+NwFNGpKmSQdiOnwSGYGwApmBSBTmo6M8IDOQmQaZGVFTozTJE0jXKKmdUG3KKA9kNiHMQGmg&#10;X4Eg/WLaIgLCXNpssrmZBAJZOkxJIFO+molkeZPgqZ2kwMDDJAVE72GXfhy2acgIKQfWUiqu0Y/E&#10;St1wLNUNxGxdH4wxtsdQnT1Gadpjoq47ZlBSztMMpjQYQWnwAfYYp8OLckTWeYQaNyk2l0QZlGLF&#10;66ELQIHs6OQSguI2CajumkuHZ/Qf3oCjw6pwalQdzrxZj6MEheb+hWjqywDSJVltSCvb4+UT7GW1&#10;YZJxMyLJemTqNLrtakS2W4nYHusIBmRLg9bDa9giFHpF4vbFw/jx25v4198eo7wiHHPm9sDcJe2x&#10;0300IpKWYuVmspsJtpg0syM2bH8bMUlrEBK9ENv2vosd+96Fm/cEaH5LisY/4iPxne8eNC2fjJwF&#10;E1B/YBNqQ91QG+eHkwoIihH5xhaEWq1TGe+yVlEoZBTLtfJBtjkEx3oX4vmsj/CP5S/wz5W/EgBe&#10;4M/FPyj7ffGP+G0pmQDvez7vK/w09ynZw/dKGggIyMankiuQBOKL+U/x/Zwv1DqEFwSM76cSDMZT&#10;Hoy7iSfjbuHTd27gttQR9GzEqfaVOOiQhmqZkqNzpXFwxfOkRUjfeVmVRzYgQODBqLDD6UOETdmO&#10;XWNXYjwlwnT9UCw2jME6/QfYLlVoutlq5V+IZHpNIi+2qQVW2fZEZStvlLQJZJSPIdWPQ71tApod&#10;U3DYJQ1Ndkmo05P2aWJQZheKItmEwuiJPFLCLB2jn5HUnOerlA5f1yOaAyJSbcNVYB+CMn7vMtnC&#10;3SYIhQQG2Q2otG0wdaEvctvQ2vsr506XXW3o4Kl0wGQ6ZAZBIKutHx2djzuREfA5GXTqbBcyAt6f&#10;RWfPbE2w7sAB1SkQhd1Dqf/JmNqJ+RMs+Jw28npGKzFxagcBET9ktBLwcEdhDz8UdOFzCUZ5Hfzo&#10;6N7Ib+9jcXSCTLYjwUraj9PRMwWo+B2zCC7yeIad5JDc6dyUQE4iXSRPQMYhQCB9Ikw7lUmNgkw5&#10;StJRnhsnVYhWlEPWOykPtpEFSI0EgcCKQGC9URVISQGVLEmWqcUwXutQwwoEE7SDec0DtXMQSCD3&#10;kwo/1UVKpg8/ILATCCgJ/IxT4aenRODRnWNir/kDbCMjWEsmIDNKUhy0jI4+39AfExkoRlAODNG0&#10;xmhNZ0zW9sQsw2As0AzFUgLBRgaO3eapqgtVENlKpK3USfC3CIgKUFIyFjvGodgmGjUdctDcpxhH&#10;+lfhaL8aHOxfgsPDKnByeI3KDxweUIyG3omobpeglh+XdyAbaO/JMUBmYb8RMXarEefMzyAbiGi/&#10;EtHd1iC+D6VBP5k1mI+KoBT8+dPXwP/+Hvjnt/jl5R2kpGzBuq39sXhNJyxc2R1L1/bFtJldMeED&#10;ypwPHbDbdRxc90+Ej/8s5BTuQGjUAmj+GR2C/x0VDCRF4Z+5yXiRk4pvq4pR7rsPYZuXoSElFpdy&#10;axAzeieCbWQLsAMocQxBKQdvrn0gcm2DUN02FQ8nnsGTidfxnFr/LwKAOLq0Of+Z7OBvy1/if1b/&#10;jn9SJvxj1S/4bfF3+E0KihZ8g18XfqcqDWXq8BuyASkzlhkIqTD8ZspDgsAtPHz/Ou6PvqaWH18b&#10;JE1LS3GsUxYa7ePpnOEolI1DZc5cRypPzRiqXUhabwECV80kuHWejTMBNTgfdRirO07FMqsJ2GG3&#10;CO7mFfC3W4Nw81bSVTelfYvbMKrbhqHMKhK1zvGoc4xBg1MsGuwT0CT5gHZkAJ3S0MDHZBeaWodo&#10;xRBK7YLVZqhFBMgSOk45Hbu2fQQaZRfb7slo6paImnZxattz2SKs1CkcpbI81TEMJdSEJS5hBINg&#10;tQtQQVthBgF0UgItmUIWgSijFR2frCTNgUBASZDdLpCOH6TuF5PnZTr7K2DI5WvzOocgp2MwinvH&#10;MPoHUzaEILcj72sXRJDg5/CYzfdVkqKdH4p7UvIRcDJpJb1CkcvHM1r5IY8Aks3vUdDBn45OkOP/&#10;xd1CkUkWkUkmkE0wySEA5RKAcvm8LAc/nkvKIbKoVDsyAzpHsg0BQOSO1CXIlKVZEmD7FBtIolSS&#10;ikUpXEp22I04mx10+K1qtaOqoWBUlL0d1TJonaz9oFMQDGRptTSLDTEsoUnnYkoDMgIfArun1BBo&#10;LVOGcvQ0TYSf9VT4W0+Dr3k2QWI29uunYatuDFZq3sIy0v3FxsGYqx+AacYeGKvrjGHathihaYOx&#10;BIIpmn6YqyWD1AzDckk0E0B2kW1Ioxg/SVraruN3lulUgp7sHUngL+ZYKXdKRV3HbBzqQhnQswrH&#10;B9fh2JAqsoMylSeQpGHLwALU90xBVUcGmg4cAwT1LNm8VproOq5FbKs1CgjiOpMJ9FiPxN6beaQ0&#10;6LcWAW8tR9DK7ShIDcfF07LasAjHjmagsHA3PAM/wI79byIwaiZyy7Zhn+c0uLqTKQUtQGj0CsQl&#10;rUBlzX5UVO1HcOhcaH6KDsYvceH4kfY43B+fhATiRgxpb6g/4t15cbzdcDSpENFjdiPUeSNppwdK&#10;nAPR2Jla2CmK0Y+DiA5x8c1a3Bt3Ft9Me8iI/1xtevLjrKdqy3Nli17gbyv/xF8rf1YzDNICXaoM&#10;f5ZCIkZ/mTWQuoKXC79Rsw0/zvsCX078GJ++dw0Pxkkr8yu4O+o0rg87iNO989HSOQF1Jjqg2R95&#10;jCTpZp4sHekTI3uYxgIE0qnGlZR/m/M0pC0MQfqiCGx0noktVgvhbb0N4VKFyIiU4xCCSodY1FBm&#10;NHVJRSMdXXbabWqXQrBJQqNVImoZ+RusElQXpCqbOFTbR6HaIQIVNmEotwolEDCy81wUWcv22h4o&#10;bcWo7xDFwRDJx4jydgQY2SOQVsjPq3CJQGUbsoLWEWo78VKXcDKPcOQ7BaGoYyjyOwQph89jhMjv&#10;GIG8juF03lA6bYBiADkEgazW4qwCFHR0son8TmF8TECCDtw1DNmd+doekUgnsBR0jVDvk8v3KCIz&#10;KaTltQ8jOPB92vqimM6fR2mSRrDJ7yRAQCZBfZtHwBEpUNwlmAyAINORIEOmIfJEGEVB1yD1f55L&#10;AHKdyB54HnJExpAxpJNhJKuZiX1IYNTPokyRxKPsxCx5D9mDURKhkqyUGgPpfxhrux2R0hpNAIGS&#10;KpoAEC3Lo6UQiaxBWrCrZiWyP4UVwcBoAYJg43xec+k3OAXuMl1IELDUDbyPA/oJcNdLdajIgxnw&#10;MQoYzMIO01iskeSgYRiZQD9M0/fBeEMXjNS1wxCtC97UOGO8tguma4aQDQzHYrKB5drR2KQZQ2nB&#10;97cR5rEMAfwekSYyGpEGUhLsHMBgkIjGXjk40qcIR7vX4fSQgwSCWhwdVEU5IEVEZSpPcGRQHhpl&#10;QVLvWJTzvOc7yYYvrmSBu5HSjiDgtBqxDmsR3WENYrqsRXzXTUjouhXhfQkEo5bDewHPhfcOlOYH&#10;ISaCMjSSLCpqCdz9x1EavI2EzKVoOOqJ4po9qDvsg8omD+RX7EJ+8TYCgStyc7ciJJhA8DQjAXcj&#10;A3HJex9uhPriYpg/TkQE4Xh2AhqL6Qz5abiQV4uI9/YR+Tbz4rorNtDYNg5NLnEoNFAPmcNwpGch&#10;Lg1pwd03L+OrDz7BVx9+gu8ICi/p3JIr+PuKX19JhJf4felP+JNSQWTBcwLA75QKvyz8VlUWPp/z&#10;JY9fUWo8xuP3KQdkO/T3r+DmiOO4ypN5rh+Rr1sm6tuRRtkRBBx50myIkkaeLK1UoC1HmGkJgrVS&#10;4z+HUWEqdrnMRPik/djWazmWaz7EPrsVCDFz0FHzJps8UEiGU24dhyqjRG1qOlkXzohfZZOASnM0&#10;LRJVPFZbx6Cct0vMjOb8zWXWMtVDvW8OUvvlF5p8UWrrj1IbAoKJMkF2Xba2bNYpx2Kz7LXI1xBA&#10;y12iUNE+CpXtOQDaxhJMw1HUmuzGhdqyXQgKCAYSuQs6hxMMwknVw9RqNrFcgkRJjyg6rIBDCB8P&#10;U8fi7pHqecIOlON34Ws7R1AS8DtSmhR3jyYYMOrw/rJeMSjqFoVikSt8n5KuBAKygwwHygGyopIu&#10;kaSnZHyUFTmtyHQ6kUkQEIq68f35fhlOlBrymAASmUiOszACmhN/I8Erk8wln8xE2ESOJDXtDhCs&#10;yNwIAFKHkC4JNQEJsgWpXFQVizxKwjBWypZpMXppkLLtVbWlpaJSJQ+lAtEspceSJ7DkhIL1CwgE&#10;8yBTh+6y/FsjVYNj4Urbq6Hp31e2n2DgY0cwsJ0NV+MkbNC8j8XaN1Qj0sm6fnhH1xGDtc4YTDbw&#10;tr4dJup6YQ4lw2ICwXLDKKw2jcYW3TtkBO/D1SQ5hznwMUtxEyWLjfR33MXf6odSXteGHpk4NbgG&#10;J/rW4Ui/apwc0qCmCo8NrlAmMwctA3IoDdJQ1zMBFR14/chKcwgGGW12Ibk1x3XrDYinJXTahPgu&#10;G5HQbTOSe1KKDNyE4DFrsXnCTBzYtgSXz2UjNHAZtm8fC3f3CYiIn43whNlIzluN0kZXlDbsxaHT&#10;fjhy3h8t53htSjciIHgmAgJnoLx8LzSfJ0Xj05hQfJ4Sgy+yk3A6LhTNlAnnKrJwoj4XJ2uKcLfh&#10;NKImelIabCW924cCqwBU20XjSO9U1DJSFdmE4lT/Ulx/8xg+euOCamwqFYHPZzygs3+GPykTZBpR&#10;Cov+vupP/H31X/jbsp/w+wLKA9klaR5ZAaWArDf4evpj2kN8NekTAsFN3CcQ3HrrDK6QCQgInOlX&#10;gaYOSXRARldq8FTpq6fbhFgDkVGy/DYrLFWFujlwZ3RYr3kPse/uxK9Nj3HMsxDLTeOx08BBY9iM&#10;cGrVeD21K8Egz+iPYlMIfwudj1Ziw4guJg5vZNQ3haPcKI5Px2ZEL5KjODilUTEBqUh2/TX7oITv&#10;U0pwLKNsKrIWQOB7ETCKTIzEet52jEaZCyVNp1hUd4tBaRuyry7JqOuVhEIBg3YEg7bCCGiM2Dku&#10;QudDCQhC7Ql8BIGCLgQLOnph1ygUKDCQ/yXKy308diHD6Mn3ptUMSlKAUdSNzEScn48Xd49SQCLP&#10;K+5MYOtEQCDwZDt4UwIQzPi9ygkSBW0DkC8ypbX03CMj4OMCNrkEpgxKn0yylwICSx5lRw7ZgABB&#10;HoNEnhO/u2xi2p5A0prnhpIkgywps7UnUp3c1RSm1CLINmcya6GmRc371FoGVRhlTYkgQC2FVYbt&#10;yqIpCyRnYJlFIBUn8IdrZc8GAgEperhZZoukG/Vs+Er/B1knQhAQMNjNCL5T+y6dl5FcO07NHHjZ&#10;zYKX9RzsNE3Bcv1IzNQOYPTvjRHaduiraYVB2jZ4x9ABU4z9sMAwGMt1IwkCb2OdeRy2St2BZiLf&#10;V2YhpsDDuBD+mlUcd7JkehuDC+WhdCzulY2jktTuTqfvW4XTw5vUjMGRQWVqzUFLv1Ic6p+jZgzq&#10;eyahimOiqIMfspzckOostRbbEE8WHt+GbLfdRiR22YykHluRRCCI7bsOQWPWYP/spVgz/z34esxF&#10;TUUAGhpCaGHIL3dFXsUeFNbS6vag/OB+VB/xwpGLAag55orQGPrG5hEIDVuG/HxXaH5Li8Pfs5Lx&#10;Mj0e18L8cDDIHYcTQ3C2PAOna3NQlxWDkynZSJ3sgWinbWqaKJ8DvKpVBLVPIhrax6FEH47DnbLx&#10;6INz+FQ2LB11CZ9/ILMIn+HlvKek/0L1KQMICMIGZGXib1Jz8CpH8BvZgDCCH+d/TXnwBYHgAR6P&#10;v2mZLhx2BNcIApeG1OBk1yI0d84i+BA5OShTGSlieQGipfSXWi1CswJRxpUIt18Fb/sFCOy7BpHv&#10;7ETaIl98WXYNtXtSsYCIvlF60RnWUN9tRKRaIXcAyToOTsmKW3lQo3mhwJoO4ciIbqIT6AJRTCe2&#10;GCOvkWYgEBjF6NxGgoGYgdqfz6kgQNRIJyO+vsxK2AYlhEMkwUHYAOUA2UzzoDQ09k1CbbdE1HVP&#10;Ql0PRgQyhGICQVGHCDoRozm1ZgHpvDh3Ph21gFRfonkxnVgcu0iAgM6cTbCQ6F5CBy6QXne9OKD4&#10;GmEBAgQCGBV945SV947nMYnOHkfnp8N3ITsh66iglMinvhcHruwdhzIyiZIO/J104kJhIASffDKN&#10;kq5kJ8JU+JgwidJu/Hz+zlzZpJNW4ELG4kQAIEvItKaEIUDkUzZkqBkIT1W9mOFMALDnuXaWeXbJ&#10;G1gSholWroiTnY6s96hqSLktFZYxsibBSFbwqm2arLOQvgXRssZDRylIVhBOiRCsXUimNxchVnPg&#10;Z+Y11sry4/fosO9iu+5tbNG+iW2aUdhjHAsvmylkBTPh5jAN663GYo52IMZqe1IStEdPTWsM1rng&#10;PW03zCAISHu7FXz9WtMYbKLs2KGTXbOmY492OvZJ41PNHHgZCAZmgoGJzmpyR16rYIJ7Bk4NqcfF&#10;Uc04O+IgTg1rIAhU4LAwgf4cy30LCAhZZATJDAqUuWR1uW2keGsPwXI7Eh230jYjsdVmpLbfjsyu&#10;O5HZ02Lh3cmIJm5E1n5P+B/YgPCgDTh5NBO3rpfiSHMYSsvdcOlqKuUAz3fRWpQ3uaHi0AEU1exA&#10;xUHKtILViIhehqTk3UhI2AHNH2QET3z3o2jWRMTPmYyUDYuQvmsV8vz34HBGJE7kRON4UBhKZvog&#10;sS2dynAAmVpPlNuG4hB1emPbRJRpolBPGn19aCOp/HVS+Zv4YuJd1YdQ2pLJLMBPdPpfJEm45Dl+&#10;W/wD/rbqZ7U24Xf+L+sMJFH4w9xneLnwGZ5N/1S1KJO9DG4Nb8blQbWqbdjRtrmocYyng3KQSd27&#10;kUipXYE4AkG0ZiVtFQfKalUhGNBlJe7EnsY/b/wNjQEF2DxqHhZ1HIuZmqFYbyJ1pK704OAJInBE&#10;Sr2+TgbiXqRaUeNJ0YzZi6yA0VDnixwNgYFRvkicnpFdWEKJniCgCUWp/E/HL7chY6BV2kWghtS/&#10;rrUkEhn1CQA19pGoFingxGjcKgyVlB6HBibzSNnRKYaRIA6VHSkTSA0VI6CVdCLYtSYbkcjOSC5O&#10;XaIiOSWROHSfWAIDIzrpfhGjtICCBQgIOD0FCPg/n1/ZL149r6SngEEsagakorIvrWcyNWkiavn+&#10;dT0iUd9XMtYhqOgWjdoBSRZw6MzfKVLExQ8FIi8IRKXdw1DQ3h9l3QlQHLjlPQhaZC9FfG0hnyP5&#10;jTyRFGQHsjtWjpM/I78kEWWaUaYWLVORyTauigkICMg0pNQVJEhtASWClCrLLtJx+t0EAQKBrJmw&#10;IjOQxVZ6aWpCtkAqLp2MIvXLEKFfQiBYTCCQFvNzEGKcQ/ZK+q9jxDZI85ixpPMjyQ6HYoNxODbb&#10;jMIO4zi4midiv91kbLP7kM4+DO/pelMStEcPDaWBwQXvq7Ji2eB0JFZqRhMw3sdW/YfYbT0NbgQb&#10;N36Om3YWVBt04yx4GmVZ9HokMKjkUSJV9kzFcY7dy+8exbk3D+LMiCacG9WIMyNrcXJ4GQ71y+e5&#10;pxwlKJeRcRW29UNO6wOQHZ2T7Pk7ZfGaPRkALb3NTmR33IPs7juR02Mnwrpz7E/bjKqwUOSk8Jxn&#10;+iMpjuw20Q0pCRtQkL9XsYPUXLLltJXIrdyO0iZXxGcuRVTKfKRkbURBCQE8l6BeEAbNg2DShc2r&#10;EDvhbQRPH4/ktQuRtnUlMl03oiqKj6UGo3on9dvoNUh02Uy0ckW6rQfyiXg1HWLQ2C5R9SaoMSbj&#10;cPti0vcG3Hnnouow9GzybbyYI7UBj/Droq/x26Jn+Gv5C/xDFiSt/U2tQnxJFiBLj7+eKr0KP8Xz&#10;eY/x3dxP8XjcddwddR43Rx7HGdKqlg45qLWJJwWXmQoOIFlxpxEgWI1E3Rpqs7WIsCYASP86q8UI&#10;6rURnxfeAu7/C/UeaXhXiom0XYj8w7CWg8NVL92DGDmMSxFuvR5RsmhHy9+p3avmu3NMnsg30QGs&#10;SHkJBIXCCigdKuwZ3a0YCXWhlAqM+qT9YpXWdDqbGFRa0ZEcCQBOsSgxMCqbiM4CHJRPBYZgsoJI&#10;NHQjA+hCNiDNLLulKKshuyrvEEeHTEJxG4JKVzo+mU8htboAQTmdu4TOXUpHLeVjpbxdxOhf0ZMR&#10;XvQlB1R1n2SUdYvn62JVxK/sx0jTPwWlPeLJEnjuZPELn1NNIKjokYSaXqmo5v2VPaP5uQmqZVsd&#10;GcOhIWmo6S7SJRoNfeMJCgQwF4IS2UmV5BUoXcr43cqlxVuPWJQTxOTx4rZhZDIhyHPxR6GAga0v&#10;8ikN8mT6kgxOTcc6elNu+CGJkizFdEDVI8hUrcoVkBEkGCxVlNIOPNa4m7YDsbIYSwBBs1VVH8oC&#10;qjjtOjI52YZuGVmdAAFBnYwgSDcPwbQQu7nwM0gb8vHYr5fk3ruk9G+ppcMrDYOwVjMCW42jsd00&#10;FttsxmG11VuYoOmHWd3ewcwB72OwtgPGEQhmcbws1Y7g80djMyXFDjKBfYa58DYvhLd0ptbNJyOY&#10;SzCYiwNa2S+RTMVqF3La+BFUk9DUpwxHh9ThxOAmHB9MVju8BuffasSl0U08VuD4MDICXr/KrmSU&#10;7cmg2uxFuv0OpNhsIyBKzmErkh12IrX1DmS234XsLjuQ3WsXgruvRvz8HahPSkRVPq95PhldNsdo&#10;Ea9BYSBSU10RE7MV4TGbkJ7rjqLKA8gv24Oi0t3IyN6AmPj1iE/Yh5SkQFSUpkBzzGsvDrvvxpkA&#10;D3yak4wv89NwNzkaJyJ9URXihuKAHchZswZhI+YjvN1aUpbdSFHLK0kDqaUFCGrs41FtTkC9cxoa&#10;XJJxgT/41ogTuD3yFJ5NuqOalsoWZy8pFX5e+DX+WP4j/r76Z/y67AdVPPTlhPv4bMJdfDXtntrt&#10;6NHEa7gx4ohqTnq6VxWau2SguhUjnNELuWoZtMxFb0K8lsbIkGxNs1+PpAG7kT7aE4Fd1mOvzSLE&#10;v7MHuStDsar/ZAJBV3yg7465uuFYQ2q4V3oJaucwaixDmM16DiYOMg1pEk3kTw6jWa7ZF0UOpLwa&#10;HxRqeZKt6Pzi9GY6P63aMRJVNpGoMEag0kgQMNKpjLGo0PE2v2+pIx3GMRxlDnzcORKVbcgO2iWg&#10;qXs6NWO2ZYaiaxoO9sggXcxBfY9U1HbnoOgYzUFE5+8eg4reBAACQVUfvrc4HZ25rEs0qoXi8/Ea&#10;Ona5NMSkVfdOQSVlRjkBpqwnZdvQbNQPzkR5L+rPfnR+PreyF4GAz5OuOY2DsnBwaAYqpHlrHwIR&#10;pUl970S0DE5DdZdYMhQCQZ8kNA9MQy2lS3XXWNT3kuab/PzOseoxsSreLm9LJkKrFObRm7+3C8Gv&#10;dSBKKSmKaXlt/FW+IL+t5BuCkGVHlmDrg0w7DzWLIPULKY77KREsC6Hi7Ri9aHHi9AQDsf8DCDTr&#10;eP3XUB4sQ9R/A4FG5vZp5nkIkIVA0pZcOxn7zNT1unexVj+E0b0vVmh51A/FWp1sUDIaq/VvYZrx&#10;DawfTNo/cQXesuqD8QSC+SIL9KOwga/dZmTwMC6Cj/UygsxqBBjWwsu8nGCwiECwgIFloSo3jiKt&#10;T7M/gJL2MWgZUoUTI5twbEATjvQXSVCsEoUnB1ZzDOTgMEG5tj3PdVcGHelU3GoHX7sNKTKlbZLN&#10;ZLaTDbgioz3HpQt9sfNOpPfcgYBuy1G6IwgnS4oUEJQXJxMMEhnhI5GVHY70dH9kpPsiLTMApZUJ&#10;KKkIR06BD7KzyMoy3ZCR4U4jC8mNQ15WJP5/jysy7cNg0EIAAAAASUVORK5CYII="/>
  <p:tag name="ISPRING_PRESENTERDATA_0" val="Tmd1eWVuIFRodSBIdW9uZw==|VGVhY2hlcg==|||ezk3NDM0MDVFLTlDQUItNDkxMC1BQzgzLTg3ODNFQjkxRDJBRH0=||SVNQUklOR19QUkVTRU5URVJfUEhPVE9fMA==|MA==|||"/>
  <p:tag name="ISPRING_PRESENTATION_COURSE_TITLE" val="UNit 8, A closer look 1, e-learning, nộp trường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aqUJa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NqpQl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2qlCWvCEB8u3BAAAYxkAACcAAAB1bml2ZXJzYWwvZmxhc2hfcHVibGlzaGluZ19zZXR0aW5ncy54bWzlWd1u2zYUvvdTEBp6WctpkrUNbAeOLSNG/TdLaRsMQ0BLtMWFIjWRcupe7Wn2YHuSHYq2YydOQnfxkK4XQSLqnO8cnp+PR0z19EvC0Ixkkgpecw7KFQcRHoqI8mnNuQjar985SCrMI8wEJzWHCwed1kvVNB8zKmOfKAWiEgEMlyepqjmxUumJ697c3JSpTDP9VrBcAb4shyJx04xIwhXJ3JThOfxS85RIZ4FgAQA/ieALtXqphFDVIPVElDOCaASec6o3hVmbYRk7rhEb4/B6momcR03BRIay6bjm/NT0Wgetw6WMgWrRhHAdE1mHRb2sTnAUUe0FZj79SlBM6DQGd98eOeiGRiquOYeVNxoGxN37MAW42TvWME0BQeBqgZ8QhSOssHk0BhX5ouRywSxFc44TGgbwBukA1JxWcOV3Oy3vqj8IPP/qPOh1jQ87KAXe52AHpaATdL1d5G3hhyPP9/qBN7o66wx21LB36lbH6zU63R11PnlnfifY1VK/0dtVZXg+6NvpnF8OvVG30/9wFQwG3aAzvNWCQtyoo6q7WWhVKEiRZyGRt4W37M9hLJS4U3+SKOAHhrMpCUSbQvlPMJPEQb+nZPpLjhlVc6CRCtDINSFpQ6YkVCNd7zVHZTlxbuEMILgGxlbNdFA5XnXT+6ON3bvG/NrOtjtaxUrhMIbGg00X3lXd9aWlGNWqOFR0Bl1N7uxzkjPm52kqMlXXfhfW1xdXXjwAU50IvtG8+hmNBYtWISPJmER9nJA1uvKvKW+D5IGDJpBoBsEcpIQjH3OgSKogwOEKQOZjqagqqLG9kG5kFDMEeMDhBPX8ewEPY5xBGOX6+iK3mpfC+q99oYj8zcTbLD0o6jMKVnR9Wcl7CabMRvATGUuqiJWoyFmE5iJHjF6DLwJBWeQJ/BUTtM63aJKJpFiFI0EhWbg+o+SGRKc2hi7BRJKDJpw/KSPKWPgjp1/RmExEBrgEz+C0gnUqDX55J+AUS3kLipc+vjIs2um3vM+v9AZxNMM83BEcWoAkqdoLPp4jLtRSD8IR4lySIikRjYp3Nnsrf3saVl0IeX6mbGzgS5rkDD8n/Coga9B7TPl+rOyS+Cc9sDYb41nR6Lp5C2hocQopMZjwIgQGpTwntoAh5khwNkc4hJNQatqYUZFLWDEEYaDlt3to9KFMi6cpsD1YzCKSWUFWDt4cHh3//Pbd+5Oy+/eff71+VGkxIwwZ1ubMkNB8cHaz07ozwT2h9OAcZ623q5uPzHTWmlsmO2vdu/OdteK9Ke8JzUdmvXu6bZElmgOie/ncPvZbqHe0041m0PnYCS63ABSFeX/EqLp6/Nk+DRVj4UsdhnyvMWqeI0jXRTfwT2yatS+AF1UYQ7tP9Kemjc7gIoCcelbwOnU2glBjH60AIYlWvGZntj+w2vAHG6mRmeSGa1OclQtwMk/NSQNnM6MJjJLRd8GzVn35zBS9N+r6PujnX3+MGf7aE/0QnIXx3kr3xzgg9pmg/3HYX/YthU8ISuA7zKY3zmH2/k97aDMbvtfrnA26rR+Ar15oBM3T6gp0485zdY+4eSmv3ySU0wTCqr/dVjf59eOjStXd/qpUArTNf4zUS/8AUEsDBBQAAgAIANqpQlrLi92TeQMAAKoMAAAhAAAAdW5pdmVyc2FsL2ZsYXNoX3NraW5fc2V0dGluZ3MueG1slVdtT9swEP6+X1F13+kobAUpVOrbJDQGiHZ8nZzm2lo4dmQ7Zf33O78kcdqEBiIkfHfPvT4+i0i9Ud7bg1RU8Lv+sD/+0utF61xK4HoFacaIhl5MFNwnd/3py+Rxvpj/nT39eVku+gNnLJiQS9Ca8q0ykkLWowiJc60Fv1gLrtHjBRcyJaw//vrT/kQDa3kOJTDBrpgNWUMV5vvwZjrvBPExrqej+ey2DbAWaUb44UFsxUVM1m9bKXKemNSuzNcG2x0ykIzyt7MZMar0vYa0ltPicjFcDLtBMglKgUnpdj4ZTn6cRTESAyurH13fXE86YqpQHw/mCLanimoLGw1HV6PrNlhGtlBv8mwxv5xftdtz9F6fyod5OYCGf/ps5XgNDiA/5VxkefYZjmRSbE1DjzAj853FMEESvH4ImN+a7yzAFGQCnSWkYjTBMQiZOCp+M1+bcVsv/Z/hkojM3ZaCPZshHG0Pw5CYwVjLHKJBcXI6tRPvT7nGywTjDWEKDUJRZfSMFT6TXBVu6rLK7gXeKU9CX15SmbwKlqcwcwkH7uryyn42m9rFEjotZUGGEvZeGKRYCSvLR+zriWUgrCyXZlxPnB1OzI81DlMQYkr8ND9uP2qBEzwmXlucCq2J9GCuuQpCe0Fhk4oExpZXK5qCGVs0sDKX0uAkp4iTPd0SjU/Ub2MXH2wxKhocKTzVmokVaaoZNPFtLXKpMBlUv/pq/eQaNA7iXg410Q+w0YV1XVgNxTwXIRfsuU51r903BSkb5849ja/JXT8l8g3kSgim+j2Pu+tbP+5hPoWYhY3PKch7vhFdQVxo6BxBuGvY1ZxoTda7FHMKIxjiFIiyqW62zSOMfNim2fI8jUEukBIUCk7WZc5uR7c7hr/6lcI7JIXSz6VF66B6h/44oaw0DySeBUDkeldcCXdwmjRnmjLYQ7FYAoEtua22SOEVaKrYMKzOy0DSiZR+D1Vcqe+nQN5g/4pp1Rwfac6veE1iZQurbZViw1ep1HZ+sSkNW8Mlac+eSjXHqG9qII6q1k2Sa7HURGrvtDr72skeJpymdgmhIgjfoHEYJkTmu2KVRbdO5FUK5uUqnZU8a9C0QcyqHQ+bIFZzvGdXeD/HGwkQ7lgr/BK8Ar/gEAsik8fSpPYsNKgdGmvEh9OubFz2aaajQSBywynHgH/j/yjj/1BLAwQUAAIACADaqUJaxMK91LAEAADtGAAAJgAAAHVuaXZlcnNhbC9odG1sX3B1Ymxpc2hpbmdfc2V0dGluZ3MueG1s3Vndcto4FL7PU2i808vipEm3bQbIEHAGT/lb7LTN7OxkhC2wNrLktWRSerVPsw+2T7JHFhAIJBGd0E72IpP4cL7vHJ0/HZzq2deUoSnJJRW85hxVDh1EeCRiyic15zK8eP3eQVJhHmMmOKk5XDjorH5QzYoRozIJiFKgKhHQcHmaqZqTKJWduu7t7W2FyizXnwpWKOCXlUikbpYTSbgiuZsxPINfapYR6cwZLAjgJxV8DqsfHCBUNUxdEReMIBqD55zqQ2HWVilzXKM1wtHNJBcFj5uCiRzlk1HN+aXptY5axwsdw9SiKeE6JLIOQi1WpziOqXYCs4B+IyghdJKAt+9OHHRLY5XUnOPDN5oG1N1NmpLcHB1rmqaAGHA150+JwjFW2Dwag4p8VXIhMKJ4xnFKoxA+Qfr8NacVXgcdv+Vd9/qhF1y3w27H+LADKPS+hDuAQj/seLvo29IPhl7g9UJveH3u93dE2Dt1h/G6Db+zI+azdx744a6Weo3urpBBu9+zw7SvBt6w4/c+Xof9fif0B3coKMS1Oqq664VWhYIURR4ReVd4i/YcJEKJe/UniYLxwHA+IaG4oFD+Y8wkcdCfGZn8VmBG1QymyCFMkRtCsobMSKSGut5rjsoL4tzRGUJwDYwtm+no8O2ymz6crJ3eNeZXTrbd0SpWCkcJNB4cuvSu6q6KFmpUQ3Gk6BS6mtw757hgLCiyTOSqrv0ura8Kl148QFMdC77WvPoZjQSLlyEj6YjEPZxCEgcX3EFjyCyD6PUzwlGAOYxEqiCi0RIhi5FUVJWj8GKu3cgpZgjGHcxsgrrBRoSjBOcQN7kqnydTD6Ko/ntPKCL/MAE2ogdVA0bBii4oK30vxZTZKH4mI0kVsVIVBYvRTBSI0RvwRSCogyKFvxKCVgcsGuciLaUMS4Vk6fqUklsSn9kYugITaQFIuG8yRpSx8FdBv6ERGYsceAmewu0EcioNf2Un4gxLeUeKFz6+MmPT77W8L6/0AXE8xTzakRxqnqSZ2gs/niEu1AIH4YhwIUmZlJjG5Wc2Z6t8fxqWbQd5fqZsrPFLmhYMPyf9MiAr1HtM+X6s7JL4Jz2wNpvgadnounlLamhxCikxnPBBBMOV8oLYEkaYI8HZDOEIrj6px8aUikKCxAwIQy2/30ODhzItnyawjILFPCa5FeXh0Zvjk7e/vnv/4bTi/vv3P68fBc2XggHD2pzZCpoPLmt2qHsr2xOgBxc3a9yubj6yxFkjt6xy1tj7C501cGOtewL5yHK3gb0QeapnQLyRz+17vgXc1043mqH/yQ+vthCUhbm5YlRdve9sX3/KPfDe9jP6eetP4DWGzTaCBF12wuDUpj17AiahihJo8LH+NmmD6V+GkEXPil4ny0YRquqTFSGkzWqS2Znt9a0O/NFGa2h2t8HK3mblAtzFE3O3wG3MaArLY/wiJqtVJz7zUN7bsHoZA2fr9y366MQxM2pPA4fgPEr2Vqwv+BL4eTn5H0d6a/XLbRcuCkhKNehH3byEoBS+Wtm0QhvW6R/aMuuZCLyuf97vtPaaEmqXkxfRB88bPvO0fIe59tJy+SJw/a36AcjX/0VRP/gPUEsDBBQAAgAIANqpQlo11prbpgEAAF0GAAAfAAAAdW5pdmVyc2FsL2h0bWxfc2tpbl9zZXR0aW5ncy5qc42Uz2+CMBTH7/4Vhl0XMtEN3U3FJUs8LNluyw4FKhJL27SVyYz/+yj+astjs73QL59+X9+Dvn2vXw8v8frP/X3z3Kzf7HWjYa0pscX3tk469ELrniR5ij/yApOcYs9ByvPWi3y4EpCxRxvTuHrXttLw85h+s0JEmjgHLASgSWhzCYDfgLaDNv9YqZ3SOqZk1DneKsWonzCqMFU+ZaJADePdvTTDzNCBWYnFP+gKJdgyfQzGs6iTvDqOZmE0n5hcwgqOaLVkGfNjlGwywbY0PcUf6mnS64pjUX/xTVdYkkv1qnDhBl4MFsEi6Ca5wFLiU9xJNA2mTyBMUIyJmVA4Go+mf6CWcbugDl3mMldnOgzCYTgyaY4y3KrSfBENoqGN0dqrVc1W8COn8E51JcMJqrC4xYrxLb/hA3LBMl2RNhrqCaKEoTSn2ZGLJnqCnD6stu36N5qW4cdMpJe/4kFPk2kVw7pmzLlma+iGFl3tBeoNjqYuhlZc6cRdQnEJJEKBGaBBDa0EW41yW41ef/Y9pBRK1kXdQerTfpmdADxYcnMKpVOT3uEXUEsDBBQAAgAIANqpQlqk392acAAAAHgAAAAcAAAAdW5pdmVyc2FsL2xvY2FsX3NldHRpbmdzLnhtbA2Muw7CMAwA936F5b08NoamlUBiowvlA6zGoEiOjZKAyt/j7Ya7G6YtC3y51GQa8Lg7ILCuFpO+Aj6Wa39CqI00kphyQDWEaewGsZXkzq25WOEt9OOycHZoPFN281y84ggX+5TK0MPNr8/EEfdj9wdQSwMEFAACAAgA2qlCWldww6AGKgAAB0IAABcAAAB1bml2ZXJzYWwvdW5pdmVyc2FsLnBuZ+18eViT19YvllbaUwQ7SpiihdY6FKooiECiRQnUAlUsTkC0USMiRKYAZtJDK1qDERywMqQ2VkSEFBnCmGipBAgSImIgLxBtiAwhhAQyvkneG1SgPefc57nfH9/97vPc/qGRvGuvvdZvr/Vba+/9ytmvw1CL/uH4Dysrq0UhwVt2WFm9jrSyeo325kLLN0e7DyywfCxI3oH6wqq803nU8sPr2M2hm62sKmhvGw+8Yfn5rePBe5KtrOyaZ/4s4OJuHbSy2lwQsmXzzvQY+YCcNj4aPaw1pi11d3368R9n93zk+jv+o/fXqVbGtNW89u7dsujVh1b7nly3sG+b/ydxdzrefBufVjCwzM7m2+wnRYvfGVrj0/KsY6PmC38f2NVEHOJhnV0eJeqb6FS1Wh7xjelECK5wol6GCOjGdiq8OLfN/HKLRVYeV5XWlo/aIy32lo+nP8MsHlmdPHfY+OLhtf/6Q/xjnbKYYijOdQ/JTdnJPQHKWcxB4tTDUp/BdMkYQQwW3SDEmFe30t/SVx54IpDYWFndu34+4LTOrOVQ1KI45iL7k+4DChU20Ey9emBmpnZngu2zY/YhYDv9HS8q3Mpq048Y2rIgG7/cxz7NOgvol9aQg/cO2M6o+rpFtyw29aUUTJJ1o+fh52SLikNUeG7k38L/FWG70cu7YuoM45X0hhOG0fCoAPVjME2TQyOPG/BoUMRr5gpMR07PhMCnGGMXu4gwoZdtl2SRdajzEwNIfYQwsLU5yz6LVsaLn5O6Rf0QqSmHw887cq9w22BuQRfA7tm5r7P9o6UBCpL4+O+18b7vuWNzqYhyj1LYTHT9RFUGltm+V9qp6d3V+RqMRIwOm7Pz0duexNgNO3cesqobP+xgicGTa1vspSUe3AJlTjHzGKV9W7uUASjaI/Z7sGaVSch58AOE1kkBOWlbAvJEQWQ58vny33U5tXl9s+YkchpGH4R6UTuKrucUP+qf1sG+Mb5/lRc360stJ2Cqo/h05pZVzQ9CsSf6d57OphGnMc1cnNQgIKWy55DWVlIdGct+vuyFiCzKSezu3u/qn/55I72zct6YGsUxqi28FH3OLbCdvWTLww1r6//83JzavQf+DfL7jzPbRyTVCeD7ToVz7nNNq5DVh9Yhbox5fa4pTFRNd9MdBlHDwjk3IJH2vd23KdPHisxrDbUr6MIRxEbOLE40UHgkPThNXe8EN3ZlZcGR+gpWnmAegvbwb2DZdivCs2AD2NSM0BwBN5w8xju0bjZ0+pmapkGUOiJmLxijmy5f6NDjPf+oKON5RLNgWXYCumdEUkwkMwBZ47WXCe2AnNjVYj+wdd6Ldt31hrloqkXDkClL5hEsjdCFrAJjJtfRxRbrmfPW97DhqYRdzZmWv/Xz4kzByAWE7rq9PY5T/2JNaHRXBHFDI62zdB5TdZGWjdvgb+xtIBvDWrKIBQIuRRtufjyp+Qs8WLqp/zgxOBxpOvuMFFmteGNXKbJmovxPetpXMW25WZExF1JSOMCVyi/xheqc24jyCfb8+moeRyjgdotXhJ8rSTdsi4k4OK3cgXhucYU/P1MfG+6TH2m/FIwZWtc0+VveaW13xjyYYpWj00wQFd/q15R8Cvsa33Tv6CrsdepE6VT8fEQeutoavhu26N0y26UZpx4LTLiV2OT+dcQ7DrtTTszD02BrD8Z8V3X5HUlX8U3/9Mn9ChlhOkDbP9XM7cqYY4VPMQ+OXHW47LVVZXDR51QDqnXX8jvdR3mkIDqtkzOXlSuw+6kLf7i99icqwj46aC4p92bs5R25tTu6c/Ffk9Wgclzq0xQ8eiwj/h3kIw15LpKO7IyhYdbt77iyZNPD8DwYaXV0zNwg/OWKj8K3w7JhWVcEzbS7TZQ5X+pLqEt93xvqog/lFrOG3ghFZ0gvP5OMqvJnw6yqtKAicZzGlMe5nRHqa+dHiq5U/FFSPIh0XneYd1LVh0X6GNPrG+f4o3ol5dE2XjixDj43Yq/yt5vc58WcKPx81HpgCR3sm9x43p6l9q7+DuSYjYr5FQWS+QFI548TVjJt7pYK5LiVyJDD0/pR4pxxE9gMpUCweM3K8O1tcnuToLou+vTlftx0OkNVlS/AjPrPS6KzbOEZX3658GygDS1amhqQdBjliptONNguzeueT9eNB3WtMCeWS0CNi+Hn22TniT9lKl3ldhiVGSjzINvGxzydvrlkt5pxnM+ZD9JLXp6aALV75hayijfCLuUNq2YyRJdxg1iUpq67dXNesgp3rDUV5h6kLR27uWAohBi2d55u9NI3UCjrwPY9H5aixZKutQnjoLIWrh/hWuJ5dC64ovAZhtYju4OLJ6dzbS0hb/27jFKAncP1EEtR8nHx2tX967rSDTz9+rlhCWDRRNLR8BV9Wrf0KbcklFYwOpcjUYczXGjRyIGPw718H1Su0DSZs+jmpJi59cvb0znukP3maN1wEXxwOCTvvmUxbtq6McCRdXM4ezALetY4Lt7RaXAYGN4p8hHNpEc6vHAuFrnS1E7r39jFsg2ghDhHZh6lBeoKRTUiSOtbXWBKNM/P2cOmX0u6zVRXxIvjKAWi8BJB7RyOd9v7XBiCpdhMagLlNmkyEO5qRjxaYb7haNo/P90luI2f49uPusMp36bTI+TfL2GvM5JuFAysraeFFc+pShJp98IyVraNIIr7yyt3d0qrt00kzyupkn0fJp4a1C7CUcakxy4LFMulq/MEpBTHeUMFHyNCh3KLWpLF814xthHat/Ei0H8qRWvrq4obq/zV0vnY7ORsI584QzckFc1pGxZ78YlHN9jdsLF3tVUkh2WT0aMzydbYVEScs0qvvW9PSrcICeT8MqozQ7yvaMyr/i8SeYn7H/9i3HJpuIhA1oHbYrSS+aVyL0uYJb4LVfVzfPRobC6HQ0r/u4Sjd3g2Tv5Sii3SP05lNqraJ71v42aHbCi01Pfj6kCk0U3YBC6njI1ZPKeoLb7qxuLQhIx0MKLkj6k49DlBakP7ZA5YpcSkOA2Ezjk9+hg+if26FYQhyePRSPIj7JqhKadocv7hFpqtKyw7SDiaMGdpWLFgAWRpspiehIm6YaaYz4R9oYqz0yTT8Q18BFjHxQZU8fbJNSuwwdOYLxOAch5mqMIASmtgGFG8gaafaRaK4isUU21AWZSQjCPVlUN7q8TJrixTTA1dhkIYKmRKDKg0iMERTCxp3saqgKc46V385/Ti34aWIvKk+zkB0qGZ3k1iDdm+a4ItrsOV46w3HdXGhX/QhpGq+svhb6qUO1wrB1iFZ3OTOP2caOEESzEVmydNVPWavhaIyJ+pyK5u2N+qaD0IZhSd76tg0fpcvYQs8b6GcHI8rfTaHLF2xxLu0ZOeDiLL3G0UQPH9oXtIxiYCUmry/nZoTdKVLRTSKsxm6JpLRgN8pUqZBGnIRwO/HHQldfqQEHW4iYvPfuGEio8YWxUNUBRwvHsQJwkiINGMKDHdJZeVvAdSdxvm5ypxmdRK97ORT+GFdRd4ImmZGQ9zWes8JCS/eQTO5KDbD5kww3i5Cb+HMC4PFpSLtfoqLQgeAxAJg+JBLCFfLpkwbDAN//xn+9e5H+OdIiSwmu64dGnVLN6ed30zGQGfuedV01hN6AZ2gMbS5wFUxHA+gq4hU+jxAPchmNFBYrVhNKw+tvgoHdAklcXNh1xQ4G81zrWsd65f3s5o0jwIlXbQLC0AVdD9RU02Igbp+lJVv/am8gBYm0HxO3gMV+nil3RzW9HPFv/j0cItsj8H1YVf49cFDZnksgPT8Z78zwUtWf6DmvUBhiC4Z148l2Zevy7BQJw4amy9dfE6A/JX4REsUiYtQTxXBTbG2z9HZbeceRxj9BIWNw4k5GmTa1ANHpmb/HR8pkktF2pqMwigMmkPMmYIISfHH+nV6vt7dDmiXgGCRixqCILNu1dbkPQ1ffNSNdZ76A4VnzGmuJgE4Ac6Pu+a4JjeWtmAoC/fDvobL+U1xP6PEcL/l8LJ42t+d8I1rvHvzblxCen2SpbrGtho0gDN1q4hX+q9vn0p6pVsq+z0U0Q1mQ2yZmt4iLbS+OMFpNNh2Ish55edjNj/QvuG01Zhp16MkDi8tuGNl4Zg3nz6vsN/k2AldzGOY9L05OPYGeoWJ1yUtklBCo9mNmlEEmYoO4wCsijgyCofRbWPuM7wiCe27IXPidmGrkpKhnqiGBofi4bGwz1uG9l7+RQpkxljKgUoAxvsX8zT0bFmi91zlI1RhF6Y0/eOO4P78XkXn8viKS9P4rBg16lth2dPN3IytYJTTXae2IfObthN1NOnwMeVaDONxnaMWvkip573Ys4I0RRS+iam5MRwYZoraauWB4Mz1jxFXHnnDO/QrKI1Gy8IldLqTQm5Ql0tLTy1L09oVRc1W73bUru70aqdNIHVcTrvXFPSj7OEfnGVp3MDn0DW5zcveIrIY76V1/aqq/Lvw2fo+WJnV6MsvJzjHeX6KsWVBwE1Azc1fV5wimNpB3bAXpHbcmDk+/CpL4oZmWQTSe+YuOflec2YUmJpXVLUE3RjSSnc8Aye0U9rknGZCHB8mPwUHx6gNstkLzbGxh+xiFQTGdoA1LD6EJFxBNKE0COOJjgqrAaeC/EAW246PwqKITODOSH+0aSsgZ/QeMIDfkMSRV81JIAf3eY3ThZSPncfWn57SCP3BosOP0J0lgNV3FauXIrpfz5+hZhdu/oFIl9JdcpqZpMx3TmdTxCnBRwcEuL3lONYASnGVtAkORgcmzezLRKyYmlIL/KQ0rKJ1OlqwBaaJhGkBXSLjQ/F/oYxcyGN/Kzn2QIoVC1BTVu3WCrLpOBgY7Ac1aZBHtbqmUa1RJavIZfz4kWpdZQGDzXcT1UrTleXyVi4qe5jNZxdnfQXERrhS6469Ucm3DBpHzW48PsosQfvZBfNFuCxsJFV73wk1OYVRyFO3IkWsvjLm1FkUysKqXlhDz4f0BhkTKTFmIH0zzf2Im94v1nl5Wvgis7DYd7XqEvl+JJFsPjekbiaPBZIXZiNf4JyCtxBPrrNadfhuMBFefdfrHaJIzLGsoHium2mnEa1//iBvL7fI6/wN53S0iekE6PBAsW3xmB5iSfj/rMu0b2c4u+qFtwIqD7oR65asuih3MAN9p1yDwr8qrKJKNYJEJGdutbhiiZyjbnjg1kH15P7171bJRPdOv4PCYr8cA88oyFggq1k4ITcjVWax3nFZPm+ZmtT4FFr1Okz5P5W2IeApT3ybtEkfkuIrmxqzIY3aXr1OnmJR07iJ1jyMbikV+UQZTcbk5kSVOeXseGUNrUFFOL4E834FQxBXi1MUF/Ke0yDZ3AWvQvbOFO3FMtwxfI9qzM4bZ96gaJPSHJJkvlloN5WMiiibYSjPLZM1FrhslokTVtPHjIZ3a810uk7KnHGIzTWbT40mJZlo8uqcUEmfRjS3fl6rARFoKyrHW8o74sZDDqj0TW09znKl1dX8ae8q/mXp7Av8nNnNrzEdAaQv11UI3zSqpbf7f8kT+2GonwYRD6Y0OD/zXl4SdPuODCg/4FOuQ8CjTRyKKB0q678bO3BLU7LDcXUac/0a8W3qpZhpt3S8uVSi5Pyc/kTfpUHb2oMnxT4vIDhZpKxdb/g9D+pb8JWGuCpgL2jfnuFXNXvUf1smXUwVDt6QekGLw2IPBoeGitUOCENOQxOPCUD6mXpt7PKcEQZ87SNNsvbEbl247RkEzJsOjywjbTDKSSJLpAlrQN4gE6AlH8srSd2+MeQQ+WYKhlun9/F76ZectnO8/AVmM1+BMZlLXC1SwhVXY5ceEEgi7WEb3Ozpt4iLuL2s5GOyB0EZbe5Ri5JAAbTaqDnEVOer2+0fAs9viD/EcagX81dstxlEbykL6aI5psrC4K7sRT8hXWhph/dCzxf+nnCGJxh+DIoM3IQPuAhXb/JAJxPSG4z8TyhrGcLyIdgG9curQpi1cWbuLUPw6v6vvHL/27qJU9a8L3e3CCPQE/EMSq3bfCcpcdpQzH0h+dpG50ounP1s8ZZSuuWnWMZSzy11Y2Rbw3zXvFiwWGFWQGlpJ9kDmSM8TK8Xu18ivu49NKMZ4JtnZZtU/5sf/bQ/BQyTExaoUFA7ZbmS5qdMAX0pIzyZyYc6EYbNQxKhK/P/LM8tNm+2ZoonxgIh/r+5VkLy3zUMrcpQCcRwk1Au++a2XPdBMBSkxPVz/NxMU2WOkwz39hQNFfbbwtjCPKxF+yJ/Ow8Zq6ir8ae6vh/6oA6kgZnsg1jPbs4hp7SvJgTo2MPlqAvpSyTEjaKAb0rnKTQzkvau/rXkjtwFBDYhWtSX7nx9gpxt36wU6sbIXBe7csqTxhboWWuLhtC6qmqAIRhUDHfz7hcnBHZ4GfpcrgHZ77sPG/pfda8WP5KC2opX83g/nT8L6Kj5ukBBVk7NkWHjD02iMlTXJORb/knDtLg7HHI9hk/C1wkXORqm39ynW2/HO7y4egfltJ1Z+m1BgHcJDiAnPJCejWKvWdgOI4PizXqOrCIKWsbDEd3jpNuotxGscpWQz7GNIo2LUsYMrybTVubMASuFGNN2m+CcgpMAvawAcxeO4MCdnhnC20GJsPTVYxmi3Z4ACKAkgKMqShcVN624b1OH6ZlO5k25CoeCOL3vnSnoF2Xk1lZkLim3kMKhQ17l8nVsNCkDLv+JEBTdVmDt5tIIkEpVzRXYXvW1g7dNV7LvNePoPW4MgdQG7lkQzHFcOKxjK/rfbKwNb/T/PmcGdR3fTcBqcevHHBnbGn5QQ4Vdqb6/spLzaD2T+SRR/PKmbxfczLrCp7QRSZR/FRcOY4RTH5oSo52dRNKTZqKG8mrxV5gy4Mny1heczrxIlJQFrk3GPapwfpu40DRuxe9ECqyU+jamCGr8qbDqJZzjWJ6Uw6Xv3vtRoZbJgpZPvTVhUZOU2FKmMvaozcCE14QcGdnCRW+wjrICW4QgkewRw5eaL2aowWO59y/QUl81P+JFocJpnwYvIpW0XTnsjUnSjzIl7gkdX1amKRHjHA8g6Tgp6w+dZPgFeSXWmiRfl5uNkdX4LAng2GbDda18gXRBENHuSzC7nUgjniMJwe9vlApEzY6XAprMhIKKCzwANNT7Ba/9E9q3ufSLmX+Sl0Kdja2pvrul3nK+P0O0XRVL8DbYWcwPHOXpn5R9Di8MCfySUs2kTaduR/UIoS/9Cf4OWhexmiypZjasQ2WOhEzdIzWWMgD9iyVG/AAvutJOS84B6hZ4vkQZFR6J9Ft3QBeMiiHYHxJdsKqwn16RNtVYdB5ktxp00wK3uvz/V7pBi2vR062bxDQT9A3f5Q3jK8rz3ZaYRNbt5rzXNV/M9utDk0BIi0tWR4oXbGAAQwnJjWQoCVRG1mic6+zRBwtzCDS7hetP+kwZ1x7b47XanzhIUG5jL84xHcDT2ranRScUUCCh9fjpIRb8E0qzQj4MmcKI2BI9wC9yOpunC74PyTefyFHZ0U7Ld3nL3kx9eQOweaLN6Y8/p1BXnBNHscolUF+q0fvtmvxbC5KDL468fixR5Ll/j9/J/fjD0pJg9g00bMrxqDdxTHhLP10Ph960sOEWoY/LozVu3Zqk9jFU00BhiLxq2PRPQFkf6JurKcYCTrt4hMNlEspB6QEP7GEoTC9uqDomOnNKeAfkz+FPDp0SaEUaMmvNvKH1bpnd+xH7/L+hUkdXFaH1N8JmsNnxguM0zygFk/Ox083iee92Vgzr9Xi0WjvnwdzD5CeV0LdPUuKoD8m6+M5aj/ocLr+tipjaAoWvXxg659MveiIRGj1kH4sHBrPt7H/B8SF9KhdkBaNMJ5KyiAXwpxUSlSeYiWcQeowy7evqSeiAX4xhSpPreRgY7/5syYHZNJTM0QcbtgFKSAKGGj/R5rLJL/ojZxnh1L05Yb7kpuVm75N0bNr6OEQYSAGa+y6mDDvU8a7Ei7HjDYPqJlc598V9fGdb8YGbhns/Fz5iAOJJPeXWrjs8QTERVOkYxBBVibjdpBEmOogbRsz3tiqNpnMA5CBQMPRWYxoIYL+ZIR6UTDcjYgkNDZaun6mSfiH1vx0FQ1OmV5viYr5cuV/VsmoDjgjFpYDmrxhuYa88Afqa77N7oriRjoglfeXUwqeLNOOijtrc559lBnmIbZsAA6sPVLFdST1m5V7TZhpXHG/t7YNyOggUhvpqrqOgrfcXLrnlzc5TIIKOmu8ZvByF2GG5PjIkPbFOWCVdl8dKaGhyd8liW6WU+19ky1N45CwQFph2iCvZ1tMF5dT/KQ1cm1BBUaYuuPPSP9SqK9oCvW76IZFVRUXDHnXxVMa2PkT3ZyBooRHE/k/D5QHFP7C5MQ3DGhUGgeAFZGQD1bJDNwweeymvyqiwcuiipZ91LxpsDMexZIBqRZbbOGAcNFZfINgjzsQRA8nUOVACUQ6XVw3Uv6niLRU19Y9H2aIQij5TzQ1DB6L1fZp1+lTRhG5/isRIvpGtQKRYYwa5BTyfVmxWn6qYJCfKv+K6j84codqcQ4ZVOX19Q4I7IhISLr5ZUN5tMc33n9akzalG/aracy9I68ficf51RMJ+Y2F13/q4XijBjsPAZXe+IHleSxAgytu7AxuMGm+utBfQ7pTZUovkw9fZAGpMB+RaYqccJH7EIDtNHAViuXfrP+L9sBHGd5/7ViA+QWbIb9j8yjNHNtUZLO14PzRDfd/P9iSzLppLAWT/qv76Nr2f0nz9Gdi9gb//bkpMCmBOB/6LynldiXyxtuf/TuTjvI5+iW7+CRl2mmb8NzOSmL4MIEwHcB5dUsZYSGDevH/BS6dCiDqJl8euA/cwiRAT+9nPpOWtg/n8LEphSnAK3TSAshDJ8HRYmSi+nGEgjMxs/fuWcVsXNsYj245iadf4joMTHjE0btH6reb5Lh6hb1pkmbrKRZqZL3IFk09cXzs1FYta55TECoBLQDx9kc4rBVsoOaytRZOENLQM/e55fa9dMKE/uKG45zYe71PxGYLvxy2bOCEFZBjPNOLfOvuKy3RNDhgB1uclJ8GDYUvYm6DbZ25SBcecojNw67Tz7yOwfa3geT7kZaYKia/3gr7GPaJQTZFbmAHxMQJh4sOMAZuBpAhwkO1qW+VvhGQT+GR5GNIunyP8wq3HQt/9icT+jUVIonUhN9DllPEJkUpJ+raq7PTqRtcmvNVccpzlJ05eT/delqeCntncGpQG40MsxNN4f3S+aeIQaca6aIzgqCTUVeeudMG0ELxclxxVJ4WkLBkoqtdefxKTjTYOIW3tAV40KTG1kxLUGwEbJ0Ik404DKWXmdfUYHOHaurCBzsxNYmfqtH2sTdnIXRGJi0MpCxmM52p2GOtpzKCsvHHB0//gG/Aa76wpD0gLaN+DFQGqxzif2odvvjOz9F53ATGFwv/afseQ2ZIyqfCAR4IaHHDGNapX3paftCsd4wW+hii7FyQNehi88b5iRyRSV/TMycw9neTObZvxEe1njox2Mks8/7aeeO705kh5TJksVkDlgNXNrvRdy28qFl32awxASYurpofwOIJV7DkMhyQwGoydindhGpaoabJ9WxKxKtKvXwNeehOtq21ac/73EsgK1PvfEuLPTot9QaKcQfP9BZdzim+NI0lV21fqmb8psFkL8yKrwttOUd9yyQHWV7EaSaUI1J4sgAymxFE34ZMf8nascJ4Ttij+FcXdP1qneA0jbrIV5cgVVnc3+yep8V+NOQtL1mV0UB5eKG/3KV12DZHDvtgBZyT7VAX71paWCigvbYCx9p+AKyw9Jf3l0nXAMNdrhwTArDMO1UBFv8xVE++05oq19K5ToWXc8BjdPZdF6RIsUbN4ZtjkSXRHg9fdRZ1MqWb9Rd2jaxqL7cam0kGePDkiM1J51qtUBu42W4ckGYURBXJLGuBTR6ypZorpvCUyKDBCQUrAOMWD+c0FaGg3QD3IaYawPFfb4sHxdwRzE18Pp40mCBUoxmWcjaUOKXRyB6Lw2eDM1loSXEe7u+z+L+F/xb+W/hv4b+F/xb+W/hv4b+F/xb+W3hOuEUgyXIPyXV3EaWxpwpRqPeyYC4jwTvEVMbM0JNfMqxdQsZeDghrGdmEyn31vtfFNRu7cm68PEh5epBql+Je8nKzsQH2H4Y4B5AbNc/9dvHJemQMaaSP03iC70mZevFCSBibWKQnTmUMT9lYpb9bBLWj0VChexM4inQyN2310T5mkmSGON30Eg5Jnb1LfGK6JyDGHKPreFucYeQfnK5IiZLH/ciUjYsbUDYbcx/7SG4pJT0cA1AJ2aciICPCympih10viuIjkBMmuUykYSXcg3F2we0aIgnbUiI4dd5d/XDDUWNrPcKQKe9vV1hbPS0fotIE4pCqm84H4TIGOj1Vt3vvPnYn13EWGtq2PVys2fotq895ESvHCHq+mDjdg+gYWbOzuyJo1grMdFZf3UKr47v8pb+wMXTD2hO2PSl3Xk74OdkqLUH99nI++5ayhOh6T5r8HEXqNG4YOL9+FtenYd9wjie5gheWrEdc5lvXwqlwNQwZxsJkz4JdG5Gm/K0tq/GlCtN+4y2+LrHeJS7lJ7eQmRPjt1+c63DAOjrHYBCiM1LaHpr1SOiBDFSzjVJIbkg0tyH1OCb4UGz8jRG3W16KNo1JmKlkObTHWEpRM+GQlw5OHs1LI1+UNwxcp1WsN2g/0po6sOYHEq4MamqNT6bjo8loN58BD7gbHYtQrLyM3VelWpOQtJJucxzpgBzzIhckcNvFKPdYtMWic0NLVSSoh0JS0yAlpWLqXvIqt5CJysuZItul+qxrXMN1uDmHsfADuzxKjH7vsKyASTh9qjW4y7xn5u3jzfvFcjsStSwaihliZ1A16XWhiKChqc7Pc3lTYBvXpS+twT/SFUnLB3bCSMjIlIsC0srX3pSgSC20bvluINM5RGTZkFcE27ljxFCquB06gBy6cx7jerFZSt9jpyEoDChIr/bp1tBDkcEH3Y9I7rEBeUMC/cV8pjevAEM1M4GqVYFHobDD69o4SIvfnOfe+qYBoRKTB/hvXbh0dpGkCrfcKiashfbgPGyl6JQmVEUZBjNjnji4DLEoZAblvK/1chX/5+xPwASWop6ENxEqmnBQxnNhDETgbco9ILkJrGfwIh1f+BGoSAaECxecuSxBUS7QWShWHQ2GfF5qThvbbVpw3j37mnILl1YWyNy3/bJggSLYjCMSfniA0HNAoPK93ZiUC2LaWwDlPOPZty/wG2RTPA9zac+7gGyPfbHTpvQIvaCCwdMGDIba1fHLaYSvrCqOGtOff6/wP/E7B0wc4BqvTgxzVEKhTc3ofTiHbMJGjcElJWjwiQS4gc+3vW+Sq8iUhkhEUIJwEN7EfpQXYx5Up8JNv5VCT+uBS1z/lpE1CRGQesA8KBKuZ8XmyUHH57Ing2JE5CBOKBWXajTlBnBiJdRhgAuKKPwgVr589yyN7D6Wcs/vEXJgf54RDsrvr5RR7VTgmgMgX+nRQiNBMf1cJcMkxQlN+OiihKRWkmrJfeP3qSlAoPWZDyQos/+Yi59rFTKcpcJGO61QZUw8gtdiF8NibQA5ioTjF/E247tpK1aJ1CBwaNqBVQLp9CatsJoZBxpu5LNP609wNRUiobdQAQ73TGsHdplJYwMaDoX0igxsJdxvGdaDZZovroJDticbW5rHkbsTruQcIEQ+XMbUC4C0hkA4o25UfK5PaDxi1zRQQoXr346GKNcNMhEoF2736UujG9FtN5GfXn1raSQVPvOyE4qGTyU9bxnxBo/aDOu9PGzqTffTPHjxhsxRfL6Z/7v37irweXI7aa/8ZJ1LLYsbf8j2bD+TQ9xavI68hR0kr9ekumTDGyzW48KdNoow1eCQKoouMhkq/2ngxsEVF1SKbypVdEGFKu3DEJFwxocsKlz+U2qeN3Eoca9ps6fsoO0RNEC1knecibqy7GcSppqe+y5shYr/qWYgQZzq5mMi5MjAipsmv3frGhd9pjcahIvahq/xLBF2bbkvebyyKRqS3cofrw8HOZfkniM5HKtOu6VWieObR2rwXU6VjGN+GxT27cCvArv2qQxvuXdJLIem0U/bTJHktjRiuUkqf3qCENT6Q42kOTSIlpgv4uI45ztvjXJifEiLIvyc3Gg9yPWHUp7wyyl47iU+i0QdgaLrQi1UE/qKaqRP1Tevf2RzX74/xd3mKaBxed/LE3Je++ZQXAEaxN2wfZvBpHgo+D/1pjb0pg08CYVitpw+p0mPP3mWOJhhxEdDiv2DuEwuG1if0W+u2OVEQtZoYoU0skuqhVdqKDA+ROKhX+seH+VYJeYrGchb2X3cozZShpJRGLJ248kJT6BIn+O1WIUvhfrXOqP8vuafSvXy+1RRajLbrT9BBR4jyJ0nRunXcmUi4fF15HHQ8aa3QzW3P/UJf4Q+8JVJ8rtm6sfR3fKnQbn4mf/V0V8i0GLi6HjTiCVoYAPYnUG0vmduC36Pt1sKnFncYEe0L3EpGF66EafFbHaisGzYTeYVq+X3SKvyWEBV8YGqBT8VPjieL25mG8T8ZS8h5Qt/MsW4ZW4H6597yzVZxEURZqfHgFp8w0wfGDFgjmZuu5Nu4L2qaP9uwnCXCNL7u5+sfahLzKdPPvJxtFGlxxcEN7TQ5HFpVdZaZ4dhRJk5mQfkVHysYFV+tbJIlRsWaxwR8y90scsZSoxY+Hm1MDzWQIkhyTG/jxgCeVwF3XD3j+Uc57kqdq/Q8S/Q262gZMADFh0WQmetzzhfPW+mbqj6AFrOdqEO8yvwPzWRDG0aq3qXn4b5TeYaucq8n7zTL+5jGmB3a5VlepFC8TWDWxsql7Asa4ZhFL611hGpIS0CuUdYNAEluQYaPxwHdXzbs2fjfIafMv/haf5jrA9LbzIMLUfqraV3o2ycD0+bekVYQoP5JRg3DZzdGutg8kMQAJafbKXDGUg3u88yNzvZ/+yyH96teUp8PGKxyxZOeFokOodicXuLNt+9qwH9HlvIsXtEBnSKjjCFiePCX0kDojcFQb9GsZvkPygZpLAKl8aE7rlVSMy0dYL5IsxKGtp0H2683yPkmNXwkQdL0I2G79G672WAw+anhxkK7nYT+t7PnPIm8SvcSkxbEaolzY1iu+Agls0Z4Dy8hOJy1sEkhkjZdp2sbLufgHtO8hWLASQjX36KaFdEkD8IX3WUwwnMdpV4Z7PZgOA2ZOifXn9MqHXbAqVbSgrLBani17FU9J458yq4M+9UBRw7+LR3OSvOLXhwId6SOhMrKTkNsbsdLBS9tp5/XW0djEvZd3L3GvINTT0sBwIpHdCPcJcCHJBqNRCT5k75ZHj9soSNxxVx2FVDbEAW+YRMyXIMaIkXqdVyKF9AIc0smXCg1YSiCc17qng4L/KQmIG/EnIHETg8Vzp6Jbso6l1M+pOkW2hIjeYYLqP1l0t9xMSI+tbBEzIF9O26uGlTLdP4/bHpvNEqhXLGuDXZ5kcb61023XFEqrDfEv6xdfyEkgf2XnRFdtaZt34zpRCuYYiWzXZZRSM6pXtDSNGjXC/f8+pkpDZ5F0WXRdngf/ySx3XA8VUbYleGfKPRp/6zGaVVfhLuKH6uDxy/4IVQOcL3+cq9KKdCTLSiODKkpUBj3XTz9ORP2+u/S7CYuFsQGqT1vRHdjKIm2C9uoRmo8GJgHvJmG6TufqmCOGzDzRZMwcHhwaCJqVP2xP3pXZ9Gf8GqNrneHvuEAe58/T8MnXnBDYUzNQkkN8ropj66i+u6L/O64svIrspbRGp+Qfvwgn77fxuWqQx0TNsH7CpjHhGGY0YL/7NU80ispxwLaOPR2ubumJTRgcgHpa1aaQVI/+5X3n/uWf2GuP3nYyarIM4DBlSav8RfLUlIbSubtHT+K30Xt2KeV9inzvSW+n/thjFZeWiyfkwCh3QMrV0eOMS2sspWMhB/AtvS5d/y32r04Ckki2FrY4jKByjFwGpWIewrq5M8/BKmV4rYT1NyWqGX4uzgqDieUL8b16hsmdyPyt1hpl5NfKxLXAE9Q0xvfXPK4JIhp4n1hWJLU72brat7OJL6hZVVENIDLbvme887eCA0y9zUoNUAOHv7dPcVUv4ZGCob3uO5OH2JC/jRdzAvlQE+KkNDBsY2KIZw4qtyH6KVVYO/Ok7saB7YwlJY2izzSCmxdpuOIC9Js+xtCIrGqc4eGZOD8J/MSUHyXv5GgO0S1M6mTU+jU/KXLOs4RyerLtIbze/UkuqOTf92y8qqSThI5PYtPMeDwb2aUcmdFGaAOmFKm3DyHygafObXEgz/PnM/ZRW1buaC2Oq4YOZGzure1hcvk1ktefh//vB+ebn5va17XaujwiJYM89DtoZtKf9i/z//F1BLAwQUAAIACADaqUJaZJ7M4EsAAABqAAAAGwAAAHVuaXZlcnNhbC91bml2ZXJzYWwucG5nLnhtbLOxr8jNUShLLSrOzM+zVTLUM1Cyt+PlsikoSi3LTC1XqACKAQUhQEmhEsg1QnDLM1NKMmyVzC1MEWIZqZnpGSW2SqYWlnBBfaCRAFBLAQIAABQAAgAIAHldz1I2YVgCRwMAAOEJAAAUAAAAAAAAAAEAAAAAAAAAAAB1bml2ZXJzYWwvcGxheWVyLnhtbFBLAQIAABQAAgAIANqpQlrKowNubAYAACgZAAAdAAAAAAAAAAEAAAAAAHkDAAB1bml2ZXJzYWwvY29tbW9uX21lc3NhZ2VzLmxuZ1BLAQIAABQAAgAIANqpQloVHmAbowAAAH8BAAAuAAAAAAAAAAEAAAAAACAKAAB1bml2ZXJzYWwvcGxheWJhY2tfYW5kX25hdmlnYXRpb25fc2V0dGluZ3MueG1sUEsBAgAAFAACAAgA2qlCWvCEB8u3BAAAYxkAACcAAAAAAAAAAQAAAAAADwsAAHVuaXZlcnNhbC9mbGFzaF9wdWJsaXNoaW5nX3NldHRpbmdzLnhtbFBLAQIAABQAAgAIANqpQlrLi92TeQMAAKoMAAAhAAAAAAAAAAEAAAAAAAsQAAB1bml2ZXJzYWwvZmxhc2hfc2tpbl9zZXR0aW5ncy54bWxQSwECAAAUAAIACADaqUJaxMK91LAEAADtGAAAJgAAAAAAAAABAAAAAADDEwAAdW5pdmVyc2FsL2h0bWxfcHVibGlzaGluZ19zZXR0aW5ncy54bWxQSwECAAAUAAIACADaqUJaNdaa26YBAABdBgAAHwAAAAAAAAABAAAAAAC3GAAAdW5pdmVyc2FsL2h0bWxfc2tpbl9zZXR0aW5ncy5qc1BLAQIAABQAAgAIANqpQlqk392acAAAAHgAAAAcAAAAAAAAAAEAAAAAAJoaAAB1bml2ZXJzYWwvbG9jYWxfc2V0dGluZ3MueG1sUEsBAgAAFAACAAgA2qlCWldww6AGKgAAB0IAABcAAAAAAAAAAAAAAAAARBsAAHVuaXZlcnNhbC91bml2ZXJzYWwucG5nUEsBAgAAFAACAAgA2qlCWmSezOBLAAAAagAAABsAAAAAAAAAAQAAAAAAf0UAAHVuaXZlcnNhbC91bml2ZXJzYWwucG5nLnhtbFBLBQYAAAAACgAKAAYDAAADRgAAAAA="/>
  <p:tag name="ISPRING_CURRENT_PLAYER_ID" val="universal"/>
  <p:tag name="ISPRING_LMS_API_VERSION" val="SCORM 2004 (4th edition)"/>
  <p:tag name="ISPRING_ULTRA_SCORM_COURSE_ID" val="E658EED8-0DED-4CDA-9C2B-9E680B063F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DURATION" val="2700"/>
  <p:tag name="ISPRING_SCORM_RATE_SLIDES" val="0"/>
  <p:tag name="ISPRING_SCORM_PASSING_SCORE" val="0.000000"/>
  <p:tag name="ISPRINGCLOUDFOLDERID" val="1"/>
  <p:tag name="ISPRINGONLINEFOLDERID" val="1"/>
  <p:tag name="ISPRING_OUTPUT_FOLDER" val="[[&quot;iy\uFFFD\uFFFD{CEB496D1-561A-4C6F-B5D9-9955D9B17DBD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92"/>
  <p:tag name="ISPRING_SLIDE_ID_2" val="{06D43F7B-5458-4916-BF7F-0A02F6330685}"/>
  <p:tag name="GENSWF_SLIDE_UID" val="{EE2C338E-E32D-4D40-AA05-DB06D60C24FC}:381"/>
  <p:tag name="GENSWF_SLIDE_TITLE" val="Summary: Vocabulary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84394B8-92F9-4C40-B093-B1FC02FBD184}"/>
  <p:tag name="GENSWF_SLIDE_UID" val="{A9462486-E3E9-4D79-B7CE-ADF9332B4C6A}: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1.037"/>
  <p:tag name="TIMING" val="|91.032|0.001|0.001|0.001|0.001"/>
  <p:tag name="ISPRING_SLIDE_ID_2" val="{E863BEC0-C9CD-4DDE-90FD-7EEBD33A6040}"/>
  <p:tag name="GENSWF_SLIDE_UID" val="{1C6E75B1-F591-49F2-B27A-FAE218DF2CDB}:354"/>
  <p:tag name="GENSWF_SLIDE_TITLE" val="Practice_Vocab_1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8.094"/>
  <p:tag name="TIMING" val="|188.089|0.001|0.001|0.001|0.001"/>
  <p:tag name="ISPRING_SLIDE_ID_2" val="{FD99BDEF-4E3C-4DD8-A02A-D9AB164C0381}"/>
  <p:tag name="GENSWF_SLIDE_UID" val="{7AA7F6F2-2B4A-4742-98A1-C7362B3DA4E9}:355"/>
  <p:tag name="GENSWF_SLIDE_TITLE" val="Practice_Vocab_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2.597"/>
  <p:tag name="TIMING" val="|222.592|0.001|0.001|0.001|0.001"/>
  <p:tag name="ISPRING_SLIDE_ID_2" val="{5D4C4C67-D16A-4662-B7ED-FACD4EEF9F64}"/>
  <p:tag name="GENSWF_SLIDE_UID" val="{85D13BD0-1784-4995-9D7F-640D5C1AE092}:374"/>
  <p:tag name="GENSWF_SLIDE_TITLE" val="Practice_Vocab_3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353"/>
  <p:tag name="ISPRING_SLIDE_ID_2" val="{15EC4366-02B9-452B-B8EC-EF5560DF9C2E}"/>
  <p:tag name="GENSWF_SLIDE_UID" val="{5804372B-F5D7-47EF-9013-1E07F09E7DD4}:375"/>
  <p:tag name="GENSWF_SLIDE_TITLE" val="PRONUNCIATION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5.884"/>
  <p:tag name="TIMING" val="|55.874|0.001|0.001|0.001|0.001|0.001|0.001|0.001|0.001|0.001"/>
  <p:tag name="ISPRING_SLIDE_ID_2" val="{EB5F5592-C438-4F8F-A046-0E94978F0B0B}"/>
  <p:tag name="GENSWF_SLIDE_UID" val="{3408049F-35E0-4318-9145-735FB0E5E075}:357"/>
  <p:tag name="GENSWF_SLIDE_TITLE" val="Pronunciation 1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4.068"/>
  <p:tag name="ISPRING_SLIDE_ID_2" val="{B4A3A336-40B3-4335-A8FA-5B7E5B6BCAA2}"/>
  <p:tag name="GENSWF_SLIDE_UID" val="{AF836ED0-EDE2-4557-8126-47655C0EA5A6}:358"/>
  <p:tag name="GENSWF_SLIDE_TITLE" val="Pronunciation 2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8.983"/>
  <p:tag name="ISPRING_SLIDE_ID_2" val="{35E1CD04-D021-4275-9C67-1C4B7309320B}"/>
  <p:tag name="GENSWF_SLIDE_UID" val="{EF39447E-FB7B-4922-8CF1-9AD153BBECCF}:384"/>
  <p:tag name="ISPRING_SLIDE_INDENT_LEVEL" val="0"/>
  <p:tag name="GENSWF_SLIDE_TITLE" val="Multiple-choice questi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891"/>
  <p:tag name="TIMING" val="|23.889|0.001"/>
  <p:tag name="ISPRING_SLIDE_ID_2" val="{52A10F7C-FF2B-4B54-B012-6B1E8B81E847}"/>
  <p:tag name="GENSWF_SLIDE_UID" val="{E9B50E03-7542-418D-8FE8-8009EB664B74}:360"/>
  <p:tag name="GENSWF_SLIDE_TITLE" val="CONSOLIDATION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C09526-3C79-4647-BFB1-97F90B342FE5}"/>
  <p:tag name="GENSWF_ADVANCE_TIME" val="7.282"/>
  <p:tag name="ISPRING_CUSTOM_TIMING_USED" val="1"/>
  <p:tag name="GENSWF_SLIDE_UID" val="{D3BE24A2-F1BC-45CB-BBAF-2A4228406712}:388"/>
  <p:tag name="GENSWF_SLIDE_TITLE" val="WELCOME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557"/>
  <p:tag name="ISPRING_SLIDE_ID_2" val="{1FEEFDE4-FE78-4168-BCFE-EFA541D4186B}"/>
  <p:tag name="GENSWF_SLIDE_UID" val="{102908D4-1FF8-4163-B74A-296F69CC39A7}:3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268"/>
  <p:tag name="ISPRING_SLIDE_ID_2" val="{B16FA8F9-CC66-4B47-9703-CB28E0FFB4AD}"/>
  <p:tag name="GENSWF_SLIDE_UID" val="{AECC904A-58FB-4CC4-9FA2-353B1B42F3D2}:383"/>
  <p:tag name="GENSWF_SLIDE_TITLE" val="The end.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838"/>
  <p:tag name="ISPRING_SLIDE_ID_2" val="{B0DFCD1B-5D3E-4240-85FF-09CBC69B8575}"/>
  <p:tag name="GENSWF_SLIDE_UID" val="{ED1BB80E-8FB8-44FE-9D95-FC240FF3780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.940"/>
  <p:tag name="ISPRING_CUSTOM_TIMING_USED" val="1"/>
  <p:tag name="ISPRING_SLIDE_ID_2" val="{F09EA306-32E7-4271-8776-6C6DAE312301}"/>
  <p:tag name="GENSWF_SLIDE_UID" val="{2B13AB38-C446-4CD1-93BF-7A33B57050A1}:3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306"/>
  <p:tag name="ISPRING_SLIDE_ID_2" val="{77394C83-CF74-4582-83F1-4F22F1403A59}"/>
  <p:tag name="GENSWF_SLIDE_UID" val="{6503CDF5-EF36-4ABC-906B-14009DDC6774}:376"/>
  <p:tag name="GENSWF_SLIDE_TITLE" val="Vocabulary 1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291"/>
  <p:tag name="ISPRING_SLIDE_ID_2" val="{F417CEDF-3310-40F9-A0E0-A7FB475222F2}"/>
  <p:tag name="GENSWF_SLIDE_UID" val="{0649B655-290E-4404-A409-AFACCC351889}:377"/>
  <p:tag name="GENSWF_SLIDE_TITLE" val="Vocabulary 2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390"/>
  <p:tag name="ISPRING_SLIDE_ID_2" val="{D790FE92-CAC1-4E39-B841-55C591F0EE1C}"/>
  <p:tag name="GENSWF_SLIDE_UID" val="{62859109-9B6E-4502-BC51-E6B556EF0257}:378"/>
  <p:tag name="GENSWF_SLIDE_TITLE" val="Vocabulary 3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766"/>
  <p:tag name="ISPRING_SLIDE_ID_2" val="{C7622C3B-EA57-4139-A644-BD07A04BD5A0}"/>
  <p:tag name="GENSWF_SLIDE_UID" val="{6B730C62-BBAA-4747-A3A8-5527467EA335}:379"/>
  <p:tag name="GENSWF_SLIDE_TITLE" val="Vocabulary 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481"/>
  <p:tag name="ISPRING_SLIDE_ID_2" val="{6F2034BF-1F87-4F46-81DA-07C9475C22DC}"/>
  <p:tag name="GENSWF_SLIDE_UID" val="{DE72871A-B9F7-4B5A-9A35-C6ABD56BE524}:380"/>
  <p:tag name="GENSWF_SLIDE_TITLE" val="Vocabulary 5"/>
  <p:tag name="ISPRING_SLIDE_INDENT_LEVEL" val="0"/>
</p:tagLst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590</Words>
  <Application>Microsoft Office PowerPoint</Application>
  <PresentationFormat>On-screen Show (16:9)</PresentationFormat>
  <Paragraphs>213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Arial</vt:lpstr>
      <vt:lpstr>Gochi Hand</vt:lpstr>
      <vt:lpstr>.VnTifani Heavy</vt:lpstr>
      <vt:lpstr>MyriadPro-Regular</vt:lpstr>
      <vt:lpstr>Myriad Pro</vt:lpstr>
      <vt:lpstr>Wingdings</vt:lpstr>
      <vt:lpstr>Eras Bold ITC</vt:lpstr>
      <vt:lpstr>Montserrat</vt:lpstr>
      <vt:lpstr>Fira Sans Black</vt:lpstr>
      <vt:lpstr>Open Sans</vt:lpstr>
      <vt:lpstr>Arial Black</vt:lpstr>
      <vt:lpstr>Times New Roman</vt:lpstr>
      <vt:lpstr>Calibri</vt:lpstr>
      <vt:lpstr>Color Choices Lesson by Slidesgo</vt:lpstr>
      <vt:lpstr> </vt:lpstr>
      <vt:lpstr>UNIT 8: SHOPPING Period 63: Lesson 2: A closer look 1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Homework: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8, A closer look 1, e-learning, nộp trường</dc:title>
  <dc:creator>Nguyen Thu Huong</dc:creator>
  <cp:lastModifiedBy>pc</cp:lastModifiedBy>
  <cp:revision>108</cp:revision>
  <dcterms:modified xsi:type="dcterms:W3CDTF">2026-02-23T08:31:38Z</dcterms:modified>
</cp:coreProperties>
</file>