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76" r:id="rId14"/>
  </p:sldIdLst>
  <p:sldSz cx="18288000" cy="10287000"/>
  <p:notesSz cx="6858000" cy="9144000"/>
  <p:embeddedFontLst>
    <p:embeddedFont>
      <p:font typeface="Muli Regular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Saira Black" charset="0"/>
      <p:regular r:id="rId20"/>
    </p:embeddedFont>
    <p:embeddedFont>
      <p:font typeface="Josefin Sans Regular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svg"/><Relationship Id="rId3" Type="http://schemas.openxmlformats.org/officeDocument/2006/relationships/image" Target="../media/image50.svg"/><Relationship Id="rId7" Type="http://schemas.openxmlformats.org/officeDocument/2006/relationships/image" Target="../media/image82.sv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6.png"/><Relationship Id="rId17" Type="http://schemas.openxmlformats.org/officeDocument/2006/relationships/image" Target="../media/image24.png"/><Relationship Id="rId2" Type="http://schemas.openxmlformats.org/officeDocument/2006/relationships/video" Target="../media/media1.mp4"/><Relationship Id="rId16" Type="http://schemas.openxmlformats.org/officeDocument/2006/relationships/image" Target="../media/image48.svg"/><Relationship Id="rId20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42.sv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63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34.png"/><Relationship Id="rId2" Type="http://schemas.openxmlformats.org/officeDocument/2006/relationships/image" Target="../media/image18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0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20960" y="835307"/>
            <a:ext cx="13811354" cy="1850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73029" y="5472643"/>
            <a:ext cx="3153404" cy="4814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702037" y="-401834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20608" y="3743714"/>
            <a:ext cx="6938692" cy="425939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smtClean="0">
                <a:solidFill>
                  <a:srgbClr val="FF1616"/>
                </a:solidFill>
                <a:latin typeface="Saira Black"/>
              </a:rPr>
              <a:t>II- </a:t>
            </a:r>
            <a:r>
              <a:rPr lang="en-US" sz="3000" dirty="0">
                <a:solidFill>
                  <a:srgbClr val="FF1616"/>
                </a:solidFill>
                <a:latin typeface="Saira Black"/>
              </a:rPr>
              <a:t>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FF1616"/>
              </a:solidFill>
              <a:latin typeface="Sair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90814" y="3130562"/>
            <a:ext cx="7494954" cy="1554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68000" y="5948732"/>
            <a:ext cx="7291169" cy="23189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II- 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87767" y="3486221"/>
            <a:ext cx="5739046" cy="51147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II- 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9318" y="1114425"/>
            <a:ext cx="10627118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9600">
                <a:solidFill>
                  <a:srgbClr val="152A69"/>
                </a:solidFill>
                <a:latin typeface="Muli Regular"/>
              </a:rPr>
              <a:t>DẶN DÒ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89318" y="4985700"/>
            <a:ext cx="11851117" cy="3038130"/>
            <a:chOff x="0" y="0"/>
            <a:chExt cx="33494571" cy="85866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94569" cy="8586604"/>
            </a:xfrm>
            <a:custGeom>
              <a:avLst/>
              <a:gdLst/>
              <a:ahLst/>
              <a:cxnLst/>
              <a:rect l="l" t="t" r="r" b="b"/>
              <a:pathLst>
                <a:path w="33494569" h="8586604">
                  <a:moveTo>
                    <a:pt x="331897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281804"/>
                  </a:lnTo>
                  <a:cubicBezTo>
                    <a:pt x="0" y="8450714"/>
                    <a:pt x="135890" y="8586604"/>
                    <a:pt x="304800" y="8586604"/>
                  </a:cubicBezTo>
                  <a:lnTo>
                    <a:pt x="33189769" y="8586604"/>
                  </a:lnTo>
                  <a:cubicBezTo>
                    <a:pt x="33358680" y="8586604"/>
                    <a:pt x="33494569" y="8450714"/>
                    <a:pt x="33494569" y="8281804"/>
                  </a:cubicBezTo>
                  <a:lnTo>
                    <a:pt x="33494569" y="304800"/>
                  </a:lnTo>
                  <a:cubicBezTo>
                    <a:pt x="33494569" y="135890"/>
                    <a:pt x="33358680" y="0"/>
                    <a:pt x="331897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62618" y="4935633"/>
            <a:ext cx="1912460" cy="54219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04826" y="6687590"/>
            <a:ext cx="2515584" cy="3603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565946">
            <a:off x="16233089" y="4595218"/>
            <a:ext cx="859060" cy="780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85095" y="9346980"/>
            <a:ext cx="644284" cy="650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6557"/>
          <a:stretch>
            <a:fillRect/>
          </a:stretch>
        </p:blipFill>
        <p:spPr>
          <a:xfrm>
            <a:off x="13759506" y="1028700"/>
            <a:ext cx="3499794" cy="1823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005051" y="3171998"/>
            <a:ext cx="2470768" cy="24707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86663" y="5573544"/>
            <a:ext cx="14575955" cy="2425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7"/>
              </a:lnSpc>
            </a:pPr>
            <a:r>
              <a:rPr lang="en-US" sz="5289" dirty="0" smtClean="0">
                <a:solidFill>
                  <a:srgbClr val="152A69"/>
                </a:solidFill>
                <a:latin typeface="Saira Black"/>
              </a:rPr>
              <a:t>VỀ NHÀ CÁC EM CHUẨN BỊ GIÁ THỂ , CÂY RAU MUỐNG ĐỂ TIẾT 7 CÁC EM THỰC HÀNHGIÂM CÀNH</a:t>
            </a:r>
            <a:endParaRPr lang="en-US" sz="5289" dirty="0">
              <a:solidFill>
                <a:srgbClr val="152A69"/>
              </a:solidFill>
              <a:latin typeface="Sair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67764" y="3475388"/>
            <a:ext cx="1879035" cy="1332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34746" y="3131522"/>
            <a:ext cx="1879035" cy="13324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1796171" y="6813338"/>
            <a:ext cx="1309687" cy="3003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14003845" y="5642103"/>
            <a:ext cx="1309687" cy="3003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16381" y="1714801"/>
            <a:ext cx="4293094" cy="2833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31678" y="1808919"/>
            <a:ext cx="4869909" cy="27393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76892" y="4686300"/>
            <a:ext cx="157207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CÂY MÍA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04612" y="4807794"/>
            <a:ext cx="211574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CÂY CHANH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8957" y="5415793"/>
            <a:ext cx="1018365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Saira Black"/>
              </a:rPr>
              <a:t>MỖI ĐỘI CỬ 1 BẠN LÊN BẢNG</a:t>
            </a:r>
          </a:p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Saira Black"/>
              </a:rPr>
              <a:t>+ NỘI DUNG:</a:t>
            </a:r>
            <a:r>
              <a:rPr lang="en-US" sz="3000" dirty="0">
                <a:solidFill>
                  <a:srgbClr val="000000"/>
                </a:solidFill>
                <a:latin typeface="Saira Black"/>
              </a:rPr>
              <a:t> LIỆT KÊ NHỮNG CÁCH TẠO CÂY CON TỪ 2 CÂY TRÊN</a:t>
            </a:r>
          </a:p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Saira Black"/>
              </a:rPr>
              <a:t>+ THỜI GIAN </a:t>
            </a:r>
            <a:r>
              <a:rPr lang="en-US" sz="3000" dirty="0">
                <a:solidFill>
                  <a:srgbClr val="FF1616"/>
                </a:solidFill>
                <a:latin typeface="Saira Black"/>
              </a:rPr>
              <a:t>60S</a:t>
            </a:r>
          </a:p>
          <a:p>
            <a:pPr algn="just">
              <a:lnSpc>
                <a:spcPts val="3600"/>
              </a:lnSpc>
            </a:pPr>
            <a:r>
              <a:rPr lang="en-US" sz="3000" dirty="0" smtClean="0">
                <a:solidFill>
                  <a:srgbClr val="000000"/>
                </a:solidFill>
                <a:latin typeface="Saira Black"/>
              </a:rPr>
              <a:t>ĐỘI </a:t>
            </a:r>
            <a:r>
              <a:rPr lang="en-US" sz="3000" dirty="0">
                <a:solidFill>
                  <a:srgbClr val="000000"/>
                </a:solidFill>
                <a:latin typeface="Saira Black"/>
              </a:rPr>
              <a:t>NÀO </a:t>
            </a:r>
            <a:r>
              <a:rPr lang="en-US" sz="3000" dirty="0">
                <a:solidFill>
                  <a:srgbClr val="FF1616"/>
                </a:solidFill>
                <a:latin typeface="Saira Black"/>
              </a:rPr>
              <a:t>NHIỀU ĐÁP ÁN ĐÚNG</a:t>
            </a:r>
            <a:r>
              <a:rPr lang="en-US" sz="3000" dirty="0">
                <a:solidFill>
                  <a:srgbClr val="000000"/>
                </a:solidFill>
                <a:latin typeface="Saira Black"/>
              </a:rPr>
              <a:t> HƠN SẼ THẮNG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0784" y="581025"/>
            <a:ext cx="275332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Saira Black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20960" y="835307"/>
            <a:ext cx="13811354" cy="1850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66256" y="6522316"/>
            <a:ext cx="8989059" cy="35269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4784236"/>
            <a:ext cx="894025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FF1616"/>
                </a:solidFill>
                <a:latin typeface="Saira Black"/>
              </a:rPr>
              <a:t>MỤC TIÊU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836470" y="1927341"/>
            <a:ext cx="11654178" cy="76771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I-KHÁI NIỆM GIÂM CÀNH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6590" y="4177796"/>
            <a:ext cx="467828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4AAD"/>
                </a:solidFill>
                <a:latin typeface="Saira Black"/>
              </a:rPr>
              <a:t>CÁC EM CÙNG QUAN SÁT CLIP TẠO CÂY CON KHÔNG PHẢI TỪ HẠT SAU</a:t>
            </a:r>
          </a:p>
        </p:txBody>
      </p:sp>
      <p:pic>
        <p:nvPicPr>
          <p:cNvPr id="14" name="CN7_CTST_Bài 4_Giâm cành">
            <a:hlinkClick r:id="" action="ppaction://media"/>
            <a:extLst>
              <a:ext uri="{FF2B5EF4-FFF2-40B4-BE49-F238E27FC236}">
                <a16:creationId xmlns:a16="http://schemas.microsoft.com/office/drawing/2014/main" xmlns="" id="{2E65086C-CE98-2275-A2BF-9255AD8DE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12186" y="2329586"/>
            <a:ext cx="10998755" cy="637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8453" y="2516891"/>
            <a:ext cx="10804726" cy="5253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40786" y="1802650"/>
            <a:ext cx="4861094" cy="76265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1953" y="1802650"/>
            <a:ext cx="407149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LÀM VIỆC THEO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2687" y="2620666"/>
            <a:ext cx="10921029" cy="4384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39065" y="2031250"/>
            <a:ext cx="4705573" cy="72270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I-KHÁI NIỆM GIÂM CÀNH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1953" y="1802650"/>
            <a:ext cx="407149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LÀM VIỆC THEO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033" y="2520315"/>
            <a:ext cx="5246391" cy="52463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67424" y="2043445"/>
            <a:ext cx="1676271" cy="15840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I-KHÁI NIỆM GIÂM CÀNH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90291" y="3686175"/>
            <a:ext cx="10569009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Giâm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cành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là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phương pháp nhân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giống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vô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tính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được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thực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hiện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bằng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cách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sử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dụng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một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đoạn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tách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từ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mẹ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và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trồng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vào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giá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thể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. Trong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điều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kiện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môi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trường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thích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hợp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cành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 smtClean="0">
                <a:solidFill>
                  <a:srgbClr val="004AAD"/>
                </a:solidFill>
                <a:latin typeface="Josefin Sans Regular"/>
              </a:rPr>
              <a:t>giâm</a:t>
            </a:r>
            <a:r>
              <a:rPr lang="en-US" sz="3200" dirty="0" smtClean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sẽ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phát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triển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thành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hoàn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chỉnh</a:t>
            </a:r>
            <a:endParaRPr lang="en-US" sz="3200" dirty="0">
              <a:solidFill>
                <a:srgbClr val="004AAD"/>
              </a:solidFill>
              <a:latin typeface="Josefin Sans Regular"/>
            </a:endParaRP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+ Các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loại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chọn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giâm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thường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có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đặc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điểm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ra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rễ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phụ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nhanh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như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mía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sắn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khoai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/>
              </a:rPr>
              <a:t>lang</a:t>
            </a:r>
            <a:r>
              <a:rPr lang="en-US" sz="3200" dirty="0">
                <a:solidFill>
                  <a:srgbClr val="004AAD"/>
                </a:solidFill>
                <a:latin typeface="Josefin Sans Regular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834085" y="3570919"/>
            <a:ext cx="8749482" cy="66854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453751" y="3765783"/>
            <a:ext cx="2006497" cy="21260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II- 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48605" y="2940887"/>
            <a:ext cx="1651069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Saira Black"/>
              </a:rPr>
              <a:t>LÀM VIỆC THEO CẶP: SẮP XẾP CÁC BƯỚC GIÂM CÀNH THÀNH QUY TRÌNH HOÀN CHỈNH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1333" y="6244297"/>
            <a:ext cx="13271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/>
              </a:rPr>
              <a:t>2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/>
              </a:rPr>
              <a:t>II- QUY TRÌNH NHÂN GIỐNG CÂY TRỒNG BẰNG PHƯƠNG PHÁP GIÂM CÀNH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79990" y="4000500"/>
            <a:ext cx="6755865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Josefin Sans Regular"/>
              </a:rPr>
              <a:t>+ Vì sao đoạn cành giâm nên cắt vát và tỉa bớt lá?</a:t>
            </a:r>
          </a:p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Josefin Sans Regular"/>
              </a:rPr>
              <a:t>+ Cho biết ưu điểm và nhược điểm của từng cách cắm cành giâm vào giá thể?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282</Words>
  <Application>Microsoft Office PowerPoint</Application>
  <PresentationFormat>Custom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Muli Regular</vt:lpstr>
      <vt:lpstr>Calibri</vt:lpstr>
      <vt:lpstr>Saira Black</vt:lpstr>
      <vt:lpstr>Josefin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An-Mien Phi-STEM</Manager>
  <Company>Du An-Mien Phi-STEM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An-Mien Phi-STEM</dc:title>
  <dc:subject>Du An-Mien Phi-STEM</dc:subject>
  <dc:creator>Du An-Mien Phi-STEM</dc:creator>
  <dc:description>Du An-Mien Phi-STEM</dc:description>
  <cp:lastModifiedBy>pc</cp:lastModifiedBy>
  <cp:revision>22</cp:revision>
  <dcterms:created xsi:type="dcterms:W3CDTF">2006-08-16T00:00:00Z</dcterms:created>
  <dcterms:modified xsi:type="dcterms:W3CDTF">2025-12-01T01:17:05Z</dcterms:modified>
  <cp:category>Du An-Mien Phi-STEM</cp:category>
  <dc:identifier>DAFHYq7G9JA</dc:identifier>
</cp:coreProperties>
</file>