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1" r:id="rId1"/>
  </p:sldMasterIdLst>
  <p:notesMasterIdLst>
    <p:notesMasterId r:id="rId70"/>
  </p:notesMasterIdLst>
  <p:sldIdLst>
    <p:sldId id="256" r:id="rId2"/>
    <p:sldId id="258" r:id="rId3"/>
    <p:sldId id="257" r:id="rId4"/>
    <p:sldId id="259" r:id="rId5"/>
    <p:sldId id="260" r:id="rId6"/>
    <p:sldId id="261" r:id="rId7"/>
    <p:sldId id="322" r:id="rId8"/>
    <p:sldId id="321" r:id="rId9"/>
    <p:sldId id="319" r:id="rId10"/>
    <p:sldId id="320" r:id="rId11"/>
    <p:sldId id="262" r:id="rId12"/>
    <p:sldId id="263" r:id="rId13"/>
    <p:sldId id="264" r:id="rId14"/>
    <p:sldId id="265" r:id="rId15"/>
    <p:sldId id="323"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324"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Lst>
  <p:sldSz cx="9144000" cy="5143500" type="screen16x9"/>
  <p:notesSz cx="6858000" cy="9144000"/>
  <p:embeddedFontLst>
    <p:embeddedFont>
      <p:font typeface="Comic Sans MS" pitchFamily="66" charset="0"/>
      <p:regular r:id="rId71"/>
      <p:bold r:id="rId72"/>
      <p:italic r:id="rId73"/>
      <p:boldItalic r:id="rId74"/>
    </p:embeddedFont>
    <p:embeddedFont>
      <p:font typeface="Single Day" charset="-127"/>
      <p:regular r:id="rId75"/>
    </p:embeddedFont>
    <p:embeddedFont>
      <p:font typeface="Mali Medium" charset="-34"/>
      <p:regular r:id="rId76"/>
      <p:bold r:id="rId77"/>
      <p:italic r:id="rId78"/>
      <p:boldItalic r:id="rId79"/>
    </p:embeddedFont>
    <p:embeddedFont>
      <p:font typeface="Fira Sans Extra Condensed Medium" charset="0"/>
      <p:regular r:id="rId80"/>
      <p:bold r:id="rId81"/>
      <p:italic r:id="rId82"/>
      <p:boldItalic r:id="rId83"/>
    </p:embeddedFont>
    <p:embeddedFont>
      <p:font typeface="Comfortaa SemiBold" charset="0"/>
      <p:regular r:id="rId84"/>
      <p:bold r:id="rId85"/>
    </p:embeddedFont>
    <p:embeddedFont>
      <p:font typeface="DM Sans" charset="0"/>
      <p:bold r:id="rId86"/>
      <p:boldItalic r:id="rId87"/>
    </p:embeddedFont>
    <p:embeddedFont>
      <p:font typeface="Calibri" pitchFamily="34" charset="0"/>
      <p:regular r:id="rId88"/>
      <p:bold r:id="rId89"/>
      <p:italic r:id="rId90"/>
      <p:boldItalic r:id="rId91"/>
    </p:embeddedFont>
    <p:embeddedFont>
      <p:font typeface="Mali SemiBold" charset="-34"/>
      <p:regular r:id="rId92"/>
      <p:bold r:id="rId93"/>
      <p:italic r:id="rId94"/>
      <p:boldItalic r:id="rId95"/>
    </p:embeddedFont>
    <p:embeddedFont>
      <p:font typeface="Comfortaa" charset="0"/>
      <p:regular r:id="rId96"/>
      <p:bold r:id="rId97"/>
    </p:embeddedFont>
    <p:embeddedFont>
      <p:font typeface="Tahoma" pitchFamily="34" charset="0"/>
      <p:regular r:id="rId98"/>
      <p:bold r:id="rId99"/>
    </p:embeddedFont>
    <p:embeddedFont>
      <p:font typeface="Comfortaa Light" charset="0"/>
      <p:regular r:id="rId100"/>
      <p:bold r:id="rId101"/>
    </p:embeddedFont>
    <p:embeddedFont>
      <p:font typeface="Comfortaa Medium" charset="0"/>
      <p:regular r:id="rId102"/>
      <p:bold r:id="rId103"/>
    </p:embeddedFont>
    <p:embeddedFont>
      <p:font typeface="Mali" charset="-34"/>
      <p:regular r:id="rId104"/>
      <p:bold r:id="rId105"/>
      <p:italic r:id="rId106"/>
      <p:boldItalic r:id="rId10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3515FC6E-233B-40C6-8027-A044EA3D7C59}">
  <a:tblStyle styleId="{3515FC6E-233B-40C6-8027-A044EA3D7C59}"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FF0ED"/>
          </a:solidFill>
        </a:fill>
      </a:tcStyle>
    </a:wholeTbl>
    <a:band1H>
      <a:tcTxStyle/>
      <a:tcStyle>
        <a:tcBdr/>
        <a:fill>
          <a:solidFill>
            <a:srgbClr val="FFDFD9"/>
          </a:solidFill>
        </a:fill>
      </a:tcStyle>
    </a:band1H>
    <a:band2H>
      <a:tcTxStyle/>
      <a:tcStyle>
        <a:tcBdr/>
      </a:tcStyle>
    </a:band2H>
    <a:band1V>
      <a:tcTxStyle/>
      <a:tcStyle>
        <a:tcBdr/>
        <a:fill>
          <a:solidFill>
            <a:srgbClr val="FFDFD9"/>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2" d="100"/>
          <a:sy n="92" d="100"/>
        </p:scale>
        <p:origin x="-756" y="-90"/>
      </p:cViewPr>
      <p:guideLst>
        <p:guide orient="horz" pos="2160"/>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37.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font" Target="fonts/font4.fntdata"/><Relationship Id="rId79" Type="http://schemas.openxmlformats.org/officeDocument/2006/relationships/font" Target="fonts/font9.fntdata"/><Relationship Id="rId87" Type="http://schemas.openxmlformats.org/officeDocument/2006/relationships/font" Target="fonts/font17.fntdata"/><Relationship Id="rId102" Type="http://schemas.openxmlformats.org/officeDocument/2006/relationships/font" Target="fonts/font32.fntdata"/><Relationship Id="rId110"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12.fntdata"/><Relationship Id="rId90" Type="http://schemas.openxmlformats.org/officeDocument/2006/relationships/font" Target="fonts/font20.fntdata"/><Relationship Id="rId95" Type="http://schemas.openxmlformats.org/officeDocument/2006/relationships/font" Target="fonts/font25.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100" Type="http://schemas.openxmlformats.org/officeDocument/2006/relationships/font" Target="fonts/font30.fntdata"/><Relationship Id="rId105" Type="http://schemas.openxmlformats.org/officeDocument/2006/relationships/font" Target="fonts/font3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93" Type="http://schemas.openxmlformats.org/officeDocument/2006/relationships/font" Target="fonts/font23.fntdata"/><Relationship Id="rId98" Type="http://schemas.openxmlformats.org/officeDocument/2006/relationships/font" Target="fonts/font2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33.fntdata"/><Relationship Id="rId108"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font" Target="fonts/font18.fntdata"/><Relationship Id="rId91" Type="http://schemas.openxmlformats.org/officeDocument/2006/relationships/font" Target="fonts/font21.fntdata"/><Relationship Id="rId96" Type="http://schemas.openxmlformats.org/officeDocument/2006/relationships/font" Target="fonts/font26.fntdata"/><Relationship Id="rId11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3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font" Target="fonts/font16.fntdata"/><Relationship Id="rId94" Type="http://schemas.openxmlformats.org/officeDocument/2006/relationships/font" Target="fonts/font24.fntdata"/><Relationship Id="rId99" Type="http://schemas.openxmlformats.org/officeDocument/2006/relationships/font" Target="fonts/font29.fntdata"/><Relationship Id="rId101" Type="http://schemas.openxmlformats.org/officeDocument/2006/relationships/font" Target="fonts/font31.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viewProps" Target="view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97" Type="http://schemas.openxmlformats.org/officeDocument/2006/relationships/font" Target="fonts/font27.fntdata"/><Relationship Id="rId104" Type="http://schemas.openxmlformats.org/officeDocument/2006/relationships/font" Target="fonts/font34.fntdata"/><Relationship Id="rId7" Type="http://schemas.openxmlformats.org/officeDocument/2006/relationships/slide" Target="slides/slide6.xml"/><Relationship Id="rId71" Type="http://schemas.openxmlformats.org/officeDocument/2006/relationships/font" Target="fonts/font1.fntdata"/><Relationship Id="rId9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7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84239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0" name="Google Shape;20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1" name="Google Shape;30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8" name="Google Shape;368;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7" name="Google Shape;37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7" name="Google Shape;38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1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 name="Google Shape;405;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9" name="Google Shape;42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7" name="Google Shape;43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9" name="Google Shape;449;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2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2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9" name="Google Shape;469;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2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1"/>
        <p:cNvGrpSpPr/>
        <p:nvPr/>
      </p:nvGrpSpPr>
      <p:grpSpPr>
        <a:xfrm>
          <a:off x="0" y="0"/>
          <a:ext cx="0" cy="0"/>
          <a:chOff x="0" y="0"/>
          <a:chExt cx="0" cy="0"/>
        </a:xfrm>
      </p:grpSpPr>
      <p:sp>
        <p:nvSpPr>
          <p:cNvPr id="512" name="Google Shape;512;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3" name="Google Shape;513;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6" name="Google Shape;526;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2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0" name="Google Shape;540;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Google Shape;554;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55" name="Google Shape;555;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3" name="Google Shape;56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5" name="Google Shape;205;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78" name="Google Shape;578;p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2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3" name="Google Shape;593;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3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2" name="Google Shape;602;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9" name="Google Shape;619;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p3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8" name="Google Shape;628;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4"/>
        <p:cNvGrpSpPr/>
        <p:nvPr/>
      </p:nvGrpSpPr>
      <p:grpSpPr>
        <a:xfrm>
          <a:off x="0" y="0"/>
          <a:ext cx="0" cy="0"/>
          <a:chOff x="0" y="0"/>
          <a:chExt cx="0" cy="0"/>
        </a:xfrm>
      </p:grpSpPr>
      <p:sp>
        <p:nvSpPr>
          <p:cNvPr id="635" name="Google Shape;635;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36" name="Google Shape;636;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3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1" name="Google Shape;671;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p3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77" name="Google Shape;677;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85" name="Google Shape;685;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xmlns="" id="{26659D20-F10D-46D7-9B2D-A901F4A9B1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defRPr>
            </a:lvl1pPr>
            <a:lvl2pPr marL="742950" indent="-285750">
              <a:defRPr sz="2400">
                <a:solidFill>
                  <a:schemeClr val="tx1"/>
                </a:solidFill>
                <a:latin typeface="Arial" panose="020B0604020202020204" pitchFamily="34" charset="0"/>
              </a:defRPr>
            </a:lvl2pPr>
            <a:lvl3pPr marL="1143000" indent="-228600">
              <a:defRPr sz="2400">
                <a:solidFill>
                  <a:schemeClr val="tx1"/>
                </a:solidFill>
                <a:latin typeface="Arial" panose="020B0604020202020204" pitchFamily="34" charset="0"/>
              </a:defRPr>
            </a:lvl3pPr>
            <a:lvl4pPr marL="1600200" indent="-228600">
              <a:defRPr sz="2400">
                <a:solidFill>
                  <a:schemeClr val="tx1"/>
                </a:solidFill>
                <a:latin typeface="Arial" panose="020B0604020202020204" pitchFamily="34" charset="0"/>
              </a:defRPr>
            </a:lvl4pPr>
            <a:lvl5pPr marL="2057400" indent="-228600">
              <a:defRPr sz="2400">
                <a:solidFill>
                  <a:schemeClr val="tx1"/>
                </a:solidFill>
                <a:latin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Arial" panose="020B0604020202020204" pitchFamily="34" charset="0"/>
              </a:defRPr>
            </a:lvl9pPr>
          </a:lstStyle>
          <a:p>
            <a:fld id="{EB854744-2B66-46FD-8013-8BE93713F06A}" type="slidenum">
              <a:rPr lang="en-US" altLang="en-US" sz="1200" smtClean="0"/>
              <a:pPr/>
              <a:t>42</a:t>
            </a:fld>
            <a:endParaRPr lang="en-US" altLang="en-US" sz="1200"/>
          </a:p>
        </p:txBody>
      </p:sp>
      <p:sp>
        <p:nvSpPr>
          <p:cNvPr id="59395" name="Rectangle 2">
            <a:extLst>
              <a:ext uri="{FF2B5EF4-FFF2-40B4-BE49-F238E27FC236}">
                <a16:creationId xmlns:a16="http://schemas.microsoft.com/office/drawing/2014/main" xmlns="" id="{9B0F47BF-5B51-4623-8361-B36FFD420DC3}"/>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xmlns="" id="{6D6B44FA-C5C6-406F-9DA3-3AD4D03B8DF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18166738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7" name="Google Shape;707;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3" name="Google Shape;71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4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9" name="Google Shape;719;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9" name="Google Shape;759;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6"/>
        <p:cNvGrpSpPr/>
        <p:nvPr/>
      </p:nvGrpSpPr>
      <p:grpSpPr>
        <a:xfrm>
          <a:off x="0" y="0"/>
          <a:ext cx="0" cy="0"/>
          <a:chOff x="0" y="0"/>
          <a:chExt cx="0" cy="0"/>
        </a:xfrm>
      </p:grpSpPr>
      <p:sp>
        <p:nvSpPr>
          <p:cNvPr id="787" name="Google Shape;787;p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8" name="Google Shape;788;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1" name="Google Shape;841;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p4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49" name="Google Shape;84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4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5" name="Google Shape;885;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4"/>
        <p:cNvGrpSpPr/>
        <p:nvPr/>
      </p:nvGrpSpPr>
      <p:grpSpPr>
        <a:xfrm>
          <a:off x="0" y="0"/>
          <a:ext cx="0" cy="0"/>
          <a:chOff x="0" y="0"/>
          <a:chExt cx="0" cy="0"/>
        </a:xfrm>
      </p:grpSpPr>
      <p:sp>
        <p:nvSpPr>
          <p:cNvPr id="895" name="Google Shape;895;p4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6" name="Google Shape;896;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3"/>
        <p:cNvGrpSpPr/>
        <p:nvPr/>
      </p:nvGrpSpPr>
      <p:grpSpPr>
        <a:xfrm>
          <a:off x="0" y="0"/>
          <a:ext cx="0" cy="0"/>
          <a:chOff x="0" y="0"/>
          <a:chExt cx="0" cy="0"/>
        </a:xfrm>
      </p:grpSpPr>
      <p:sp>
        <p:nvSpPr>
          <p:cNvPr id="904" name="Google Shape;904;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5" name="Google Shape;90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2"/>
        <p:cNvGrpSpPr/>
        <p:nvPr/>
      </p:nvGrpSpPr>
      <p:grpSpPr>
        <a:xfrm>
          <a:off x="0" y="0"/>
          <a:ext cx="0" cy="0"/>
          <a:chOff x="0" y="0"/>
          <a:chExt cx="0" cy="0"/>
        </a:xfrm>
      </p:grpSpPr>
      <p:sp>
        <p:nvSpPr>
          <p:cNvPr id="913" name="Google Shape;913;p4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4" name="Google Shape;914;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p5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23" name="Google Shape;92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p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1" name="Google Shape;931;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5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0" name="Google Shape;960;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7"/>
        <p:cNvGrpSpPr/>
        <p:nvPr/>
      </p:nvGrpSpPr>
      <p:grpSpPr>
        <a:xfrm>
          <a:off x="0" y="0"/>
          <a:ext cx="0" cy="0"/>
          <a:chOff x="0" y="0"/>
          <a:chExt cx="0" cy="0"/>
        </a:xfrm>
      </p:grpSpPr>
      <p:sp>
        <p:nvSpPr>
          <p:cNvPr id="968" name="Google Shape;968;p5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9" name="Google Shape;969;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5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5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0" name="Google Shape;990;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5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8" name="Google Shape;998;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3" name="Google Shape;273;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8"/>
        <p:cNvGrpSpPr/>
        <p:nvPr/>
      </p:nvGrpSpPr>
      <p:grpSpPr>
        <a:xfrm>
          <a:off x="0" y="0"/>
          <a:ext cx="0" cy="0"/>
          <a:chOff x="0" y="0"/>
          <a:chExt cx="0" cy="0"/>
        </a:xfrm>
      </p:grpSpPr>
      <p:sp>
        <p:nvSpPr>
          <p:cNvPr id="1009" name="Google Shape;1009;p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0" name="Google Shape;1010;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p5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20" name="Google Shape;1020;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6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p6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3" name="Google Shape;1053;p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6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2" name="Google Shape;1062;p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p6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8" name="Google Shape;1078;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3" name="Google Shape;28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0896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2" name="Google Shape;292;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435623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9" name="Google Shape;25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115946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pic>
        <p:nvPicPr>
          <p:cNvPr id="13" name="Google Shape;13;p2"/>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4" name="Google Shape;14;p2"/>
          <p:cNvSpPr/>
          <p:nvPr/>
        </p:nvSpPr>
        <p:spPr>
          <a:xfrm rot="-10799904" flipH="1">
            <a:off x="6382873" y="3940025"/>
            <a:ext cx="2837364" cy="1269520"/>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15" name="Google Shape;15;p2"/>
          <p:cNvSpPr/>
          <p:nvPr/>
        </p:nvSpPr>
        <p:spPr>
          <a:xfrm flipH="1">
            <a:off x="-7" y="1302"/>
            <a:ext cx="4618656" cy="2070553"/>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16" name="Google Shape;16;p2"/>
          <p:cNvSpPr txBox="1">
            <a:spLocks noGrp="1"/>
          </p:cNvSpPr>
          <p:nvPr>
            <p:ph type="title"/>
          </p:nvPr>
        </p:nvSpPr>
        <p:spPr>
          <a:xfrm>
            <a:off x="720001" y="1463700"/>
            <a:ext cx="1347900" cy="7779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SzPts val="6000"/>
              <a:buNone/>
              <a:defRPr sz="75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6000"/>
              <a:buNone/>
              <a:defRPr sz="6000"/>
            </a:lvl2pPr>
            <a:lvl3pPr lvl="2" algn="ctr">
              <a:lnSpc>
                <a:spcPct val="70000"/>
              </a:lnSpc>
              <a:spcBef>
                <a:spcPts val="0"/>
              </a:spcBef>
              <a:spcAft>
                <a:spcPts val="0"/>
              </a:spcAft>
              <a:buSzPts val="6000"/>
              <a:buNone/>
              <a:defRPr sz="6000"/>
            </a:lvl3pPr>
            <a:lvl4pPr lvl="3" algn="ctr">
              <a:lnSpc>
                <a:spcPct val="70000"/>
              </a:lnSpc>
              <a:spcBef>
                <a:spcPts val="0"/>
              </a:spcBef>
              <a:spcAft>
                <a:spcPts val="0"/>
              </a:spcAft>
              <a:buSzPts val="6000"/>
              <a:buNone/>
              <a:defRPr sz="6000"/>
            </a:lvl4pPr>
            <a:lvl5pPr lvl="4" algn="ctr">
              <a:lnSpc>
                <a:spcPct val="70000"/>
              </a:lnSpc>
              <a:spcBef>
                <a:spcPts val="0"/>
              </a:spcBef>
              <a:spcAft>
                <a:spcPts val="0"/>
              </a:spcAft>
              <a:buSzPts val="6000"/>
              <a:buNone/>
              <a:defRPr sz="6000"/>
            </a:lvl5pPr>
            <a:lvl6pPr lvl="5" algn="ctr">
              <a:lnSpc>
                <a:spcPct val="70000"/>
              </a:lnSpc>
              <a:spcBef>
                <a:spcPts val="0"/>
              </a:spcBef>
              <a:spcAft>
                <a:spcPts val="0"/>
              </a:spcAft>
              <a:buSzPts val="6000"/>
              <a:buNone/>
              <a:defRPr sz="6000"/>
            </a:lvl6pPr>
            <a:lvl7pPr lvl="6" algn="ctr">
              <a:lnSpc>
                <a:spcPct val="70000"/>
              </a:lnSpc>
              <a:spcBef>
                <a:spcPts val="0"/>
              </a:spcBef>
              <a:spcAft>
                <a:spcPts val="0"/>
              </a:spcAft>
              <a:buSzPts val="6000"/>
              <a:buNone/>
              <a:defRPr sz="6000"/>
            </a:lvl7pPr>
            <a:lvl8pPr lvl="7" algn="ctr">
              <a:lnSpc>
                <a:spcPct val="70000"/>
              </a:lnSpc>
              <a:spcBef>
                <a:spcPts val="0"/>
              </a:spcBef>
              <a:spcAft>
                <a:spcPts val="0"/>
              </a:spcAft>
              <a:buSzPts val="6000"/>
              <a:buNone/>
              <a:defRPr sz="6000"/>
            </a:lvl8pPr>
            <a:lvl9pPr lvl="8" algn="ctr">
              <a:lnSpc>
                <a:spcPct val="70000"/>
              </a:lnSpc>
              <a:spcBef>
                <a:spcPts val="0"/>
              </a:spcBef>
              <a:spcAft>
                <a:spcPts val="0"/>
              </a:spcAft>
              <a:buSzPts val="6000"/>
              <a:buNone/>
              <a:defRPr sz="6000"/>
            </a:lvl9pPr>
          </a:lstStyle>
          <a:p>
            <a:endParaRPr/>
          </a:p>
        </p:txBody>
      </p:sp>
      <p:sp>
        <p:nvSpPr>
          <p:cNvPr id="17" name="Google Shape;17;p2"/>
          <p:cNvSpPr txBox="1">
            <a:spLocks noGrp="1"/>
          </p:cNvSpPr>
          <p:nvPr>
            <p:ph type="subTitle" idx="1"/>
          </p:nvPr>
        </p:nvSpPr>
        <p:spPr>
          <a:xfrm rot="303">
            <a:off x="729575" y="3735325"/>
            <a:ext cx="3405900" cy="6288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8" name="Google Shape;18;p2"/>
          <p:cNvSpPr txBox="1">
            <a:spLocks noGrp="1"/>
          </p:cNvSpPr>
          <p:nvPr>
            <p:ph type="title" idx="2"/>
          </p:nvPr>
        </p:nvSpPr>
        <p:spPr>
          <a:xfrm>
            <a:off x="729675" y="2801000"/>
            <a:ext cx="3925500" cy="5802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SzPts val="3600"/>
              <a:buNone/>
              <a:defRPr sz="60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3600"/>
              <a:buNone/>
              <a:defRPr sz="3600"/>
            </a:lvl2pPr>
            <a:lvl3pPr lvl="2" algn="ctr">
              <a:lnSpc>
                <a:spcPct val="70000"/>
              </a:lnSpc>
              <a:spcBef>
                <a:spcPts val="0"/>
              </a:spcBef>
              <a:spcAft>
                <a:spcPts val="0"/>
              </a:spcAft>
              <a:buSzPts val="3600"/>
              <a:buNone/>
              <a:defRPr sz="3600"/>
            </a:lvl3pPr>
            <a:lvl4pPr lvl="3" algn="ctr">
              <a:lnSpc>
                <a:spcPct val="70000"/>
              </a:lnSpc>
              <a:spcBef>
                <a:spcPts val="0"/>
              </a:spcBef>
              <a:spcAft>
                <a:spcPts val="0"/>
              </a:spcAft>
              <a:buSzPts val="3600"/>
              <a:buNone/>
              <a:defRPr sz="3600"/>
            </a:lvl4pPr>
            <a:lvl5pPr lvl="4" algn="ctr">
              <a:lnSpc>
                <a:spcPct val="70000"/>
              </a:lnSpc>
              <a:spcBef>
                <a:spcPts val="0"/>
              </a:spcBef>
              <a:spcAft>
                <a:spcPts val="0"/>
              </a:spcAft>
              <a:buSzPts val="3600"/>
              <a:buNone/>
              <a:defRPr sz="3600"/>
            </a:lvl5pPr>
            <a:lvl6pPr lvl="5" algn="ctr">
              <a:lnSpc>
                <a:spcPct val="70000"/>
              </a:lnSpc>
              <a:spcBef>
                <a:spcPts val="0"/>
              </a:spcBef>
              <a:spcAft>
                <a:spcPts val="0"/>
              </a:spcAft>
              <a:buSzPts val="3600"/>
              <a:buNone/>
              <a:defRPr sz="3600"/>
            </a:lvl6pPr>
            <a:lvl7pPr lvl="6" algn="ctr">
              <a:lnSpc>
                <a:spcPct val="70000"/>
              </a:lnSpc>
              <a:spcBef>
                <a:spcPts val="0"/>
              </a:spcBef>
              <a:spcAft>
                <a:spcPts val="0"/>
              </a:spcAft>
              <a:buSzPts val="3600"/>
              <a:buNone/>
              <a:defRPr sz="3600"/>
            </a:lvl7pPr>
            <a:lvl8pPr lvl="7" algn="ctr">
              <a:lnSpc>
                <a:spcPct val="70000"/>
              </a:lnSpc>
              <a:spcBef>
                <a:spcPts val="0"/>
              </a:spcBef>
              <a:spcAft>
                <a:spcPts val="0"/>
              </a:spcAft>
              <a:buSzPts val="3600"/>
              <a:buNone/>
              <a:defRPr sz="3600"/>
            </a:lvl8pPr>
            <a:lvl9pPr lvl="8" algn="ctr">
              <a:lnSpc>
                <a:spcPct val="70000"/>
              </a:lnSpc>
              <a:spcBef>
                <a:spcPts val="0"/>
              </a:spcBef>
              <a:spcAft>
                <a:spcPts val="0"/>
              </a:spcAft>
              <a:buSzPts val="3600"/>
              <a:buNone/>
              <a:defRPr sz="3600"/>
            </a:lvl9pPr>
          </a:lstStyle>
          <a:p>
            <a:endParaRPr/>
          </a:p>
        </p:txBody>
      </p:sp>
    </p:spTree>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90"/>
        <p:cNvGrpSpPr/>
        <p:nvPr/>
      </p:nvGrpSpPr>
      <p:grpSpPr>
        <a:xfrm>
          <a:off x="0" y="0"/>
          <a:ext cx="0" cy="0"/>
          <a:chOff x="0" y="0"/>
          <a:chExt cx="0" cy="0"/>
        </a:xfrm>
      </p:grpSpPr>
      <p:pic>
        <p:nvPicPr>
          <p:cNvPr id="91" name="Google Shape;91;p11"/>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92" name="Google Shape;92;p11"/>
          <p:cNvSpPr/>
          <p:nvPr/>
        </p:nvSpPr>
        <p:spPr>
          <a:xfrm>
            <a:off x="7307707" y="-6170881"/>
            <a:ext cx="1884228" cy="1133856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93" name="Google Shape;93;p11"/>
          <p:cNvSpPr txBox="1">
            <a:spLocks noGrp="1"/>
          </p:cNvSpPr>
          <p:nvPr>
            <p:ph type="title"/>
          </p:nvPr>
        </p:nvSpPr>
        <p:spPr>
          <a:xfrm>
            <a:off x="7168251" y="981250"/>
            <a:ext cx="1255800" cy="892200"/>
          </a:xfrm>
          <a:prstGeom prst="rect">
            <a:avLst/>
          </a:prstGeom>
          <a:noFill/>
          <a:ln>
            <a:noFill/>
          </a:ln>
        </p:spPr>
        <p:txBody>
          <a:bodyPr spcFirstLastPara="1" wrap="square" lIns="91425" tIns="91425" rIns="91425" bIns="91425" anchor="t" anchorCtr="0">
            <a:noAutofit/>
          </a:bodyPr>
          <a:lstStyle>
            <a:lvl1pPr lvl="0" algn="r">
              <a:lnSpc>
                <a:spcPct val="70000"/>
              </a:lnSpc>
              <a:spcBef>
                <a:spcPts val="0"/>
              </a:spcBef>
              <a:spcAft>
                <a:spcPts val="0"/>
              </a:spcAft>
              <a:buSzPts val="6000"/>
              <a:buNone/>
              <a:defRPr sz="7500">
                <a:solidFill>
                  <a:schemeClr val="lt1"/>
                </a:solidFill>
                <a:latin typeface="Times New Roman"/>
                <a:ea typeface="Times New Roman"/>
                <a:cs typeface="Times New Roman"/>
                <a:sym typeface="Times New Roman"/>
              </a:defRPr>
            </a:lvl1pPr>
            <a:lvl2pPr lvl="1" algn="r">
              <a:lnSpc>
                <a:spcPct val="70000"/>
              </a:lnSpc>
              <a:spcBef>
                <a:spcPts val="0"/>
              </a:spcBef>
              <a:spcAft>
                <a:spcPts val="0"/>
              </a:spcAft>
              <a:buSzPts val="6000"/>
              <a:buNone/>
              <a:defRPr sz="6000"/>
            </a:lvl2pPr>
            <a:lvl3pPr lvl="2" algn="r">
              <a:lnSpc>
                <a:spcPct val="70000"/>
              </a:lnSpc>
              <a:spcBef>
                <a:spcPts val="0"/>
              </a:spcBef>
              <a:spcAft>
                <a:spcPts val="0"/>
              </a:spcAft>
              <a:buSzPts val="6000"/>
              <a:buNone/>
              <a:defRPr sz="6000"/>
            </a:lvl3pPr>
            <a:lvl4pPr lvl="3" algn="r">
              <a:lnSpc>
                <a:spcPct val="70000"/>
              </a:lnSpc>
              <a:spcBef>
                <a:spcPts val="0"/>
              </a:spcBef>
              <a:spcAft>
                <a:spcPts val="0"/>
              </a:spcAft>
              <a:buSzPts val="6000"/>
              <a:buNone/>
              <a:defRPr sz="6000"/>
            </a:lvl4pPr>
            <a:lvl5pPr lvl="4" algn="r">
              <a:lnSpc>
                <a:spcPct val="70000"/>
              </a:lnSpc>
              <a:spcBef>
                <a:spcPts val="0"/>
              </a:spcBef>
              <a:spcAft>
                <a:spcPts val="0"/>
              </a:spcAft>
              <a:buSzPts val="6000"/>
              <a:buNone/>
              <a:defRPr sz="6000"/>
            </a:lvl5pPr>
            <a:lvl6pPr lvl="5" algn="r">
              <a:lnSpc>
                <a:spcPct val="70000"/>
              </a:lnSpc>
              <a:spcBef>
                <a:spcPts val="0"/>
              </a:spcBef>
              <a:spcAft>
                <a:spcPts val="0"/>
              </a:spcAft>
              <a:buSzPts val="6000"/>
              <a:buNone/>
              <a:defRPr sz="6000"/>
            </a:lvl6pPr>
            <a:lvl7pPr lvl="6" algn="r">
              <a:lnSpc>
                <a:spcPct val="70000"/>
              </a:lnSpc>
              <a:spcBef>
                <a:spcPts val="0"/>
              </a:spcBef>
              <a:spcAft>
                <a:spcPts val="0"/>
              </a:spcAft>
              <a:buSzPts val="6000"/>
              <a:buNone/>
              <a:defRPr sz="6000"/>
            </a:lvl7pPr>
            <a:lvl8pPr lvl="7" algn="r">
              <a:lnSpc>
                <a:spcPct val="70000"/>
              </a:lnSpc>
              <a:spcBef>
                <a:spcPts val="0"/>
              </a:spcBef>
              <a:spcAft>
                <a:spcPts val="0"/>
              </a:spcAft>
              <a:buSzPts val="6000"/>
              <a:buNone/>
              <a:defRPr sz="6000"/>
            </a:lvl8pPr>
            <a:lvl9pPr lvl="8" algn="r">
              <a:lnSpc>
                <a:spcPct val="70000"/>
              </a:lnSpc>
              <a:spcBef>
                <a:spcPts val="0"/>
              </a:spcBef>
              <a:spcAft>
                <a:spcPts val="0"/>
              </a:spcAft>
              <a:buSzPts val="6000"/>
              <a:buNone/>
              <a:defRPr sz="6000"/>
            </a:lvl9pPr>
          </a:lstStyle>
          <a:p>
            <a:endParaRPr/>
          </a:p>
        </p:txBody>
      </p:sp>
      <p:sp>
        <p:nvSpPr>
          <p:cNvPr id="94" name="Google Shape;94;p11"/>
          <p:cNvSpPr txBox="1">
            <a:spLocks noGrp="1"/>
          </p:cNvSpPr>
          <p:nvPr>
            <p:ph type="subTitle" idx="1"/>
          </p:nvPr>
        </p:nvSpPr>
        <p:spPr>
          <a:xfrm rot="461">
            <a:off x="3953451" y="3876213"/>
            <a:ext cx="4470600" cy="418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r">
              <a:lnSpc>
                <a:spcPct val="100000"/>
              </a:lnSpc>
              <a:spcBef>
                <a:spcPts val="1600"/>
              </a:spcBef>
              <a:spcAft>
                <a:spcPts val="0"/>
              </a:spcAft>
              <a:buSzPts val="1300"/>
              <a:buNone/>
              <a:defRPr/>
            </a:lvl2pPr>
            <a:lvl3pPr lvl="2" algn="r">
              <a:lnSpc>
                <a:spcPct val="100000"/>
              </a:lnSpc>
              <a:spcBef>
                <a:spcPts val="1600"/>
              </a:spcBef>
              <a:spcAft>
                <a:spcPts val="0"/>
              </a:spcAft>
              <a:buSzPts val="1300"/>
              <a:buNone/>
              <a:defRPr/>
            </a:lvl3pPr>
            <a:lvl4pPr lvl="3" algn="r">
              <a:lnSpc>
                <a:spcPct val="100000"/>
              </a:lnSpc>
              <a:spcBef>
                <a:spcPts val="1600"/>
              </a:spcBef>
              <a:spcAft>
                <a:spcPts val="0"/>
              </a:spcAft>
              <a:buSzPts val="1300"/>
              <a:buNone/>
              <a:defRPr/>
            </a:lvl4pPr>
            <a:lvl5pPr lvl="4" algn="r">
              <a:lnSpc>
                <a:spcPct val="100000"/>
              </a:lnSpc>
              <a:spcBef>
                <a:spcPts val="1600"/>
              </a:spcBef>
              <a:spcAft>
                <a:spcPts val="0"/>
              </a:spcAft>
              <a:buSzPts val="1300"/>
              <a:buNone/>
              <a:defRPr/>
            </a:lvl5pPr>
            <a:lvl6pPr lvl="5" algn="r">
              <a:lnSpc>
                <a:spcPct val="100000"/>
              </a:lnSpc>
              <a:spcBef>
                <a:spcPts val="1600"/>
              </a:spcBef>
              <a:spcAft>
                <a:spcPts val="0"/>
              </a:spcAft>
              <a:buSzPts val="1300"/>
              <a:buNone/>
              <a:defRPr/>
            </a:lvl6pPr>
            <a:lvl7pPr lvl="6" algn="r">
              <a:lnSpc>
                <a:spcPct val="100000"/>
              </a:lnSpc>
              <a:spcBef>
                <a:spcPts val="1600"/>
              </a:spcBef>
              <a:spcAft>
                <a:spcPts val="0"/>
              </a:spcAft>
              <a:buSzPts val="1300"/>
              <a:buNone/>
              <a:defRPr/>
            </a:lvl7pPr>
            <a:lvl8pPr lvl="7" algn="r">
              <a:lnSpc>
                <a:spcPct val="100000"/>
              </a:lnSpc>
              <a:spcBef>
                <a:spcPts val="1600"/>
              </a:spcBef>
              <a:spcAft>
                <a:spcPts val="0"/>
              </a:spcAft>
              <a:buSzPts val="1300"/>
              <a:buNone/>
              <a:defRPr/>
            </a:lvl8pPr>
            <a:lvl9pPr lvl="8" algn="r">
              <a:lnSpc>
                <a:spcPct val="100000"/>
              </a:lnSpc>
              <a:spcBef>
                <a:spcPts val="1600"/>
              </a:spcBef>
              <a:spcAft>
                <a:spcPts val="1600"/>
              </a:spcAft>
              <a:buSzPts val="1300"/>
              <a:buNone/>
              <a:defRPr/>
            </a:lvl9pPr>
          </a:lstStyle>
          <a:p>
            <a:endParaRPr/>
          </a:p>
        </p:txBody>
      </p:sp>
      <p:sp>
        <p:nvSpPr>
          <p:cNvPr id="95" name="Google Shape;95;p11"/>
          <p:cNvSpPr txBox="1">
            <a:spLocks noGrp="1"/>
          </p:cNvSpPr>
          <p:nvPr>
            <p:ph type="title" idx="2"/>
          </p:nvPr>
        </p:nvSpPr>
        <p:spPr>
          <a:xfrm>
            <a:off x="3402651" y="2598863"/>
            <a:ext cx="5021400" cy="802200"/>
          </a:xfrm>
          <a:prstGeom prst="rect">
            <a:avLst/>
          </a:prstGeom>
          <a:noFill/>
          <a:ln>
            <a:noFill/>
          </a:ln>
        </p:spPr>
        <p:txBody>
          <a:bodyPr spcFirstLastPara="1" wrap="square" lIns="91425" tIns="91425" rIns="91425" bIns="91425" anchor="t" anchorCtr="0">
            <a:noAutofit/>
          </a:bodyPr>
          <a:lstStyle>
            <a:lvl1pPr lvl="0" algn="r">
              <a:lnSpc>
                <a:spcPct val="70000"/>
              </a:lnSpc>
              <a:spcBef>
                <a:spcPts val="0"/>
              </a:spcBef>
              <a:spcAft>
                <a:spcPts val="0"/>
              </a:spcAft>
              <a:buSzPts val="3600"/>
              <a:buNone/>
              <a:defRPr sz="6000">
                <a:solidFill>
                  <a:schemeClr val="lt1"/>
                </a:solidFill>
                <a:latin typeface="Times New Roman"/>
                <a:ea typeface="Times New Roman"/>
                <a:cs typeface="Times New Roman"/>
                <a:sym typeface="Times New Roman"/>
              </a:defRPr>
            </a:lvl1pPr>
            <a:lvl2pPr lvl="1" algn="r">
              <a:lnSpc>
                <a:spcPct val="70000"/>
              </a:lnSpc>
              <a:spcBef>
                <a:spcPts val="0"/>
              </a:spcBef>
              <a:spcAft>
                <a:spcPts val="0"/>
              </a:spcAft>
              <a:buSzPts val="3600"/>
              <a:buNone/>
              <a:defRPr sz="3600"/>
            </a:lvl2pPr>
            <a:lvl3pPr lvl="2" algn="r">
              <a:lnSpc>
                <a:spcPct val="70000"/>
              </a:lnSpc>
              <a:spcBef>
                <a:spcPts val="0"/>
              </a:spcBef>
              <a:spcAft>
                <a:spcPts val="0"/>
              </a:spcAft>
              <a:buSzPts val="3600"/>
              <a:buNone/>
              <a:defRPr sz="3600"/>
            </a:lvl3pPr>
            <a:lvl4pPr lvl="3" algn="r">
              <a:lnSpc>
                <a:spcPct val="70000"/>
              </a:lnSpc>
              <a:spcBef>
                <a:spcPts val="0"/>
              </a:spcBef>
              <a:spcAft>
                <a:spcPts val="0"/>
              </a:spcAft>
              <a:buSzPts val="3600"/>
              <a:buNone/>
              <a:defRPr sz="3600"/>
            </a:lvl4pPr>
            <a:lvl5pPr lvl="4" algn="r">
              <a:lnSpc>
                <a:spcPct val="70000"/>
              </a:lnSpc>
              <a:spcBef>
                <a:spcPts val="0"/>
              </a:spcBef>
              <a:spcAft>
                <a:spcPts val="0"/>
              </a:spcAft>
              <a:buSzPts val="3600"/>
              <a:buNone/>
              <a:defRPr sz="3600"/>
            </a:lvl5pPr>
            <a:lvl6pPr lvl="5" algn="r">
              <a:lnSpc>
                <a:spcPct val="70000"/>
              </a:lnSpc>
              <a:spcBef>
                <a:spcPts val="0"/>
              </a:spcBef>
              <a:spcAft>
                <a:spcPts val="0"/>
              </a:spcAft>
              <a:buSzPts val="3600"/>
              <a:buNone/>
              <a:defRPr sz="3600"/>
            </a:lvl6pPr>
            <a:lvl7pPr lvl="6" algn="r">
              <a:lnSpc>
                <a:spcPct val="70000"/>
              </a:lnSpc>
              <a:spcBef>
                <a:spcPts val="0"/>
              </a:spcBef>
              <a:spcAft>
                <a:spcPts val="0"/>
              </a:spcAft>
              <a:buSzPts val="3600"/>
              <a:buNone/>
              <a:defRPr sz="3600"/>
            </a:lvl7pPr>
            <a:lvl8pPr lvl="7" algn="r">
              <a:lnSpc>
                <a:spcPct val="70000"/>
              </a:lnSpc>
              <a:spcBef>
                <a:spcPts val="0"/>
              </a:spcBef>
              <a:spcAft>
                <a:spcPts val="0"/>
              </a:spcAft>
              <a:buSzPts val="3600"/>
              <a:buNone/>
              <a:defRPr sz="3600"/>
            </a:lvl8pPr>
            <a:lvl9pPr lvl="8" algn="r">
              <a:lnSpc>
                <a:spcPct val="70000"/>
              </a:lnSpc>
              <a:spcBef>
                <a:spcPts val="0"/>
              </a:spcBef>
              <a:spcAft>
                <a:spcPts val="0"/>
              </a:spcAft>
              <a:buSzPts val="3600"/>
              <a:buNone/>
              <a:defRPr sz="3600"/>
            </a:lvl9pPr>
          </a:lstStyle>
          <a:p>
            <a:endParaRPr/>
          </a:p>
        </p:txBody>
      </p:sp>
      <p:sp>
        <p:nvSpPr>
          <p:cNvPr id="96" name="Google Shape;96;p11"/>
          <p:cNvSpPr/>
          <p:nvPr/>
        </p:nvSpPr>
        <p:spPr>
          <a:xfrm>
            <a:off x="1" y="-1255425"/>
            <a:ext cx="3546507" cy="749319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7"/>
        <p:cNvGrpSpPr/>
        <p:nvPr/>
      </p:nvGrpSpPr>
      <p:grpSpPr>
        <a:xfrm>
          <a:off x="0" y="0"/>
          <a:ext cx="0" cy="0"/>
          <a:chOff x="0" y="0"/>
          <a:chExt cx="0" cy="0"/>
        </a:xfrm>
      </p:grpSpPr>
      <p:pic>
        <p:nvPicPr>
          <p:cNvPr id="98" name="Google Shape;98;p12"/>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99" name="Google Shape;99;p12"/>
          <p:cNvSpPr/>
          <p:nvPr/>
        </p:nvSpPr>
        <p:spPr>
          <a:xfrm>
            <a:off x="4579105" y="-240970"/>
            <a:ext cx="4564839" cy="5436692"/>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00" name="Google Shape;100;p12"/>
          <p:cNvSpPr/>
          <p:nvPr/>
        </p:nvSpPr>
        <p:spPr>
          <a:xfrm>
            <a:off x="0" y="114225"/>
            <a:ext cx="1935787" cy="5807034"/>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01" name="Google Shape;101;p12"/>
          <p:cNvSpPr/>
          <p:nvPr/>
        </p:nvSpPr>
        <p:spPr>
          <a:xfrm>
            <a:off x="674875" y="848202"/>
            <a:ext cx="1450408" cy="1223689"/>
          </a:xfrm>
          <a:custGeom>
            <a:avLst/>
            <a:gdLst/>
            <a:ahLst/>
            <a:cxnLst/>
            <a:rect l="l" t="t" r="r" b="b"/>
            <a:pathLst>
              <a:path w="13852" h="13539" extrusionOk="0">
                <a:moveTo>
                  <a:pt x="6804" y="1"/>
                </a:moveTo>
                <a:cubicBezTo>
                  <a:pt x="6711" y="1"/>
                  <a:pt x="6619" y="1"/>
                  <a:pt x="6526" y="2"/>
                </a:cubicBezTo>
                <a:cubicBezTo>
                  <a:pt x="5168" y="14"/>
                  <a:pt x="3797" y="168"/>
                  <a:pt x="2439" y="168"/>
                </a:cubicBezTo>
                <a:cubicBezTo>
                  <a:pt x="2313" y="168"/>
                  <a:pt x="2186" y="167"/>
                  <a:pt x="2060" y="164"/>
                </a:cubicBezTo>
                <a:cubicBezTo>
                  <a:pt x="2032" y="163"/>
                  <a:pt x="2005" y="163"/>
                  <a:pt x="1977" y="163"/>
                </a:cubicBezTo>
                <a:cubicBezTo>
                  <a:pt x="1531" y="163"/>
                  <a:pt x="1041" y="249"/>
                  <a:pt x="734" y="597"/>
                </a:cubicBezTo>
                <a:cubicBezTo>
                  <a:pt x="338" y="1049"/>
                  <a:pt x="407" y="1829"/>
                  <a:pt x="351" y="2391"/>
                </a:cubicBezTo>
                <a:cubicBezTo>
                  <a:pt x="199" y="3909"/>
                  <a:pt x="80" y="5430"/>
                  <a:pt x="34" y="6956"/>
                </a:cubicBezTo>
                <a:cubicBezTo>
                  <a:pt x="0" y="8044"/>
                  <a:pt x="8" y="9140"/>
                  <a:pt x="175" y="10217"/>
                </a:cubicBezTo>
                <a:cubicBezTo>
                  <a:pt x="307" y="11063"/>
                  <a:pt x="510" y="12323"/>
                  <a:pt x="1269" y="12867"/>
                </a:cubicBezTo>
                <a:cubicBezTo>
                  <a:pt x="1834" y="13272"/>
                  <a:pt x="2570" y="13317"/>
                  <a:pt x="3263" y="13346"/>
                </a:cubicBezTo>
                <a:cubicBezTo>
                  <a:pt x="4522" y="13399"/>
                  <a:pt x="5760" y="13539"/>
                  <a:pt x="7024" y="13539"/>
                </a:cubicBezTo>
                <a:cubicBezTo>
                  <a:pt x="7090" y="13539"/>
                  <a:pt x="7157" y="13538"/>
                  <a:pt x="7223" y="13537"/>
                </a:cubicBezTo>
                <a:cubicBezTo>
                  <a:pt x="8592" y="13520"/>
                  <a:pt x="9960" y="13425"/>
                  <a:pt x="11322" y="13283"/>
                </a:cubicBezTo>
                <a:cubicBezTo>
                  <a:pt x="12252" y="13186"/>
                  <a:pt x="13013" y="12553"/>
                  <a:pt x="13344" y="11689"/>
                </a:cubicBezTo>
                <a:cubicBezTo>
                  <a:pt x="13533" y="11198"/>
                  <a:pt x="13600" y="10669"/>
                  <a:pt x="13647" y="10143"/>
                </a:cubicBezTo>
                <a:cubicBezTo>
                  <a:pt x="13651" y="10095"/>
                  <a:pt x="13655" y="10047"/>
                  <a:pt x="13658" y="10000"/>
                </a:cubicBezTo>
                <a:cubicBezTo>
                  <a:pt x="13851" y="7634"/>
                  <a:pt x="13819" y="5244"/>
                  <a:pt x="13553" y="2884"/>
                </a:cubicBezTo>
                <a:cubicBezTo>
                  <a:pt x="13505" y="2456"/>
                  <a:pt x="13473" y="2010"/>
                  <a:pt x="13382" y="1588"/>
                </a:cubicBezTo>
                <a:cubicBezTo>
                  <a:pt x="13327" y="1330"/>
                  <a:pt x="13281" y="816"/>
                  <a:pt x="13124" y="613"/>
                </a:cubicBezTo>
                <a:cubicBezTo>
                  <a:pt x="12821" y="223"/>
                  <a:pt x="12261" y="177"/>
                  <a:pt x="11768" y="164"/>
                </a:cubicBezTo>
                <a:cubicBezTo>
                  <a:pt x="10111" y="113"/>
                  <a:pt x="8463" y="1"/>
                  <a:pt x="6804" y="1"/>
                </a:cubicBezTo>
                <a:close/>
              </a:path>
            </a:pathLst>
          </a:custGeom>
          <a:solidFill>
            <a:schemeClr val="accent3"/>
          </a:solidFill>
          <a:ln>
            <a:noFill/>
          </a:ln>
          <a:effectLst>
            <a:outerShdw blurRad="200025"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1700"/>
              <a:buFont typeface="Arial"/>
              <a:buNone/>
            </a:pPr>
            <a:endParaRPr sz="1700" b="1">
              <a:solidFill>
                <a:schemeClr val="lt1"/>
              </a:solidFill>
              <a:latin typeface="Comfortaa"/>
              <a:ea typeface="Comfortaa"/>
              <a:cs typeface="Comfortaa"/>
              <a:sym typeface="Comfortaa"/>
            </a:endParaRPr>
          </a:p>
        </p:txBody>
      </p:sp>
      <p:sp>
        <p:nvSpPr>
          <p:cNvPr id="102" name="Google Shape;102;p12"/>
          <p:cNvSpPr/>
          <p:nvPr/>
        </p:nvSpPr>
        <p:spPr>
          <a:xfrm>
            <a:off x="210208" y="2439201"/>
            <a:ext cx="4897821" cy="1856100"/>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chemeClr val="accent3"/>
          </a:solidFill>
          <a:ln>
            <a:noFill/>
          </a:ln>
          <a:effectLst>
            <a:outerShdw blurRad="200025"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03" name="Google Shape;103;p12"/>
          <p:cNvSpPr txBox="1">
            <a:spLocks noGrp="1"/>
          </p:cNvSpPr>
          <p:nvPr>
            <p:ph type="title"/>
          </p:nvPr>
        </p:nvSpPr>
        <p:spPr>
          <a:xfrm>
            <a:off x="720000" y="2618500"/>
            <a:ext cx="4998000" cy="7074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SzPts val="3600"/>
              <a:buNone/>
              <a:defRPr sz="6000">
                <a:solidFill>
                  <a:schemeClr val="lt1"/>
                </a:solidFill>
                <a:latin typeface="Times New Roman"/>
                <a:ea typeface="Times New Roman"/>
                <a:cs typeface="Times New Roman"/>
                <a:sym typeface="Times New Roman"/>
              </a:defRPr>
            </a:lvl1pPr>
            <a:lvl2pPr lvl="1" algn="l">
              <a:lnSpc>
                <a:spcPct val="70000"/>
              </a:lnSpc>
              <a:spcBef>
                <a:spcPts val="0"/>
              </a:spcBef>
              <a:spcAft>
                <a:spcPts val="0"/>
              </a:spcAft>
              <a:buSzPts val="3600"/>
              <a:buNone/>
              <a:defRPr sz="3600"/>
            </a:lvl2pPr>
            <a:lvl3pPr lvl="2" algn="l">
              <a:lnSpc>
                <a:spcPct val="70000"/>
              </a:lnSpc>
              <a:spcBef>
                <a:spcPts val="0"/>
              </a:spcBef>
              <a:spcAft>
                <a:spcPts val="0"/>
              </a:spcAft>
              <a:buSzPts val="3600"/>
              <a:buNone/>
              <a:defRPr sz="3600"/>
            </a:lvl3pPr>
            <a:lvl4pPr lvl="3" algn="l">
              <a:lnSpc>
                <a:spcPct val="70000"/>
              </a:lnSpc>
              <a:spcBef>
                <a:spcPts val="0"/>
              </a:spcBef>
              <a:spcAft>
                <a:spcPts val="0"/>
              </a:spcAft>
              <a:buSzPts val="3600"/>
              <a:buNone/>
              <a:defRPr sz="3600"/>
            </a:lvl4pPr>
            <a:lvl5pPr lvl="4" algn="l">
              <a:lnSpc>
                <a:spcPct val="70000"/>
              </a:lnSpc>
              <a:spcBef>
                <a:spcPts val="0"/>
              </a:spcBef>
              <a:spcAft>
                <a:spcPts val="0"/>
              </a:spcAft>
              <a:buSzPts val="3600"/>
              <a:buNone/>
              <a:defRPr sz="3600"/>
            </a:lvl5pPr>
            <a:lvl6pPr lvl="5" algn="l">
              <a:lnSpc>
                <a:spcPct val="70000"/>
              </a:lnSpc>
              <a:spcBef>
                <a:spcPts val="0"/>
              </a:spcBef>
              <a:spcAft>
                <a:spcPts val="0"/>
              </a:spcAft>
              <a:buSzPts val="3600"/>
              <a:buNone/>
              <a:defRPr sz="3600"/>
            </a:lvl6pPr>
            <a:lvl7pPr lvl="6" algn="l">
              <a:lnSpc>
                <a:spcPct val="70000"/>
              </a:lnSpc>
              <a:spcBef>
                <a:spcPts val="0"/>
              </a:spcBef>
              <a:spcAft>
                <a:spcPts val="0"/>
              </a:spcAft>
              <a:buSzPts val="3600"/>
              <a:buNone/>
              <a:defRPr sz="3600"/>
            </a:lvl7pPr>
            <a:lvl8pPr lvl="7" algn="l">
              <a:lnSpc>
                <a:spcPct val="70000"/>
              </a:lnSpc>
              <a:spcBef>
                <a:spcPts val="0"/>
              </a:spcBef>
              <a:spcAft>
                <a:spcPts val="0"/>
              </a:spcAft>
              <a:buSzPts val="3600"/>
              <a:buNone/>
              <a:defRPr sz="3600"/>
            </a:lvl8pPr>
            <a:lvl9pPr lvl="8" algn="l">
              <a:lnSpc>
                <a:spcPct val="70000"/>
              </a:lnSpc>
              <a:spcBef>
                <a:spcPts val="0"/>
              </a:spcBef>
              <a:spcAft>
                <a:spcPts val="0"/>
              </a:spcAft>
              <a:buSzPts val="3600"/>
              <a:buNone/>
              <a:defRPr sz="3600"/>
            </a:lvl9pPr>
          </a:lstStyle>
          <a:p>
            <a:endParaRPr/>
          </a:p>
        </p:txBody>
      </p:sp>
      <p:sp>
        <p:nvSpPr>
          <p:cNvPr id="104" name="Google Shape;104;p12"/>
          <p:cNvSpPr txBox="1">
            <a:spLocks noGrp="1"/>
          </p:cNvSpPr>
          <p:nvPr>
            <p:ph type="title" idx="2"/>
          </p:nvPr>
        </p:nvSpPr>
        <p:spPr>
          <a:xfrm>
            <a:off x="720001" y="1015000"/>
            <a:ext cx="1460700" cy="8328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SzPts val="6000"/>
              <a:buNone/>
              <a:defRPr sz="7500">
                <a:solidFill>
                  <a:schemeClr val="lt1"/>
                </a:solidFill>
                <a:latin typeface="Times New Roman"/>
                <a:ea typeface="Times New Roman"/>
                <a:cs typeface="Times New Roman"/>
                <a:sym typeface="Times New Roman"/>
              </a:defRPr>
            </a:lvl1pPr>
            <a:lvl2pPr lvl="1" algn="l">
              <a:lnSpc>
                <a:spcPct val="70000"/>
              </a:lnSpc>
              <a:spcBef>
                <a:spcPts val="0"/>
              </a:spcBef>
              <a:spcAft>
                <a:spcPts val="0"/>
              </a:spcAft>
              <a:buSzPts val="6000"/>
              <a:buNone/>
              <a:defRPr sz="6000"/>
            </a:lvl2pPr>
            <a:lvl3pPr lvl="2" algn="l">
              <a:lnSpc>
                <a:spcPct val="70000"/>
              </a:lnSpc>
              <a:spcBef>
                <a:spcPts val="0"/>
              </a:spcBef>
              <a:spcAft>
                <a:spcPts val="0"/>
              </a:spcAft>
              <a:buSzPts val="6000"/>
              <a:buNone/>
              <a:defRPr sz="6000"/>
            </a:lvl3pPr>
            <a:lvl4pPr lvl="3" algn="l">
              <a:lnSpc>
                <a:spcPct val="70000"/>
              </a:lnSpc>
              <a:spcBef>
                <a:spcPts val="0"/>
              </a:spcBef>
              <a:spcAft>
                <a:spcPts val="0"/>
              </a:spcAft>
              <a:buSzPts val="6000"/>
              <a:buNone/>
              <a:defRPr sz="6000"/>
            </a:lvl4pPr>
            <a:lvl5pPr lvl="4" algn="l">
              <a:lnSpc>
                <a:spcPct val="70000"/>
              </a:lnSpc>
              <a:spcBef>
                <a:spcPts val="0"/>
              </a:spcBef>
              <a:spcAft>
                <a:spcPts val="0"/>
              </a:spcAft>
              <a:buSzPts val="6000"/>
              <a:buNone/>
              <a:defRPr sz="6000"/>
            </a:lvl5pPr>
            <a:lvl6pPr lvl="5" algn="l">
              <a:lnSpc>
                <a:spcPct val="70000"/>
              </a:lnSpc>
              <a:spcBef>
                <a:spcPts val="0"/>
              </a:spcBef>
              <a:spcAft>
                <a:spcPts val="0"/>
              </a:spcAft>
              <a:buSzPts val="6000"/>
              <a:buNone/>
              <a:defRPr sz="6000"/>
            </a:lvl6pPr>
            <a:lvl7pPr lvl="6" algn="l">
              <a:lnSpc>
                <a:spcPct val="70000"/>
              </a:lnSpc>
              <a:spcBef>
                <a:spcPts val="0"/>
              </a:spcBef>
              <a:spcAft>
                <a:spcPts val="0"/>
              </a:spcAft>
              <a:buSzPts val="6000"/>
              <a:buNone/>
              <a:defRPr sz="6000"/>
            </a:lvl7pPr>
            <a:lvl8pPr lvl="7" algn="l">
              <a:lnSpc>
                <a:spcPct val="70000"/>
              </a:lnSpc>
              <a:spcBef>
                <a:spcPts val="0"/>
              </a:spcBef>
              <a:spcAft>
                <a:spcPts val="0"/>
              </a:spcAft>
              <a:buSzPts val="6000"/>
              <a:buNone/>
              <a:defRPr sz="6000"/>
            </a:lvl8pPr>
            <a:lvl9pPr lvl="8" algn="l">
              <a:lnSpc>
                <a:spcPct val="70000"/>
              </a:lnSpc>
              <a:spcBef>
                <a:spcPts val="0"/>
              </a:spcBef>
              <a:spcAft>
                <a:spcPts val="0"/>
              </a:spcAft>
              <a:buSzPts val="6000"/>
              <a:buNone/>
              <a:defRPr sz="6000"/>
            </a:lvl9pPr>
          </a:lstStyle>
          <a:p>
            <a:endParaRPr/>
          </a:p>
        </p:txBody>
      </p:sp>
      <p:sp>
        <p:nvSpPr>
          <p:cNvPr id="105" name="Google Shape;105;p12"/>
          <p:cNvSpPr txBox="1">
            <a:spLocks noGrp="1"/>
          </p:cNvSpPr>
          <p:nvPr>
            <p:ph type="subTitle" idx="1"/>
          </p:nvPr>
        </p:nvSpPr>
        <p:spPr>
          <a:xfrm rot="461">
            <a:off x="720000" y="3646650"/>
            <a:ext cx="4470600" cy="418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l">
              <a:lnSpc>
                <a:spcPct val="100000"/>
              </a:lnSpc>
              <a:spcBef>
                <a:spcPts val="1600"/>
              </a:spcBef>
              <a:spcAft>
                <a:spcPts val="0"/>
              </a:spcAft>
              <a:buSzPts val="1300"/>
              <a:buNone/>
              <a:defRPr/>
            </a:lvl2pPr>
            <a:lvl3pPr lvl="2" algn="l">
              <a:lnSpc>
                <a:spcPct val="100000"/>
              </a:lnSpc>
              <a:spcBef>
                <a:spcPts val="1600"/>
              </a:spcBef>
              <a:spcAft>
                <a:spcPts val="0"/>
              </a:spcAft>
              <a:buSzPts val="1300"/>
              <a:buNone/>
              <a:defRPr/>
            </a:lvl3pPr>
            <a:lvl4pPr lvl="3" algn="l">
              <a:lnSpc>
                <a:spcPct val="100000"/>
              </a:lnSpc>
              <a:spcBef>
                <a:spcPts val="1600"/>
              </a:spcBef>
              <a:spcAft>
                <a:spcPts val="0"/>
              </a:spcAft>
              <a:buSzPts val="1300"/>
              <a:buNone/>
              <a:defRPr/>
            </a:lvl4pPr>
            <a:lvl5pPr lvl="4" algn="l">
              <a:lnSpc>
                <a:spcPct val="100000"/>
              </a:lnSpc>
              <a:spcBef>
                <a:spcPts val="1600"/>
              </a:spcBef>
              <a:spcAft>
                <a:spcPts val="0"/>
              </a:spcAft>
              <a:buSzPts val="1300"/>
              <a:buNone/>
              <a:defRPr/>
            </a:lvl5pPr>
            <a:lvl6pPr lvl="5" algn="l">
              <a:lnSpc>
                <a:spcPct val="100000"/>
              </a:lnSpc>
              <a:spcBef>
                <a:spcPts val="1600"/>
              </a:spcBef>
              <a:spcAft>
                <a:spcPts val="0"/>
              </a:spcAft>
              <a:buSzPts val="1300"/>
              <a:buNone/>
              <a:defRPr/>
            </a:lvl6pPr>
            <a:lvl7pPr lvl="6" algn="l">
              <a:lnSpc>
                <a:spcPct val="100000"/>
              </a:lnSpc>
              <a:spcBef>
                <a:spcPts val="1600"/>
              </a:spcBef>
              <a:spcAft>
                <a:spcPts val="0"/>
              </a:spcAft>
              <a:buSzPts val="1300"/>
              <a:buNone/>
              <a:defRPr/>
            </a:lvl7pPr>
            <a:lvl8pPr lvl="7" algn="l">
              <a:lnSpc>
                <a:spcPct val="100000"/>
              </a:lnSpc>
              <a:spcBef>
                <a:spcPts val="1600"/>
              </a:spcBef>
              <a:spcAft>
                <a:spcPts val="0"/>
              </a:spcAft>
              <a:buSzPts val="1300"/>
              <a:buNone/>
              <a:defRPr/>
            </a:lvl8pPr>
            <a:lvl9pPr lvl="8" algn="l">
              <a:lnSpc>
                <a:spcPct val="100000"/>
              </a:lnSpc>
              <a:spcBef>
                <a:spcPts val="1600"/>
              </a:spcBef>
              <a:spcAft>
                <a:spcPts val="1600"/>
              </a:spcAft>
              <a:buSzPts val="1300"/>
              <a:buNone/>
              <a:defRPr/>
            </a:lvl9pPr>
          </a:lstStyle>
          <a:p>
            <a:endParaRPr/>
          </a:p>
        </p:txBody>
      </p:sp>
    </p:spTree>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6"/>
        <p:cNvGrpSpPr/>
        <p:nvPr/>
      </p:nvGrpSpPr>
      <p:grpSpPr>
        <a:xfrm>
          <a:off x="0" y="0"/>
          <a:ext cx="0" cy="0"/>
          <a:chOff x="0" y="0"/>
          <a:chExt cx="0" cy="0"/>
        </a:xfrm>
      </p:grpSpPr>
      <p:pic>
        <p:nvPicPr>
          <p:cNvPr id="107" name="Google Shape;107;p13"/>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08" name="Google Shape;108;p13"/>
          <p:cNvSpPr/>
          <p:nvPr/>
        </p:nvSpPr>
        <p:spPr>
          <a:xfrm>
            <a:off x="5124451" y="2"/>
            <a:ext cx="4019565" cy="1376495"/>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rgbClr val="FECA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09" name="Google Shape;109;p13"/>
          <p:cNvSpPr/>
          <p:nvPr/>
        </p:nvSpPr>
        <p:spPr>
          <a:xfrm>
            <a:off x="25" y="194500"/>
            <a:ext cx="9143947" cy="4948994"/>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10" name="Google Shape;110;p13"/>
          <p:cNvSpPr txBox="1">
            <a:spLocks noGrp="1"/>
          </p:cNvSpPr>
          <p:nvPr>
            <p:ph type="subTitle" idx="1"/>
          </p:nvPr>
        </p:nvSpPr>
        <p:spPr>
          <a:xfrm rot="210">
            <a:off x="1985851" y="3676625"/>
            <a:ext cx="4908600" cy="62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11" name="Google Shape;111;p13"/>
          <p:cNvSpPr txBox="1">
            <a:spLocks noGrp="1"/>
          </p:cNvSpPr>
          <p:nvPr>
            <p:ph type="title"/>
          </p:nvPr>
        </p:nvSpPr>
        <p:spPr>
          <a:xfrm>
            <a:off x="1577851" y="1544912"/>
            <a:ext cx="5988300" cy="15804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4800"/>
              <a:buNone/>
              <a:defRPr sz="154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4800"/>
              <a:buNone/>
              <a:defRPr sz="4800"/>
            </a:lvl2pPr>
            <a:lvl3pPr lvl="2" algn="ctr">
              <a:lnSpc>
                <a:spcPct val="70000"/>
              </a:lnSpc>
              <a:spcBef>
                <a:spcPts val="0"/>
              </a:spcBef>
              <a:spcAft>
                <a:spcPts val="0"/>
              </a:spcAft>
              <a:buSzPts val="4800"/>
              <a:buNone/>
              <a:defRPr sz="4800"/>
            </a:lvl3pPr>
            <a:lvl4pPr lvl="3" algn="ctr">
              <a:lnSpc>
                <a:spcPct val="70000"/>
              </a:lnSpc>
              <a:spcBef>
                <a:spcPts val="0"/>
              </a:spcBef>
              <a:spcAft>
                <a:spcPts val="0"/>
              </a:spcAft>
              <a:buSzPts val="4800"/>
              <a:buNone/>
              <a:defRPr sz="4800"/>
            </a:lvl4pPr>
            <a:lvl5pPr lvl="4" algn="ctr">
              <a:lnSpc>
                <a:spcPct val="70000"/>
              </a:lnSpc>
              <a:spcBef>
                <a:spcPts val="0"/>
              </a:spcBef>
              <a:spcAft>
                <a:spcPts val="0"/>
              </a:spcAft>
              <a:buSzPts val="4800"/>
              <a:buNone/>
              <a:defRPr sz="4800"/>
            </a:lvl5pPr>
            <a:lvl6pPr lvl="5" algn="ctr">
              <a:lnSpc>
                <a:spcPct val="70000"/>
              </a:lnSpc>
              <a:spcBef>
                <a:spcPts val="0"/>
              </a:spcBef>
              <a:spcAft>
                <a:spcPts val="0"/>
              </a:spcAft>
              <a:buSzPts val="4800"/>
              <a:buNone/>
              <a:defRPr sz="4800"/>
            </a:lvl6pPr>
            <a:lvl7pPr lvl="6" algn="ctr">
              <a:lnSpc>
                <a:spcPct val="70000"/>
              </a:lnSpc>
              <a:spcBef>
                <a:spcPts val="0"/>
              </a:spcBef>
              <a:spcAft>
                <a:spcPts val="0"/>
              </a:spcAft>
              <a:buSzPts val="4800"/>
              <a:buNone/>
              <a:defRPr sz="4800"/>
            </a:lvl7pPr>
            <a:lvl8pPr lvl="7" algn="ctr">
              <a:lnSpc>
                <a:spcPct val="70000"/>
              </a:lnSpc>
              <a:spcBef>
                <a:spcPts val="0"/>
              </a:spcBef>
              <a:spcAft>
                <a:spcPts val="0"/>
              </a:spcAft>
              <a:buSzPts val="4800"/>
              <a:buNone/>
              <a:defRPr sz="4800"/>
            </a:lvl8pPr>
            <a:lvl9pPr lvl="8" algn="ctr">
              <a:lnSpc>
                <a:spcPct val="70000"/>
              </a:lnSpc>
              <a:spcBef>
                <a:spcPts val="0"/>
              </a:spcBef>
              <a:spcAft>
                <a:spcPts val="0"/>
              </a:spcAft>
              <a:buSzPts val="4800"/>
              <a:buNone/>
              <a:defRPr sz="4800"/>
            </a:lvl9pPr>
          </a:lstStyle>
          <a:p>
            <a:endParaRPr/>
          </a:p>
        </p:txBody>
      </p:sp>
    </p:spTree>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2"/>
        <p:cNvGrpSpPr/>
        <p:nvPr/>
      </p:nvGrpSpPr>
      <p:grpSpPr>
        <a:xfrm>
          <a:off x="0" y="0"/>
          <a:ext cx="0" cy="0"/>
          <a:chOff x="0" y="0"/>
          <a:chExt cx="0" cy="0"/>
        </a:xfrm>
      </p:grpSpPr>
      <p:pic>
        <p:nvPicPr>
          <p:cNvPr id="113" name="Google Shape;113;p14"/>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14" name="Google Shape;114;p14"/>
          <p:cNvSpPr txBox="1">
            <a:spLocks noGrp="1"/>
          </p:cNvSpPr>
          <p:nvPr>
            <p:ph type="body" idx="1"/>
          </p:nvPr>
        </p:nvSpPr>
        <p:spPr>
          <a:xfrm>
            <a:off x="720000" y="2554300"/>
            <a:ext cx="3337800" cy="13146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1150" algn="l">
              <a:lnSpc>
                <a:spcPct val="115000"/>
              </a:lnSpc>
              <a:spcBef>
                <a:spcPts val="0"/>
              </a:spcBef>
              <a:spcAft>
                <a:spcPts val="0"/>
              </a:spcAft>
              <a:buSzPts val="1300"/>
              <a:buChar char="○"/>
              <a:defRPr/>
            </a:lvl2pPr>
            <a:lvl3pPr marL="1371600" lvl="2" indent="-311150" algn="l">
              <a:lnSpc>
                <a:spcPct val="115000"/>
              </a:lnSpc>
              <a:spcBef>
                <a:spcPts val="1600"/>
              </a:spcBef>
              <a:spcAft>
                <a:spcPts val="0"/>
              </a:spcAft>
              <a:buSzPts val="1300"/>
              <a:buChar char="■"/>
              <a:defRPr/>
            </a:lvl3pPr>
            <a:lvl4pPr marL="1828800" lvl="3" indent="-311150" algn="l">
              <a:lnSpc>
                <a:spcPct val="115000"/>
              </a:lnSpc>
              <a:spcBef>
                <a:spcPts val="1600"/>
              </a:spcBef>
              <a:spcAft>
                <a:spcPts val="0"/>
              </a:spcAft>
              <a:buSzPts val="1300"/>
              <a:buChar char="●"/>
              <a:defRPr/>
            </a:lvl4pPr>
            <a:lvl5pPr marL="2286000" lvl="4" indent="-311150" algn="l">
              <a:lnSpc>
                <a:spcPct val="115000"/>
              </a:lnSpc>
              <a:spcBef>
                <a:spcPts val="1600"/>
              </a:spcBef>
              <a:spcAft>
                <a:spcPts val="0"/>
              </a:spcAft>
              <a:buSzPts val="1300"/>
              <a:buChar char="○"/>
              <a:defRPr/>
            </a:lvl5pPr>
            <a:lvl6pPr marL="2743200" lvl="5" indent="-311150" algn="l">
              <a:lnSpc>
                <a:spcPct val="115000"/>
              </a:lnSpc>
              <a:spcBef>
                <a:spcPts val="1600"/>
              </a:spcBef>
              <a:spcAft>
                <a:spcPts val="0"/>
              </a:spcAft>
              <a:buSzPts val="1300"/>
              <a:buChar char="■"/>
              <a:defRPr/>
            </a:lvl6pPr>
            <a:lvl7pPr marL="3200400" lvl="6" indent="-311150" algn="l">
              <a:lnSpc>
                <a:spcPct val="115000"/>
              </a:lnSpc>
              <a:spcBef>
                <a:spcPts val="1600"/>
              </a:spcBef>
              <a:spcAft>
                <a:spcPts val="0"/>
              </a:spcAft>
              <a:buSzPts val="1300"/>
              <a:buChar char="●"/>
              <a:defRPr/>
            </a:lvl7pPr>
            <a:lvl8pPr marL="3657600" lvl="7" indent="-311150" algn="l">
              <a:lnSpc>
                <a:spcPct val="115000"/>
              </a:lnSpc>
              <a:spcBef>
                <a:spcPts val="1600"/>
              </a:spcBef>
              <a:spcAft>
                <a:spcPts val="0"/>
              </a:spcAft>
              <a:buSzPts val="1300"/>
              <a:buChar char="○"/>
              <a:defRPr/>
            </a:lvl8pPr>
            <a:lvl9pPr marL="4114800" lvl="8" indent="-311150" algn="l">
              <a:lnSpc>
                <a:spcPct val="115000"/>
              </a:lnSpc>
              <a:spcBef>
                <a:spcPts val="1600"/>
              </a:spcBef>
              <a:spcAft>
                <a:spcPts val="1600"/>
              </a:spcAft>
              <a:buSzPts val="1300"/>
              <a:buChar char="■"/>
              <a:defRPr/>
            </a:lvl9pPr>
          </a:lstStyle>
          <a:p>
            <a:endParaRPr/>
          </a:p>
        </p:txBody>
      </p:sp>
      <p:sp>
        <p:nvSpPr>
          <p:cNvPr id="115" name="Google Shape;115;p14"/>
          <p:cNvSpPr/>
          <p:nvPr/>
        </p:nvSpPr>
        <p:spPr>
          <a:xfrm rot="-10646772">
            <a:off x="8290117" y="3141078"/>
            <a:ext cx="1394995" cy="1395175"/>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16" name="Google Shape;116;p14"/>
          <p:cNvSpPr/>
          <p:nvPr/>
        </p:nvSpPr>
        <p:spPr>
          <a:xfrm rot="-10646772">
            <a:off x="7473942" y="4796828"/>
            <a:ext cx="837069" cy="837250"/>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17" name="Google Shape;117;p14"/>
          <p:cNvSpPr/>
          <p:nvPr/>
        </p:nvSpPr>
        <p:spPr>
          <a:xfrm flipH="1">
            <a:off x="-331907" y="1078830"/>
            <a:ext cx="1821120" cy="8364755"/>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18" name="Google Shape;118;p14"/>
          <p:cNvSpPr txBox="1">
            <a:spLocks noGrp="1"/>
          </p:cNvSpPr>
          <p:nvPr>
            <p:ph type="title"/>
          </p:nvPr>
        </p:nvSpPr>
        <p:spPr>
          <a:xfrm>
            <a:off x="720000" y="1447800"/>
            <a:ext cx="2577600" cy="888900"/>
          </a:xfrm>
          <a:prstGeom prst="rect">
            <a:avLst/>
          </a:prstGeom>
          <a:noFill/>
          <a:ln>
            <a:noFill/>
          </a:ln>
        </p:spPr>
        <p:txBody>
          <a:bodyPr spcFirstLastPara="1" wrap="square" lIns="91425" tIns="91425" rIns="91425" bIns="91425" anchor="t" anchorCtr="0">
            <a:noAutofit/>
          </a:bodyPr>
          <a:lstStyle>
            <a:lvl1pPr lvl="0" algn="l">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
        <p:nvSpPr>
          <p:cNvPr id="119" name="Google Shape;119;p14"/>
          <p:cNvSpPr/>
          <p:nvPr/>
        </p:nvSpPr>
        <p:spPr>
          <a:xfrm>
            <a:off x="7861326" y="-56100"/>
            <a:ext cx="1455812" cy="873682"/>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r>
              <a:rPr lang="en-US" sz="1700">
                <a:solidFill>
                  <a:schemeClr val="dk1"/>
                </a:solidFill>
                <a:latin typeface="Arial"/>
                <a:ea typeface="Arial"/>
                <a:cs typeface="Arial"/>
                <a:sym typeface="Arial"/>
              </a:rPr>
              <a:t> </a:t>
            </a: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pic>
        <p:nvPicPr>
          <p:cNvPr id="121" name="Google Shape;121;p15"/>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22" name="Google Shape;122;p15"/>
          <p:cNvSpPr txBox="1">
            <a:spLocks noGrp="1"/>
          </p:cNvSpPr>
          <p:nvPr>
            <p:ph type="title"/>
          </p:nvPr>
        </p:nvSpPr>
        <p:spPr>
          <a:xfrm>
            <a:off x="720000" y="585216"/>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
        <p:nvSpPr>
          <p:cNvPr id="123" name="Google Shape;123;p15"/>
          <p:cNvSpPr/>
          <p:nvPr/>
        </p:nvSpPr>
        <p:spPr>
          <a:xfrm>
            <a:off x="1" y="3908052"/>
            <a:ext cx="9143947" cy="1390621"/>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24" name="Google Shape;124;p15"/>
          <p:cNvSpPr txBox="1">
            <a:spLocks noGrp="1"/>
          </p:cNvSpPr>
          <p:nvPr>
            <p:ph type="body" idx="1"/>
          </p:nvPr>
        </p:nvSpPr>
        <p:spPr>
          <a:xfrm>
            <a:off x="2392600" y="2014062"/>
            <a:ext cx="3175800" cy="1896900"/>
          </a:xfrm>
          <a:prstGeom prst="rect">
            <a:avLst/>
          </a:prstGeom>
          <a:noFill/>
          <a:ln>
            <a:noFill/>
          </a:ln>
        </p:spPr>
        <p:txBody>
          <a:bodyPr spcFirstLastPara="1" wrap="square" lIns="91425" tIns="91425" rIns="91425" bIns="91425" anchor="t" anchorCtr="0">
            <a:noAutofit/>
          </a:bodyPr>
          <a:lstStyle>
            <a:lvl1pPr marL="457200" lvl="0" indent="-317500" algn="ctr">
              <a:lnSpc>
                <a:spcPct val="100000"/>
              </a:lnSpc>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1600"/>
              </a:spcBef>
              <a:spcAft>
                <a:spcPts val="0"/>
              </a:spcAft>
              <a:buSzPts val="1400"/>
              <a:buChar char="■"/>
              <a:defRPr sz="1400"/>
            </a:lvl3pPr>
            <a:lvl4pPr marL="1828800" lvl="3" indent="-317500" algn="l">
              <a:lnSpc>
                <a:spcPct val="115000"/>
              </a:lnSpc>
              <a:spcBef>
                <a:spcPts val="1600"/>
              </a:spcBef>
              <a:spcAft>
                <a:spcPts val="0"/>
              </a:spcAft>
              <a:buSzPts val="1400"/>
              <a:buChar char="●"/>
              <a:defRPr sz="1400"/>
            </a:lvl4pPr>
            <a:lvl5pPr marL="2286000" lvl="4" indent="-317500" algn="l">
              <a:lnSpc>
                <a:spcPct val="115000"/>
              </a:lnSpc>
              <a:spcBef>
                <a:spcPts val="1600"/>
              </a:spcBef>
              <a:spcAft>
                <a:spcPts val="0"/>
              </a:spcAft>
              <a:buSzPts val="1400"/>
              <a:buChar char="○"/>
              <a:defRPr sz="1400"/>
            </a:lvl5pPr>
            <a:lvl6pPr marL="2743200" lvl="5" indent="-317500" algn="l">
              <a:lnSpc>
                <a:spcPct val="115000"/>
              </a:lnSpc>
              <a:spcBef>
                <a:spcPts val="1600"/>
              </a:spcBef>
              <a:spcAft>
                <a:spcPts val="0"/>
              </a:spcAft>
              <a:buSzPts val="1400"/>
              <a:buChar char="■"/>
              <a:defRPr sz="1400"/>
            </a:lvl6pPr>
            <a:lvl7pPr marL="3200400" lvl="6" indent="-317500" algn="l">
              <a:lnSpc>
                <a:spcPct val="115000"/>
              </a:lnSpc>
              <a:spcBef>
                <a:spcPts val="1600"/>
              </a:spcBef>
              <a:spcAft>
                <a:spcPts val="0"/>
              </a:spcAft>
              <a:buSzPts val="1400"/>
              <a:buChar char="●"/>
              <a:defRPr sz="1400"/>
            </a:lvl7pPr>
            <a:lvl8pPr marL="3657600" lvl="7" indent="-317500" algn="l">
              <a:lnSpc>
                <a:spcPct val="115000"/>
              </a:lnSpc>
              <a:spcBef>
                <a:spcPts val="1600"/>
              </a:spcBef>
              <a:spcAft>
                <a:spcPts val="0"/>
              </a:spcAft>
              <a:buSzPts val="1400"/>
              <a:buChar char="○"/>
              <a:defRPr sz="1400"/>
            </a:lvl8pPr>
            <a:lvl9pPr marL="4114800" lvl="8" indent="-317500" algn="l">
              <a:lnSpc>
                <a:spcPct val="115000"/>
              </a:lnSpc>
              <a:spcBef>
                <a:spcPts val="1600"/>
              </a:spcBef>
              <a:spcAft>
                <a:spcPts val="1600"/>
              </a:spcAft>
              <a:buSzPts val="1400"/>
              <a:buChar char="■"/>
              <a:defRPr sz="1400"/>
            </a:lvl9pPr>
          </a:lstStyle>
          <a:p>
            <a:endParaRPr/>
          </a:p>
        </p:txBody>
      </p:sp>
    </p:spTree>
  </p:cSld>
  <p:clrMapOvr>
    <a:masterClrMapping/>
  </p:clrMapOvr>
  <p:transition spd="slow">
    <p:push/>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125"/>
        <p:cNvGrpSpPr/>
        <p:nvPr/>
      </p:nvGrpSpPr>
      <p:grpSpPr>
        <a:xfrm>
          <a:off x="0" y="0"/>
          <a:ext cx="0" cy="0"/>
          <a:chOff x="0" y="0"/>
          <a:chExt cx="0" cy="0"/>
        </a:xfrm>
      </p:grpSpPr>
      <p:pic>
        <p:nvPicPr>
          <p:cNvPr id="126" name="Google Shape;126;p16"/>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27" name="Google Shape;127;p16"/>
          <p:cNvSpPr/>
          <p:nvPr/>
        </p:nvSpPr>
        <p:spPr>
          <a:xfrm rot="10800000">
            <a:off x="-95251" y="-52394"/>
            <a:ext cx="994800" cy="1814521"/>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28" name="Google Shape;128;p16"/>
          <p:cNvSpPr/>
          <p:nvPr/>
        </p:nvSpPr>
        <p:spPr>
          <a:xfrm>
            <a:off x="5985575" y="2"/>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29" name="Google Shape;129;p16"/>
          <p:cNvSpPr txBox="1">
            <a:spLocks noGrp="1"/>
          </p:cNvSpPr>
          <p:nvPr>
            <p:ph type="body" idx="1"/>
          </p:nvPr>
        </p:nvSpPr>
        <p:spPr>
          <a:xfrm>
            <a:off x="720149" y="1187550"/>
            <a:ext cx="7704000" cy="527100"/>
          </a:xfrm>
          <a:prstGeom prst="rect">
            <a:avLst/>
          </a:prstGeom>
          <a:noFill/>
          <a:ln>
            <a:noFill/>
          </a:ln>
        </p:spPr>
        <p:txBody>
          <a:bodyPr spcFirstLastPara="1" wrap="square" lIns="91425" tIns="91425" rIns="91425" bIns="91425" anchor="t" anchorCtr="0">
            <a:noAutofit/>
          </a:bodyPr>
          <a:lstStyle>
            <a:lvl1pPr marL="457200" lvl="0" indent="-317500" algn="ctr">
              <a:lnSpc>
                <a:spcPct val="115000"/>
              </a:lnSpc>
              <a:spcBef>
                <a:spcPts val="0"/>
              </a:spcBef>
              <a:spcAft>
                <a:spcPts val="0"/>
              </a:spcAft>
              <a:buClr>
                <a:schemeClr val="accent2"/>
              </a:buClr>
              <a:buSzPts val="1400"/>
              <a:buFont typeface="Comfortaa SemiBold"/>
              <a:buChar char="●"/>
              <a:defRPr sz="1400">
                <a:latin typeface="Comfortaa SemiBold"/>
                <a:ea typeface="Comfortaa SemiBold"/>
                <a:cs typeface="Comfortaa SemiBold"/>
                <a:sym typeface="Comfortaa SemiBold"/>
              </a:defRPr>
            </a:lvl1pPr>
            <a:lvl2pPr marL="914400" lvl="1" indent="-317500" algn="l">
              <a:lnSpc>
                <a:spcPct val="115000"/>
              </a:lnSpc>
              <a:spcBef>
                <a:spcPts val="0"/>
              </a:spcBef>
              <a:spcAft>
                <a:spcPts val="0"/>
              </a:spcAft>
              <a:buSzPts val="1400"/>
              <a:buFont typeface="Comfortaa SemiBold"/>
              <a:buChar char="○"/>
              <a:defRPr sz="1400">
                <a:latin typeface="Comfortaa SemiBold"/>
                <a:ea typeface="Comfortaa SemiBold"/>
                <a:cs typeface="Comfortaa SemiBold"/>
                <a:sym typeface="Comfortaa SemiBold"/>
              </a:defRPr>
            </a:lvl2pPr>
            <a:lvl3pPr marL="1371600" lvl="2" indent="-317500" algn="l">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3pPr>
            <a:lvl4pPr marL="1828800" lvl="3" indent="-317500" algn="l">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4pPr>
            <a:lvl5pPr marL="2286000" lvl="4" indent="-317500" algn="l">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5pPr>
            <a:lvl6pPr marL="2743200" lvl="5" indent="-317500" algn="l">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6pPr>
            <a:lvl7pPr marL="3200400" lvl="6" indent="-317500" algn="l">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7pPr>
            <a:lvl8pPr marL="3657600" lvl="7" indent="-317500" algn="l">
              <a:lnSpc>
                <a:spcPct val="115000"/>
              </a:lnSpc>
              <a:spcBef>
                <a:spcPts val="1600"/>
              </a:spcBef>
              <a:spcAft>
                <a:spcPts val="0"/>
              </a:spcAft>
              <a:buSzPts val="1400"/>
              <a:buFont typeface="Comfortaa SemiBold"/>
              <a:buChar char="○"/>
              <a:defRPr sz="1400">
                <a:latin typeface="Comfortaa SemiBold"/>
                <a:ea typeface="Comfortaa SemiBold"/>
                <a:cs typeface="Comfortaa SemiBold"/>
                <a:sym typeface="Comfortaa SemiBold"/>
              </a:defRPr>
            </a:lvl8pPr>
            <a:lvl9pPr marL="4114800" lvl="8" indent="-317500" algn="l">
              <a:lnSpc>
                <a:spcPct val="115000"/>
              </a:lnSpc>
              <a:spcBef>
                <a:spcPts val="1600"/>
              </a:spcBef>
              <a:spcAft>
                <a:spcPts val="1600"/>
              </a:spcAft>
              <a:buSzPts val="1400"/>
              <a:buFont typeface="Comfortaa SemiBold"/>
              <a:buChar char="■"/>
              <a:defRPr sz="1400">
                <a:latin typeface="Comfortaa SemiBold"/>
                <a:ea typeface="Comfortaa SemiBold"/>
                <a:cs typeface="Comfortaa SemiBold"/>
                <a:sym typeface="Comfortaa SemiBold"/>
              </a:defRPr>
            </a:lvl9pPr>
          </a:lstStyle>
          <a:p>
            <a:endParaRPr/>
          </a:p>
        </p:txBody>
      </p:sp>
      <p:sp>
        <p:nvSpPr>
          <p:cNvPr id="130" name="Google Shape;130;p16"/>
          <p:cNvSpPr txBox="1">
            <a:spLocks noGrp="1"/>
          </p:cNvSpPr>
          <p:nvPr>
            <p:ph type="title"/>
          </p:nvPr>
        </p:nvSpPr>
        <p:spPr>
          <a:xfrm>
            <a:off x="720000" y="585216"/>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Tree>
  </p:cSld>
  <p:clrMapOvr>
    <a:masterClrMapping/>
  </p:clrMapOvr>
  <p:transition spd="slow">
    <p:push/>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8">
  <p:cSld name="Title and text 8">
    <p:spTree>
      <p:nvGrpSpPr>
        <p:cNvPr id="1" name="Shape 131"/>
        <p:cNvGrpSpPr/>
        <p:nvPr/>
      </p:nvGrpSpPr>
      <p:grpSpPr>
        <a:xfrm>
          <a:off x="0" y="0"/>
          <a:ext cx="0" cy="0"/>
          <a:chOff x="0" y="0"/>
          <a:chExt cx="0" cy="0"/>
        </a:xfrm>
      </p:grpSpPr>
      <p:pic>
        <p:nvPicPr>
          <p:cNvPr id="132" name="Google Shape;132;p17"/>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33" name="Google Shape;133;p17"/>
          <p:cNvSpPr/>
          <p:nvPr/>
        </p:nvSpPr>
        <p:spPr>
          <a:xfrm rot="-5400000">
            <a:off x="6058610" y="1984908"/>
            <a:ext cx="5231711" cy="1226177"/>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34" name="Google Shape;134;p17"/>
          <p:cNvSpPr/>
          <p:nvPr/>
        </p:nvSpPr>
        <p:spPr>
          <a:xfrm rot="10799938">
            <a:off x="-731693" y="4529521"/>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35" name="Google Shape;135;p17"/>
          <p:cNvSpPr/>
          <p:nvPr/>
        </p:nvSpPr>
        <p:spPr>
          <a:xfrm>
            <a:off x="720001" y="1391327"/>
            <a:ext cx="3743407" cy="3110535"/>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r"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36" name="Google Shape;136;p17"/>
          <p:cNvSpPr/>
          <p:nvPr/>
        </p:nvSpPr>
        <p:spPr>
          <a:xfrm>
            <a:off x="677017"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37" name="Google Shape;137;p17"/>
          <p:cNvSpPr txBox="1">
            <a:spLocks noGrp="1"/>
          </p:cNvSpPr>
          <p:nvPr>
            <p:ph type="title"/>
          </p:nvPr>
        </p:nvSpPr>
        <p:spPr>
          <a:xfrm>
            <a:off x="720000" y="585225"/>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
        <p:nvSpPr>
          <p:cNvPr id="138" name="Google Shape;138;p17"/>
          <p:cNvSpPr txBox="1">
            <a:spLocks noGrp="1"/>
          </p:cNvSpPr>
          <p:nvPr>
            <p:ph type="body" idx="1"/>
          </p:nvPr>
        </p:nvSpPr>
        <p:spPr>
          <a:xfrm>
            <a:off x="971901" y="1687050"/>
            <a:ext cx="3229500" cy="2257800"/>
          </a:xfrm>
          <a:prstGeom prst="rect">
            <a:avLst/>
          </a:prstGeom>
          <a:noFill/>
          <a:ln>
            <a:noFill/>
          </a:ln>
        </p:spPr>
        <p:txBody>
          <a:bodyPr spcFirstLastPara="1" wrap="square" lIns="91425" tIns="91425" rIns="91425" bIns="91425" anchor="t" anchorCtr="0">
            <a:noAutofit/>
          </a:bodyPr>
          <a:lstStyle>
            <a:lvl1pPr marL="457200" lvl="0" indent="-317500" algn="l">
              <a:lnSpc>
                <a:spcPct val="100000"/>
              </a:lnSpc>
              <a:spcBef>
                <a:spcPts val="0"/>
              </a:spcBef>
              <a:spcAft>
                <a:spcPts val="0"/>
              </a:spcAft>
              <a:buClr>
                <a:schemeClr val="accent2"/>
              </a:buClr>
              <a:buSzPts val="1400"/>
              <a:buChar char="●"/>
              <a:defRPr sz="1400">
                <a:latin typeface="Comfortaa SemiBold"/>
                <a:ea typeface="Comfortaa SemiBold"/>
                <a:cs typeface="Comfortaa SemiBold"/>
                <a:sym typeface="Comfortaa SemiBold"/>
              </a:defRPr>
            </a:lvl1pPr>
            <a:lvl2pPr marL="914400" lvl="1" indent="-317500" algn="l">
              <a:lnSpc>
                <a:spcPct val="115000"/>
              </a:lnSpc>
              <a:spcBef>
                <a:spcPts val="0"/>
              </a:spcBef>
              <a:spcAft>
                <a:spcPts val="0"/>
              </a:spcAft>
              <a:buSzPts val="1400"/>
              <a:buChar char="○"/>
              <a:defRPr sz="1400"/>
            </a:lvl2pPr>
            <a:lvl3pPr marL="1371600" lvl="2" indent="-317500" algn="l">
              <a:lnSpc>
                <a:spcPct val="115000"/>
              </a:lnSpc>
              <a:spcBef>
                <a:spcPts val="1600"/>
              </a:spcBef>
              <a:spcAft>
                <a:spcPts val="0"/>
              </a:spcAft>
              <a:buSzPts val="1400"/>
              <a:buChar char="■"/>
              <a:defRPr sz="1400"/>
            </a:lvl3pPr>
            <a:lvl4pPr marL="1828800" lvl="3" indent="-317500" algn="l">
              <a:lnSpc>
                <a:spcPct val="115000"/>
              </a:lnSpc>
              <a:spcBef>
                <a:spcPts val="1600"/>
              </a:spcBef>
              <a:spcAft>
                <a:spcPts val="0"/>
              </a:spcAft>
              <a:buSzPts val="1400"/>
              <a:buChar char="●"/>
              <a:defRPr sz="1400"/>
            </a:lvl4pPr>
            <a:lvl5pPr marL="2286000" lvl="4" indent="-317500" algn="l">
              <a:lnSpc>
                <a:spcPct val="115000"/>
              </a:lnSpc>
              <a:spcBef>
                <a:spcPts val="1600"/>
              </a:spcBef>
              <a:spcAft>
                <a:spcPts val="0"/>
              </a:spcAft>
              <a:buSzPts val="1400"/>
              <a:buChar char="○"/>
              <a:defRPr sz="1400"/>
            </a:lvl5pPr>
            <a:lvl6pPr marL="2743200" lvl="5" indent="-317500" algn="l">
              <a:lnSpc>
                <a:spcPct val="115000"/>
              </a:lnSpc>
              <a:spcBef>
                <a:spcPts val="1600"/>
              </a:spcBef>
              <a:spcAft>
                <a:spcPts val="0"/>
              </a:spcAft>
              <a:buSzPts val="1400"/>
              <a:buChar char="■"/>
              <a:defRPr sz="1400"/>
            </a:lvl6pPr>
            <a:lvl7pPr marL="3200400" lvl="6" indent="-317500" algn="l">
              <a:lnSpc>
                <a:spcPct val="115000"/>
              </a:lnSpc>
              <a:spcBef>
                <a:spcPts val="1600"/>
              </a:spcBef>
              <a:spcAft>
                <a:spcPts val="0"/>
              </a:spcAft>
              <a:buSzPts val="1400"/>
              <a:buChar char="●"/>
              <a:defRPr sz="1400"/>
            </a:lvl7pPr>
            <a:lvl8pPr marL="3657600" lvl="7" indent="-317500" algn="l">
              <a:lnSpc>
                <a:spcPct val="115000"/>
              </a:lnSpc>
              <a:spcBef>
                <a:spcPts val="1600"/>
              </a:spcBef>
              <a:spcAft>
                <a:spcPts val="0"/>
              </a:spcAft>
              <a:buSzPts val="1400"/>
              <a:buChar char="○"/>
              <a:defRPr sz="1400"/>
            </a:lvl8pPr>
            <a:lvl9pPr marL="4114800" lvl="8" indent="-317500" algn="l">
              <a:lnSpc>
                <a:spcPct val="115000"/>
              </a:lnSpc>
              <a:spcBef>
                <a:spcPts val="1600"/>
              </a:spcBef>
              <a:spcAft>
                <a:spcPts val="1600"/>
              </a:spcAft>
              <a:buSzPts val="1400"/>
              <a:buChar char="■"/>
              <a:defRPr sz="1400"/>
            </a:lvl9pPr>
          </a:lstStyle>
          <a:p>
            <a:endParaRPr/>
          </a:p>
        </p:txBody>
      </p:sp>
    </p:spTree>
  </p:cSld>
  <p:clrMapOvr>
    <a:masterClrMapping/>
  </p:clrMapOvr>
  <p:transition spd="slow">
    <p:push/>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39"/>
        <p:cNvGrpSpPr/>
        <p:nvPr/>
      </p:nvGrpSpPr>
      <p:grpSpPr>
        <a:xfrm>
          <a:off x="0" y="0"/>
          <a:ext cx="0" cy="0"/>
          <a:chOff x="0" y="0"/>
          <a:chExt cx="0" cy="0"/>
        </a:xfrm>
      </p:grpSpPr>
      <p:pic>
        <p:nvPicPr>
          <p:cNvPr id="140" name="Google Shape;140;p18"/>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41" name="Google Shape;141;p18"/>
          <p:cNvSpPr/>
          <p:nvPr/>
        </p:nvSpPr>
        <p:spPr>
          <a:xfrm rot="5400000">
            <a:off x="6775604" y="2889027"/>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42" name="Google Shape;142;p18"/>
          <p:cNvSpPr/>
          <p:nvPr/>
        </p:nvSpPr>
        <p:spPr>
          <a:xfrm>
            <a:off x="-152400" y="3710603"/>
            <a:ext cx="4885299"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43" name="Google Shape;143;p18"/>
          <p:cNvSpPr/>
          <p:nvPr/>
        </p:nvSpPr>
        <p:spPr>
          <a:xfrm>
            <a:off x="1723698" y="2060030"/>
            <a:ext cx="6114033" cy="1072055"/>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44" name="Google Shape;144;p18"/>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45"/>
        <p:cNvGrpSpPr/>
        <p:nvPr/>
      </p:nvGrpSpPr>
      <p:grpSpPr>
        <a:xfrm>
          <a:off x="0" y="0"/>
          <a:ext cx="0" cy="0"/>
          <a:chOff x="0" y="0"/>
          <a:chExt cx="0" cy="0"/>
        </a:xfrm>
      </p:grpSpPr>
      <p:pic>
        <p:nvPicPr>
          <p:cNvPr id="146" name="Google Shape;146;p19"/>
          <p:cNvPicPr preferRelativeResize="0"/>
          <p:nvPr/>
        </p:nvPicPr>
        <p:blipFill rotWithShape="1">
          <a:blip r:embed="rId2">
            <a:alphaModFix amt="50000"/>
          </a:blip>
          <a:srcRect/>
          <a:stretch/>
        </p:blipFill>
        <p:spPr>
          <a:xfrm>
            <a:off x="4" y="-16176"/>
            <a:ext cx="9143997" cy="5143499"/>
          </a:xfrm>
          <a:prstGeom prst="rect">
            <a:avLst/>
          </a:prstGeom>
          <a:noFill/>
          <a:ln>
            <a:noFill/>
          </a:ln>
        </p:spPr>
      </p:pic>
      <p:sp>
        <p:nvSpPr>
          <p:cNvPr id="147" name="Google Shape;147;p19"/>
          <p:cNvSpPr/>
          <p:nvPr/>
        </p:nvSpPr>
        <p:spPr>
          <a:xfrm>
            <a:off x="6807601" y="1"/>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48" name="Google Shape;148;p19"/>
          <p:cNvSpPr/>
          <p:nvPr/>
        </p:nvSpPr>
        <p:spPr>
          <a:xfrm>
            <a:off x="8501398" y="920042"/>
            <a:ext cx="413093" cy="413093"/>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49" name="Google Shape;149;p19"/>
          <p:cNvSpPr/>
          <p:nvPr/>
        </p:nvSpPr>
        <p:spPr>
          <a:xfrm>
            <a:off x="8771399" y="1453074"/>
            <a:ext cx="232795" cy="23279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50" name="Google Shape;150;p19"/>
          <p:cNvSpPr/>
          <p:nvPr/>
        </p:nvSpPr>
        <p:spPr>
          <a:xfrm rot="-5400000">
            <a:off x="3975291" y="2939815"/>
            <a:ext cx="1726794" cy="487682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51" name="Google Shape;151;p19"/>
          <p:cNvSpPr/>
          <p:nvPr/>
        </p:nvSpPr>
        <p:spPr>
          <a:xfrm rot="10800000">
            <a:off x="-95251" y="-52400"/>
            <a:ext cx="994800" cy="1184800"/>
          </a:xfrm>
          <a:custGeom>
            <a:avLst/>
            <a:gdLst/>
            <a:ahLst/>
            <a:cxnLst/>
            <a:rect l="l" t="t" r="r" b="b"/>
            <a:pathLst>
              <a:path w="39792" h="47392" extrusionOk="0">
                <a:moveTo>
                  <a:pt x="35354" y="0"/>
                </a:moveTo>
                <a:cubicBezTo>
                  <a:pt x="30943" y="0"/>
                  <a:pt x="24629" y="1336"/>
                  <a:pt x="23165" y="8659"/>
                </a:cubicBezTo>
                <a:cubicBezTo>
                  <a:pt x="20832" y="20186"/>
                  <a:pt x="23816" y="23550"/>
                  <a:pt x="11908" y="29625"/>
                </a:cubicBezTo>
                <a:cubicBezTo>
                  <a:pt x="1" y="35674"/>
                  <a:pt x="1981" y="47392"/>
                  <a:pt x="1981" y="47392"/>
                </a:cubicBezTo>
                <a:lnTo>
                  <a:pt x="39792" y="47392"/>
                </a:lnTo>
                <a:lnTo>
                  <a:pt x="39792" y="440"/>
                </a:lnTo>
                <a:cubicBezTo>
                  <a:pt x="39792" y="440"/>
                  <a:pt x="37887" y="0"/>
                  <a:pt x="3535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52" name="Google Shape;152;p19"/>
          <p:cNvSpPr txBox="1">
            <a:spLocks noGrp="1"/>
          </p:cNvSpPr>
          <p:nvPr>
            <p:ph type="title"/>
          </p:nvPr>
        </p:nvSpPr>
        <p:spPr>
          <a:xfrm>
            <a:off x="720000" y="585216"/>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Tree>
  </p:cSld>
  <p:clrMapOvr>
    <a:masterClrMapping/>
  </p:clrMapOvr>
  <p:transition spd="slow">
    <p:push/>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53"/>
        <p:cNvGrpSpPr/>
        <p:nvPr/>
      </p:nvGrpSpPr>
      <p:grpSpPr>
        <a:xfrm>
          <a:off x="0" y="0"/>
          <a:ext cx="0" cy="0"/>
          <a:chOff x="0" y="0"/>
          <a:chExt cx="0" cy="0"/>
        </a:xfrm>
      </p:grpSpPr>
      <p:pic>
        <p:nvPicPr>
          <p:cNvPr id="154" name="Google Shape;154;p20"/>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55" name="Google Shape;155;p20"/>
          <p:cNvSpPr/>
          <p:nvPr/>
        </p:nvSpPr>
        <p:spPr>
          <a:xfrm>
            <a:off x="6807601" y="1"/>
            <a:ext cx="2336411" cy="800101"/>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56" name="Google Shape;156;p20"/>
          <p:cNvSpPr txBox="1">
            <a:spLocks noGrp="1"/>
          </p:cNvSpPr>
          <p:nvPr>
            <p:ph type="title"/>
          </p:nvPr>
        </p:nvSpPr>
        <p:spPr>
          <a:xfrm>
            <a:off x="720000" y="3033659"/>
            <a:ext cx="2336400" cy="4131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2400"/>
              <a:buNone/>
              <a:defRPr sz="2000">
                <a:latin typeface="Times New Roman"/>
                <a:ea typeface="Times New Roman"/>
                <a:cs typeface="Times New Roman"/>
                <a:sym typeface="Times New Roman"/>
              </a:defRPr>
            </a:lvl1pPr>
            <a:lvl2pPr lvl="1" algn="ctr">
              <a:lnSpc>
                <a:spcPct val="70000"/>
              </a:lnSpc>
              <a:spcBef>
                <a:spcPts val="0"/>
              </a:spcBef>
              <a:spcAft>
                <a:spcPts val="0"/>
              </a:spcAft>
              <a:buSzPts val="2400"/>
              <a:buNone/>
              <a:defRPr sz="2400"/>
            </a:lvl2pPr>
            <a:lvl3pPr lvl="2" algn="ctr">
              <a:lnSpc>
                <a:spcPct val="70000"/>
              </a:lnSpc>
              <a:spcBef>
                <a:spcPts val="0"/>
              </a:spcBef>
              <a:spcAft>
                <a:spcPts val="0"/>
              </a:spcAft>
              <a:buSzPts val="2400"/>
              <a:buNone/>
              <a:defRPr sz="2400"/>
            </a:lvl3pPr>
            <a:lvl4pPr lvl="3" algn="ctr">
              <a:lnSpc>
                <a:spcPct val="70000"/>
              </a:lnSpc>
              <a:spcBef>
                <a:spcPts val="0"/>
              </a:spcBef>
              <a:spcAft>
                <a:spcPts val="0"/>
              </a:spcAft>
              <a:buSzPts val="2400"/>
              <a:buNone/>
              <a:defRPr sz="2400"/>
            </a:lvl4pPr>
            <a:lvl5pPr lvl="4" algn="ctr">
              <a:lnSpc>
                <a:spcPct val="70000"/>
              </a:lnSpc>
              <a:spcBef>
                <a:spcPts val="0"/>
              </a:spcBef>
              <a:spcAft>
                <a:spcPts val="0"/>
              </a:spcAft>
              <a:buSzPts val="2400"/>
              <a:buNone/>
              <a:defRPr sz="2400"/>
            </a:lvl5pPr>
            <a:lvl6pPr lvl="5" algn="ctr">
              <a:lnSpc>
                <a:spcPct val="70000"/>
              </a:lnSpc>
              <a:spcBef>
                <a:spcPts val="0"/>
              </a:spcBef>
              <a:spcAft>
                <a:spcPts val="0"/>
              </a:spcAft>
              <a:buSzPts val="2400"/>
              <a:buNone/>
              <a:defRPr sz="2400"/>
            </a:lvl6pPr>
            <a:lvl7pPr lvl="6" algn="ctr">
              <a:lnSpc>
                <a:spcPct val="70000"/>
              </a:lnSpc>
              <a:spcBef>
                <a:spcPts val="0"/>
              </a:spcBef>
              <a:spcAft>
                <a:spcPts val="0"/>
              </a:spcAft>
              <a:buSzPts val="2400"/>
              <a:buNone/>
              <a:defRPr sz="2400"/>
            </a:lvl7pPr>
            <a:lvl8pPr lvl="7" algn="ctr">
              <a:lnSpc>
                <a:spcPct val="70000"/>
              </a:lnSpc>
              <a:spcBef>
                <a:spcPts val="0"/>
              </a:spcBef>
              <a:spcAft>
                <a:spcPts val="0"/>
              </a:spcAft>
              <a:buSzPts val="2400"/>
              <a:buNone/>
              <a:defRPr sz="2400"/>
            </a:lvl8pPr>
            <a:lvl9pPr lvl="8" algn="ctr">
              <a:lnSpc>
                <a:spcPct val="70000"/>
              </a:lnSpc>
              <a:spcBef>
                <a:spcPts val="0"/>
              </a:spcBef>
              <a:spcAft>
                <a:spcPts val="0"/>
              </a:spcAft>
              <a:buSzPts val="2400"/>
              <a:buNone/>
              <a:defRPr sz="2400"/>
            </a:lvl9pPr>
          </a:lstStyle>
          <a:p>
            <a:endParaRPr/>
          </a:p>
        </p:txBody>
      </p:sp>
      <p:sp>
        <p:nvSpPr>
          <p:cNvPr id="157" name="Google Shape;157;p20"/>
          <p:cNvSpPr txBox="1">
            <a:spLocks noGrp="1"/>
          </p:cNvSpPr>
          <p:nvPr>
            <p:ph type="subTitle" idx="1"/>
          </p:nvPr>
        </p:nvSpPr>
        <p:spPr>
          <a:xfrm>
            <a:off x="720000" y="3526363"/>
            <a:ext cx="2336400" cy="6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58" name="Google Shape;158;p20"/>
          <p:cNvSpPr txBox="1">
            <a:spLocks noGrp="1"/>
          </p:cNvSpPr>
          <p:nvPr>
            <p:ph type="title" idx="2"/>
          </p:nvPr>
        </p:nvSpPr>
        <p:spPr>
          <a:xfrm>
            <a:off x="3403800" y="3033669"/>
            <a:ext cx="2336400" cy="4131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2400"/>
              <a:buNone/>
              <a:defRPr sz="2000">
                <a:latin typeface="Times New Roman"/>
                <a:ea typeface="Times New Roman"/>
                <a:cs typeface="Times New Roman"/>
                <a:sym typeface="Times New Roman"/>
              </a:defRPr>
            </a:lvl1pPr>
            <a:lvl2pPr lvl="1" algn="ctr">
              <a:lnSpc>
                <a:spcPct val="70000"/>
              </a:lnSpc>
              <a:spcBef>
                <a:spcPts val="0"/>
              </a:spcBef>
              <a:spcAft>
                <a:spcPts val="0"/>
              </a:spcAft>
              <a:buSzPts val="2400"/>
              <a:buNone/>
              <a:defRPr sz="2400"/>
            </a:lvl2pPr>
            <a:lvl3pPr lvl="2" algn="ctr">
              <a:lnSpc>
                <a:spcPct val="70000"/>
              </a:lnSpc>
              <a:spcBef>
                <a:spcPts val="0"/>
              </a:spcBef>
              <a:spcAft>
                <a:spcPts val="0"/>
              </a:spcAft>
              <a:buSzPts val="2400"/>
              <a:buNone/>
              <a:defRPr sz="2400"/>
            </a:lvl3pPr>
            <a:lvl4pPr lvl="3" algn="ctr">
              <a:lnSpc>
                <a:spcPct val="70000"/>
              </a:lnSpc>
              <a:spcBef>
                <a:spcPts val="0"/>
              </a:spcBef>
              <a:spcAft>
                <a:spcPts val="0"/>
              </a:spcAft>
              <a:buSzPts val="2400"/>
              <a:buNone/>
              <a:defRPr sz="2400"/>
            </a:lvl4pPr>
            <a:lvl5pPr lvl="4" algn="ctr">
              <a:lnSpc>
                <a:spcPct val="70000"/>
              </a:lnSpc>
              <a:spcBef>
                <a:spcPts val="0"/>
              </a:spcBef>
              <a:spcAft>
                <a:spcPts val="0"/>
              </a:spcAft>
              <a:buSzPts val="2400"/>
              <a:buNone/>
              <a:defRPr sz="2400"/>
            </a:lvl5pPr>
            <a:lvl6pPr lvl="5" algn="ctr">
              <a:lnSpc>
                <a:spcPct val="70000"/>
              </a:lnSpc>
              <a:spcBef>
                <a:spcPts val="0"/>
              </a:spcBef>
              <a:spcAft>
                <a:spcPts val="0"/>
              </a:spcAft>
              <a:buSzPts val="2400"/>
              <a:buNone/>
              <a:defRPr sz="2400"/>
            </a:lvl6pPr>
            <a:lvl7pPr lvl="6" algn="ctr">
              <a:lnSpc>
                <a:spcPct val="70000"/>
              </a:lnSpc>
              <a:spcBef>
                <a:spcPts val="0"/>
              </a:spcBef>
              <a:spcAft>
                <a:spcPts val="0"/>
              </a:spcAft>
              <a:buSzPts val="2400"/>
              <a:buNone/>
              <a:defRPr sz="2400"/>
            </a:lvl7pPr>
            <a:lvl8pPr lvl="7" algn="ctr">
              <a:lnSpc>
                <a:spcPct val="70000"/>
              </a:lnSpc>
              <a:spcBef>
                <a:spcPts val="0"/>
              </a:spcBef>
              <a:spcAft>
                <a:spcPts val="0"/>
              </a:spcAft>
              <a:buSzPts val="2400"/>
              <a:buNone/>
              <a:defRPr sz="2400"/>
            </a:lvl8pPr>
            <a:lvl9pPr lvl="8" algn="ctr">
              <a:lnSpc>
                <a:spcPct val="70000"/>
              </a:lnSpc>
              <a:spcBef>
                <a:spcPts val="0"/>
              </a:spcBef>
              <a:spcAft>
                <a:spcPts val="0"/>
              </a:spcAft>
              <a:buSzPts val="2400"/>
              <a:buNone/>
              <a:defRPr sz="2400"/>
            </a:lvl9pPr>
          </a:lstStyle>
          <a:p>
            <a:endParaRPr/>
          </a:p>
        </p:txBody>
      </p:sp>
      <p:sp>
        <p:nvSpPr>
          <p:cNvPr id="159" name="Google Shape;159;p20"/>
          <p:cNvSpPr txBox="1">
            <a:spLocks noGrp="1"/>
          </p:cNvSpPr>
          <p:nvPr>
            <p:ph type="subTitle" idx="3"/>
          </p:nvPr>
        </p:nvSpPr>
        <p:spPr>
          <a:xfrm>
            <a:off x="3403800" y="3526377"/>
            <a:ext cx="2336400" cy="6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60" name="Google Shape;160;p20"/>
          <p:cNvSpPr txBox="1">
            <a:spLocks noGrp="1"/>
          </p:cNvSpPr>
          <p:nvPr>
            <p:ph type="title" idx="4"/>
          </p:nvPr>
        </p:nvSpPr>
        <p:spPr>
          <a:xfrm>
            <a:off x="6087600" y="3033659"/>
            <a:ext cx="2336400" cy="4131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2400"/>
              <a:buNone/>
              <a:defRPr sz="2000">
                <a:latin typeface="Times New Roman"/>
                <a:ea typeface="Times New Roman"/>
                <a:cs typeface="Times New Roman"/>
                <a:sym typeface="Times New Roman"/>
              </a:defRPr>
            </a:lvl1pPr>
            <a:lvl2pPr lvl="1" algn="ctr">
              <a:lnSpc>
                <a:spcPct val="70000"/>
              </a:lnSpc>
              <a:spcBef>
                <a:spcPts val="0"/>
              </a:spcBef>
              <a:spcAft>
                <a:spcPts val="0"/>
              </a:spcAft>
              <a:buSzPts val="2400"/>
              <a:buNone/>
              <a:defRPr sz="2400"/>
            </a:lvl2pPr>
            <a:lvl3pPr lvl="2" algn="ctr">
              <a:lnSpc>
                <a:spcPct val="70000"/>
              </a:lnSpc>
              <a:spcBef>
                <a:spcPts val="0"/>
              </a:spcBef>
              <a:spcAft>
                <a:spcPts val="0"/>
              </a:spcAft>
              <a:buSzPts val="2400"/>
              <a:buNone/>
              <a:defRPr sz="2400"/>
            </a:lvl3pPr>
            <a:lvl4pPr lvl="3" algn="ctr">
              <a:lnSpc>
                <a:spcPct val="70000"/>
              </a:lnSpc>
              <a:spcBef>
                <a:spcPts val="0"/>
              </a:spcBef>
              <a:spcAft>
                <a:spcPts val="0"/>
              </a:spcAft>
              <a:buSzPts val="2400"/>
              <a:buNone/>
              <a:defRPr sz="2400"/>
            </a:lvl4pPr>
            <a:lvl5pPr lvl="4" algn="ctr">
              <a:lnSpc>
                <a:spcPct val="70000"/>
              </a:lnSpc>
              <a:spcBef>
                <a:spcPts val="0"/>
              </a:spcBef>
              <a:spcAft>
                <a:spcPts val="0"/>
              </a:spcAft>
              <a:buSzPts val="2400"/>
              <a:buNone/>
              <a:defRPr sz="2400"/>
            </a:lvl5pPr>
            <a:lvl6pPr lvl="5" algn="ctr">
              <a:lnSpc>
                <a:spcPct val="70000"/>
              </a:lnSpc>
              <a:spcBef>
                <a:spcPts val="0"/>
              </a:spcBef>
              <a:spcAft>
                <a:spcPts val="0"/>
              </a:spcAft>
              <a:buSzPts val="2400"/>
              <a:buNone/>
              <a:defRPr sz="2400"/>
            </a:lvl6pPr>
            <a:lvl7pPr lvl="6" algn="ctr">
              <a:lnSpc>
                <a:spcPct val="70000"/>
              </a:lnSpc>
              <a:spcBef>
                <a:spcPts val="0"/>
              </a:spcBef>
              <a:spcAft>
                <a:spcPts val="0"/>
              </a:spcAft>
              <a:buSzPts val="2400"/>
              <a:buNone/>
              <a:defRPr sz="2400"/>
            </a:lvl7pPr>
            <a:lvl8pPr lvl="7" algn="ctr">
              <a:lnSpc>
                <a:spcPct val="70000"/>
              </a:lnSpc>
              <a:spcBef>
                <a:spcPts val="0"/>
              </a:spcBef>
              <a:spcAft>
                <a:spcPts val="0"/>
              </a:spcAft>
              <a:buSzPts val="2400"/>
              <a:buNone/>
              <a:defRPr sz="2400"/>
            </a:lvl8pPr>
            <a:lvl9pPr lvl="8" algn="ctr">
              <a:lnSpc>
                <a:spcPct val="70000"/>
              </a:lnSpc>
              <a:spcBef>
                <a:spcPts val="0"/>
              </a:spcBef>
              <a:spcAft>
                <a:spcPts val="0"/>
              </a:spcAft>
              <a:buSzPts val="2400"/>
              <a:buNone/>
              <a:defRPr sz="2400"/>
            </a:lvl9pPr>
          </a:lstStyle>
          <a:p>
            <a:endParaRPr/>
          </a:p>
        </p:txBody>
      </p:sp>
      <p:sp>
        <p:nvSpPr>
          <p:cNvPr id="161" name="Google Shape;161;p20"/>
          <p:cNvSpPr txBox="1">
            <a:spLocks noGrp="1"/>
          </p:cNvSpPr>
          <p:nvPr>
            <p:ph type="subTitle" idx="5"/>
          </p:nvPr>
        </p:nvSpPr>
        <p:spPr>
          <a:xfrm>
            <a:off x="6087600" y="3526363"/>
            <a:ext cx="2336400" cy="6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62" name="Google Shape;162;p20"/>
          <p:cNvSpPr txBox="1">
            <a:spLocks noGrp="1"/>
          </p:cNvSpPr>
          <p:nvPr>
            <p:ph type="subTitle" idx="6"/>
          </p:nvPr>
        </p:nvSpPr>
        <p:spPr>
          <a:xfrm>
            <a:off x="720000" y="1189376"/>
            <a:ext cx="7704000" cy="413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63" name="Google Shape;163;p20"/>
          <p:cNvSpPr/>
          <p:nvPr/>
        </p:nvSpPr>
        <p:spPr>
          <a:xfrm>
            <a:off x="0" y="3822324"/>
            <a:ext cx="2886157" cy="156212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64" name="Google Shape;164;p20"/>
          <p:cNvSpPr txBox="1">
            <a:spLocks noGrp="1"/>
          </p:cNvSpPr>
          <p:nvPr>
            <p:ph type="title" idx="7"/>
          </p:nvPr>
        </p:nvSpPr>
        <p:spPr>
          <a:xfrm>
            <a:off x="720000" y="585216"/>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Tree>
  </p:cSld>
  <p:clrMapOvr>
    <a:masterClrMapping/>
  </p:clrMapOvr>
  <p:transition spd="slow">
    <p:push/>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21" name="Google Shape;21;p3"/>
          <p:cNvSpPr/>
          <p:nvPr/>
        </p:nvSpPr>
        <p:spPr>
          <a:xfrm>
            <a:off x="5985575" y="2"/>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22" name="Google Shape;22;p3"/>
          <p:cNvSpPr/>
          <p:nvPr/>
        </p:nvSpPr>
        <p:spPr>
          <a:xfrm rot="-10646720">
            <a:off x="8774511"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23" name="Google Shape;23;p3"/>
          <p:cNvSpPr txBox="1">
            <a:spLocks noGrp="1"/>
          </p:cNvSpPr>
          <p:nvPr>
            <p:ph type="title"/>
          </p:nvPr>
        </p:nvSpPr>
        <p:spPr>
          <a:xfrm>
            <a:off x="720000" y="588125"/>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
        <p:nvSpPr>
          <p:cNvPr id="24" name="Google Shape;24;p3"/>
          <p:cNvSpPr txBox="1">
            <a:spLocks noGrp="1"/>
          </p:cNvSpPr>
          <p:nvPr>
            <p:ph type="subTitle" idx="1"/>
          </p:nvPr>
        </p:nvSpPr>
        <p:spPr>
          <a:xfrm>
            <a:off x="1189823" y="2663500"/>
            <a:ext cx="2907600" cy="56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50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3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25" name="Google Shape;25;p3"/>
          <p:cNvSpPr txBox="1">
            <a:spLocks noGrp="1"/>
          </p:cNvSpPr>
          <p:nvPr>
            <p:ph type="subTitle" idx="2"/>
          </p:nvPr>
        </p:nvSpPr>
        <p:spPr>
          <a:xfrm>
            <a:off x="5046575" y="2663500"/>
            <a:ext cx="2907600" cy="564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000"/>
              <a:buFont typeface="Mali"/>
              <a:buNone/>
              <a:defRPr sz="2000">
                <a:latin typeface="Mali SemiBold"/>
                <a:ea typeface="Mali SemiBold"/>
                <a:cs typeface="Mali SemiBold"/>
                <a:sym typeface="Mali SemiBold"/>
              </a:defRPr>
            </a:lvl1pPr>
            <a:lvl2pPr lvl="1" algn="ctr">
              <a:lnSpc>
                <a:spcPct val="100000"/>
              </a:lnSpc>
              <a:spcBef>
                <a:spcPts val="1600"/>
              </a:spcBef>
              <a:spcAft>
                <a:spcPts val="0"/>
              </a:spcAft>
              <a:buSzPts val="2000"/>
              <a:buFont typeface="Mali"/>
              <a:buNone/>
              <a:defRPr sz="2000" b="1">
                <a:latin typeface="Mali"/>
                <a:ea typeface="Mali"/>
                <a:cs typeface="Mali"/>
                <a:sym typeface="Mali"/>
              </a:defRPr>
            </a:lvl2pPr>
            <a:lvl3pPr lvl="2" algn="ctr">
              <a:lnSpc>
                <a:spcPct val="100000"/>
              </a:lnSpc>
              <a:spcBef>
                <a:spcPts val="1600"/>
              </a:spcBef>
              <a:spcAft>
                <a:spcPts val="0"/>
              </a:spcAft>
              <a:buSzPts val="2000"/>
              <a:buFont typeface="Mali"/>
              <a:buNone/>
              <a:defRPr sz="2000" b="1">
                <a:latin typeface="Mali"/>
                <a:ea typeface="Mali"/>
                <a:cs typeface="Mali"/>
                <a:sym typeface="Mali"/>
              </a:defRPr>
            </a:lvl3pPr>
            <a:lvl4pPr lvl="3" algn="ctr">
              <a:lnSpc>
                <a:spcPct val="100000"/>
              </a:lnSpc>
              <a:spcBef>
                <a:spcPts val="1600"/>
              </a:spcBef>
              <a:spcAft>
                <a:spcPts val="0"/>
              </a:spcAft>
              <a:buSzPts val="2000"/>
              <a:buFont typeface="Mali"/>
              <a:buNone/>
              <a:defRPr sz="2000" b="1">
                <a:latin typeface="Mali"/>
                <a:ea typeface="Mali"/>
                <a:cs typeface="Mali"/>
                <a:sym typeface="Mali"/>
              </a:defRPr>
            </a:lvl4pPr>
            <a:lvl5pPr lvl="4" algn="ctr">
              <a:lnSpc>
                <a:spcPct val="100000"/>
              </a:lnSpc>
              <a:spcBef>
                <a:spcPts val="1600"/>
              </a:spcBef>
              <a:spcAft>
                <a:spcPts val="0"/>
              </a:spcAft>
              <a:buSzPts val="2000"/>
              <a:buFont typeface="Mali"/>
              <a:buNone/>
              <a:defRPr sz="2000" b="1">
                <a:latin typeface="Mali"/>
                <a:ea typeface="Mali"/>
                <a:cs typeface="Mali"/>
                <a:sym typeface="Mali"/>
              </a:defRPr>
            </a:lvl5pPr>
            <a:lvl6pPr lvl="5" algn="ctr">
              <a:lnSpc>
                <a:spcPct val="100000"/>
              </a:lnSpc>
              <a:spcBef>
                <a:spcPts val="1600"/>
              </a:spcBef>
              <a:spcAft>
                <a:spcPts val="0"/>
              </a:spcAft>
              <a:buSzPts val="2000"/>
              <a:buFont typeface="Mali"/>
              <a:buNone/>
              <a:defRPr sz="2000" b="1">
                <a:latin typeface="Mali"/>
                <a:ea typeface="Mali"/>
                <a:cs typeface="Mali"/>
                <a:sym typeface="Mali"/>
              </a:defRPr>
            </a:lvl6pPr>
            <a:lvl7pPr lvl="6" algn="ctr">
              <a:lnSpc>
                <a:spcPct val="100000"/>
              </a:lnSpc>
              <a:spcBef>
                <a:spcPts val="1600"/>
              </a:spcBef>
              <a:spcAft>
                <a:spcPts val="0"/>
              </a:spcAft>
              <a:buSzPts val="2000"/>
              <a:buFont typeface="Mali"/>
              <a:buNone/>
              <a:defRPr sz="2000" b="1">
                <a:latin typeface="Mali"/>
                <a:ea typeface="Mali"/>
                <a:cs typeface="Mali"/>
                <a:sym typeface="Mali"/>
              </a:defRPr>
            </a:lvl7pPr>
            <a:lvl8pPr lvl="7" algn="ctr">
              <a:lnSpc>
                <a:spcPct val="100000"/>
              </a:lnSpc>
              <a:spcBef>
                <a:spcPts val="1600"/>
              </a:spcBef>
              <a:spcAft>
                <a:spcPts val="0"/>
              </a:spcAft>
              <a:buSzPts val="2000"/>
              <a:buFont typeface="Mali"/>
              <a:buNone/>
              <a:defRPr sz="2000" b="1">
                <a:latin typeface="Mali"/>
                <a:ea typeface="Mali"/>
                <a:cs typeface="Mali"/>
                <a:sym typeface="Mali"/>
              </a:defRPr>
            </a:lvl8pPr>
            <a:lvl9pPr lvl="8" algn="ctr">
              <a:lnSpc>
                <a:spcPct val="100000"/>
              </a:lnSpc>
              <a:spcBef>
                <a:spcPts val="1600"/>
              </a:spcBef>
              <a:spcAft>
                <a:spcPts val="1600"/>
              </a:spcAft>
              <a:buSzPts val="2000"/>
              <a:buFont typeface="Mali"/>
              <a:buNone/>
              <a:defRPr sz="2000" b="1">
                <a:latin typeface="Mali"/>
                <a:ea typeface="Mali"/>
                <a:cs typeface="Mali"/>
                <a:sym typeface="Mali"/>
              </a:defRPr>
            </a:lvl9pPr>
          </a:lstStyle>
          <a:p>
            <a:endParaRPr/>
          </a:p>
        </p:txBody>
      </p:sp>
      <p:sp>
        <p:nvSpPr>
          <p:cNvPr id="26" name="Google Shape;26;p3"/>
          <p:cNvSpPr txBox="1">
            <a:spLocks noGrp="1"/>
          </p:cNvSpPr>
          <p:nvPr>
            <p:ph type="subTitle" idx="3"/>
          </p:nvPr>
        </p:nvSpPr>
        <p:spPr>
          <a:xfrm rot="402">
            <a:off x="720000" y="1182112"/>
            <a:ext cx="7704000" cy="383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27" name="Google Shape;27;p3"/>
          <p:cNvSpPr/>
          <p:nvPr/>
        </p:nvSpPr>
        <p:spPr>
          <a:xfrm>
            <a:off x="-183128" y="1867178"/>
            <a:ext cx="419704" cy="419704"/>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28" name="Google Shape;28;p3"/>
          <p:cNvSpPr/>
          <p:nvPr/>
        </p:nvSpPr>
        <p:spPr>
          <a:xfrm>
            <a:off x="1" y="2508162"/>
            <a:ext cx="957223" cy="2871505"/>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
        <p:nvSpPr>
          <p:cNvPr id="29" name="Google Shape;29;p3"/>
          <p:cNvSpPr txBox="1">
            <a:spLocks noGrp="1"/>
          </p:cNvSpPr>
          <p:nvPr>
            <p:ph type="subTitle" idx="4"/>
          </p:nvPr>
        </p:nvSpPr>
        <p:spPr>
          <a:xfrm rot="355">
            <a:off x="1189823" y="3219163"/>
            <a:ext cx="2907600" cy="1137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30" name="Google Shape;30;p3"/>
          <p:cNvSpPr txBox="1">
            <a:spLocks noGrp="1"/>
          </p:cNvSpPr>
          <p:nvPr>
            <p:ph type="subTitle" idx="5"/>
          </p:nvPr>
        </p:nvSpPr>
        <p:spPr>
          <a:xfrm rot="355">
            <a:off x="5046575" y="3219163"/>
            <a:ext cx="2907600" cy="1137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31" name="Google Shape;31;p3"/>
          <p:cNvSpPr/>
          <p:nvPr/>
        </p:nvSpPr>
        <p:spPr>
          <a:xfrm>
            <a:off x="7164025" y="3716434"/>
            <a:ext cx="1979972" cy="1773891"/>
          </a:xfrm>
          <a:custGeom>
            <a:avLst/>
            <a:gdLst/>
            <a:ahLst/>
            <a:cxnLst/>
            <a:rect l="l" t="t" r="r" b="b"/>
            <a:pathLst>
              <a:path w="18583" h="16650" extrusionOk="0">
                <a:moveTo>
                  <a:pt x="8583" y="411"/>
                </a:moveTo>
                <a:cubicBezTo>
                  <a:pt x="9474" y="411"/>
                  <a:pt x="10201" y="1068"/>
                  <a:pt x="10763" y="1889"/>
                </a:cubicBezTo>
                <a:cubicBezTo>
                  <a:pt x="9860" y="2264"/>
                  <a:pt x="9005" y="2814"/>
                  <a:pt x="8312" y="3296"/>
                </a:cubicBezTo>
                <a:cubicBezTo>
                  <a:pt x="8067" y="3460"/>
                  <a:pt x="7820" y="3647"/>
                  <a:pt x="7586" y="3823"/>
                </a:cubicBezTo>
                <a:cubicBezTo>
                  <a:pt x="6952" y="3741"/>
                  <a:pt x="6308" y="3682"/>
                  <a:pt x="5663" y="3671"/>
                </a:cubicBezTo>
                <a:cubicBezTo>
                  <a:pt x="5897" y="2405"/>
                  <a:pt x="6449" y="1243"/>
                  <a:pt x="7668" y="634"/>
                </a:cubicBezTo>
                <a:cubicBezTo>
                  <a:pt x="7996" y="482"/>
                  <a:pt x="8301" y="411"/>
                  <a:pt x="8583" y="411"/>
                </a:cubicBezTo>
                <a:close/>
                <a:moveTo>
                  <a:pt x="11032" y="2311"/>
                </a:moveTo>
                <a:cubicBezTo>
                  <a:pt x="11384" y="2897"/>
                  <a:pt x="11654" y="3518"/>
                  <a:pt x="11842" y="4022"/>
                </a:cubicBezTo>
                <a:cubicBezTo>
                  <a:pt x="11947" y="4280"/>
                  <a:pt x="12029" y="4550"/>
                  <a:pt x="12123" y="4820"/>
                </a:cubicBezTo>
                <a:cubicBezTo>
                  <a:pt x="10998" y="4456"/>
                  <a:pt x="9837" y="4198"/>
                  <a:pt x="8711" y="3999"/>
                </a:cubicBezTo>
                <a:cubicBezTo>
                  <a:pt x="8559" y="3976"/>
                  <a:pt x="8395" y="3940"/>
                  <a:pt x="8242" y="3916"/>
                </a:cubicBezTo>
                <a:lnTo>
                  <a:pt x="8735" y="3565"/>
                </a:lnTo>
                <a:cubicBezTo>
                  <a:pt x="9427" y="3096"/>
                  <a:pt x="10212" y="2627"/>
                  <a:pt x="11032" y="2311"/>
                </a:cubicBezTo>
                <a:close/>
                <a:moveTo>
                  <a:pt x="5980" y="4187"/>
                </a:moveTo>
                <a:cubicBezTo>
                  <a:pt x="6332" y="4198"/>
                  <a:pt x="6683" y="4210"/>
                  <a:pt x="7058" y="4245"/>
                </a:cubicBezTo>
                <a:cubicBezTo>
                  <a:pt x="6507" y="4690"/>
                  <a:pt x="5968" y="5183"/>
                  <a:pt x="5475" y="5711"/>
                </a:cubicBezTo>
                <a:cubicBezTo>
                  <a:pt x="5487" y="5218"/>
                  <a:pt x="5511" y="4690"/>
                  <a:pt x="5581" y="4187"/>
                </a:cubicBezTo>
                <a:close/>
                <a:moveTo>
                  <a:pt x="12616" y="1947"/>
                </a:moveTo>
                <a:cubicBezTo>
                  <a:pt x="12674" y="2592"/>
                  <a:pt x="13284" y="3202"/>
                  <a:pt x="13952" y="3202"/>
                </a:cubicBezTo>
                <a:cubicBezTo>
                  <a:pt x="14175" y="3202"/>
                  <a:pt x="14398" y="3131"/>
                  <a:pt x="14620" y="2979"/>
                </a:cubicBezTo>
                <a:cubicBezTo>
                  <a:pt x="14737" y="2885"/>
                  <a:pt x="14831" y="2780"/>
                  <a:pt x="14901" y="2662"/>
                </a:cubicBezTo>
                <a:cubicBezTo>
                  <a:pt x="15852" y="3530"/>
                  <a:pt x="15523" y="4914"/>
                  <a:pt x="14961" y="6074"/>
                </a:cubicBezTo>
                <a:cubicBezTo>
                  <a:pt x="14245" y="5652"/>
                  <a:pt x="13483" y="5300"/>
                  <a:pt x="12686" y="5007"/>
                </a:cubicBezTo>
                <a:cubicBezTo>
                  <a:pt x="12416" y="4010"/>
                  <a:pt x="12041" y="3014"/>
                  <a:pt x="11514" y="2147"/>
                </a:cubicBezTo>
                <a:cubicBezTo>
                  <a:pt x="11877" y="2041"/>
                  <a:pt x="12252" y="1970"/>
                  <a:pt x="12616" y="1947"/>
                </a:cubicBezTo>
                <a:close/>
                <a:moveTo>
                  <a:pt x="12827" y="5534"/>
                </a:moveTo>
                <a:lnTo>
                  <a:pt x="12827" y="5534"/>
                </a:lnTo>
                <a:cubicBezTo>
                  <a:pt x="13495" y="5805"/>
                  <a:pt x="14140" y="6121"/>
                  <a:pt x="14750" y="6485"/>
                </a:cubicBezTo>
                <a:cubicBezTo>
                  <a:pt x="14620" y="6707"/>
                  <a:pt x="14492" y="6918"/>
                  <a:pt x="14374" y="7105"/>
                </a:cubicBezTo>
                <a:cubicBezTo>
                  <a:pt x="14057" y="7574"/>
                  <a:pt x="13718" y="8032"/>
                  <a:pt x="13354" y="8466"/>
                </a:cubicBezTo>
                <a:cubicBezTo>
                  <a:pt x="13296" y="8009"/>
                  <a:pt x="13225" y="7551"/>
                  <a:pt x="13155" y="7105"/>
                </a:cubicBezTo>
                <a:cubicBezTo>
                  <a:pt x="13061" y="6602"/>
                  <a:pt x="12955" y="6074"/>
                  <a:pt x="12827" y="5534"/>
                </a:cubicBezTo>
                <a:close/>
                <a:moveTo>
                  <a:pt x="5077" y="4198"/>
                </a:moveTo>
                <a:lnTo>
                  <a:pt x="5077" y="4198"/>
                </a:lnTo>
                <a:cubicBezTo>
                  <a:pt x="4995" y="4878"/>
                  <a:pt x="4983" y="5581"/>
                  <a:pt x="5006" y="6238"/>
                </a:cubicBezTo>
                <a:cubicBezTo>
                  <a:pt x="4198" y="7188"/>
                  <a:pt x="3529" y="8231"/>
                  <a:pt x="3083" y="9345"/>
                </a:cubicBezTo>
                <a:cubicBezTo>
                  <a:pt x="2169" y="8700"/>
                  <a:pt x="1454" y="7845"/>
                  <a:pt x="1290" y="6660"/>
                </a:cubicBezTo>
                <a:cubicBezTo>
                  <a:pt x="1278" y="6543"/>
                  <a:pt x="1267" y="6414"/>
                  <a:pt x="1267" y="6308"/>
                </a:cubicBezTo>
                <a:lnTo>
                  <a:pt x="1267" y="6308"/>
                </a:lnTo>
                <a:cubicBezTo>
                  <a:pt x="1372" y="6332"/>
                  <a:pt x="1489" y="6355"/>
                  <a:pt x="1595" y="6355"/>
                </a:cubicBezTo>
                <a:cubicBezTo>
                  <a:pt x="1817" y="6355"/>
                  <a:pt x="2040" y="6285"/>
                  <a:pt x="2251" y="6133"/>
                </a:cubicBezTo>
                <a:cubicBezTo>
                  <a:pt x="2767" y="5722"/>
                  <a:pt x="2814" y="5125"/>
                  <a:pt x="2603" y="4656"/>
                </a:cubicBezTo>
                <a:cubicBezTo>
                  <a:pt x="3354" y="4339"/>
                  <a:pt x="4279" y="4234"/>
                  <a:pt x="5077" y="4198"/>
                </a:cubicBezTo>
                <a:close/>
                <a:moveTo>
                  <a:pt x="5030" y="6941"/>
                </a:moveTo>
                <a:cubicBezTo>
                  <a:pt x="5042" y="7024"/>
                  <a:pt x="5042" y="7118"/>
                  <a:pt x="5053" y="7211"/>
                </a:cubicBezTo>
                <a:cubicBezTo>
                  <a:pt x="5123" y="8314"/>
                  <a:pt x="5276" y="9450"/>
                  <a:pt x="5546" y="10576"/>
                </a:cubicBezTo>
                <a:cubicBezTo>
                  <a:pt x="4854" y="10318"/>
                  <a:pt x="4139" y="10002"/>
                  <a:pt x="3482" y="9603"/>
                </a:cubicBezTo>
                <a:cubicBezTo>
                  <a:pt x="3565" y="9392"/>
                  <a:pt x="3658" y="9181"/>
                  <a:pt x="3752" y="8981"/>
                </a:cubicBezTo>
                <a:cubicBezTo>
                  <a:pt x="4092" y="8267"/>
                  <a:pt x="4526" y="7574"/>
                  <a:pt x="5030" y="6941"/>
                </a:cubicBezTo>
                <a:close/>
                <a:moveTo>
                  <a:pt x="15172" y="6754"/>
                </a:moveTo>
                <a:cubicBezTo>
                  <a:pt x="15230" y="6789"/>
                  <a:pt x="15289" y="6836"/>
                  <a:pt x="15359" y="6871"/>
                </a:cubicBezTo>
                <a:cubicBezTo>
                  <a:pt x="15805" y="7199"/>
                  <a:pt x="16261" y="7551"/>
                  <a:pt x="16519" y="7997"/>
                </a:cubicBezTo>
                <a:cubicBezTo>
                  <a:pt x="16321" y="8067"/>
                  <a:pt x="16097" y="8196"/>
                  <a:pt x="15898" y="8419"/>
                </a:cubicBezTo>
                <a:cubicBezTo>
                  <a:pt x="15370" y="9005"/>
                  <a:pt x="15675" y="9814"/>
                  <a:pt x="16250" y="10224"/>
                </a:cubicBezTo>
                <a:cubicBezTo>
                  <a:pt x="16215" y="10271"/>
                  <a:pt x="16168" y="10318"/>
                  <a:pt x="16133" y="10365"/>
                </a:cubicBezTo>
                <a:cubicBezTo>
                  <a:pt x="15500" y="11139"/>
                  <a:pt x="14445" y="11467"/>
                  <a:pt x="13495" y="11631"/>
                </a:cubicBezTo>
                <a:cubicBezTo>
                  <a:pt x="13541" y="10799"/>
                  <a:pt x="13507" y="9943"/>
                  <a:pt x="13424" y="9111"/>
                </a:cubicBezTo>
                <a:cubicBezTo>
                  <a:pt x="14081" y="8384"/>
                  <a:pt x="14703" y="7598"/>
                  <a:pt x="15172" y="6754"/>
                </a:cubicBezTo>
                <a:close/>
                <a:moveTo>
                  <a:pt x="7738" y="4304"/>
                </a:moveTo>
                <a:cubicBezTo>
                  <a:pt x="9250" y="4468"/>
                  <a:pt x="10810" y="4796"/>
                  <a:pt x="12275" y="5323"/>
                </a:cubicBezTo>
                <a:cubicBezTo>
                  <a:pt x="12604" y="6508"/>
                  <a:pt x="12815" y="7727"/>
                  <a:pt x="12932" y="8947"/>
                </a:cubicBezTo>
                <a:cubicBezTo>
                  <a:pt x="12275" y="9650"/>
                  <a:pt x="11572" y="10307"/>
                  <a:pt x="10834" y="10916"/>
                </a:cubicBezTo>
                <a:cubicBezTo>
                  <a:pt x="10517" y="11174"/>
                  <a:pt x="10188" y="11432"/>
                  <a:pt x="9860" y="11678"/>
                </a:cubicBezTo>
                <a:cubicBezTo>
                  <a:pt x="8559" y="11514"/>
                  <a:pt x="7269" y="11174"/>
                  <a:pt x="6061" y="10763"/>
                </a:cubicBezTo>
                <a:cubicBezTo>
                  <a:pt x="5686" y="9333"/>
                  <a:pt x="5511" y="7845"/>
                  <a:pt x="5487" y="6402"/>
                </a:cubicBezTo>
                <a:cubicBezTo>
                  <a:pt x="6167" y="5628"/>
                  <a:pt x="6929" y="4925"/>
                  <a:pt x="7738" y="4304"/>
                </a:cubicBezTo>
                <a:close/>
                <a:moveTo>
                  <a:pt x="12979" y="9568"/>
                </a:moveTo>
                <a:cubicBezTo>
                  <a:pt x="13038" y="10271"/>
                  <a:pt x="13049" y="10987"/>
                  <a:pt x="13014" y="11701"/>
                </a:cubicBezTo>
                <a:cubicBezTo>
                  <a:pt x="12533" y="11760"/>
                  <a:pt x="12064" y="11795"/>
                  <a:pt x="11584" y="11795"/>
                </a:cubicBezTo>
                <a:cubicBezTo>
                  <a:pt x="11232" y="11795"/>
                  <a:pt x="10892" y="11784"/>
                  <a:pt x="10552" y="11748"/>
                </a:cubicBezTo>
                <a:cubicBezTo>
                  <a:pt x="11150" y="11279"/>
                  <a:pt x="11736" y="10776"/>
                  <a:pt x="12275" y="10271"/>
                </a:cubicBezTo>
                <a:cubicBezTo>
                  <a:pt x="12510" y="10049"/>
                  <a:pt x="12744" y="9814"/>
                  <a:pt x="12979" y="9568"/>
                </a:cubicBezTo>
                <a:close/>
                <a:moveTo>
                  <a:pt x="6226" y="11315"/>
                </a:moveTo>
                <a:lnTo>
                  <a:pt x="6226" y="11315"/>
                </a:lnTo>
                <a:cubicBezTo>
                  <a:pt x="6577" y="11420"/>
                  <a:pt x="6918" y="11526"/>
                  <a:pt x="7246" y="11608"/>
                </a:cubicBezTo>
                <a:cubicBezTo>
                  <a:pt x="7903" y="11795"/>
                  <a:pt x="8606" y="11948"/>
                  <a:pt x="9309" y="12065"/>
                </a:cubicBezTo>
                <a:cubicBezTo>
                  <a:pt x="8583" y="12546"/>
                  <a:pt x="7820" y="12968"/>
                  <a:pt x="7012" y="13285"/>
                </a:cubicBezTo>
                <a:cubicBezTo>
                  <a:pt x="6694" y="12652"/>
                  <a:pt x="6437" y="11995"/>
                  <a:pt x="6226" y="11315"/>
                </a:cubicBezTo>
                <a:close/>
                <a:moveTo>
                  <a:pt x="3318" y="10083"/>
                </a:moveTo>
                <a:cubicBezTo>
                  <a:pt x="4057" y="10529"/>
                  <a:pt x="4878" y="10869"/>
                  <a:pt x="5686" y="11139"/>
                </a:cubicBezTo>
                <a:cubicBezTo>
                  <a:pt x="5909" y="11936"/>
                  <a:pt x="6202" y="12710"/>
                  <a:pt x="6566" y="13437"/>
                </a:cubicBezTo>
                <a:cubicBezTo>
                  <a:pt x="6554" y="13449"/>
                  <a:pt x="6543" y="13449"/>
                  <a:pt x="6519" y="13449"/>
                </a:cubicBezTo>
                <a:cubicBezTo>
                  <a:pt x="6061" y="13589"/>
                  <a:pt x="5605" y="13718"/>
                  <a:pt x="5159" y="13718"/>
                </a:cubicBezTo>
                <a:cubicBezTo>
                  <a:pt x="4714" y="13718"/>
                  <a:pt x="4279" y="13589"/>
                  <a:pt x="3904" y="13202"/>
                </a:cubicBezTo>
                <a:cubicBezTo>
                  <a:pt x="3541" y="12850"/>
                  <a:pt x="3330" y="12370"/>
                  <a:pt x="3213" y="11889"/>
                </a:cubicBezTo>
                <a:cubicBezTo>
                  <a:pt x="3083" y="11292"/>
                  <a:pt x="3154" y="10682"/>
                  <a:pt x="3318" y="10083"/>
                </a:cubicBezTo>
                <a:close/>
                <a:moveTo>
                  <a:pt x="10001" y="12159"/>
                </a:moveTo>
                <a:cubicBezTo>
                  <a:pt x="10552" y="12229"/>
                  <a:pt x="11115" y="12264"/>
                  <a:pt x="11666" y="12264"/>
                </a:cubicBezTo>
                <a:cubicBezTo>
                  <a:pt x="12111" y="12264"/>
                  <a:pt x="12545" y="12241"/>
                  <a:pt x="12967" y="12194"/>
                </a:cubicBezTo>
                <a:lnTo>
                  <a:pt x="12967" y="12194"/>
                </a:lnTo>
                <a:cubicBezTo>
                  <a:pt x="12908" y="12874"/>
                  <a:pt x="12780" y="13554"/>
                  <a:pt x="12569" y="14199"/>
                </a:cubicBezTo>
                <a:cubicBezTo>
                  <a:pt x="12252" y="15137"/>
                  <a:pt x="11889" y="15992"/>
                  <a:pt x="10821" y="16169"/>
                </a:cubicBezTo>
                <a:cubicBezTo>
                  <a:pt x="10716" y="16192"/>
                  <a:pt x="10610" y="16192"/>
                  <a:pt x="10505" y="16192"/>
                </a:cubicBezTo>
                <a:cubicBezTo>
                  <a:pt x="10107" y="16192"/>
                  <a:pt x="9708" y="16086"/>
                  <a:pt x="9356" y="15934"/>
                </a:cubicBezTo>
                <a:cubicBezTo>
                  <a:pt x="8395" y="15512"/>
                  <a:pt x="7726" y="14574"/>
                  <a:pt x="7234" y="13695"/>
                </a:cubicBezTo>
                <a:cubicBezTo>
                  <a:pt x="8207" y="13308"/>
                  <a:pt x="9133" y="12780"/>
                  <a:pt x="10001" y="12159"/>
                </a:cubicBezTo>
                <a:close/>
                <a:moveTo>
                  <a:pt x="8570" y="1"/>
                </a:moveTo>
                <a:cubicBezTo>
                  <a:pt x="7668" y="1"/>
                  <a:pt x="6765" y="458"/>
                  <a:pt x="6120" y="1267"/>
                </a:cubicBezTo>
                <a:cubicBezTo>
                  <a:pt x="5605" y="1936"/>
                  <a:pt x="5300" y="2780"/>
                  <a:pt x="5147" y="3682"/>
                </a:cubicBezTo>
                <a:cubicBezTo>
                  <a:pt x="4162" y="3705"/>
                  <a:pt x="3201" y="3870"/>
                  <a:pt x="2345" y="4268"/>
                </a:cubicBezTo>
                <a:cubicBezTo>
                  <a:pt x="2122" y="4010"/>
                  <a:pt x="1806" y="3835"/>
                  <a:pt x="1465" y="3835"/>
                </a:cubicBezTo>
                <a:cubicBezTo>
                  <a:pt x="1161" y="3835"/>
                  <a:pt x="832" y="3976"/>
                  <a:pt x="528" y="4315"/>
                </a:cubicBezTo>
                <a:cubicBezTo>
                  <a:pt x="0" y="4890"/>
                  <a:pt x="293" y="5699"/>
                  <a:pt x="856" y="6097"/>
                </a:cubicBezTo>
                <a:cubicBezTo>
                  <a:pt x="739" y="6941"/>
                  <a:pt x="1032" y="7891"/>
                  <a:pt x="1595" y="8618"/>
                </a:cubicBezTo>
                <a:cubicBezTo>
                  <a:pt x="1947" y="9087"/>
                  <a:pt x="2403" y="9486"/>
                  <a:pt x="2919" y="9826"/>
                </a:cubicBezTo>
                <a:cubicBezTo>
                  <a:pt x="2627" y="10740"/>
                  <a:pt x="2591" y="11737"/>
                  <a:pt x="2966" y="12639"/>
                </a:cubicBezTo>
                <a:cubicBezTo>
                  <a:pt x="3213" y="13202"/>
                  <a:pt x="3646" y="13707"/>
                  <a:pt x="4174" y="13999"/>
                </a:cubicBezTo>
                <a:cubicBezTo>
                  <a:pt x="4467" y="14152"/>
                  <a:pt x="4772" y="14210"/>
                  <a:pt x="5089" y="14210"/>
                </a:cubicBezTo>
                <a:cubicBezTo>
                  <a:pt x="5605" y="14210"/>
                  <a:pt x="6144" y="14058"/>
                  <a:pt x="6613" y="13918"/>
                </a:cubicBezTo>
                <a:cubicBezTo>
                  <a:pt x="6671" y="13894"/>
                  <a:pt x="6730" y="13871"/>
                  <a:pt x="6788" y="13859"/>
                </a:cubicBezTo>
                <a:cubicBezTo>
                  <a:pt x="6999" y="14246"/>
                  <a:pt x="7246" y="14632"/>
                  <a:pt x="7527" y="14996"/>
                </a:cubicBezTo>
                <a:cubicBezTo>
                  <a:pt x="8125" y="15770"/>
                  <a:pt x="8981" y="16450"/>
                  <a:pt x="9977" y="16614"/>
                </a:cubicBezTo>
                <a:cubicBezTo>
                  <a:pt x="10154" y="16638"/>
                  <a:pt x="10329" y="16649"/>
                  <a:pt x="10505" y="16649"/>
                </a:cubicBezTo>
                <a:cubicBezTo>
                  <a:pt x="10904" y="16649"/>
                  <a:pt x="11303" y="16579"/>
                  <a:pt x="11678" y="16391"/>
                </a:cubicBezTo>
                <a:cubicBezTo>
                  <a:pt x="12428" y="16028"/>
                  <a:pt x="12756" y="15090"/>
                  <a:pt x="13014" y="14351"/>
                </a:cubicBezTo>
                <a:cubicBezTo>
                  <a:pt x="13249" y="13636"/>
                  <a:pt x="13389" y="12886"/>
                  <a:pt x="13460" y="12123"/>
                </a:cubicBezTo>
                <a:cubicBezTo>
                  <a:pt x="13940" y="12030"/>
                  <a:pt x="14421" y="11912"/>
                  <a:pt x="14878" y="11737"/>
                </a:cubicBezTo>
                <a:cubicBezTo>
                  <a:pt x="15605" y="11479"/>
                  <a:pt x="16227" y="11034"/>
                  <a:pt x="16672" y="10424"/>
                </a:cubicBezTo>
                <a:cubicBezTo>
                  <a:pt x="16766" y="10447"/>
                  <a:pt x="16871" y="10459"/>
                  <a:pt x="16977" y="10459"/>
                </a:cubicBezTo>
                <a:cubicBezTo>
                  <a:pt x="17188" y="10459"/>
                  <a:pt x="17423" y="10388"/>
                  <a:pt x="17634" y="10236"/>
                </a:cubicBezTo>
                <a:cubicBezTo>
                  <a:pt x="18583" y="9474"/>
                  <a:pt x="17926" y="8103"/>
                  <a:pt x="17001" y="7962"/>
                </a:cubicBezTo>
                <a:cubicBezTo>
                  <a:pt x="16719" y="7399"/>
                  <a:pt x="16203" y="6918"/>
                  <a:pt x="15617" y="6485"/>
                </a:cubicBezTo>
                <a:cubicBezTo>
                  <a:pt x="15535" y="6438"/>
                  <a:pt x="15453" y="6391"/>
                  <a:pt x="15383" y="6332"/>
                </a:cubicBezTo>
                <a:cubicBezTo>
                  <a:pt x="15594" y="5886"/>
                  <a:pt x="15769" y="5417"/>
                  <a:pt x="15886" y="4948"/>
                </a:cubicBezTo>
                <a:cubicBezTo>
                  <a:pt x="16156" y="3788"/>
                  <a:pt x="15805" y="2874"/>
                  <a:pt x="15066" y="2264"/>
                </a:cubicBezTo>
                <a:cubicBezTo>
                  <a:pt x="15195" y="1513"/>
                  <a:pt x="14573" y="693"/>
                  <a:pt x="13823" y="693"/>
                </a:cubicBezTo>
                <a:cubicBezTo>
                  <a:pt x="13518" y="693"/>
                  <a:pt x="13190" y="833"/>
                  <a:pt x="12885" y="1162"/>
                </a:cubicBezTo>
                <a:cubicBezTo>
                  <a:pt x="12803" y="1243"/>
                  <a:pt x="12744" y="1337"/>
                  <a:pt x="12697" y="1431"/>
                </a:cubicBezTo>
                <a:cubicBezTo>
                  <a:pt x="12217" y="1443"/>
                  <a:pt x="11712" y="1548"/>
                  <a:pt x="11232" y="1712"/>
                </a:cubicBezTo>
                <a:cubicBezTo>
                  <a:pt x="10986" y="1361"/>
                  <a:pt x="10716" y="1045"/>
                  <a:pt x="10423" y="763"/>
                </a:cubicBezTo>
                <a:cubicBezTo>
                  <a:pt x="9860" y="235"/>
                  <a:pt x="9216" y="1"/>
                  <a:pt x="8570" y="1"/>
                </a:cubicBezTo>
                <a:close/>
              </a:path>
            </a:pathLst>
          </a:custGeom>
          <a:solidFill>
            <a:srgbClr val="FECA2A">
              <a:alpha val="55294"/>
            </a:srgbClr>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b="0" i="0" u="none" strike="noStrike" cap="none">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65"/>
        <p:cNvGrpSpPr/>
        <p:nvPr/>
      </p:nvGrpSpPr>
      <p:grpSpPr>
        <a:xfrm>
          <a:off x="0" y="0"/>
          <a:ext cx="0" cy="0"/>
          <a:chOff x="0" y="0"/>
          <a:chExt cx="0" cy="0"/>
        </a:xfrm>
      </p:grpSpPr>
      <p:pic>
        <p:nvPicPr>
          <p:cNvPr id="166" name="Google Shape;166;p21"/>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67" name="Google Shape;167;p21"/>
          <p:cNvSpPr/>
          <p:nvPr/>
        </p:nvSpPr>
        <p:spPr>
          <a:xfrm rot="5400000">
            <a:off x="6775604" y="2889027"/>
            <a:ext cx="3567003" cy="1442747"/>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68" name="Google Shape;168;p21"/>
          <p:cNvSpPr/>
          <p:nvPr/>
        </p:nvSpPr>
        <p:spPr>
          <a:xfrm>
            <a:off x="-152400" y="3710603"/>
            <a:ext cx="4885299" cy="1683355"/>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69" name="Google Shape;169;p21"/>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70" name="Google Shape;170;p21"/>
          <p:cNvSpPr txBox="1">
            <a:spLocks noGrp="1"/>
          </p:cNvSpPr>
          <p:nvPr>
            <p:ph type="title"/>
          </p:nvPr>
        </p:nvSpPr>
        <p:spPr>
          <a:xfrm>
            <a:off x="720000" y="3102671"/>
            <a:ext cx="2336400" cy="4131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2400"/>
              <a:buNone/>
              <a:defRPr sz="2200">
                <a:latin typeface="Times New Roman"/>
                <a:ea typeface="Times New Roman"/>
                <a:cs typeface="Times New Roman"/>
                <a:sym typeface="Times New Roman"/>
              </a:defRPr>
            </a:lvl1pPr>
            <a:lvl2pPr lvl="1" algn="ctr">
              <a:lnSpc>
                <a:spcPct val="70000"/>
              </a:lnSpc>
              <a:spcBef>
                <a:spcPts val="0"/>
              </a:spcBef>
              <a:spcAft>
                <a:spcPts val="0"/>
              </a:spcAft>
              <a:buSzPts val="2400"/>
              <a:buNone/>
              <a:defRPr sz="2400"/>
            </a:lvl2pPr>
            <a:lvl3pPr lvl="2" algn="ctr">
              <a:lnSpc>
                <a:spcPct val="70000"/>
              </a:lnSpc>
              <a:spcBef>
                <a:spcPts val="0"/>
              </a:spcBef>
              <a:spcAft>
                <a:spcPts val="0"/>
              </a:spcAft>
              <a:buSzPts val="2400"/>
              <a:buNone/>
              <a:defRPr sz="2400"/>
            </a:lvl3pPr>
            <a:lvl4pPr lvl="3" algn="ctr">
              <a:lnSpc>
                <a:spcPct val="70000"/>
              </a:lnSpc>
              <a:spcBef>
                <a:spcPts val="0"/>
              </a:spcBef>
              <a:spcAft>
                <a:spcPts val="0"/>
              </a:spcAft>
              <a:buSzPts val="2400"/>
              <a:buNone/>
              <a:defRPr sz="2400"/>
            </a:lvl4pPr>
            <a:lvl5pPr lvl="4" algn="ctr">
              <a:lnSpc>
                <a:spcPct val="70000"/>
              </a:lnSpc>
              <a:spcBef>
                <a:spcPts val="0"/>
              </a:spcBef>
              <a:spcAft>
                <a:spcPts val="0"/>
              </a:spcAft>
              <a:buSzPts val="2400"/>
              <a:buNone/>
              <a:defRPr sz="2400"/>
            </a:lvl5pPr>
            <a:lvl6pPr lvl="5" algn="ctr">
              <a:lnSpc>
                <a:spcPct val="70000"/>
              </a:lnSpc>
              <a:spcBef>
                <a:spcPts val="0"/>
              </a:spcBef>
              <a:spcAft>
                <a:spcPts val="0"/>
              </a:spcAft>
              <a:buSzPts val="2400"/>
              <a:buNone/>
              <a:defRPr sz="2400"/>
            </a:lvl6pPr>
            <a:lvl7pPr lvl="6" algn="ctr">
              <a:lnSpc>
                <a:spcPct val="70000"/>
              </a:lnSpc>
              <a:spcBef>
                <a:spcPts val="0"/>
              </a:spcBef>
              <a:spcAft>
                <a:spcPts val="0"/>
              </a:spcAft>
              <a:buSzPts val="2400"/>
              <a:buNone/>
              <a:defRPr sz="2400"/>
            </a:lvl7pPr>
            <a:lvl8pPr lvl="7" algn="ctr">
              <a:lnSpc>
                <a:spcPct val="70000"/>
              </a:lnSpc>
              <a:spcBef>
                <a:spcPts val="0"/>
              </a:spcBef>
              <a:spcAft>
                <a:spcPts val="0"/>
              </a:spcAft>
              <a:buSzPts val="2400"/>
              <a:buNone/>
              <a:defRPr sz="2400"/>
            </a:lvl8pPr>
            <a:lvl9pPr lvl="8" algn="ctr">
              <a:lnSpc>
                <a:spcPct val="70000"/>
              </a:lnSpc>
              <a:spcBef>
                <a:spcPts val="0"/>
              </a:spcBef>
              <a:spcAft>
                <a:spcPts val="0"/>
              </a:spcAft>
              <a:buSzPts val="2400"/>
              <a:buNone/>
              <a:defRPr sz="2400"/>
            </a:lvl9pPr>
          </a:lstStyle>
          <a:p>
            <a:endParaRPr/>
          </a:p>
        </p:txBody>
      </p:sp>
      <p:sp>
        <p:nvSpPr>
          <p:cNvPr id="171" name="Google Shape;171;p21"/>
          <p:cNvSpPr txBox="1">
            <a:spLocks noGrp="1"/>
          </p:cNvSpPr>
          <p:nvPr>
            <p:ph type="subTitle" idx="1"/>
          </p:nvPr>
        </p:nvSpPr>
        <p:spPr>
          <a:xfrm>
            <a:off x="720000" y="3526363"/>
            <a:ext cx="2336400" cy="6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72" name="Google Shape;172;p21"/>
          <p:cNvSpPr txBox="1">
            <a:spLocks noGrp="1"/>
          </p:cNvSpPr>
          <p:nvPr>
            <p:ph type="title" idx="2"/>
          </p:nvPr>
        </p:nvSpPr>
        <p:spPr>
          <a:xfrm>
            <a:off x="3403800" y="3102681"/>
            <a:ext cx="2336400" cy="4131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2400"/>
              <a:buNone/>
              <a:defRPr sz="2200">
                <a:latin typeface="Times New Roman"/>
                <a:ea typeface="Times New Roman"/>
                <a:cs typeface="Times New Roman"/>
                <a:sym typeface="Times New Roman"/>
              </a:defRPr>
            </a:lvl1pPr>
            <a:lvl2pPr lvl="1" algn="ctr">
              <a:lnSpc>
                <a:spcPct val="70000"/>
              </a:lnSpc>
              <a:spcBef>
                <a:spcPts val="0"/>
              </a:spcBef>
              <a:spcAft>
                <a:spcPts val="0"/>
              </a:spcAft>
              <a:buSzPts val="2400"/>
              <a:buNone/>
              <a:defRPr sz="2400"/>
            </a:lvl2pPr>
            <a:lvl3pPr lvl="2" algn="ctr">
              <a:lnSpc>
                <a:spcPct val="70000"/>
              </a:lnSpc>
              <a:spcBef>
                <a:spcPts val="0"/>
              </a:spcBef>
              <a:spcAft>
                <a:spcPts val="0"/>
              </a:spcAft>
              <a:buSzPts val="2400"/>
              <a:buNone/>
              <a:defRPr sz="2400"/>
            </a:lvl3pPr>
            <a:lvl4pPr lvl="3" algn="ctr">
              <a:lnSpc>
                <a:spcPct val="70000"/>
              </a:lnSpc>
              <a:spcBef>
                <a:spcPts val="0"/>
              </a:spcBef>
              <a:spcAft>
                <a:spcPts val="0"/>
              </a:spcAft>
              <a:buSzPts val="2400"/>
              <a:buNone/>
              <a:defRPr sz="2400"/>
            </a:lvl4pPr>
            <a:lvl5pPr lvl="4" algn="ctr">
              <a:lnSpc>
                <a:spcPct val="70000"/>
              </a:lnSpc>
              <a:spcBef>
                <a:spcPts val="0"/>
              </a:spcBef>
              <a:spcAft>
                <a:spcPts val="0"/>
              </a:spcAft>
              <a:buSzPts val="2400"/>
              <a:buNone/>
              <a:defRPr sz="2400"/>
            </a:lvl5pPr>
            <a:lvl6pPr lvl="5" algn="ctr">
              <a:lnSpc>
                <a:spcPct val="70000"/>
              </a:lnSpc>
              <a:spcBef>
                <a:spcPts val="0"/>
              </a:spcBef>
              <a:spcAft>
                <a:spcPts val="0"/>
              </a:spcAft>
              <a:buSzPts val="2400"/>
              <a:buNone/>
              <a:defRPr sz="2400"/>
            </a:lvl6pPr>
            <a:lvl7pPr lvl="6" algn="ctr">
              <a:lnSpc>
                <a:spcPct val="70000"/>
              </a:lnSpc>
              <a:spcBef>
                <a:spcPts val="0"/>
              </a:spcBef>
              <a:spcAft>
                <a:spcPts val="0"/>
              </a:spcAft>
              <a:buSzPts val="2400"/>
              <a:buNone/>
              <a:defRPr sz="2400"/>
            </a:lvl7pPr>
            <a:lvl8pPr lvl="7" algn="ctr">
              <a:lnSpc>
                <a:spcPct val="70000"/>
              </a:lnSpc>
              <a:spcBef>
                <a:spcPts val="0"/>
              </a:spcBef>
              <a:spcAft>
                <a:spcPts val="0"/>
              </a:spcAft>
              <a:buSzPts val="2400"/>
              <a:buNone/>
              <a:defRPr sz="2400"/>
            </a:lvl8pPr>
            <a:lvl9pPr lvl="8" algn="ctr">
              <a:lnSpc>
                <a:spcPct val="70000"/>
              </a:lnSpc>
              <a:spcBef>
                <a:spcPts val="0"/>
              </a:spcBef>
              <a:spcAft>
                <a:spcPts val="0"/>
              </a:spcAft>
              <a:buSzPts val="2400"/>
              <a:buNone/>
              <a:defRPr sz="2400"/>
            </a:lvl9pPr>
          </a:lstStyle>
          <a:p>
            <a:endParaRPr/>
          </a:p>
        </p:txBody>
      </p:sp>
      <p:sp>
        <p:nvSpPr>
          <p:cNvPr id="173" name="Google Shape;173;p21"/>
          <p:cNvSpPr txBox="1">
            <a:spLocks noGrp="1"/>
          </p:cNvSpPr>
          <p:nvPr>
            <p:ph type="subTitle" idx="3"/>
          </p:nvPr>
        </p:nvSpPr>
        <p:spPr>
          <a:xfrm>
            <a:off x="3403800" y="3526377"/>
            <a:ext cx="2336400" cy="6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74" name="Google Shape;174;p21"/>
          <p:cNvSpPr txBox="1">
            <a:spLocks noGrp="1"/>
          </p:cNvSpPr>
          <p:nvPr>
            <p:ph type="title" idx="4"/>
          </p:nvPr>
        </p:nvSpPr>
        <p:spPr>
          <a:xfrm>
            <a:off x="6087600" y="3102671"/>
            <a:ext cx="2336400" cy="4131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2400"/>
              <a:buNone/>
              <a:defRPr sz="2200">
                <a:latin typeface="Times New Roman"/>
                <a:ea typeface="Times New Roman"/>
                <a:cs typeface="Times New Roman"/>
                <a:sym typeface="Times New Roman"/>
              </a:defRPr>
            </a:lvl1pPr>
            <a:lvl2pPr lvl="1" algn="ctr">
              <a:lnSpc>
                <a:spcPct val="70000"/>
              </a:lnSpc>
              <a:spcBef>
                <a:spcPts val="0"/>
              </a:spcBef>
              <a:spcAft>
                <a:spcPts val="0"/>
              </a:spcAft>
              <a:buSzPts val="2400"/>
              <a:buNone/>
              <a:defRPr sz="2400"/>
            </a:lvl2pPr>
            <a:lvl3pPr lvl="2" algn="ctr">
              <a:lnSpc>
                <a:spcPct val="70000"/>
              </a:lnSpc>
              <a:spcBef>
                <a:spcPts val="0"/>
              </a:spcBef>
              <a:spcAft>
                <a:spcPts val="0"/>
              </a:spcAft>
              <a:buSzPts val="2400"/>
              <a:buNone/>
              <a:defRPr sz="2400"/>
            </a:lvl3pPr>
            <a:lvl4pPr lvl="3" algn="ctr">
              <a:lnSpc>
                <a:spcPct val="70000"/>
              </a:lnSpc>
              <a:spcBef>
                <a:spcPts val="0"/>
              </a:spcBef>
              <a:spcAft>
                <a:spcPts val="0"/>
              </a:spcAft>
              <a:buSzPts val="2400"/>
              <a:buNone/>
              <a:defRPr sz="2400"/>
            </a:lvl4pPr>
            <a:lvl5pPr lvl="4" algn="ctr">
              <a:lnSpc>
                <a:spcPct val="70000"/>
              </a:lnSpc>
              <a:spcBef>
                <a:spcPts val="0"/>
              </a:spcBef>
              <a:spcAft>
                <a:spcPts val="0"/>
              </a:spcAft>
              <a:buSzPts val="2400"/>
              <a:buNone/>
              <a:defRPr sz="2400"/>
            </a:lvl5pPr>
            <a:lvl6pPr lvl="5" algn="ctr">
              <a:lnSpc>
                <a:spcPct val="70000"/>
              </a:lnSpc>
              <a:spcBef>
                <a:spcPts val="0"/>
              </a:spcBef>
              <a:spcAft>
                <a:spcPts val="0"/>
              </a:spcAft>
              <a:buSzPts val="2400"/>
              <a:buNone/>
              <a:defRPr sz="2400"/>
            </a:lvl6pPr>
            <a:lvl7pPr lvl="6" algn="ctr">
              <a:lnSpc>
                <a:spcPct val="70000"/>
              </a:lnSpc>
              <a:spcBef>
                <a:spcPts val="0"/>
              </a:spcBef>
              <a:spcAft>
                <a:spcPts val="0"/>
              </a:spcAft>
              <a:buSzPts val="2400"/>
              <a:buNone/>
              <a:defRPr sz="2400"/>
            </a:lvl7pPr>
            <a:lvl8pPr lvl="7" algn="ctr">
              <a:lnSpc>
                <a:spcPct val="70000"/>
              </a:lnSpc>
              <a:spcBef>
                <a:spcPts val="0"/>
              </a:spcBef>
              <a:spcAft>
                <a:spcPts val="0"/>
              </a:spcAft>
              <a:buSzPts val="2400"/>
              <a:buNone/>
              <a:defRPr sz="2400"/>
            </a:lvl8pPr>
            <a:lvl9pPr lvl="8" algn="ctr">
              <a:lnSpc>
                <a:spcPct val="70000"/>
              </a:lnSpc>
              <a:spcBef>
                <a:spcPts val="0"/>
              </a:spcBef>
              <a:spcAft>
                <a:spcPts val="0"/>
              </a:spcAft>
              <a:buSzPts val="2400"/>
              <a:buNone/>
              <a:defRPr sz="2400"/>
            </a:lvl9pPr>
          </a:lstStyle>
          <a:p>
            <a:endParaRPr/>
          </a:p>
        </p:txBody>
      </p:sp>
      <p:sp>
        <p:nvSpPr>
          <p:cNvPr id="175" name="Google Shape;175;p21"/>
          <p:cNvSpPr txBox="1">
            <a:spLocks noGrp="1"/>
          </p:cNvSpPr>
          <p:nvPr>
            <p:ph type="subTitle" idx="5"/>
          </p:nvPr>
        </p:nvSpPr>
        <p:spPr>
          <a:xfrm>
            <a:off x="6087600" y="3526363"/>
            <a:ext cx="2336400" cy="698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SemiBold"/>
                <a:ea typeface="Comfortaa SemiBold"/>
                <a:cs typeface="Comfortaa SemiBold"/>
                <a:sym typeface="Comfortaa SemiBold"/>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
        <p:nvSpPr>
          <p:cNvPr id="176" name="Google Shape;176;p21"/>
          <p:cNvSpPr/>
          <p:nvPr/>
        </p:nvSpPr>
        <p:spPr>
          <a:xfrm>
            <a:off x="677017"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77" name="Google Shape;177;p21"/>
          <p:cNvSpPr txBox="1">
            <a:spLocks noGrp="1"/>
          </p:cNvSpPr>
          <p:nvPr>
            <p:ph type="title" idx="6"/>
          </p:nvPr>
        </p:nvSpPr>
        <p:spPr>
          <a:xfrm>
            <a:off x="720000" y="540000"/>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Tree>
  </p:cSld>
  <p:clrMapOvr>
    <a:masterClrMapping/>
  </p:clrMapOvr>
  <p:transition spd="slow">
    <p:push/>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rgbClr val="FECA2A">
            <a:alpha val="10196"/>
          </a:srgbClr>
        </a:solidFill>
        <a:effectLst/>
      </p:bgPr>
    </p:bg>
    <p:spTree>
      <p:nvGrpSpPr>
        <p:cNvPr id="1" name="Shape 178"/>
        <p:cNvGrpSpPr/>
        <p:nvPr/>
      </p:nvGrpSpPr>
      <p:grpSpPr>
        <a:xfrm>
          <a:off x="0" y="0"/>
          <a:ext cx="0" cy="0"/>
          <a:chOff x="0" y="0"/>
          <a:chExt cx="0" cy="0"/>
        </a:xfrm>
      </p:grpSpPr>
      <p:pic>
        <p:nvPicPr>
          <p:cNvPr id="179" name="Google Shape;179;p22"/>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80" name="Google Shape;180;p22"/>
          <p:cNvSpPr/>
          <p:nvPr/>
        </p:nvSpPr>
        <p:spPr>
          <a:xfrm>
            <a:off x="1" y="540102"/>
            <a:ext cx="1552195" cy="4656327"/>
          </a:xfrm>
          <a:custGeom>
            <a:avLst/>
            <a:gdLst/>
            <a:ahLst/>
            <a:cxnLst/>
            <a:rect l="l" t="t" r="r" b="b"/>
            <a:pathLst>
              <a:path w="11990" h="35968" extrusionOk="0">
                <a:moveTo>
                  <a:pt x="1642" y="0"/>
                </a:moveTo>
                <a:cubicBezTo>
                  <a:pt x="651" y="0"/>
                  <a:pt x="1" y="83"/>
                  <a:pt x="1" y="83"/>
                </a:cubicBezTo>
                <a:lnTo>
                  <a:pt x="1" y="35967"/>
                </a:lnTo>
                <a:cubicBezTo>
                  <a:pt x="10389" y="34801"/>
                  <a:pt x="6375" y="28617"/>
                  <a:pt x="6592" y="21077"/>
                </a:cubicBezTo>
                <a:cubicBezTo>
                  <a:pt x="6836" y="13563"/>
                  <a:pt x="11990" y="12505"/>
                  <a:pt x="11474" y="7026"/>
                </a:cubicBezTo>
                <a:cubicBezTo>
                  <a:pt x="10902" y="771"/>
                  <a:pt x="4675" y="0"/>
                  <a:pt x="16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81" name="Google Shape;181;p22"/>
          <p:cNvSpPr/>
          <p:nvPr/>
        </p:nvSpPr>
        <p:spPr>
          <a:xfrm>
            <a:off x="3401701" y="0"/>
            <a:ext cx="5742303" cy="1966444"/>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82" name="Google Shape;182;p22"/>
          <p:cNvSpPr/>
          <p:nvPr/>
        </p:nvSpPr>
        <p:spPr>
          <a:xfrm>
            <a:off x="7731739" y="4160002"/>
            <a:ext cx="560415" cy="560415"/>
          </a:xfrm>
          <a:custGeom>
            <a:avLst/>
            <a:gdLst/>
            <a:ahLst/>
            <a:cxnLst/>
            <a:rect l="l" t="t" r="r" b="b"/>
            <a:pathLst>
              <a:path w="7894" h="7894" extrusionOk="0">
                <a:moveTo>
                  <a:pt x="3961" y="1"/>
                </a:moveTo>
                <a:cubicBezTo>
                  <a:pt x="1764" y="1"/>
                  <a:pt x="1" y="1764"/>
                  <a:pt x="1" y="3961"/>
                </a:cubicBezTo>
                <a:cubicBezTo>
                  <a:pt x="1" y="6131"/>
                  <a:pt x="1764" y="7894"/>
                  <a:pt x="3961" y="7894"/>
                </a:cubicBezTo>
                <a:cubicBezTo>
                  <a:pt x="6131" y="7894"/>
                  <a:pt x="7894" y="6131"/>
                  <a:pt x="7894" y="3961"/>
                </a:cubicBezTo>
                <a:cubicBezTo>
                  <a:pt x="7894" y="1764"/>
                  <a:pt x="6131" y="1"/>
                  <a:pt x="396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83" name="Google Shape;183;p22"/>
          <p:cNvSpPr/>
          <p:nvPr/>
        </p:nvSpPr>
        <p:spPr>
          <a:xfrm>
            <a:off x="8270908" y="4814670"/>
            <a:ext cx="548843" cy="548914"/>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84" name="Google Shape;184;p22"/>
          <p:cNvSpPr/>
          <p:nvPr/>
        </p:nvSpPr>
        <p:spPr>
          <a:xfrm>
            <a:off x="8786934" y="4364098"/>
            <a:ext cx="329335" cy="329405"/>
          </a:xfrm>
          <a:custGeom>
            <a:avLst/>
            <a:gdLst/>
            <a:ahLst/>
            <a:cxnLst/>
            <a:rect l="l" t="t" r="r" b="b"/>
            <a:pathLst>
              <a:path w="4639" h="4640" extrusionOk="0">
                <a:moveTo>
                  <a:pt x="2306" y="1"/>
                </a:moveTo>
                <a:cubicBezTo>
                  <a:pt x="1031" y="1"/>
                  <a:pt x="0" y="1032"/>
                  <a:pt x="0" y="2334"/>
                </a:cubicBezTo>
                <a:cubicBezTo>
                  <a:pt x="0" y="3608"/>
                  <a:pt x="1031" y="4639"/>
                  <a:pt x="2306" y="4639"/>
                </a:cubicBezTo>
                <a:cubicBezTo>
                  <a:pt x="3608" y="4639"/>
                  <a:pt x="4639" y="3608"/>
                  <a:pt x="4639" y="2334"/>
                </a:cubicBezTo>
                <a:cubicBezTo>
                  <a:pt x="4639" y="1032"/>
                  <a:pt x="3608" y="1"/>
                  <a:pt x="230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rgbClr val="FECA2A">
            <a:alpha val="10196"/>
          </a:srgbClr>
        </a:solidFill>
        <a:effectLst/>
      </p:bgPr>
    </p:bg>
    <p:spTree>
      <p:nvGrpSpPr>
        <p:cNvPr id="1" name="Shape 185"/>
        <p:cNvGrpSpPr/>
        <p:nvPr/>
      </p:nvGrpSpPr>
      <p:grpSpPr>
        <a:xfrm>
          <a:off x="0" y="0"/>
          <a:ext cx="0" cy="0"/>
          <a:chOff x="0" y="0"/>
          <a:chExt cx="0" cy="0"/>
        </a:xfrm>
      </p:grpSpPr>
      <p:pic>
        <p:nvPicPr>
          <p:cNvPr id="186" name="Google Shape;186;p23"/>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87" name="Google Shape;187;p23"/>
          <p:cNvSpPr/>
          <p:nvPr/>
        </p:nvSpPr>
        <p:spPr>
          <a:xfrm>
            <a:off x="-136680" y="3536125"/>
            <a:ext cx="9280651" cy="1835972"/>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88" name="Google Shape;188;p23"/>
          <p:cNvSpPr/>
          <p:nvPr/>
        </p:nvSpPr>
        <p:spPr>
          <a:xfrm>
            <a:off x="-136680" y="-95251"/>
            <a:ext cx="4308443" cy="975256"/>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89" name="Google Shape;189;p23"/>
          <p:cNvSpPr/>
          <p:nvPr/>
        </p:nvSpPr>
        <p:spPr>
          <a:xfrm>
            <a:off x="7680275" y="-95250"/>
            <a:ext cx="1533707" cy="119353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90"/>
        <p:cNvGrpSpPr/>
        <p:nvPr/>
      </p:nvGrpSpPr>
      <p:grpSpPr>
        <a:xfrm>
          <a:off x="0" y="0"/>
          <a:ext cx="0" cy="0"/>
          <a:chOff x="0" y="0"/>
          <a:chExt cx="0" cy="0"/>
        </a:xfrm>
      </p:grpSpPr>
      <p:pic>
        <p:nvPicPr>
          <p:cNvPr id="191" name="Google Shape;191;p24"/>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192" name="Google Shape;192;p24"/>
          <p:cNvSpPr/>
          <p:nvPr/>
        </p:nvSpPr>
        <p:spPr>
          <a:xfrm>
            <a:off x="1" y="3304497"/>
            <a:ext cx="3397707" cy="1838996"/>
          </a:xfrm>
          <a:custGeom>
            <a:avLst/>
            <a:gdLst/>
            <a:ahLst/>
            <a:cxnLst/>
            <a:rect l="l" t="t" r="r" b="b"/>
            <a:pathLst>
              <a:path w="49665" h="26881" extrusionOk="0">
                <a:moveTo>
                  <a:pt x="0" y="1"/>
                </a:moveTo>
                <a:lnTo>
                  <a:pt x="0" y="26881"/>
                </a:lnTo>
                <a:lnTo>
                  <a:pt x="49664" y="26881"/>
                </a:lnTo>
                <a:lnTo>
                  <a:pt x="49664" y="23355"/>
                </a:lnTo>
                <a:cubicBezTo>
                  <a:pt x="49664" y="23355"/>
                  <a:pt x="47646" y="21134"/>
                  <a:pt x="42751" y="21134"/>
                </a:cubicBezTo>
                <a:cubicBezTo>
                  <a:pt x="41176" y="21134"/>
                  <a:pt x="39304" y="21364"/>
                  <a:pt x="37106" y="21971"/>
                </a:cubicBezTo>
                <a:cubicBezTo>
                  <a:pt x="36126" y="22241"/>
                  <a:pt x="35132" y="22365"/>
                  <a:pt x="34155" y="22365"/>
                </a:cubicBezTo>
                <a:cubicBezTo>
                  <a:pt x="30125" y="22365"/>
                  <a:pt x="26357" y="20272"/>
                  <a:pt x="24873" y="17740"/>
                </a:cubicBezTo>
                <a:cubicBezTo>
                  <a:pt x="21645" y="12234"/>
                  <a:pt x="20506" y="8816"/>
                  <a:pt x="12911" y="7379"/>
                </a:cubicBezTo>
                <a:cubicBezTo>
                  <a:pt x="6944" y="6239"/>
                  <a:pt x="7975" y="571"/>
                  <a:pt x="0" y="1"/>
                </a:cubicBezTo>
                <a:close/>
              </a:path>
            </a:pathLst>
          </a:custGeom>
          <a:solidFill>
            <a:srgbClr val="E4EFF9"/>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93" name="Google Shape;193;p24"/>
          <p:cNvSpPr txBox="1">
            <a:spLocks noGrp="1"/>
          </p:cNvSpPr>
          <p:nvPr>
            <p:ph type="subTitle" idx="1"/>
          </p:nvPr>
        </p:nvSpPr>
        <p:spPr>
          <a:xfrm>
            <a:off x="2448101" y="1680375"/>
            <a:ext cx="4352100" cy="1159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None/>
              <a:defRPr sz="1700">
                <a:solidFill>
                  <a:schemeClr val="lt1"/>
                </a:solidFill>
                <a:latin typeface="Comfortaa SemiBold"/>
                <a:ea typeface="Comfortaa SemiBold"/>
                <a:cs typeface="Comfortaa SemiBold"/>
                <a:sym typeface="Comfortaa SemiBold"/>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94" name="Google Shape;194;p24"/>
          <p:cNvSpPr txBox="1">
            <a:spLocks noGrp="1"/>
          </p:cNvSpPr>
          <p:nvPr>
            <p:ph type="subTitle" idx="2"/>
          </p:nvPr>
        </p:nvSpPr>
        <p:spPr>
          <a:xfrm rot="-711">
            <a:off x="2448001" y="2868910"/>
            <a:ext cx="4352100" cy="41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100"/>
              <a:buNone/>
              <a:defRPr sz="1500">
                <a:latin typeface="Mali SemiBold"/>
                <a:ea typeface="Mali SemiBold"/>
                <a:cs typeface="Mali SemiBold"/>
                <a:sym typeface="Mali SemiBold"/>
              </a:defRPr>
            </a:lvl1pPr>
            <a:lvl2pPr lvl="1" algn="ctr">
              <a:lnSpc>
                <a:spcPct val="100000"/>
              </a:lnSpc>
              <a:spcBef>
                <a:spcPts val="0"/>
              </a:spcBef>
              <a:spcAft>
                <a:spcPts val="0"/>
              </a:spcAft>
              <a:buClr>
                <a:schemeClr val="lt1"/>
              </a:buClr>
              <a:buSzPts val="1100"/>
              <a:buNone/>
              <a:defRPr sz="1100">
                <a:solidFill>
                  <a:schemeClr val="lt1"/>
                </a:solidFill>
              </a:defRPr>
            </a:lvl2pPr>
            <a:lvl3pPr lvl="2" algn="ctr">
              <a:lnSpc>
                <a:spcPct val="100000"/>
              </a:lnSpc>
              <a:spcBef>
                <a:spcPts val="0"/>
              </a:spcBef>
              <a:spcAft>
                <a:spcPts val="0"/>
              </a:spcAft>
              <a:buClr>
                <a:schemeClr val="lt1"/>
              </a:buClr>
              <a:buSzPts val="1100"/>
              <a:buNone/>
              <a:defRPr sz="1100">
                <a:solidFill>
                  <a:schemeClr val="lt1"/>
                </a:solidFill>
              </a:defRPr>
            </a:lvl3pPr>
            <a:lvl4pPr lvl="3" algn="ctr">
              <a:lnSpc>
                <a:spcPct val="100000"/>
              </a:lnSpc>
              <a:spcBef>
                <a:spcPts val="0"/>
              </a:spcBef>
              <a:spcAft>
                <a:spcPts val="0"/>
              </a:spcAft>
              <a:buClr>
                <a:schemeClr val="lt1"/>
              </a:buClr>
              <a:buSzPts val="1100"/>
              <a:buNone/>
              <a:defRPr sz="1100">
                <a:solidFill>
                  <a:schemeClr val="lt1"/>
                </a:solidFill>
              </a:defRPr>
            </a:lvl4pPr>
            <a:lvl5pPr lvl="4" algn="ctr">
              <a:lnSpc>
                <a:spcPct val="100000"/>
              </a:lnSpc>
              <a:spcBef>
                <a:spcPts val="0"/>
              </a:spcBef>
              <a:spcAft>
                <a:spcPts val="0"/>
              </a:spcAft>
              <a:buClr>
                <a:schemeClr val="lt1"/>
              </a:buClr>
              <a:buSzPts val="1100"/>
              <a:buNone/>
              <a:defRPr sz="1100">
                <a:solidFill>
                  <a:schemeClr val="lt1"/>
                </a:solidFill>
              </a:defRPr>
            </a:lvl5pPr>
            <a:lvl6pPr lvl="5" algn="ctr">
              <a:lnSpc>
                <a:spcPct val="100000"/>
              </a:lnSpc>
              <a:spcBef>
                <a:spcPts val="0"/>
              </a:spcBef>
              <a:spcAft>
                <a:spcPts val="0"/>
              </a:spcAft>
              <a:buClr>
                <a:schemeClr val="lt1"/>
              </a:buClr>
              <a:buSzPts val="1100"/>
              <a:buNone/>
              <a:defRPr sz="1100">
                <a:solidFill>
                  <a:schemeClr val="lt1"/>
                </a:solidFill>
              </a:defRPr>
            </a:lvl6pPr>
            <a:lvl7pPr lvl="6" algn="ctr">
              <a:lnSpc>
                <a:spcPct val="100000"/>
              </a:lnSpc>
              <a:spcBef>
                <a:spcPts val="0"/>
              </a:spcBef>
              <a:spcAft>
                <a:spcPts val="0"/>
              </a:spcAft>
              <a:buClr>
                <a:schemeClr val="lt1"/>
              </a:buClr>
              <a:buSzPts val="1100"/>
              <a:buNone/>
              <a:defRPr sz="1100">
                <a:solidFill>
                  <a:schemeClr val="lt1"/>
                </a:solidFill>
              </a:defRPr>
            </a:lvl7pPr>
            <a:lvl8pPr lvl="7" algn="ctr">
              <a:lnSpc>
                <a:spcPct val="100000"/>
              </a:lnSpc>
              <a:spcBef>
                <a:spcPts val="0"/>
              </a:spcBef>
              <a:spcAft>
                <a:spcPts val="0"/>
              </a:spcAft>
              <a:buClr>
                <a:schemeClr val="lt1"/>
              </a:buClr>
              <a:buSzPts val="1100"/>
              <a:buNone/>
              <a:defRPr sz="1100">
                <a:solidFill>
                  <a:schemeClr val="lt1"/>
                </a:solidFill>
              </a:defRPr>
            </a:lvl8pPr>
            <a:lvl9pPr lvl="8" algn="ctr">
              <a:lnSpc>
                <a:spcPct val="100000"/>
              </a:lnSpc>
              <a:spcBef>
                <a:spcPts val="0"/>
              </a:spcBef>
              <a:spcAft>
                <a:spcPts val="0"/>
              </a:spcAft>
              <a:buClr>
                <a:schemeClr val="lt1"/>
              </a:buClr>
              <a:buSzPts val="1100"/>
              <a:buNone/>
              <a:defRPr sz="1100">
                <a:solidFill>
                  <a:schemeClr val="lt1"/>
                </a:solidFill>
              </a:defRPr>
            </a:lvl9pPr>
          </a:lstStyle>
          <a:p>
            <a:endParaRPr/>
          </a:p>
        </p:txBody>
      </p:sp>
      <p:sp>
        <p:nvSpPr>
          <p:cNvPr id="195" name="Google Shape;195;p24"/>
          <p:cNvSpPr txBox="1">
            <a:spLocks noGrp="1"/>
          </p:cNvSpPr>
          <p:nvPr>
            <p:ph type="ctrTitle"/>
          </p:nvPr>
        </p:nvSpPr>
        <p:spPr>
          <a:xfrm>
            <a:off x="2448101" y="674925"/>
            <a:ext cx="4352100" cy="9342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Clr>
                <a:schemeClr val="lt1"/>
              </a:buClr>
              <a:buSzPts val="5200"/>
              <a:buNone/>
              <a:defRPr sz="90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Clr>
                <a:schemeClr val="lt1"/>
              </a:buClr>
              <a:buSzPts val="5200"/>
              <a:buNone/>
              <a:defRPr sz="5200">
                <a:solidFill>
                  <a:schemeClr val="lt1"/>
                </a:solidFill>
              </a:defRPr>
            </a:lvl2pPr>
            <a:lvl3pPr lvl="2" algn="ctr">
              <a:lnSpc>
                <a:spcPct val="70000"/>
              </a:lnSpc>
              <a:spcBef>
                <a:spcPts val="0"/>
              </a:spcBef>
              <a:spcAft>
                <a:spcPts val="0"/>
              </a:spcAft>
              <a:buClr>
                <a:schemeClr val="lt1"/>
              </a:buClr>
              <a:buSzPts val="5200"/>
              <a:buNone/>
              <a:defRPr sz="5200">
                <a:solidFill>
                  <a:schemeClr val="lt1"/>
                </a:solidFill>
              </a:defRPr>
            </a:lvl3pPr>
            <a:lvl4pPr lvl="3" algn="ctr">
              <a:lnSpc>
                <a:spcPct val="70000"/>
              </a:lnSpc>
              <a:spcBef>
                <a:spcPts val="0"/>
              </a:spcBef>
              <a:spcAft>
                <a:spcPts val="0"/>
              </a:spcAft>
              <a:buClr>
                <a:schemeClr val="lt1"/>
              </a:buClr>
              <a:buSzPts val="5200"/>
              <a:buNone/>
              <a:defRPr sz="5200">
                <a:solidFill>
                  <a:schemeClr val="lt1"/>
                </a:solidFill>
              </a:defRPr>
            </a:lvl4pPr>
            <a:lvl5pPr lvl="4" algn="ctr">
              <a:lnSpc>
                <a:spcPct val="70000"/>
              </a:lnSpc>
              <a:spcBef>
                <a:spcPts val="0"/>
              </a:spcBef>
              <a:spcAft>
                <a:spcPts val="0"/>
              </a:spcAft>
              <a:buClr>
                <a:schemeClr val="lt1"/>
              </a:buClr>
              <a:buSzPts val="5200"/>
              <a:buNone/>
              <a:defRPr sz="5200">
                <a:solidFill>
                  <a:schemeClr val="lt1"/>
                </a:solidFill>
              </a:defRPr>
            </a:lvl5pPr>
            <a:lvl6pPr lvl="5" algn="ctr">
              <a:lnSpc>
                <a:spcPct val="70000"/>
              </a:lnSpc>
              <a:spcBef>
                <a:spcPts val="0"/>
              </a:spcBef>
              <a:spcAft>
                <a:spcPts val="0"/>
              </a:spcAft>
              <a:buClr>
                <a:schemeClr val="lt1"/>
              </a:buClr>
              <a:buSzPts val="5200"/>
              <a:buNone/>
              <a:defRPr sz="5200">
                <a:solidFill>
                  <a:schemeClr val="lt1"/>
                </a:solidFill>
              </a:defRPr>
            </a:lvl6pPr>
            <a:lvl7pPr lvl="6" algn="ctr">
              <a:lnSpc>
                <a:spcPct val="70000"/>
              </a:lnSpc>
              <a:spcBef>
                <a:spcPts val="0"/>
              </a:spcBef>
              <a:spcAft>
                <a:spcPts val="0"/>
              </a:spcAft>
              <a:buClr>
                <a:schemeClr val="lt1"/>
              </a:buClr>
              <a:buSzPts val="5200"/>
              <a:buNone/>
              <a:defRPr sz="5200">
                <a:solidFill>
                  <a:schemeClr val="lt1"/>
                </a:solidFill>
              </a:defRPr>
            </a:lvl7pPr>
            <a:lvl8pPr lvl="7" algn="ctr">
              <a:lnSpc>
                <a:spcPct val="70000"/>
              </a:lnSpc>
              <a:spcBef>
                <a:spcPts val="0"/>
              </a:spcBef>
              <a:spcAft>
                <a:spcPts val="0"/>
              </a:spcAft>
              <a:buClr>
                <a:schemeClr val="lt1"/>
              </a:buClr>
              <a:buSzPts val="5200"/>
              <a:buNone/>
              <a:defRPr sz="5200">
                <a:solidFill>
                  <a:schemeClr val="lt1"/>
                </a:solidFill>
              </a:defRPr>
            </a:lvl8pPr>
            <a:lvl9pPr lvl="8" algn="ctr">
              <a:lnSpc>
                <a:spcPct val="70000"/>
              </a:lnSpc>
              <a:spcBef>
                <a:spcPts val="0"/>
              </a:spcBef>
              <a:spcAft>
                <a:spcPts val="0"/>
              </a:spcAft>
              <a:buClr>
                <a:schemeClr val="lt1"/>
              </a:buClr>
              <a:buSzPts val="5200"/>
              <a:buNone/>
              <a:defRPr sz="5200">
                <a:solidFill>
                  <a:schemeClr val="lt1"/>
                </a:solidFill>
              </a:defRPr>
            </a:lvl9pPr>
          </a:lstStyle>
          <a:p>
            <a:endParaRPr/>
          </a:p>
        </p:txBody>
      </p:sp>
      <p:sp>
        <p:nvSpPr>
          <p:cNvPr id="196" name="Google Shape;196;p24"/>
          <p:cNvSpPr/>
          <p:nvPr/>
        </p:nvSpPr>
        <p:spPr>
          <a:xfrm>
            <a:off x="8289273" y="13"/>
            <a:ext cx="854737" cy="5143480"/>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rgbClr val="FECA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197" name="Google Shape;197;p24"/>
          <p:cNvSpPr/>
          <p:nvPr/>
        </p:nvSpPr>
        <p:spPr>
          <a:xfrm flipH="1">
            <a:off x="6" y="0"/>
            <a:ext cx="1793537" cy="994246"/>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rgbClr val="ED6A30"/>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32"/>
        <p:cNvGrpSpPr/>
        <p:nvPr/>
      </p:nvGrpSpPr>
      <p:grpSpPr>
        <a:xfrm>
          <a:off x="0" y="0"/>
          <a:ext cx="0" cy="0"/>
          <a:chOff x="0" y="0"/>
          <a:chExt cx="0" cy="0"/>
        </a:xfrm>
      </p:grpSpPr>
      <p:pic>
        <p:nvPicPr>
          <p:cNvPr id="33" name="Google Shape;33;p4"/>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34" name="Google Shape;34;p4"/>
          <p:cNvSpPr/>
          <p:nvPr/>
        </p:nvSpPr>
        <p:spPr>
          <a:xfrm rot="10800000">
            <a:off x="-3" y="4400548"/>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35" name="Google Shape;35;p4"/>
          <p:cNvSpPr/>
          <p:nvPr/>
        </p:nvSpPr>
        <p:spPr>
          <a:xfrm>
            <a:off x="3973475" y="0"/>
            <a:ext cx="5170528" cy="817180"/>
          </a:xfrm>
          <a:custGeom>
            <a:avLst/>
            <a:gdLst/>
            <a:ahLst/>
            <a:cxnLst/>
            <a:rect l="l" t="t" r="r" b="b"/>
            <a:pathLst>
              <a:path w="37080" h="12698" extrusionOk="0">
                <a:moveTo>
                  <a:pt x="1" y="1"/>
                </a:moveTo>
                <a:cubicBezTo>
                  <a:pt x="1" y="1"/>
                  <a:pt x="1276" y="5236"/>
                  <a:pt x="8111" y="5968"/>
                </a:cubicBezTo>
                <a:cubicBezTo>
                  <a:pt x="14919" y="6673"/>
                  <a:pt x="20018" y="6592"/>
                  <a:pt x="24060" y="9874"/>
                </a:cubicBezTo>
                <a:cubicBezTo>
                  <a:pt x="26772" y="12077"/>
                  <a:pt x="29597" y="12697"/>
                  <a:pt x="31921" y="12697"/>
                </a:cubicBezTo>
                <a:cubicBezTo>
                  <a:pt x="34918" y="12697"/>
                  <a:pt x="37079" y="11664"/>
                  <a:pt x="37079" y="11664"/>
                </a:cubicBezTo>
                <a:lnTo>
                  <a:pt x="37079"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36" name="Google Shape;36;p4"/>
          <p:cNvSpPr txBox="1">
            <a:spLocks noGrp="1"/>
          </p:cNvSpPr>
          <p:nvPr>
            <p:ph type="title"/>
          </p:nvPr>
        </p:nvSpPr>
        <p:spPr>
          <a:xfrm>
            <a:off x="720000" y="585216"/>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Clr>
                <a:schemeClr val="lt1"/>
              </a:buClr>
              <a:buSzPts val="3200"/>
              <a:buNone/>
              <a:defRPr>
                <a:solidFill>
                  <a:schemeClr val="lt1"/>
                </a:solidFill>
              </a:defRPr>
            </a:lvl2pPr>
            <a:lvl3pPr lvl="2" algn="ctr">
              <a:lnSpc>
                <a:spcPct val="70000"/>
              </a:lnSpc>
              <a:spcBef>
                <a:spcPts val="0"/>
              </a:spcBef>
              <a:spcAft>
                <a:spcPts val="0"/>
              </a:spcAft>
              <a:buClr>
                <a:schemeClr val="lt1"/>
              </a:buClr>
              <a:buSzPts val="3200"/>
              <a:buNone/>
              <a:defRPr>
                <a:solidFill>
                  <a:schemeClr val="lt1"/>
                </a:solidFill>
              </a:defRPr>
            </a:lvl3pPr>
            <a:lvl4pPr lvl="3" algn="ctr">
              <a:lnSpc>
                <a:spcPct val="70000"/>
              </a:lnSpc>
              <a:spcBef>
                <a:spcPts val="0"/>
              </a:spcBef>
              <a:spcAft>
                <a:spcPts val="0"/>
              </a:spcAft>
              <a:buClr>
                <a:schemeClr val="lt1"/>
              </a:buClr>
              <a:buSzPts val="3200"/>
              <a:buNone/>
              <a:defRPr>
                <a:solidFill>
                  <a:schemeClr val="lt1"/>
                </a:solidFill>
              </a:defRPr>
            </a:lvl4pPr>
            <a:lvl5pPr lvl="4" algn="ctr">
              <a:lnSpc>
                <a:spcPct val="70000"/>
              </a:lnSpc>
              <a:spcBef>
                <a:spcPts val="0"/>
              </a:spcBef>
              <a:spcAft>
                <a:spcPts val="0"/>
              </a:spcAft>
              <a:buClr>
                <a:schemeClr val="lt1"/>
              </a:buClr>
              <a:buSzPts val="3200"/>
              <a:buNone/>
              <a:defRPr>
                <a:solidFill>
                  <a:schemeClr val="lt1"/>
                </a:solidFill>
              </a:defRPr>
            </a:lvl5pPr>
            <a:lvl6pPr lvl="5" algn="ctr">
              <a:lnSpc>
                <a:spcPct val="70000"/>
              </a:lnSpc>
              <a:spcBef>
                <a:spcPts val="0"/>
              </a:spcBef>
              <a:spcAft>
                <a:spcPts val="0"/>
              </a:spcAft>
              <a:buClr>
                <a:schemeClr val="lt1"/>
              </a:buClr>
              <a:buSzPts val="3200"/>
              <a:buNone/>
              <a:defRPr>
                <a:solidFill>
                  <a:schemeClr val="lt1"/>
                </a:solidFill>
              </a:defRPr>
            </a:lvl6pPr>
            <a:lvl7pPr lvl="6" algn="ctr">
              <a:lnSpc>
                <a:spcPct val="70000"/>
              </a:lnSpc>
              <a:spcBef>
                <a:spcPts val="0"/>
              </a:spcBef>
              <a:spcAft>
                <a:spcPts val="0"/>
              </a:spcAft>
              <a:buClr>
                <a:schemeClr val="lt1"/>
              </a:buClr>
              <a:buSzPts val="3200"/>
              <a:buNone/>
              <a:defRPr>
                <a:solidFill>
                  <a:schemeClr val="lt1"/>
                </a:solidFill>
              </a:defRPr>
            </a:lvl7pPr>
            <a:lvl8pPr lvl="7" algn="ctr">
              <a:lnSpc>
                <a:spcPct val="70000"/>
              </a:lnSpc>
              <a:spcBef>
                <a:spcPts val="0"/>
              </a:spcBef>
              <a:spcAft>
                <a:spcPts val="0"/>
              </a:spcAft>
              <a:buClr>
                <a:schemeClr val="lt1"/>
              </a:buClr>
              <a:buSzPts val="3200"/>
              <a:buNone/>
              <a:defRPr>
                <a:solidFill>
                  <a:schemeClr val="lt1"/>
                </a:solidFill>
              </a:defRPr>
            </a:lvl8pPr>
            <a:lvl9pPr lvl="8" algn="ctr">
              <a:lnSpc>
                <a:spcPct val="70000"/>
              </a:lnSpc>
              <a:spcBef>
                <a:spcPts val="0"/>
              </a:spcBef>
              <a:spcAft>
                <a:spcPts val="0"/>
              </a:spcAft>
              <a:buClr>
                <a:schemeClr val="lt1"/>
              </a:buClr>
              <a:buSzPts val="3200"/>
              <a:buNone/>
              <a:defRPr>
                <a:solidFill>
                  <a:schemeClr val="lt1"/>
                </a:solidFill>
              </a:defRPr>
            </a:lvl9pPr>
          </a:lstStyle>
          <a:p>
            <a:endParaRPr/>
          </a:p>
        </p:txBody>
      </p:sp>
    </p:spTree>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
        <p:cNvGrpSpPr/>
        <p:nvPr/>
      </p:nvGrpSpPr>
      <p:grpSpPr>
        <a:xfrm>
          <a:off x="0" y="0"/>
          <a:ext cx="0" cy="0"/>
          <a:chOff x="0" y="0"/>
          <a:chExt cx="0" cy="0"/>
        </a:xfrm>
      </p:grpSpPr>
      <p:sp>
        <p:nvSpPr>
          <p:cNvPr id="38" name="Google Shape;38;p5"/>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
        <p:nvSpPr>
          <p:cNvPr id="39" name="Google Shape;39;p5"/>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lvl="0" indent="-311150" algn="l">
              <a:lnSpc>
                <a:spcPct val="100000"/>
              </a:lnSpc>
              <a:spcBef>
                <a:spcPts val="0"/>
              </a:spcBef>
              <a:spcAft>
                <a:spcPts val="0"/>
              </a:spcAft>
              <a:buSzPts val="1300"/>
              <a:buChar char="●"/>
              <a:defRPr/>
            </a:lvl1pPr>
            <a:lvl2pPr marL="914400" lvl="1" indent="-311150" algn="l">
              <a:lnSpc>
                <a:spcPct val="100000"/>
              </a:lnSpc>
              <a:spcBef>
                <a:spcPts val="1600"/>
              </a:spcBef>
              <a:spcAft>
                <a:spcPts val="0"/>
              </a:spcAft>
              <a:buSzPts val="1300"/>
              <a:buChar char="○"/>
              <a:defRPr/>
            </a:lvl2pPr>
            <a:lvl3pPr marL="1371600" lvl="2" indent="-311150" algn="l">
              <a:lnSpc>
                <a:spcPct val="100000"/>
              </a:lnSpc>
              <a:spcBef>
                <a:spcPts val="1600"/>
              </a:spcBef>
              <a:spcAft>
                <a:spcPts val="0"/>
              </a:spcAft>
              <a:buSzPts val="1300"/>
              <a:buChar char="■"/>
              <a:defRPr/>
            </a:lvl3pPr>
            <a:lvl4pPr marL="1828800" lvl="3" indent="-311150" algn="l">
              <a:lnSpc>
                <a:spcPct val="100000"/>
              </a:lnSpc>
              <a:spcBef>
                <a:spcPts val="1600"/>
              </a:spcBef>
              <a:spcAft>
                <a:spcPts val="0"/>
              </a:spcAft>
              <a:buSzPts val="1300"/>
              <a:buChar char="●"/>
              <a:defRPr/>
            </a:lvl4pPr>
            <a:lvl5pPr marL="2286000" lvl="4" indent="-311150" algn="l">
              <a:lnSpc>
                <a:spcPct val="100000"/>
              </a:lnSpc>
              <a:spcBef>
                <a:spcPts val="1600"/>
              </a:spcBef>
              <a:spcAft>
                <a:spcPts val="0"/>
              </a:spcAft>
              <a:buSzPts val="1300"/>
              <a:buChar char="○"/>
              <a:defRPr/>
            </a:lvl5pPr>
            <a:lvl6pPr marL="2743200" lvl="5" indent="-311150" algn="l">
              <a:lnSpc>
                <a:spcPct val="100000"/>
              </a:lnSpc>
              <a:spcBef>
                <a:spcPts val="1600"/>
              </a:spcBef>
              <a:spcAft>
                <a:spcPts val="0"/>
              </a:spcAft>
              <a:buSzPts val="1300"/>
              <a:buChar char="■"/>
              <a:defRPr/>
            </a:lvl6pPr>
            <a:lvl7pPr marL="3200400" lvl="6" indent="-311150" algn="l">
              <a:lnSpc>
                <a:spcPct val="100000"/>
              </a:lnSpc>
              <a:spcBef>
                <a:spcPts val="1600"/>
              </a:spcBef>
              <a:spcAft>
                <a:spcPts val="0"/>
              </a:spcAft>
              <a:buSzPts val="1300"/>
              <a:buChar char="●"/>
              <a:defRPr/>
            </a:lvl7pPr>
            <a:lvl8pPr marL="3657600" lvl="7" indent="-311150" algn="l">
              <a:lnSpc>
                <a:spcPct val="100000"/>
              </a:lnSpc>
              <a:spcBef>
                <a:spcPts val="1600"/>
              </a:spcBef>
              <a:spcAft>
                <a:spcPts val="0"/>
              </a:spcAft>
              <a:buSzPts val="1300"/>
              <a:buChar char="○"/>
              <a:defRPr/>
            </a:lvl8pPr>
            <a:lvl9pPr marL="4114800" lvl="8" indent="-311150" algn="l">
              <a:lnSpc>
                <a:spcPct val="100000"/>
              </a:lnSpc>
              <a:spcBef>
                <a:spcPts val="1600"/>
              </a:spcBef>
              <a:spcAft>
                <a:spcPts val="1600"/>
              </a:spcAft>
              <a:buSzPts val="1300"/>
              <a:buChar char="■"/>
              <a:defRPr/>
            </a:lvl9pPr>
          </a:lstStyle>
          <a:p>
            <a:endParaRPr/>
          </a:p>
        </p:txBody>
      </p:sp>
      <p:sp>
        <p:nvSpPr>
          <p:cNvPr id="40" name="Google Shape;40;p5"/>
          <p:cNvSpPr txBox="1">
            <a:spLocks noGrp="1"/>
          </p:cNvSpPr>
          <p:nvPr>
            <p:ph type="dt" idx="10"/>
          </p:nvPr>
        </p:nvSpPr>
        <p:spPr>
          <a:xfrm>
            <a:off x="628651" y="4767263"/>
            <a:ext cx="20574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700">
                <a:solidFill>
                  <a:schemeClr val="dk1"/>
                </a:solidFill>
                <a:latin typeface="Arial"/>
                <a:ea typeface="Arial"/>
                <a:cs typeface="Arial"/>
                <a:sym typeface="Arial"/>
              </a:defRPr>
            </a:lvl1pPr>
            <a:lvl2pPr marR="0" lvl="1" algn="l" rtl="0">
              <a:spcBef>
                <a:spcPts val="0"/>
              </a:spcBef>
              <a:spcAft>
                <a:spcPts val="0"/>
              </a:spcAft>
              <a:buSzPts val="1400"/>
              <a:buNone/>
              <a:defRPr sz="17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7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7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7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7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7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7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700" b="0" i="0" u="none" strike="noStrike" cap="none">
                <a:solidFill>
                  <a:schemeClr val="dk1"/>
                </a:solidFill>
                <a:latin typeface="Arial"/>
                <a:ea typeface="Arial"/>
                <a:cs typeface="Arial"/>
                <a:sym typeface="Arial"/>
              </a:defRPr>
            </a:lvl9pPr>
          </a:lstStyle>
          <a:p>
            <a:endParaRPr/>
          </a:p>
        </p:txBody>
      </p:sp>
      <p:sp>
        <p:nvSpPr>
          <p:cNvPr id="41" name="Google Shape;41;p5"/>
          <p:cNvSpPr txBox="1">
            <a:spLocks noGrp="1"/>
          </p:cNvSpPr>
          <p:nvPr>
            <p:ph type="ftr" idx="11"/>
          </p:nvPr>
        </p:nvSpPr>
        <p:spPr>
          <a:xfrm>
            <a:off x="3028951" y="4767263"/>
            <a:ext cx="3086100" cy="273844"/>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700">
                <a:solidFill>
                  <a:schemeClr val="dk1"/>
                </a:solidFill>
                <a:latin typeface="Arial"/>
                <a:ea typeface="Arial"/>
                <a:cs typeface="Arial"/>
                <a:sym typeface="Arial"/>
              </a:defRPr>
            </a:lvl1pPr>
            <a:lvl2pPr marR="0" lvl="1" algn="l" rtl="0">
              <a:spcBef>
                <a:spcPts val="0"/>
              </a:spcBef>
              <a:spcAft>
                <a:spcPts val="0"/>
              </a:spcAft>
              <a:buSzPts val="1400"/>
              <a:buNone/>
              <a:defRPr sz="17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7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7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7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7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7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7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700" b="0" i="0" u="none" strike="noStrike" cap="none">
                <a:solidFill>
                  <a:schemeClr val="dk1"/>
                </a:solidFill>
                <a:latin typeface="Arial"/>
                <a:ea typeface="Arial"/>
                <a:cs typeface="Arial"/>
                <a:sym typeface="Arial"/>
              </a:defRPr>
            </a:lvl9pPr>
          </a:lstStyle>
          <a:p>
            <a:endParaRPr/>
          </a:p>
        </p:txBody>
      </p:sp>
      <p:sp>
        <p:nvSpPr>
          <p:cNvPr id="42" name="Google Shape;42;p5"/>
          <p:cNvSpPr txBox="1">
            <a:spLocks noGrp="1"/>
          </p:cNvSpPr>
          <p:nvPr>
            <p:ph type="sldNum" idx="12"/>
          </p:nvPr>
        </p:nvSpPr>
        <p:spPr>
          <a:xfrm>
            <a:off x="6457951" y="4767263"/>
            <a:ext cx="2057400" cy="273844"/>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700">
                <a:solidFill>
                  <a:schemeClr val="dk1"/>
                </a:solidFill>
                <a:latin typeface="Arial"/>
                <a:ea typeface="Arial"/>
                <a:cs typeface="Arial"/>
                <a:sym typeface="Arial"/>
              </a:defRPr>
            </a:lvl1pPr>
            <a:lvl2pPr marL="0" marR="0" lvl="1" indent="0" algn="l" rtl="0">
              <a:spcBef>
                <a:spcPts val="0"/>
              </a:spcBef>
              <a:buNone/>
              <a:defRPr sz="1700">
                <a:solidFill>
                  <a:schemeClr val="dk1"/>
                </a:solidFill>
                <a:latin typeface="Arial"/>
                <a:ea typeface="Arial"/>
                <a:cs typeface="Arial"/>
                <a:sym typeface="Arial"/>
              </a:defRPr>
            </a:lvl2pPr>
            <a:lvl3pPr marL="0" marR="0" lvl="2" indent="0" algn="l" rtl="0">
              <a:spcBef>
                <a:spcPts val="0"/>
              </a:spcBef>
              <a:buNone/>
              <a:defRPr sz="1700">
                <a:solidFill>
                  <a:schemeClr val="dk1"/>
                </a:solidFill>
                <a:latin typeface="Arial"/>
                <a:ea typeface="Arial"/>
                <a:cs typeface="Arial"/>
                <a:sym typeface="Arial"/>
              </a:defRPr>
            </a:lvl3pPr>
            <a:lvl4pPr marL="0" marR="0" lvl="3" indent="0" algn="l" rtl="0">
              <a:spcBef>
                <a:spcPts val="0"/>
              </a:spcBef>
              <a:buNone/>
              <a:defRPr sz="1700">
                <a:solidFill>
                  <a:schemeClr val="dk1"/>
                </a:solidFill>
                <a:latin typeface="Arial"/>
                <a:ea typeface="Arial"/>
                <a:cs typeface="Arial"/>
                <a:sym typeface="Arial"/>
              </a:defRPr>
            </a:lvl4pPr>
            <a:lvl5pPr marL="0" marR="0" lvl="4" indent="0" algn="l" rtl="0">
              <a:spcBef>
                <a:spcPts val="0"/>
              </a:spcBef>
              <a:buNone/>
              <a:defRPr sz="1700">
                <a:solidFill>
                  <a:schemeClr val="dk1"/>
                </a:solidFill>
                <a:latin typeface="Arial"/>
                <a:ea typeface="Arial"/>
                <a:cs typeface="Arial"/>
                <a:sym typeface="Arial"/>
              </a:defRPr>
            </a:lvl5pPr>
            <a:lvl6pPr marL="0" marR="0" lvl="5" indent="0" algn="l" rtl="0">
              <a:spcBef>
                <a:spcPts val="0"/>
              </a:spcBef>
              <a:buNone/>
              <a:defRPr sz="1700">
                <a:solidFill>
                  <a:schemeClr val="dk1"/>
                </a:solidFill>
                <a:latin typeface="Arial"/>
                <a:ea typeface="Arial"/>
                <a:cs typeface="Arial"/>
                <a:sym typeface="Arial"/>
              </a:defRPr>
            </a:lvl6pPr>
            <a:lvl7pPr marL="0" marR="0" lvl="6" indent="0" algn="l" rtl="0">
              <a:spcBef>
                <a:spcPts val="0"/>
              </a:spcBef>
              <a:buNone/>
              <a:defRPr sz="1700">
                <a:solidFill>
                  <a:schemeClr val="dk1"/>
                </a:solidFill>
                <a:latin typeface="Arial"/>
                <a:ea typeface="Arial"/>
                <a:cs typeface="Arial"/>
                <a:sym typeface="Arial"/>
              </a:defRPr>
            </a:lvl7pPr>
            <a:lvl8pPr marL="0" marR="0" lvl="7" indent="0" algn="l" rtl="0">
              <a:spcBef>
                <a:spcPts val="0"/>
              </a:spcBef>
              <a:buNone/>
              <a:defRPr sz="1700">
                <a:solidFill>
                  <a:schemeClr val="dk1"/>
                </a:solidFill>
                <a:latin typeface="Arial"/>
                <a:ea typeface="Arial"/>
                <a:cs typeface="Arial"/>
                <a:sym typeface="Arial"/>
              </a:defRPr>
            </a:lvl8pPr>
            <a:lvl9pPr marL="0" marR="0" lvl="8" indent="0" algn="l" rtl="0">
              <a:spcBef>
                <a:spcPts val="0"/>
              </a:spcBef>
              <a:buNone/>
              <a:defRPr sz="17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FECA2A">
            <a:alpha val="10196"/>
          </a:srgbClr>
        </a:solidFill>
        <a:effectLst/>
      </p:bgPr>
    </p:bg>
    <p:spTree>
      <p:nvGrpSpPr>
        <p:cNvPr id="1" name="Shape 43"/>
        <p:cNvGrpSpPr/>
        <p:nvPr/>
      </p:nvGrpSpPr>
      <p:grpSpPr>
        <a:xfrm>
          <a:off x="0" y="0"/>
          <a:ext cx="0" cy="0"/>
          <a:chOff x="0" y="0"/>
          <a:chExt cx="0" cy="0"/>
        </a:xfrm>
      </p:grpSpPr>
      <p:pic>
        <p:nvPicPr>
          <p:cNvPr id="44" name="Google Shape;44;p6"/>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45" name="Google Shape;45;p6"/>
          <p:cNvSpPr/>
          <p:nvPr/>
        </p:nvSpPr>
        <p:spPr>
          <a:xfrm rot="10800000">
            <a:off x="-33451" y="3144077"/>
            <a:ext cx="3212299"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46" name="Google Shape;46;p6"/>
          <p:cNvSpPr/>
          <p:nvPr/>
        </p:nvSpPr>
        <p:spPr>
          <a:xfrm rot="10800000">
            <a:off x="4098501" y="3938152"/>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47" name="Google Shape;47;p6"/>
          <p:cNvSpPr/>
          <p:nvPr/>
        </p:nvSpPr>
        <p:spPr>
          <a:xfrm>
            <a:off x="5931700" y="2"/>
            <a:ext cx="3212299" cy="2054797"/>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48" name="Google Shape;48;p6"/>
          <p:cNvSpPr/>
          <p:nvPr/>
        </p:nvSpPr>
        <p:spPr>
          <a:xfrm>
            <a:off x="1" y="2"/>
            <a:ext cx="5045507" cy="1218927"/>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rgbClr val="FECA2A"/>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49" name="Google Shape;49;p6"/>
          <p:cNvSpPr/>
          <p:nvPr/>
        </p:nvSpPr>
        <p:spPr>
          <a:xfrm>
            <a:off x="1216351" y="608147"/>
            <a:ext cx="6719308" cy="388027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76200" dir="4260000" algn="bl" rotWithShape="0">
              <a:srgbClr val="000000">
                <a:alpha val="6666"/>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50" name="Google Shape;50;p6"/>
          <p:cNvSpPr txBox="1">
            <a:spLocks noGrp="1"/>
          </p:cNvSpPr>
          <p:nvPr>
            <p:ph type="subTitle" idx="1"/>
          </p:nvPr>
        </p:nvSpPr>
        <p:spPr>
          <a:xfrm rot="-655">
            <a:off x="2208899" y="3559751"/>
            <a:ext cx="4726200" cy="4263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300"/>
              <a:buFont typeface="Comfortaa Medium"/>
              <a:buNone/>
              <a:defRPr sz="1600">
                <a:latin typeface="Comfortaa SemiBold"/>
                <a:ea typeface="Comfortaa SemiBold"/>
                <a:cs typeface="Comfortaa SemiBold"/>
                <a:sym typeface="Comfortaa SemiBold"/>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51" name="Google Shape;51;p6"/>
          <p:cNvSpPr txBox="1">
            <a:spLocks noGrp="1"/>
          </p:cNvSpPr>
          <p:nvPr>
            <p:ph type="ctrTitle"/>
          </p:nvPr>
        </p:nvSpPr>
        <p:spPr>
          <a:xfrm>
            <a:off x="1630500" y="1009825"/>
            <a:ext cx="5883000" cy="26079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5200"/>
              <a:buFont typeface="Mali Medium"/>
              <a:buNone/>
              <a:defRPr sz="9600" b="0">
                <a:latin typeface="Times New Roman"/>
                <a:ea typeface="Times New Roman"/>
                <a:cs typeface="Times New Roman"/>
                <a:sym typeface="Times New Roman"/>
              </a:defRPr>
            </a:lvl1pPr>
            <a:lvl2pPr lvl="1" algn="ctr">
              <a:lnSpc>
                <a:spcPct val="70000"/>
              </a:lnSpc>
              <a:spcBef>
                <a:spcPts val="0"/>
              </a:spcBef>
              <a:spcAft>
                <a:spcPts val="0"/>
              </a:spcAft>
              <a:buClr>
                <a:srgbClr val="191919"/>
              </a:buClr>
              <a:buSzPts val="5200"/>
              <a:buNone/>
              <a:defRPr sz="5200">
                <a:solidFill>
                  <a:srgbClr val="191919"/>
                </a:solidFill>
              </a:defRPr>
            </a:lvl2pPr>
            <a:lvl3pPr lvl="2" algn="ctr">
              <a:lnSpc>
                <a:spcPct val="70000"/>
              </a:lnSpc>
              <a:spcBef>
                <a:spcPts val="0"/>
              </a:spcBef>
              <a:spcAft>
                <a:spcPts val="0"/>
              </a:spcAft>
              <a:buClr>
                <a:srgbClr val="191919"/>
              </a:buClr>
              <a:buSzPts val="5200"/>
              <a:buNone/>
              <a:defRPr sz="5200">
                <a:solidFill>
                  <a:srgbClr val="191919"/>
                </a:solidFill>
              </a:defRPr>
            </a:lvl3pPr>
            <a:lvl4pPr lvl="3" algn="ctr">
              <a:lnSpc>
                <a:spcPct val="70000"/>
              </a:lnSpc>
              <a:spcBef>
                <a:spcPts val="0"/>
              </a:spcBef>
              <a:spcAft>
                <a:spcPts val="0"/>
              </a:spcAft>
              <a:buClr>
                <a:srgbClr val="191919"/>
              </a:buClr>
              <a:buSzPts val="5200"/>
              <a:buNone/>
              <a:defRPr sz="5200">
                <a:solidFill>
                  <a:srgbClr val="191919"/>
                </a:solidFill>
              </a:defRPr>
            </a:lvl4pPr>
            <a:lvl5pPr lvl="4" algn="ctr">
              <a:lnSpc>
                <a:spcPct val="70000"/>
              </a:lnSpc>
              <a:spcBef>
                <a:spcPts val="0"/>
              </a:spcBef>
              <a:spcAft>
                <a:spcPts val="0"/>
              </a:spcAft>
              <a:buClr>
                <a:srgbClr val="191919"/>
              </a:buClr>
              <a:buSzPts val="5200"/>
              <a:buNone/>
              <a:defRPr sz="5200">
                <a:solidFill>
                  <a:srgbClr val="191919"/>
                </a:solidFill>
              </a:defRPr>
            </a:lvl5pPr>
            <a:lvl6pPr lvl="5" algn="ctr">
              <a:lnSpc>
                <a:spcPct val="70000"/>
              </a:lnSpc>
              <a:spcBef>
                <a:spcPts val="0"/>
              </a:spcBef>
              <a:spcAft>
                <a:spcPts val="0"/>
              </a:spcAft>
              <a:buClr>
                <a:srgbClr val="191919"/>
              </a:buClr>
              <a:buSzPts val="5200"/>
              <a:buNone/>
              <a:defRPr sz="5200">
                <a:solidFill>
                  <a:srgbClr val="191919"/>
                </a:solidFill>
              </a:defRPr>
            </a:lvl6pPr>
            <a:lvl7pPr lvl="6" algn="ctr">
              <a:lnSpc>
                <a:spcPct val="70000"/>
              </a:lnSpc>
              <a:spcBef>
                <a:spcPts val="0"/>
              </a:spcBef>
              <a:spcAft>
                <a:spcPts val="0"/>
              </a:spcAft>
              <a:buClr>
                <a:srgbClr val="191919"/>
              </a:buClr>
              <a:buSzPts val="5200"/>
              <a:buNone/>
              <a:defRPr sz="5200">
                <a:solidFill>
                  <a:srgbClr val="191919"/>
                </a:solidFill>
              </a:defRPr>
            </a:lvl7pPr>
            <a:lvl8pPr lvl="7" algn="ctr">
              <a:lnSpc>
                <a:spcPct val="70000"/>
              </a:lnSpc>
              <a:spcBef>
                <a:spcPts val="0"/>
              </a:spcBef>
              <a:spcAft>
                <a:spcPts val="0"/>
              </a:spcAft>
              <a:buClr>
                <a:srgbClr val="191919"/>
              </a:buClr>
              <a:buSzPts val="5200"/>
              <a:buNone/>
              <a:defRPr sz="5200">
                <a:solidFill>
                  <a:srgbClr val="191919"/>
                </a:solidFill>
              </a:defRPr>
            </a:lvl8pPr>
            <a:lvl9pPr lvl="8" algn="ctr">
              <a:lnSpc>
                <a:spcPct val="70000"/>
              </a:lnSpc>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transition spd="slow">
    <p:push/>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pic>
        <p:nvPicPr>
          <p:cNvPr id="53" name="Google Shape;53;p7"/>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54" name="Google Shape;54;p7"/>
          <p:cNvSpPr txBox="1">
            <a:spLocks noGrp="1"/>
          </p:cNvSpPr>
          <p:nvPr>
            <p:ph type="title"/>
          </p:nvPr>
        </p:nvSpPr>
        <p:spPr>
          <a:xfrm>
            <a:off x="1420651" y="1507350"/>
            <a:ext cx="6302700" cy="9132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600"/>
              <a:buNone/>
              <a:defRPr sz="74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3600"/>
              <a:buNone/>
              <a:defRPr sz="3600"/>
            </a:lvl2pPr>
            <a:lvl3pPr lvl="2" algn="ctr">
              <a:lnSpc>
                <a:spcPct val="70000"/>
              </a:lnSpc>
              <a:spcBef>
                <a:spcPts val="0"/>
              </a:spcBef>
              <a:spcAft>
                <a:spcPts val="0"/>
              </a:spcAft>
              <a:buSzPts val="3600"/>
              <a:buNone/>
              <a:defRPr sz="3600"/>
            </a:lvl3pPr>
            <a:lvl4pPr lvl="3" algn="ctr">
              <a:lnSpc>
                <a:spcPct val="70000"/>
              </a:lnSpc>
              <a:spcBef>
                <a:spcPts val="0"/>
              </a:spcBef>
              <a:spcAft>
                <a:spcPts val="0"/>
              </a:spcAft>
              <a:buSzPts val="3600"/>
              <a:buNone/>
              <a:defRPr sz="3600"/>
            </a:lvl4pPr>
            <a:lvl5pPr lvl="4" algn="ctr">
              <a:lnSpc>
                <a:spcPct val="70000"/>
              </a:lnSpc>
              <a:spcBef>
                <a:spcPts val="0"/>
              </a:spcBef>
              <a:spcAft>
                <a:spcPts val="0"/>
              </a:spcAft>
              <a:buSzPts val="3600"/>
              <a:buNone/>
              <a:defRPr sz="3600"/>
            </a:lvl5pPr>
            <a:lvl6pPr lvl="5" algn="ctr">
              <a:lnSpc>
                <a:spcPct val="70000"/>
              </a:lnSpc>
              <a:spcBef>
                <a:spcPts val="0"/>
              </a:spcBef>
              <a:spcAft>
                <a:spcPts val="0"/>
              </a:spcAft>
              <a:buSzPts val="3600"/>
              <a:buNone/>
              <a:defRPr sz="3600"/>
            </a:lvl6pPr>
            <a:lvl7pPr lvl="6" algn="ctr">
              <a:lnSpc>
                <a:spcPct val="70000"/>
              </a:lnSpc>
              <a:spcBef>
                <a:spcPts val="0"/>
              </a:spcBef>
              <a:spcAft>
                <a:spcPts val="0"/>
              </a:spcAft>
              <a:buSzPts val="3600"/>
              <a:buNone/>
              <a:defRPr sz="3600"/>
            </a:lvl7pPr>
            <a:lvl8pPr lvl="7" algn="ctr">
              <a:lnSpc>
                <a:spcPct val="70000"/>
              </a:lnSpc>
              <a:spcBef>
                <a:spcPts val="0"/>
              </a:spcBef>
              <a:spcAft>
                <a:spcPts val="0"/>
              </a:spcAft>
              <a:buSzPts val="3600"/>
              <a:buNone/>
              <a:defRPr sz="3600"/>
            </a:lvl8pPr>
            <a:lvl9pPr lvl="8" algn="ctr">
              <a:lnSpc>
                <a:spcPct val="70000"/>
              </a:lnSpc>
              <a:spcBef>
                <a:spcPts val="0"/>
              </a:spcBef>
              <a:spcAft>
                <a:spcPts val="0"/>
              </a:spcAft>
              <a:buSzPts val="3600"/>
              <a:buNone/>
              <a:defRPr sz="3600"/>
            </a:lvl9pPr>
          </a:lstStyle>
          <a:p>
            <a:endParaRPr/>
          </a:p>
        </p:txBody>
      </p:sp>
      <p:sp>
        <p:nvSpPr>
          <p:cNvPr id="55" name="Google Shape;55;p7"/>
          <p:cNvSpPr txBox="1">
            <a:spLocks noGrp="1"/>
          </p:cNvSpPr>
          <p:nvPr>
            <p:ph type="subTitle" idx="1"/>
          </p:nvPr>
        </p:nvSpPr>
        <p:spPr>
          <a:xfrm>
            <a:off x="2167651" y="2948063"/>
            <a:ext cx="4808700" cy="10437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400">
                <a:latin typeface="Comfortaa Medium"/>
                <a:ea typeface="Comfortaa Medium"/>
                <a:cs typeface="Comfortaa Medium"/>
                <a:sym typeface="Comfortaa Medium"/>
              </a:defRPr>
            </a:lvl1pPr>
            <a:lvl2pPr lvl="1" algn="ctr">
              <a:lnSpc>
                <a:spcPct val="100000"/>
              </a:lnSpc>
              <a:spcBef>
                <a:spcPts val="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Tree>
  </p:cSld>
  <p:clrMapOvr>
    <a:masterClrMapping/>
  </p:clrMapOvr>
  <p:transition spd="slow">
    <p:push/>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
        <p:cNvGrpSpPr/>
        <p:nvPr/>
      </p:nvGrpSpPr>
      <p:grpSpPr>
        <a:xfrm>
          <a:off x="0" y="0"/>
          <a:ext cx="0" cy="0"/>
          <a:chOff x="0" y="0"/>
          <a:chExt cx="0" cy="0"/>
        </a:xfrm>
      </p:grpSpPr>
      <p:pic>
        <p:nvPicPr>
          <p:cNvPr id="57" name="Google Shape;57;p8"/>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58" name="Google Shape;58;p8"/>
          <p:cNvSpPr/>
          <p:nvPr/>
        </p:nvSpPr>
        <p:spPr>
          <a:xfrm>
            <a:off x="1" y="0"/>
            <a:ext cx="9143963" cy="836392"/>
          </a:xfrm>
          <a:custGeom>
            <a:avLst/>
            <a:gdLst/>
            <a:ahLst/>
            <a:cxnLst/>
            <a:rect l="l" t="t" r="r" b="b"/>
            <a:pathLst>
              <a:path w="42124" h="14279" extrusionOk="0">
                <a:moveTo>
                  <a:pt x="1" y="1"/>
                </a:moveTo>
                <a:lnTo>
                  <a:pt x="1" y="7650"/>
                </a:lnTo>
                <a:cubicBezTo>
                  <a:pt x="12993" y="7650"/>
                  <a:pt x="10253" y="11013"/>
                  <a:pt x="23625" y="13942"/>
                </a:cubicBezTo>
                <a:cubicBezTo>
                  <a:pt x="24686" y="14173"/>
                  <a:pt x="25695" y="14279"/>
                  <a:pt x="26653" y="14279"/>
                </a:cubicBezTo>
                <a:cubicBezTo>
                  <a:pt x="37779" y="14279"/>
                  <a:pt x="42124" y="1"/>
                  <a:pt x="4212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59" name="Google Shape;59;p8"/>
          <p:cNvSpPr/>
          <p:nvPr/>
        </p:nvSpPr>
        <p:spPr>
          <a:xfrm rot="5400000">
            <a:off x="4107168" y="30455"/>
            <a:ext cx="895338" cy="9330728"/>
          </a:xfrm>
          <a:custGeom>
            <a:avLst/>
            <a:gdLst/>
            <a:ahLst/>
            <a:cxnLst/>
            <a:rect l="l" t="t" r="r" b="b"/>
            <a:pathLst>
              <a:path w="10444" h="62848" extrusionOk="0">
                <a:moveTo>
                  <a:pt x="10443" y="0"/>
                </a:moveTo>
                <a:cubicBezTo>
                  <a:pt x="10443" y="0"/>
                  <a:pt x="4205" y="4639"/>
                  <a:pt x="6646" y="20506"/>
                </a:cubicBezTo>
                <a:cubicBezTo>
                  <a:pt x="9060" y="36346"/>
                  <a:pt x="1031" y="36943"/>
                  <a:pt x="516" y="50071"/>
                </a:cubicBezTo>
                <a:cubicBezTo>
                  <a:pt x="1" y="62530"/>
                  <a:pt x="9404" y="62847"/>
                  <a:pt x="10364" y="62847"/>
                </a:cubicBezTo>
                <a:cubicBezTo>
                  <a:pt x="10416" y="62847"/>
                  <a:pt x="10443" y="62846"/>
                  <a:pt x="10443" y="62846"/>
                </a:cubicBezTo>
                <a:lnTo>
                  <a:pt x="10443" y="24439"/>
                </a:lnTo>
                <a:lnTo>
                  <a:pt x="1044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60" name="Google Shape;60;p8"/>
          <p:cNvSpPr txBox="1">
            <a:spLocks noGrp="1"/>
          </p:cNvSpPr>
          <p:nvPr>
            <p:ph type="title"/>
          </p:nvPr>
        </p:nvSpPr>
        <p:spPr>
          <a:xfrm rot="159">
            <a:off x="1333651" y="1746099"/>
            <a:ext cx="6476700" cy="10638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9600"/>
              <a:buNone/>
              <a:defRPr sz="112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9600"/>
              <a:buNone/>
              <a:defRPr sz="9600"/>
            </a:lvl2pPr>
            <a:lvl3pPr lvl="2" algn="ctr">
              <a:lnSpc>
                <a:spcPct val="70000"/>
              </a:lnSpc>
              <a:spcBef>
                <a:spcPts val="0"/>
              </a:spcBef>
              <a:spcAft>
                <a:spcPts val="0"/>
              </a:spcAft>
              <a:buSzPts val="9600"/>
              <a:buNone/>
              <a:defRPr sz="9600"/>
            </a:lvl3pPr>
            <a:lvl4pPr lvl="3" algn="ctr">
              <a:lnSpc>
                <a:spcPct val="70000"/>
              </a:lnSpc>
              <a:spcBef>
                <a:spcPts val="0"/>
              </a:spcBef>
              <a:spcAft>
                <a:spcPts val="0"/>
              </a:spcAft>
              <a:buSzPts val="9600"/>
              <a:buNone/>
              <a:defRPr sz="9600"/>
            </a:lvl4pPr>
            <a:lvl5pPr lvl="4" algn="ctr">
              <a:lnSpc>
                <a:spcPct val="70000"/>
              </a:lnSpc>
              <a:spcBef>
                <a:spcPts val="0"/>
              </a:spcBef>
              <a:spcAft>
                <a:spcPts val="0"/>
              </a:spcAft>
              <a:buSzPts val="9600"/>
              <a:buNone/>
              <a:defRPr sz="9600"/>
            </a:lvl5pPr>
            <a:lvl6pPr lvl="5" algn="ctr">
              <a:lnSpc>
                <a:spcPct val="70000"/>
              </a:lnSpc>
              <a:spcBef>
                <a:spcPts val="0"/>
              </a:spcBef>
              <a:spcAft>
                <a:spcPts val="0"/>
              </a:spcAft>
              <a:buSzPts val="9600"/>
              <a:buNone/>
              <a:defRPr sz="9600"/>
            </a:lvl6pPr>
            <a:lvl7pPr lvl="6" algn="ctr">
              <a:lnSpc>
                <a:spcPct val="70000"/>
              </a:lnSpc>
              <a:spcBef>
                <a:spcPts val="0"/>
              </a:spcBef>
              <a:spcAft>
                <a:spcPts val="0"/>
              </a:spcAft>
              <a:buSzPts val="9600"/>
              <a:buNone/>
              <a:defRPr sz="9600"/>
            </a:lvl7pPr>
            <a:lvl8pPr lvl="7" algn="ctr">
              <a:lnSpc>
                <a:spcPct val="70000"/>
              </a:lnSpc>
              <a:spcBef>
                <a:spcPts val="0"/>
              </a:spcBef>
              <a:spcAft>
                <a:spcPts val="0"/>
              </a:spcAft>
              <a:buSzPts val="9600"/>
              <a:buNone/>
              <a:defRPr sz="9600"/>
            </a:lvl8pPr>
            <a:lvl9pPr lvl="8" algn="ctr">
              <a:lnSpc>
                <a:spcPct val="70000"/>
              </a:lnSpc>
              <a:spcBef>
                <a:spcPts val="0"/>
              </a:spcBef>
              <a:spcAft>
                <a:spcPts val="0"/>
              </a:spcAft>
              <a:buSzPts val="9600"/>
              <a:buNone/>
              <a:defRPr sz="9600"/>
            </a:lvl9pPr>
          </a:lstStyle>
          <a:p>
            <a:endParaRPr/>
          </a:p>
        </p:txBody>
      </p:sp>
      <p:sp>
        <p:nvSpPr>
          <p:cNvPr id="61" name="Google Shape;61;p8"/>
          <p:cNvSpPr txBox="1">
            <a:spLocks noGrp="1"/>
          </p:cNvSpPr>
          <p:nvPr>
            <p:ph type="subTitle" idx="1"/>
          </p:nvPr>
        </p:nvSpPr>
        <p:spPr>
          <a:xfrm>
            <a:off x="2877525" y="3393000"/>
            <a:ext cx="3388800" cy="83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1800">
                <a:latin typeface="Comfortaa Medium"/>
                <a:ea typeface="Comfortaa Medium"/>
                <a:cs typeface="Comfortaa Medium"/>
                <a:sym typeface="Comfortaa Medium"/>
              </a:defRPr>
            </a:lvl1pPr>
            <a:lvl2pPr lvl="1" algn="ctr">
              <a:lnSpc>
                <a:spcPct val="100000"/>
              </a:lnSpc>
              <a:spcBef>
                <a:spcPts val="1600"/>
              </a:spcBef>
              <a:spcAft>
                <a:spcPts val="0"/>
              </a:spcAft>
              <a:buSzPts val="1300"/>
              <a:buNone/>
              <a:defRPr/>
            </a:lvl2pPr>
            <a:lvl3pPr lvl="2" algn="ctr">
              <a:lnSpc>
                <a:spcPct val="100000"/>
              </a:lnSpc>
              <a:spcBef>
                <a:spcPts val="1600"/>
              </a:spcBef>
              <a:spcAft>
                <a:spcPts val="0"/>
              </a:spcAft>
              <a:buSzPts val="1300"/>
              <a:buNone/>
              <a:defRPr/>
            </a:lvl3pPr>
            <a:lvl4pPr lvl="3" algn="ctr">
              <a:lnSpc>
                <a:spcPct val="100000"/>
              </a:lnSpc>
              <a:spcBef>
                <a:spcPts val="1600"/>
              </a:spcBef>
              <a:spcAft>
                <a:spcPts val="0"/>
              </a:spcAft>
              <a:buSzPts val="1300"/>
              <a:buNone/>
              <a:defRPr/>
            </a:lvl4pPr>
            <a:lvl5pPr lvl="4" algn="ctr">
              <a:lnSpc>
                <a:spcPct val="100000"/>
              </a:lnSpc>
              <a:spcBef>
                <a:spcPts val="1600"/>
              </a:spcBef>
              <a:spcAft>
                <a:spcPts val="0"/>
              </a:spcAft>
              <a:buSzPts val="1300"/>
              <a:buNone/>
              <a:defRPr/>
            </a:lvl5pPr>
            <a:lvl6pPr lvl="5" algn="ctr">
              <a:lnSpc>
                <a:spcPct val="100000"/>
              </a:lnSpc>
              <a:spcBef>
                <a:spcPts val="1600"/>
              </a:spcBef>
              <a:spcAft>
                <a:spcPts val="0"/>
              </a:spcAft>
              <a:buSzPts val="1300"/>
              <a:buNone/>
              <a:defRPr/>
            </a:lvl6pPr>
            <a:lvl7pPr lvl="6" algn="ctr">
              <a:lnSpc>
                <a:spcPct val="100000"/>
              </a:lnSpc>
              <a:spcBef>
                <a:spcPts val="1600"/>
              </a:spcBef>
              <a:spcAft>
                <a:spcPts val="0"/>
              </a:spcAft>
              <a:buSzPts val="1300"/>
              <a:buNone/>
              <a:defRPr/>
            </a:lvl7pPr>
            <a:lvl8pPr lvl="7" algn="ctr">
              <a:lnSpc>
                <a:spcPct val="100000"/>
              </a:lnSpc>
              <a:spcBef>
                <a:spcPts val="1600"/>
              </a:spcBef>
              <a:spcAft>
                <a:spcPts val="0"/>
              </a:spcAft>
              <a:buSzPts val="1300"/>
              <a:buNone/>
              <a:defRPr/>
            </a:lvl8pPr>
            <a:lvl9pPr lvl="8" algn="ctr">
              <a:lnSpc>
                <a:spcPct val="100000"/>
              </a:lnSpc>
              <a:spcBef>
                <a:spcPts val="1600"/>
              </a:spcBef>
              <a:spcAft>
                <a:spcPts val="1600"/>
              </a:spcAft>
              <a:buSzPts val="1300"/>
              <a:buNone/>
              <a:defRPr/>
            </a:lvl9pPr>
          </a:lstStyle>
          <a:p>
            <a:endParaRPr/>
          </a:p>
        </p:txBody>
      </p:sp>
    </p:spTree>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62"/>
        <p:cNvGrpSpPr/>
        <p:nvPr/>
      </p:nvGrpSpPr>
      <p:grpSpPr>
        <a:xfrm>
          <a:off x="0" y="0"/>
          <a:ext cx="0" cy="0"/>
          <a:chOff x="0" y="0"/>
          <a:chExt cx="0" cy="0"/>
        </a:xfrm>
      </p:grpSpPr>
      <p:pic>
        <p:nvPicPr>
          <p:cNvPr id="63" name="Google Shape;63;p9"/>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64" name="Google Shape;64;p9"/>
          <p:cNvSpPr/>
          <p:nvPr/>
        </p:nvSpPr>
        <p:spPr>
          <a:xfrm>
            <a:off x="5985575" y="2"/>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65" name="Google Shape;65;p9"/>
          <p:cNvSpPr/>
          <p:nvPr/>
        </p:nvSpPr>
        <p:spPr>
          <a:xfrm>
            <a:off x="677017" y="485825"/>
            <a:ext cx="7824385" cy="634442"/>
          </a:xfrm>
          <a:custGeom>
            <a:avLst/>
            <a:gdLst/>
            <a:ahLst/>
            <a:cxnLst/>
            <a:rect l="l" t="t" r="r" b="b"/>
            <a:pathLst>
              <a:path w="197411" h="63747" extrusionOk="0">
                <a:moveTo>
                  <a:pt x="172204" y="1"/>
                </a:moveTo>
                <a:cubicBezTo>
                  <a:pt x="165679" y="1"/>
                  <a:pt x="158736" y="881"/>
                  <a:pt x="153008" y="984"/>
                </a:cubicBezTo>
                <a:cubicBezTo>
                  <a:pt x="135283" y="1302"/>
                  <a:pt x="117610" y="1444"/>
                  <a:pt x="99947" y="1444"/>
                </a:cubicBezTo>
                <a:cubicBezTo>
                  <a:pt x="74106" y="1444"/>
                  <a:pt x="48287" y="1140"/>
                  <a:pt x="22361" y="635"/>
                </a:cubicBezTo>
                <a:cubicBezTo>
                  <a:pt x="22154" y="631"/>
                  <a:pt x="21950" y="629"/>
                  <a:pt x="21747" y="629"/>
                </a:cubicBezTo>
                <a:cubicBezTo>
                  <a:pt x="0" y="629"/>
                  <a:pt x="763" y="23672"/>
                  <a:pt x="1281" y="40389"/>
                </a:cubicBezTo>
                <a:cubicBezTo>
                  <a:pt x="1484" y="47006"/>
                  <a:pt x="877" y="56893"/>
                  <a:pt x="8110" y="60225"/>
                </a:cubicBezTo>
                <a:cubicBezTo>
                  <a:pt x="9992" y="61093"/>
                  <a:pt x="12091" y="61339"/>
                  <a:pt x="14151" y="61540"/>
                </a:cubicBezTo>
                <a:cubicBezTo>
                  <a:pt x="34552" y="63526"/>
                  <a:pt x="55319" y="63746"/>
                  <a:pt x="75945" y="63746"/>
                </a:cubicBezTo>
                <a:cubicBezTo>
                  <a:pt x="81811" y="63746"/>
                  <a:pt x="87665" y="63728"/>
                  <a:pt x="93495" y="63728"/>
                </a:cubicBezTo>
                <a:cubicBezTo>
                  <a:pt x="94374" y="63728"/>
                  <a:pt x="95252" y="63729"/>
                  <a:pt x="96129" y="63730"/>
                </a:cubicBezTo>
                <a:cubicBezTo>
                  <a:pt x="96812" y="63731"/>
                  <a:pt x="97495" y="63731"/>
                  <a:pt x="98178" y="63731"/>
                </a:cubicBezTo>
                <a:cubicBezTo>
                  <a:pt x="125539" y="63731"/>
                  <a:pt x="152903" y="63127"/>
                  <a:pt x="180237" y="61881"/>
                </a:cubicBezTo>
                <a:cubicBezTo>
                  <a:pt x="197411" y="61098"/>
                  <a:pt x="196639" y="41671"/>
                  <a:pt x="195103" y="27025"/>
                </a:cubicBezTo>
                <a:cubicBezTo>
                  <a:pt x="194743" y="23591"/>
                  <a:pt x="194341" y="20419"/>
                  <a:pt x="194117" y="17814"/>
                </a:cubicBezTo>
                <a:cubicBezTo>
                  <a:pt x="193518" y="10817"/>
                  <a:pt x="189745" y="3065"/>
                  <a:pt x="182409" y="1100"/>
                </a:cubicBezTo>
                <a:cubicBezTo>
                  <a:pt x="179323" y="272"/>
                  <a:pt x="175828" y="1"/>
                  <a:pt x="172204" y="1"/>
                </a:cubicBezTo>
                <a:close/>
              </a:path>
            </a:pathLst>
          </a:custGeom>
          <a:solidFill>
            <a:srgbClr val="FFF5D7"/>
          </a:solidFill>
          <a:ln>
            <a:noFill/>
          </a:ln>
          <a:effectLst>
            <a:outerShdw blurRad="200025" dist="19050" dir="5400000"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66" name="Google Shape;66;p9"/>
          <p:cNvSpPr txBox="1">
            <a:spLocks noGrp="1"/>
          </p:cNvSpPr>
          <p:nvPr>
            <p:ph type="title"/>
          </p:nvPr>
        </p:nvSpPr>
        <p:spPr>
          <a:xfrm>
            <a:off x="720000" y="585216"/>
            <a:ext cx="7704000" cy="42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200"/>
              <a:buNone/>
              <a:defRPr>
                <a:latin typeface="Times New Roman"/>
                <a:ea typeface="Times New Roman"/>
                <a:cs typeface="Times New Roman"/>
                <a:sym typeface="Times New Roman"/>
              </a:defRPr>
            </a:lvl1pPr>
            <a:lvl2pPr lvl="1" algn="ctr">
              <a:lnSpc>
                <a:spcPct val="70000"/>
              </a:lnSpc>
              <a:spcBef>
                <a:spcPts val="0"/>
              </a:spcBef>
              <a:spcAft>
                <a:spcPts val="0"/>
              </a:spcAft>
              <a:buSzPts val="3200"/>
              <a:buNone/>
              <a:defRPr/>
            </a:lvl2pPr>
            <a:lvl3pPr lvl="2" algn="ctr">
              <a:lnSpc>
                <a:spcPct val="70000"/>
              </a:lnSpc>
              <a:spcBef>
                <a:spcPts val="0"/>
              </a:spcBef>
              <a:spcAft>
                <a:spcPts val="0"/>
              </a:spcAft>
              <a:buSzPts val="3200"/>
              <a:buNone/>
              <a:defRPr/>
            </a:lvl3pPr>
            <a:lvl4pPr lvl="3" algn="ctr">
              <a:lnSpc>
                <a:spcPct val="70000"/>
              </a:lnSpc>
              <a:spcBef>
                <a:spcPts val="0"/>
              </a:spcBef>
              <a:spcAft>
                <a:spcPts val="0"/>
              </a:spcAft>
              <a:buSzPts val="3200"/>
              <a:buNone/>
              <a:defRPr/>
            </a:lvl4pPr>
            <a:lvl5pPr lvl="4" algn="ctr">
              <a:lnSpc>
                <a:spcPct val="70000"/>
              </a:lnSpc>
              <a:spcBef>
                <a:spcPts val="0"/>
              </a:spcBef>
              <a:spcAft>
                <a:spcPts val="0"/>
              </a:spcAft>
              <a:buSzPts val="3200"/>
              <a:buNone/>
              <a:defRPr/>
            </a:lvl5pPr>
            <a:lvl6pPr lvl="5" algn="ctr">
              <a:lnSpc>
                <a:spcPct val="70000"/>
              </a:lnSpc>
              <a:spcBef>
                <a:spcPts val="0"/>
              </a:spcBef>
              <a:spcAft>
                <a:spcPts val="0"/>
              </a:spcAft>
              <a:buSzPts val="3200"/>
              <a:buNone/>
              <a:defRPr/>
            </a:lvl6pPr>
            <a:lvl7pPr lvl="6" algn="ctr">
              <a:lnSpc>
                <a:spcPct val="70000"/>
              </a:lnSpc>
              <a:spcBef>
                <a:spcPts val="0"/>
              </a:spcBef>
              <a:spcAft>
                <a:spcPts val="0"/>
              </a:spcAft>
              <a:buSzPts val="3200"/>
              <a:buNone/>
              <a:defRPr/>
            </a:lvl7pPr>
            <a:lvl8pPr lvl="7" algn="ctr">
              <a:lnSpc>
                <a:spcPct val="70000"/>
              </a:lnSpc>
              <a:spcBef>
                <a:spcPts val="0"/>
              </a:spcBef>
              <a:spcAft>
                <a:spcPts val="0"/>
              </a:spcAft>
              <a:buSzPts val="3200"/>
              <a:buNone/>
              <a:defRPr/>
            </a:lvl8pPr>
            <a:lvl9pPr lvl="8" algn="ctr">
              <a:lnSpc>
                <a:spcPct val="70000"/>
              </a:lnSpc>
              <a:spcBef>
                <a:spcPts val="0"/>
              </a:spcBef>
              <a:spcAft>
                <a:spcPts val="0"/>
              </a:spcAft>
              <a:buSzPts val="3200"/>
              <a:buNone/>
              <a:defRPr/>
            </a:lvl9pPr>
          </a:lstStyle>
          <a:p>
            <a:endParaRPr/>
          </a:p>
        </p:txBody>
      </p:sp>
      <p:sp>
        <p:nvSpPr>
          <p:cNvPr id="67" name="Google Shape;67;p9"/>
          <p:cNvSpPr/>
          <p:nvPr/>
        </p:nvSpPr>
        <p:spPr>
          <a:xfrm rot="-10646720">
            <a:off x="8774511"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68" name="Google Shape;68;p9"/>
          <p:cNvSpPr/>
          <p:nvPr/>
        </p:nvSpPr>
        <p:spPr>
          <a:xfrm>
            <a:off x="1" y="915024"/>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69" name="Google Shape;69;p9"/>
          <p:cNvSpPr/>
          <p:nvPr/>
        </p:nvSpPr>
        <p:spPr>
          <a:xfrm>
            <a:off x="397659" y="1229852"/>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70" name="Google Shape;70;p9"/>
          <p:cNvSpPr txBox="1">
            <a:spLocks noGrp="1"/>
          </p:cNvSpPr>
          <p:nvPr>
            <p:ph type="title" idx="2"/>
          </p:nvPr>
        </p:nvSpPr>
        <p:spPr>
          <a:xfrm rot="1545">
            <a:off x="4762609" y="1799750"/>
            <a:ext cx="667500" cy="3912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000"/>
              <a:buNone/>
              <a:defRPr sz="30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3000"/>
              <a:buNone/>
              <a:defRPr sz="3000"/>
            </a:lvl2pPr>
            <a:lvl3pPr lvl="2" algn="ctr">
              <a:lnSpc>
                <a:spcPct val="70000"/>
              </a:lnSpc>
              <a:spcBef>
                <a:spcPts val="0"/>
              </a:spcBef>
              <a:spcAft>
                <a:spcPts val="0"/>
              </a:spcAft>
              <a:buSzPts val="3000"/>
              <a:buNone/>
              <a:defRPr sz="3000"/>
            </a:lvl3pPr>
            <a:lvl4pPr lvl="3" algn="ctr">
              <a:lnSpc>
                <a:spcPct val="70000"/>
              </a:lnSpc>
              <a:spcBef>
                <a:spcPts val="0"/>
              </a:spcBef>
              <a:spcAft>
                <a:spcPts val="0"/>
              </a:spcAft>
              <a:buSzPts val="3000"/>
              <a:buNone/>
              <a:defRPr sz="3000"/>
            </a:lvl4pPr>
            <a:lvl5pPr lvl="4" algn="ctr">
              <a:lnSpc>
                <a:spcPct val="70000"/>
              </a:lnSpc>
              <a:spcBef>
                <a:spcPts val="0"/>
              </a:spcBef>
              <a:spcAft>
                <a:spcPts val="0"/>
              </a:spcAft>
              <a:buSzPts val="3000"/>
              <a:buNone/>
              <a:defRPr sz="3000"/>
            </a:lvl5pPr>
            <a:lvl6pPr lvl="5" algn="ctr">
              <a:lnSpc>
                <a:spcPct val="70000"/>
              </a:lnSpc>
              <a:spcBef>
                <a:spcPts val="0"/>
              </a:spcBef>
              <a:spcAft>
                <a:spcPts val="0"/>
              </a:spcAft>
              <a:buSzPts val="3000"/>
              <a:buNone/>
              <a:defRPr sz="3000"/>
            </a:lvl6pPr>
            <a:lvl7pPr lvl="6" algn="ctr">
              <a:lnSpc>
                <a:spcPct val="70000"/>
              </a:lnSpc>
              <a:spcBef>
                <a:spcPts val="0"/>
              </a:spcBef>
              <a:spcAft>
                <a:spcPts val="0"/>
              </a:spcAft>
              <a:buSzPts val="3000"/>
              <a:buNone/>
              <a:defRPr sz="3000"/>
            </a:lvl7pPr>
            <a:lvl8pPr lvl="7" algn="ctr">
              <a:lnSpc>
                <a:spcPct val="70000"/>
              </a:lnSpc>
              <a:spcBef>
                <a:spcPts val="0"/>
              </a:spcBef>
              <a:spcAft>
                <a:spcPts val="0"/>
              </a:spcAft>
              <a:buSzPts val="3000"/>
              <a:buNone/>
              <a:defRPr sz="3000"/>
            </a:lvl8pPr>
            <a:lvl9pPr lvl="8" algn="ctr">
              <a:lnSpc>
                <a:spcPct val="70000"/>
              </a:lnSpc>
              <a:spcBef>
                <a:spcPts val="0"/>
              </a:spcBef>
              <a:spcAft>
                <a:spcPts val="0"/>
              </a:spcAft>
              <a:buSzPts val="3000"/>
              <a:buNone/>
              <a:defRPr sz="3000"/>
            </a:lvl9pPr>
          </a:lstStyle>
          <a:p>
            <a:endParaRPr/>
          </a:p>
        </p:txBody>
      </p:sp>
      <p:sp>
        <p:nvSpPr>
          <p:cNvPr id="71" name="Google Shape;71;p9"/>
          <p:cNvSpPr txBox="1">
            <a:spLocks noGrp="1"/>
          </p:cNvSpPr>
          <p:nvPr>
            <p:ph type="title" idx="3"/>
          </p:nvPr>
        </p:nvSpPr>
        <p:spPr>
          <a:xfrm>
            <a:off x="1900963" y="1799600"/>
            <a:ext cx="2518200" cy="38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200"/>
              <a:buNone/>
              <a:defRPr sz="2000">
                <a:latin typeface="Times New Roman"/>
                <a:ea typeface="Times New Roman"/>
                <a:cs typeface="Times New Roman"/>
                <a:sym typeface="Times New Roman"/>
              </a:defRPr>
            </a:lvl1pPr>
            <a:lvl2pPr lvl="1" algn="r">
              <a:lnSpc>
                <a:spcPct val="70000"/>
              </a:lnSpc>
              <a:spcBef>
                <a:spcPts val="0"/>
              </a:spcBef>
              <a:spcAft>
                <a:spcPts val="0"/>
              </a:spcAft>
              <a:buSzPts val="2200"/>
              <a:buNone/>
              <a:defRPr sz="2200"/>
            </a:lvl2pPr>
            <a:lvl3pPr lvl="2" algn="r">
              <a:lnSpc>
                <a:spcPct val="70000"/>
              </a:lnSpc>
              <a:spcBef>
                <a:spcPts val="0"/>
              </a:spcBef>
              <a:spcAft>
                <a:spcPts val="0"/>
              </a:spcAft>
              <a:buSzPts val="2200"/>
              <a:buNone/>
              <a:defRPr sz="2200"/>
            </a:lvl3pPr>
            <a:lvl4pPr lvl="3" algn="r">
              <a:lnSpc>
                <a:spcPct val="70000"/>
              </a:lnSpc>
              <a:spcBef>
                <a:spcPts val="0"/>
              </a:spcBef>
              <a:spcAft>
                <a:spcPts val="0"/>
              </a:spcAft>
              <a:buSzPts val="2200"/>
              <a:buNone/>
              <a:defRPr sz="2200"/>
            </a:lvl4pPr>
            <a:lvl5pPr lvl="4" algn="r">
              <a:lnSpc>
                <a:spcPct val="70000"/>
              </a:lnSpc>
              <a:spcBef>
                <a:spcPts val="0"/>
              </a:spcBef>
              <a:spcAft>
                <a:spcPts val="0"/>
              </a:spcAft>
              <a:buSzPts val="2200"/>
              <a:buNone/>
              <a:defRPr sz="2200"/>
            </a:lvl5pPr>
            <a:lvl6pPr lvl="5" algn="r">
              <a:lnSpc>
                <a:spcPct val="70000"/>
              </a:lnSpc>
              <a:spcBef>
                <a:spcPts val="0"/>
              </a:spcBef>
              <a:spcAft>
                <a:spcPts val="0"/>
              </a:spcAft>
              <a:buSzPts val="2200"/>
              <a:buNone/>
              <a:defRPr sz="2200"/>
            </a:lvl6pPr>
            <a:lvl7pPr lvl="6" algn="r">
              <a:lnSpc>
                <a:spcPct val="70000"/>
              </a:lnSpc>
              <a:spcBef>
                <a:spcPts val="0"/>
              </a:spcBef>
              <a:spcAft>
                <a:spcPts val="0"/>
              </a:spcAft>
              <a:buSzPts val="2200"/>
              <a:buNone/>
              <a:defRPr sz="2200"/>
            </a:lvl7pPr>
            <a:lvl8pPr lvl="7" algn="r">
              <a:lnSpc>
                <a:spcPct val="70000"/>
              </a:lnSpc>
              <a:spcBef>
                <a:spcPts val="0"/>
              </a:spcBef>
              <a:spcAft>
                <a:spcPts val="0"/>
              </a:spcAft>
              <a:buSzPts val="2200"/>
              <a:buNone/>
              <a:defRPr sz="2200"/>
            </a:lvl8pPr>
            <a:lvl9pPr lvl="8" algn="r">
              <a:lnSpc>
                <a:spcPct val="70000"/>
              </a:lnSpc>
              <a:spcBef>
                <a:spcPts val="0"/>
              </a:spcBef>
              <a:spcAft>
                <a:spcPts val="0"/>
              </a:spcAft>
              <a:buSzPts val="2200"/>
              <a:buNone/>
              <a:defRPr sz="2200"/>
            </a:lvl9pPr>
          </a:lstStyle>
          <a:p>
            <a:endParaRPr/>
          </a:p>
        </p:txBody>
      </p:sp>
      <p:sp>
        <p:nvSpPr>
          <p:cNvPr id="72" name="Google Shape;72;p9"/>
          <p:cNvSpPr txBox="1">
            <a:spLocks noGrp="1"/>
          </p:cNvSpPr>
          <p:nvPr>
            <p:ph type="subTitle" idx="1"/>
          </p:nvPr>
        </p:nvSpPr>
        <p:spPr>
          <a:xfrm>
            <a:off x="1900963" y="2198631"/>
            <a:ext cx="2518200" cy="593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a:lnSpc>
                <a:spcPct val="100000"/>
              </a:lnSpc>
              <a:spcBef>
                <a:spcPts val="0"/>
              </a:spcBef>
              <a:spcAft>
                <a:spcPts val="0"/>
              </a:spcAft>
              <a:buSzPts val="1300"/>
              <a:buNone/>
              <a:defRPr/>
            </a:lvl2pPr>
            <a:lvl3pPr lvl="2" algn="r">
              <a:lnSpc>
                <a:spcPct val="100000"/>
              </a:lnSpc>
              <a:spcBef>
                <a:spcPts val="1600"/>
              </a:spcBef>
              <a:spcAft>
                <a:spcPts val="0"/>
              </a:spcAft>
              <a:buSzPts val="1300"/>
              <a:buNone/>
              <a:defRPr/>
            </a:lvl3pPr>
            <a:lvl4pPr lvl="3" algn="r">
              <a:lnSpc>
                <a:spcPct val="100000"/>
              </a:lnSpc>
              <a:spcBef>
                <a:spcPts val="1600"/>
              </a:spcBef>
              <a:spcAft>
                <a:spcPts val="0"/>
              </a:spcAft>
              <a:buSzPts val="1300"/>
              <a:buNone/>
              <a:defRPr/>
            </a:lvl4pPr>
            <a:lvl5pPr lvl="4" algn="r">
              <a:lnSpc>
                <a:spcPct val="100000"/>
              </a:lnSpc>
              <a:spcBef>
                <a:spcPts val="1600"/>
              </a:spcBef>
              <a:spcAft>
                <a:spcPts val="0"/>
              </a:spcAft>
              <a:buSzPts val="1300"/>
              <a:buNone/>
              <a:defRPr/>
            </a:lvl5pPr>
            <a:lvl6pPr lvl="5" algn="r">
              <a:lnSpc>
                <a:spcPct val="100000"/>
              </a:lnSpc>
              <a:spcBef>
                <a:spcPts val="1600"/>
              </a:spcBef>
              <a:spcAft>
                <a:spcPts val="0"/>
              </a:spcAft>
              <a:buSzPts val="1300"/>
              <a:buNone/>
              <a:defRPr/>
            </a:lvl6pPr>
            <a:lvl7pPr lvl="6" algn="r">
              <a:lnSpc>
                <a:spcPct val="100000"/>
              </a:lnSpc>
              <a:spcBef>
                <a:spcPts val="1600"/>
              </a:spcBef>
              <a:spcAft>
                <a:spcPts val="0"/>
              </a:spcAft>
              <a:buSzPts val="1300"/>
              <a:buNone/>
              <a:defRPr/>
            </a:lvl7pPr>
            <a:lvl8pPr lvl="7" algn="r">
              <a:lnSpc>
                <a:spcPct val="100000"/>
              </a:lnSpc>
              <a:spcBef>
                <a:spcPts val="1600"/>
              </a:spcBef>
              <a:spcAft>
                <a:spcPts val="0"/>
              </a:spcAft>
              <a:buSzPts val="1300"/>
              <a:buNone/>
              <a:defRPr/>
            </a:lvl8pPr>
            <a:lvl9pPr lvl="8" algn="r">
              <a:lnSpc>
                <a:spcPct val="100000"/>
              </a:lnSpc>
              <a:spcBef>
                <a:spcPts val="1600"/>
              </a:spcBef>
              <a:spcAft>
                <a:spcPts val="1600"/>
              </a:spcAft>
              <a:buSzPts val="1300"/>
              <a:buNone/>
              <a:defRPr/>
            </a:lvl9pPr>
          </a:lstStyle>
          <a:p>
            <a:endParaRPr/>
          </a:p>
        </p:txBody>
      </p:sp>
      <p:sp>
        <p:nvSpPr>
          <p:cNvPr id="73" name="Google Shape;73;p9"/>
          <p:cNvSpPr txBox="1">
            <a:spLocks noGrp="1"/>
          </p:cNvSpPr>
          <p:nvPr>
            <p:ph type="title" idx="4"/>
          </p:nvPr>
        </p:nvSpPr>
        <p:spPr>
          <a:xfrm>
            <a:off x="1900963" y="3127021"/>
            <a:ext cx="2518200" cy="38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200"/>
              <a:buNone/>
              <a:defRPr sz="2000">
                <a:latin typeface="Times New Roman"/>
                <a:ea typeface="Times New Roman"/>
                <a:cs typeface="Times New Roman"/>
                <a:sym typeface="Times New Roman"/>
              </a:defRPr>
            </a:lvl1pPr>
            <a:lvl2pPr lvl="1" algn="r">
              <a:lnSpc>
                <a:spcPct val="70000"/>
              </a:lnSpc>
              <a:spcBef>
                <a:spcPts val="0"/>
              </a:spcBef>
              <a:spcAft>
                <a:spcPts val="0"/>
              </a:spcAft>
              <a:buSzPts val="2200"/>
              <a:buNone/>
              <a:defRPr sz="2200"/>
            </a:lvl2pPr>
            <a:lvl3pPr lvl="2" algn="r">
              <a:lnSpc>
                <a:spcPct val="70000"/>
              </a:lnSpc>
              <a:spcBef>
                <a:spcPts val="0"/>
              </a:spcBef>
              <a:spcAft>
                <a:spcPts val="0"/>
              </a:spcAft>
              <a:buSzPts val="2200"/>
              <a:buNone/>
              <a:defRPr sz="2200"/>
            </a:lvl3pPr>
            <a:lvl4pPr lvl="3" algn="r">
              <a:lnSpc>
                <a:spcPct val="70000"/>
              </a:lnSpc>
              <a:spcBef>
                <a:spcPts val="0"/>
              </a:spcBef>
              <a:spcAft>
                <a:spcPts val="0"/>
              </a:spcAft>
              <a:buSzPts val="2200"/>
              <a:buNone/>
              <a:defRPr sz="2200"/>
            </a:lvl4pPr>
            <a:lvl5pPr lvl="4" algn="r">
              <a:lnSpc>
                <a:spcPct val="70000"/>
              </a:lnSpc>
              <a:spcBef>
                <a:spcPts val="0"/>
              </a:spcBef>
              <a:spcAft>
                <a:spcPts val="0"/>
              </a:spcAft>
              <a:buSzPts val="2200"/>
              <a:buNone/>
              <a:defRPr sz="2200"/>
            </a:lvl5pPr>
            <a:lvl6pPr lvl="5" algn="r">
              <a:lnSpc>
                <a:spcPct val="70000"/>
              </a:lnSpc>
              <a:spcBef>
                <a:spcPts val="0"/>
              </a:spcBef>
              <a:spcAft>
                <a:spcPts val="0"/>
              </a:spcAft>
              <a:buSzPts val="2200"/>
              <a:buNone/>
              <a:defRPr sz="2200"/>
            </a:lvl6pPr>
            <a:lvl7pPr lvl="6" algn="r">
              <a:lnSpc>
                <a:spcPct val="70000"/>
              </a:lnSpc>
              <a:spcBef>
                <a:spcPts val="0"/>
              </a:spcBef>
              <a:spcAft>
                <a:spcPts val="0"/>
              </a:spcAft>
              <a:buSzPts val="2200"/>
              <a:buNone/>
              <a:defRPr sz="2200"/>
            </a:lvl7pPr>
            <a:lvl8pPr lvl="7" algn="r">
              <a:lnSpc>
                <a:spcPct val="70000"/>
              </a:lnSpc>
              <a:spcBef>
                <a:spcPts val="0"/>
              </a:spcBef>
              <a:spcAft>
                <a:spcPts val="0"/>
              </a:spcAft>
              <a:buSzPts val="2200"/>
              <a:buNone/>
              <a:defRPr sz="2200"/>
            </a:lvl8pPr>
            <a:lvl9pPr lvl="8" algn="r">
              <a:lnSpc>
                <a:spcPct val="70000"/>
              </a:lnSpc>
              <a:spcBef>
                <a:spcPts val="0"/>
              </a:spcBef>
              <a:spcAft>
                <a:spcPts val="0"/>
              </a:spcAft>
              <a:buSzPts val="2200"/>
              <a:buNone/>
              <a:defRPr sz="2200"/>
            </a:lvl9pPr>
          </a:lstStyle>
          <a:p>
            <a:endParaRPr/>
          </a:p>
        </p:txBody>
      </p:sp>
      <p:sp>
        <p:nvSpPr>
          <p:cNvPr id="74" name="Google Shape;74;p9"/>
          <p:cNvSpPr txBox="1">
            <a:spLocks noGrp="1"/>
          </p:cNvSpPr>
          <p:nvPr>
            <p:ph type="subTitle" idx="5"/>
          </p:nvPr>
        </p:nvSpPr>
        <p:spPr>
          <a:xfrm>
            <a:off x="1900963" y="3528224"/>
            <a:ext cx="2518200" cy="593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r">
              <a:lnSpc>
                <a:spcPct val="100000"/>
              </a:lnSpc>
              <a:spcBef>
                <a:spcPts val="0"/>
              </a:spcBef>
              <a:spcAft>
                <a:spcPts val="0"/>
              </a:spcAft>
              <a:buSzPts val="1300"/>
              <a:buNone/>
              <a:defRPr/>
            </a:lvl2pPr>
            <a:lvl3pPr lvl="2" algn="r">
              <a:lnSpc>
                <a:spcPct val="100000"/>
              </a:lnSpc>
              <a:spcBef>
                <a:spcPts val="1600"/>
              </a:spcBef>
              <a:spcAft>
                <a:spcPts val="0"/>
              </a:spcAft>
              <a:buSzPts val="1300"/>
              <a:buNone/>
              <a:defRPr/>
            </a:lvl3pPr>
            <a:lvl4pPr lvl="3" algn="r">
              <a:lnSpc>
                <a:spcPct val="100000"/>
              </a:lnSpc>
              <a:spcBef>
                <a:spcPts val="1600"/>
              </a:spcBef>
              <a:spcAft>
                <a:spcPts val="0"/>
              </a:spcAft>
              <a:buSzPts val="1300"/>
              <a:buNone/>
              <a:defRPr/>
            </a:lvl4pPr>
            <a:lvl5pPr lvl="4" algn="r">
              <a:lnSpc>
                <a:spcPct val="100000"/>
              </a:lnSpc>
              <a:spcBef>
                <a:spcPts val="1600"/>
              </a:spcBef>
              <a:spcAft>
                <a:spcPts val="0"/>
              </a:spcAft>
              <a:buSzPts val="1300"/>
              <a:buNone/>
              <a:defRPr/>
            </a:lvl5pPr>
            <a:lvl6pPr lvl="5" algn="r">
              <a:lnSpc>
                <a:spcPct val="100000"/>
              </a:lnSpc>
              <a:spcBef>
                <a:spcPts val="1600"/>
              </a:spcBef>
              <a:spcAft>
                <a:spcPts val="0"/>
              </a:spcAft>
              <a:buSzPts val="1300"/>
              <a:buNone/>
              <a:defRPr/>
            </a:lvl6pPr>
            <a:lvl7pPr lvl="6" algn="r">
              <a:lnSpc>
                <a:spcPct val="100000"/>
              </a:lnSpc>
              <a:spcBef>
                <a:spcPts val="1600"/>
              </a:spcBef>
              <a:spcAft>
                <a:spcPts val="0"/>
              </a:spcAft>
              <a:buSzPts val="1300"/>
              <a:buNone/>
              <a:defRPr/>
            </a:lvl7pPr>
            <a:lvl8pPr lvl="7" algn="r">
              <a:lnSpc>
                <a:spcPct val="100000"/>
              </a:lnSpc>
              <a:spcBef>
                <a:spcPts val="1600"/>
              </a:spcBef>
              <a:spcAft>
                <a:spcPts val="0"/>
              </a:spcAft>
              <a:buSzPts val="1300"/>
              <a:buNone/>
              <a:defRPr/>
            </a:lvl8pPr>
            <a:lvl9pPr lvl="8" algn="r">
              <a:lnSpc>
                <a:spcPct val="100000"/>
              </a:lnSpc>
              <a:spcBef>
                <a:spcPts val="1600"/>
              </a:spcBef>
              <a:spcAft>
                <a:spcPts val="1600"/>
              </a:spcAft>
              <a:buSzPts val="1300"/>
              <a:buNone/>
              <a:defRPr/>
            </a:lvl9pPr>
          </a:lstStyle>
          <a:p>
            <a:endParaRPr/>
          </a:p>
        </p:txBody>
      </p:sp>
      <p:sp>
        <p:nvSpPr>
          <p:cNvPr id="75" name="Google Shape;75;p9"/>
          <p:cNvSpPr txBox="1">
            <a:spLocks noGrp="1"/>
          </p:cNvSpPr>
          <p:nvPr>
            <p:ph type="title" idx="6"/>
          </p:nvPr>
        </p:nvSpPr>
        <p:spPr>
          <a:xfrm rot="1545">
            <a:off x="4762609" y="3127171"/>
            <a:ext cx="667500" cy="3912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000"/>
              <a:buNone/>
              <a:defRPr sz="30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3000"/>
              <a:buNone/>
              <a:defRPr sz="3000"/>
            </a:lvl2pPr>
            <a:lvl3pPr lvl="2" algn="ctr">
              <a:lnSpc>
                <a:spcPct val="70000"/>
              </a:lnSpc>
              <a:spcBef>
                <a:spcPts val="0"/>
              </a:spcBef>
              <a:spcAft>
                <a:spcPts val="0"/>
              </a:spcAft>
              <a:buSzPts val="3000"/>
              <a:buNone/>
              <a:defRPr sz="3000"/>
            </a:lvl3pPr>
            <a:lvl4pPr lvl="3" algn="ctr">
              <a:lnSpc>
                <a:spcPct val="70000"/>
              </a:lnSpc>
              <a:spcBef>
                <a:spcPts val="0"/>
              </a:spcBef>
              <a:spcAft>
                <a:spcPts val="0"/>
              </a:spcAft>
              <a:buSzPts val="3000"/>
              <a:buNone/>
              <a:defRPr sz="3000"/>
            </a:lvl4pPr>
            <a:lvl5pPr lvl="4" algn="ctr">
              <a:lnSpc>
                <a:spcPct val="70000"/>
              </a:lnSpc>
              <a:spcBef>
                <a:spcPts val="0"/>
              </a:spcBef>
              <a:spcAft>
                <a:spcPts val="0"/>
              </a:spcAft>
              <a:buSzPts val="3000"/>
              <a:buNone/>
              <a:defRPr sz="3000"/>
            </a:lvl5pPr>
            <a:lvl6pPr lvl="5" algn="ctr">
              <a:lnSpc>
                <a:spcPct val="70000"/>
              </a:lnSpc>
              <a:spcBef>
                <a:spcPts val="0"/>
              </a:spcBef>
              <a:spcAft>
                <a:spcPts val="0"/>
              </a:spcAft>
              <a:buSzPts val="3000"/>
              <a:buNone/>
              <a:defRPr sz="3000"/>
            </a:lvl6pPr>
            <a:lvl7pPr lvl="6" algn="ctr">
              <a:lnSpc>
                <a:spcPct val="70000"/>
              </a:lnSpc>
              <a:spcBef>
                <a:spcPts val="0"/>
              </a:spcBef>
              <a:spcAft>
                <a:spcPts val="0"/>
              </a:spcAft>
              <a:buSzPts val="3000"/>
              <a:buNone/>
              <a:defRPr sz="3000"/>
            </a:lvl7pPr>
            <a:lvl8pPr lvl="7" algn="ctr">
              <a:lnSpc>
                <a:spcPct val="70000"/>
              </a:lnSpc>
              <a:spcBef>
                <a:spcPts val="0"/>
              </a:spcBef>
              <a:spcAft>
                <a:spcPts val="0"/>
              </a:spcAft>
              <a:buSzPts val="3000"/>
              <a:buNone/>
              <a:defRPr sz="3000"/>
            </a:lvl8pPr>
            <a:lvl9pPr lvl="8" algn="ctr">
              <a:lnSpc>
                <a:spcPct val="70000"/>
              </a:lnSpc>
              <a:spcBef>
                <a:spcPts val="0"/>
              </a:spcBef>
              <a:spcAft>
                <a:spcPts val="0"/>
              </a:spcAft>
              <a:buSzPts val="3000"/>
              <a:buNone/>
              <a:defRPr sz="3000"/>
            </a:lvl9pPr>
          </a:lstStyle>
          <a:p>
            <a:endParaRPr/>
          </a:p>
        </p:txBody>
      </p:sp>
      <p:sp>
        <p:nvSpPr>
          <p:cNvPr id="76" name="Google Shape;76;p9"/>
          <p:cNvSpPr txBox="1">
            <a:spLocks noGrp="1"/>
          </p:cNvSpPr>
          <p:nvPr>
            <p:ph type="title" idx="7"/>
          </p:nvPr>
        </p:nvSpPr>
        <p:spPr>
          <a:xfrm>
            <a:off x="5554063" y="3127021"/>
            <a:ext cx="2518200" cy="3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200"/>
              <a:buNone/>
              <a:defRPr sz="2000">
                <a:latin typeface="Times New Roman"/>
                <a:ea typeface="Times New Roman"/>
                <a:cs typeface="Times New Roman"/>
                <a:sym typeface="Times New Roman"/>
              </a:defRPr>
            </a:lvl1pPr>
            <a:lvl2pPr lvl="1" algn="l">
              <a:lnSpc>
                <a:spcPct val="70000"/>
              </a:lnSpc>
              <a:spcBef>
                <a:spcPts val="0"/>
              </a:spcBef>
              <a:spcAft>
                <a:spcPts val="0"/>
              </a:spcAft>
              <a:buSzPts val="2200"/>
              <a:buNone/>
              <a:defRPr sz="2200"/>
            </a:lvl2pPr>
            <a:lvl3pPr lvl="2" algn="l">
              <a:lnSpc>
                <a:spcPct val="70000"/>
              </a:lnSpc>
              <a:spcBef>
                <a:spcPts val="0"/>
              </a:spcBef>
              <a:spcAft>
                <a:spcPts val="0"/>
              </a:spcAft>
              <a:buSzPts val="2200"/>
              <a:buNone/>
              <a:defRPr sz="2200"/>
            </a:lvl3pPr>
            <a:lvl4pPr lvl="3" algn="l">
              <a:lnSpc>
                <a:spcPct val="70000"/>
              </a:lnSpc>
              <a:spcBef>
                <a:spcPts val="0"/>
              </a:spcBef>
              <a:spcAft>
                <a:spcPts val="0"/>
              </a:spcAft>
              <a:buSzPts val="2200"/>
              <a:buNone/>
              <a:defRPr sz="2200"/>
            </a:lvl4pPr>
            <a:lvl5pPr lvl="4" algn="l">
              <a:lnSpc>
                <a:spcPct val="70000"/>
              </a:lnSpc>
              <a:spcBef>
                <a:spcPts val="0"/>
              </a:spcBef>
              <a:spcAft>
                <a:spcPts val="0"/>
              </a:spcAft>
              <a:buSzPts val="2200"/>
              <a:buNone/>
              <a:defRPr sz="2200"/>
            </a:lvl5pPr>
            <a:lvl6pPr lvl="5" algn="l">
              <a:lnSpc>
                <a:spcPct val="70000"/>
              </a:lnSpc>
              <a:spcBef>
                <a:spcPts val="0"/>
              </a:spcBef>
              <a:spcAft>
                <a:spcPts val="0"/>
              </a:spcAft>
              <a:buSzPts val="2200"/>
              <a:buNone/>
              <a:defRPr sz="2200"/>
            </a:lvl6pPr>
            <a:lvl7pPr lvl="6" algn="l">
              <a:lnSpc>
                <a:spcPct val="70000"/>
              </a:lnSpc>
              <a:spcBef>
                <a:spcPts val="0"/>
              </a:spcBef>
              <a:spcAft>
                <a:spcPts val="0"/>
              </a:spcAft>
              <a:buSzPts val="2200"/>
              <a:buNone/>
              <a:defRPr sz="2200"/>
            </a:lvl7pPr>
            <a:lvl8pPr lvl="7" algn="l">
              <a:lnSpc>
                <a:spcPct val="70000"/>
              </a:lnSpc>
              <a:spcBef>
                <a:spcPts val="0"/>
              </a:spcBef>
              <a:spcAft>
                <a:spcPts val="0"/>
              </a:spcAft>
              <a:buSzPts val="2200"/>
              <a:buNone/>
              <a:defRPr sz="2200"/>
            </a:lvl8pPr>
            <a:lvl9pPr lvl="8" algn="l">
              <a:lnSpc>
                <a:spcPct val="70000"/>
              </a:lnSpc>
              <a:spcBef>
                <a:spcPts val="0"/>
              </a:spcBef>
              <a:spcAft>
                <a:spcPts val="0"/>
              </a:spcAft>
              <a:buSzPts val="2200"/>
              <a:buNone/>
              <a:defRPr sz="2200"/>
            </a:lvl9pPr>
          </a:lstStyle>
          <a:p>
            <a:endParaRPr/>
          </a:p>
        </p:txBody>
      </p:sp>
      <p:sp>
        <p:nvSpPr>
          <p:cNvPr id="77" name="Google Shape;77;p9"/>
          <p:cNvSpPr txBox="1">
            <a:spLocks noGrp="1"/>
          </p:cNvSpPr>
          <p:nvPr>
            <p:ph type="subTitle" idx="8"/>
          </p:nvPr>
        </p:nvSpPr>
        <p:spPr>
          <a:xfrm>
            <a:off x="5554059" y="3528224"/>
            <a:ext cx="2518200" cy="5931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l">
              <a:lnSpc>
                <a:spcPct val="100000"/>
              </a:lnSpc>
              <a:spcBef>
                <a:spcPts val="0"/>
              </a:spcBef>
              <a:spcAft>
                <a:spcPts val="0"/>
              </a:spcAft>
              <a:buSzPts val="1300"/>
              <a:buNone/>
              <a:defRPr/>
            </a:lvl2pPr>
            <a:lvl3pPr lvl="2" algn="l">
              <a:lnSpc>
                <a:spcPct val="100000"/>
              </a:lnSpc>
              <a:spcBef>
                <a:spcPts val="1600"/>
              </a:spcBef>
              <a:spcAft>
                <a:spcPts val="0"/>
              </a:spcAft>
              <a:buSzPts val="1300"/>
              <a:buNone/>
              <a:defRPr/>
            </a:lvl3pPr>
            <a:lvl4pPr lvl="3" algn="l">
              <a:lnSpc>
                <a:spcPct val="100000"/>
              </a:lnSpc>
              <a:spcBef>
                <a:spcPts val="1600"/>
              </a:spcBef>
              <a:spcAft>
                <a:spcPts val="0"/>
              </a:spcAft>
              <a:buSzPts val="1300"/>
              <a:buNone/>
              <a:defRPr/>
            </a:lvl4pPr>
            <a:lvl5pPr lvl="4" algn="l">
              <a:lnSpc>
                <a:spcPct val="100000"/>
              </a:lnSpc>
              <a:spcBef>
                <a:spcPts val="1600"/>
              </a:spcBef>
              <a:spcAft>
                <a:spcPts val="0"/>
              </a:spcAft>
              <a:buSzPts val="1300"/>
              <a:buNone/>
              <a:defRPr/>
            </a:lvl5pPr>
            <a:lvl6pPr lvl="5" algn="l">
              <a:lnSpc>
                <a:spcPct val="100000"/>
              </a:lnSpc>
              <a:spcBef>
                <a:spcPts val="1600"/>
              </a:spcBef>
              <a:spcAft>
                <a:spcPts val="0"/>
              </a:spcAft>
              <a:buSzPts val="1300"/>
              <a:buNone/>
              <a:defRPr/>
            </a:lvl6pPr>
            <a:lvl7pPr lvl="6" algn="l">
              <a:lnSpc>
                <a:spcPct val="100000"/>
              </a:lnSpc>
              <a:spcBef>
                <a:spcPts val="1600"/>
              </a:spcBef>
              <a:spcAft>
                <a:spcPts val="0"/>
              </a:spcAft>
              <a:buSzPts val="1300"/>
              <a:buNone/>
              <a:defRPr/>
            </a:lvl7pPr>
            <a:lvl8pPr lvl="7" algn="l">
              <a:lnSpc>
                <a:spcPct val="100000"/>
              </a:lnSpc>
              <a:spcBef>
                <a:spcPts val="1600"/>
              </a:spcBef>
              <a:spcAft>
                <a:spcPts val="0"/>
              </a:spcAft>
              <a:buSzPts val="1300"/>
              <a:buNone/>
              <a:defRPr/>
            </a:lvl8pPr>
            <a:lvl9pPr lvl="8" algn="l">
              <a:lnSpc>
                <a:spcPct val="100000"/>
              </a:lnSpc>
              <a:spcBef>
                <a:spcPts val="1600"/>
              </a:spcBef>
              <a:spcAft>
                <a:spcPts val="1600"/>
              </a:spcAft>
              <a:buSzPts val="1300"/>
              <a:buNone/>
              <a:defRPr/>
            </a:lvl9pPr>
          </a:lstStyle>
          <a:p>
            <a:endParaRPr/>
          </a:p>
        </p:txBody>
      </p:sp>
      <p:sp>
        <p:nvSpPr>
          <p:cNvPr id="78" name="Google Shape;78;p9"/>
          <p:cNvSpPr txBox="1">
            <a:spLocks noGrp="1"/>
          </p:cNvSpPr>
          <p:nvPr>
            <p:ph type="title" idx="9"/>
          </p:nvPr>
        </p:nvSpPr>
        <p:spPr>
          <a:xfrm rot="1538">
            <a:off x="1108153" y="1799750"/>
            <a:ext cx="670500" cy="3912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000"/>
              <a:buNone/>
              <a:defRPr sz="30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3000"/>
              <a:buNone/>
              <a:defRPr sz="3000"/>
            </a:lvl2pPr>
            <a:lvl3pPr lvl="2" algn="ctr">
              <a:lnSpc>
                <a:spcPct val="70000"/>
              </a:lnSpc>
              <a:spcBef>
                <a:spcPts val="0"/>
              </a:spcBef>
              <a:spcAft>
                <a:spcPts val="0"/>
              </a:spcAft>
              <a:buSzPts val="3000"/>
              <a:buNone/>
              <a:defRPr sz="3000"/>
            </a:lvl3pPr>
            <a:lvl4pPr lvl="3" algn="ctr">
              <a:lnSpc>
                <a:spcPct val="70000"/>
              </a:lnSpc>
              <a:spcBef>
                <a:spcPts val="0"/>
              </a:spcBef>
              <a:spcAft>
                <a:spcPts val="0"/>
              </a:spcAft>
              <a:buSzPts val="3000"/>
              <a:buNone/>
              <a:defRPr sz="3000"/>
            </a:lvl4pPr>
            <a:lvl5pPr lvl="4" algn="ctr">
              <a:lnSpc>
                <a:spcPct val="70000"/>
              </a:lnSpc>
              <a:spcBef>
                <a:spcPts val="0"/>
              </a:spcBef>
              <a:spcAft>
                <a:spcPts val="0"/>
              </a:spcAft>
              <a:buSzPts val="3000"/>
              <a:buNone/>
              <a:defRPr sz="3000"/>
            </a:lvl5pPr>
            <a:lvl6pPr lvl="5" algn="ctr">
              <a:lnSpc>
                <a:spcPct val="70000"/>
              </a:lnSpc>
              <a:spcBef>
                <a:spcPts val="0"/>
              </a:spcBef>
              <a:spcAft>
                <a:spcPts val="0"/>
              </a:spcAft>
              <a:buSzPts val="3000"/>
              <a:buNone/>
              <a:defRPr sz="3000"/>
            </a:lvl6pPr>
            <a:lvl7pPr lvl="6" algn="ctr">
              <a:lnSpc>
                <a:spcPct val="70000"/>
              </a:lnSpc>
              <a:spcBef>
                <a:spcPts val="0"/>
              </a:spcBef>
              <a:spcAft>
                <a:spcPts val="0"/>
              </a:spcAft>
              <a:buSzPts val="3000"/>
              <a:buNone/>
              <a:defRPr sz="3000"/>
            </a:lvl7pPr>
            <a:lvl8pPr lvl="7" algn="ctr">
              <a:lnSpc>
                <a:spcPct val="70000"/>
              </a:lnSpc>
              <a:spcBef>
                <a:spcPts val="0"/>
              </a:spcBef>
              <a:spcAft>
                <a:spcPts val="0"/>
              </a:spcAft>
              <a:buSzPts val="3000"/>
              <a:buNone/>
              <a:defRPr sz="3000"/>
            </a:lvl8pPr>
            <a:lvl9pPr lvl="8" algn="ctr">
              <a:lnSpc>
                <a:spcPct val="70000"/>
              </a:lnSpc>
              <a:spcBef>
                <a:spcPts val="0"/>
              </a:spcBef>
              <a:spcAft>
                <a:spcPts val="0"/>
              </a:spcAft>
              <a:buSzPts val="3000"/>
              <a:buNone/>
              <a:defRPr sz="3000"/>
            </a:lvl9pPr>
          </a:lstStyle>
          <a:p>
            <a:endParaRPr/>
          </a:p>
        </p:txBody>
      </p:sp>
      <p:sp>
        <p:nvSpPr>
          <p:cNvPr id="79" name="Google Shape;79;p9"/>
          <p:cNvSpPr txBox="1">
            <a:spLocks noGrp="1"/>
          </p:cNvSpPr>
          <p:nvPr>
            <p:ph type="title" idx="13"/>
          </p:nvPr>
        </p:nvSpPr>
        <p:spPr>
          <a:xfrm rot="3107">
            <a:off x="1108153" y="3127321"/>
            <a:ext cx="663900" cy="3909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3000"/>
              <a:buNone/>
              <a:defRPr sz="30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3000"/>
              <a:buNone/>
              <a:defRPr sz="3000"/>
            </a:lvl2pPr>
            <a:lvl3pPr lvl="2" algn="ctr">
              <a:lnSpc>
                <a:spcPct val="70000"/>
              </a:lnSpc>
              <a:spcBef>
                <a:spcPts val="0"/>
              </a:spcBef>
              <a:spcAft>
                <a:spcPts val="0"/>
              </a:spcAft>
              <a:buSzPts val="3000"/>
              <a:buNone/>
              <a:defRPr sz="3000"/>
            </a:lvl3pPr>
            <a:lvl4pPr lvl="3" algn="ctr">
              <a:lnSpc>
                <a:spcPct val="70000"/>
              </a:lnSpc>
              <a:spcBef>
                <a:spcPts val="0"/>
              </a:spcBef>
              <a:spcAft>
                <a:spcPts val="0"/>
              </a:spcAft>
              <a:buSzPts val="3000"/>
              <a:buNone/>
              <a:defRPr sz="3000"/>
            </a:lvl4pPr>
            <a:lvl5pPr lvl="4" algn="ctr">
              <a:lnSpc>
                <a:spcPct val="70000"/>
              </a:lnSpc>
              <a:spcBef>
                <a:spcPts val="0"/>
              </a:spcBef>
              <a:spcAft>
                <a:spcPts val="0"/>
              </a:spcAft>
              <a:buSzPts val="3000"/>
              <a:buNone/>
              <a:defRPr sz="3000"/>
            </a:lvl5pPr>
            <a:lvl6pPr lvl="5" algn="ctr">
              <a:lnSpc>
                <a:spcPct val="70000"/>
              </a:lnSpc>
              <a:spcBef>
                <a:spcPts val="0"/>
              </a:spcBef>
              <a:spcAft>
                <a:spcPts val="0"/>
              </a:spcAft>
              <a:buSzPts val="3000"/>
              <a:buNone/>
              <a:defRPr sz="3000"/>
            </a:lvl6pPr>
            <a:lvl7pPr lvl="6" algn="ctr">
              <a:lnSpc>
                <a:spcPct val="70000"/>
              </a:lnSpc>
              <a:spcBef>
                <a:spcPts val="0"/>
              </a:spcBef>
              <a:spcAft>
                <a:spcPts val="0"/>
              </a:spcAft>
              <a:buSzPts val="3000"/>
              <a:buNone/>
              <a:defRPr sz="3000"/>
            </a:lvl7pPr>
            <a:lvl8pPr lvl="7" algn="ctr">
              <a:lnSpc>
                <a:spcPct val="70000"/>
              </a:lnSpc>
              <a:spcBef>
                <a:spcPts val="0"/>
              </a:spcBef>
              <a:spcAft>
                <a:spcPts val="0"/>
              </a:spcAft>
              <a:buSzPts val="3000"/>
              <a:buNone/>
              <a:defRPr sz="3000"/>
            </a:lvl8pPr>
            <a:lvl9pPr lvl="8" algn="ctr">
              <a:lnSpc>
                <a:spcPct val="70000"/>
              </a:lnSpc>
              <a:spcBef>
                <a:spcPts val="0"/>
              </a:spcBef>
              <a:spcAft>
                <a:spcPts val="0"/>
              </a:spcAft>
              <a:buSzPts val="3000"/>
              <a:buNone/>
              <a:defRPr sz="3000"/>
            </a:lvl9pPr>
          </a:lstStyle>
          <a:p>
            <a:endParaRPr/>
          </a:p>
        </p:txBody>
      </p:sp>
      <p:sp>
        <p:nvSpPr>
          <p:cNvPr id="80" name="Google Shape;80;p9"/>
          <p:cNvSpPr txBox="1">
            <a:spLocks noGrp="1"/>
          </p:cNvSpPr>
          <p:nvPr>
            <p:ph type="title" idx="14"/>
          </p:nvPr>
        </p:nvSpPr>
        <p:spPr>
          <a:xfrm>
            <a:off x="5554053" y="1799600"/>
            <a:ext cx="2518200" cy="3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200"/>
              <a:buNone/>
              <a:defRPr sz="2000">
                <a:latin typeface="Times New Roman"/>
                <a:ea typeface="Times New Roman"/>
                <a:cs typeface="Times New Roman"/>
                <a:sym typeface="Times New Roman"/>
              </a:defRPr>
            </a:lvl1pPr>
            <a:lvl2pPr lvl="1" algn="l">
              <a:lnSpc>
                <a:spcPct val="70000"/>
              </a:lnSpc>
              <a:spcBef>
                <a:spcPts val="0"/>
              </a:spcBef>
              <a:spcAft>
                <a:spcPts val="0"/>
              </a:spcAft>
              <a:buSzPts val="2200"/>
              <a:buNone/>
              <a:defRPr sz="2200"/>
            </a:lvl2pPr>
            <a:lvl3pPr lvl="2" algn="l">
              <a:lnSpc>
                <a:spcPct val="70000"/>
              </a:lnSpc>
              <a:spcBef>
                <a:spcPts val="0"/>
              </a:spcBef>
              <a:spcAft>
                <a:spcPts val="0"/>
              </a:spcAft>
              <a:buSzPts val="2200"/>
              <a:buNone/>
              <a:defRPr sz="2200"/>
            </a:lvl3pPr>
            <a:lvl4pPr lvl="3" algn="l">
              <a:lnSpc>
                <a:spcPct val="70000"/>
              </a:lnSpc>
              <a:spcBef>
                <a:spcPts val="0"/>
              </a:spcBef>
              <a:spcAft>
                <a:spcPts val="0"/>
              </a:spcAft>
              <a:buSzPts val="2200"/>
              <a:buNone/>
              <a:defRPr sz="2200"/>
            </a:lvl4pPr>
            <a:lvl5pPr lvl="4" algn="l">
              <a:lnSpc>
                <a:spcPct val="70000"/>
              </a:lnSpc>
              <a:spcBef>
                <a:spcPts val="0"/>
              </a:spcBef>
              <a:spcAft>
                <a:spcPts val="0"/>
              </a:spcAft>
              <a:buSzPts val="2200"/>
              <a:buNone/>
              <a:defRPr sz="2200"/>
            </a:lvl5pPr>
            <a:lvl6pPr lvl="5" algn="l">
              <a:lnSpc>
                <a:spcPct val="70000"/>
              </a:lnSpc>
              <a:spcBef>
                <a:spcPts val="0"/>
              </a:spcBef>
              <a:spcAft>
                <a:spcPts val="0"/>
              </a:spcAft>
              <a:buSzPts val="2200"/>
              <a:buNone/>
              <a:defRPr sz="2200"/>
            </a:lvl6pPr>
            <a:lvl7pPr lvl="6" algn="l">
              <a:lnSpc>
                <a:spcPct val="70000"/>
              </a:lnSpc>
              <a:spcBef>
                <a:spcPts val="0"/>
              </a:spcBef>
              <a:spcAft>
                <a:spcPts val="0"/>
              </a:spcAft>
              <a:buSzPts val="2200"/>
              <a:buNone/>
              <a:defRPr sz="2200"/>
            </a:lvl7pPr>
            <a:lvl8pPr lvl="7" algn="l">
              <a:lnSpc>
                <a:spcPct val="70000"/>
              </a:lnSpc>
              <a:spcBef>
                <a:spcPts val="0"/>
              </a:spcBef>
              <a:spcAft>
                <a:spcPts val="0"/>
              </a:spcAft>
              <a:buSzPts val="2200"/>
              <a:buNone/>
              <a:defRPr sz="2200"/>
            </a:lvl8pPr>
            <a:lvl9pPr lvl="8" algn="l">
              <a:lnSpc>
                <a:spcPct val="70000"/>
              </a:lnSpc>
              <a:spcBef>
                <a:spcPts val="0"/>
              </a:spcBef>
              <a:spcAft>
                <a:spcPts val="0"/>
              </a:spcAft>
              <a:buSzPts val="2200"/>
              <a:buNone/>
              <a:defRPr sz="2200"/>
            </a:lvl9pPr>
          </a:lstStyle>
          <a:p>
            <a:endParaRPr/>
          </a:p>
        </p:txBody>
      </p:sp>
      <p:sp>
        <p:nvSpPr>
          <p:cNvPr id="81" name="Google Shape;81;p9"/>
          <p:cNvSpPr txBox="1">
            <a:spLocks noGrp="1"/>
          </p:cNvSpPr>
          <p:nvPr>
            <p:ph type="subTitle" idx="15"/>
          </p:nvPr>
        </p:nvSpPr>
        <p:spPr>
          <a:xfrm>
            <a:off x="5554040" y="2194431"/>
            <a:ext cx="2518200" cy="5973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400"/>
              <a:buNone/>
              <a:defRPr sz="1400">
                <a:latin typeface="Comfortaa Medium"/>
                <a:ea typeface="Comfortaa Medium"/>
                <a:cs typeface="Comfortaa Medium"/>
                <a:sym typeface="Comfortaa Medium"/>
              </a:defRPr>
            </a:lvl1pPr>
            <a:lvl2pPr lvl="1" algn="l">
              <a:lnSpc>
                <a:spcPct val="100000"/>
              </a:lnSpc>
              <a:spcBef>
                <a:spcPts val="0"/>
              </a:spcBef>
              <a:spcAft>
                <a:spcPts val="0"/>
              </a:spcAft>
              <a:buSzPts val="1300"/>
              <a:buNone/>
              <a:defRPr/>
            </a:lvl2pPr>
            <a:lvl3pPr lvl="2" algn="l">
              <a:lnSpc>
                <a:spcPct val="100000"/>
              </a:lnSpc>
              <a:spcBef>
                <a:spcPts val="1600"/>
              </a:spcBef>
              <a:spcAft>
                <a:spcPts val="0"/>
              </a:spcAft>
              <a:buSzPts val="1300"/>
              <a:buNone/>
              <a:defRPr/>
            </a:lvl3pPr>
            <a:lvl4pPr lvl="3" algn="l">
              <a:lnSpc>
                <a:spcPct val="100000"/>
              </a:lnSpc>
              <a:spcBef>
                <a:spcPts val="1600"/>
              </a:spcBef>
              <a:spcAft>
                <a:spcPts val="0"/>
              </a:spcAft>
              <a:buSzPts val="1300"/>
              <a:buNone/>
              <a:defRPr/>
            </a:lvl4pPr>
            <a:lvl5pPr lvl="4" algn="l">
              <a:lnSpc>
                <a:spcPct val="100000"/>
              </a:lnSpc>
              <a:spcBef>
                <a:spcPts val="1600"/>
              </a:spcBef>
              <a:spcAft>
                <a:spcPts val="0"/>
              </a:spcAft>
              <a:buSzPts val="1300"/>
              <a:buNone/>
              <a:defRPr/>
            </a:lvl5pPr>
            <a:lvl6pPr lvl="5" algn="l">
              <a:lnSpc>
                <a:spcPct val="100000"/>
              </a:lnSpc>
              <a:spcBef>
                <a:spcPts val="1600"/>
              </a:spcBef>
              <a:spcAft>
                <a:spcPts val="0"/>
              </a:spcAft>
              <a:buSzPts val="1300"/>
              <a:buNone/>
              <a:defRPr/>
            </a:lvl6pPr>
            <a:lvl7pPr lvl="6" algn="l">
              <a:lnSpc>
                <a:spcPct val="100000"/>
              </a:lnSpc>
              <a:spcBef>
                <a:spcPts val="1600"/>
              </a:spcBef>
              <a:spcAft>
                <a:spcPts val="0"/>
              </a:spcAft>
              <a:buSzPts val="1300"/>
              <a:buNone/>
              <a:defRPr/>
            </a:lvl7pPr>
            <a:lvl8pPr lvl="7" algn="l">
              <a:lnSpc>
                <a:spcPct val="100000"/>
              </a:lnSpc>
              <a:spcBef>
                <a:spcPts val="1600"/>
              </a:spcBef>
              <a:spcAft>
                <a:spcPts val="0"/>
              </a:spcAft>
              <a:buSzPts val="1300"/>
              <a:buNone/>
              <a:defRPr/>
            </a:lvl8pPr>
            <a:lvl9pPr lvl="8" algn="l">
              <a:lnSpc>
                <a:spcPct val="100000"/>
              </a:lnSpc>
              <a:spcBef>
                <a:spcPts val="1600"/>
              </a:spcBef>
              <a:spcAft>
                <a:spcPts val="1600"/>
              </a:spcAft>
              <a:buSzPts val="1300"/>
              <a:buNone/>
              <a:defRPr/>
            </a:lvl9pPr>
          </a:lstStyle>
          <a:p>
            <a:endParaRPr/>
          </a:p>
        </p:txBody>
      </p:sp>
    </p:spTree>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FECA2A">
            <a:alpha val="10196"/>
          </a:srgbClr>
        </a:solidFill>
        <a:effectLst/>
      </p:bgPr>
    </p:bg>
    <p:spTree>
      <p:nvGrpSpPr>
        <p:cNvPr id="1" name="Shape 82"/>
        <p:cNvGrpSpPr/>
        <p:nvPr/>
      </p:nvGrpSpPr>
      <p:grpSpPr>
        <a:xfrm>
          <a:off x="0" y="0"/>
          <a:ext cx="0" cy="0"/>
          <a:chOff x="0" y="0"/>
          <a:chExt cx="0" cy="0"/>
        </a:xfrm>
      </p:grpSpPr>
      <p:pic>
        <p:nvPicPr>
          <p:cNvPr id="83" name="Google Shape;83;p10"/>
          <p:cNvPicPr preferRelativeResize="0"/>
          <p:nvPr/>
        </p:nvPicPr>
        <p:blipFill rotWithShape="1">
          <a:blip r:embed="rId2">
            <a:alphaModFix amt="50000"/>
          </a:blip>
          <a:srcRect/>
          <a:stretch/>
        </p:blipFill>
        <p:spPr>
          <a:xfrm>
            <a:off x="4000" y="1"/>
            <a:ext cx="9143997" cy="5143499"/>
          </a:xfrm>
          <a:prstGeom prst="rect">
            <a:avLst/>
          </a:prstGeom>
          <a:noFill/>
          <a:ln>
            <a:noFill/>
          </a:ln>
        </p:spPr>
      </p:pic>
      <p:sp>
        <p:nvSpPr>
          <p:cNvPr id="84" name="Google Shape;84;p10"/>
          <p:cNvSpPr/>
          <p:nvPr/>
        </p:nvSpPr>
        <p:spPr>
          <a:xfrm>
            <a:off x="5985575" y="2"/>
            <a:ext cx="3158420" cy="2149925"/>
          </a:xfrm>
          <a:custGeom>
            <a:avLst/>
            <a:gdLst/>
            <a:ahLst/>
            <a:cxnLst/>
            <a:rect l="l" t="t" r="r" b="b"/>
            <a:pathLst>
              <a:path w="31600" h="21510" extrusionOk="0">
                <a:moveTo>
                  <a:pt x="434" y="1"/>
                </a:moveTo>
                <a:cubicBezTo>
                  <a:pt x="434" y="1"/>
                  <a:pt x="0" y="7053"/>
                  <a:pt x="11989" y="9467"/>
                </a:cubicBezTo>
                <a:cubicBezTo>
                  <a:pt x="22079" y="11501"/>
                  <a:pt x="20181" y="20886"/>
                  <a:pt x="31600" y="21510"/>
                </a:cubicBezTo>
                <a:lnTo>
                  <a:pt x="3160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85" name="Google Shape;85;p10"/>
          <p:cNvSpPr/>
          <p:nvPr/>
        </p:nvSpPr>
        <p:spPr>
          <a:xfrm>
            <a:off x="1" y="915024"/>
            <a:ext cx="2001339" cy="4228507"/>
          </a:xfrm>
          <a:custGeom>
            <a:avLst/>
            <a:gdLst/>
            <a:ahLst/>
            <a:cxnLst/>
            <a:rect l="l" t="t" r="r" b="b"/>
            <a:pathLst>
              <a:path w="21863" h="46193" extrusionOk="0">
                <a:moveTo>
                  <a:pt x="1" y="1"/>
                </a:moveTo>
                <a:lnTo>
                  <a:pt x="1" y="46192"/>
                </a:lnTo>
                <a:lnTo>
                  <a:pt x="13617" y="46192"/>
                </a:lnTo>
                <a:cubicBezTo>
                  <a:pt x="13617" y="46192"/>
                  <a:pt x="21863" y="33960"/>
                  <a:pt x="17306" y="26202"/>
                </a:cubicBezTo>
                <a:cubicBezTo>
                  <a:pt x="12749" y="18445"/>
                  <a:pt x="12749" y="22730"/>
                  <a:pt x="11664" y="12559"/>
                </a:cubicBezTo>
                <a:cubicBezTo>
                  <a:pt x="10606" y="2387"/>
                  <a:pt x="1"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86" name="Google Shape;86;p10"/>
          <p:cNvSpPr/>
          <p:nvPr/>
        </p:nvSpPr>
        <p:spPr>
          <a:xfrm>
            <a:off x="397659" y="915026"/>
            <a:ext cx="8348685" cy="3598841"/>
          </a:xfrm>
          <a:custGeom>
            <a:avLst/>
            <a:gdLst/>
            <a:ahLst/>
            <a:cxnLst/>
            <a:rect l="l" t="t" r="r" b="b"/>
            <a:pathLst>
              <a:path w="199801" h="103467" extrusionOk="0">
                <a:moveTo>
                  <a:pt x="100127" y="0"/>
                </a:moveTo>
                <a:cubicBezTo>
                  <a:pt x="91281" y="0"/>
                  <a:pt x="82435" y="60"/>
                  <a:pt x="73588" y="179"/>
                </a:cubicBezTo>
                <a:cubicBezTo>
                  <a:pt x="71909" y="207"/>
                  <a:pt x="70225" y="228"/>
                  <a:pt x="68546" y="260"/>
                </a:cubicBezTo>
                <a:cubicBezTo>
                  <a:pt x="52087" y="520"/>
                  <a:pt x="35630" y="988"/>
                  <a:pt x="19162" y="1665"/>
                </a:cubicBezTo>
                <a:cubicBezTo>
                  <a:pt x="18193" y="1706"/>
                  <a:pt x="17218" y="1746"/>
                  <a:pt x="16248" y="1787"/>
                </a:cubicBezTo>
                <a:cubicBezTo>
                  <a:pt x="16028" y="1796"/>
                  <a:pt x="15812" y="1804"/>
                  <a:pt x="15593" y="1813"/>
                </a:cubicBezTo>
                <a:cubicBezTo>
                  <a:pt x="15367" y="1808"/>
                  <a:pt x="15144" y="1805"/>
                  <a:pt x="14922" y="1805"/>
                </a:cubicBezTo>
                <a:cubicBezTo>
                  <a:pt x="8389" y="1805"/>
                  <a:pt x="3600" y="4346"/>
                  <a:pt x="3305" y="11429"/>
                </a:cubicBezTo>
                <a:cubicBezTo>
                  <a:pt x="3175" y="13103"/>
                  <a:pt x="2999" y="15015"/>
                  <a:pt x="2802" y="17121"/>
                </a:cubicBezTo>
                <a:cubicBezTo>
                  <a:pt x="2766" y="17494"/>
                  <a:pt x="2730" y="17871"/>
                  <a:pt x="2698" y="18258"/>
                </a:cubicBezTo>
                <a:cubicBezTo>
                  <a:pt x="2446" y="20869"/>
                  <a:pt x="2168" y="23752"/>
                  <a:pt x="1886" y="26831"/>
                </a:cubicBezTo>
                <a:cubicBezTo>
                  <a:pt x="1840" y="27303"/>
                  <a:pt x="1800" y="27784"/>
                  <a:pt x="1755" y="28269"/>
                </a:cubicBezTo>
                <a:cubicBezTo>
                  <a:pt x="1207" y="34357"/>
                  <a:pt x="673" y="41131"/>
                  <a:pt x="373" y="48018"/>
                </a:cubicBezTo>
                <a:cubicBezTo>
                  <a:pt x="373" y="48054"/>
                  <a:pt x="373" y="48094"/>
                  <a:pt x="368" y="48130"/>
                </a:cubicBezTo>
                <a:cubicBezTo>
                  <a:pt x="54" y="55430"/>
                  <a:pt x="1" y="62856"/>
                  <a:pt x="476" y="69733"/>
                </a:cubicBezTo>
                <a:cubicBezTo>
                  <a:pt x="508" y="70211"/>
                  <a:pt x="544" y="70686"/>
                  <a:pt x="584" y="71158"/>
                </a:cubicBezTo>
                <a:cubicBezTo>
                  <a:pt x="778" y="73585"/>
                  <a:pt x="1046" y="75939"/>
                  <a:pt x="1392" y="78183"/>
                </a:cubicBezTo>
                <a:cubicBezTo>
                  <a:pt x="1441" y="78494"/>
                  <a:pt x="1491" y="78798"/>
                  <a:pt x="1540" y="79103"/>
                </a:cubicBezTo>
                <a:cubicBezTo>
                  <a:pt x="2900" y="87234"/>
                  <a:pt x="5388" y="93865"/>
                  <a:pt x="9590" y="97461"/>
                </a:cubicBezTo>
                <a:cubicBezTo>
                  <a:pt x="9612" y="97479"/>
                  <a:pt x="9639" y="97497"/>
                  <a:pt x="9661" y="97510"/>
                </a:cubicBezTo>
                <a:cubicBezTo>
                  <a:pt x="10084" y="97812"/>
                  <a:pt x="10519" y="98082"/>
                  <a:pt x="10969" y="98328"/>
                </a:cubicBezTo>
                <a:cubicBezTo>
                  <a:pt x="15026" y="100582"/>
                  <a:pt x="19993" y="100869"/>
                  <a:pt x="24693" y="101067"/>
                </a:cubicBezTo>
                <a:cubicBezTo>
                  <a:pt x="47105" y="102494"/>
                  <a:pt x="69492" y="103284"/>
                  <a:pt x="91882" y="103437"/>
                </a:cubicBezTo>
                <a:cubicBezTo>
                  <a:pt x="93916" y="103454"/>
                  <a:pt x="95946" y="103464"/>
                  <a:pt x="97980" y="103464"/>
                </a:cubicBezTo>
                <a:cubicBezTo>
                  <a:pt x="98844" y="103466"/>
                  <a:pt x="99708" y="103467"/>
                  <a:pt x="100572" y="103467"/>
                </a:cubicBezTo>
                <a:cubicBezTo>
                  <a:pt x="115757" y="103467"/>
                  <a:pt x="130944" y="103166"/>
                  <a:pt x="146138" y="102575"/>
                </a:cubicBezTo>
                <a:cubicBezTo>
                  <a:pt x="147269" y="102534"/>
                  <a:pt x="148400" y="102485"/>
                  <a:pt x="149532" y="102436"/>
                </a:cubicBezTo>
                <a:cubicBezTo>
                  <a:pt x="158219" y="102076"/>
                  <a:pt x="166911" y="101620"/>
                  <a:pt x="175602" y="101067"/>
                </a:cubicBezTo>
                <a:cubicBezTo>
                  <a:pt x="176079" y="101083"/>
                  <a:pt x="176548" y="101092"/>
                  <a:pt x="177009" y="101092"/>
                </a:cubicBezTo>
                <a:cubicBezTo>
                  <a:pt x="189730" y="101092"/>
                  <a:pt x="196027" y="94765"/>
                  <a:pt x="198103" y="83886"/>
                </a:cubicBezTo>
                <a:cubicBezTo>
                  <a:pt x="198149" y="83679"/>
                  <a:pt x="198184" y="83468"/>
                  <a:pt x="198220" y="83257"/>
                </a:cubicBezTo>
                <a:cubicBezTo>
                  <a:pt x="198561" y="81295"/>
                  <a:pt x="198773" y="79185"/>
                  <a:pt x="198863" y="76944"/>
                </a:cubicBezTo>
                <a:cubicBezTo>
                  <a:pt x="198961" y="74515"/>
                  <a:pt x="199063" y="72073"/>
                  <a:pt x="199167" y="69613"/>
                </a:cubicBezTo>
                <a:cubicBezTo>
                  <a:pt x="199185" y="69230"/>
                  <a:pt x="199204" y="68850"/>
                  <a:pt x="199216" y="68468"/>
                </a:cubicBezTo>
                <a:cubicBezTo>
                  <a:pt x="199294" y="66627"/>
                  <a:pt x="199370" y="64781"/>
                  <a:pt x="199441" y="62927"/>
                </a:cubicBezTo>
                <a:cubicBezTo>
                  <a:pt x="199455" y="62560"/>
                  <a:pt x="199468" y="62191"/>
                  <a:pt x="199482" y="61823"/>
                </a:cubicBezTo>
                <a:cubicBezTo>
                  <a:pt x="199657" y="57027"/>
                  <a:pt x="199787" y="52202"/>
                  <a:pt x="199800" y="47376"/>
                </a:cubicBezTo>
                <a:lnTo>
                  <a:pt x="199800" y="45902"/>
                </a:lnTo>
                <a:cubicBezTo>
                  <a:pt x="199785" y="39540"/>
                  <a:pt x="199557" y="33189"/>
                  <a:pt x="198957" y="26923"/>
                </a:cubicBezTo>
                <a:cubicBezTo>
                  <a:pt x="198934" y="26685"/>
                  <a:pt x="198912" y="26448"/>
                  <a:pt x="198885" y="26209"/>
                </a:cubicBezTo>
                <a:cubicBezTo>
                  <a:pt x="198603" y="23400"/>
                  <a:pt x="198243" y="20607"/>
                  <a:pt x="197790" y="17837"/>
                </a:cubicBezTo>
                <a:cubicBezTo>
                  <a:pt x="197660" y="17050"/>
                  <a:pt x="197521" y="16265"/>
                  <a:pt x="197378" y="15479"/>
                </a:cubicBezTo>
                <a:cubicBezTo>
                  <a:pt x="196855" y="12633"/>
                  <a:pt x="196228" y="9817"/>
                  <a:pt x="195482" y="7034"/>
                </a:cubicBezTo>
                <a:cubicBezTo>
                  <a:pt x="195401" y="6738"/>
                  <a:pt x="195321" y="6442"/>
                  <a:pt x="195240" y="6150"/>
                </a:cubicBezTo>
                <a:cubicBezTo>
                  <a:pt x="194044" y="1903"/>
                  <a:pt x="187660" y="1599"/>
                  <a:pt x="182861" y="1599"/>
                </a:cubicBezTo>
                <a:cubicBezTo>
                  <a:pt x="182058" y="1599"/>
                  <a:pt x="181300" y="1607"/>
                  <a:pt x="180617" y="1607"/>
                </a:cubicBezTo>
                <a:cubicBezTo>
                  <a:pt x="180110" y="1607"/>
                  <a:pt x="179644" y="1603"/>
                  <a:pt x="179234" y="1586"/>
                </a:cubicBezTo>
                <a:cubicBezTo>
                  <a:pt x="173166" y="1345"/>
                  <a:pt x="167098" y="1143"/>
                  <a:pt x="161029" y="942"/>
                </a:cubicBezTo>
                <a:cubicBezTo>
                  <a:pt x="159943" y="907"/>
                  <a:pt x="158861" y="876"/>
                  <a:pt x="157774" y="844"/>
                </a:cubicBezTo>
                <a:cubicBezTo>
                  <a:pt x="138554" y="281"/>
                  <a:pt x="119341" y="0"/>
                  <a:pt x="100127" y="0"/>
                </a:cubicBezTo>
                <a:close/>
              </a:path>
            </a:pathLst>
          </a:custGeom>
          <a:solidFill>
            <a:srgbClr val="FFF5D7"/>
          </a:solidFill>
          <a:ln>
            <a:noFill/>
          </a:ln>
          <a:effectLst>
            <a:outerShdw blurRad="200025" dist="28575" algn="bl" rotWithShape="0">
              <a:srgbClr val="000000">
                <a:alpha val="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
        <p:nvSpPr>
          <p:cNvPr id="87" name="Google Shape;87;p10"/>
          <p:cNvSpPr txBox="1">
            <a:spLocks noGrp="1"/>
          </p:cNvSpPr>
          <p:nvPr>
            <p:ph type="title"/>
          </p:nvPr>
        </p:nvSpPr>
        <p:spPr>
          <a:xfrm rot="-1044">
            <a:off x="3090951" y="3495633"/>
            <a:ext cx="2962200" cy="330600"/>
          </a:xfrm>
          <a:prstGeom prst="rect">
            <a:avLst/>
          </a:prstGeom>
          <a:noFill/>
          <a:ln>
            <a:noFill/>
          </a:ln>
        </p:spPr>
        <p:txBody>
          <a:bodyPr spcFirstLastPara="1" wrap="square" lIns="91425" tIns="91425" rIns="91425" bIns="91425" anchor="t" anchorCtr="0">
            <a:noAutofit/>
          </a:bodyPr>
          <a:lstStyle>
            <a:lvl1pPr lvl="0" algn="ctr">
              <a:lnSpc>
                <a:spcPct val="70000"/>
              </a:lnSpc>
              <a:spcBef>
                <a:spcPts val="0"/>
              </a:spcBef>
              <a:spcAft>
                <a:spcPts val="0"/>
              </a:spcAft>
              <a:buSzPts val="1800"/>
              <a:buNone/>
              <a:defRPr sz="2400">
                <a:solidFill>
                  <a:schemeClr val="lt1"/>
                </a:solidFill>
                <a:latin typeface="Times New Roman"/>
                <a:ea typeface="Times New Roman"/>
                <a:cs typeface="Times New Roman"/>
                <a:sym typeface="Times New Roman"/>
              </a:defRPr>
            </a:lvl1pPr>
            <a:lvl2pPr lvl="1" algn="ctr">
              <a:lnSpc>
                <a:spcPct val="70000"/>
              </a:lnSpc>
              <a:spcBef>
                <a:spcPts val="0"/>
              </a:spcBef>
              <a:spcAft>
                <a:spcPts val="0"/>
              </a:spcAft>
              <a:buSzPts val="1800"/>
              <a:buNone/>
              <a:defRPr sz="1800"/>
            </a:lvl2pPr>
            <a:lvl3pPr lvl="2" algn="ctr">
              <a:lnSpc>
                <a:spcPct val="70000"/>
              </a:lnSpc>
              <a:spcBef>
                <a:spcPts val="0"/>
              </a:spcBef>
              <a:spcAft>
                <a:spcPts val="0"/>
              </a:spcAft>
              <a:buSzPts val="1800"/>
              <a:buNone/>
              <a:defRPr sz="1800"/>
            </a:lvl3pPr>
            <a:lvl4pPr lvl="3" algn="ctr">
              <a:lnSpc>
                <a:spcPct val="70000"/>
              </a:lnSpc>
              <a:spcBef>
                <a:spcPts val="0"/>
              </a:spcBef>
              <a:spcAft>
                <a:spcPts val="0"/>
              </a:spcAft>
              <a:buSzPts val="1800"/>
              <a:buNone/>
              <a:defRPr sz="1800"/>
            </a:lvl4pPr>
            <a:lvl5pPr lvl="4" algn="ctr">
              <a:lnSpc>
                <a:spcPct val="70000"/>
              </a:lnSpc>
              <a:spcBef>
                <a:spcPts val="0"/>
              </a:spcBef>
              <a:spcAft>
                <a:spcPts val="0"/>
              </a:spcAft>
              <a:buSzPts val="1800"/>
              <a:buNone/>
              <a:defRPr sz="1800"/>
            </a:lvl5pPr>
            <a:lvl6pPr lvl="5" algn="ctr">
              <a:lnSpc>
                <a:spcPct val="70000"/>
              </a:lnSpc>
              <a:spcBef>
                <a:spcPts val="0"/>
              </a:spcBef>
              <a:spcAft>
                <a:spcPts val="0"/>
              </a:spcAft>
              <a:buSzPts val="1800"/>
              <a:buNone/>
              <a:defRPr sz="1800"/>
            </a:lvl6pPr>
            <a:lvl7pPr lvl="6" algn="ctr">
              <a:lnSpc>
                <a:spcPct val="70000"/>
              </a:lnSpc>
              <a:spcBef>
                <a:spcPts val="0"/>
              </a:spcBef>
              <a:spcAft>
                <a:spcPts val="0"/>
              </a:spcAft>
              <a:buSzPts val="1800"/>
              <a:buNone/>
              <a:defRPr sz="1800"/>
            </a:lvl7pPr>
            <a:lvl8pPr lvl="7" algn="ctr">
              <a:lnSpc>
                <a:spcPct val="70000"/>
              </a:lnSpc>
              <a:spcBef>
                <a:spcPts val="0"/>
              </a:spcBef>
              <a:spcAft>
                <a:spcPts val="0"/>
              </a:spcAft>
              <a:buSzPts val="1800"/>
              <a:buNone/>
              <a:defRPr sz="1800"/>
            </a:lvl8pPr>
            <a:lvl9pPr lvl="8" algn="ctr">
              <a:lnSpc>
                <a:spcPct val="70000"/>
              </a:lnSpc>
              <a:spcBef>
                <a:spcPts val="0"/>
              </a:spcBef>
              <a:spcAft>
                <a:spcPts val="0"/>
              </a:spcAft>
              <a:buSzPts val="1800"/>
              <a:buNone/>
              <a:defRPr sz="1800"/>
            </a:lvl9pPr>
          </a:lstStyle>
          <a:p>
            <a:endParaRPr/>
          </a:p>
        </p:txBody>
      </p:sp>
      <p:sp>
        <p:nvSpPr>
          <p:cNvPr id="88" name="Google Shape;88;p10"/>
          <p:cNvSpPr txBox="1">
            <a:spLocks noGrp="1"/>
          </p:cNvSpPr>
          <p:nvPr>
            <p:ph type="subTitle" idx="1"/>
          </p:nvPr>
        </p:nvSpPr>
        <p:spPr>
          <a:xfrm>
            <a:off x="1952451" y="1612275"/>
            <a:ext cx="5239200" cy="1698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300"/>
              <a:buNone/>
              <a:defRPr sz="2400"/>
            </a:lvl1pPr>
            <a:lvl2pPr lvl="1" algn="l">
              <a:lnSpc>
                <a:spcPct val="100000"/>
              </a:lnSpc>
              <a:spcBef>
                <a:spcPts val="1600"/>
              </a:spcBef>
              <a:spcAft>
                <a:spcPts val="0"/>
              </a:spcAft>
              <a:buSzPts val="1300"/>
              <a:buNone/>
              <a:defRPr/>
            </a:lvl2pPr>
            <a:lvl3pPr lvl="2" algn="l">
              <a:lnSpc>
                <a:spcPct val="100000"/>
              </a:lnSpc>
              <a:spcBef>
                <a:spcPts val="1600"/>
              </a:spcBef>
              <a:spcAft>
                <a:spcPts val="0"/>
              </a:spcAft>
              <a:buSzPts val="1300"/>
              <a:buNone/>
              <a:defRPr/>
            </a:lvl3pPr>
            <a:lvl4pPr lvl="3" algn="l">
              <a:lnSpc>
                <a:spcPct val="100000"/>
              </a:lnSpc>
              <a:spcBef>
                <a:spcPts val="1600"/>
              </a:spcBef>
              <a:spcAft>
                <a:spcPts val="0"/>
              </a:spcAft>
              <a:buSzPts val="1300"/>
              <a:buNone/>
              <a:defRPr/>
            </a:lvl4pPr>
            <a:lvl5pPr lvl="4" algn="l">
              <a:lnSpc>
                <a:spcPct val="100000"/>
              </a:lnSpc>
              <a:spcBef>
                <a:spcPts val="1600"/>
              </a:spcBef>
              <a:spcAft>
                <a:spcPts val="0"/>
              </a:spcAft>
              <a:buSzPts val="1300"/>
              <a:buNone/>
              <a:defRPr/>
            </a:lvl5pPr>
            <a:lvl6pPr lvl="5" algn="l">
              <a:lnSpc>
                <a:spcPct val="100000"/>
              </a:lnSpc>
              <a:spcBef>
                <a:spcPts val="1600"/>
              </a:spcBef>
              <a:spcAft>
                <a:spcPts val="0"/>
              </a:spcAft>
              <a:buSzPts val="1300"/>
              <a:buNone/>
              <a:defRPr/>
            </a:lvl6pPr>
            <a:lvl7pPr lvl="6" algn="l">
              <a:lnSpc>
                <a:spcPct val="100000"/>
              </a:lnSpc>
              <a:spcBef>
                <a:spcPts val="1600"/>
              </a:spcBef>
              <a:spcAft>
                <a:spcPts val="0"/>
              </a:spcAft>
              <a:buSzPts val="1300"/>
              <a:buNone/>
              <a:defRPr/>
            </a:lvl7pPr>
            <a:lvl8pPr lvl="7" algn="l">
              <a:lnSpc>
                <a:spcPct val="100000"/>
              </a:lnSpc>
              <a:spcBef>
                <a:spcPts val="1600"/>
              </a:spcBef>
              <a:spcAft>
                <a:spcPts val="0"/>
              </a:spcAft>
              <a:buSzPts val="1300"/>
              <a:buNone/>
              <a:defRPr/>
            </a:lvl8pPr>
            <a:lvl9pPr lvl="8" algn="l">
              <a:lnSpc>
                <a:spcPct val="100000"/>
              </a:lnSpc>
              <a:spcBef>
                <a:spcPts val="1600"/>
              </a:spcBef>
              <a:spcAft>
                <a:spcPts val="1600"/>
              </a:spcAft>
              <a:buSzPts val="1300"/>
              <a:buNone/>
              <a:defRPr/>
            </a:lvl9pPr>
          </a:lstStyle>
          <a:p>
            <a:endParaRPr/>
          </a:p>
        </p:txBody>
      </p:sp>
      <p:sp>
        <p:nvSpPr>
          <p:cNvPr id="89" name="Google Shape;89;p10"/>
          <p:cNvSpPr/>
          <p:nvPr/>
        </p:nvSpPr>
        <p:spPr>
          <a:xfrm rot="-10646720">
            <a:off x="8774511" y="2375895"/>
            <a:ext cx="306568" cy="306608"/>
          </a:xfrm>
          <a:custGeom>
            <a:avLst/>
            <a:gdLst/>
            <a:ahLst/>
            <a:cxnLst/>
            <a:rect l="l" t="t" r="r" b="b"/>
            <a:pathLst>
              <a:path w="7731" h="7732" extrusionOk="0">
                <a:moveTo>
                  <a:pt x="3852" y="1"/>
                </a:moveTo>
                <a:cubicBezTo>
                  <a:pt x="1709" y="1"/>
                  <a:pt x="0" y="1737"/>
                  <a:pt x="0" y="3880"/>
                </a:cubicBezTo>
                <a:cubicBezTo>
                  <a:pt x="0" y="5995"/>
                  <a:pt x="1709" y="7731"/>
                  <a:pt x="3852" y="7731"/>
                </a:cubicBezTo>
                <a:cubicBezTo>
                  <a:pt x="5995" y="7731"/>
                  <a:pt x="7731" y="5995"/>
                  <a:pt x="7731" y="3880"/>
                </a:cubicBezTo>
                <a:cubicBezTo>
                  <a:pt x="7731" y="1737"/>
                  <a:pt x="5995" y="1"/>
                  <a:pt x="38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700"/>
              <a:buFont typeface="Arial"/>
              <a:buNone/>
            </a:pPr>
            <a:endParaRPr sz="1700">
              <a:solidFill>
                <a:schemeClr val="dk1"/>
              </a:solidFill>
              <a:latin typeface="Arial"/>
              <a:ea typeface="Arial"/>
              <a:cs typeface="Arial"/>
              <a:sym typeface="Arial"/>
            </a:endParaRPr>
          </a:p>
        </p:txBody>
      </p:sp>
    </p:spTree>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ECA2A">
            <a:alpha val="10196"/>
          </a:srgb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720000" y="540000"/>
            <a:ext cx="7704000" cy="558300"/>
          </a:xfrm>
          <a:prstGeom prst="rect">
            <a:avLst/>
          </a:prstGeom>
          <a:noFill/>
          <a:ln>
            <a:noFill/>
          </a:ln>
        </p:spPr>
        <p:txBody>
          <a:bodyPr spcFirstLastPara="1" wrap="square" lIns="91425" tIns="91425" rIns="91425" bIns="91425" anchor="t" anchorCtr="0">
            <a:noAutofit/>
          </a:bodyPr>
          <a:lstStyle>
            <a:lvl1pPr marR="0" lvl="0" algn="ctr" rtl="0">
              <a:lnSpc>
                <a:spcPct val="70000"/>
              </a:lnSpc>
              <a:spcBef>
                <a:spcPts val="0"/>
              </a:spcBef>
              <a:spcAft>
                <a:spcPts val="0"/>
              </a:spcAft>
              <a:buClr>
                <a:schemeClr val="dk1"/>
              </a:buClr>
              <a:buSzPts val="3200"/>
              <a:buFont typeface="Mali Medium"/>
              <a:buNone/>
              <a:defRPr sz="3200" b="0" i="0" u="none" strike="noStrike" cap="none">
                <a:solidFill>
                  <a:schemeClr val="dk1"/>
                </a:solidFill>
                <a:latin typeface="Mali Medium"/>
                <a:ea typeface="Mali Medium"/>
                <a:cs typeface="Mali Medium"/>
                <a:sym typeface="Mali Medium"/>
              </a:defRPr>
            </a:lvl1pPr>
            <a:lvl2pPr marR="0" lvl="1"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2pPr>
            <a:lvl3pPr marR="0" lvl="2"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3pPr>
            <a:lvl4pPr marR="0" lvl="3"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4pPr>
            <a:lvl5pPr marR="0" lvl="4"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5pPr>
            <a:lvl6pPr marR="0" lvl="5"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6pPr>
            <a:lvl7pPr marR="0" lvl="6"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7pPr>
            <a:lvl8pPr marR="0" lvl="7"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8pPr>
            <a:lvl9pPr marR="0" lvl="8" algn="ctr" rtl="0">
              <a:lnSpc>
                <a:spcPct val="70000"/>
              </a:lnSpc>
              <a:spcBef>
                <a:spcPts val="0"/>
              </a:spcBef>
              <a:spcAft>
                <a:spcPts val="0"/>
              </a:spcAft>
              <a:buClr>
                <a:schemeClr val="dk1"/>
              </a:buClr>
              <a:buSzPts val="3200"/>
              <a:buFont typeface="Single Day"/>
              <a:buNone/>
              <a:defRPr sz="3200" b="1" i="0" u="none" strike="noStrike" cap="none">
                <a:solidFill>
                  <a:schemeClr val="dk1"/>
                </a:solidFill>
                <a:latin typeface="Single Day"/>
                <a:ea typeface="Single Day"/>
                <a:cs typeface="Single Day"/>
                <a:sym typeface="Single Day"/>
              </a:defRPr>
            </a:lvl9pPr>
          </a:lstStyle>
          <a:p>
            <a:endParaRPr/>
          </a:p>
        </p:txBody>
      </p:sp>
      <p:sp>
        <p:nvSpPr>
          <p:cNvPr id="11" name="Google Shape;11;p1"/>
          <p:cNvSpPr txBox="1">
            <a:spLocks noGrp="1"/>
          </p:cNvSpPr>
          <p:nvPr>
            <p:ph type="body" idx="1"/>
          </p:nvPr>
        </p:nvSpPr>
        <p:spPr>
          <a:xfrm>
            <a:off x="720000" y="1237083"/>
            <a:ext cx="7704000" cy="3366300"/>
          </a:xfrm>
          <a:prstGeom prst="rect">
            <a:avLst/>
          </a:prstGeom>
          <a:noFill/>
          <a:ln>
            <a:noFill/>
          </a:ln>
        </p:spPr>
        <p:txBody>
          <a:bodyPr spcFirstLastPara="1" wrap="square" lIns="91425" tIns="91425" rIns="91425" bIns="91425" anchor="t" anchorCtr="0">
            <a:noAutofit/>
          </a:bodyPr>
          <a:lstStyle>
            <a:lvl1pPr marL="457200" marR="0" lvl="0" indent="-311150" algn="l" rtl="0">
              <a:lnSpc>
                <a:spcPct val="100000"/>
              </a:lnSpc>
              <a:spcBef>
                <a:spcPts val="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1pPr>
            <a:lvl2pPr marL="914400" marR="0" lvl="1"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2pPr>
            <a:lvl3pPr marL="1371600" marR="0" lvl="2"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3pPr>
            <a:lvl4pPr marL="1828800" marR="0" lvl="3"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4pPr>
            <a:lvl5pPr marL="2286000" marR="0" lvl="4"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5pPr>
            <a:lvl6pPr marL="2743200" marR="0" lvl="5"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6pPr>
            <a:lvl7pPr marL="3200400" marR="0" lvl="6"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7pPr>
            <a:lvl8pPr marL="3657600" marR="0" lvl="7" indent="-311150" algn="l" rtl="0">
              <a:lnSpc>
                <a:spcPct val="100000"/>
              </a:lnSpc>
              <a:spcBef>
                <a:spcPts val="1600"/>
              </a:spcBef>
              <a:spcAft>
                <a:spcPts val="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8pPr>
            <a:lvl9pPr marL="4114800" marR="0" lvl="8" indent="-311150" algn="l" rtl="0">
              <a:lnSpc>
                <a:spcPct val="100000"/>
              </a:lnSpc>
              <a:spcBef>
                <a:spcPts val="1600"/>
              </a:spcBef>
              <a:spcAft>
                <a:spcPts val="1600"/>
              </a:spcAft>
              <a:buClr>
                <a:schemeClr val="dk1"/>
              </a:buClr>
              <a:buSzPts val="1300"/>
              <a:buFont typeface="Comfortaa Light"/>
              <a:buChar char="■"/>
              <a:defRPr sz="1300" b="0" i="0" u="none" strike="noStrike" cap="none">
                <a:solidFill>
                  <a:schemeClr val="dk1"/>
                </a:solidFill>
                <a:latin typeface="Comfortaa Light"/>
                <a:ea typeface="Comfortaa Light"/>
                <a:cs typeface="Comfortaa Light"/>
                <a:sym typeface="Comfortaa Ligh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Lst>
  <p:transition spd="slow">
    <p:push/>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5.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5"/>
          <p:cNvSpPr txBox="1">
            <a:spLocks noGrp="1"/>
          </p:cNvSpPr>
          <p:nvPr>
            <p:ph type="title"/>
          </p:nvPr>
        </p:nvSpPr>
        <p:spPr>
          <a:xfrm>
            <a:off x="0" y="1480064"/>
            <a:ext cx="9069598" cy="2250351"/>
          </a:xfrm>
          <a:prstGeom prst="rect">
            <a:avLst/>
          </a:prstGeom>
          <a:noFill/>
          <a:ln>
            <a:noFill/>
          </a:ln>
        </p:spPr>
        <p:txBody>
          <a:bodyPr spcFirstLastPara="1" wrap="square" lIns="91425" tIns="91425" rIns="91425" bIns="91425" anchor="t" anchorCtr="0">
            <a:noAutofit/>
          </a:bodyPr>
          <a:lstStyle/>
          <a:p>
            <a:pPr marL="0" lvl="0" indent="0" algn="ctr" rtl="0">
              <a:lnSpc>
                <a:spcPct val="150000"/>
              </a:lnSpc>
              <a:spcBef>
                <a:spcPts val="0"/>
              </a:spcBef>
              <a:spcAft>
                <a:spcPts val="0"/>
              </a:spcAft>
              <a:buSzPts val="6000"/>
              <a:buNone/>
            </a:pPr>
            <a:r>
              <a:rPr lang="en-US" sz="3200" b="1">
                <a:solidFill>
                  <a:schemeClr val="dk1"/>
                </a:solidFill>
              </a:rPr>
              <a:t>CHỦ ĐỀ 1:  PHẢN ỨNG HÓA HỌC</a:t>
            </a:r>
            <a:br>
              <a:rPr lang="en-US" sz="3200" b="1">
                <a:solidFill>
                  <a:schemeClr val="dk1"/>
                </a:solidFill>
              </a:rPr>
            </a:br>
            <a:r>
              <a:rPr lang="en-US" sz="3200" b="1">
                <a:solidFill>
                  <a:schemeClr val="dk1"/>
                </a:solidFill>
              </a:rPr>
              <a:t>BÀI 3: ĐỊNH LUẬT BẢO TOÀN KHỐI LƯỢNG</a:t>
            </a:r>
            <a:br>
              <a:rPr lang="en-US" sz="3200" b="1">
                <a:solidFill>
                  <a:schemeClr val="dk1"/>
                </a:solidFill>
              </a:rPr>
            </a:br>
            <a:r>
              <a:rPr lang="en-US" sz="3200" b="1">
                <a:solidFill>
                  <a:schemeClr val="dk1"/>
                </a:solidFill>
              </a:rPr>
              <a:t>PHƯƠNG TRÌNH HÓA HỌC</a:t>
            </a:r>
            <a:endParaRPr sz="3200" b="1">
              <a:solidFill>
                <a:schemeClr val="dk1"/>
              </a:solidFill>
            </a:endParaRPr>
          </a:p>
        </p:txBody>
      </p:sp>
    </p:spTree>
  </p:cSld>
  <p:clrMapOvr>
    <a:masterClrMapping/>
  </p:clrMapOvr>
  <p:transition spd="slow">
    <p:push/>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KIỂM CHỨNG ĐỊNH LUẬT BẢO TOÀN KHỐI LƯỢNG - PHẢN ỨNG TẠO KHÍ - Na2CO3 + HCl - THẦY QUYẾN - YouTube">
            <a:hlinkClick r:id="" action="ppaction://media"/>
          </p:cNvPr>
          <p:cNvPicPr>
            <a:picLocks noChangeAspect="1"/>
          </p:cNvPicPr>
          <p:nvPr>
            <a:videoFile r:link="rId1"/>
            <p:extLst>
              <p:ext uri="{DAA4B4D4-6D71-4841-9C94-3DE7FCFB9230}">
                <p14:media xmlns:p14="http://schemas.microsoft.com/office/powerpoint/2010/main" r:embed="rId2">
                  <p14:trim st="9915" end="20513"/>
                </p14:media>
              </p:ext>
            </p:extLst>
          </p:nvPr>
        </p:nvPicPr>
        <p:blipFill>
          <a:blip r:embed="rId4"/>
          <a:stretch>
            <a:fillRect/>
          </a:stretch>
        </p:blipFill>
        <p:spPr>
          <a:xfrm>
            <a:off x="2133600" y="1200150"/>
            <a:ext cx="5798634" cy="2743200"/>
          </a:xfrm>
          <a:prstGeom prst="rect">
            <a:avLst/>
          </a:prstGeom>
        </p:spPr>
      </p:pic>
    </p:spTree>
    <p:extLst>
      <p:ext uri="{BB962C8B-B14F-4D97-AF65-F5344CB8AC3E}">
        <p14:creationId xmlns:p14="http://schemas.microsoft.com/office/powerpoint/2010/main" val="324006456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Google Shape;285;p31"/>
          <p:cNvGrpSpPr/>
          <p:nvPr/>
        </p:nvGrpSpPr>
        <p:grpSpPr>
          <a:xfrm>
            <a:off x="2320635" y="240043"/>
            <a:ext cx="4565073" cy="538434"/>
            <a:chOff x="0" y="0"/>
            <a:chExt cx="9512334" cy="1517665"/>
          </a:xfrm>
        </p:grpSpPr>
        <p:sp>
          <p:nvSpPr>
            <p:cNvPr id="286" name="Google Shape;286;p31"/>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87" name="Google Shape;287;p31"/>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dirty="0">
                  <a:solidFill>
                    <a:schemeClr val="dk1"/>
                  </a:solidFill>
                  <a:latin typeface="Times New Roman"/>
                  <a:ea typeface="Times New Roman"/>
                  <a:cs typeface="Times New Roman"/>
                  <a:sym typeface="Times New Roman"/>
                </a:rPr>
                <a:t>PHIẾU HỌC TẬP SỐ </a:t>
              </a:r>
              <a:r>
                <a:rPr lang="en-US" sz="2000" b="1" dirty="0" smtClean="0">
                  <a:solidFill>
                    <a:schemeClr val="dk1"/>
                  </a:solidFill>
                  <a:latin typeface="Times New Roman"/>
                  <a:ea typeface="Times New Roman"/>
                  <a:cs typeface="Times New Roman"/>
                  <a:sym typeface="Times New Roman"/>
                </a:rPr>
                <a:t>2</a:t>
              </a:r>
              <a:endParaRPr sz="2000" b="1" dirty="0">
                <a:solidFill>
                  <a:schemeClr val="dk1"/>
                </a:solidFill>
                <a:latin typeface="Times New Roman"/>
                <a:ea typeface="Times New Roman"/>
                <a:cs typeface="Times New Roman"/>
                <a:sym typeface="Times New Roman"/>
              </a:endParaRPr>
            </a:p>
          </p:txBody>
        </p:sp>
      </p:grpSp>
      <p:graphicFrame>
        <p:nvGraphicFramePr>
          <p:cNvPr id="288" name="Google Shape;288;p31"/>
          <p:cNvGraphicFramePr/>
          <p:nvPr>
            <p:extLst>
              <p:ext uri="{D42A27DB-BD31-4B8C-83A1-F6EECF244321}">
                <p14:modId xmlns:p14="http://schemas.microsoft.com/office/powerpoint/2010/main" val="3349855062"/>
              </p:ext>
            </p:extLst>
          </p:nvPr>
        </p:nvGraphicFramePr>
        <p:xfrm>
          <a:off x="263235" y="2015573"/>
          <a:ext cx="8010969" cy="2298500"/>
        </p:xfrm>
        <a:graphic>
          <a:graphicData uri="http://schemas.openxmlformats.org/drawingml/2006/table">
            <a:tbl>
              <a:tblPr firstRow="1" bandRow="1">
                <a:noFill/>
                <a:tableStyleId>{3515FC6E-233B-40C6-8027-A044EA3D7C59}</a:tableStyleId>
              </a:tblPr>
              <a:tblGrid>
                <a:gridCol w="2494541">
                  <a:extLst>
                    <a:ext uri="{9D8B030D-6E8A-4147-A177-3AD203B41FA5}">
                      <a16:colId xmlns:a16="http://schemas.microsoft.com/office/drawing/2014/main" xmlns="" val="20000"/>
                    </a:ext>
                  </a:extLst>
                </a:gridCol>
                <a:gridCol w="5516428">
                  <a:extLst>
                    <a:ext uri="{9D8B030D-6E8A-4147-A177-3AD203B41FA5}">
                      <a16:colId xmlns:a16="http://schemas.microsoft.com/office/drawing/2014/main" xmlns="" val="20001"/>
                    </a:ext>
                  </a:extLst>
                </a:gridCol>
              </a:tblGrid>
              <a:tr h="459700">
                <a:tc>
                  <a:txBody>
                    <a:bodyPr/>
                    <a:lstStyle/>
                    <a:p>
                      <a:pPr marL="0" marR="0" lvl="0" indent="0" algn="ctr" rtl="0">
                        <a:lnSpc>
                          <a:spcPct val="100000"/>
                        </a:lnSpc>
                        <a:spcBef>
                          <a:spcPts val="0"/>
                        </a:spcBef>
                        <a:spcAft>
                          <a:spcPts val="0"/>
                        </a:spcAft>
                        <a:buNone/>
                      </a:pPr>
                      <a:endParaRPr sz="140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dirty="0" smtClean="0">
                          <a:solidFill>
                            <a:schemeClr val="dk1"/>
                          </a:solidFill>
                        </a:rPr>
                        <a:t>TN2</a:t>
                      </a:r>
                      <a:endParaRPr sz="1400" u="none" strike="noStrike" cap="none" dirty="0">
                        <a:solidFill>
                          <a:schemeClr val="dk1"/>
                        </a:solidFill>
                      </a:endParaRPr>
                    </a:p>
                  </a:txBody>
                  <a:tcPr marL="91450" marR="91450" marT="45725" marB="45725"/>
                </a:tc>
                <a:extLst>
                  <a:ext uri="{0D108BD9-81ED-4DB2-BD59-A6C34878D82A}">
                    <a16:rowId xmlns:a16="http://schemas.microsoft.com/office/drawing/2014/main" xmlns="" val="10000"/>
                  </a:ext>
                </a:extLst>
              </a:tr>
              <a:tr h="459700">
                <a:tc>
                  <a:txBody>
                    <a:bodyPr/>
                    <a:lstStyle/>
                    <a:p>
                      <a:pPr marL="0" marR="0" lvl="0" indent="0" algn="l" rtl="0">
                        <a:lnSpc>
                          <a:spcPct val="100000"/>
                        </a:lnSpc>
                        <a:spcBef>
                          <a:spcPts val="0"/>
                        </a:spcBef>
                        <a:spcAft>
                          <a:spcPts val="0"/>
                        </a:spcAft>
                        <a:buNone/>
                      </a:pPr>
                      <a:r>
                        <a:rPr lang="en-US" sz="1400" u="none" strike="noStrike" cap="none"/>
                        <a:t>Hiện tượng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xmlns="" val="10001"/>
                  </a:ext>
                </a:extLst>
              </a:tr>
              <a:tr h="459700">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Nhận xét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xmlns="" val="10002"/>
                  </a:ext>
                </a:extLst>
              </a:tr>
              <a:tr h="459700">
                <a:tc vMerge="1">
                  <a:txBody>
                    <a:bodyPr/>
                    <a:lstStyle/>
                    <a:p>
                      <a:endParaRPr lang="en-US"/>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xmlns="" val="10003"/>
                  </a:ext>
                </a:extLst>
              </a:tr>
              <a:tr h="4597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Phương trình chữ</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xmlns="" val="10004"/>
                  </a:ext>
                </a:extLst>
              </a:tr>
            </a:tbl>
          </a:graphicData>
        </a:graphic>
      </p:graphicFrame>
      <p:sp>
        <p:nvSpPr>
          <p:cNvPr id="289" name="Google Shape;289;p31"/>
          <p:cNvSpPr txBox="1"/>
          <p:nvPr/>
        </p:nvSpPr>
        <p:spPr>
          <a:xfrm>
            <a:off x="516080" y="972441"/>
            <a:ext cx="8077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Times New Roman"/>
                <a:ea typeface="Times New Roman"/>
                <a:cs typeface="Times New Roman"/>
                <a:sym typeface="Times New Roman"/>
              </a:rPr>
              <a:t>1/ Quan sát thí nghiệm hoàn thành bảng sau:</a:t>
            </a:r>
            <a:endParaRPr sz="2400" b="1">
              <a:solidFill>
                <a:srgbClr val="C00000"/>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32"/>
          <p:cNvGrpSpPr/>
          <p:nvPr/>
        </p:nvGrpSpPr>
        <p:grpSpPr>
          <a:xfrm>
            <a:off x="2320635" y="240043"/>
            <a:ext cx="4565073" cy="538434"/>
            <a:chOff x="0" y="0"/>
            <a:chExt cx="9512334" cy="1517665"/>
          </a:xfrm>
        </p:grpSpPr>
        <p:sp>
          <p:nvSpPr>
            <p:cNvPr id="295" name="Google Shape;295;p32"/>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96" name="Google Shape;296;p32"/>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dirty="0">
                  <a:solidFill>
                    <a:schemeClr val="dk1"/>
                  </a:solidFill>
                  <a:latin typeface="Times New Roman"/>
                  <a:ea typeface="Times New Roman"/>
                  <a:cs typeface="Times New Roman"/>
                  <a:sym typeface="Times New Roman"/>
                </a:rPr>
                <a:t>PHIẾU HỌC TẬP SỐ </a:t>
              </a:r>
              <a:r>
                <a:rPr lang="en-US" sz="2000" b="1" dirty="0" smtClean="0">
                  <a:solidFill>
                    <a:schemeClr val="dk1"/>
                  </a:solidFill>
                  <a:latin typeface="Times New Roman"/>
                  <a:ea typeface="Times New Roman"/>
                  <a:cs typeface="Times New Roman"/>
                  <a:sym typeface="Times New Roman"/>
                </a:rPr>
                <a:t>2</a:t>
              </a:r>
              <a:endParaRPr sz="2000" b="1" dirty="0">
                <a:solidFill>
                  <a:schemeClr val="dk1"/>
                </a:solidFill>
                <a:latin typeface="Times New Roman"/>
                <a:ea typeface="Times New Roman"/>
                <a:cs typeface="Times New Roman"/>
                <a:sym typeface="Times New Roman"/>
              </a:endParaRPr>
            </a:p>
          </p:txBody>
        </p:sp>
      </p:grpSp>
      <p:graphicFrame>
        <p:nvGraphicFramePr>
          <p:cNvPr id="297" name="Google Shape;297;p32"/>
          <p:cNvGraphicFramePr/>
          <p:nvPr>
            <p:extLst>
              <p:ext uri="{D42A27DB-BD31-4B8C-83A1-F6EECF244321}">
                <p14:modId xmlns:p14="http://schemas.microsoft.com/office/powerpoint/2010/main" val="4248554690"/>
              </p:ext>
            </p:extLst>
          </p:nvPr>
        </p:nvGraphicFramePr>
        <p:xfrm>
          <a:off x="0" y="834534"/>
          <a:ext cx="9144000" cy="2687270"/>
        </p:xfrm>
        <a:graphic>
          <a:graphicData uri="http://schemas.openxmlformats.org/drawingml/2006/table">
            <a:tbl>
              <a:tblPr firstRow="1" bandRow="1">
                <a:noFill/>
                <a:tableStyleId>{3515FC6E-233B-40C6-8027-A044EA3D7C59}</a:tableStyleId>
              </a:tblPr>
              <a:tblGrid>
                <a:gridCol w="1729700">
                  <a:extLst>
                    <a:ext uri="{9D8B030D-6E8A-4147-A177-3AD203B41FA5}">
                      <a16:colId xmlns:a16="http://schemas.microsoft.com/office/drawing/2014/main" xmlns="" val="20000"/>
                    </a:ext>
                  </a:extLst>
                </a:gridCol>
                <a:gridCol w="7414300">
                  <a:extLst>
                    <a:ext uri="{9D8B030D-6E8A-4147-A177-3AD203B41FA5}">
                      <a16:colId xmlns:a16="http://schemas.microsoft.com/office/drawing/2014/main" xmlns="" val="20002"/>
                    </a:ext>
                  </a:extLst>
                </a:gridCol>
              </a:tblGrid>
              <a:tr h="459700">
                <a:tc>
                  <a:txBody>
                    <a:bodyPr/>
                    <a:lstStyle/>
                    <a:p>
                      <a:pPr marL="0" marR="0" lvl="0" indent="0" algn="ctr" rtl="0">
                        <a:lnSpc>
                          <a:spcPct val="100000"/>
                        </a:lnSpc>
                        <a:spcBef>
                          <a:spcPts val="0"/>
                        </a:spcBef>
                        <a:spcAft>
                          <a:spcPts val="0"/>
                        </a:spcAft>
                        <a:buNone/>
                      </a:pPr>
                      <a:endParaRPr sz="140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dirty="0">
                          <a:solidFill>
                            <a:schemeClr val="dk1"/>
                          </a:solidFill>
                        </a:rPr>
                        <a:t>TN2</a:t>
                      </a:r>
                      <a:endParaRPr sz="1400" u="none" strike="noStrike" cap="none" dirty="0">
                        <a:solidFill>
                          <a:schemeClr val="dk1"/>
                        </a:solidFill>
                      </a:endParaRPr>
                    </a:p>
                  </a:txBody>
                  <a:tcPr marL="91450" marR="91450" marT="45725" marB="45725"/>
                </a:tc>
                <a:extLst>
                  <a:ext uri="{0D108BD9-81ED-4DB2-BD59-A6C34878D82A}">
                    <a16:rowId xmlns:a16="http://schemas.microsoft.com/office/drawing/2014/main" xmlns="" val="10000"/>
                  </a:ext>
                </a:extLst>
              </a:tr>
              <a:tr h="459700">
                <a:tc>
                  <a:txBody>
                    <a:bodyPr/>
                    <a:lstStyle/>
                    <a:p>
                      <a:pPr marL="0" marR="0" lvl="0" indent="0" algn="l" rtl="0">
                        <a:lnSpc>
                          <a:spcPct val="100000"/>
                        </a:lnSpc>
                        <a:spcBef>
                          <a:spcPts val="0"/>
                        </a:spcBef>
                        <a:spcAft>
                          <a:spcPts val="0"/>
                        </a:spcAft>
                        <a:buNone/>
                      </a:pPr>
                      <a:r>
                        <a:rPr lang="en-US" sz="1400" u="none" strike="noStrike" cap="none"/>
                        <a:t>Hiện tượng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dk1"/>
                          </a:solidFill>
                          <a:latin typeface="Arial"/>
                          <a:ea typeface="Arial"/>
                          <a:cs typeface="Arial"/>
                          <a:sym typeface="Arial"/>
                        </a:rPr>
                        <a:t>có khí thoát ra</a:t>
                      </a:r>
                      <a:endParaRPr sz="1400" u="none" strike="noStrike" cap="none"/>
                    </a:p>
                  </a:txBody>
                  <a:tcPr marL="91450" marR="91450" marT="45725" marB="45725"/>
                </a:tc>
                <a:extLst>
                  <a:ext uri="{0D108BD9-81ED-4DB2-BD59-A6C34878D82A}">
                    <a16:rowId xmlns:a16="http://schemas.microsoft.com/office/drawing/2014/main" xmlns="" val="10001"/>
                  </a:ext>
                </a:extLst>
              </a:tr>
              <a:tr h="459700">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Nhận xét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a:solidFill>
                            <a:schemeClr val="dk1"/>
                          </a:solidFill>
                          <a:latin typeface="Arial"/>
                          <a:ea typeface="Arial"/>
                          <a:cs typeface="Arial"/>
                          <a:sym typeface="Arial"/>
                        </a:rPr>
                        <a:t>m</a:t>
                      </a:r>
                      <a:r>
                        <a:rPr lang="en-US" sz="1400" b="0" i="0" u="none" strike="noStrike" cap="none" baseline="-25000" dirty="0">
                          <a:solidFill>
                            <a:schemeClr val="dk1"/>
                          </a:solidFill>
                          <a:latin typeface="Arial"/>
                          <a:ea typeface="Arial"/>
                          <a:cs typeface="Arial"/>
                          <a:sym typeface="Arial"/>
                        </a:rPr>
                        <a:t>A </a:t>
                      </a:r>
                      <a:r>
                        <a:rPr lang="en-US" sz="1400" b="0" i="0" u="none" strike="noStrike" cap="none" baseline="0" dirty="0" smtClean="0">
                          <a:solidFill>
                            <a:schemeClr val="dk1"/>
                          </a:solidFill>
                          <a:latin typeface="Arial"/>
                          <a:ea typeface="Arial"/>
                          <a:cs typeface="Arial"/>
                          <a:sym typeface="Arial"/>
                        </a:rPr>
                        <a:t>=</a:t>
                      </a:r>
                      <a:r>
                        <a:rPr lang="en-US" sz="1400" b="0" i="0" u="none" strike="noStrike" cap="none" baseline="-25000" dirty="0" smtClean="0">
                          <a:solidFill>
                            <a:schemeClr val="dk1"/>
                          </a:solidFill>
                          <a:latin typeface="Arial"/>
                          <a:ea typeface="Arial"/>
                          <a:cs typeface="Arial"/>
                          <a:sym typeface="Arial"/>
                        </a:rPr>
                        <a:t>B</a:t>
                      </a:r>
                      <a:r>
                        <a:rPr lang="en-US" sz="1400" b="0" i="0" u="none" strike="noStrike" cap="none" dirty="0">
                          <a:solidFill>
                            <a:schemeClr val="dk1"/>
                          </a:solidFill>
                          <a:latin typeface="Arial"/>
                          <a:ea typeface="Arial"/>
                          <a:cs typeface="Arial"/>
                          <a:sym typeface="Arial"/>
                        </a:rPr>
                        <a:t>, do </a:t>
                      </a:r>
                      <a:r>
                        <a:rPr lang="en-US" sz="1400" b="0" i="0" u="none" strike="noStrike" cap="none" dirty="0" err="1">
                          <a:solidFill>
                            <a:schemeClr val="dk1"/>
                          </a:solidFill>
                          <a:latin typeface="Arial"/>
                          <a:ea typeface="Arial"/>
                          <a:cs typeface="Arial"/>
                          <a:sym typeface="Arial"/>
                        </a:rPr>
                        <a:t>sau</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phản</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ứng</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có</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khí</a:t>
                      </a:r>
                      <a:r>
                        <a:rPr lang="en-US" sz="1400" b="0" i="0" u="none" strike="noStrike" cap="none" dirty="0">
                          <a:solidFill>
                            <a:schemeClr val="dk1"/>
                          </a:solidFill>
                          <a:latin typeface="Arial"/>
                          <a:ea typeface="Arial"/>
                          <a:cs typeface="Arial"/>
                          <a:sym typeface="Arial"/>
                        </a:rPr>
                        <a:t> carbon dioxide </a:t>
                      </a:r>
                      <a:r>
                        <a:rPr lang="en-US" sz="1400" b="0" i="0" u="none" strike="noStrike" cap="none" dirty="0" err="1">
                          <a:solidFill>
                            <a:schemeClr val="dk1"/>
                          </a:solidFill>
                          <a:latin typeface="Arial"/>
                          <a:ea typeface="Arial"/>
                          <a:cs typeface="Arial"/>
                          <a:sym typeface="Arial"/>
                        </a:rPr>
                        <a:t>thoát</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ra</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khỏi</a:t>
                      </a:r>
                      <a:r>
                        <a:rPr lang="en-US" sz="1400" b="0" i="0" u="none" strike="noStrike" cap="none" dirty="0">
                          <a:solidFill>
                            <a:schemeClr val="dk1"/>
                          </a:solidFill>
                          <a:latin typeface="Arial"/>
                          <a:ea typeface="Arial"/>
                          <a:cs typeface="Arial"/>
                          <a:sym typeface="Arial"/>
                        </a:rPr>
                        <a:t> </a:t>
                      </a:r>
                      <a:r>
                        <a:rPr lang="en-US" sz="1400" b="0" i="0" u="none" strike="noStrike" cap="none" dirty="0" err="1">
                          <a:solidFill>
                            <a:schemeClr val="dk1"/>
                          </a:solidFill>
                          <a:latin typeface="Arial"/>
                          <a:ea typeface="Arial"/>
                          <a:cs typeface="Arial"/>
                          <a:sym typeface="Arial"/>
                        </a:rPr>
                        <a:t>bình</a:t>
                      </a:r>
                      <a:r>
                        <a:rPr lang="en-US" sz="1400" b="0" i="0" u="none" strike="noStrike" cap="none" dirty="0">
                          <a:solidFill>
                            <a:schemeClr val="dk1"/>
                          </a:solidFill>
                          <a:latin typeface="Arial"/>
                          <a:ea typeface="Arial"/>
                          <a:cs typeface="Arial"/>
                          <a:sym typeface="Arial"/>
                        </a:rPr>
                        <a:t>.</a:t>
                      </a:r>
                      <a:endParaRPr sz="1400" u="none" strike="noStrike" cap="none" dirty="0"/>
                    </a:p>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xmlns="" val="10002"/>
                  </a:ext>
                </a:extLst>
              </a:tr>
              <a:tr h="459700">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1400" b="1" u="none" strike="noStrike" cap="none" baseline="30000" dirty="0" smtClean="0">
                          <a:solidFill>
                            <a:srgbClr val="FF0000"/>
                          </a:solidFill>
                          <a:latin typeface="Times New Roman"/>
                          <a:ea typeface="Times New Roman"/>
                          <a:cs typeface="Times New Roman"/>
                          <a:sym typeface="Times New Roman"/>
                        </a:rPr>
                        <a:t>m</a:t>
                      </a:r>
                      <a:r>
                        <a:rPr lang="en-US" sz="1400" b="1" u="none" strike="noStrike" cap="none" baseline="-25000" dirty="0" smtClean="0">
                          <a:solidFill>
                            <a:srgbClr val="FF0000"/>
                          </a:solidFill>
                          <a:latin typeface="Times New Roman"/>
                          <a:ea typeface="Times New Roman"/>
                          <a:cs typeface="Times New Roman"/>
                          <a:sym typeface="Times New Roman"/>
                        </a:rPr>
                        <a:t> Hydro chloric</a:t>
                      </a:r>
                      <a:r>
                        <a:rPr lang="en-US" sz="1400" b="1" u="none" strike="noStrike" cap="none" baseline="0" dirty="0" smtClean="0">
                          <a:solidFill>
                            <a:srgbClr val="FF0000"/>
                          </a:solidFill>
                          <a:latin typeface="Times New Roman"/>
                          <a:ea typeface="Times New Roman"/>
                          <a:cs typeface="Times New Roman"/>
                          <a:sym typeface="Times New Roman"/>
                        </a:rPr>
                        <a:t> </a:t>
                      </a:r>
                      <a:r>
                        <a:rPr lang="en-US" sz="1400" b="1" u="none" strike="noStrike" cap="none" baseline="-25000" dirty="0" smtClean="0">
                          <a:solidFill>
                            <a:srgbClr val="FF0000"/>
                          </a:solidFill>
                          <a:latin typeface="Times New Roman"/>
                          <a:ea typeface="Times New Roman"/>
                          <a:cs typeface="Times New Roman"/>
                          <a:sym typeface="Times New Roman"/>
                        </a:rPr>
                        <a:t>acid </a:t>
                      </a:r>
                      <a:r>
                        <a:rPr lang="en-US" sz="1400" b="1" u="none" strike="noStrike" cap="none" dirty="0">
                          <a:solidFill>
                            <a:srgbClr val="FF0000"/>
                          </a:solidFill>
                          <a:latin typeface="Times New Roman"/>
                          <a:ea typeface="Times New Roman"/>
                          <a:cs typeface="Times New Roman"/>
                          <a:sym typeface="Times New Roman"/>
                        </a:rPr>
                        <a:t>+ </a:t>
                      </a:r>
                      <a:r>
                        <a:rPr lang="en-US" sz="1400" b="1" u="none" strike="noStrike" cap="none" baseline="30000" dirty="0" err="1">
                          <a:solidFill>
                            <a:srgbClr val="FF0000"/>
                          </a:solidFill>
                          <a:latin typeface="Times New Roman"/>
                          <a:ea typeface="Times New Roman"/>
                          <a:cs typeface="Times New Roman"/>
                          <a:sym typeface="Times New Roman"/>
                        </a:rPr>
                        <a:t>m</a:t>
                      </a:r>
                      <a:r>
                        <a:rPr lang="en-US" sz="1400" b="1" u="none" strike="noStrike" cap="none" baseline="-25000" dirty="0" err="1">
                          <a:solidFill>
                            <a:srgbClr val="FF0000"/>
                          </a:solidFill>
                          <a:latin typeface="Times New Roman"/>
                          <a:ea typeface="Times New Roman"/>
                          <a:cs typeface="Times New Roman"/>
                          <a:sym typeface="Times New Roman"/>
                        </a:rPr>
                        <a:t>Sodium</a:t>
                      </a:r>
                      <a:r>
                        <a:rPr lang="en-US" sz="1400" b="1" u="none" strike="noStrike" cap="none" baseline="-25000" dirty="0">
                          <a:solidFill>
                            <a:srgbClr val="FF0000"/>
                          </a:solidFill>
                          <a:latin typeface="Times New Roman"/>
                          <a:ea typeface="Times New Roman"/>
                          <a:cs typeface="Times New Roman"/>
                          <a:sym typeface="Times New Roman"/>
                        </a:rPr>
                        <a:t> </a:t>
                      </a:r>
                      <a:r>
                        <a:rPr lang="en-US" sz="1400" b="1" u="none" strike="noStrike" cap="none" baseline="-25000" dirty="0" err="1">
                          <a:solidFill>
                            <a:srgbClr val="FF0000"/>
                          </a:solidFill>
                          <a:latin typeface="Times New Roman"/>
                          <a:ea typeface="Times New Roman"/>
                          <a:cs typeface="Times New Roman"/>
                          <a:sym typeface="Times New Roman"/>
                        </a:rPr>
                        <a:t>hydrogencarbonate</a:t>
                      </a:r>
                      <a:r>
                        <a:rPr lang="en-US" sz="1400" b="1" u="none" strike="noStrike" cap="none" baseline="-25000" dirty="0">
                          <a:solidFill>
                            <a:srgbClr val="FF0000"/>
                          </a:solidFill>
                          <a:latin typeface="Times New Roman"/>
                          <a:ea typeface="Times New Roman"/>
                          <a:cs typeface="Times New Roman"/>
                          <a:sym typeface="Times New Roman"/>
                        </a:rPr>
                        <a:t> </a:t>
                      </a:r>
                      <a:r>
                        <a:rPr lang="en-US" sz="1400" b="1" u="none" strike="noStrike" cap="none" dirty="0">
                          <a:solidFill>
                            <a:srgbClr val="FF0000"/>
                          </a:solidFill>
                          <a:latin typeface="Times New Roman"/>
                          <a:ea typeface="Times New Roman"/>
                          <a:cs typeface="Times New Roman"/>
                          <a:sym typeface="Times New Roman"/>
                        </a:rPr>
                        <a:t>=  </a:t>
                      </a:r>
                      <a:r>
                        <a:rPr lang="en-US" sz="1400" b="1" u="none" strike="noStrike" cap="none" baseline="30000" dirty="0" err="1">
                          <a:solidFill>
                            <a:srgbClr val="FF0000"/>
                          </a:solidFill>
                          <a:latin typeface="Times New Roman"/>
                          <a:ea typeface="Times New Roman"/>
                          <a:cs typeface="Times New Roman"/>
                          <a:sym typeface="Times New Roman"/>
                        </a:rPr>
                        <a:t>m</a:t>
                      </a:r>
                      <a:r>
                        <a:rPr lang="en-US" sz="1400" b="1" u="none" strike="noStrike" cap="none" baseline="-25000" dirty="0" err="1">
                          <a:solidFill>
                            <a:srgbClr val="FF0000"/>
                          </a:solidFill>
                          <a:latin typeface="Times New Roman"/>
                          <a:ea typeface="Times New Roman"/>
                          <a:cs typeface="Times New Roman"/>
                          <a:sym typeface="Times New Roman"/>
                        </a:rPr>
                        <a:t>Sodium</a:t>
                      </a:r>
                      <a:r>
                        <a:rPr lang="en-US" sz="1400" b="1" u="none" strike="noStrike" cap="none" baseline="-25000" dirty="0">
                          <a:solidFill>
                            <a:srgbClr val="FF0000"/>
                          </a:solidFill>
                          <a:latin typeface="Times New Roman"/>
                          <a:ea typeface="Times New Roman"/>
                          <a:cs typeface="Times New Roman"/>
                          <a:sym typeface="Times New Roman"/>
                        </a:rPr>
                        <a:t> </a:t>
                      </a:r>
                      <a:r>
                        <a:rPr lang="en-US" sz="1400" b="1" u="none" strike="noStrike" cap="none" baseline="-25000" dirty="0" smtClean="0">
                          <a:solidFill>
                            <a:srgbClr val="FF0000"/>
                          </a:solidFill>
                          <a:latin typeface="Times New Roman"/>
                          <a:ea typeface="Times New Roman"/>
                          <a:cs typeface="Times New Roman"/>
                          <a:sym typeface="Times New Roman"/>
                        </a:rPr>
                        <a:t>chloride </a:t>
                      </a:r>
                      <a:r>
                        <a:rPr lang="en-US" sz="1400" b="1" u="none" strike="noStrike" cap="none" dirty="0">
                          <a:solidFill>
                            <a:srgbClr val="FF0000"/>
                          </a:solidFill>
                          <a:latin typeface="Times New Roman"/>
                          <a:ea typeface="Times New Roman"/>
                          <a:cs typeface="Times New Roman"/>
                          <a:sym typeface="Times New Roman"/>
                        </a:rPr>
                        <a:t>+  </a:t>
                      </a:r>
                      <a:r>
                        <a:rPr lang="en-US" sz="1400" b="1" u="none" strike="noStrike" cap="none" baseline="30000" dirty="0" err="1">
                          <a:solidFill>
                            <a:srgbClr val="FF0000"/>
                          </a:solidFill>
                          <a:latin typeface="Times New Roman"/>
                          <a:ea typeface="Times New Roman"/>
                          <a:cs typeface="Times New Roman"/>
                          <a:sym typeface="Times New Roman"/>
                        </a:rPr>
                        <a:t>m</a:t>
                      </a:r>
                      <a:r>
                        <a:rPr lang="en-US" sz="1400" b="1" u="none" strike="noStrike" cap="none" baseline="-25000" dirty="0" err="1">
                          <a:solidFill>
                            <a:srgbClr val="FF0000"/>
                          </a:solidFill>
                          <a:latin typeface="Times New Roman"/>
                          <a:ea typeface="Times New Roman"/>
                          <a:cs typeface="Times New Roman"/>
                          <a:sym typeface="Times New Roman"/>
                        </a:rPr>
                        <a:t>Carbon</a:t>
                      </a:r>
                      <a:r>
                        <a:rPr lang="en-US" sz="1400" b="1" u="none" strike="noStrike" cap="none" baseline="-25000" dirty="0">
                          <a:solidFill>
                            <a:srgbClr val="FF0000"/>
                          </a:solidFill>
                          <a:latin typeface="Times New Roman"/>
                          <a:ea typeface="Times New Roman"/>
                          <a:cs typeface="Times New Roman"/>
                          <a:sym typeface="Times New Roman"/>
                        </a:rPr>
                        <a:t> dioxide </a:t>
                      </a:r>
                      <a:r>
                        <a:rPr lang="en-US" sz="1400" b="1" u="none" strike="noStrike" cap="none" dirty="0">
                          <a:solidFill>
                            <a:srgbClr val="FF0000"/>
                          </a:solidFill>
                          <a:latin typeface="Times New Roman"/>
                          <a:ea typeface="Times New Roman"/>
                          <a:cs typeface="Times New Roman"/>
                          <a:sym typeface="Times New Roman"/>
                        </a:rPr>
                        <a:t>+  </a:t>
                      </a:r>
                      <a:r>
                        <a:rPr lang="en-US" sz="1400" b="1" u="none" strike="noStrike" cap="none" baseline="30000" dirty="0" err="1">
                          <a:solidFill>
                            <a:srgbClr val="FF0000"/>
                          </a:solidFill>
                          <a:latin typeface="Times New Roman"/>
                          <a:ea typeface="Times New Roman"/>
                          <a:cs typeface="Times New Roman"/>
                          <a:sym typeface="Times New Roman"/>
                        </a:rPr>
                        <a:t>m</a:t>
                      </a:r>
                      <a:r>
                        <a:rPr lang="en-US" sz="1400" b="1" u="none" strike="noStrike" cap="none" baseline="-25000" dirty="0" err="1">
                          <a:solidFill>
                            <a:srgbClr val="FF0000"/>
                          </a:solidFill>
                          <a:latin typeface="Times New Roman"/>
                          <a:ea typeface="Times New Roman"/>
                          <a:cs typeface="Times New Roman"/>
                          <a:sym typeface="Times New Roman"/>
                        </a:rPr>
                        <a:t>nước</a:t>
                      </a:r>
                      <a:endParaRPr sz="1400" b="1" u="none" strike="noStrike" cap="none" dirty="0">
                        <a:solidFill>
                          <a:srgbClr val="FF0000"/>
                        </a:solidFill>
                        <a:latin typeface="Times New Roman"/>
                        <a:ea typeface="Times New Roman"/>
                        <a:cs typeface="Times New Roman"/>
                        <a:sym typeface="Times New Roman"/>
                      </a:endParaRPr>
                    </a:p>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xmlns="" val="10003"/>
                  </a:ext>
                </a:extLst>
              </a:tr>
              <a:tr h="4597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Phương trình chữ</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dirty="0" smtClean="0">
                          <a:solidFill>
                            <a:schemeClr val="dk1"/>
                          </a:solidFill>
                          <a:latin typeface="Arial"/>
                          <a:ea typeface="Arial"/>
                          <a:cs typeface="Arial"/>
                          <a:sym typeface="Arial"/>
                        </a:rPr>
                        <a:t>Hydro</a:t>
                      </a:r>
                      <a:r>
                        <a:rPr lang="en-US" sz="1400" b="0" i="0" u="none" strike="noStrike" cap="none" baseline="0" dirty="0" smtClean="0">
                          <a:solidFill>
                            <a:schemeClr val="dk1"/>
                          </a:solidFill>
                          <a:latin typeface="Arial"/>
                          <a:ea typeface="Arial"/>
                          <a:cs typeface="Arial"/>
                          <a:sym typeface="Arial"/>
                        </a:rPr>
                        <a:t> chloric</a:t>
                      </a:r>
                      <a:r>
                        <a:rPr lang="en-US" sz="1400" b="0" i="0" u="none" strike="noStrike" cap="none" dirty="0" smtClean="0">
                          <a:solidFill>
                            <a:schemeClr val="dk1"/>
                          </a:solidFill>
                          <a:latin typeface="Arial"/>
                          <a:ea typeface="Arial"/>
                          <a:cs typeface="Arial"/>
                          <a:sym typeface="Arial"/>
                        </a:rPr>
                        <a:t> acid + </a:t>
                      </a:r>
                      <a:r>
                        <a:rPr lang="en-US" sz="1400" b="0" i="0" u="none" strike="noStrike" cap="none" dirty="0">
                          <a:solidFill>
                            <a:schemeClr val="dk1"/>
                          </a:solidFill>
                          <a:latin typeface="Arial"/>
                          <a:ea typeface="Arial"/>
                          <a:cs typeface="Arial"/>
                          <a:sym typeface="Arial"/>
                        </a:rPr>
                        <a:t>Sodium </a:t>
                      </a:r>
                      <a:r>
                        <a:rPr lang="en-US" sz="1400" b="0" i="0" u="none" strike="noStrike" cap="none" dirty="0" err="1">
                          <a:solidFill>
                            <a:schemeClr val="dk1"/>
                          </a:solidFill>
                          <a:latin typeface="Arial"/>
                          <a:ea typeface="Arial"/>
                          <a:cs typeface="Arial"/>
                          <a:sym typeface="Arial"/>
                        </a:rPr>
                        <a:t>hydrogencarbonate</a:t>
                      </a:r>
                      <a:r>
                        <a:rPr lang="en-US" sz="1400" b="0" i="0" u="none" strike="noStrike" cap="none" dirty="0">
                          <a:solidFill>
                            <a:schemeClr val="dk1"/>
                          </a:solidFill>
                          <a:latin typeface="Arial"/>
                          <a:ea typeface="Arial"/>
                          <a:cs typeface="Arial"/>
                          <a:sym typeface="Arial"/>
                        </a:rPr>
                        <a:t> → Sodium </a:t>
                      </a:r>
                      <a:r>
                        <a:rPr lang="en-US" sz="1400" b="0" i="0" u="none" strike="noStrike" cap="none" dirty="0" smtClean="0">
                          <a:solidFill>
                            <a:schemeClr val="dk1"/>
                          </a:solidFill>
                          <a:latin typeface="Arial"/>
                          <a:ea typeface="Arial"/>
                          <a:cs typeface="Arial"/>
                          <a:sym typeface="Arial"/>
                        </a:rPr>
                        <a:t>chloride </a:t>
                      </a:r>
                      <a:r>
                        <a:rPr lang="en-US" sz="1400" b="0" i="0" u="none" strike="noStrike" cap="none" dirty="0">
                          <a:solidFill>
                            <a:schemeClr val="dk1"/>
                          </a:solidFill>
                          <a:latin typeface="Arial"/>
                          <a:ea typeface="Arial"/>
                          <a:cs typeface="Arial"/>
                          <a:sym typeface="Arial"/>
                        </a:rPr>
                        <a:t>+ Carbon dioxide + </a:t>
                      </a:r>
                      <a:r>
                        <a:rPr lang="en-US" sz="1400" b="0" i="0" u="none" strike="noStrike" cap="none" dirty="0" err="1">
                          <a:solidFill>
                            <a:schemeClr val="dk1"/>
                          </a:solidFill>
                          <a:latin typeface="Arial"/>
                          <a:ea typeface="Arial"/>
                          <a:cs typeface="Arial"/>
                          <a:sym typeface="Arial"/>
                        </a:rPr>
                        <a:t>nước</a:t>
                      </a:r>
                      <a:endParaRPr sz="1400" u="none" strike="noStrike" cap="none" dirty="0"/>
                    </a:p>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xmlns="" val="10004"/>
                  </a:ext>
                </a:extLst>
              </a:tr>
            </a:tbl>
          </a:graphicData>
        </a:graphic>
      </p:graphicFrame>
      <p:sp>
        <p:nvSpPr>
          <p:cNvPr id="298" name="Google Shape;298;p32"/>
          <p:cNvSpPr txBox="1"/>
          <p:nvPr/>
        </p:nvSpPr>
        <p:spPr>
          <a:xfrm>
            <a:off x="564571" y="4312503"/>
            <a:ext cx="8077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Times New Roman"/>
                <a:ea typeface="Times New Roman"/>
                <a:cs typeface="Times New Roman"/>
                <a:sym typeface="Times New Roman"/>
              </a:rPr>
              <a:t>=&gt; Nhận xét: Tổng khối lượng các chất tham gia bằng tổng khối lượng các chất sản phẩm.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pic>
        <p:nvPicPr>
          <p:cNvPr id="303" name="Google Shape;303;p33" descr="Lomonosov"/>
          <p:cNvPicPr preferRelativeResize="0"/>
          <p:nvPr/>
        </p:nvPicPr>
        <p:blipFill rotWithShape="1">
          <a:blip r:embed="rId3">
            <a:alphaModFix/>
          </a:blip>
          <a:srcRect/>
          <a:stretch/>
        </p:blipFill>
        <p:spPr>
          <a:xfrm>
            <a:off x="4914900" y="2237508"/>
            <a:ext cx="3522518" cy="2048741"/>
          </a:xfrm>
          <a:prstGeom prst="rect">
            <a:avLst/>
          </a:prstGeom>
          <a:noFill/>
          <a:ln>
            <a:noFill/>
          </a:ln>
        </p:spPr>
      </p:pic>
      <p:sp>
        <p:nvSpPr>
          <p:cNvPr id="304" name="Google Shape;304;p33"/>
          <p:cNvSpPr txBox="1"/>
          <p:nvPr/>
        </p:nvSpPr>
        <p:spPr>
          <a:xfrm>
            <a:off x="5257800" y="4457700"/>
            <a:ext cx="2514600" cy="7155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chemeClr val="dk1"/>
                </a:solidFill>
                <a:latin typeface="Times New Roman"/>
                <a:ea typeface="Times New Roman"/>
                <a:cs typeface="Times New Roman"/>
                <a:sym typeface="Times New Roman"/>
              </a:rPr>
              <a:t>L«- m«- n«- x«p</a:t>
            </a:r>
            <a:endParaRPr/>
          </a:p>
          <a:p>
            <a:pPr marL="0" marR="0" lvl="0" indent="0" algn="ctr" rtl="0">
              <a:spcBef>
                <a:spcPts val="750"/>
              </a:spcBef>
              <a:spcAft>
                <a:spcPts val="0"/>
              </a:spcAft>
              <a:buNone/>
            </a:pPr>
            <a:r>
              <a:rPr lang="en-US" sz="1500" b="1">
                <a:solidFill>
                  <a:schemeClr val="dk1"/>
                </a:solidFill>
                <a:latin typeface="Arial"/>
                <a:ea typeface="Arial"/>
                <a:cs typeface="Arial"/>
                <a:sym typeface="Arial"/>
              </a:rPr>
              <a:t> (1711-1765</a:t>
            </a:r>
            <a:r>
              <a:rPr lang="en-US" sz="1500">
                <a:solidFill>
                  <a:schemeClr val="dk1"/>
                </a:solidFill>
                <a:latin typeface="Arial"/>
                <a:ea typeface="Arial"/>
                <a:cs typeface="Arial"/>
                <a:sym typeface="Arial"/>
              </a:rPr>
              <a:t>)</a:t>
            </a:r>
            <a:r>
              <a:rPr lang="en-US" sz="1500">
                <a:solidFill>
                  <a:schemeClr val="dk2"/>
                </a:solidFill>
                <a:latin typeface="Arial"/>
                <a:ea typeface="Arial"/>
                <a:cs typeface="Arial"/>
                <a:sym typeface="Arial"/>
              </a:rPr>
              <a:t> </a:t>
            </a:r>
            <a:endParaRPr/>
          </a:p>
        </p:txBody>
      </p:sp>
      <p:pic>
        <p:nvPicPr>
          <p:cNvPr id="305" name="Google Shape;305;p33" descr="Antoine_Lavoisier_-_Phap_(1743-1794)"/>
          <p:cNvPicPr preferRelativeResize="0"/>
          <p:nvPr/>
        </p:nvPicPr>
        <p:blipFill rotWithShape="1">
          <a:blip r:embed="rId4">
            <a:alphaModFix/>
          </a:blip>
          <a:srcRect/>
          <a:stretch/>
        </p:blipFill>
        <p:spPr>
          <a:xfrm>
            <a:off x="1087581" y="2237508"/>
            <a:ext cx="3347605" cy="2167370"/>
          </a:xfrm>
          <a:prstGeom prst="rect">
            <a:avLst/>
          </a:prstGeom>
          <a:noFill/>
          <a:ln>
            <a:noFill/>
          </a:ln>
        </p:spPr>
      </p:pic>
      <p:sp>
        <p:nvSpPr>
          <p:cNvPr id="306" name="Google Shape;306;p33"/>
          <p:cNvSpPr txBox="1"/>
          <p:nvPr/>
        </p:nvSpPr>
        <p:spPr>
          <a:xfrm>
            <a:off x="1828800" y="4457700"/>
            <a:ext cx="2400300" cy="7848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1">
                <a:solidFill>
                  <a:schemeClr val="dk1"/>
                </a:solidFill>
                <a:latin typeface="Times New Roman"/>
                <a:ea typeface="Times New Roman"/>
                <a:cs typeface="Times New Roman"/>
                <a:sym typeface="Times New Roman"/>
              </a:rPr>
              <a:t>La- voa – diª</a:t>
            </a:r>
            <a:endParaRPr/>
          </a:p>
          <a:p>
            <a:pPr marL="0" marR="0" lvl="0" indent="0" algn="ctr" rtl="0">
              <a:spcBef>
                <a:spcPts val="900"/>
              </a:spcBef>
              <a:spcAft>
                <a:spcPts val="0"/>
              </a:spcAft>
              <a:buNone/>
            </a:pPr>
            <a:r>
              <a:rPr lang="en-US" sz="1800" b="1">
                <a:solidFill>
                  <a:schemeClr val="dk1"/>
                </a:solidFill>
                <a:latin typeface="Arial"/>
                <a:ea typeface="Arial"/>
                <a:cs typeface="Arial"/>
                <a:sym typeface="Arial"/>
              </a:rPr>
              <a:t>(1743-1794</a:t>
            </a:r>
            <a:r>
              <a:rPr lang="en-US" sz="1800">
                <a:solidFill>
                  <a:schemeClr val="dk1"/>
                </a:solidFill>
                <a:latin typeface="Arial"/>
                <a:ea typeface="Arial"/>
                <a:cs typeface="Arial"/>
                <a:sym typeface="Arial"/>
              </a:rPr>
              <a:t>)</a:t>
            </a:r>
            <a:endParaRPr/>
          </a:p>
        </p:txBody>
      </p:sp>
      <p:sp>
        <p:nvSpPr>
          <p:cNvPr id="307" name="Google Shape;307;p33"/>
          <p:cNvSpPr txBox="1"/>
          <p:nvPr/>
        </p:nvSpPr>
        <p:spPr>
          <a:xfrm>
            <a:off x="484909" y="388795"/>
            <a:ext cx="8458200" cy="1569660"/>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Hai nhà khoa học Lô - mô - nô - xôp (người Nga, 1711 - 1765) và La - von - die (người Pháp, 1743 - 1794) đã tiến hành độc lập với những thí nghiệm được cân đo chính xác, từ đó phát hiện ra định luật bảo toàn khối lượng.  </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2000"/>
                                        <p:tgtEl>
                                          <p:spTgt spid="305"/>
                                        </p:tgtEl>
                                      </p:cBhvr>
                                    </p:animEffect>
                                  </p:childTnLst>
                                </p:cTn>
                              </p:par>
                              <p:par>
                                <p:cTn id="8" presetID="10" presetClass="entr" presetSubtype="0" fill="hold" nodeType="withEffect">
                                  <p:stCondLst>
                                    <p:cond delay="0"/>
                                  </p:stCondLst>
                                  <p:childTnLst>
                                    <p:set>
                                      <p:cBhvr>
                                        <p:cTn id="9" dur="1" fill="hold">
                                          <p:stCondLst>
                                            <p:cond delay="0"/>
                                          </p:stCondLst>
                                        </p:cTn>
                                        <p:tgtEl>
                                          <p:spTgt spid="306"/>
                                        </p:tgtEl>
                                        <p:attrNameLst>
                                          <p:attrName>style.visibility</p:attrName>
                                        </p:attrNameLst>
                                      </p:cBhvr>
                                      <p:to>
                                        <p:strVal val="visible"/>
                                      </p:to>
                                    </p:set>
                                    <p:animEffect transition="in" filter="fade">
                                      <p:cBhvr>
                                        <p:cTn id="10" dur="2000"/>
                                        <p:tgtEl>
                                          <p:spTgt spid="30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3"/>
                                        </p:tgtEl>
                                        <p:attrNameLst>
                                          <p:attrName>style.visibility</p:attrName>
                                        </p:attrNameLst>
                                      </p:cBhvr>
                                      <p:to>
                                        <p:strVal val="visible"/>
                                      </p:to>
                                    </p:set>
                                    <p:animEffect transition="in" filter="fade">
                                      <p:cBhvr>
                                        <p:cTn id="15" dur="2000"/>
                                        <p:tgtEl>
                                          <p:spTgt spid="303"/>
                                        </p:tgtEl>
                                      </p:cBhvr>
                                    </p:animEffect>
                                  </p:childTnLst>
                                </p:cTn>
                              </p:par>
                              <p:par>
                                <p:cTn id="16" presetID="10" presetClass="entr" presetSubtype="0" fill="hold" nodeType="withEffect">
                                  <p:stCondLst>
                                    <p:cond delay="0"/>
                                  </p:stCondLst>
                                  <p:childTnLst>
                                    <p:set>
                                      <p:cBhvr>
                                        <p:cTn id="17" dur="1" fill="hold">
                                          <p:stCondLst>
                                            <p:cond delay="0"/>
                                          </p:stCondLst>
                                        </p:cTn>
                                        <p:tgtEl>
                                          <p:spTgt spid="304"/>
                                        </p:tgtEl>
                                        <p:attrNameLst>
                                          <p:attrName>style.visibility</p:attrName>
                                        </p:attrNameLst>
                                      </p:cBhvr>
                                      <p:to>
                                        <p:strVal val="visible"/>
                                      </p:to>
                                    </p:set>
                                    <p:animEffect transition="in" filter="fade">
                                      <p:cBhvr>
                                        <p:cTn id="18" dur="2000"/>
                                        <p:tgtEl>
                                          <p:spTgt spid="30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07"/>
                                        </p:tgtEl>
                                        <p:attrNameLst>
                                          <p:attrName>style.visibility</p:attrName>
                                        </p:attrNameLst>
                                      </p:cBhvr>
                                      <p:to>
                                        <p:strVal val="visible"/>
                                      </p:to>
                                    </p:set>
                                    <p:animEffect transition="in" filter="fade">
                                      <p:cBhvr>
                                        <p:cTn id="23" dur="500"/>
                                        <p:tgtEl>
                                          <p:spTgt spid="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34"/>
          <p:cNvSpPr/>
          <p:nvPr/>
        </p:nvSpPr>
        <p:spPr>
          <a:xfrm>
            <a:off x="2767013" y="336839"/>
            <a:ext cx="5689600" cy="2952750"/>
          </a:xfrm>
          <a:prstGeom prst="cloudCallout">
            <a:avLst>
              <a:gd name="adj1" fmla="val -12889"/>
              <a:gd name="adj2" fmla="val 74569"/>
            </a:avLst>
          </a:prstGeom>
          <a:gradFill>
            <a:gsLst>
              <a:gs pos="0">
                <a:srgbClr val="99C6FF"/>
              </a:gs>
              <a:gs pos="35000">
                <a:srgbClr val="B9D7FF"/>
              </a:gs>
              <a:gs pos="100000">
                <a:srgbClr val="E1EFFF"/>
              </a:gs>
            </a:gsLst>
            <a:lin ang="16200000" scaled="0"/>
          </a:gradFill>
          <a:ln w="9525" cap="flat" cmpd="sng">
            <a:solidFill>
              <a:srgbClr val="4887C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i="1">
                <a:solidFill>
                  <a:schemeClr val="dk1"/>
                </a:solidFill>
                <a:latin typeface="Times New Roman"/>
                <a:ea typeface="Times New Roman"/>
                <a:cs typeface="Times New Roman"/>
                <a:sym typeface="Times New Roman"/>
              </a:rPr>
              <a:t>Trong phản ứng hoá học, chất biến đổi nhưng tại sao khối lượng không thay đổi ?</a:t>
            </a:r>
            <a:endParaRPr/>
          </a:p>
          <a:p>
            <a:pPr marL="0" marR="0" lvl="0" indent="0" algn="ctr" rtl="0">
              <a:spcBef>
                <a:spcPts val="0"/>
              </a:spcBef>
              <a:spcAft>
                <a:spcPts val="0"/>
              </a:spcAft>
              <a:buNone/>
            </a:pPr>
            <a:endParaRPr sz="2800" b="1">
              <a:solidFill>
                <a:schemeClr val="dk1"/>
              </a:solidFill>
              <a:latin typeface="Times New Roman"/>
              <a:ea typeface="Times New Roman"/>
              <a:cs typeface="Times New Roman"/>
              <a:sym typeface="Times New Roman"/>
            </a:endParaRPr>
          </a:p>
        </p:txBody>
      </p:sp>
      <p:pic>
        <p:nvPicPr>
          <p:cNvPr id="313" name="Google Shape;313;p34" descr="https://img4.thuthuatphanmem.vn/uploads/2020/03/24/hinh-anh-hoat-hinh-suy-nghi_111443338.jpg"/>
          <p:cNvPicPr preferRelativeResize="0"/>
          <p:nvPr/>
        </p:nvPicPr>
        <p:blipFill rotWithShape="1">
          <a:blip r:embed="rId3">
            <a:alphaModFix/>
          </a:blip>
          <a:srcRect/>
          <a:stretch/>
        </p:blipFill>
        <p:spPr>
          <a:xfrm>
            <a:off x="15164" y="2124210"/>
            <a:ext cx="2751849" cy="2932699"/>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mô tả diễn biến phản ứng hóa học giữa hydrogen và oxygen tạo thành nước. - YouTub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248273" y="1564423"/>
            <a:ext cx="4876800" cy="2743200"/>
          </a:xfrm>
          <a:prstGeom prst="rect">
            <a:avLst/>
          </a:prstGeom>
        </p:spPr>
      </p:pic>
      <p:sp>
        <p:nvSpPr>
          <p:cNvPr id="5" name="Google Shape;365;p35"/>
          <p:cNvSpPr txBox="1">
            <a:spLocks noGrp="1"/>
          </p:cNvSpPr>
          <p:nvPr>
            <p:ph type="title"/>
          </p:nvPr>
        </p:nvSpPr>
        <p:spPr>
          <a:xfrm>
            <a:off x="720000" y="540000"/>
            <a:ext cx="7933346" cy="738623"/>
          </a:xfrm>
          <a:prstGeom prst="rect">
            <a:avLst/>
          </a:prstGeom>
          <a:noFill/>
          <a:ln>
            <a:noFill/>
          </a:ln>
        </p:spPr>
        <p:txBody>
          <a:bodyPr spcFirstLastPara="1" wrap="square" lIns="91425" tIns="45700" rIns="91425" bIns="45700" anchor="t" anchorCtr="0">
            <a:spAutoFit/>
          </a:bodyPr>
          <a:lstStyle/>
          <a:p>
            <a:pPr algn="l"/>
            <a:r>
              <a:rPr lang="en-US" sz="2800" b="1" i="1" dirty="0" err="1">
                <a:solidFill>
                  <a:schemeClr val="dk1"/>
                </a:solidFill>
                <a:latin typeface="Times New Roman"/>
                <a:ea typeface="Times New Roman"/>
                <a:cs typeface="Times New Roman"/>
                <a:sym typeface="Times New Roman"/>
              </a:rPr>
              <a:t>Diễn</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biến</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của</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phản</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ứng</a:t>
            </a:r>
            <a:r>
              <a:rPr lang="en-US" sz="2800" b="1" i="1" dirty="0">
                <a:solidFill>
                  <a:schemeClr val="dk1"/>
                </a:solidFill>
                <a:latin typeface="Times New Roman"/>
                <a:ea typeface="Times New Roman"/>
                <a:cs typeface="Times New Roman"/>
                <a:sym typeface="Times New Roman"/>
              </a:rPr>
              <a:t> </a:t>
            </a:r>
            <a:r>
              <a:rPr lang="en-US" sz="2800" b="1" i="1" dirty="0" err="1">
                <a:solidFill>
                  <a:schemeClr val="dk1"/>
                </a:solidFill>
                <a:latin typeface="Times New Roman"/>
                <a:ea typeface="Times New Roman"/>
                <a:cs typeface="Times New Roman"/>
                <a:sym typeface="Times New Roman"/>
              </a:rPr>
              <a:t>giữa</a:t>
            </a:r>
            <a:r>
              <a:rPr lang="en-US" sz="2800" b="1" i="1" dirty="0">
                <a:solidFill>
                  <a:schemeClr val="dk1"/>
                </a:solidFill>
                <a:latin typeface="Times New Roman"/>
                <a:ea typeface="Times New Roman"/>
                <a:cs typeface="Times New Roman"/>
                <a:sym typeface="Times New Roman"/>
              </a:rPr>
              <a:t> </a:t>
            </a:r>
            <a:r>
              <a:rPr lang="en-US" sz="2800" dirty="0" smtClean="0">
                <a:latin typeface="Arial"/>
                <a:ea typeface="Times New Roman"/>
                <a:cs typeface="Arial"/>
                <a:sym typeface="Arial"/>
              </a:rPr>
              <a:t>Hydrogen</a:t>
            </a:r>
            <a:r>
              <a:rPr lang="en-US" sz="2800" dirty="0" smtClean="0">
                <a:solidFill>
                  <a:schemeClr val="dk1"/>
                </a:solidFill>
                <a:latin typeface="Arial"/>
                <a:ea typeface="Arial"/>
                <a:cs typeface="Arial"/>
                <a:sym typeface="Arial"/>
              </a:rPr>
              <a:t> </a:t>
            </a:r>
            <a:r>
              <a:rPr lang="en-US" sz="2800" b="1" i="1" dirty="0" smtClean="0">
                <a:solidFill>
                  <a:schemeClr val="dk1"/>
                </a:solidFill>
                <a:latin typeface="Times New Roman"/>
                <a:ea typeface="Times New Roman"/>
                <a:cs typeface="Times New Roman"/>
                <a:sym typeface="Times New Roman"/>
              </a:rPr>
              <a:t>(</a:t>
            </a:r>
            <a:r>
              <a:rPr lang="en-US" dirty="0" smtClean="0"/>
              <a:t>H</a:t>
            </a:r>
            <a:r>
              <a:rPr lang="en-US" baseline="-25000" dirty="0" smtClean="0"/>
              <a:t>2</a:t>
            </a:r>
            <a:r>
              <a:rPr lang="en-US" sz="2800" b="1" i="1" baseline="-25000" dirty="0" smtClean="0">
                <a:solidFill>
                  <a:schemeClr val="dk1"/>
                </a:solidFill>
                <a:latin typeface="Times New Roman"/>
                <a:ea typeface="Times New Roman"/>
                <a:cs typeface="Times New Roman"/>
                <a:sym typeface="Times New Roman"/>
              </a:rPr>
              <a:t> </a:t>
            </a:r>
            <a:r>
              <a:rPr lang="en-US" sz="2800" b="1" i="1" dirty="0">
                <a:solidFill>
                  <a:schemeClr val="dk1"/>
                </a:solidFill>
                <a:latin typeface="Times New Roman"/>
                <a:ea typeface="Times New Roman"/>
                <a:cs typeface="Times New Roman"/>
                <a:sym typeface="Times New Roman"/>
              </a:rPr>
              <a:t>)  </a:t>
            </a:r>
            <a:r>
              <a:rPr lang="en-US" sz="2800" b="1" i="1" dirty="0" err="1" smtClean="0">
                <a:solidFill>
                  <a:schemeClr val="dk1"/>
                </a:solidFill>
                <a:latin typeface="Times New Roman"/>
                <a:ea typeface="Times New Roman"/>
                <a:cs typeface="Times New Roman"/>
                <a:sym typeface="Times New Roman"/>
              </a:rPr>
              <a:t>và</a:t>
            </a:r>
            <a:r>
              <a:rPr lang="en-US" sz="2800" b="1" i="1" dirty="0">
                <a:latin typeface="Times New Roman"/>
                <a:ea typeface="Times New Roman"/>
                <a:cs typeface="Times New Roman"/>
                <a:sym typeface="Times New Roman"/>
              </a:rPr>
              <a:t> </a:t>
            </a:r>
            <a:r>
              <a:rPr lang="en-US" sz="2800" b="1" i="1" dirty="0" smtClean="0">
                <a:latin typeface="Times New Roman"/>
                <a:ea typeface="Times New Roman"/>
                <a:cs typeface="Times New Roman"/>
                <a:sym typeface="Times New Roman"/>
              </a:rPr>
              <a:t>Oxygen</a:t>
            </a:r>
            <a:r>
              <a:rPr lang="en-US" sz="2800" dirty="0" smtClean="0">
                <a:solidFill>
                  <a:schemeClr val="dk1"/>
                </a:solidFill>
                <a:latin typeface="Arial"/>
                <a:ea typeface="Arial"/>
                <a:cs typeface="Arial"/>
                <a:sym typeface="Arial"/>
              </a:rPr>
              <a:t> </a:t>
            </a:r>
            <a:r>
              <a:rPr lang="en-US" sz="2800" b="1" i="1" dirty="0" smtClean="0">
                <a:solidFill>
                  <a:schemeClr val="dk1"/>
                </a:solidFill>
                <a:latin typeface="Times New Roman"/>
                <a:ea typeface="Times New Roman"/>
                <a:cs typeface="Times New Roman"/>
                <a:sym typeface="Times New Roman"/>
              </a:rPr>
              <a:t>(O</a:t>
            </a:r>
            <a:r>
              <a:rPr lang="en-US" sz="2800" b="1" i="1" baseline="-25000" dirty="0" smtClean="0">
                <a:solidFill>
                  <a:schemeClr val="dk1"/>
                </a:solidFill>
                <a:latin typeface="Times New Roman"/>
                <a:ea typeface="Times New Roman"/>
                <a:cs typeface="Times New Roman"/>
                <a:sym typeface="Times New Roman"/>
              </a:rPr>
              <a:t>2 </a:t>
            </a:r>
            <a:r>
              <a:rPr lang="en-US" sz="2800" b="1" i="1" dirty="0">
                <a:solidFill>
                  <a:schemeClr val="dk1"/>
                </a:solidFill>
                <a:latin typeface="Times New Roman"/>
                <a:ea typeface="Times New Roman"/>
                <a:cs typeface="Times New Roman"/>
                <a:sym typeface="Times New Roman"/>
              </a:rPr>
              <a:t>)</a:t>
            </a:r>
            <a:endParaRPr dirty="0"/>
          </a:p>
        </p:txBody>
      </p:sp>
    </p:spTree>
    <p:extLst>
      <p:ext uri="{BB962C8B-B14F-4D97-AF65-F5344CB8AC3E}">
        <p14:creationId xmlns:p14="http://schemas.microsoft.com/office/powerpoint/2010/main" val="940721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36"/>
          <p:cNvSpPr txBox="1"/>
          <p:nvPr/>
        </p:nvSpPr>
        <p:spPr>
          <a:xfrm>
            <a:off x="2438400" y="-679449"/>
            <a:ext cx="403860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hlink"/>
                </a:solidFill>
                <a:latin typeface="Times New Roman"/>
                <a:ea typeface="Times New Roman"/>
                <a:cs typeface="Times New Roman"/>
                <a:sym typeface="Times New Roman"/>
              </a:rPr>
              <a:t>PHIẾU HỌC TẬP</a:t>
            </a:r>
            <a:endParaRPr/>
          </a:p>
        </p:txBody>
      </p:sp>
      <p:sp>
        <p:nvSpPr>
          <p:cNvPr id="371" name="Google Shape;371;p36"/>
          <p:cNvSpPr txBox="1"/>
          <p:nvPr/>
        </p:nvSpPr>
        <p:spPr>
          <a:xfrm>
            <a:off x="235527" y="988516"/>
            <a:ext cx="8763000" cy="3785652"/>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dirty="0">
                <a:solidFill>
                  <a:schemeClr val="dk1"/>
                </a:solidFill>
                <a:latin typeface="Arial"/>
                <a:ea typeface="Arial"/>
                <a:cs typeface="Arial"/>
                <a:sym typeface="Arial"/>
              </a:rPr>
              <a:t>2. </a:t>
            </a:r>
            <a:r>
              <a:rPr lang="en-US" sz="2400" dirty="0" err="1">
                <a:solidFill>
                  <a:schemeClr val="dk1"/>
                </a:solidFill>
                <a:latin typeface="Arial"/>
                <a:ea typeface="Arial"/>
                <a:cs typeface="Arial"/>
                <a:sym typeface="Arial"/>
              </a:rPr>
              <a:t>Quan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sát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sơ</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đồ</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phản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ứng</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hóa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học</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sau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và</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cho</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biết</a:t>
            </a:r>
            <a:r>
              <a:rPr lang="en-US" sz="2400" dirty="0">
                <a:solidFill>
                  <a:schemeClr val="dk1"/>
                </a:solidFill>
                <a:latin typeface="Arial"/>
                <a:ea typeface="Arial"/>
                <a:cs typeface="Arial"/>
                <a:sym typeface="Arial"/>
              </a:rPr>
              <a:t>?</a:t>
            </a:r>
            <a:endParaRPr sz="2400" dirty="0">
              <a:solidFill>
                <a:srgbClr val="1E1C11"/>
              </a:solidFill>
              <a:latin typeface="Times New Roman"/>
              <a:ea typeface="Times New Roman"/>
              <a:cs typeface="Times New Roman"/>
              <a:sym typeface="Times New Roman"/>
            </a:endParaRPr>
          </a:p>
          <a:p>
            <a:pPr marL="342900" marR="0" lvl="0" indent="-342900" algn="l" rtl="0">
              <a:spcBef>
                <a:spcPts val="0"/>
              </a:spcBef>
              <a:spcAft>
                <a:spcPts val="0"/>
              </a:spcAft>
              <a:buNone/>
            </a:pPr>
            <a:r>
              <a:rPr lang="en-US" sz="2400" dirty="0">
                <a:solidFill>
                  <a:schemeClr val="dk1"/>
                </a:solidFill>
                <a:latin typeface="Arial"/>
                <a:ea typeface="Arial"/>
                <a:cs typeface="Arial"/>
                <a:sym typeface="Arial"/>
              </a:rPr>
              <a:t>a/ </a:t>
            </a:r>
            <a:r>
              <a:rPr lang="en-US" sz="2400" dirty="0" err="1">
                <a:solidFill>
                  <a:schemeClr val="dk1"/>
                </a:solidFill>
                <a:latin typeface="Arial"/>
                <a:ea typeface="Arial"/>
                <a:cs typeface="Arial"/>
                <a:sym typeface="Arial"/>
              </a:rPr>
              <a:t>Số</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nguyên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tử</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của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mỗi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nguyên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tố</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trước</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và</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sau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phản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ứng</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như</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thế</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nào</a:t>
            </a:r>
            <a:r>
              <a:rPr lang="en-US" sz="2400" dirty="0">
                <a:solidFill>
                  <a:schemeClr val="dk1"/>
                </a:solidFill>
                <a:latin typeface="Arial"/>
                <a:ea typeface="Arial"/>
                <a:cs typeface="Arial"/>
                <a:sym typeface="Arial"/>
              </a:rPr>
              <a:t>?</a:t>
            </a:r>
            <a:endParaRPr dirty="0"/>
          </a:p>
          <a:p>
            <a:pPr marL="342900" marR="0" lvl="0" indent="-342900" algn="l" rtl="0">
              <a:spcBef>
                <a:spcPts val="0"/>
              </a:spcBef>
              <a:spcAft>
                <a:spcPts val="0"/>
              </a:spcAft>
              <a:buNone/>
            </a:pPr>
            <a:endParaRPr sz="2400" dirty="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dirty="0">
                <a:solidFill>
                  <a:schemeClr val="dk1"/>
                </a:solidFill>
                <a:latin typeface="Arial"/>
                <a:ea typeface="Arial"/>
                <a:cs typeface="Arial"/>
                <a:sym typeface="Arial"/>
              </a:rPr>
              <a:t>b/ </a:t>
            </a:r>
            <a:r>
              <a:rPr lang="en-US" sz="2400" dirty="0" err="1">
                <a:solidFill>
                  <a:schemeClr val="dk1"/>
                </a:solidFill>
                <a:latin typeface="Arial"/>
                <a:ea typeface="Arial"/>
                <a:cs typeface="Arial"/>
                <a:sym typeface="Arial"/>
              </a:rPr>
              <a:t>Khối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lượng</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của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mỗi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nguyên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tử</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trước</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và</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sau</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phản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ứng</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có</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thay</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đổi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không</a:t>
            </a:r>
            <a:r>
              <a:rPr lang="en-US" sz="2400" dirty="0">
                <a:solidFill>
                  <a:schemeClr val="dk1"/>
                </a:solidFill>
                <a:latin typeface="Arial"/>
                <a:ea typeface="Arial"/>
                <a:cs typeface="Arial"/>
                <a:sym typeface="Arial"/>
              </a:rPr>
              <a:t>?</a:t>
            </a:r>
            <a:endParaRPr sz="2400" dirty="0">
              <a:solidFill>
                <a:schemeClr val="dk1"/>
              </a:solidFill>
              <a:latin typeface="Arial"/>
              <a:ea typeface="Arial"/>
              <a:cs typeface="Arial"/>
              <a:sym typeface="Arial"/>
            </a:endParaRPr>
          </a:p>
          <a:p>
            <a:pPr marL="342900" marR="0" lvl="0" indent="-342900" algn="l" rtl="0">
              <a:spcBef>
                <a:spcPts val="0"/>
              </a:spcBef>
              <a:spcAft>
                <a:spcPts val="0"/>
              </a:spcAft>
              <a:buNone/>
            </a:pPr>
            <a:endParaRPr sz="2400" dirty="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dirty="0">
                <a:solidFill>
                  <a:schemeClr val="dk1"/>
                </a:solidFill>
                <a:latin typeface="Arial"/>
                <a:ea typeface="Arial"/>
                <a:cs typeface="Arial"/>
                <a:sym typeface="Arial"/>
              </a:rPr>
              <a:t>3/ </a:t>
            </a:r>
            <a:r>
              <a:rPr lang="en-US" sz="2400" dirty="0" err="1">
                <a:solidFill>
                  <a:schemeClr val="dk1"/>
                </a:solidFill>
                <a:latin typeface="Arial"/>
                <a:ea typeface="Arial"/>
                <a:cs typeface="Arial"/>
                <a:sym typeface="Arial"/>
              </a:rPr>
              <a:t>Nhận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xét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về</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khối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lượng</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chất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tham</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gia</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và</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khối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lượng</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chất</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sản</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phẩm</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Giải</a:t>
            </a:r>
            <a:r>
              <a:rPr lang="en-US" sz="2400" dirty="0">
                <a:solidFill>
                  <a:schemeClr val="dk1"/>
                </a:solidFill>
                <a:latin typeface="Arial"/>
                <a:ea typeface="Arial"/>
                <a:cs typeface="Arial"/>
                <a:sym typeface="Arial"/>
              </a:rPr>
              <a:t> </a:t>
            </a:r>
            <a:r>
              <a:rPr lang="en-US" sz="2400" dirty="0" err="1">
                <a:solidFill>
                  <a:schemeClr val="dk1"/>
                </a:solidFill>
                <a:latin typeface="Arial"/>
                <a:ea typeface="Arial"/>
                <a:cs typeface="Arial"/>
                <a:sym typeface="Arial"/>
              </a:rPr>
              <a:t>thích</a:t>
            </a:r>
            <a:endParaRPr sz="2400" dirty="0">
              <a:solidFill>
                <a:srgbClr val="1E1C11"/>
              </a:solidFill>
              <a:latin typeface="Times New Roman"/>
              <a:ea typeface="Times New Roman"/>
              <a:cs typeface="Times New Roman"/>
              <a:sym typeface="Times New Roman"/>
            </a:endParaRPr>
          </a:p>
          <a:p>
            <a:pPr marL="342900" marR="0" lvl="0" indent="-342900" algn="l" rtl="0">
              <a:spcBef>
                <a:spcPts val="0"/>
              </a:spcBef>
              <a:spcAft>
                <a:spcPts val="0"/>
              </a:spcAft>
              <a:buNone/>
            </a:pPr>
            <a:r>
              <a:rPr lang="en-US" sz="2400" dirty="0" smtClean="0">
                <a:solidFill>
                  <a:srgbClr val="1E1C11"/>
                </a:solidFill>
                <a:latin typeface="Times New Roman"/>
                <a:ea typeface="Times New Roman"/>
                <a:cs typeface="Times New Roman"/>
                <a:sym typeface="Times New Roman"/>
              </a:rPr>
              <a:t>3</a:t>
            </a:r>
            <a:endParaRPr sz="2400" dirty="0">
              <a:solidFill>
                <a:srgbClr val="1E1C11"/>
              </a:solidFill>
              <a:latin typeface="Times New Roman"/>
              <a:ea typeface="Times New Roman"/>
              <a:cs typeface="Times New Roman"/>
              <a:sym typeface="Times New Roman"/>
            </a:endParaRPr>
          </a:p>
        </p:txBody>
      </p:sp>
      <p:grpSp>
        <p:nvGrpSpPr>
          <p:cNvPr id="372" name="Google Shape;372;p36"/>
          <p:cNvGrpSpPr/>
          <p:nvPr/>
        </p:nvGrpSpPr>
        <p:grpSpPr>
          <a:xfrm>
            <a:off x="2320635" y="240043"/>
            <a:ext cx="4565073" cy="538434"/>
            <a:chOff x="0" y="0"/>
            <a:chExt cx="9512334" cy="1517665"/>
          </a:xfrm>
        </p:grpSpPr>
        <p:sp>
          <p:nvSpPr>
            <p:cNvPr id="373" name="Google Shape;373;p36"/>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374" name="Google Shape;374;p36"/>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dirty="0">
                  <a:solidFill>
                    <a:schemeClr val="dk1"/>
                  </a:solidFill>
                  <a:latin typeface="Times New Roman"/>
                  <a:ea typeface="Times New Roman"/>
                  <a:cs typeface="Times New Roman"/>
                  <a:sym typeface="Times New Roman"/>
                </a:rPr>
                <a:t>PHIẾU HỌC TẬP SỐ </a:t>
              </a:r>
              <a:r>
                <a:rPr lang="en-US" sz="2000" b="1" dirty="0" smtClean="0">
                  <a:solidFill>
                    <a:schemeClr val="dk1"/>
                  </a:solidFill>
                  <a:latin typeface="Times New Roman"/>
                  <a:ea typeface="Times New Roman"/>
                  <a:cs typeface="Times New Roman"/>
                  <a:sym typeface="Times New Roman"/>
                </a:rPr>
                <a:t>3</a:t>
              </a:r>
              <a:endParaRPr sz="2000" b="1" dirty="0">
                <a:solidFill>
                  <a:schemeClr val="dk1"/>
                </a:solidFill>
                <a:latin typeface="Times New Roman"/>
                <a:ea typeface="Times New Roman"/>
                <a:cs typeface="Times New Roman"/>
                <a:sym typeface="Times New Roman"/>
              </a:endParaRPr>
            </a:p>
          </p:txBody>
        </p:sp>
      </p:grpSp>
    </p:spTree>
  </p:cSld>
  <p:clrMapOvr>
    <a:masterClrMapping/>
  </p:clrMapOvr>
  <p:transition spd="slow">
    <p:push/>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37"/>
          <p:cNvSpPr txBox="1"/>
          <p:nvPr/>
        </p:nvSpPr>
        <p:spPr>
          <a:xfrm>
            <a:off x="221671" y="834534"/>
            <a:ext cx="8763000" cy="4154984"/>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4. a/ Số nguyên tử của mỗi nguyên tố trước và sau phản ứng như thế nào?</a:t>
            </a:r>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b/ Khối lượng của mỗi nguyên tử trước và sau phản ứng có thay đổi không?</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5/ Nhận xét về khối lượng chất tham gia và khối lượng chất sản phẩm? Giải thích</a:t>
            </a:r>
            <a:endParaRPr sz="2400">
              <a:solidFill>
                <a:srgbClr val="1E1C11"/>
              </a:solidFill>
              <a:latin typeface="Times New Roman"/>
              <a:ea typeface="Times New Roman"/>
              <a:cs typeface="Times New Roman"/>
              <a:sym typeface="Times New Roman"/>
            </a:endParaRPr>
          </a:p>
          <a:p>
            <a:pPr marL="342900" marR="0" lvl="0" indent="-342900" algn="l" rtl="0">
              <a:spcBef>
                <a:spcPts val="0"/>
              </a:spcBef>
              <a:spcAft>
                <a:spcPts val="0"/>
              </a:spcAft>
              <a:buNone/>
            </a:pPr>
            <a:endParaRPr sz="2400">
              <a:solidFill>
                <a:srgbClr val="1E1C11"/>
              </a:solidFill>
              <a:latin typeface="Times New Roman"/>
              <a:ea typeface="Times New Roman"/>
              <a:cs typeface="Times New Roman"/>
              <a:sym typeface="Times New Roman"/>
            </a:endParaRPr>
          </a:p>
        </p:txBody>
      </p:sp>
      <p:grpSp>
        <p:nvGrpSpPr>
          <p:cNvPr id="380" name="Google Shape;380;p37"/>
          <p:cNvGrpSpPr/>
          <p:nvPr/>
        </p:nvGrpSpPr>
        <p:grpSpPr>
          <a:xfrm>
            <a:off x="2320634" y="120363"/>
            <a:ext cx="4565073" cy="538434"/>
            <a:chOff x="0" y="0"/>
            <a:chExt cx="9512334" cy="1517665"/>
          </a:xfrm>
        </p:grpSpPr>
        <p:sp>
          <p:nvSpPr>
            <p:cNvPr id="381" name="Google Shape;381;p37"/>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382" name="Google Shape;382;p37"/>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1</a:t>
              </a:r>
              <a:endParaRPr sz="2000" b="1">
                <a:solidFill>
                  <a:schemeClr val="dk1"/>
                </a:solidFill>
                <a:latin typeface="Times New Roman"/>
                <a:ea typeface="Times New Roman"/>
                <a:cs typeface="Times New Roman"/>
                <a:sym typeface="Times New Roman"/>
              </a:endParaRPr>
            </a:p>
          </p:txBody>
        </p:sp>
      </p:grpSp>
      <p:sp>
        <p:nvSpPr>
          <p:cNvPr id="383" name="Google Shape;383;p37"/>
          <p:cNvSpPr/>
          <p:nvPr/>
        </p:nvSpPr>
        <p:spPr>
          <a:xfrm>
            <a:off x="448922" y="1486603"/>
            <a:ext cx="7920574" cy="940066"/>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2400">
                <a:solidFill>
                  <a:srgbClr val="FF0000"/>
                </a:solidFill>
                <a:latin typeface="Times New Roman"/>
                <a:ea typeface="Times New Roman"/>
                <a:cs typeface="Times New Roman"/>
                <a:sym typeface="Times New Roman"/>
              </a:rPr>
              <a:t>Số nguyên tử của mỗi nguyên tố trước và sau phản ứng không thay đổi (bảo toàn)</a:t>
            </a:r>
            <a:endParaRPr sz="2400">
              <a:solidFill>
                <a:srgbClr val="FF0000"/>
              </a:solidFill>
              <a:latin typeface="Times New Roman"/>
              <a:ea typeface="Times New Roman"/>
              <a:cs typeface="Times New Roman"/>
              <a:sym typeface="Times New Roman"/>
            </a:endParaRPr>
          </a:p>
        </p:txBody>
      </p:sp>
      <p:sp>
        <p:nvSpPr>
          <p:cNvPr id="384" name="Google Shape;384;p37"/>
          <p:cNvSpPr/>
          <p:nvPr/>
        </p:nvSpPr>
        <p:spPr>
          <a:xfrm>
            <a:off x="448922" y="2981298"/>
            <a:ext cx="7920574" cy="940066"/>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2400">
                <a:solidFill>
                  <a:srgbClr val="FF0000"/>
                </a:solidFill>
                <a:latin typeface="Times New Roman"/>
                <a:ea typeface="Times New Roman"/>
                <a:cs typeface="Times New Roman"/>
                <a:sym typeface="Times New Roman"/>
              </a:rPr>
              <a:t>Số nguyên tử của mỗi nguyên tố trước và sau phản ứng không thay đổi (bảo toàn)</a:t>
            </a:r>
            <a:endParaRPr sz="2400">
              <a:solidFill>
                <a:srgbClr val="FF0000"/>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38"/>
          <p:cNvSpPr txBox="1"/>
          <p:nvPr/>
        </p:nvSpPr>
        <p:spPr>
          <a:xfrm>
            <a:off x="247649" y="284018"/>
            <a:ext cx="52110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 ĐỊNH LUẬT BẢO TOÀN KHỐI LƯỢNG</a:t>
            </a:r>
            <a:endParaRPr sz="1800" b="1">
              <a:solidFill>
                <a:schemeClr val="dk1"/>
              </a:solidFill>
              <a:latin typeface="Times New Roman"/>
              <a:ea typeface="Times New Roman"/>
              <a:cs typeface="Times New Roman"/>
              <a:sym typeface="Times New Roman"/>
            </a:endParaRPr>
          </a:p>
        </p:txBody>
      </p:sp>
      <p:sp>
        <p:nvSpPr>
          <p:cNvPr id="390" name="Google Shape;390;p38"/>
          <p:cNvSpPr txBox="1"/>
          <p:nvPr/>
        </p:nvSpPr>
        <p:spPr>
          <a:xfrm>
            <a:off x="147638" y="657772"/>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Thí nghiệm</a:t>
            </a:r>
            <a:endParaRPr sz="1800" b="1">
              <a:solidFill>
                <a:schemeClr val="dk1"/>
              </a:solidFill>
              <a:latin typeface="Times New Roman"/>
              <a:ea typeface="Times New Roman"/>
              <a:cs typeface="Times New Roman"/>
              <a:sym typeface="Times New Roman"/>
            </a:endParaRPr>
          </a:p>
        </p:txBody>
      </p:sp>
      <p:sp>
        <p:nvSpPr>
          <p:cNvPr id="391" name="Google Shape;391;p38"/>
          <p:cNvSpPr txBox="1"/>
          <p:nvPr/>
        </p:nvSpPr>
        <p:spPr>
          <a:xfrm>
            <a:off x="147638" y="102710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Định luật bảo toàn khối lượng</a:t>
            </a:r>
            <a:endParaRPr sz="1800" b="1">
              <a:solidFill>
                <a:schemeClr val="dk1"/>
              </a:solidFill>
              <a:latin typeface="Times New Roman"/>
              <a:ea typeface="Times New Roman"/>
              <a:cs typeface="Times New Roman"/>
              <a:sym typeface="Times New Roman"/>
            </a:endParaRPr>
          </a:p>
        </p:txBody>
      </p:sp>
      <p:sp>
        <p:nvSpPr>
          <p:cNvPr id="392" name="Google Shape;392;p38"/>
          <p:cNvSpPr txBox="1"/>
          <p:nvPr/>
        </p:nvSpPr>
        <p:spPr>
          <a:xfrm>
            <a:off x="341602" y="1396436"/>
            <a:ext cx="1701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a. Nội dung</a:t>
            </a:r>
            <a:endParaRPr sz="1800" b="1">
              <a:solidFill>
                <a:schemeClr val="dk1"/>
              </a:solidFill>
              <a:latin typeface="Times New Roman"/>
              <a:ea typeface="Times New Roman"/>
              <a:cs typeface="Times New Roman"/>
              <a:sym typeface="Times New Roman"/>
            </a:endParaRPr>
          </a:p>
        </p:txBody>
      </p:sp>
      <p:sp>
        <p:nvSpPr>
          <p:cNvPr id="393" name="Google Shape;393;p38"/>
          <p:cNvSpPr/>
          <p:nvPr/>
        </p:nvSpPr>
        <p:spPr>
          <a:xfrm>
            <a:off x="847652" y="1765768"/>
            <a:ext cx="7208766" cy="707886"/>
          </a:xfrm>
          <a:prstGeom prst="rect">
            <a:avLst/>
          </a:prstGeom>
          <a:solidFill>
            <a:srgbClr val="FFDF7D"/>
          </a:solidFill>
          <a:ln w="9525" cap="flat" cmpd="sng">
            <a:solidFill>
              <a:srgbClr val="3069A1"/>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Trong một phản ứng hoá học, tổng khối lượng của các chất sản phẩm bằng tổng khối lượng của các chất tham gia phản ứng.</a:t>
            </a:r>
            <a:endParaRPr sz="2000">
              <a:solidFill>
                <a:schemeClr val="dk1"/>
              </a:solidFill>
              <a:latin typeface="Times New Roman"/>
              <a:ea typeface="Times New Roman"/>
              <a:cs typeface="Times New Roman"/>
              <a:sym typeface="Times New Roman"/>
            </a:endParaRPr>
          </a:p>
        </p:txBody>
      </p:sp>
      <p:sp>
        <p:nvSpPr>
          <p:cNvPr id="394" name="Google Shape;394;p38"/>
          <p:cNvSpPr txBox="1"/>
          <p:nvPr/>
        </p:nvSpPr>
        <p:spPr>
          <a:xfrm>
            <a:off x="400050" y="2728985"/>
            <a:ext cx="2460914" cy="441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67" b="1">
                <a:solidFill>
                  <a:srgbClr val="FF0000"/>
                </a:solidFill>
                <a:latin typeface="Times New Roman"/>
                <a:ea typeface="Times New Roman"/>
                <a:cs typeface="Times New Roman"/>
                <a:sym typeface="Times New Roman"/>
              </a:rPr>
              <a:t>Các chất tham gia</a:t>
            </a:r>
            <a:endParaRPr sz="2267" b="1">
              <a:solidFill>
                <a:srgbClr val="FF0000"/>
              </a:solidFill>
              <a:latin typeface="Times New Roman"/>
              <a:ea typeface="Times New Roman"/>
              <a:cs typeface="Times New Roman"/>
              <a:sym typeface="Times New Roman"/>
            </a:endParaRPr>
          </a:p>
        </p:txBody>
      </p:sp>
      <p:sp>
        <p:nvSpPr>
          <p:cNvPr id="395" name="Google Shape;395;p38"/>
          <p:cNvSpPr txBox="1"/>
          <p:nvPr/>
        </p:nvSpPr>
        <p:spPr>
          <a:xfrm>
            <a:off x="5825837" y="2814298"/>
            <a:ext cx="2874818" cy="4412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267" b="1">
                <a:solidFill>
                  <a:srgbClr val="FF0000"/>
                </a:solidFill>
                <a:latin typeface="Times New Roman"/>
                <a:ea typeface="Times New Roman"/>
                <a:cs typeface="Times New Roman"/>
                <a:sym typeface="Times New Roman"/>
              </a:rPr>
              <a:t>Các chất sản phẩm</a:t>
            </a:r>
            <a:endParaRPr sz="2267" b="1">
              <a:solidFill>
                <a:srgbClr val="FF0000"/>
              </a:solidFill>
              <a:latin typeface="Times New Roman"/>
              <a:ea typeface="Times New Roman"/>
              <a:cs typeface="Times New Roman"/>
              <a:sym typeface="Times New Roman"/>
            </a:endParaRPr>
          </a:p>
        </p:txBody>
      </p:sp>
      <p:sp>
        <p:nvSpPr>
          <p:cNvPr id="396" name="Google Shape;396;p38"/>
          <p:cNvSpPr/>
          <p:nvPr/>
        </p:nvSpPr>
        <p:spPr>
          <a:xfrm rot="5400000">
            <a:off x="1310480" y="2333750"/>
            <a:ext cx="312739" cy="2133600"/>
          </a:xfrm>
          <a:prstGeom prst="rightBrace">
            <a:avLst>
              <a:gd name="adj1" fmla="val 25268"/>
              <a:gd name="adj2" fmla="val 47074"/>
            </a:avLst>
          </a:prstGeom>
          <a:noFill/>
          <a:ln w="12700" cap="sq"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8"/>
          <p:cNvSpPr txBox="1"/>
          <p:nvPr/>
        </p:nvSpPr>
        <p:spPr>
          <a:xfrm>
            <a:off x="423190" y="3244181"/>
            <a:ext cx="2087309" cy="11057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67">
                <a:solidFill>
                  <a:schemeClr val="dk1"/>
                </a:solidFill>
                <a:latin typeface="Tahoma"/>
                <a:ea typeface="Tahoma"/>
                <a:cs typeface="Tahoma"/>
                <a:sym typeface="Tahoma"/>
              </a:rPr>
              <a:t>  </a:t>
            </a:r>
            <a:endParaRPr/>
          </a:p>
        </p:txBody>
      </p:sp>
      <p:sp>
        <p:nvSpPr>
          <p:cNvPr id="398" name="Google Shape;398;p38"/>
          <p:cNvSpPr/>
          <p:nvPr/>
        </p:nvSpPr>
        <p:spPr>
          <a:xfrm rot="5400000">
            <a:off x="7310004" y="2368973"/>
            <a:ext cx="304800" cy="2209800"/>
          </a:xfrm>
          <a:prstGeom prst="rightBrace">
            <a:avLst>
              <a:gd name="adj1" fmla="val 26852"/>
              <a:gd name="adj2" fmla="val 47074"/>
            </a:avLst>
          </a:prstGeom>
          <a:noFill/>
          <a:ln w="12700" cap="sq"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8"/>
          <p:cNvSpPr txBox="1"/>
          <p:nvPr/>
        </p:nvSpPr>
        <p:spPr>
          <a:xfrm>
            <a:off x="6381472" y="3321450"/>
            <a:ext cx="2161856" cy="10776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267">
                <a:solidFill>
                  <a:schemeClr val="dk1"/>
                </a:solidFill>
                <a:latin typeface="Tahoma"/>
                <a:ea typeface="Tahoma"/>
                <a:cs typeface="Tahoma"/>
                <a:sym typeface="Tahoma"/>
              </a:rPr>
              <a:t>  </a:t>
            </a:r>
            <a:endParaRPr/>
          </a:p>
        </p:txBody>
      </p:sp>
      <p:sp>
        <p:nvSpPr>
          <p:cNvPr id="400" name="Google Shape;400;p38"/>
          <p:cNvSpPr txBox="1"/>
          <p:nvPr/>
        </p:nvSpPr>
        <p:spPr>
          <a:xfrm>
            <a:off x="247649" y="3548981"/>
            <a:ext cx="2971800" cy="954107"/>
          </a:xfrm>
          <a:prstGeom prst="rect">
            <a:avLst/>
          </a:prstGeom>
          <a:noFill/>
          <a:ln w="9525" cap="flat" cmpd="sng">
            <a:solidFill>
              <a:schemeClr val="dk1"/>
            </a:solidFill>
            <a:prstDash val="lgDash"/>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Times New Roman"/>
                <a:ea typeface="Times New Roman"/>
                <a:cs typeface="Times New Roman"/>
                <a:sym typeface="Times New Roman"/>
              </a:rPr>
              <a:t>Tổng khối lượng các chất tham gia</a:t>
            </a:r>
            <a:endParaRPr sz="2800" b="1" i="1">
              <a:solidFill>
                <a:schemeClr val="dk1"/>
              </a:solidFill>
              <a:latin typeface="Times New Roman"/>
              <a:ea typeface="Times New Roman"/>
              <a:cs typeface="Times New Roman"/>
              <a:sym typeface="Times New Roman"/>
            </a:endParaRPr>
          </a:p>
        </p:txBody>
      </p:sp>
      <p:cxnSp>
        <p:nvCxnSpPr>
          <p:cNvPr id="401" name="Google Shape;401;p38"/>
          <p:cNvCxnSpPr/>
          <p:nvPr/>
        </p:nvCxnSpPr>
        <p:spPr>
          <a:xfrm>
            <a:off x="3532909" y="3244180"/>
            <a:ext cx="1759527" cy="0"/>
          </a:xfrm>
          <a:prstGeom prst="straightConnector1">
            <a:avLst/>
          </a:prstGeom>
          <a:noFill/>
          <a:ln w="38100" cap="flat" cmpd="sng">
            <a:solidFill>
              <a:schemeClr val="accent3"/>
            </a:solidFill>
            <a:prstDash val="solid"/>
            <a:round/>
            <a:headEnd type="none" w="sm" len="sm"/>
            <a:tailEnd type="triangle" w="med" len="med"/>
          </a:ln>
          <a:effectLst>
            <a:outerShdw blurRad="40000" dist="23000" dir="5400000" rotWithShape="0">
              <a:srgbClr val="000000">
                <a:alpha val="34901"/>
              </a:srgbClr>
            </a:outerShdw>
          </a:effectLst>
        </p:spPr>
      </p:cxnSp>
      <p:sp>
        <p:nvSpPr>
          <p:cNvPr id="402" name="Google Shape;402;p38"/>
          <p:cNvSpPr txBox="1"/>
          <p:nvPr/>
        </p:nvSpPr>
        <p:spPr>
          <a:xfrm>
            <a:off x="5914158" y="3692237"/>
            <a:ext cx="2971800" cy="954107"/>
          </a:xfrm>
          <a:prstGeom prst="rect">
            <a:avLst/>
          </a:prstGeom>
          <a:noFill/>
          <a:ln w="9525" cap="flat" cmpd="sng">
            <a:solidFill>
              <a:schemeClr val="dk1"/>
            </a:solidFill>
            <a:prstDash val="lgDash"/>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b="1" i="1">
                <a:solidFill>
                  <a:schemeClr val="dk1"/>
                </a:solidFill>
                <a:latin typeface="Times New Roman"/>
                <a:ea typeface="Times New Roman"/>
                <a:cs typeface="Times New Roman"/>
                <a:sym typeface="Times New Roman"/>
              </a:rPr>
              <a:t>Tổng khối lượng các chất sản phẩm</a:t>
            </a:r>
            <a:endParaRPr sz="2800" b="1" i="1">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500"/>
                                        <p:tgtEl>
                                          <p:spTgt spid="394"/>
                                        </p:tgtEl>
                                      </p:cBhvr>
                                    </p:animEffect>
                                  </p:childTnLst>
                                </p:cTn>
                              </p:par>
                              <p:par>
                                <p:cTn id="8" presetID="10" presetClass="entr" presetSubtype="0" fill="hold" nodeType="withEffect">
                                  <p:stCondLst>
                                    <p:cond delay="0"/>
                                  </p:stCondLst>
                                  <p:childTnLst>
                                    <p:set>
                                      <p:cBhvr>
                                        <p:cTn id="9" dur="1" fill="hold">
                                          <p:stCondLst>
                                            <p:cond delay="0"/>
                                          </p:stCondLst>
                                        </p:cTn>
                                        <p:tgtEl>
                                          <p:spTgt spid="396"/>
                                        </p:tgtEl>
                                        <p:attrNameLst>
                                          <p:attrName>style.visibility</p:attrName>
                                        </p:attrNameLst>
                                      </p:cBhvr>
                                      <p:to>
                                        <p:strVal val="visible"/>
                                      </p:to>
                                    </p:set>
                                    <p:animEffect transition="in" filter="fade">
                                      <p:cBhvr>
                                        <p:cTn id="10" dur="500"/>
                                        <p:tgtEl>
                                          <p:spTgt spid="396"/>
                                        </p:tgtEl>
                                      </p:cBhvr>
                                    </p:animEffect>
                                  </p:childTnLst>
                                </p:cTn>
                              </p:par>
                              <p:par>
                                <p:cTn id="11" presetID="10" presetClass="entr" presetSubtype="0" fill="hold" nodeType="withEffect">
                                  <p:stCondLst>
                                    <p:cond delay="0"/>
                                  </p:stCondLst>
                                  <p:childTnLst>
                                    <p:set>
                                      <p:cBhvr>
                                        <p:cTn id="12" dur="1" fill="hold">
                                          <p:stCondLst>
                                            <p:cond delay="0"/>
                                          </p:stCondLst>
                                        </p:cTn>
                                        <p:tgtEl>
                                          <p:spTgt spid="400"/>
                                        </p:tgtEl>
                                        <p:attrNameLst>
                                          <p:attrName>style.visibility</p:attrName>
                                        </p:attrNameLst>
                                      </p:cBhvr>
                                      <p:to>
                                        <p:strVal val="visible"/>
                                      </p:to>
                                    </p:set>
                                    <p:animEffect transition="in" filter="fade">
                                      <p:cBhvr>
                                        <p:cTn id="13" dur="500"/>
                                        <p:tgtEl>
                                          <p:spTgt spid="400"/>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395"/>
                                        </p:tgtEl>
                                        <p:attrNameLst>
                                          <p:attrName>style.visibility</p:attrName>
                                        </p:attrNameLst>
                                      </p:cBhvr>
                                      <p:to>
                                        <p:strVal val="visible"/>
                                      </p:to>
                                    </p:set>
                                    <p:animEffect transition="in" filter="fade">
                                      <p:cBhvr>
                                        <p:cTn id="17" dur="500"/>
                                        <p:tgtEl>
                                          <p:spTgt spid="395"/>
                                        </p:tgtEl>
                                      </p:cBhvr>
                                    </p:animEffect>
                                  </p:childTnLst>
                                </p:cTn>
                              </p:par>
                              <p:par>
                                <p:cTn id="18" presetID="10" presetClass="entr" presetSubtype="0" fill="hold" nodeType="withEffect">
                                  <p:stCondLst>
                                    <p:cond delay="0"/>
                                  </p:stCondLst>
                                  <p:childTnLst>
                                    <p:set>
                                      <p:cBhvr>
                                        <p:cTn id="19" dur="1" fill="hold">
                                          <p:stCondLst>
                                            <p:cond delay="0"/>
                                          </p:stCondLst>
                                        </p:cTn>
                                        <p:tgtEl>
                                          <p:spTgt spid="398"/>
                                        </p:tgtEl>
                                        <p:attrNameLst>
                                          <p:attrName>style.visibility</p:attrName>
                                        </p:attrNameLst>
                                      </p:cBhvr>
                                      <p:to>
                                        <p:strVal val="visible"/>
                                      </p:to>
                                    </p:set>
                                    <p:animEffect transition="in" filter="fade">
                                      <p:cBhvr>
                                        <p:cTn id="20" dur="3000"/>
                                        <p:tgtEl>
                                          <p:spTgt spid="398"/>
                                        </p:tgtEl>
                                      </p:cBhvr>
                                    </p:animEffect>
                                  </p:childTnLst>
                                </p:cTn>
                              </p:par>
                              <p:par>
                                <p:cTn id="21" presetID="10" presetClass="entr" presetSubtype="0" fill="hold" nodeType="withEffect">
                                  <p:stCondLst>
                                    <p:cond delay="0"/>
                                  </p:stCondLst>
                                  <p:childTnLst>
                                    <p:set>
                                      <p:cBhvr>
                                        <p:cTn id="22" dur="1" fill="hold">
                                          <p:stCondLst>
                                            <p:cond delay="0"/>
                                          </p:stCondLst>
                                        </p:cTn>
                                        <p:tgtEl>
                                          <p:spTgt spid="402"/>
                                        </p:tgtEl>
                                        <p:attrNameLst>
                                          <p:attrName>style.visibility</p:attrName>
                                        </p:attrNameLst>
                                      </p:cBhvr>
                                      <p:to>
                                        <p:strVal val="visible"/>
                                      </p:to>
                                    </p:set>
                                    <p:animEffect transition="in" filter="fade">
                                      <p:cBhvr>
                                        <p:cTn id="23" dur="500"/>
                                        <p:tgtEl>
                                          <p:spTgt spid="4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39"/>
          <p:cNvSpPr txBox="1"/>
          <p:nvPr/>
        </p:nvSpPr>
        <p:spPr>
          <a:xfrm>
            <a:off x="247649" y="284018"/>
            <a:ext cx="52110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 ĐỊNH LUẬT BẢO TOÀN KHỐI LƯỢNG</a:t>
            </a:r>
            <a:endParaRPr sz="1800" b="1">
              <a:solidFill>
                <a:schemeClr val="dk1"/>
              </a:solidFill>
              <a:latin typeface="Times New Roman"/>
              <a:ea typeface="Times New Roman"/>
              <a:cs typeface="Times New Roman"/>
              <a:sym typeface="Times New Roman"/>
            </a:endParaRPr>
          </a:p>
        </p:txBody>
      </p:sp>
      <p:sp>
        <p:nvSpPr>
          <p:cNvPr id="408" name="Google Shape;408;p39"/>
          <p:cNvSpPr txBox="1"/>
          <p:nvPr/>
        </p:nvSpPr>
        <p:spPr>
          <a:xfrm>
            <a:off x="147638" y="657772"/>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Thí nghiệm</a:t>
            </a:r>
            <a:endParaRPr sz="1800" b="1">
              <a:solidFill>
                <a:schemeClr val="dk1"/>
              </a:solidFill>
              <a:latin typeface="Times New Roman"/>
              <a:ea typeface="Times New Roman"/>
              <a:cs typeface="Times New Roman"/>
              <a:sym typeface="Times New Roman"/>
            </a:endParaRPr>
          </a:p>
        </p:txBody>
      </p:sp>
      <p:sp>
        <p:nvSpPr>
          <p:cNvPr id="409" name="Google Shape;409;p39"/>
          <p:cNvSpPr txBox="1"/>
          <p:nvPr/>
        </p:nvSpPr>
        <p:spPr>
          <a:xfrm>
            <a:off x="147638" y="102710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Định luật bảo toàn khối lượng</a:t>
            </a:r>
            <a:endParaRPr sz="1800" b="1">
              <a:solidFill>
                <a:schemeClr val="dk1"/>
              </a:solidFill>
              <a:latin typeface="Times New Roman"/>
              <a:ea typeface="Times New Roman"/>
              <a:cs typeface="Times New Roman"/>
              <a:sym typeface="Times New Roman"/>
            </a:endParaRPr>
          </a:p>
        </p:txBody>
      </p:sp>
      <p:sp>
        <p:nvSpPr>
          <p:cNvPr id="410" name="Google Shape;410;p39"/>
          <p:cNvSpPr txBox="1"/>
          <p:nvPr/>
        </p:nvSpPr>
        <p:spPr>
          <a:xfrm>
            <a:off x="341602" y="1396436"/>
            <a:ext cx="1701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a. Nội dung</a:t>
            </a:r>
            <a:endParaRPr sz="1800" b="1">
              <a:solidFill>
                <a:schemeClr val="dk1"/>
              </a:solidFill>
              <a:latin typeface="Times New Roman"/>
              <a:ea typeface="Times New Roman"/>
              <a:cs typeface="Times New Roman"/>
              <a:sym typeface="Times New Roman"/>
            </a:endParaRPr>
          </a:p>
        </p:txBody>
      </p:sp>
      <p:sp>
        <p:nvSpPr>
          <p:cNvPr id="411" name="Google Shape;411;p39"/>
          <p:cNvSpPr/>
          <p:nvPr/>
        </p:nvSpPr>
        <p:spPr>
          <a:xfrm>
            <a:off x="847652" y="1765768"/>
            <a:ext cx="7208766" cy="707886"/>
          </a:xfrm>
          <a:prstGeom prst="rect">
            <a:avLst/>
          </a:prstGeom>
          <a:solidFill>
            <a:srgbClr val="FFDF7D"/>
          </a:solidFill>
          <a:ln w="9525" cap="flat" cmpd="sng">
            <a:solidFill>
              <a:srgbClr val="3069A1"/>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dk1"/>
                </a:solidFill>
                <a:latin typeface="Times New Roman"/>
                <a:ea typeface="Times New Roman"/>
                <a:cs typeface="Times New Roman"/>
                <a:sym typeface="Times New Roman"/>
              </a:rPr>
              <a:t>Trong một phản ứng hoá học, tổng khối lượng của các chất sản phẩm bằng tổng khối lượng của các chất tham gia phản ứng.</a:t>
            </a:r>
            <a:endParaRPr sz="2000">
              <a:solidFill>
                <a:schemeClr val="dk1"/>
              </a:solidFill>
              <a:latin typeface="Times New Roman"/>
              <a:ea typeface="Times New Roman"/>
              <a:cs typeface="Times New Roman"/>
              <a:sym typeface="Times New Roman"/>
            </a:endParaRPr>
          </a:p>
        </p:txBody>
      </p:sp>
      <p:sp>
        <p:nvSpPr>
          <p:cNvPr id="412" name="Google Shape;412;p39"/>
          <p:cNvSpPr txBox="1"/>
          <p:nvPr/>
        </p:nvSpPr>
        <p:spPr>
          <a:xfrm>
            <a:off x="341602" y="2473654"/>
            <a:ext cx="1701943"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b. Giải thích</a:t>
            </a:r>
            <a:endParaRPr sz="1800" b="1">
              <a:solidFill>
                <a:schemeClr val="dk1"/>
              </a:solidFill>
              <a:latin typeface="Times New Roman"/>
              <a:ea typeface="Times New Roman"/>
              <a:cs typeface="Times New Roman"/>
              <a:sym typeface="Times New Roman"/>
            </a:endParaRPr>
          </a:p>
        </p:txBody>
      </p:sp>
      <p:sp>
        <p:nvSpPr>
          <p:cNvPr id="413" name="Google Shape;413;p39"/>
          <p:cNvSpPr/>
          <p:nvPr/>
        </p:nvSpPr>
        <p:spPr>
          <a:xfrm>
            <a:off x="498764" y="2822221"/>
            <a:ext cx="8382000" cy="1354217"/>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en-US" sz="2400">
                <a:solidFill>
                  <a:schemeClr val="dk1"/>
                </a:solidFill>
                <a:latin typeface="Times New Roman"/>
                <a:ea typeface="Times New Roman"/>
                <a:cs typeface="Times New Roman"/>
                <a:sym typeface="Times New Roman"/>
              </a:rPr>
              <a:t>Trong phản ứng hóa học</a:t>
            </a:r>
            <a:endParaRPr/>
          </a:p>
          <a:p>
            <a:pPr marL="0" marR="0" lvl="0" indent="0" algn="just" rtl="0">
              <a:spcBef>
                <a:spcPts val="600"/>
              </a:spcBef>
              <a:spcAft>
                <a:spcPts val="0"/>
              </a:spcAft>
              <a:buNone/>
            </a:pPr>
            <a:r>
              <a:rPr lang="en-US" sz="2400">
                <a:solidFill>
                  <a:schemeClr val="dk1"/>
                </a:solidFill>
                <a:latin typeface="Times New Roman"/>
                <a:ea typeface="Times New Roman"/>
                <a:cs typeface="Times New Roman"/>
                <a:sym typeface="Times New Roman"/>
              </a:rPr>
              <a:t>+ Chỉ có </a:t>
            </a:r>
            <a:r>
              <a:rPr lang="en-US" sz="2400">
                <a:solidFill>
                  <a:srgbClr val="FF0000"/>
                </a:solidFill>
                <a:latin typeface="Times New Roman"/>
                <a:ea typeface="Times New Roman"/>
                <a:cs typeface="Times New Roman"/>
                <a:sym typeface="Times New Roman"/>
              </a:rPr>
              <a:t>liên kết giữa các nguyên tử thay đổi</a:t>
            </a:r>
            <a:endParaRPr/>
          </a:p>
          <a:p>
            <a:pPr marL="0" marR="0" lvl="0" indent="0" algn="just" rtl="0">
              <a:spcBef>
                <a:spcPts val="600"/>
              </a:spcBef>
              <a:spcAft>
                <a:spcPts val="0"/>
              </a:spcAft>
              <a:buNone/>
            </a:pPr>
            <a:r>
              <a:rPr lang="en-US" sz="2400">
                <a:solidFill>
                  <a:srgbClr val="FF0000"/>
                </a:solidFill>
                <a:latin typeface="Times New Roman"/>
                <a:ea typeface="Times New Roman"/>
                <a:cs typeface="Times New Roman"/>
                <a:sym typeface="Times New Roman"/>
              </a:rPr>
              <a:t>+ Số lượng nguyên tử và khối lượng mỗi nguyên tử không thay đổi</a:t>
            </a:r>
            <a:r>
              <a:rPr lang="en-US" sz="2400">
                <a:solidFill>
                  <a:schemeClr val="dk1"/>
                </a:solidFill>
                <a:latin typeface="Times New Roman"/>
                <a:ea typeface="Times New Roman"/>
                <a:cs typeface="Times New Roman"/>
                <a:sym typeface="Times New Roman"/>
              </a:rPr>
              <a:t> </a:t>
            </a:r>
            <a:endParaRPr/>
          </a:p>
        </p:txBody>
      </p:sp>
      <p:sp>
        <p:nvSpPr>
          <p:cNvPr id="414" name="Google Shape;414;p39"/>
          <p:cNvSpPr txBox="1"/>
          <p:nvPr/>
        </p:nvSpPr>
        <p:spPr>
          <a:xfrm>
            <a:off x="341602" y="4116532"/>
            <a:ext cx="8458200"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C44811"/>
                </a:solidFill>
                <a:latin typeface="Times New Roman"/>
                <a:ea typeface="Times New Roman"/>
                <a:cs typeface="Times New Roman"/>
                <a:sym typeface="Times New Roman"/>
              </a:rPr>
              <a:t>=&gt; Tổng khối lượng các chất tham gia = Tổng khối lượng của các chất sản phẩm</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13"/>
                                        </p:tgtEl>
                                        <p:attrNameLst>
                                          <p:attrName>style.visibility</p:attrName>
                                        </p:attrNameLst>
                                      </p:cBhvr>
                                      <p:to>
                                        <p:strVal val="visible"/>
                                      </p:to>
                                    </p:set>
                                    <p:animEffect transition="in" filter="fade">
                                      <p:cBhvr>
                                        <p:cTn id="7" dur="2000"/>
                                        <p:tgtEl>
                                          <p:spTgt spid="413"/>
                                        </p:tgtEl>
                                      </p:cBhvr>
                                    </p:animEffect>
                                  </p:childTnLst>
                                </p:cTn>
                              </p:par>
                            </p:childTnLst>
                          </p:cTn>
                        </p:par>
                        <p:par>
                          <p:cTn id="8" fill="hold">
                            <p:stCondLst>
                              <p:cond delay="2000"/>
                            </p:stCondLst>
                            <p:childTnLst>
                              <p:par>
                                <p:cTn id="9" presetID="1" presetClass="entr" presetSubtype="0" fill="hold" nodeType="afterEffect">
                                  <p:stCondLst>
                                    <p:cond delay="0"/>
                                  </p:stCondLst>
                                  <p:childTnLst>
                                    <p:set>
                                      <p:cBhvr>
                                        <p:cTn id="10" dur="1" fill="hold">
                                          <p:stCondLst>
                                            <p:cond delay="0"/>
                                          </p:stCondLst>
                                        </p:cTn>
                                        <p:tgtEl>
                                          <p:spTgt spid="4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p:nvPr/>
        </p:nvSpPr>
        <p:spPr>
          <a:xfrm>
            <a:off x="5373987" y="1626397"/>
            <a:ext cx="3713019" cy="2010289"/>
          </a:xfrm>
          <a:custGeom>
            <a:avLst/>
            <a:gdLst/>
            <a:ahLst/>
            <a:cxnLst/>
            <a:rect l="l" t="t" r="r" b="b"/>
            <a:pathLst>
              <a:path w="6897825" h="3601697" extrusionOk="0">
                <a:moveTo>
                  <a:pt x="4040070" y="281691"/>
                </a:moveTo>
                <a:cubicBezTo>
                  <a:pt x="3034230" y="319791"/>
                  <a:pt x="905710" y="-96769"/>
                  <a:pt x="367230" y="418851"/>
                </a:cubicBezTo>
                <a:cubicBezTo>
                  <a:pt x="-171250" y="934471"/>
                  <a:pt x="-191570" y="2938531"/>
                  <a:pt x="809190" y="3375411"/>
                </a:cubicBezTo>
                <a:cubicBezTo>
                  <a:pt x="1809950" y="3812291"/>
                  <a:pt x="5439610" y="3570991"/>
                  <a:pt x="6371790" y="3040131"/>
                </a:cubicBezTo>
                <a:cubicBezTo>
                  <a:pt x="7303970" y="2509271"/>
                  <a:pt x="6790890" y="649991"/>
                  <a:pt x="6402270" y="190251"/>
                </a:cubicBezTo>
                <a:cubicBezTo>
                  <a:pt x="6013650" y="-269489"/>
                  <a:pt x="5045910" y="243591"/>
                  <a:pt x="4040070" y="281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0" i="0" u="none" strike="noStrike" cap="none">
                <a:solidFill>
                  <a:srgbClr val="FFFFFF"/>
                </a:solidFill>
                <a:latin typeface="Arial"/>
                <a:ea typeface="Arial"/>
                <a:cs typeface="Arial"/>
                <a:sym typeface="Arial"/>
              </a:rPr>
              <a:t>â</a:t>
            </a:r>
            <a:endParaRPr sz="1500" b="0" i="0" u="none" strike="noStrike" cap="none">
              <a:solidFill>
                <a:srgbClr val="FFFFFF"/>
              </a:solidFill>
              <a:latin typeface="Arial"/>
              <a:ea typeface="Arial"/>
              <a:cs typeface="Arial"/>
              <a:sym typeface="Arial"/>
            </a:endParaRPr>
          </a:p>
        </p:txBody>
      </p:sp>
      <p:pic>
        <p:nvPicPr>
          <p:cNvPr id="218" name="Google Shape;218;p27"/>
          <p:cNvPicPr preferRelativeResize="0"/>
          <p:nvPr/>
        </p:nvPicPr>
        <p:blipFill rotWithShape="1">
          <a:blip r:embed="rId3">
            <a:alphaModFix/>
          </a:blip>
          <a:srcRect l="13545" t="20761" r="11866" b="23847"/>
          <a:stretch/>
        </p:blipFill>
        <p:spPr>
          <a:xfrm>
            <a:off x="0" y="237020"/>
            <a:ext cx="5742709" cy="1967345"/>
          </a:xfrm>
          <a:prstGeom prst="rect">
            <a:avLst/>
          </a:prstGeom>
          <a:noFill/>
          <a:ln>
            <a:noFill/>
          </a:ln>
          <a:effectLst>
            <a:outerShdw blurRad="50800" dist="38100" dir="10800000" algn="r" rotWithShape="0">
              <a:srgbClr val="000000">
                <a:alpha val="40000"/>
              </a:srgbClr>
            </a:outerShdw>
          </a:effectLst>
        </p:spPr>
      </p:pic>
      <p:pic>
        <p:nvPicPr>
          <p:cNvPr id="219" name="Google Shape;219;p27"/>
          <p:cNvPicPr preferRelativeResize="0"/>
          <p:nvPr/>
        </p:nvPicPr>
        <p:blipFill rotWithShape="1">
          <a:blip r:embed="rId4">
            <a:alphaModFix/>
          </a:blip>
          <a:srcRect t="9905" r="71460" b="70286"/>
          <a:stretch/>
        </p:blipFill>
        <p:spPr>
          <a:xfrm>
            <a:off x="6614683" y="64979"/>
            <a:ext cx="1643343" cy="1140651"/>
          </a:xfrm>
          <a:prstGeom prst="rect">
            <a:avLst/>
          </a:prstGeom>
          <a:noFill/>
          <a:ln>
            <a:noFill/>
          </a:ln>
        </p:spPr>
      </p:pic>
      <p:sp>
        <p:nvSpPr>
          <p:cNvPr id="220" name="Google Shape;220;p27"/>
          <p:cNvSpPr txBox="1"/>
          <p:nvPr/>
        </p:nvSpPr>
        <p:spPr>
          <a:xfrm>
            <a:off x="0" y="1007155"/>
            <a:ext cx="52620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Arial"/>
                <a:ea typeface="Arial"/>
                <a:cs typeface="Arial"/>
                <a:sym typeface="Arial"/>
              </a:rPr>
              <a:t>BÀI 3: ĐỊNH LUẬT BẢO TOÀN KHỐI LƯỢNG</a:t>
            </a:r>
            <a:br>
              <a:rPr lang="en-US" sz="1800" b="1" i="0" u="none" strike="noStrike" cap="none">
                <a:solidFill>
                  <a:schemeClr val="dk1"/>
                </a:solidFill>
                <a:latin typeface="Arial"/>
                <a:ea typeface="Arial"/>
                <a:cs typeface="Arial"/>
                <a:sym typeface="Arial"/>
              </a:rPr>
            </a:br>
            <a:r>
              <a:rPr lang="en-US" sz="1800" b="1" i="0" u="none" strike="noStrike" cap="none">
                <a:solidFill>
                  <a:schemeClr val="dk1"/>
                </a:solidFill>
                <a:latin typeface="Arial"/>
                <a:ea typeface="Arial"/>
                <a:cs typeface="Arial"/>
                <a:sym typeface="Arial"/>
              </a:rPr>
              <a:t>PHƯƠNG TRÌNH HÓA HỌC</a:t>
            </a:r>
            <a:endParaRPr sz="1800" b="0" i="0" u="none" strike="noStrike" cap="none">
              <a:solidFill>
                <a:schemeClr val="dk1"/>
              </a:solidFill>
              <a:latin typeface="Arial"/>
              <a:ea typeface="Arial"/>
              <a:cs typeface="Arial"/>
              <a:sym typeface="Arial"/>
            </a:endParaRPr>
          </a:p>
        </p:txBody>
      </p:sp>
      <p:sp>
        <p:nvSpPr>
          <p:cNvPr id="221" name="Google Shape;221;p27"/>
          <p:cNvSpPr txBox="1"/>
          <p:nvPr/>
        </p:nvSpPr>
        <p:spPr>
          <a:xfrm>
            <a:off x="5556118" y="1697695"/>
            <a:ext cx="3348759" cy="193899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F5496"/>
              </a:buClr>
              <a:buSzPts val="2000"/>
              <a:buFont typeface="Arial"/>
              <a:buNone/>
            </a:pPr>
            <a:r>
              <a:rPr lang="en-US" sz="2000" b="1" i="0" u="none" strike="noStrike" cap="none" dirty="0" err="1">
                <a:solidFill>
                  <a:srgbClr val="2F5496"/>
                </a:solidFill>
                <a:latin typeface="Arial"/>
                <a:ea typeface="Arial"/>
                <a:cs typeface="Arial"/>
                <a:sym typeface="Arial"/>
              </a:rPr>
              <a:t>Đặt</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hai</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cây</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nến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trên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đĩa</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cân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cân</a:t>
            </a:r>
            <a:r>
              <a:rPr lang="en-US" sz="2000" b="1" i="0" u="none" strike="noStrike" cap="none" dirty="0">
                <a:solidFill>
                  <a:srgbClr val="2F5496"/>
                </a:solidFill>
                <a:latin typeface="Arial"/>
                <a:ea typeface="Arial"/>
                <a:cs typeface="Arial"/>
                <a:sym typeface="Arial"/>
              </a:rPr>
              <a:t> ở </a:t>
            </a:r>
            <a:r>
              <a:rPr lang="en-US" sz="2000" b="1" i="0" u="none" strike="noStrike" cap="none" dirty="0" err="1">
                <a:solidFill>
                  <a:srgbClr val="2F5496"/>
                </a:solidFill>
                <a:latin typeface="Arial"/>
                <a:ea typeface="Arial"/>
                <a:cs typeface="Arial"/>
                <a:sym typeface="Arial"/>
              </a:rPr>
              <a:t>vị</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trí</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thăng</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bằng</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Nếu</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đốt</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một</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cây</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nến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sau</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một</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thời</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gian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cân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có</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còn</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thăng</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bằng</a:t>
            </a:r>
            <a:r>
              <a:rPr lang="en-US" sz="2000" b="1" i="0" u="none" strike="noStrike" cap="none" dirty="0">
                <a:solidFill>
                  <a:srgbClr val="2F5496"/>
                </a:solidFill>
                <a:latin typeface="Arial"/>
                <a:ea typeface="Arial"/>
                <a:cs typeface="Arial"/>
                <a:sym typeface="Arial"/>
              </a:rPr>
              <a:t> </a:t>
            </a:r>
            <a:r>
              <a:rPr lang="en-US" sz="2000" b="1" i="0" u="none" strike="noStrike" cap="none" dirty="0" err="1">
                <a:solidFill>
                  <a:srgbClr val="2F5496"/>
                </a:solidFill>
                <a:latin typeface="Arial"/>
                <a:ea typeface="Arial"/>
                <a:cs typeface="Arial"/>
                <a:sym typeface="Arial"/>
              </a:rPr>
              <a:t>không</a:t>
            </a:r>
            <a:r>
              <a:rPr lang="en-US" sz="2000" b="1" i="0" u="none" strike="noStrike" cap="none" dirty="0">
                <a:solidFill>
                  <a:srgbClr val="2F5496"/>
                </a:solidFill>
                <a:latin typeface="Arial"/>
                <a:ea typeface="Arial"/>
                <a:cs typeface="Arial"/>
                <a:sym typeface="Arial"/>
              </a:rPr>
              <a:t>? </a:t>
            </a:r>
            <a:endParaRPr sz="2000" b="1" i="0" u="none" strike="noStrike" cap="none" dirty="0">
              <a:solidFill>
                <a:srgbClr val="2F5496"/>
              </a:solidFill>
              <a:latin typeface="Arial"/>
              <a:ea typeface="Arial"/>
              <a:cs typeface="Arial"/>
              <a:sym typeface="Arial"/>
            </a:endParaRPr>
          </a:p>
        </p:txBody>
      </p:sp>
      <p:pic>
        <p:nvPicPr>
          <p:cNvPr id="222" name="Google Shape;222;p27"/>
          <p:cNvPicPr preferRelativeResize="0"/>
          <p:nvPr/>
        </p:nvPicPr>
        <p:blipFill rotWithShape="1">
          <a:blip r:embed="rId5">
            <a:alphaModFix/>
          </a:blip>
          <a:srcRect/>
          <a:stretch/>
        </p:blipFill>
        <p:spPr>
          <a:xfrm>
            <a:off x="2441730" y="2513303"/>
            <a:ext cx="2750128" cy="2445328"/>
          </a:xfrm>
          <a:prstGeom prst="rect">
            <a:avLst/>
          </a:prstGeom>
          <a:noFill/>
          <a:ln>
            <a:noFill/>
          </a:ln>
        </p:spPr>
      </p:pic>
    </p:spTree>
  </p:cSld>
  <p:clrMapOvr>
    <a:masterClrMapping/>
  </p:clrMapOvr>
  <p:transition spd="slow">
    <p:push/>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0"/>
          <p:cNvSpPr/>
          <p:nvPr/>
        </p:nvSpPr>
        <p:spPr>
          <a:xfrm>
            <a:off x="484368" y="781615"/>
            <a:ext cx="8137922" cy="1200329"/>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chemeClr val="dk1"/>
                </a:solidFill>
                <a:latin typeface="Arial"/>
                <a:ea typeface="Arial"/>
                <a:cs typeface="Arial"/>
                <a:sym typeface="Arial"/>
              </a:rPr>
              <a:t>Tính</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khối</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lượng</a:t>
            </a:r>
            <a:r>
              <a:rPr lang="en-US" sz="2400" b="1" dirty="0">
                <a:solidFill>
                  <a:schemeClr val="dk1"/>
                </a:solidFill>
                <a:latin typeface="Arial"/>
                <a:ea typeface="Arial"/>
                <a:cs typeface="Arial"/>
                <a:sym typeface="Arial"/>
              </a:rPr>
              <a:t> </a:t>
            </a:r>
            <a:r>
              <a:rPr lang="en-US" sz="2400" b="1">
                <a:solidFill>
                  <a:schemeClr val="dk1"/>
                </a:solidFill>
                <a:latin typeface="Arial"/>
                <a:ea typeface="Arial"/>
                <a:cs typeface="Arial"/>
                <a:sym typeface="Arial"/>
              </a:rPr>
              <a:t>iron </a:t>
            </a:r>
            <a:r>
              <a:rPr lang="en-US" sz="2400" b="1" smtClean="0">
                <a:solidFill>
                  <a:schemeClr val="dk1"/>
                </a:solidFill>
                <a:latin typeface="Arial"/>
                <a:ea typeface="Arial"/>
                <a:cs typeface="Arial"/>
                <a:sym typeface="Arial"/>
              </a:rPr>
              <a:t>sulfide </a:t>
            </a:r>
            <a:r>
              <a:rPr lang="en-US" sz="2400" b="1" dirty="0" err="1">
                <a:solidFill>
                  <a:schemeClr val="dk1"/>
                </a:solidFill>
                <a:latin typeface="Arial"/>
                <a:ea typeface="Arial"/>
                <a:cs typeface="Arial"/>
                <a:sym typeface="Arial"/>
              </a:rPr>
              <a:t>FeS</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tạo</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thành</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trong</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phản</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ứng</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của</a:t>
            </a:r>
            <a:r>
              <a:rPr lang="en-US" sz="2400" b="1" dirty="0">
                <a:solidFill>
                  <a:schemeClr val="dk1"/>
                </a:solidFill>
                <a:latin typeface="Arial"/>
                <a:ea typeface="Arial"/>
                <a:cs typeface="Arial"/>
                <a:sym typeface="Arial"/>
              </a:rPr>
              <a:t> Fe (iron) </a:t>
            </a:r>
            <a:r>
              <a:rPr lang="en-US" sz="2400" b="1" dirty="0" err="1">
                <a:solidFill>
                  <a:schemeClr val="dk1"/>
                </a:solidFill>
                <a:latin typeface="Arial"/>
                <a:ea typeface="Arial"/>
                <a:cs typeface="Arial"/>
                <a:sym typeface="Arial"/>
              </a:rPr>
              <a:t>và</a:t>
            </a:r>
            <a:r>
              <a:rPr lang="en-US" sz="2400" b="1" dirty="0">
                <a:solidFill>
                  <a:schemeClr val="dk1"/>
                </a:solidFill>
                <a:latin typeface="Arial"/>
                <a:ea typeface="Arial"/>
                <a:cs typeface="Arial"/>
                <a:sym typeface="Arial"/>
              </a:rPr>
              <a:t> S (Sulfur), </a:t>
            </a:r>
            <a:r>
              <a:rPr lang="en-US" sz="2400" b="1" dirty="0" err="1">
                <a:solidFill>
                  <a:schemeClr val="dk1"/>
                </a:solidFill>
                <a:latin typeface="Arial"/>
                <a:ea typeface="Arial"/>
                <a:cs typeface="Arial"/>
                <a:sym typeface="Arial"/>
              </a:rPr>
              <a:t>biết</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khối</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lượng</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của</a:t>
            </a:r>
            <a:r>
              <a:rPr lang="en-US" sz="2400" b="1" dirty="0">
                <a:solidFill>
                  <a:schemeClr val="dk1"/>
                </a:solidFill>
                <a:latin typeface="Arial"/>
                <a:ea typeface="Arial"/>
                <a:cs typeface="Arial"/>
                <a:sym typeface="Arial"/>
              </a:rPr>
              <a:t> Fe </a:t>
            </a:r>
            <a:r>
              <a:rPr lang="en-US" sz="2400" b="1" dirty="0" err="1">
                <a:solidFill>
                  <a:schemeClr val="dk1"/>
                </a:solidFill>
                <a:latin typeface="Arial"/>
                <a:ea typeface="Arial"/>
                <a:cs typeface="Arial"/>
                <a:sym typeface="Arial"/>
              </a:rPr>
              <a:t>và</a:t>
            </a:r>
            <a:r>
              <a:rPr lang="en-US" sz="2400" b="1" dirty="0">
                <a:solidFill>
                  <a:schemeClr val="dk1"/>
                </a:solidFill>
                <a:latin typeface="Arial"/>
                <a:ea typeface="Arial"/>
                <a:cs typeface="Arial"/>
                <a:sym typeface="Arial"/>
              </a:rPr>
              <a:t> S </a:t>
            </a:r>
            <a:r>
              <a:rPr lang="en-US" sz="2400" b="1" dirty="0" err="1">
                <a:solidFill>
                  <a:schemeClr val="dk1"/>
                </a:solidFill>
                <a:latin typeface="Arial"/>
                <a:ea typeface="Arial"/>
                <a:cs typeface="Arial"/>
                <a:sym typeface="Arial"/>
              </a:rPr>
              <a:t>đã</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tham</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gia</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phản</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ứng</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lần</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lượt</a:t>
            </a:r>
            <a:r>
              <a:rPr lang="en-US" sz="2400" b="1" dirty="0">
                <a:solidFill>
                  <a:schemeClr val="dk1"/>
                </a:solidFill>
                <a:latin typeface="Arial"/>
                <a:ea typeface="Arial"/>
                <a:cs typeface="Arial"/>
                <a:sym typeface="Arial"/>
              </a:rPr>
              <a:t> </a:t>
            </a:r>
            <a:r>
              <a:rPr lang="en-US" sz="2400" b="1" dirty="0" err="1">
                <a:solidFill>
                  <a:schemeClr val="dk1"/>
                </a:solidFill>
                <a:latin typeface="Arial"/>
                <a:ea typeface="Arial"/>
                <a:cs typeface="Arial"/>
                <a:sym typeface="Arial"/>
              </a:rPr>
              <a:t>là</a:t>
            </a:r>
            <a:r>
              <a:rPr lang="en-US" sz="2400" b="1" dirty="0">
                <a:solidFill>
                  <a:schemeClr val="dk1"/>
                </a:solidFill>
                <a:latin typeface="Arial"/>
                <a:ea typeface="Arial"/>
                <a:cs typeface="Arial"/>
                <a:sym typeface="Arial"/>
              </a:rPr>
              <a:t> 7 gam </a:t>
            </a:r>
            <a:r>
              <a:rPr lang="en-US" sz="2400" b="1" dirty="0" err="1">
                <a:solidFill>
                  <a:schemeClr val="dk1"/>
                </a:solidFill>
                <a:latin typeface="Arial"/>
                <a:ea typeface="Arial"/>
                <a:cs typeface="Arial"/>
                <a:sym typeface="Arial"/>
              </a:rPr>
              <a:t>và</a:t>
            </a:r>
            <a:r>
              <a:rPr lang="en-US" sz="2400" b="1" dirty="0">
                <a:solidFill>
                  <a:schemeClr val="dk1"/>
                </a:solidFill>
                <a:latin typeface="Arial"/>
                <a:ea typeface="Arial"/>
                <a:cs typeface="Arial"/>
                <a:sym typeface="Arial"/>
              </a:rPr>
              <a:t> 4 gam.</a:t>
            </a:r>
            <a:endParaRPr sz="2400" b="1" dirty="0">
              <a:solidFill>
                <a:schemeClr val="dk1"/>
              </a:solidFill>
              <a:latin typeface="Arial"/>
              <a:ea typeface="Arial"/>
              <a:cs typeface="Arial"/>
              <a:sym typeface="Arial"/>
            </a:endParaRPr>
          </a:p>
        </p:txBody>
      </p:sp>
      <p:sp>
        <p:nvSpPr>
          <p:cNvPr id="420" name="Google Shape;420;p40"/>
          <p:cNvSpPr/>
          <p:nvPr/>
        </p:nvSpPr>
        <p:spPr>
          <a:xfrm>
            <a:off x="283802" y="2673550"/>
            <a:ext cx="3614305" cy="507831"/>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chemeClr val="accent2"/>
                </a:solidFill>
                <a:latin typeface="Arial"/>
                <a:ea typeface="Arial"/>
                <a:cs typeface="Arial"/>
                <a:sym typeface="Arial"/>
              </a:rPr>
              <a:t>A. </a:t>
            </a:r>
            <a:r>
              <a:rPr lang="en-US" sz="2700" b="1">
                <a:solidFill>
                  <a:schemeClr val="dk1"/>
                </a:solidFill>
                <a:latin typeface="Arial"/>
                <a:ea typeface="Arial"/>
                <a:cs typeface="Arial"/>
                <a:sym typeface="Arial"/>
              </a:rPr>
              <a:t>10 gam</a:t>
            </a:r>
            <a:endParaRPr sz="2700">
              <a:solidFill>
                <a:schemeClr val="accent2"/>
              </a:solidFill>
              <a:latin typeface="Arial"/>
              <a:ea typeface="Arial"/>
              <a:cs typeface="Arial"/>
              <a:sym typeface="Arial"/>
            </a:endParaRPr>
          </a:p>
        </p:txBody>
      </p:sp>
      <p:sp>
        <p:nvSpPr>
          <p:cNvPr id="421" name="Google Shape;421;p40"/>
          <p:cNvSpPr/>
          <p:nvPr/>
        </p:nvSpPr>
        <p:spPr>
          <a:xfrm>
            <a:off x="373965" y="3446860"/>
            <a:ext cx="3556592" cy="507831"/>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chemeClr val="accent2"/>
                </a:solidFill>
                <a:latin typeface="Arial"/>
                <a:ea typeface="Arial"/>
                <a:cs typeface="Arial"/>
                <a:sym typeface="Arial"/>
              </a:rPr>
              <a:t>C. </a:t>
            </a:r>
            <a:r>
              <a:rPr lang="en-US" sz="2700" b="1">
                <a:solidFill>
                  <a:schemeClr val="dk1"/>
                </a:solidFill>
                <a:latin typeface="Arial"/>
                <a:ea typeface="Arial"/>
                <a:cs typeface="Arial"/>
                <a:sym typeface="Arial"/>
              </a:rPr>
              <a:t>12 gam</a:t>
            </a:r>
            <a:endParaRPr sz="2700">
              <a:solidFill>
                <a:schemeClr val="accent2"/>
              </a:solidFill>
              <a:latin typeface="Arial"/>
              <a:ea typeface="Arial"/>
              <a:cs typeface="Arial"/>
              <a:sym typeface="Arial"/>
            </a:endParaRPr>
          </a:p>
        </p:txBody>
      </p:sp>
      <p:grpSp>
        <p:nvGrpSpPr>
          <p:cNvPr id="422" name="Google Shape;422;p40"/>
          <p:cNvGrpSpPr/>
          <p:nvPr/>
        </p:nvGrpSpPr>
        <p:grpSpPr>
          <a:xfrm>
            <a:off x="120557" y="108253"/>
            <a:ext cx="3810000" cy="559271"/>
            <a:chOff x="0" y="0"/>
            <a:chExt cx="9512334" cy="1517665"/>
          </a:xfrm>
        </p:grpSpPr>
        <p:sp>
          <p:nvSpPr>
            <p:cNvPr id="423" name="Google Shape;423;p40"/>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40"/>
            <p:cNvSpPr txBox="1"/>
            <p:nvPr/>
          </p:nvSpPr>
          <p:spPr>
            <a:xfrm>
              <a:off x="990354" y="158008"/>
              <a:ext cx="8120615" cy="105246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LUYỆN TẬP</a:t>
              </a:r>
              <a:endParaRPr sz="3200" b="1">
                <a:solidFill>
                  <a:srgbClr val="FFFFFF"/>
                </a:solidFill>
                <a:latin typeface="DM Sans"/>
                <a:ea typeface="DM Sans"/>
                <a:cs typeface="DM Sans"/>
                <a:sym typeface="DM Sans"/>
              </a:endParaRPr>
            </a:p>
          </p:txBody>
        </p:sp>
      </p:grpSp>
      <p:sp>
        <p:nvSpPr>
          <p:cNvPr id="425" name="Google Shape;425;p40"/>
          <p:cNvSpPr/>
          <p:nvPr/>
        </p:nvSpPr>
        <p:spPr>
          <a:xfrm>
            <a:off x="4964636" y="3446860"/>
            <a:ext cx="2932456" cy="507831"/>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700">
                <a:solidFill>
                  <a:schemeClr val="accent2"/>
                </a:solidFill>
                <a:latin typeface="Arial"/>
                <a:ea typeface="Arial"/>
                <a:cs typeface="Arial"/>
                <a:sym typeface="Arial"/>
              </a:rPr>
              <a:t>D. </a:t>
            </a:r>
            <a:r>
              <a:rPr lang="en-US" sz="2700" b="1">
                <a:solidFill>
                  <a:schemeClr val="dk1"/>
                </a:solidFill>
                <a:latin typeface="Arial"/>
                <a:ea typeface="Arial"/>
                <a:cs typeface="Arial"/>
                <a:sym typeface="Arial"/>
              </a:rPr>
              <a:t>13 gam</a:t>
            </a:r>
            <a:endParaRPr sz="2700">
              <a:solidFill>
                <a:schemeClr val="accent2"/>
              </a:solidFill>
              <a:latin typeface="Arial"/>
              <a:ea typeface="Arial"/>
              <a:cs typeface="Arial"/>
              <a:sym typeface="Arial"/>
            </a:endParaRPr>
          </a:p>
        </p:txBody>
      </p:sp>
      <p:sp>
        <p:nvSpPr>
          <p:cNvPr id="426" name="Google Shape;426;p40"/>
          <p:cNvSpPr txBox="1"/>
          <p:nvPr/>
        </p:nvSpPr>
        <p:spPr>
          <a:xfrm>
            <a:off x="4886352" y="2673550"/>
            <a:ext cx="2117121" cy="507831"/>
          </a:xfrm>
          <a:prstGeom prst="rect">
            <a:avLst/>
          </a:prstGeom>
          <a:solidFill>
            <a:srgbClr val="FFF4D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700">
                <a:solidFill>
                  <a:schemeClr val="accent2"/>
                </a:solidFill>
                <a:latin typeface="Arial"/>
                <a:ea typeface="Arial"/>
                <a:cs typeface="Arial"/>
                <a:sym typeface="Arial"/>
              </a:rPr>
              <a:t>B. </a:t>
            </a:r>
            <a:r>
              <a:rPr lang="en-US" sz="2700" b="1">
                <a:solidFill>
                  <a:schemeClr val="dk1"/>
                </a:solidFill>
                <a:latin typeface="Arial"/>
                <a:ea typeface="Arial"/>
                <a:cs typeface="Arial"/>
                <a:sym typeface="Arial"/>
              </a:rPr>
              <a:t>11 gam</a:t>
            </a:r>
            <a:endParaRPr sz="2700">
              <a:solidFill>
                <a:schemeClr val="accent2"/>
              </a:solidFill>
              <a:latin typeface="Arial"/>
              <a:ea typeface="Arial"/>
              <a:cs typeface="Arial"/>
              <a:sym typeface="Arial"/>
            </a:endParaRPr>
          </a:p>
        </p:txBody>
      </p:sp>
    </p:spTree>
  </p:cSld>
  <p:clrMapOvr>
    <a:masterClrMapping/>
  </p:clrMapOvr>
  <p:transition spd="slow">
    <p:push/>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grpSp>
        <p:nvGrpSpPr>
          <p:cNvPr id="431" name="Google Shape;431;p41"/>
          <p:cNvGrpSpPr/>
          <p:nvPr/>
        </p:nvGrpSpPr>
        <p:grpSpPr>
          <a:xfrm>
            <a:off x="120557" y="108252"/>
            <a:ext cx="3810000" cy="758833"/>
            <a:chOff x="0" y="0"/>
            <a:chExt cx="9512334" cy="1517665"/>
          </a:xfrm>
        </p:grpSpPr>
        <p:sp>
          <p:nvSpPr>
            <p:cNvPr id="432" name="Google Shape;432;p41"/>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41"/>
            <p:cNvSpPr txBox="1"/>
            <p:nvPr/>
          </p:nvSpPr>
          <p:spPr>
            <a:xfrm>
              <a:off x="990354" y="158008"/>
              <a:ext cx="8120615" cy="105246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LUYỆN TẬP</a:t>
              </a:r>
              <a:endParaRPr sz="3200" b="1">
                <a:solidFill>
                  <a:srgbClr val="FFFFFF"/>
                </a:solidFill>
                <a:latin typeface="DM Sans"/>
                <a:ea typeface="DM Sans"/>
                <a:cs typeface="DM Sans"/>
                <a:sym typeface="DM Sans"/>
              </a:endParaRPr>
            </a:p>
          </p:txBody>
        </p:sp>
      </p:grpSp>
      <p:sp>
        <p:nvSpPr>
          <p:cNvPr id="434" name="Google Shape;434;p41"/>
          <p:cNvSpPr/>
          <p:nvPr/>
        </p:nvSpPr>
        <p:spPr>
          <a:xfrm>
            <a:off x="813016" y="1407871"/>
            <a:ext cx="7208766" cy="2995435"/>
          </a:xfrm>
          <a:prstGeom prst="rect">
            <a:avLst/>
          </a:prstGeom>
          <a:solidFill>
            <a:srgbClr val="FFDF7D"/>
          </a:solidFill>
          <a:ln w="9525" cap="flat" cmpd="sng">
            <a:solidFill>
              <a:srgbClr val="3069A1"/>
            </a:solidFill>
            <a:prstDash val="lgDash"/>
            <a:miter lim="800000"/>
            <a:headEnd type="none" w="sm" len="sm"/>
            <a:tailEnd type="none" w="sm" len="sm"/>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3200">
                <a:solidFill>
                  <a:schemeClr val="dk1"/>
                </a:solidFill>
                <a:latin typeface="Times New Roman"/>
                <a:ea typeface="Times New Roman"/>
                <a:cs typeface="Times New Roman"/>
                <a:sym typeface="Times New Roman"/>
              </a:rPr>
              <a:t>PTHH: Iron + Sulfur → iron sulfate</a:t>
            </a:r>
            <a:endParaRPr sz="32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3200">
                <a:solidFill>
                  <a:schemeClr val="dk1"/>
                </a:solidFill>
                <a:latin typeface="Times New Roman"/>
                <a:ea typeface="Times New Roman"/>
                <a:cs typeface="Times New Roman"/>
                <a:sym typeface="Times New Roman"/>
              </a:rPr>
              <a:t>ADĐLBTKL</a:t>
            </a:r>
            <a:endParaRPr sz="32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3200">
                <a:solidFill>
                  <a:schemeClr val="dk1"/>
                </a:solidFill>
                <a:latin typeface="Times New Roman"/>
                <a:ea typeface="Times New Roman"/>
                <a:cs typeface="Times New Roman"/>
                <a:sym typeface="Times New Roman"/>
              </a:rPr>
              <a:t>khối lượng FeS tạo thành = khối lượng Fe phản ứng + khối lượng S phản ứng = 7 + 4 = 11 gam.</a:t>
            </a:r>
            <a:endParaRPr sz="32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42"/>
          <p:cNvSpPr/>
          <p:nvPr/>
        </p:nvSpPr>
        <p:spPr>
          <a:xfrm>
            <a:off x="484368" y="781615"/>
            <a:ext cx="8137922" cy="461665"/>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Chọn khẳng định đúng trong các khẳng định sau?</a:t>
            </a:r>
            <a:endParaRPr sz="2400" b="1">
              <a:solidFill>
                <a:schemeClr val="dk1"/>
              </a:solidFill>
              <a:latin typeface="Arial"/>
              <a:ea typeface="Arial"/>
              <a:cs typeface="Arial"/>
              <a:sym typeface="Arial"/>
            </a:endParaRPr>
          </a:p>
        </p:txBody>
      </p:sp>
      <p:sp>
        <p:nvSpPr>
          <p:cNvPr id="440" name="Google Shape;440;p42"/>
          <p:cNvSpPr/>
          <p:nvPr/>
        </p:nvSpPr>
        <p:spPr>
          <a:xfrm>
            <a:off x="480606" y="3028856"/>
            <a:ext cx="7400085" cy="707886"/>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accent2"/>
                </a:solidFill>
                <a:latin typeface="Arial"/>
                <a:ea typeface="Arial"/>
                <a:cs typeface="Arial"/>
                <a:sym typeface="Arial"/>
              </a:rPr>
              <a:t>C. </a:t>
            </a:r>
            <a:r>
              <a:rPr lang="en-US" sz="2000" b="1">
                <a:solidFill>
                  <a:schemeClr val="dk1"/>
                </a:solidFill>
                <a:latin typeface="Arial"/>
                <a:ea typeface="Arial"/>
                <a:cs typeface="Arial"/>
                <a:sym typeface="Arial"/>
              </a:rPr>
              <a:t>Tổng khối lượng sản phẩm lớn hơn tổng khối lượng các chất tham gia phản ứng.</a:t>
            </a:r>
            <a:endParaRPr sz="2000">
              <a:solidFill>
                <a:schemeClr val="accent2"/>
              </a:solidFill>
              <a:latin typeface="Arial"/>
              <a:ea typeface="Arial"/>
              <a:cs typeface="Arial"/>
              <a:sym typeface="Arial"/>
            </a:endParaRPr>
          </a:p>
        </p:txBody>
      </p:sp>
      <p:sp>
        <p:nvSpPr>
          <p:cNvPr id="441" name="Google Shape;441;p42"/>
          <p:cNvSpPr/>
          <p:nvPr/>
        </p:nvSpPr>
        <p:spPr>
          <a:xfrm>
            <a:off x="484368" y="2180982"/>
            <a:ext cx="7267250" cy="707886"/>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accent2"/>
                </a:solidFill>
                <a:latin typeface="Arial"/>
                <a:ea typeface="Arial"/>
                <a:cs typeface="Arial"/>
                <a:sym typeface="Arial"/>
              </a:rPr>
              <a:t>B. </a:t>
            </a:r>
            <a:r>
              <a:rPr lang="en-US" sz="2000" b="1">
                <a:solidFill>
                  <a:schemeClr val="dk1"/>
                </a:solidFill>
                <a:latin typeface="Arial"/>
                <a:ea typeface="Arial"/>
                <a:cs typeface="Arial"/>
                <a:sym typeface="Arial"/>
              </a:rPr>
              <a:t>Tổng khối lượng sản phẩm bằng tổng khối lượng các chất tham gia phản ứng</a:t>
            </a:r>
            <a:endParaRPr sz="2000">
              <a:solidFill>
                <a:schemeClr val="accent2"/>
              </a:solidFill>
              <a:latin typeface="Arial"/>
              <a:ea typeface="Arial"/>
              <a:cs typeface="Arial"/>
              <a:sym typeface="Arial"/>
            </a:endParaRPr>
          </a:p>
        </p:txBody>
      </p:sp>
      <p:grpSp>
        <p:nvGrpSpPr>
          <p:cNvPr id="442" name="Google Shape;442;p42"/>
          <p:cNvGrpSpPr/>
          <p:nvPr/>
        </p:nvGrpSpPr>
        <p:grpSpPr>
          <a:xfrm>
            <a:off x="120557" y="108253"/>
            <a:ext cx="3810000" cy="559271"/>
            <a:chOff x="0" y="0"/>
            <a:chExt cx="9512334" cy="1517665"/>
          </a:xfrm>
        </p:grpSpPr>
        <p:sp>
          <p:nvSpPr>
            <p:cNvPr id="443" name="Google Shape;443;p42"/>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42"/>
            <p:cNvSpPr txBox="1"/>
            <p:nvPr/>
          </p:nvSpPr>
          <p:spPr>
            <a:xfrm>
              <a:off x="990354" y="158008"/>
              <a:ext cx="8120615" cy="105246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LUYỆN TẬP</a:t>
              </a:r>
              <a:endParaRPr sz="3200" b="1">
                <a:solidFill>
                  <a:srgbClr val="FFFFFF"/>
                </a:solidFill>
                <a:latin typeface="DM Sans"/>
                <a:ea typeface="DM Sans"/>
                <a:cs typeface="DM Sans"/>
                <a:sym typeface="DM Sans"/>
              </a:endParaRPr>
            </a:p>
          </p:txBody>
        </p:sp>
      </p:grpSp>
      <p:sp>
        <p:nvSpPr>
          <p:cNvPr id="445" name="Google Shape;445;p42"/>
          <p:cNvSpPr/>
          <p:nvPr/>
        </p:nvSpPr>
        <p:spPr>
          <a:xfrm>
            <a:off x="480607" y="4017443"/>
            <a:ext cx="7198924" cy="707886"/>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accent2"/>
                </a:solidFill>
                <a:latin typeface="Arial"/>
                <a:ea typeface="Arial"/>
                <a:cs typeface="Arial"/>
                <a:sym typeface="Arial"/>
              </a:rPr>
              <a:t>D. </a:t>
            </a:r>
            <a:r>
              <a:rPr lang="en-US" sz="2000" b="1">
                <a:solidFill>
                  <a:schemeClr val="dk1"/>
                </a:solidFill>
                <a:latin typeface="Arial"/>
                <a:ea typeface="Arial"/>
                <a:cs typeface="Arial"/>
                <a:sym typeface="Arial"/>
              </a:rPr>
              <a:t>Tổng khối lượng sản phẩm nhỏ hơn hoặc bằng tổng khối lượng các chất tham gia phản ứng</a:t>
            </a:r>
            <a:endParaRPr sz="2000">
              <a:solidFill>
                <a:schemeClr val="accent2"/>
              </a:solidFill>
              <a:latin typeface="Arial"/>
              <a:ea typeface="Arial"/>
              <a:cs typeface="Arial"/>
              <a:sym typeface="Arial"/>
            </a:endParaRPr>
          </a:p>
        </p:txBody>
      </p:sp>
      <p:sp>
        <p:nvSpPr>
          <p:cNvPr id="446" name="Google Shape;446;p42"/>
          <p:cNvSpPr txBox="1"/>
          <p:nvPr/>
        </p:nvSpPr>
        <p:spPr>
          <a:xfrm>
            <a:off x="480606" y="1321778"/>
            <a:ext cx="6030194" cy="707886"/>
          </a:xfrm>
          <a:prstGeom prst="rect">
            <a:avLst/>
          </a:prstGeom>
          <a:solidFill>
            <a:srgbClr val="FFF4D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A. Tổng khối lượng sản phẩm nhỏ hơn tổng khối lượng các chất tham gia phản ứng</a:t>
            </a:r>
            <a:endParaRPr sz="2000">
              <a:solidFill>
                <a:schemeClr val="accent2"/>
              </a:solidFill>
              <a:latin typeface="Arial"/>
              <a:ea typeface="Arial"/>
              <a:cs typeface="Arial"/>
              <a:sym typeface="Arial"/>
            </a:endParaRPr>
          </a:p>
        </p:txBody>
      </p:sp>
    </p:spTree>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p43"/>
          <p:cNvSpPr/>
          <p:nvPr/>
        </p:nvSpPr>
        <p:spPr>
          <a:xfrm>
            <a:off x="480606" y="679889"/>
            <a:ext cx="8137922" cy="707886"/>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Nung đá vôi thu được vôi sống và khí cacbonic. Kết luận nào sau đây là đúng</a:t>
            </a:r>
            <a:endParaRPr sz="2000" b="1">
              <a:solidFill>
                <a:schemeClr val="dk1"/>
              </a:solidFill>
              <a:latin typeface="Arial"/>
              <a:ea typeface="Arial"/>
              <a:cs typeface="Arial"/>
              <a:sym typeface="Arial"/>
            </a:endParaRPr>
          </a:p>
        </p:txBody>
      </p:sp>
      <p:sp>
        <p:nvSpPr>
          <p:cNvPr id="452" name="Google Shape;452;p43"/>
          <p:cNvSpPr/>
          <p:nvPr/>
        </p:nvSpPr>
        <p:spPr>
          <a:xfrm>
            <a:off x="480606" y="1589880"/>
            <a:ext cx="7024796" cy="400110"/>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A. Khối lượng đá vôi bằng khối lượng vôi sống</a:t>
            </a:r>
            <a:endParaRPr sz="2000">
              <a:solidFill>
                <a:schemeClr val="accent2"/>
              </a:solidFill>
              <a:latin typeface="Arial"/>
              <a:ea typeface="Arial"/>
              <a:cs typeface="Arial"/>
              <a:sym typeface="Arial"/>
            </a:endParaRPr>
          </a:p>
        </p:txBody>
      </p:sp>
      <p:sp>
        <p:nvSpPr>
          <p:cNvPr id="453" name="Google Shape;453;p43"/>
          <p:cNvSpPr/>
          <p:nvPr/>
        </p:nvSpPr>
        <p:spPr>
          <a:xfrm>
            <a:off x="484368" y="2180982"/>
            <a:ext cx="7267250" cy="400110"/>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accent2"/>
                </a:solidFill>
                <a:latin typeface="Arial"/>
                <a:ea typeface="Arial"/>
                <a:cs typeface="Arial"/>
                <a:sym typeface="Arial"/>
              </a:rPr>
              <a:t>B. </a:t>
            </a:r>
            <a:r>
              <a:rPr lang="en-US" sz="2000" b="1">
                <a:solidFill>
                  <a:schemeClr val="dk1"/>
                </a:solidFill>
                <a:latin typeface="Arial"/>
                <a:ea typeface="Arial"/>
                <a:cs typeface="Arial"/>
                <a:sym typeface="Arial"/>
              </a:rPr>
              <a:t>Khối lượng đá vôi bằng khối lượng khí</a:t>
            </a:r>
            <a:endParaRPr sz="2000">
              <a:solidFill>
                <a:schemeClr val="accent2"/>
              </a:solidFill>
              <a:latin typeface="Arial"/>
              <a:ea typeface="Arial"/>
              <a:cs typeface="Arial"/>
              <a:sym typeface="Arial"/>
            </a:endParaRPr>
          </a:p>
        </p:txBody>
      </p:sp>
      <p:grpSp>
        <p:nvGrpSpPr>
          <p:cNvPr id="454" name="Google Shape;454;p43"/>
          <p:cNvGrpSpPr/>
          <p:nvPr/>
        </p:nvGrpSpPr>
        <p:grpSpPr>
          <a:xfrm>
            <a:off x="120557" y="108253"/>
            <a:ext cx="3810000" cy="559271"/>
            <a:chOff x="0" y="0"/>
            <a:chExt cx="9512334" cy="1517665"/>
          </a:xfrm>
        </p:grpSpPr>
        <p:sp>
          <p:nvSpPr>
            <p:cNvPr id="455" name="Google Shape;455;p43"/>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43"/>
            <p:cNvSpPr txBox="1"/>
            <p:nvPr/>
          </p:nvSpPr>
          <p:spPr>
            <a:xfrm>
              <a:off x="990354" y="158008"/>
              <a:ext cx="8120615" cy="1052467"/>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LUYỆN TẬP</a:t>
              </a:r>
              <a:endParaRPr sz="3200" b="1">
                <a:solidFill>
                  <a:srgbClr val="FFFFFF"/>
                </a:solidFill>
                <a:latin typeface="DM Sans"/>
                <a:ea typeface="DM Sans"/>
                <a:cs typeface="DM Sans"/>
                <a:sym typeface="DM Sans"/>
              </a:endParaRPr>
            </a:p>
          </p:txBody>
        </p:sp>
      </p:grpSp>
      <p:sp>
        <p:nvSpPr>
          <p:cNvPr id="457" name="Google Shape;457;p43"/>
          <p:cNvSpPr/>
          <p:nvPr/>
        </p:nvSpPr>
        <p:spPr>
          <a:xfrm>
            <a:off x="480607" y="4017443"/>
            <a:ext cx="2983029" cy="400110"/>
          </a:xfrm>
          <a:prstGeom prst="rect">
            <a:avLst/>
          </a:prstGeom>
          <a:solidFill>
            <a:srgbClr val="FFF4D3"/>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accent2"/>
                </a:solidFill>
                <a:latin typeface="Arial"/>
                <a:ea typeface="Arial"/>
                <a:cs typeface="Arial"/>
                <a:sym typeface="Arial"/>
              </a:rPr>
              <a:t>D. </a:t>
            </a:r>
            <a:r>
              <a:rPr lang="en-US" sz="2000" b="1">
                <a:solidFill>
                  <a:schemeClr val="dk1"/>
                </a:solidFill>
                <a:latin typeface="Arial"/>
                <a:ea typeface="Arial"/>
                <a:cs typeface="Arial"/>
                <a:sym typeface="Arial"/>
              </a:rPr>
              <a:t>Không xác định</a:t>
            </a:r>
            <a:endParaRPr sz="2000">
              <a:solidFill>
                <a:schemeClr val="accent2"/>
              </a:solidFill>
              <a:latin typeface="Arial"/>
              <a:ea typeface="Arial"/>
              <a:cs typeface="Arial"/>
              <a:sym typeface="Arial"/>
            </a:endParaRPr>
          </a:p>
        </p:txBody>
      </p:sp>
      <p:sp>
        <p:nvSpPr>
          <p:cNvPr id="458" name="Google Shape;458;p43"/>
          <p:cNvSpPr txBox="1"/>
          <p:nvPr/>
        </p:nvSpPr>
        <p:spPr>
          <a:xfrm>
            <a:off x="448539" y="2945324"/>
            <a:ext cx="6030194" cy="707886"/>
          </a:xfrm>
          <a:prstGeom prst="rect">
            <a:avLst/>
          </a:prstGeom>
          <a:solidFill>
            <a:srgbClr val="FFF4D3"/>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accent2"/>
                </a:solidFill>
                <a:latin typeface="Arial"/>
                <a:ea typeface="Arial"/>
                <a:cs typeface="Arial"/>
                <a:sym typeface="Arial"/>
              </a:rPr>
              <a:t>C. </a:t>
            </a:r>
            <a:r>
              <a:rPr lang="en-US" sz="2000" b="1">
                <a:solidFill>
                  <a:schemeClr val="dk1"/>
                </a:solidFill>
                <a:latin typeface="Arial"/>
                <a:ea typeface="Arial"/>
                <a:cs typeface="Arial"/>
                <a:sym typeface="Arial"/>
              </a:rPr>
              <a:t>Khối lượng đá vôi bằng khối lượng khí Carbonic cộng với khối lượng vôi sống</a:t>
            </a:r>
            <a:endParaRPr sz="2000">
              <a:solidFill>
                <a:schemeClr val="accent2"/>
              </a:solidFill>
              <a:latin typeface="Arial"/>
              <a:ea typeface="Arial"/>
              <a:cs typeface="Arial"/>
              <a:sym typeface="Arial"/>
            </a:endParaRPr>
          </a:p>
        </p:txBody>
      </p:sp>
    </p:spTree>
  </p:cSld>
  <p:clrMapOvr>
    <a:masterClrMapping/>
  </p:clrMapOvr>
  <p:transition spd="slow">
    <p:push/>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44"/>
          <p:cNvSpPr/>
          <p:nvPr/>
        </p:nvSpPr>
        <p:spPr>
          <a:xfrm>
            <a:off x="360218" y="1586346"/>
            <a:ext cx="8247743" cy="3100820"/>
          </a:xfrm>
          <a:prstGeom prst="roundRect">
            <a:avLst>
              <a:gd name="adj" fmla="val 16667"/>
            </a:avLst>
          </a:prstGeom>
          <a:solidFill>
            <a:schemeClr val="lt1"/>
          </a:solidFill>
          <a:ln w="25400" cap="flat" cmpd="sng">
            <a:solidFill>
              <a:srgbClr val="BA7663"/>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Học bài</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Tìm hiểu và viết một bài thuyết trình (khoảng 200 từ) về thân thế, sự nghiệp khoa học của hai nhà bác học Lô – mô – nô – xốp và La – voa – đi – ê.</a:t>
            </a:r>
            <a:endParaRPr sz="2400">
              <a:solidFill>
                <a:srgbClr val="002060"/>
              </a:solidFill>
              <a:latin typeface="Times New Roman"/>
              <a:ea typeface="Times New Roman"/>
              <a:cs typeface="Times New Roman"/>
              <a:sym typeface="Times New Roman"/>
            </a:endParaRPr>
          </a:p>
        </p:txBody>
      </p:sp>
      <p:grpSp>
        <p:nvGrpSpPr>
          <p:cNvPr id="464" name="Google Shape;464;p44"/>
          <p:cNvGrpSpPr/>
          <p:nvPr/>
        </p:nvGrpSpPr>
        <p:grpSpPr>
          <a:xfrm>
            <a:off x="1374393" y="551599"/>
            <a:ext cx="3810000" cy="584461"/>
            <a:chOff x="0" y="0"/>
            <a:chExt cx="9512334" cy="1586023"/>
          </a:xfrm>
        </p:grpSpPr>
        <p:sp>
          <p:nvSpPr>
            <p:cNvPr id="465" name="Google Shape;465;p44"/>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44"/>
            <p:cNvSpPr txBox="1"/>
            <p:nvPr/>
          </p:nvSpPr>
          <p:spPr>
            <a:xfrm>
              <a:off x="990354" y="158008"/>
              <a:ext cx="8120615" cy="14280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Dặn dò</a:t>
              </a:r>
              <a:endParaRPr sz="3200" b="1">
                <a:solidFill>
                  <a:srgbClr val="FFFFFF"/>
                </a:solidFill>
                <a:latin typeface="DM Sans"/>
                <a:ea typeface="DM Sans"/>
                <a:cs typeface="DM Sans"/>
                <a:sym typeface="DM Sans"/>
              </a:endParaRPr>
            </a:p>
          </p:txBody>
        </p:sp>
      </p:grpSp>
    </p:spTree>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grpSp>
        <p:nvGrpSpPr>
          <p:cNvPr id="471" name="Google Shape;471;p45"/>
          <p:cNvGrpSpPr/>
          <p:nvPr/>
        </p:nvGrpSpPr>
        <p:grpSpPr>
          <a:xfrm>
            <a:off x="3851613" y="1204321"/>
            <a:ext cx="3351925" cy="938825"/>
            <a:chOff x="4860575" y="633850"/>
            <a:chExt cx="3351925" cy="938825"/>
          </a:xfrm>
        </p:grpSpPr>
        <p:sp>
          <p:nvSpPr>
            <p:cNvPr id="472" name="Google Shape;472;p45"/>
            <p:cNvSpPr/>
            <p:nvPr/>
          </p:nvSpPr>
          <p:spPr>
            <a:xfrm>
              <a:off x="5329975" y="699925"/>
              <a:ext cx="2882525" cy="806675"/>
            </a:xfrm>
            <a:custGeom>
              <a:avLst/>
              <a:gdLst/>
              <a:ahLst/>
              <a:cxnLst/>
              <a:rect l="l" t="t" r="r" b="b"/>
              <a:pathLst>
                <a:path w="115301" h="32267" extrusionOk="0">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FCBD24"/>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Phương trình hóa học là gì?</a:t>
              </a:r>
              <a:endParaRPr sz="1200">
                <a:solidFill>
                  <a:schemeClr val="dk1"/>
                </a:solidFill>
                <a:latin typeface="Times New Roman"/>
                <a:ea typeface="Times New Roman"/>
                <a:cs typeface="Times New Roman"/>
                <a:sym typeface="Times New Roman"/>
              </a:endParaRPr>
            </a:p>
          </p:txBody>
        </p:sp>
        <p:sp>
          <p:nvSpPr>
            <p:cNvPr id="473" name="Google Shape;473;p45"/>
            <p:cNvSpPr/>
            <p:nvPr/>
          </p:nvSpPr>
          <p:spPr>
            <a:xfrm>
              <a:off x="4860575" y="633850"/>
              <a:ext cx="469425" cy="469425"/>
            </a:xfrm>
            <a:custGeom>
              <a:avLst/>
              <a:gdLst/>
              <a:ahLst/>
              <a:cxnLst/>
              <a:rect l="l" t="t" r="r" b="b"/>
              <a:pathLst>
                <a:path w="18777" h="18777" extrusionOk="0">
                  <a:moveTo>
                    <a:pt x="18777" y="0"/>
                  </a:moveTo>
                  <a:cubicBezTo>
                    <a:pt x="8406" y="0"/>
                    <a:pt x="0" y="8406"/>
                    <a:pt x="0" y="18776"/>
                  </a:cubicBezTo>
                  <a:lnTo>
                    <a:pt x="18777" y="18776"/>
                  </a:lnTo>
                  <a:lnTo>
                    <a:pt x="18777" y="0"/>
                  </a:ln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4" name="Google Shape;474;p45"/>
            <p:cNvSpPr/>
            <p:nvPr/>
          </p:nvSpPr>
          <p:spPr>
            <a:xfrm>
              <a:off x="5329975" y="1103250"/>
              <a:ext cx="469425" cy="469425"/>
            </a:xfrm>
            <a:custGeom>
              <a:avLst/>
              <a:gdLst/>
              <a:ahLst/>
              <a:cxnLst/>
              <a:rect l="l" t="t" r="r" b="b"/>
              <a:pathLst>
                <a:path w="18777" h="18777" extrusionOk="0">
                  <a:moveTo>
                    <a:pt x="1" y="0"/>
                  </a:moveTo>
                  <a:lnTo>
                    <a:pt x="1" y="18777"/>
                  </a:lnTo>
                  <a:cubicBezTo>
                    <a:pt x="10371" y="18777"/>
                    <a:pt x="18777" y="10371"/>
                    <a:pt x="18777"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5" name="Google Shape;475;p45"/>
            <p:cNvSpPr/>
            <p:nvPr/>
          </p:nvSpPr>
          <p:spPr>
            <a:xfrm>
              <a:off x="4926650" y="699925"/>
              <a:ext cx="806675" cy="806675"/>
            </a:xfrm>
            <a:custGeom>
              <a:avLst/>
              <a:gdLst/>
              <a:ahLst/>
              <a:cxnLst/>
              <a:rect l="l" t="t" r="r" b="b"/>
              <a:pathLst>
                <a:path w="32267" h="32267" extrusionOk="0">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6" name="Google Shape;476;p45"/>
            <p:cNvSpPr/>
            <p:nvPr/>
          </p:nvSpPr>
          <p:spPr>
            <a:xfrm>
              <a:off x="5034700" y="807975"/>
              <a:ext cx="590575" cy="590575"/>
            </a:xfrm>
            <a:custGeom>
              <a:avLst/>
              <a:gdLst/>
              <a:ahLst/>
              <a:cxnLst/>
              <a:rect l="l" t="t" r="r" b="b"/>
              <a:pathLst>
                <a:path w="23623" h="23623" extrusionOk="0">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01</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477" name="Google Shape;477;p45"/>
          <p:cNvGrpSpPr/>
          <p:nvPr/>
        </p:nvGrpSpPr>
        <p:grpSpPr>
          <a:xfrm>
            <a:off x="3850413" y="2175871"/>
            <a:ext cx="3351925" cy="938525"/>
            <a:chOff x="4859375" y="1605400"/>
            <a:chExt cx="3351925" cy="938525"/>
          </a:xfrm>
        </p:grpSpPr>
        <p:sp>
          <p:nvSpPr>
            <p:cNvPr id="478" name="Google Shape;478;p45"/>
            <p:cNvSpPr/>
            <p:nvPr/>
          </p:nvSpPr>
          <p:spPr>
            <a:xfrm>
              <a:off x="4859375" y="1671175"/>
              <a:ext cx="2882525" cy="806975"/>
            </a:xfrm>
            <a:custGeom>
              <a:avLst/>
              <a:gdLst/>
              <a:ahLst/>
              <a:cxnLst/>
              <a:rect l="l" t="t" r="r" b="b"/>
              <a:pathLst>
                <a:path w="115301" h="32279" extrusionOk="0">
                  <a:moveTo>
                    <a:pt x="16610" y="1"/>
                  </a:moveTo>
                  <a:cubicBezTo>
                    <a:pt x="7704" y="1"/>
                    <a:pt x="167" y="7037"/>
                    <a:pt x="60" y="15931"/>
                  </a:cubicBezTo>
                  <a:cubicBezTo>
                    <a:pt x="1" y="20467"/>
                    <a:pt x="1810" y="24587"/>
                    <a:pt x="4775" y="27552"/>
                  </a:cubicBezTo>
                  <a:cubicBezTo>
                    <a:pt x="7692" y="30469"/>
                    <a:pt x="11740" y="32278"/>
                    <a:pt x="16193" y="32278"/>
                  </a:cubicBezTo>
                  <a:lnTo>
                    <a:pt x="115301" y="32278"/>
                  </a:lnTo>
                  <a:cubicBezTo>
                    <a:pt x="106395" y="32278"/>
                    <a:pt x="99168" y="25051"/>
                    <a:pt x="99168" y="16145"/>
                  </a:cubicBezTo>
                  <a:cubicBezTo>
                    <a:pt x="99168" y="7228"/>
                    <a:pt x="91941" y="1"/>
                    <a:pt x="83023" y="1"/>
                  </a:cubicBezTo>
                  <a:close/>
                </a:path>
              </a:pathLst>
            </a:custGeom>
            <a:solidFill>
              <a:srgbClr val="69E781"/>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Các bước lập phương trình hóa học</a:t>
              </a:r>
              <a:endParaRPr sz="1200">
                <a:solidFill>
                  <a:schemeClr val="dk1"/>
                </a:solidFill>
                <a:latin typeface="Times New Roman"/>
                <a:ea typeface="Times New Roman"/>
                <a:cs typeface="Times New Roman"/>
                <a:sym typeface="Times New Roman"/>
              </a:endParaRPr>
            </a:p>
          </p:txBody>
        </p:sp>
        <p:sp>
          <p:nvSpPr>
            <p:cNvPr id="479" name="Google Shape;479;p45"/>
            <p:cNvSpPr/>
            <p:nvPr/>
          </p:nvSpPr>
          <p:spPr>
            <a:xfrm>
              <a:off x="7741875" y="1605400"/>
              <a:ext cx="469425" cy="469425"/>
            </a:xfrm>
            <a:custGeom>
              <a:avLst/>
              <a:gdLst/>
              <a:ahLst/>
              <a:cxnLst/>
              <a:rect l="l" t="t" r="r" b="b"/>
              <a:pathLst>
                <a:path w="18777" h="18777" extrusionOk="0">
                  <a:moveTo>
                    <a:pt x="1" y="0"/>
                  </a:moveTo>
                  <a:lnTo>
                    <a:pt x="1" y="18776"/>
                  </a:lnTo>
                  <a:lnTo>
                    <a:pt x="18777" y="18776"/>
                  </a:lnTo>
                  <a:cubicBezTo>
                    <a:pt x="18777" y="8406"/>
                    <a:pt x="10371" y="0"/>
                    <a:pt x="1"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0" name="Google Shape;480;p45"/>
            <p:cNvSpPr/>
            <p:nvPr/>
          </p:nvSpPr>
          <p:spPr>
            <a:xfrm>
              <a:off x="7272475" y="2074800"/>
              <a:ext cx="469425" cy="469125"/>
            </a:xfrm>
            <a:custGeom>
              <a:avLst/>
              <a:gdLst/>
              <a:ahLst/>
              <a:cxnLst/>
              <a:rect l="l" t="t" r="r" b="b"/>
              <a:pathLst>
                <a:path w="18777" h="18765" extrusionOk="0">
                  <a:moveTo>
                    <a:pt x="1" y="0"/>
                  </a:moveTo>
                  <a:cubicBezTo>
                    <a:pt x="1" y="10359"/>
                    <a:pt x="8407" y="18765"/>
                    <a:pt x="18777" y="18765"/>
                  </a:cubicBezTo>
                  <a:lnTo>
                    <a:pt x="18777" y="0"/>
                  </a:ln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1" name="Google Shape;481;p45"/>
            <p:cNvSpPr/>
            <p:nvPr/>
          </p:nvSpPr>
          <p:spPr>
            <a:xfrm>
              <a:off x="7338550" y="1671175"/>
              <a:ext cx="806675" cy="806975"/>
            </a:xfrm>
            <a:custGeom>
              <a:avLst/>
              <a:gdLst/>
              <a:ahLst/>
              <a:cxnLst/>
              <a:rect l="l" t="t" r="r" b="b"/>
              <a:pathLst>
                <a:path w="32267" h="32279" extrusionOk="0">
                  <a:moveTo>
                    <a:pt x="16134" y="1"/>
                  </a:moveTo>
                  <a:cubicBezTo>
                    <a:pt x="7228" y="1"/>
                    <a:pt x="1" y="7228"/>
                    <a:pt x="1" y="16145"/>
                  </a:cubicBezTo>
                  <a:cubicBezTo>
                    <a:pt x="1" y="25051"/>
                    <a:pt x="7228" y="32278"/>
                    <a:pt x="16134" y="32278"/>
                  </a:cubicBezTo>
                  <a:cubicBezTo>
                    <a:pt x="25052" y="32278"/>
                    <a:pt x="32267" y="25051"/>
                    <a:pt x="32267" y="16145"/>
                  </a:cubicBezTo>
                  <a:cubicBezTo>
                    <a:pt x="32267" y="7228"/>
                    <a:pt x="25052"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2" name="Google Shape;482;p45"/>
            <p:cNvSpPr/>
            <p:nvPr/>
          </p:nvSpPr>
          <p:spPr>
            <a:xfrm>
              <a:off x="7446600" y="1779525"/>
              <a:ext cx="590575" cy="590275"/>
            </a:xfrm>
            <a:custGeom>
              <a:avLst/>
              <a:gdLst/>
              <a:ahLst/>
              <a:cxnLst/>
              <a:rect l="l" t="t" r="r" b="b"/>
              <a:pathLst>
                <a:path w="23623" h="23611" extrusionOk="0">
                  <a:moveTo>
                    <a:pt x="11812" y="0"/>
                  </a:moveTo>
                  <a:cubicBezTo>
                    <a:pt x="5287" y="0"/>
                    <a:pt x="1" y="5287"/>
                    <a:pt x="1" y="11811"/>
                  </a:cubicBezTo>
                  <a:cubicBezTo>
                    <a:pt x="1" y="18324"/>
                    <a:pt x="5287" y="23610"/>
                    <a:pt x="11812" y="23610"/>
                  </a:cubicBezTo>
                  <a:cubicBezTo>
                    <a:pt x="18336" y="23610"/>
                    <a:pt x="23623" y="18324"/>
                    <a:pt x="23623" y="11811"/>
                  </a:cubicBezTo>
                  <a:cubicBezTo>
                    <a:pt x="23623" y="5287"/>
                    <a:pt x="18336" y="0"/>
                    <a:pt x="1181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02</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483" name="Google Shape;483;p45"/>
          <p:cNvGrpSpPr/>
          <p:nvPr/>
        </p:nvGrpSpPr>
        <p:grpSpPr>
          <a:xfrm>
            <a:off x="3851613" y="3170046"/>
            <a:ext cx="3351925" cy="938525"/>
            <a:chOff x="4860575" y="2599575"/>
            <a:chExt cx="3351925" cy="938525"/>
          </a:xfrm>
        </p:grpSpPr>
        <p:sp>
          <p:nvSpPr>
            <p:cNvPr id="484" name="Google Shape;484;p45"/>
            <p:cNvSpPr/>
            <p:nvPr/>
          </p:nvSpPr>
          <p:spPr>
            <a:xfrm>
              <a:off x="5329975" y="2665350"/>
              <a:ext cx="2882525" cy="806975"/>
            </a:xfrm>
            <a:custGeom>
              <a:avLst/>
              <a:gdLst/>
              <a:ahLst/>
              <a:cxnLst/>
              <a:rect l="l" t="t" r="r" b="b"/>
              <a:pathLst>
                <a:path w="115301" h="32279" extrusionOk="0">
                  <a:moveTo>
                    <a:pt x="32278" y="0"/>
                  </a:moveTo>
                  <a:cubicBezTo>
                    <a:pt x="23361" y="0"/>
                    <a:pt x="16133" y="7227"/>
                    <a:pt x="16133" y="16145"/>
                  </a:cubicBezTo>
                  <a:cubicBezTo>
                    <a:pt x="16133" y="25051"/>
                    <a:pt x="8918" y="32278"/>
                    <a:pt x="1" y="32278"/>
                  </a:cubicBezTo>
                  <a:lnTo>
                    <a:pt x="99108" y="32278"/>
                  </a:lnTo>
                  <a:cubicBezTo>
                    <a:pt x="103561" y="32278"/>
                    <a:pt x="107609" y="30468"/>
                    <a:pt x="110526" y="27551"/>
                  </a:cubicBezTo>
                  <a:cubicBezTo>
                    <a:pt x="113491" y="24587"/>
                    <a:pt x="115301" y="20467"/>
                    <a:pt x="115253" y="15931"/>
                  </a:cubicBezTo>
                  <a:cubicBezTo>
                    <a:pt x="115134" y="7037"/>
                    <a:pt x="107597" y="0"/>
                    <a:pt x="98691" y="0"/>
                  </a:cubicBezTo>
                  <a:close/>
                </a:path>
              </a:pathLst>
            </a:custGeom>
            <a:solidFill>
              <a:srgbClr val="4949E7"/>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a:solidFill>
                    <a:srgbClr val="FF0000"/>
                  </a:solidFill>
                  <a:latin typeface="Times New Roman"/>
                  <a:ea typeface="Times New Roman"/>
                  <a:cs typeface="Times New Roman"/>
                  <a:sym typeface="Times New Roman"/>
                </a:rPr>
                <a:t>Luyện tập</a:t>
              </a:r>
              <a:endParaRPr sz="1200">
                <a:solidFill>
                  <a:srgbClr val="FF0000"/>
                </a:solidFill>
                <a:latin typeface="Times New Roman"/>
                <a:ea typeface="Times New Roman"/>
                <a:cs typeface="Times New Roman"/>
                <a:sym typeface="Times New Roman"/>
              </a:endParaRPr>
            </a:p>
          </p:txBody>
        </p:sp>
        <p:sp>
          <p:nvSpPr>
            <p:cNvPr id="485" name="Google Shape;485;p45"/>
            <p:cNvSpPr/>
            <p:nvPr/>
          </p:nvSpPr>
          <p:spPr>
            <a:xfrm>
              <a:off x="4860575" y="2599575"/>
              <a:ext cx="469425" cy="469125"/>
            </a:xfrm>
            <a:custGeom>
              <a:avLst/>
              <a:gdLst/>
              <a:ahLst/>
              <a:cxnLst/>
              <a:rect l="l" t="t" r="r" b="b"/>
              <a:pathLst>
                <a:path w="18777" h="18765" extrusionOk="0">
                  <a:moveTo>
                    <a:pt x="18777" y="0"/>
                  </a:moveTo>
                  <a:cubicBezTo>
                    <a:pt x="8406" y="0"/>
                    <a:pt x="0" y="8406"/>
                    <a:pt x="0" y="18764"/>
                  </a:cubicBezTo>
                  <a:lnTo>
                    <a:pt x="18777" y="18764"/>
                  </a:lnTo>
                  <a:lnTo>
                    <a:pt x="18777" y="0"/>
                  </a:ln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6" name="Google Shape;486;p45"/>
            <p:cNvSpPr/>
            <p:nvPr/>
          </p:nvSpPr>
          <p:spPr>
            <a:xfrm>
              <a:off x="5329975" y="3068675"/>
              <a:ext cx="469425" cy="469425"/>
            </a:xfrm>
            <a:custGeom>
              <a:avLst/>
              <a:gdLst/>
              <a:ahLst/>
              <a:cxnLst/>
              <a:rect l="l" t="t" r="r" b="b"/>
              <a:pathLst>
                <a:path w="18777" h="18777" extrusionOk="0">
                  <a:moveTo>
                    <a:pt x="1" y="0"/>
                  </a:moveTo>
                  <a:lnTo>
                    <a:pt x="1" y="18776"/>
                  </a:lnTo>
                  <a:cubicBezTo>
                    <a:pt x="10371" y="18776"/>
                    <a:pt x="18777" y="10371"/>
                    <a:pt x="18777"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7" name="Google Shape;487;p45"/>
            <p:cNvSpPr/>
            <p:nvPr/>
          </p:nvSpPr>
          <p:spPr>
            <a:xfrm>
              <a:off x="4926650" y="2665350"/>
              <a:ext cx="806675" cy="806975"/>
            </a:xfrm>
            <a:custGeom>
              <a:avLst/>
              <a:gdLst/>
              <a:ahLst/>
              <a:cxnLst/>
              <a:rect l="l" t="t" r="r" b="b"/>
              <a:pathLst>
                <a:path w="32267" h="32279" extrusionOk="0">
                  <a:moveTo>
                    <a:pt x="16134" y="0"/>
                  </a:moveTo>
                  <a:cubicBezTo>
                    <a:pt x="7216" y="0"/>
                    <a:pt x="1" y="7227"/>
                    <a:pt x="1" y="16133"/>
                  </a:cubicBezTo>
                  <a:cubicBezTo>
                    <a:pt x="1" y="25051"/>
                    <a:pt x="7216" y="32278"/>
                    <a:pt x="16134" y="32278"/>
                  </a:cubicBezTo>
                  <a:cubicBezTo>
                    <a:pt x="25051" y="32278"/>
                    <a:pt x="32266" y="25051"/>
                    <a:pt x="32266" y="16133"/>
                  </a:cubicBezTo>
                  <a:cubicBezTo>
                    <a:pt x="32266" y="7227"/>
                    <a:pt x="25051"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8" name="Google Shape;488;p45"/>
            <p:cNvSpPr/>
            <p:nvPr/>
          </p:nvSpPr>
          <p:spPr>
            <a:xfrm>
              <a:off x="5034700" y="2773700"/>
              <a:ext cx="590575" cy="590275"/>
            </a:xfrm>
            <a:custGeom>
              <a:avLst/>
              <a:gdLst/>
              <a:ahLst/>
              <a:cxnLst/>
              <a:rect l="l" t="t" r="r" b="b"/>
              <a:pathLst>
                <a:path w="23623" h="23611" extrusionOk="0">
                  <a:moveTo>
                    <a:pt x="11812" y="0"/>
                  </a:moveTo>
                  <a:cubicBezTo>
                    <a:pt x="5287" y="0"/>
                    <a:pt x="1" y="5287"/>
                    <a:pt x="1" y="11799"/>
                  </a:cubicBezTo>
                  <a:cubicBezTo>
                    <a:pt x="1" y="18324"/>
                    <a:pt x="5287" y="23610"/>
                    <a:pt x="11812" y="23610"/>
                  </a:cubicBezTo>
                  <a:cubicBezTo>
                    <a:pt x="18336" y="23610"/>
                    <a:pt x="23623" y="18324"/>
                    <a:pt x="23623" y="11799"/>
                  </a:cubicBezTo>
                  <a:cubicBezTo>
                    <a:pt x="23623" y="5287"/>
                    <a:pt x="18336" y="0"/>
                    <a:pt x="11812"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03</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489" name="Google Shape;489;p45"/>
          <p:cNvGrpSpPr/>
          <p:nvPr/>
        </p:nvGrpSpPr>
        <p:grpSpPr>
          <a:xfrm>
            <a:off x="3850413" y="4141570"/>
            <a:ext cx="3351925" cy="938550"/>
            <a:chOff x="4859375" y="3571100"/>
            <a:chExt cx="3351925" cy="938550"/>
          </a:xfrm>
        </p:grpSpPr>
        <p:sp>
          <p:nvSpPr>
            <p:cNvPr id="490" name="Google Shape;490;p45"/>
            <p:cNvSpPr/>
            <p:nvPr/>
          </p:nvSpPr>
          <p:spPr>
            <a:xfrm>
              <a:off x="4859375" y="3636900"/>
              <a:ext cx="2882525" cy="806975"/>
            </a:xfrm>
            <a:custGeom>
              <a:avLst/>
              <a:gdLst/>
              <a:ahLst/>
              <a:cxnLst/>
              <a:rect l="l" t="t" r="r" b="b"/>
              <a:pathLst>
                <a:path w="115301" h="32279" extrusionOk="0">
                  <a:moveTo>
                    <a:pt x="16610" y="0"/>
                  </a:moveTo>
                  <a:cubicBezTo>
                    <a:pt x="7704" y="0"/>
                    <a:pt x="167" y="7025"/>
                    <a:pt x="60" y="15931"/>
                  </a:cubicBezTo>
                  <a:cubicBezTo>
                    <a:pt x="1" y="20467"/>
                    <a:pt x="1810" y="24587"/>
                    <a:pt x="4775" y="27539"/>
                  </a:cubicBezTo>
                  <a:cubicBezTo>
                    <a:pt x="7692" y="30468"/>
                    <a:pt x="11740" y="32278"/>
                    <a:pt x="16193" y="32278"/>
                  </a:cubicBezTo>
                  <a:lnTo>
                    <a:pt x="115301" y="32278"/>
                  </a:lnTo>
                  <a:cubicBezTo>
                    <a:pt x="106395" y="32278"/>
                    <a:pt x="99168" y="25051"/>
                    <a:pt x="99168" y="16133"/>
                  </a:cubicBezTo>
                  <a:cubicBezTo>
                    <a:pt x="99168" y="7227"/>
                    <a:pt x="91941" y="0"/>
                    <a:pt x="83023" y="0"/>
                  </a:cubicBezTo>
                  <a:close/>
                </a:path>
              </a:pathLst>
            </a:custGeom>
            <a:solidFill>
              <a:srgbClr val="EC3A3B"/>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Vận dụng</a:t>
              </a:r>
              <a:endParaRPr sz="1200">
                <a:solidFill>
                  <a:schemeClr val="dk1"/>
                </a:solidFill>
                <a:latin typeface="Times New Roman"/>
                <a:ea typeface="Times New Roman"/>
                <a:cs typeface="Times New Roman"/>
                <a:sym typeface="Times New Roman"/>
              </a:endParaRPr>
            </a:p>
          </p:txBody>
        </p:sp>
        <p:sp>
          <p:nvSpPr>
            <p:cNvPr id="491" name="Google Shape;491;p45"/>
            <p:cNvSpPr/>
            <p:nvPr/>
          </p:nvSpPr>
          <p:spPr>
            <a:xfrm>
              <a:off x="7741875" y="3571100"/>
              <a:ext cx="469425" cy="469150"/>
            </a:xfrm>
            <a:custGeom>
              <a:avLst/>
              <a:gdLst/>
              <a:ahLst/>
              <a:cxnLst/>
              <a:rect l="l" t="t" r="r" b="b"/>
              <a:pathLst>
                <a:path w="18777" h="18766" extrusionOk="0">
                  <a:moveTo>
                    <a:pt x="1" y="1"/>
                  </a:moveTo>
                  <a:lnTo>
                    <a:pt x="1" y="18765"/>
                  </a:lnTo>
                  <a:lnTo>
                    <a:pt x="18777" y="18765"/>
                  </a:lnTo>
                  <a:cubicBezTo>
                    <a:pt x="18777" y="8395"/>
                    <a:pt x="10371" y="1"/>
                    <a:pt x="1" y="1"/>
                  </a:cubicBezTo>
                  <a:close/>
                </a:path>
              </a:pathLst>
            </a:custGeom>
            <a:solidFill>
              <a:srgbClr val="EC3A3B"/>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2" name="Google Shape;492;p45"/>
            <p:cNvSpPr/>
            <p:nvPr/>
          </p:nvSpPr>
          <p:spPr>
            <a:xfrm>
              <a:off x="7272475" y="4040225"/>
              <a:ext cx="469425" cy="469425"/>
            </a:xfrm>
            <a:custGeom>
              <a:avLst/>
              <a:gdLst/>
              <a:ahLst/>
              <a:cxnLst/>
              <a:rect l="l" t="t" r="r" b="b"/>
              <a:pathLst>
                <a:path w="18777" h="18777" extrusionOk="0">
                  <a:moveTo>
                    <a:pt x="1" y="0"/>
                  </a:moveTo>
                  <a:cubicBezTo>
                    <a:pt x="1" y="10371"/>
                    <a:pt x="8407" y="18776"/>
                    <a:pt x="18777" y="18776"/>
                  </a:cubicBezTo>
                  <a:lnTo>
                    <a:pt x="18777" y="0"/>
                  </a:lnTo>
                  <a:close/>
                </a:path>
              </a:pathLst>
            </a:custGeom>
            <a:solidFill>
              <a:srgbClr val="EC3A3B"/>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3" name="Google Shape;493;p45"/>
            <p:cNvSpPr/>
            <p:nvPr/>
          </p:nvSpPr>
          <p:spPr>
            <a:xfrm>
              <a:off x="7338550" y="3636900"/>
              <a:ext cx="806675" cy="806975"/>
            </a:xfrm>
            <a:custGeom>
              <a:avLst/>
              <a:gdLst/>
              <a:ahLst/>
              <a:cxnLst/>
              <a:rect l="l" t="t" r="r" b="b"/>
              <a:pathLst>
                <a:path w="32267" h="32279" extrusionOk="0">
                  <a:moveTo>
                    <a:pt x="16134" y="0"/>
                  </a:moveTo>
                  <a:cubicBezTo>
                    <a:pt x="7228" y="0"/>
                    <a:pt x="1" y="7227"/>
                    <a:pt x="1" y="16133"/>
                  </a:cubicBezTo>
                  <a:cubicBezTo>
                    <a:pt x="1" y="25051"/>
                    <a:pt x="7228" y="32278"/>
                    <a:pt x="16134" y="32278"/>
                  </a:cubicBezTo>
                  <a:cubicBezTo>
                    <a:pt x="25052" y="32278"/>
                    <a:pt x="32267" y="25051"/>
                    <a:pt x="32267" y="16133"/>
                  </a:cubicBezTo>
                  <a:cubicBezTo>
                    <a:pt x="32267" y="7227"/>
                    <a:pt x="25052"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94" name="Google Shape;494;p45"/>
            <p:cNvSpPr/>
            <p:nvPr/>
          </p:nvSpPr>
          <p:spPr>
            <a:xfrm>
              <a:off x="7446600" y="3745250"/>
              <a:ext cx="590575" cy="590275"/>
            </a:xfrm>
            <a:custGeom>
              <a:avLst/>
              <a:gdLst/>
              <a:ahLst/>
              <a:cxnLst/>
              <a:rect l="l" t="t" r="r" b="b"/>
              <a:pathLst>
                <a:path w="23623" h="23611" extrusionOk="0">
                  <a:moveTo>
                    <a:pt x="11812" y="0"/>
                  </a:moveTo>
                  <a:cubicBezTo>
                    <a:pt x="5287" y="0"/>
                    <a:pt x="1" y="5286"/>
                    <a:pt x="1" y="11799"/>
                  </a:cubicBezTo>
                  <a:cubicBezTo>
                    <a:pt x="1" y="18324"/>
                    <a:pt x="5287" y="23610"/>
                    <a:pt x="11812" y="23610"/>
                  </a:cubicBezTo>
                  <a:cubicBezTo>
                    <a:pt x="18336" y="23610"/>
                    <a:pt x="23623" y="18324"/>
                    <a:pt x="23623" y="11799"/>
                  </a:cubicBezTo>
                  <a:cubicBezTo>
                    <a:pt x="23623" y="5286"/>
                    <a:pt x="18336" y="0"/>
                    <a:pt x="11812" y="0"/>
                  </a:cubicBezTo>
                  <a:close/>
                </a:path>
              </a:pathLst>
            </a:custGeom>
            <a:solidFill>
              <a:srgbClr val="EC3A3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04</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495" name="Google Shape;495;p45"/>
          <p:cNvGrpSpPr/>
          <p:nvPr/>
        </p:nvGrpSpPr>
        <p:grpSpPr>
          <a:xfrm>
            <a:off x="435359" y="53016"/>
            <a:ext cx="8736407" cy="569125"/>
            <a:chOff x="-1333284" y="-545363"/>
            <a:chExt cx="11842696" cy="1517665"/>
          </a:xfrm>
        </p:grpSpPr>
        <p:sp>
          <p:nvSpPr>
            <p:cNvPr id="496" name="Google Shape;496;p45"/>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45"/>
            <p:cNvSpPr txBox="1"/>
            <p:nvPr/>
          </p:nvSpPr>
          <p:spPr>
            <a:xfrm>
              <a:off x="-1019570" y="-258238"/>
              <a:ext cx="10744698" cy="116271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ĐỊNH LUẬT BẢO TOÀN KHỐI LƯỢNG (T2)</a:t>
              </a:r>
              <a:endParaRPr sz="2400">
                <a:solidFill>
                  <a:srgbClr val="FFFFFF"/>
                </a:solidFill>
                <a:latin typeface="Comic Sans MS"/>
                <a:ea typeface="Comic Sans MS"/>
                <a:cs typeface="Comic Sans MS"/>
                <a:sym typeface="Comic Sans MS"/>
              </a:endParaRPr>
            </a:p>
          </p:txBody>
        </p:sp>
      </p:grpSp>
      <p:grpSp>
        <p:nvGrpSpPr>
          <p:cNvPr id="498" name="Google Shape;498;p45"/>
          <p:cNvGrpSpPr/>
          <p:nvPr/>
        </p:nvGrpSpPr>
        <p:grpSpPr>
          <a:xfrm>
            <a:off x="230004" y="2587506"/>
            <a:ext cx="2884459" cy="2257901"/>
            <a:chOff x="0" y="-152400"/>
            <a:chExt cx="2736251" cy="2736251"/>
          </a:xfrm>
        </p:grpSpPr>
        <p:pic>
          <p:nvPicPr>
            <p:cNvPr id="499" name="Google Shape;499;p45" descr="Hình ảnh Treo Bảng Gỗ Bảng Hiệu Gỗ Bảng Hiệu Dễ Thương Bảng Hiệu PNG , Ký  Tên, Treo Bảng Gỗ, Bảng Hiệu Gỗ PNG miễn phí tải tập tin PSDComment và"/>
            <p:cNvPicPr preferRelativeResize="0"/>
            <p:nvPr/>
          </p:nvPicPr>
          <p:blipFill rotWithShape="1">
            <a:blip r:embed="rId3">
              <a:alphaModFix/>
            </a:blip>
            <a:srcRect/>
            <a:stretch/>
          </p:blipFill>
          <p:spPr>
            <a:xfrm>
              <a:off x="0" y="-152400"/>
              <a:ext cx="2736251" cy="2736251"/>
            </a:xfrm>
            <a:prstGeom prst="rect">
              <a:avLst/>
            </a:prstGeom>
            <a:noFill/>
            <a:ln>
              <a:noFill/>
            </a:ln>
          </p:spPr>
        </p:pic>
        <p:sp>
          <p:nvSpPr>
            <p:cNvPr id="500" name="Google Shape;500;p45"/>
            <p:cNvSpPr txBox="1"/>
            <p:nvPr/>
          </p:nvSpPr>
          <p:spPr>
            <a:xfrm>
              <a:off x="492494" y="1100030"/>
              <a:ext cx="1751262" cy="8951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Arial"/>
                  <a:ea typeface="Arial"/>
                  <a:cs typeface="Arial"/>
                  <a:sym typeface="Arial"/>
                </a:rPr>
                <a:t>NỘI DUNG BÀI HỌC</a:t>
              </a:r>
              <a:endParaRPr/>
            </a:p>
          </p:txBody>
        </p:sp>
      </p:grpSp>
      <p:sp>
        <p:nvSpPr>
          <p:cNvPr id="501" name="Google Shape;501;p45"/>
          <p:cNvSpPr txBox="1"/>
          <p:nvPr/>
        </p:nvSpPr>
        <p:spPr>
          <a:xfrm>
            <a:off x="212325" y="8614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 Áp dụng định luật bảo toàn khối lượng</a:t>
            </a:r>
            <a:endParaRPr sz="1800" b="1">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500"/>
                                        <p:tgtEl>
                                          <p:spTgt spid="471"/>
                                        </p:tgtEl>
                                      </p:cBhvr>
                                    </p:animEffect>
                                  </p:childTnLst>
                                </p:cTn>
                              </p:par>
                              <p:par>
                                <p:cTn id="8" presetID="10" presetClass="entr" presetSubtype="0" fill="hold" nodeType="withEffect">
                                  <p:stCondLst>
                                    <p:cond delay="0"/>
                                  </p:stCondLst>
                                  <p:childTnLst>
                                    <p:set>
                                      <p:cBhvr>
                                        <p:cTn id="9" dur="1" fill="hold">
                                          <p:stCondLst>
                                            <p:cond delay="0"/>
                                          </p:stCondLst>
                                        </p:cTn>
                                        <p:tgtEl>
                                          <p:spTgt spid="477"/>
                                        </p:tgtEl>
                                        <p:attrNameLst>
                                          <p:attrName>style.visibility</p:attrName>
                                        </p:attrNameLst>
                                      </p:cBhvr>
                                      <p:to>
                                        <p:strVal val="visible"/>
                                      </p:to>
                                    </p:set>
                                    <p:animEffect transition="in" filter="fade">
                                      <p:cBhvr>
                                        <p:cTn id="10" dur="500"/>
                                        <p:tgtEl>
                                          <p:spTgt spid="477"/>
                                        </p:tgtEl>
                                      </p:cBhvr>
                                    </p:animEffect>
                                  </p:childTnLst>
                                </p:cTn>
                              </p:par>
                              <p:par>
                                <p:cTn id="11" presetID="10" presetClass="entr" presetSubtype="0" fill="hold" nodeType="withEffect">
                                  <p:stCondLst>
                                    <p:cond delay="0"/>
                                  </p:stCondLst>
                                  <p:childTnLst>
                                    <p:set>
                                      <p:cBhvr>
                                        <p:cTn id="12" dur="1" fill="hold">
                                          <p:stCondLst>
                                            <p:cond delay="0"/>
                                          </p:stCondLst>
                                        </p:cTn>
                                        <p:tgtEl>
                                          <p:spTgt spid="483"/>
                                        </p:tgtEl>
                                        <p:attrNameLst>
                                          <p:attrName>style.visibility</p:attrName>
                                        </p:attrNameLst>
                                      </p:cBhvr>
                                      <p:to>
                                        <p:strVal val="visible"/>
                                      </p:to>
                                    </p:set>
                                    <p:animEffect transition="in" filter="fade">
                                      <p:cBhvr>
                                        <p:cTn id="13" dur="500"/>
                                        <p:tgtEl>
                                          <p:spTgt spid="483"/>
                                        </p:tgtEl>
                                      </p:cBhvr>
                                    </p:animEffect>
                                  </p:childTnLst>
                                </p:cTn>
                              </p:par>
                              <p:par>
                                <p:cTn id="14" presetID="10" presetClass="entr" presetSubtype="0" fill="hold" nodeType="withEffect">
                                  <p:stCondLst>
                                    <p:cond delay="0"/>
                                  </p:stCondLst>
                                  <p:childTnLst>
                                    <p:set>
                                      <p:cBhvr>
                                        <p:cTn id="15" dur="1" fill="hold">
                                          <p:stCondLst>
                                            <p:cond delay="0"/>
                                          </p:stCondLst>
                                        </p:cTn>
                                        <p:tgtEl>
                                          <p:spTgt spid="489"/>
                                        </p:tgtEl>
                                        <p:attrNameLst>
                                          <p:attrName>style.visibility</p:attrName>
                                        </p:attrNameLst>
                                      </p:cBhvr>
                                      <p:to>
                                        <p:strVal val="visible"/>
                                      </p:to>
                                    </p:set>
                                    <p:animEffect transition="in" filter="fade">
                                      <p:cBhvr>
                                        <p:cTn id="16" dur="500"/>
                                        <p:tgtEl>
                                          <p:spTgt spid="489"/>
                                        </p:tgtEl>
                                      </p:cBhvr>
                                    </p:animEffect>
                                  </p:childTnLst>
                                </p:cTn>
                              </p:par>
                              <p:par>
                                <p:cTn id="17" presetID="10" presetClass="entr" presetSubtype="0" fill="hold" nodeType="withEffect">
                                  <p:stCondLst>
                                    <p:cond delay="0"/>
                                  </p:stCondLst>
                                  <p:childTnLst>
                                    <p:set>
                                      <p:cBhvr>
                                        <p:cTn id="18" dur="1" fill="hold">
                                          <p:stCondLst>
                                            <p:cond delay="0"/>
                                          </p:stCondLst>
                                        </p:cTn>
                                        <p:tgtEl>
                                          <p:spTgt spid="498"/>
                                        </p:tgtEl>
                                        <p:attrNameLst>
                                          <p:attrName>style.visibility</p:attrName>
                                        </p:attrNameLst>
                                      </p:cBhvr>
                                      <p:to>
                                        <p:strVal val="visible"/>
                                      </p:to>
                                    </p:set>
                                    <p:animEffect transition="in" filter="fade">
                                      <p:cBhvr>
                                        <p:cTn id="19" dur="500"/>
                                        <p:tgtEl>
                                          <p:spTgt spid="4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46"/>
          <p:cNvSpPr/>
          <p:nvPr/>
        </p:nvSpPr>
        <p:spPr>
          <a:xfrm>
            <a:off x="3237259" y="1693171"/>
            <a:ext cx="5270237" cy="2440289"/>
          </a:xfrm>
          <a:prstGeom prst="cloudCallout">
            <a:avLst>
              <a:gd name="adj1" fmla="val -12889"/>
              <a:gd name="adj2" fmla="val 74569"/>
            </a:avLst>
          </a:prstGeom>
          <a:gradFill>
            <a:gsLst>
              <a:gs pos="0">
                <a:srgbClr val="99C6FF"/>
              </a:gs>
              <a:gs pos="35000">
                <a:srgbClr val="B9D7FF"/>
              </a:gs>
              <a:gs pos="100000">
                <a:srgbClr val="E1EFFF"/>
              </a:gs>
            </a:gsLst>
            <a:lin ang="16200000" scaled="0"/>
          </a:gradFill>
          <a:ln w="9525" cap="flat" cmpd="sng">
            <a:solidFill>
              <a:srgbClr val="4887C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Dựa vào kiến thức đã học, cho biết tổng số nguyên tử của mỗi nguyên tố tham gia và tạo thành sản phẩm trong ví dụ bên cần phải tuân theo nguyên tắc như thế nào?</a:t>
            </a:r>
            <a:endParaRPr sz="2000" b="1">
              <a:solidFill>
                <a:schemeClr val="dk1"/>
              </a:solidFill>
              <a:latin typeface="Times New Roman"/>
              <a:ea typeface="Times New Roman"/>
              <a:cs typeface="Times New Roman"/>
              <a:sym typeface="Times New Roman"/>
            </a:endParaRPr>
          </a:p>
        </p:txBody>
      </p:sp>
      <p:pic>
        <p:nvPicPr>
          <p:cNvPr id="507" name="Google Shape;507;p46" descr="https://img4.thuthuatphanmem.vn/uploads/2020/03/24/hinh-anh-hoat-hinh-suy-nghi_111443338.jpg"/>
          <p:cNvPicPr preferRelativeResize="0"/>
          <p:nvPr/>
        </p:nvPicPr>
        <p:blipFill rotWithShape="1">
          <a:blip r:embed="rId3">
            <a:alphaModFix/>
          </a:blip>
          <a:srcRect/>
          <a:stretch/>
        </p:blipFill>
        <p:spPr>
          <a:xfrm>
            <a:off x="15164" y="2124210"/>
            <a:ext cx="2751849" cy="2932699"/>
          </a:xfrm>
          <a:prstGeom prst="rect">
            <a:avLst/>
          </a:prstGeom>
          <a:noFill/>
          <a:ln>
            <a:noFill/>
          </a:ln>
        </p:spPr>
      </p:pic>
      <p:pic>
        <p:nvPicPr>
          <p:cNvPr id="508" name="Google Shape;508;p46"/>
          <p:cNvPicPr preferRelativeResize="0"/>
          <p:nvPr/>
        </p:nvPicPr>
        <p:blipFill rotWithShape="1">
          <a:blip r:embed="rId4">
            <a:alphaModFix/>
          </a:blip>
          <a:srcRect l="13545" t="20761" r="11866" b="23847"/>
          <a:stretch/>
        </p:blipFill>
        <p:spPr>
          <a:xfrm>
            <a:off x="0" y="146965"/>
            <a:ext cx="5742709" cy="1967345"/>
          </a:xfrm>
          <a:prstGeom prst="rect">
            <a:avLst/>
          </a:prstGeom>
          <a:noFill/>
          <a:ln>
            <a:noFill/>
          </a:ln>
          <a:effectLst>
            <a:outerShdw blurRad="50800" dist="38100" dir="10800000" algn="r" rotWithShape="0">
              <a:srgbClr val="000000">
                <a:alpha val="40000"/>
              </a:srgbClr>
            </a:outerShdw>
          </a:effectLst>
        </p:spPr>
      </p:pic>
      <p:sp>
        <p:nvSpPr>
          <p:cNvPr id="509" name="Google Shape;509;p46"/>
          <p:cNvSpPr txBox="1"/>
          <p:nvPr/>
        </p:nvSpPr>
        <p:spPr>
          <a:xfrm>
            <a:off x="602673" y="945971"/>
            <a:ext cx="405854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BÀI 3: PHƯƠNG TRÌNH HÓA HỌC</a:t>
            </a:r>
            <a:endParaRPr sz="1800">
              <a:solidFill>
                <a:schemeClr val="dk1"/>
              </a:solidFill>
              <a:latin typeface="Arial"/>
              <a:ea typeface="Arial"/>
              <a:cs typeface="Arial"/>
              <a:sym typeface="Arial"/>
            </a:endParaRPr>
          </a:p>
        </p:txBody>
      </p:sp>
      <p:pic>
        <p:nvPicPr>
          <p:cNvPr id="510" name="Google Shape;510;p46"/>
          <p:cNvPicPr preferRelativeResize="0"/>
          <p:nvPr/>
        </p:nvPicPr>
        <p:blipFill rotWithShape="1">
          <a:blip r:embed="rId5">
            <a:alphaModFix/>
          </a:blip>
          <a:srcRect t="9905" r="71460" b="70286"/>
          <a:stretch/>
        </p:blipFill>
        <p:spPr>
          <a:xfrm>
            <a:off x="6614683" y="64979"/>
            <a:ext cx="1643343" cy="1140651"/>
          </a:xfrm>
          <a:prstGeom prst="rect">
            <a:avLst/>
          </a:prstGeom>
          <a:noFill/>
          <a:ln>
            <a:noFill/>
          </a:ln>
        </p:spPr>
      </p:pic>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4"/>
        <p:cNvGrpSpPr/>
        <p:nvPr/>
      </p:nvGrpSpPr>
      <p:grpSpPr>
        <a:xfrm>
          <a:off x="0" y="0"/>
          <a:ext cx="0" cy="0"/>
          <a:chOff x="0" y="0"/>
          <a:chExt cx="0" cy="0"/>
        </a:xfrm>
      </p:grpSpPr>
      <p:grpSp>
        <p:nvGrpSpPr>
          <p:cNvPr id="515" name="Google Shape;515;p47"/>
          <p:cNvGrpSpPr/>
          <p:nvPr/>
        </p:nvGrpSpPr>
        <p:grpSpPr>
          <a:xfrm>
            <a:off x="435359" y="53016"/>
            <a:ext cx="8736407" cy="569125"/>
            <a:chOff x="-1333284" y="-545363"/>
            <a:chExt cx="11842696" cy="1517665"/>
          </a:xfrm>
        </p:grpSpPr>
        <p:sp>
          <p:nvSpPr>
            <p:cNvPr id="516" name="Google Shape;516;p47"/>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47"/>
            <p:cNvSpPr txBox="1"/>
            <p:nvPr/>
          </p:nvSpPr>
          <p:spPr>
            <a:xfrm>
              <a:off x="-1019570" y="-258238"/>
              <a:ext cx="10744698" cy="116271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ĐỊNH LUẬT BẢO TOÀN KHỐI LƯỢNG (T2)</a:t>
              </a:r>
              <a:endParaRPr sz="2400">
                <a:solidFill>
                  <a:srgbClr val="FFFFFF"/>
                </a:solidFill>
                <a:latin typeface="Comic Sans MS"/>
                <a:ea typeface="Comic Sans MS"/>
                <a:cs typeface="Comic Sans MS"/>
                <a:sym typeface="Comic Sans MS"/>
              </a:endParaRPr>
            </a:p>
          </p:txBody>
        </p:sp>
      </p:grpSp>
      <p:sp>
        <p:nvSpPr>
          <p:cNvPr id="518" name="Google Shape;518;p47"/>
          <p:cNvSpPr txBox="1"/>
          <p:nvPr/>
        </p:nvSpPr>
        <p:spPr>
          <a:xfrm>
            <a:off x="233107" y="7043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 Áp dụng định luật bảo toàn khối lượng</a:t>
            </a:r>
            <a:endParaRPr sz="1800" b="1">
              <a:solidFill>
                <a:schemeClr val="dk1"/>
              </a:solidFill>
              <a:latin typeface="Times New Roman"/>
              <a:ea typeface="Times New Roman"/>
              <a:cs typeface="Times New Roman"/>
              <a:sym typeface="Times New Roman"/>
            </a:endParaRPr>
          </a:p>
        </p:txBody>
      </p:sp>
      <p:sp>
        <p:nvSpPr>
          <p:cNvPr id="519" name="Google Shape;519;p47"/>
          <p:cNvSpPr txBox="1"/>
          <p:nvPr/>
        </p:nvSpPr>
        <p:spPr>
          <a:xfrm>
            <a:off x="286591" y="1155945"/>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Phương trình bảo toàn khối lượng</a:t>
            </a:r>
            <a:endParaRPr sz="1800">
              <a:solidFill>
                <a:schemeClr val="dk1"/>
              </a:solidFill>
              <a:latin typeface="Times New Roman"/>
              <a:ea typeface="Times New Roman"/>
              <a:cs typeface="Times New Roman"/>
              <a:sym typeface="Times New Roman"/>
            </a:endParaRPr>
          </a:p>
        </p:txBody>
      </p:sp>
      <p:sp>
        <p:nvSpPr>
          <p:cNvPr id="520" name="Google Shape;520;p47"/>
          <p:cNvSpPr/>
          <p:nvPr/>
        </p:nvSpPr>
        <p:spPr>
          <a:xfrm>
            <a:off x="1664327" y="2186243"/>
            <a:ext cx="3778727" cy="369332"/>
          </a:xfrm>
          <a:prstGeom prst="rect">
            <a:avLst/>
          </a:prstGeom>
          <a:noFill/>
          <a:ln>
            <a:noFill/>
          </a:ln>
        </p:spPr>
        <p:txBody>
          <a:bodyPr spcFirstLastPara="1" wrap="square" lIns="91425" tIns="45700" rIns="91425" bIns="45700" anchor="t" anchorCtr="0">
            <a:noAutofit/>
          </a:bodyPr>
          <a:lstStyle/>
          <a:p>
            <a:pPr marL="0" marR="0" lvl="0" indent="457200" algn="just" rtl="0">
              <a:spcBef>
                <a:spcPts val="0"/>
              </a:spcBef>
              <a:spcAft>
                <a:spcPts val="0"/>
              </a:spcAft>
              <a:buNone/>
            </a:pPr>
            <a:r>
              <a:rPr lang="en-US" sz="1800">
                <a:solidFill>
                  <a:srgbClr val="000000"/>
                </a:solidFill>
                <a:latin typeface="Times New Roman"/>
                <a:ea typeface="Times New Roman"/>
                <a:cs typeface="Times New Roman"/>
                <a:sym typeface="Times New Roman"/>
              </a:rPr>
              <a:t>PTHH: A   +     B    ⭢    C   +    D</a:t>
            </a:r>
            <a:endParaRPr sz="1400">
              <a:solidFill>
                <a:schemeClr val="dk1"/>
              </a:solidFill>
              <a:latin typeface="Calibri"/>
              <a:ea typeface="Calibri"/>
              <a:cs typeface="Calibri"/>
              <a:sym typeface="Calibri"/>
            </a:endParaRPr>
          </a:p>
        </p:txBody>
      </p:sp>
      <p:sp>
        <p:nvSpPr>
          <p:cNvPr id="521" name="Google Shape;521;p47"/>
          <p:cNvSpPr/>
          <p:nvPr/>
        </p:nvSpPr>
        <p:spPr>
          <a:xfrm>
            <a:off x="350260" y="1539912"/>
            <a:ext cx="4109093" cy="646331"/>
          </a:xfrm>
          <a:prstGeom prst="rect">
            <a:avLst/>
          </a:prstGeom>
          <a:noFill/>
          <a:ln>
            <a:noFill/>
          </a:ln>
        </p:spPr>
        <p:txBody>
          <a:bodyPr spcFirstLastPara="1" wrap="square" lIns="91425" tIns="45700" rIns="91425" bIns="45700" anchor="t" anchorCtr="0">
            <a:noAutofit/>
          </a:bodyPr>
          <a:lstStyle/>
          <a:p>
            <a:pPr marL="0" marR="0" lvl="0" indent="457200" algn="just" rtl="0">
              <a:spcBef>
                <a:spcPts val="0"/>
              </a:spcBef>
              <a:spcAft>
                <a:spcPts val="0"/>
              </a:spcAft>
              <a:buNone/>
            </a:pPr>
            <a:r>
              <a:rPr lang="en-US" sz="1800">
                <a:solidFill>
                  <a:srgbClr val="000000"/>
                </a:solidFill>
                <a:latin typeface="Times New Roman"/>
                <a:ea typeface="Times New Roman"/>
                <a:cs typeface="Times New Roman"/>
                <a:sym typeface="Times New Roman"/>
              </a:rPr>
              <a:t>Giả sử A, B là hai chất phản ứng</a:t>
            </a:r>
            <a:endParaRPr/>
          </a:p>
          <a:p>
            <a:pPr marL="0" marR="0" lvl="0" indent="457200" algn="just" rtl="0">
              <a:spcBef>
                <a:spcPts val="0"/>
              </a:spcBef>
              <a:spcAft>
                <a:spcPts val="0"/>
              </a:spcAft>
              <a:buNone/>
            </a:pPr>
            <a:r>
              <a:rPr lang="en-US" sz="1800">
                <a:solidFill>
                  <a:srgbClr val="000000"/>
                </a:solidFill>
                <a:latin typeface="Times New Roman"/>
                <a:ea typeface="Times New Roman"/>
                <a:cs typeface="Times New Roman"/>
                <a:sym typeface="Times New Roman"/>
              </a:rPr>
              <a:t>C  và  D là hai chất sản phẩm</a:t>
            </a:r>
            <a:endParaRPr sz="1400">
              <a:solidFill>
                <a:schemeClr val="dk1"/>
              </a:solidFill>
              <a:latin typeface="Calibri"/>
              <a:ea typeface="Calibri"/>
              <a:cs typeface="Calibri"/>
              <a:sym typeface="Calibri"/>
            </a:endParaRPr>
          </a:p>
        </p:txBody>
      </p:sp>
      <p:sp>
        <p:nvSpPr>
          <p:cNvPr id="522" name="Google Shape;522;p47"/>
          <p:cNvSpPr txBox="1"/>
          <p:nvPr/>
        </p:nvSpPr>
        <p:spPr>
          <a:xfrm>
            <a:off x="941019" y="2745457"/>
            <a:ext cx="6911975" cy="10048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Theo định luật bảo toàn khối lượng ta có biểu thức:</a:t>
            </a:r>
            <a:endParaRPr/>
          </a:p>
          <a:p>
            <a:pPr marL="0" marR="0" lvl="0" indent="0" algn="l" rtl="0">
              <a:spcBef>
                <a:spcPts val="1200"/>
              </a:spcBef>
              <a:spcAft>
                <a:spcPts val="0"/>
              </a:spcAft>
              <a:buNone/>
            </a:pPr>
            <a:r>
              <a:rPr lang="en-US" sz="2400">
                <a:solidFill>
                  <a:schemeClr val="dk1"/>
                </a:solidFill>
                <a:latin typeface="Times New Roman"/>
                <a:ea typeface="Times New Roman"/>
                <a:cs typeface="Times New Roman"/>
                <a:sym typeface="Times New Roman"/>
              </a:rPr>
              <a:t>		</a:t>
            </a:r>
            <a:r>
              <a:rPr lang="en-US" sz="2400">
                <a:solidFill>
                  <a:srgbClr val="FF0000"/>
                </a:solidFill>
                <a:latin typeface="Times New Roman"/>
                <a:ea typeface="Times New Roman"/>
                <a:cs typeface="Times New Roman"/>
                <a:sym typeface="Times New Roman"/>
              </a:rPr>
              <a:t>m</a:t>
            </a:r>
            <a:r>
              <a:rPr lang="en-US" sz="2400" baseline="-25000">
                <a:solidFill>
                  <a:srgbClr val="FF0000"/>
                </a:solidFill>
                <a:latin typeface="Times New Roman"/>
                <a:ea typeface="Times New Roman"/>
                <a:cs typeface="Times New Roman"/>
                <a:sym typeface="Times New Roman"/>
              </a:rPr>
              <a:t>A</a:t>
            </a:r>
            <a:r>
              <a:rPr lang="en-US" sz="2400">
                <a:solidFill>
                  <a:srgbClr val="FF0000"/>
                </a:solidFill>
                <a:latin typeface="Times New Roman"/>
                <a:ea typeface="Times New Roman"/>
                <a:cs typeface="Times New Roman"/>
                <a:sym typeface="Times New Roman"/>
              </a:rPr>
              <a:t> + m</a:t>
            </a:r>
            <a:r>
              <a:rPr lang="en-US" sz="2400" baseline="-25000">
                <a:solidFill>
                  <a:srgbClr val="FF0000"/>
                </a:solidFill>
                <a:latin typeface="Times New Roman"/>
                <a:ea typeface="Times New Roman"/>
                <a:cs typeface="Times New Roman"/>
                <a:sym typeface="Times New Roman"/>
              </a:rPr>
              <a:t>B</a:t>
            </a:r>
            <a:r>
              <a:rPr lang="en-US" sz="2400">
                <a:solidFill>
                  <a:srgbClr val="FF0000"/>
                </a:solidFill>
                <a:latin typeface="Times New Roman"/>
                <a:ea typeface="Times New Roman"/>
                <a:cs typeface="Times New Roman"/>
                <a:sym typeface="Times New Roman"/>
              </a:rPr>
              <a:t> = m</a:t>
            </a:r>
            <a:r>
              <a:rPr lang="en-US" sz="2400" baseline="-25000">
                <a:solidFill>
                  <a:srgbClr val="FF0000"/>
                </a:solidFill>
                <a:latin typeface="Times New Roman"/>
                <a:ea typeface="Times New Roman"/>
                <a:cs typeface="Times New Roman"/>
                <a:sym typeface="Times New Roman"/>
              </a:rPr>
              <a:t>C</a:t>
            </a:r>
            <a:r>
              <a:rPr lang="en-US" sz="2400">
                <a:solidFill>
                  <a:srgbClr val="FF0000"/>
                </a:solidFill>
                <a:latin typeface="Times New Roman"/>
                <a:ea typeface="Times New Roman"/>
                <a:cs typeface="Times New Roman"/>
                <a:sym typeface="Times New Roman"/>
              </a:rPr>
              <a:t> + m</a:t>
            </a:r>
            <a:r>
              <a:rPr lang="en-US" sz="2400" baseline="-25000">
                <a:solidFill>
                  <a:srgbClr val="FF0000"/>
                </a:solidFill>
                <a:latin typeface="Times New Roman"/>
                <a:ea typeface="Times New Roman"/>
                <a:cs typeface="Times New Roman"/>
                <a:sym typeface="Times New Roman"/>
              </a:rPr>
              <a:t>D</a:t>
            </a:r>
            <a:r>
              <a:rPr lang="en-US" sz="2400">
                <a:solidFill>
                  <a:srgbClr val="FF0000"/>
                </a:solidFill>
                <a:latin typeface="Times New Roman"/>
                <a:ea typeface="Times New Roman"/>
                <a:cs typeface="Times New Roman"/>
                <a:sym typeface="Times New Roman"/>
              </a:rPr>
              <a:t> </a:t>
            </a:r>
            <a:endParaRPr/>
          </a:p>
        </p:txBody>
      </p:sp>
      <p:sp>
        <p:nvSpPr>
          <p:cNvPr id="523" name="Google Shape;523;p47"/>
          <p:cNvSpPr/>
          <p:nvPr/>
        </p:nvSpPr>
        <p:spPr>
          <a:xfrm>
            <a:off x="1372819" y="3753520"/>
            <a:ext cx="6840537" cy="647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a:t>
            </a:r>
            <a:r>
              <a:rPr lang="en-US" sz="2000">
                <a:solidFill>
                  <a:schemeClr val="dk1"/>
                </a:solidFill>
                <a:latin typeface="Times New Roman"/>
                <a:ea typeface="Times New Roman"/>
                <a:cs typeface="Times New Roman"/>
                <a:sym typeface="Times New Roman"/>
              </a:rPr>
              <a:t>Trong đó: m</a:t>
            </a:r>
            <a:r>
              <a:rPr lang="en-US" sz="2000" baseline="-25000">
                <a:solidFill>
                  <a:schemeClr val="dk1"/>
                </a:solidFill>
                <a:latin typeface="Times New Roman"/>
                <a:ea typeface="Times New Roman"/>
                <a:cs typeface="Times New Roman"/>
                <a:sym typeface="Times New Roman"/>
              </a:rPr>
              <a:t>A</a:t>
            </a:r>
            <a:r>
              <a:rPr lang="en-US" sz="2000">
                <a:solidFill>
                  <a:schemeClr val="dk1"/>
                </a:solidFill>
                <a:latin typeface="Times New Roman"/>
                <a:ea typeface="Times New Roman"/>
                <a:cs typeface="Times New Roman"/>
                <a:sym typeface="Times New Roman"/>
              </a:rPr>
              <a:t>, m</a:t>
            </a:r>
            <a:r>
              <a:rPr lang="en-US" sz="2000" baseline="-25000">
                <a:solidFill>
                  <a:schemeClr val="dk1"/>
                </a:solidFill>
                <a:latin typeface="Times New Roman"/>
                <a:ea typeface="Times New Roman"/>
                <a:cs typeface="Times New Roman"/>
                <a:sym typeface="Times New Roman"/>
              </a:rPr>
              <a:t>B</a:t>
            </a:r>
            <a:r>
              <a:rPr lang="en-US" sz="2000">
                <a:solidFill>
                  <a:schemeClr val="dk1"/>
                </a:solidFill>
                <a:latin typeface="Times New Roman"/>
                <a:ea typeface="Times New Roman"/>
                <a:cs typeface="Times New Roman"/>
                <a:sym typeface="Times New Roman"/>
              </a:rPr>
              <a:t>, m</a:t>
            </a:r>
            <a:r>
              <a:rPr lang="en-US" sz="2000" baseline="-25000">
                <a:solidFill>
                  <a:schemeClr val="dk1"/>
                </a:solidFill>
                <a:latin typeface="Times New Roman"/>
                <a:ea typeface="Times New Roman"/>
                <a:cs typeface="Times New Roman"/>
                <a:sym typeface="Times New Roman"/>
              </a:rPr>
              <a:t>C</a:t>
            </a:r>
            <a:r>
              <a:rPr lang="en-US" sz="2000">
                <a:solidFill>
                  <a:schemeClr val="dk1"/>
                </a:solidFill>
                <a:latin typeface="Times New Roman"/>
                <a:ea typeface="Times New Roman"/>
                <a:cs typeface="Times New Roman"/>
                <a:sym typeface="Times New Roman"/>
              </a:rPr>
              <a:t>, m</a:t>
            </a:r>
            <a:r>
              <a:rPr lang="en-US" sz="2000" baseline="-25000">
                <a:solidFill>
                  <a:schemeClr val="dk1"/>
                </a:solidFill>
                <a:latin typeface="Times New Roman"/>
                <a:ea typeface="Times New Roman"/>
                <a:cs typeface="Times New Roman"/>
                <a:sym typeface="Times New Roman"/>
              </a:rPr>
              <a:t>D</a:t>
            </a:r>
            <a:r>
              <a:rPr lang="en-US" sz="2000">
                <a:solidFill>
                  <a:schemeClr val="dk1"/>
                </a:solidFill>
                <a:latin typeface="Times New Roman"/>
                <a:ea typeface="Times New Roman"/>
                <a:cs typeface="Times New Roman"/>
                <a:sym typeface="Times New Roman"/>
              </a:rPr>
              <a:t> là khối lượng các chất A, B, C, D)</a:t>
            </a:r>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2"/>
                                        </p:tgtEl>
                                        <p:attrNameLst>
                                          <p:attrName>style.visibility</p:attrName>
                                        </p:attrNameLst>
                                      </p:cBhvr>
                                      <p:to>
                                        <p:strVal val="visible"/>
                                      </p:to>
                                    </p:set>
                                    <p:animEffect transition="in" filter="fade">
                                      <p:cBhvr>
                                        <p:cTn id="7" dur="500"/>
                                        <p:tgtEl>
                                          <p:spTgt spid="52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23"/>
                                        </p:tgtEl>
                                        <p:attrNameLst>
                                          <p:attrName>style.visibility</p:attrName>
                                        </p:attrNameLst>
                                      </p:cBhvr>
                                      <p:to>
                                        <p:strVal val="visible"/>
                                      </p:to>
                                    </p:set>
                                    <p:animEffect transition="in" filter="fade">
                                      <p:cBhvr>
                                        <p:cTn id="11" dur="1000"/>
                                        <p:tgtEl>
                                          <p:spTgt spid="5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grpSp>
        <p:nvGrpSpPr>
          <p:cNvPr id="528" name="Google Shape;528;p48"/>
          <p:cNvGrpSpPr/>
          <p:nvPr/>
        </p:nvGrpSpPr>
        <p:grpSpPr>
          <a:xfrm>
            <a:off x="435359" y="53016"/>
            <a:ext cx="8736407" cy="569125"/>
            <a:chOff x="-1333284" y="-545363"/>
            <a:chExt cx="11842696" cy="1517665"/>
          </a:xfrm>
        </p:grpSpPr>
        <p:sp>
          <p:nvSpPr>
            <p:cNvPr id="529" name="Google Shape;529;p48"/>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48"/>
            <p:cNvSpPr txBox="1"/>
            <p:nvPr/>
          </p:nvSpPr>
          <p:spPr>
            <a:xfrm>
              <a:off x="-1019570" y="-258238"/>
              <a:ext cx="10744698" cy="116271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ĐỊNH LUẬT BẢO TOÀN KHỐI LƯỢNG (T2)</a:t>
              </a:r>
              <a:endParaRPr sz="2400">
                <a:solidFill>
                  <a:srgbClr val="FFFFFF"/>
                </a:solidFill>
                <a:latin typeface="Comic Sans MS"/>
                <a:ea typeface="Comic Sans MS"/>
                <a:cs typeface="Comic Sans MS"/>
                <a:sym typeface="Comic Sans MS"/>
              </a:endParaRPr>
            </a:p>
          </p:txBody>
        </p:sp>
      </p:grpSp>
      <p:sp>
        <p:nvSpPr>
          <p:cNvPr id="531" name="Google Shape;531;p48"/>
          <p:cNvSpPr txBox="1"/>
          <p:nvPr/>
        </p:nvSpPr>
        <p:spPr>
          <a:xfrm>
            <a:off x="233107" y="7043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 Áp dụng định luật bảo toàn khối lượng</a:t>
            </a:r>
            <a:endParaRPr sz="1800" b="1">
              <a:solidFill>
                <a:schemeClr val="dk1"/>
              </a:solidFill>
              <a:latin typeface="Times New Roman"/>
              <a:ea typeface="Times New Roman"/>
              <a:cs typeface="Times New Roman"/>
              <a:sym typeface="Times New Roman"/>
            </a:endParaRPr>
          </a:p>
        </p:txBody>
      </p:sp>
      <p:sp>
        <p:nvSpPr>
          <p:cNvPr id="532" name="Google Shape;532;p48"/>
          <p:cNvSpPr txBox="1"/>
          <p:nvPr/>
        </p:nvSpPr>
        <p:spPr>
          <a:xfrm>
            <a:off x="286591" y="1155945"/>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Phương trình bảo toàn khối lượng</a:t>
            </a:r>
            <a:endParaRPr sz="1800">
              <a:solidFill>
                <a:schemeClr val="dk1"/>
              </a:solidFill>
              <a:latin typeface="Times New Roman"/>
              <a:ea typeface="Times New Roman"/>
              <a:cs typeface="Times New Roman"/>
              <a:sym typeface="Times New Roman"/>
            </a:endParaRPr>
          </a:p>
        </p:txBody>
      </p:sp>
      <p:sp>
        <p:nvSpPr>
          <p:cNvPr id="533" name="Google Shape;533;p48"/>
          <p:cNvSpPr/>
          <p:nvPr/>
        </p:nvSpPr>
        <p:spPr>
          <a:xfrm>
            <a:off x="411025" y="2019153"/>
            <a:ext cx="777799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Trong một phản ứng có ( n ) chất, kể cả chất phản ứng và sản phẩm nếu biết ( n – 1 ) chất thì tính được khối lượng của chất còn lại.</a:t>
            </a:r>
            <a:endParaRPr sz="1800">
              <a:solidFill>
                <a:schemeClr val="dk1"/>
              </a:solidFill>
              <a:latin typeface="Arial"/>
              <a:ea typeface="Arial"/>
              <a:cs typeface="Arial"/>
              <a:sym typeface="Arial"/>
            </a:endParaRPr>
          </a:p>
        </p:txBody>
      </p:sp>
      <p:sp>
        <p:nvSpPr>
          <p:cNvPr id="534" name="Google Shape;534;p48"/>
          <p:cNvSpPr txBox="1"/>
          <p:nvPr/>
        </p:nvSpPr>
        <p:spPr>
          <a:xfrm>
            <a:off x="608510" y="2778001"/>
            <a:ext cx="6911975"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		</a:t>
            </a:r>
            <a:r>
              <a:rPr lang="en-US" sz="2400">
                <a:solidFill>
                  <a:srgbClr val="FF0000"/>
                </a:solidFill>
                <a:latin typeface="Times New Roman"/>
                <a:ea typeface="Times New Roman"/>
                <a:cs typeface="Times New Roman"/>
                <a:sym typeface="Times New Roman"/>
              </a:rPr>
              <a:t>m</a:t>
            </a:r>
            <a:r>
              <a:rPr lang="en-US" sz="2400" baseline="-25000">
                <a:solidFill>
                  <a:srgbClr val="FF0000"/>
                </a:solidFill>
                <a:latin typeface="Times New Roman"/>
                <a:ea typeface="Times New Roman"/>
                <a:cs typeface="Times New Roman"/>
                <a:sym typeface="Times New Roman"/>
              </a:rPr>
              <a:t>A</a:t>
            </a:r>
            <a:r>
              <a:rPr lang="en-US" sz="2400">
                <a:solidFill>
                  <a:srgbClr val="FF0000"/>
                </a:solidFill>
                <a:latin typeface="Times New Roman"/>
                <a:ea typeface="Times New Roman"/>
                <a:cs typeface="Times New Roman"/>
                <a:sym typeface="Times New Roman"/>
              </a:rPr>
              <a:t> + m</a:t>
            </a:r>
            <a:r>
              <a:rPr lang="en-US" sz="2400" baseline="-25000">
                <a:solidFill>
                  <a:srgbClr val="FF0000"/>
                </a:solidFill>
                <a:latin typeface="Times New Roman"/>
                <a:ea typeface="Times New Roman"/>
                <a:cs typeface="Times New Roman"/>
                <a:sym typeface="Times New Roman"/>
              </a:rPr>
              <a:t>B</a:t>
            </a:r>
            <a:r>
              <a:rPr lang="en-US" sz="2400">
                <a:solidFill>
                  <a:srgbClr val="FF0000"/>
                </a:solidFill>
                <a:latin typeface="Times New Roman"/>
                <a:ea typeface="Times New Roman"/>
                <a:cs typeface="Times New Roman"/>
                <a:sym typeface="Times New Roman"/>
              </a:rPr>
              <a:t> = m</a:t>
            </a:r>
            <a:r>
              <a:rPr lang="en-US" sz="2400" baseline="-25000">
                <a:solidFill>
                  <a:srgbClr val="FF0000"/>
                </a:solidFill>
                <a:latin typeface="Times New Roman"/>
                <a:ea typeface="Times New Roman"/>
                <a:cs typeface="Times New Roman"/>
                <a:sym typeface="Times New Roman"/>
              </a:rPr>
              <a:t>C</a:t>
            </a:r>
            <a:r>
              <a:rPr lang="en-US" sz="2400">
                <a:solidFill>
                  <a:srgbClr val="FF0000"/>
                </a:solidFill>
                <a:latin typeface="Times New Roman"/>
                <a:ea typeface="Times New Roman"/>
                <a:cs typeface="Times New Roman"/>
                <a:sym typeface="Times New Roman"/>
              </a:rPr>
              <a:t> + m</a:t>
            </a:r>
            <a:r>
              <a:rPr lang="en-US" sz="2400" baseline="-25000">
                <a:solidFill>
                  <a:srgbClr val="FF0000"/>
                </a:solidFill>
                <a:latin typeface="Times New Roman"/>
                <a:ea typeface="Times New Roman"/>
                <a:cs typeface="Times New Roman"/>
                <a:sym typeface="Times New Roman"/>
              </a:rPr>
              <a:t>D</a:t>
            </a:r>
            <a:r>
              <a:rPr lang="en-US" sz="2400">
                <a:solidFill>
                  <a:srgbClr val="FF0000"/>
                </a:solidFill>
                <a:latin typeface="Times New Roman"/>
                <a:ea typeface="Times New Roman"/>
                <a:cs typeface="Times New Roman"/>
                <a:sym typeface="Times New Roman"/>
              </a:rPr>
              <a:t> </a:t>
            </a:r>
            <a:endParaRPr/>
          </a:p>
        </p:txBody>
      </p:sp>
      <p:sp>
        <p:nvSpPr>
          <p:cNvPr id="535" name="Google Shape;535;p48"/>
          <p:cNvSpPr/>
          <p:nvPr/>
        </p:nvSpPr>
        <p:spPr>
          <a:xfrm>
            <a:off x="666787" y="3230130"/>
            <a:ext cx="6840537" cy="6477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000">
                <a:solidFill>
                  <a:schemeClr val="dk1"/>
                </a:solidFill>
                <a:latin typeface="Arial"/>
                <a:ea typeface="Arial"/>
                <a:cs typeface="Arial"/>
                <a:sym typeface="Arial"/>
              </a:rPr>
              <a:t>(</a:t>
            </a:r>
            <a:r>
              <a:rPr lang="en-US" sz="2000">
                <a:solidFill>
                  <a:schemeClr val="dk1"/>
                </a:solidFill>
                <a:latin typeface="Times New Roman"/>
                <a:ea typeface="Times New Roman"/>
                <a:cs typeface="Times New Roman"/>
                <a:sym typeface="Times New Roman"/>
              </a:rPr>
              <a:t>Trong đó: m</a:t>
            </a:r>
            <a:r>
              <a:rPr lang="en-US" sz="2000" baseline="-25000">
                <a:solidFill>
                  <a:schemeClr val="dk1"/>
                </a:solidFill>
                <a:latin typeface="Times New Roman"/>
                <a:ea typeface="Times New Roman"/>
                <a:cs typeface="Times New Roman"/>
                <a:sym typeface="Times New Roman"/>
              </a:rPr>
              <a:t>A</a:t>
            </a:r>
            <a:r>
              <a:rPr lang="en-US" sz="2000">
                <a:solidFill>
                  <a:schemeClr val="dk1"/>
                </a:solidFill>
                <a:latin typeface="Times New Roman"/>
                <a:ea typeface="Times New Roman"/>
                <a:cs typeface="Times New Roman"/>
                <a:sym typeface="Times New Roman"/>
              </a:rPr>
              <a:t>, m</a:t>
            </a:r>
            <a:r>
              <a:rPr lang="en-US" sz="2000" baseline="-25000">
                <a:solidFill>
                  <a:schemeClr val="dk1"/>
                </a:solidFill>
                <a:latin typeface="Times New Roman"/>
                <a:ea typeface="Times New Roman"/>
                <a:cs typeface="Times New Roman"/>
                <a:sym typeface="Times New Roman"/>
              </a:rPr>
              <a:t>B</a:t>
            </a:r>
            <a:r>
              <a:rPr lang="en-US" sz="2000">
                <a:solidFill>
                  <a:schemeClr val="dk1"/>
                </a:solidFill>
                <a:latin typeface="Times New Roman"/>
                <a:ea typeface="Times New Roman"/>
                <a:cs typeface="Times New Roman"/>
                <a:sym typeface="Times New Roman"/>
              </a:rPr>
              <a:t>, m</a:t>
            </a:r>
            <a:r>
              <a:rPr lang="en-US" sz="2000" baseline="-25000">
                <a:solidFill>
                  <a:schemeClr val="dk1"/>
                </a:solidFill>
                <a:latin typeface="Times New Roman"/>
                <a:ea typeface="Times New Roman"/>
                <a:cs typeface="Times New Roman"/>
                <a:sym typeface="Times New Roman"/>
              </a:rPr>
              <a:t>C</a:t>
            </a:r>
            <a:r>
              <a:rPr lang="en-US" sz="2000">
                <a:solidFill>
                  <a:schemeClr val="dk1"/>
                </a:solidFill>
                <a:latin typeface="Times New Roman"/>
                <a:ea typeface="Times New Roman"/>
                <a:cs typeface="Times New Roman"/>
                <a:sym typeface="Times New Roman"/>
              </a:rPr>
              <a:t>, m</a:t>
            </a:r>
            <a:r>
              <a:rPr lang="en-US" sz="2000" baseline="-25000">
                <a:solidFill>
                  <a:schemeClr val="dk1"/>
                </a:solidFill>
                <a:latin typeface="Times New Roman"/>
                <a:ea typeface="Times New Roman"/>
                <a:cs typeface="Times New Roman"/>
                <a:sym typeface="Times New Roman"/>
              </a:rPr>
              <a:t>D</a:t>
            </a:r>
            <a:r>
              <a:rPr lang="en-US" sz="2000">
                <a:solidFill>
                  <a:schemeClr val="dk1"/>
                </a:solidFill>
                <a:latin typeface="Times New Roman"/>
                <a:ea typeface="Times New Roman"/>
                <a:cs typeface="Times New Roman"/>
                <a:sym typeface="Times New Roman"/>
              </a:rPr>
              <a:t> là khối lượng các chất A, B, C, D)</a:t>
            </a:r>
            <a:endParaRPr/>
          </a:p>
        </p:txBody>
      </p:sp>
      <p:sp>
        <p:nvSpPr>
          <p:cNvPr id="536" name="Google Shape;536;p48"/>
          <p:cNvSpPr txBox="1"/>
          <p:nvPr/>
        </p:nvSpPr>
        <p:spPr>
          <a:xfrm>
            <a:off x="286591" y="153730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2. Áp dụng định luật bảo toàn khối lượng</a:t>
            </a:r>
            <a:endParaRPr sz="1800">
              <a:solidFill>
                <a:schemeClr val="dk1"/>
              </a:solidFill>
              <a:latin typeface="Times New Roman"/>
              <a:ea typeface="Times New Roman"/>
              <a:cs typeface="Times New Roman"/>
              <a:sym typeface="Times New Roman"/>
            </a:endParaRPr>
          </a:p>
        </p:txBody>
      </p:sp>
      <p:sp>
        <p:nvSpPr>
          <p:cNvPr id="537" name="Google Shape;537;p48"/>
          <p:cNvSpPr/>
          <p:nvPr/>
        </p:nvSpPr>
        <p:spPr>
          <a:xfrm>
            <a:off x="1509925" y="3987895"/>
            <a:ext cx="1218154"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Times New Roman"/>
                <a:ea typeface="Times New Roman"/>
                <a:cs typeface="Times New Roman"/>
                <a:sym typeface="Times New Roman"/>
              </a:rPr>
              <a:t>→ m</a:t>
            </a:r>
            <a:r>
              <a:rPr lang="en-US" sz="1800" baseline="-25000">
                <a:solidFill>
                  <a:schemeClr val="dk1"/>
                </a:solidFill>
                <a:latin typeface="Times New Roman"/>
                <a:ea typeface="Times New Roman"/>
                <a:cs typeface="Times New Roman"/>
                <a:sym typeface="Times New Roman"/>
              </a:rPr>
              <a:t>A</a:t>
            </a:r>
            <a:r>
              <a:rPr lang="en-US" sz="1800">
                <a:solidFill>
                  <a:schemeClr val="dk1"/>
                </a:solidFill>
                <a:latin typeface="Times New Roman"/>
                <a:ea typeface="Times New Roman"/>
                <a:cs typeface="Times New Roman"/>
                <a:sym typeface="Times New Roman"/>
              </a:rPr>
              <a:t>   = ?</a:t>
            </a:r>
            <a:endParaRPr sz="1700">
              <a:solidFill>
                <a:schemeClr val="dk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4"/>
                                        </p:tgtEl>
                                        <p:attrNameLst>
                                          <p:attrName>style.visibility</p:attrName>
                                        </p:attrNameLst>
                                      </p:cBhvr>
                                      <p:to>
                                        <p:strVal val="visible"/>
                                      </p:to>
                                    </p:set>
                                    <p:animEffect transition="in" filter="fade">
                                      <p:cBhvr>
                                        <p:cTn id="7" dur="500"/>
                                        <p:tgtEl>
                                          <p:spTgt spid="53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5"/>
                                        </p:tgtEl>
                                        <p:attrNameLst>
                                          <p:attrName>style.visibility</p:attrName>
                                        </p:attrNameLst>
                                      </p:cBhvr>
                                      <p:to>
                                        <p:strVal val="visible"/>
                                      </p:to>
                                    </p:set>
                                    <p:animEffect transition="in" filter="fade">
                                      <p:cBhvr>
                                        <p:cTn id="11" dur="1000"/>
                                        <p:tgtEl>
                                          <p:spTgt spid="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9"/>
          <p:cNvSpPr txBox="1"/>
          <p:nvPr/>
        </p:nvSpPr>
        <p:spPr>
          <a:xfrm>
            <a:off x="298581" y="357695"/>
            <a:ext cx="4347007" cy="964431"/>
          </a:xfrm>
          <a:prstGeom prst="rect">
            <a:avLst/>
          </a:prstGeom>
          <a:solidFill>
            <a:schemeClr val="lt1"/>
          </a:solidFill>
          <a:ln w="9525" cap="flat" cmpd="sng">
            <a:solidFill>
              <a:srgbClr val="7897CD"/>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FF"/>
                </a:solidFill>
                <a:latin typeface="Arial"/>
                <a:ea typeface="Arial"/>
                <a:cs typeface="Arial"/>
                <a:sym typeface="Arial"/>
              </a:rPr>
              <a:t> </a:t>
            </a:r>
            <a:r>
              <a:rPr lang="en-US" sz="2667" b="1">
                <a:solidFill>
                  <a:schemeClr val="dk1"/>
                </a:solidFill>
                <a:latin typeface="Arial"/>
                <a:ea typeface="Arial"/>
                <a:cs typeface="Arial"/>
                <a:sym typeface="Arial"/>
              </a:rPr>
              <a:t>A       +     B   🡪    C   +   D</a:t>
            </a:r>
            <a:endParaRPr/>
          </a:p>
          <a:p>
            <a:pPr marL="0" marR="0" lvl="0" indent="0" algn="l" rtl="0">
              <a:spcBef>
                <a:spcPts val="1000"/>
              </a:spcBef>
              <a:spcAft>
                <a:spcPts val="0"/>
              </a:spcAft>
              <a:buNone/>
            </a:pPr>
            <a:endParaRPr sz="2000" b="1">
              <a:solidFill>
                <a:srgbClr val="C00000"/>
              </a:solidFill>
              <a:latin typeface="Arial"/>
              <a:ea typeface="Arial"/>
              <a:cs typeface="Arial"/>
              <a:sym typeface="Arial"/>
            </a:endParaRPr>
          </a:p>
        </p:txBody>
      </p:sp>
      <p:sp>
        <p:nvSpPr>
          <p:cNvPr id="543" name="Google Shape;543;p49"/>
          <p:cNvSpPr txBox="1"/>
          <p:nvPr/>
        </p:nvSpPr>
        <p:spPr>
          <a:xfrm>
            <a:off x="232229" y="1967607"/>
            <a:ext cx="4428360" cy="964431"/>
          </a:xfrm>
          <a:prstGeom prst="rect">
            <a:avLst/>
          </a:prstGeom>
          <a:solidFill>
            <a:schemeClr val="lt1"/>
          </a:solidFill>
          <a:ln w="9525" cap="flat" cmpd="sng">
            <a:solidFill>
              <a:srgbClr val="4D78BF"/>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99"/>
                </a:solidFill>
                <a:latin typeface="Arial"/>
                <a:ea typeface="Arial"/>
                <a:cs typeface="Arial"/>
                <a:sym typeface="Arial"/>
              </a:rPr>
              <a:t>     </a:t>
            </a:r>
            <a:r>
              <a:rPr lang="en-US" sz="2667" b="1">
                <a:solidFill>
                  <a:schemeClr val="dk1"/>
                </a:solidFill>
                <a:latin typeface="Arial"/>
                <a:ea typeface="Arial"/>
                <a:cs typeface="Arial"/>
                <a:sym typeface="Arial"/>
              </a:rPr>
              <a:t>A       +     B      🡪    C</a:t>
            </a:r>
            <a:endParaRPr/>
          </a:p>
          <a:p>
            <a:pPr marL="0" marR="0" lvl="0" indent="0" algn="l" rtl="0">
              <a:spcBef>
                <a:spcPts val="1000"/>
              </a:spcBef>
              <a:spcAft>
                <a:spcPts val="0"/>
              </a:spcAft>
              <a:buNone/>
            </a:pPr>
            <a:endParaRPr sz="2000" b="1">
              <a:solidFill>
                <a:srgbClr val="C00000"/>
              </a:solidFill>
              <a:latin typeface="Arial"/>
              <a:ea typeface="Arial"/>
              <a:cs typeface="Arial"/>
              <a:sym typeface="Arial"/>
            </a:endParaRPr>
          </a:p>
        </p:txBody>
      </p:sp>
      <p:sp>
        <p:nvSpPr>
          <p:cNvPr id="544" name="Google Shape;544;p49"/>
          <p:cNvSpPr txBox="1"/>
          <p:nvPr/>
        </p:nvSpPr>
        <p:spPr>
          <a:xfrm>
            <a:off x="108958" y="3161590"/>
            <a:ext cx="4963886" cy="964431"/>
          </a:xfrm>
          <a:prstGeom prst="rect">
            <a:avLst/>
          </a:prstGeom>
          <a:solidFill>
            <a:schemeClr val="lt1"/>
          </a:solidFill>
          <a:ln w="9525" cap="flat" cmpd="sng">
            <a:solidFill>
              <a:srgbClr val="7897CD"/>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667" b="1">
                <a:solidFill>
                  <a:schemeClr val="dk1"/>
                </a:solidFill>
                <a:latin typeface="Arial"/>
                <a:ea typeface="Arial"/>
                <a:cs typeface="Arial"/>
                <a:sym typeface="Arial"/>
              </a:rPr>
              <a:t>A      🡪   B   +    C   +   D</a:t>
            </a:r>
            <a:endParaRPr/>
          </a:p>
          <a:p>
            <a:pPr marL="0" marR="0" lvl="0" indent="0" algn="l" rtl="0">
              <a:spcBef>
                <a:spcPts val="1000"/>
              </a:spcBef>
              <a:spcAft>
                <a:spcPts val="0"/>
              </a:spcAft>
              <a:buNone/>
            </a:pPr>
            <a:endParaRPr sz="2000" b="1">
              <a:solidFill>
                <a:srgbClr val="C00000"/>
              </a:solidFill>
              <a:latin typeface="Arial"/>
              <a:ea typeface="Arial"/>
              <a:cs typeface="Arial"/>
              <a:sym typeface="Arial"/>
            </a:endParaRPr>
          </a:p>
        </p:txBody>
      </p:sp>
      <p:sp>
        <p:nvSpPr>
          <p:cNvPr id="545" name="Google Shape;545;p49"/>
          <p:cNvSpPr/>
          <p:nvPr/>
        </p:nvSpPr>
        <p:spPr>
          <a:xfrm>
            <a:off x="298581" y="788584"/>
            <a:ext cx="4555137" cy="9131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67" b="1">
                <a:solidFill>
                  <a:srgbClr val="C00000"/>
                </a:solidFill>
                <a:latin typeface="Arial"/>
                <a:ea typeface="Arial"/>
                <a:cs typeface="Arial"/>
                <a:sym typeface="Arial"/>
              </a:rPr>
              <a:t>m</a:t>
            </a:r>
            <a:r>
              <a:rPr lang="en-US" sz="2667" b="1" baseline="-25000">
                <a:solidFill>
                  <a:srgbClr val="C00000"/>
                </a:solidFill>
                <a:latin typeface="Arial"/>
                <a:ea typeface="Arial"/>
                <a:cs typeface="Arial"/>
                <a:sym typeface="Arial"/>
              </a:rPr>
              <a:t>A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B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C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D</a:t>
            </a:r>
            <a:endParaRPr sz="2667" b="1">
              <a:solidFill>
                <a:srgbClr val="C00000"/>
              </a:solidFill>
              <a:latin typeface="Arial"/>
              <a:ea typeface="Arial"/>
              <a:cs typeface="Arial"/>
              <a:sym typeface="Arial"/>
            </a:endParaRPr>
          </a:p>
        </p:txBody>
      </p:sp>
      <p:sp>
        <p:nvSpPr>
          <p:cNvPr id="546" name="Google Shape;546;p49"/>
          <p:cNvSpPr/>
          <p:nvPr/>
        </p:nvSpPr>
        <p:spPr>
          <a:xfrm>
            <a:off x="298581" y="2236417"/>
            <a:ext cx="4059412" cy="50276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rgbClr val="C00000"/>
                </a:solidFill>
                <a:latin typeface="Arial"/>
                <a:ea typeface="Arial"/>
                <a:cs typeface="Arial"/>
                <a:sym typeface="Arial"/>
              </a:rPr>
              <a:t> </a:t>
            </a:r>
            <a:r>
              <a:rPr lang="en-US" sz="2667" b="1">
                <a:solidFill>
                  <a:srgbClr val="C00000"/>
                </a:solidFill>
                <a:latin typeface="Arial"/>
                <a:ea typeface="Arial"/>
                <a:cs typeface="Arial"/>
                <a:sym typeface="Arial"/>
              </a:rPr>
              <a:t>m</a:t>
            </a:r>
            <a:r>
              <a:rPr lang="en-US" sz="2667" b="1" baseline="-25000">
                <a:solidFill>
                  <a:srgbClr val="C00000"/>
                </a:solidFill>
                <a:latin typeface="Arial"/>
                <a:ea typeface="Arial"/>
                <a:cs typeface="Arial"/>
                <a:sym typeface="Arial"/>
              </a:rPr>
              <a:t>A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B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C</a:t>
            </a:r>
            <a:endParaRPr sz="2667" b="1">
              <a:solidFill>
                <a:srgbClr val="C00000"/>
              </a:solidFill>
              <a:latin typeface="Arial"/>
              <a:ea typeface="Arial"/>
              <a:cs typeface="Arial"/>
              <a:sym typeface="Arial"/>
            </a:endParaRPr>
          </a:p>
        </p:txBody>
      </p:sp>
      <p:sp>
        <p:nvSpPr>
          <p:cNvPr id="547" name="Google Shape;547;p49"/>
          <p:cNvSpPr/>
          <p:nvPr/>
        </p:nvSpPr>
        <p:spPr>
          <a:xfrm>
            <a:off x="232229" y="3438572"/>
            <a:ext cx="4505112" cy="50276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67" b="1">
                <a:solidFill>
                  <a:srgbClr val="C00000"/>
                </a:solidFill>
                <a:latin typeface="Arial"/>
                <a:ea typeface="Arial"/>
                <a:cs typeface="Arial"/>
                <a:sym typeface="Arial"/>
              </a:rPr>
              <a:t>m</a:t>
            </a:r>
            <a:r>
              <a:rPr lang="en-US" sz="2667" b="1" baseline="-25000">
                <a:solidFill>
                  <a:srgbClr val="C00000"/>
                </a:solidFill>
                <a:latin typeface="Arial"/>
                <a:ea typeface="Arial"/>
                <a:cs typeface="Arial"/>
                <a:sym typeface="Arial"/>
              </a:rPr>
              <a:t>A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B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C  </a:t>
            </a:r>
            <a:r>
              <a:rPr lang="en-US" sz="2667" b="1">
                <a:solidFill>
                  <a:srgbClr val="C00000"/>
                </a:solidFill>
                <a:latin typeface="Arial"/>
                <a:ea typeface="Arial"/>
                <a:cs typeface="Arial"/>
                <a:sym typeface="Arial"/>
              </a:rPr>
              <a:t>+ m</a:t>
            </a:r>
            <a:r>
              <a:rPr lang="en-US" sz="2667" b="1" baseline="-25000">
                <a:solidFill>
                  <a:srgbClr val="C00000"/>
                </a:solidFill>
                <a:latin typeface="Arial"/>
                <a:ea typeface="Arial"/>
                <a:cs typeface="Arial"/>
                <a:sym typeface="Arial"/>
              </a:rPr>
              <a:t>D</a:t>
            </a:r>
            <a:endParaRPr sz="2667" b="1">
              <a:solidFill>
                <a:srgbClr val="C00000"/>
              </a:solidFill>
              <a:latin typeface="Arial"/>
              <a:ea typeface="Arial"/>
              <a:cs typeface="Arial"/>
              <a:sym typeface="Arial"/>
            </a:endParaRPr>
          </a:p>
        </p:txBody>
      </p:sp>
      <p:sp>
        <p:nvSpPr>
          <p:cNvPr id="548" name="Google Shape;548;p49"/>
          <p:cNvSpPr txBox="1"/>
          <p:nvPr/>
        </p:nvSpPr>
        <p:spPr>
          <a:xfrm>
            <a:off x="5217624" y="2136391"/>
            <a:ext cx="3806115" cy="26985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rgbClr val="0000FF"/>
                </a:solidFill>
                <a:latin typeface="Arial"/>
                <a:ea typeface="Arial"/>
                <a:cs typeface="Arial"/>
                <a:sym typeface="Arial"/>
              </a:rPr>
              <a:t>    </a:t>
            </a:r>
            <a:r>
              <a:rPr lang="en-US" sz="2667" b="1">
                <a:solidFill>
                  <a:schemeClr val="dk1"/>
                </a:solidFill>
                <a:latin typeface="Arial"/>
                <a:ea typeface="Arial"/>
                <a:cs typeface="Arial"/>
                <a:sym typeface="Arial"/>
              </a:rPr>
              <a:t>Nếu PƯ </a:t>
            </a:r>
            <a:r>
              <a:rPr lang="en-US" sz="2667" b="1" u="sng">
                <a:solidFill>
                  <a:srgbClr val="0000FF"/>
                </a:solidFill>
                <a:latin typeface="Arial"/>
                <a:ea typeface="Arial"/>
                <a:cs typeface="Arial"/>
                <a:sym typeface="Arial"/>
              </a:rPr>
              <a:t>có n chất,</a:t>
            </a:r>
            <a:r>
              <a:rPr lang="en-US" sz="2667" b="1">
                <a:solidFill>
                  <a:srgbClr val="0000FF"/>
                </a:solidFill>
                <a:latin typeface="Arial"/>
                <a:ea typeface="Arial"/>
                <a:cs typeface="Arial"/>
                <a:sym typeface="Arial"/>
              </a:rPr>
              <a:t> </a:t>
            </a:r>
            <a:r>
              <a:rPr lang="en-US" sz="2667" b="1">
                <a:solidFill>
                  <a:schemeClr val="dk1"/>
                </a:solidFill>
                <a:latin typeface="Arial"/>
                <a:ea typeface="Arial"/>
                <a:cs typeface="Arial"/>
                <a:sym typeface="Arial"/>
              </a:rPr>
              <a:t>biết </a:t>
            </a:r>
            <a:r>
              <a:rPr lang="en-US" sz="2667" b="1">
                <a:solidFill>
                  <a:srgbClr val="0000FF"/>
                </a:solidFill>
                <a:latin typeface="Arial"/>
                <a:ea typeface="Arial"/>
                <a:cs typeface="Arial"/>
                <a:sym typeface="Arial"/>
              </a:rPr>
              <a:t>khối lượng của (n-1) </a:t>
            </a:r>
            <a:r>
              <a:rPr lang="en-US" sz="2667" b="1">
                <a:solidFill>
                  <a:schemeClr val="dk1"/>
                </a:solidFill>
                <a:latin typeface="Arial"/>
                <a:ea typeface="Arial"/>
                <a:cs typeface="Arial"/>
                <a:sym typeface="Arial"/>
              </a:rPr>
              <a:t>chất </a:t>
            </a:r>
            <a:endParaRPr/>
          </a:p>
          <a:p>
            <a:pPr marL="0" marR="0" lvl="0" indent="0" algn="l" rtl="0">
              <a:spcBef>
                <a:spcPts val="933"/>
              </a:spcBef>
              <a:spcAft>
                <a:spcPts val="0"/>
              </a:spcAft>
              <a:buNone/>
            </a:pPr>
            <a:r>
              <a:rPr lang="en-US" sz="2667" b="1">
                <a:solidFill>
                  <a:srgbClr val="C00000"/>
                </a:solidFill>
                <a:latin typeface="Arial"/>
                <a:ea typeface="Arial"/>
                <a:cs typeface="Arial"/>
                <a:sym typeface="Arial"/>
              </a:rPr>
              <a:t>=&gt;Tìm được </a:t>
            </a:r>
            <a:r>
              <a:rPr lang="en-US" sz="2667" b="1" u="sng">
                <a:solidFill>
                  <a:srgbClr val="0000FF"/>
                </a:solidFill>
                <a:latin typeface="Arial"/>
                <a:ea typeface="Arial"/>
                <a:cs typeface="Arial"/>
                <a:sym typeface="Arial"/>
              </a:rPr>
              <a:t>khối lượng của chất còn lại</a:t>
            </a:r>
            <a:endParaRPr sz="2667" b="1" u="sng">
              <a:solidFill>
                <a:srgbClr val="0000FF"/>
              </a:solidFill>
              <a:latin typeface="Arial"/>
              <a:ea typeface="Arial"/>
              <a:cs typeface="Arial"/>
              <a:sym typeface="Arial"/>
            </a:endParaRPr>
          </a:p>
        </p:txBody>
      </p:sp>
      <p:sp>
        <p:nvSpPr>
          <p:cNvPr id="549" name="Google Shape;549;p49"/>
          <p:cNvSpPr/>
          <p:nvPr/>
        </p:nvSpPr>
        <p:spPr>
          <a:xfrm>
            <a:off x="5336541" y="357696"/>
            <a:ext cx="311658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C00000"/>
                </a:solidFill>
                <a:latin typeface="Arial"/>
                <a:ea typeface="Arial"/>
                <a:cs typeface="Arial"/>
                <a:sym typeface="Arial"/>
              </a:rPr>
              <a:t>m</a:t>
            </a:r>
            <a:r>
              <a:rPr lang="en-US" sz="3200" b="1" baseline="-25000">
                <a:solidFill>
                  <a:srgbClr val="C00000"/>
                </a:solidFill>
                <a:latin typeface="Arial"/>
                <a:ea typeface="Arial"/>
                <a:cs typeface="Arial"/>
                <a:sym typeface="Arial"/>
              </a:rPr>
              <a:t>A </a:t>
            </a:r>
            <a:r>
              <a:rPr lang="en-US" sz="3200" b="1">
                <a:solidFill>
                  <a:srgbClr val="C00000"/>
                </a:solidFill>
                <a:latin typeface="Arial"/>
                <a:ea typeface="Arial"/>
                <a:cs typeface="Arial"/>
                <a:sym typeface="Arial"/>
              </a:rPr>
              <a:t>=?                                            </a:t>
            </a:r>
            <a:endParaRPr sz="3200" b="1" baseline="-25000">
              <a:solidFill>
                <a:srgbClr val="C00000"/>
              </a:solidFill>
              <a:latin typeface="Arial"/>
              <a:ea typeface="Arial"/>
              <a:cs typeface="Arial"/>
              <a:sym typeface="Arial"/>
            </a:endParaRPr>
          </a:p>
        </p:txBody>
      </p:sp>
      <p:sp>
        <p:nvSpPr>
          <p:cNvPr id="550" name="Google Shape;550;p49"/>
          <p:cNvSpPr/>
          <p:nvPr/>
        </p:nvSpPr>
        <p:spPr>
          <a:xfrm>
            <a:off x="4737341" y="1019415"/>
            <a:ext cx="480283" cy="3010179"/>
          </a:xfrm>
          <a:prstGeom prst="rightBrace">
            <a:avLst>
              <a:gd name="adj1" fmla="val 8333"/>
              <a:gd name="adj2" fmla="val 50000"/>
            </a:avLst>
          </a:prstGeom>
          <a:noFill/>
          <a:ln w="9525" cap="flat" cmpd="sng">
            <a:solidFill>
              <a:srgbClr val="233B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chemeClr val="dk1"/>
              </a:solidFill>
              <a:latin typeface="Arial"/>
              <a:ea typeface="Arial"/>
              <a:cs typeface="Arial"/>
              <a:sym typeface="Arial"/>
            </a:endParaRPr>
          </a:p>
        </p:txBody>
      </p:sp>
      <p:sp>
        <p:nvSpPr>
          <p:cNvPr id="551" name="Google Shape;551;p49"/>
          <p:cNvSpPr/>
          <p:nvPr/>
        </p:nvSpPr>
        <p:spPr>
          <a:xfrm>
            <a:off x="4853717" y="490045"/>
            <a:ext cx="480283" cy="264160"/>
          </a:xfrm>
          <a:prstGeom prst="rightArrow">
            <a:avLst>
              <a:gd name="adj1" fmla="val 50000"/>
              <a:gd name="adj2" fmla="val 50000"/>
            </a:avLst>
          </a:prstGeom>
          <a:solidFill>
            <a:schemeClr val="accent1"/>
          </a:solidFill>
          <a:ln w="25400" cap="flat" cmpd="sng">
            <a:solidFill>
              <a:srgbClr val="BA7663"/>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700">
              <a:solidFill>
                <a:schemeClr val="lt1"/>
              </a:solidFill>
              <a:latin typeface="Arial"/>
              <a:ea typeface="Arial"/>
              <a:cs typeface="Arial"/>
              <a:sym typeface="Arial"/>
            </a:endParaRPr>
          </a:p>
        </p:txBody>
      </p:sp>
      <p:sp>
        <p:nvSpPr>
          <p:cNvPr id="552" name="Google Shape;552;p49"/>
          <p:cNvSpPr/>
          <p:nvPr/>
        </p:nvSpPr>
        <p:spPr>
          <a:xfrm>
            <a:off x="5362404" y="850137"/>
            <a:ext cx="3621504"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a:solidFill>
                  <a:srgbClr val="C00000"/>
                </a:solidFill>
                <a:latin typeface="Arial"/>
                <a:ea typeface="Arial"/>
                <a:cs typeface="Arial"/>
                <a:sym typeface="Arial"/>
              </a:rPr>
              <a:t>m</a:t>
            </a:r>
            <a:r>
              <a:rPr lang="en-US" sz="3200" b="1" baseline="-25000">
                <a:solidFill>
                  <a:srgbClr val="C00000"/>
                </a:solidFill>
                <a:latin typeface="Arial"/>
                <a:ea typeface="Arial"/>
                <a:cs typeface="Arial"/>
                <a:sym typeface="Arial"/>
              </a:rPr>
              <a:t>A</a:t>
            </a:r>
            <a:r>
              <a:rPr lang="en-US" sz="3200" b="1">
                <a:solidFill>
                  <a:srgbClr val="C00000"/>
                </a:solidFill>
                <a:latin typeface="Arial"/>
                <a:ea typeface="Arial"/>
                <a:cs typeface="Arial"/>
                <a:sym typeface="Arial"/>
              </a:rPr>
              <a:t>= m</a:t>
            </a:r>
            <a:r>
              <a:rPr lang="en-US" sz="3200" b="1" baseline="-25000">
                <a:solidFill>
                  <a:srgbClr val="C00000"/>
                </a:solidFill>
                <a:latin typeface="Arial"/>
                <a:ea typeface="Arial"/>
                <a:cs typeface="Arial"/>
                <a:sym typeface="Arial"/>
              </a:rPr>
              <a:t>C</a:t>
            </a:r>
            <a:r>
              <a:rPr lang="en-US" sz="3200" b="1">
                <a:solidFill>
                  <a:srgbClr val="C00000"/>
                </a:solidFill>
                <a:latin typeface="Arial"/>
                <a:ea typeface="Arial"/>
                <a:cs typeface="Arial"/>
                <a:sym typeface="Arial"/>
              </a:rPr>
              <a:t> + m</a:t>
            </a:r>
            <a:r>
              <a:rPr lang="en-US" sz="3200" b="1" baseline="-25000">
                <a:solidFill>
                  <a:srgbClr val="C00000"/>
                </a:solidFill>
                <a:latin typeface="Arial"/>
                <a:ea typeface="Arial"/>
                <a:cs typeface="Arial"/>
                <a:sym typeface="Arial"/>
              </a:rPr>
              <a:t>D</a:t>
            </a:r>
            <a:r>
              <a:rPr lang="en-US" sz="3200" b="1">
                <a:solidFill>
                  <a:srgbClr val="C00000"/>
                </a:solidFill>
                <a:latin typeface="Arial"/>
                <a:ea typeface="Arial"/>
                <a:cs typeface="Arial"/>
                <a:sym typeface="Arial"/>
              </a:rPr>
              <a:t> - m</a:t>
            </a:r>
            <a:r>
              <a:rPr lang="en-US" sz="3200" b="1" baseline="-25000">
                <a:solidFill>
                  <a:srgbClr val="C00000"/>
                </a:solidFill>
                <a:latin typeface="Arial"/>
                <a:ea typeface="Arial"/>
                <a:cs typeface="Arial"/>
                <a:sym typeface="Arial"/>
              </a:rPr>
              <a:t>B</a:t>
            </a:r>
            <a:endParaRPr sz="3200" b="1" baseline="-25000">
              <a:solidFill>
                <a:srgbClr val="C00000"/>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3"/>
                                        </p:tgtEl>
                                        <p:attrNameLst>
                                          <p:attrName>style.visibility</p:attrName>
                                        </p:attrNameLst>
                                      </p:cBhvr>
                                      <p:to>
                                        <p:strVal val="visible"/>
                                      </p:to>
                                    </p:set>
                                    <p:animEffect transition="in" filter="fade">
                                      <p:cBhvr>
                                        <p:cTn id="15" dur="500"/>
                                        <p:tgtEl>
                                          <p:spTgt spid="543"/>
                                        </p:tgtEl>
                                      </p:cBhvr>
                                    </p:animEffect>
                                  </p:childTnLst>
                                </p:cTn>
                              </p:par>
                              <p:par>
                                <p:cTn id="16" presetID="10" presetClass="entr" presetSubtype="0" fill="hold" nodeType="withEffect">
                                  <p:stCondLst>
                                    <p:cond delay="0"/>
                                  </p:stCondLst>
                                  <p:childTnLst>
                                    <p:set>
                                      <p:cBhvr>
                                        <p:cTn id="17" dur="1" fill="hold">
                                          <p:stCondLst>
                                            <p:cond delay="0"/>
                                          </p:stCondLst>
                                        </p:cTn>
                                        <p:tgtEl>
                                          <p:spTgt spid="544"/>
                                        </p:tgtEl>
                                        <p:attrNameLst>
                                          <p:attrName>style.visibility</p:attrName>
                                        </p:attrNameLst>
                                      </p:cBhvr>
                                      <p:to>
                                        <p:strVal val="visible"/>
                                      </p:to>
                                    </p:set>
                                    <p:animEffect transition="in" filter="fade">
                                      <p:cBhvr>
                                        <p:cTn id="18" dur="500"/>
                                        <p:tgtEl>
                                          <p:spTgt spid="54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46"/>
                                        </p:tgtEl>
                                        <p:attrNameLst>
                                          <p:attrName>style.visibility</p:attrName>
                                        </p:attrNameLst>
                                      </p:cBhvr>
                                      <p:to>
                                        <p:strVal val="visible"/>
                                      </p:to>
                                    </p:set>
                                    <p:animEffect transition="in" filter="fade">
                                      <p:cBhvr>
                                        <p:cTn id="23" dur="500"/>
                                        <p:tgtEl>
                                          <p:spTgt spid="5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47"/>
                                        </p:tgtEl>
                                        <p:attrNameLst>
                                          <p:attrName>style.visibility</p:attrName>
                                        </p:attrNameLst>
                                      </p:cBhvr>
                                      <p:to>
                                        <p:strVal val="visible"/>
                                      </p:to>
                                    </p:set>
                                    <p:animEffect transition="in" filter="fade">
                                      <p:cBhvr>
                                        <p:cTn id="28" dur="500"/>
                                        <p:tgtEl>
                                          <p:spTgt spid="54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5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49">
                                            <p:txEl>
                                              <p:pRg st="0" end="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55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55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548"/>
                                        </p:tgtEl>
                                        <p:attrNameLst>
                                          <p:attrName>style.visibility</p:attrName>
                                        </p:attrNameLst>
                                      </p:cBhvr>
                                      <p:to>
                                        <p:strVal val="visible"/>
                                      </p:to>
                                    </p:set>
                                    <p:animEffect transition="in" filter="fade">
                                      <p:cBhvr>
                                        <p:cTn id="49" dur="500"/>
                                        <p:tgtEl>
                                          <p:spTgt spid="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6"/>
          <p:cNvSpPr/>
          <p:nvPr/>
        </p:nvSpPr>
        <p:spPr>
          <a:xfrm>
            <a:off x="1992055" y="2974500"/>
            <a:ext cx="5173369" cy="2176512"/>
          </a:xfrm>
          <a:custGeom>
            <a:avLst/>
            <a:gdLst/>
            <a:ahLst/>
            <a:cxnLst/>
            <a:rect l="l" t="t" r="r" b="b"/>
            <a:pathLst>
              <a:path w="6897825" h="3601697" extrusionOk="0">
                <a:moveTo>
                  <a:pt x="4040070" y="281691"/>
                </a:moveTo>
                <a:cubicBezTo>
                  <a:pt x="3034230" y="319791"/>
                  <a:pt x="905710" y="-96769"/>
                  <a:pt x="367230" y="418851"/>
                </a:cubicBezTo>
                <a:cubicBezTo>
                  <a:pt x="-171250" y="934471"/>
                  <a:pt x="-191570" y="2938531"/>
                  <a:pt x="809190" y="3375411"/>
                </a:cubicBezTo>
                <a:cubicBezTo>
                  <a:pt x="1809950" y="3812291"/>
                  <a:pt x="5439610" y="3570991"/>
                  <a:pt x="6371790" y="3040131"/>
                </a:cubicBezTo>
                <a:cubicBezTo>
                  <a:pt x="7303970" y="2509271"/>
                  <a:pt x="6790890" y="649991"/>
                  <a:pt x="6402270" y="190251"/>
                </a:cubicBezTo>
                <a:cubicBezTo>
                  <a:pt x="6013650" y="-269489"/>
                  <a:pt x="5045910" y="243591"/>
                  <a:pt x="4040070" y="281691"/>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500" b="0" i="0" u="none" strike="noStrike" cap="none">
                <a:solidFill>
                  <a:srgbClr val="FFFFFF"/>
                </a:solidFill>
                <a:latin typeface="Arial"/>
                <a:ea typeface="Arial"/>
                <a:cs typeface="Arial"/>
                <a:sym typeface="Arial"/>
              </a:rPr>
              <a:t>â</a:t>
            </a:r>
            <a:endParaRPr sz="1500" b="0" i="0" u="none" strike="noStrike" cap="none">
              <a:solidFill>
                <a:srgbClr val="FFFFFF"/>
              </a:solidFill>
              <a:latin typeface="Arial"/>
              <a:ea typeface="Arial"/>
              <a:cs typeface="Arial"/>
              <a:sym typeface="Arial"/>
            </a:endParaRPr>
          </a:p>
        </p:txBody>
      </p:sp>
      <p:pic>
        <p:nvPicPr>
          <p:cNvPr id="208" name="Google Shape;208;p26"/>
          <p:cNvPicPr preferRelativeResize="0"/>
          <p:nvPr/>
        </p:nvPicPr>
        <p:blipFill rotWithShape="1">
          <a:blip r:embed="rId3">
            <a:alphaModFix/>
          </a:blip>
          <a:srcRect l="13545" t="20761" r="11866" b="23847"/>
          <a:stretch/>
        </p:blipFill>
        <p:spPr>
          <a:xfrm>
            <a:off x="0" y="237020"/>
            <a:ext cx="5742709" cy="1967345"/>
          </a:xfrm>
          <a:prstGeom prst="rect">
            <a:avLst/>
          </a:prstGeom>
          <a:noFill/>
          <a:ln>
            <a:noFill/>
          </a:ln>
          <a:effectLst>
            <a:outerShdw blurRad="50800" dist="38100" dir="10800000" algn="r" rotWithShape="0">
              <a:srgbClr val="000000">
                <a:alpha val="40000"/>
              </a:srgbClr>
            </a:outerShdw>
          </a:effectLst>
        </p:spPr>
      </p:pic>
      <p:pic>
        <p:nvPicPr>
          <p:cNvPr id="209" name="Google Shape;209;p26"/>
          <p:cNvPicPr preferRelativeResize="0"/>
          <p:nvPr/>
        </p:nvPicPr>
        <p:blipFill rotWithShape="1">
          <a:blip r:embed="rId4">
            <a:alphaModFix/>
          </a:blip>
          <a:srcRect l="79111" t="60443" b="9333"/>
          <a:stretch/>
        </p:blipFill>
        <p:spPr>
          <a:xfrm>
            <a:off x="5805500" y="1434230"/>
            <a:ext cx="1421935" cy="2057265"/>
          </a:xfrm>
          <a:prstGeom prst="rect">
            <a:avLst/>
          </a:prstGeom>
          <a:noFill/>
          <a:ln>
            <a:noFill/>
          </a:ln>
        </p:spPr>
      </p:pic>
      <p:pic>
        <p:nvPicPr>
          <p:cNvPr id="210" name="Google Shape;210;p26"/>
          <p:cNvPicPr preferRelativeResize="0"/>
          <p:nvPr/>
        </p:nvPicPr>
        <p:blipFill rotWithShape="1">
          <a:blip r:embed="rId4">
            <a:alphaModFix/>
          </a:blip>
          <a:srcRect t="9905" r="71460" b="70286"/>
          <a:stretch/>
        </p:blipFill>
        <p:spPr>
          <a:xfrm>
            <a:off x="6614683" y="64979"/>
            <a:ext cx="1643343" cy="1140651"/>
          </a:xfrm>
          <a:prstGeom prst="rect">
            <a:avLst/>
          </a:prstGeom>
          <a:noFill/>
          <a:ln>
            <a:noFill/>
          </a:ln>
        </p:spPr>
      </p:pic>
      <p:sp>
        <p:nvSpPr>
          <p:cNvPr id="211" name="Google Shape;211;p26"/>
          <p:cNvSpPr txBox="1"/>
          <p:nvPr/>
        </p:nvSpPr>
        <p:spPr>
          <a:xfrm>
            <a:off x="0" y="1007155"/>
            <a:ext cx="5262018"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i="0" u="none" strike="noStrike" cap="none">
                <a:solidFill>
                  <a:schemeClr val="dk1"/>
                </a:solidFill>
                <a:latin typeface="Arial"/>
                <a:ea typeface="Arial"/>
                <a:cs typeface="Arial"/>
                <a:sym typeface="Arial"/>
              </a:rPr>
              <a:t>BÀI 3: ĐỊNH LUẬT BẢO TOÀN KHỐI LƯỢNG</a:t>
            </a:r>
            <a:br>
              <a:rPr lang="en-US" sz="1800" b="1" i="0" u="none" strike="noStrike" cap="none">
                <a:solidFill>
                  <a:schemeClr val="dk1"/>
                </a:solidFill>
                <a:latin typeface="Arial"/>
                <a:ea typeface="Arial"/>
                <a:cs typeface="Arial"/>
                <a:sym typeface="Arial"/>
              </a:rPr>
            </a:br>
            <a:r>
              <a:rPr lang="en-US" sz="1800" b="1" i="0" u="none" strike="noStrike" cap="none">
                <a:solidFill>
                  <a:schemeClr val="dk1"/>
                </a:solidFill>
                <a:latin typeface="Arial"/>
                <a:ea typeface="Arial"/>
                <a:cs typeface="Arial"/>
                <a:sym typeface="Arial"/>
              </a:rPr>
              <a:t>PHƯƠNG TRÌNH HÓA HỌC</a:t>
            </a:r>
            <a:endParaRPr sz="1800" b="0" i="0" u="none" strike="noStrike" cap="none">
              <a:solidFill>
                <a:schemeClr val="dk1"/>
              </a:solidFill>
              <a:latin typeface="Arial"/>
              <a:ea typeface="Arial"/>
              <a:cs typeface="Arial"/>
              <a:sym typeface="Arial"/>
            </a:endParaRPr>
          </a:p>
        </p:txBody>
      </p:sp>
      <p:sp>
        <p:nvSpPr>
          <p:cNvPr id="212" name="Google Shape;212;p26"/>
          <p:cNvSpPr txBox="1"/>
          <p:nvPr/>
        </p:nvSpPr>
        <p:spPr>
          <a:xfrm>
            <a:off x="2904359" y="3074263"/>
            <a:ext cx="3348759"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2F5496"/>
              </a:buClr>
              <a:buSzPts val="2000"/>
              <a:buFont typeface="Arial"/>
              <a:buNone/>
            </a:pPr>
            <a:r>
              <a:rPr lang="en-US" sz="2000" b="1" i="0" u="none" strike="noStrike" cap="none">
                <a:solidFill>
                  <a:srgbClr val="2F5496"/>
                </a:solidFill>
                <a:latin typeface="Arial"/>
                <a:ea typeface="Arial"/>
                <a:cs typeface="Arial"/>
                <a:sym typeface="Arial"/>
              </a:rPr>
              <a:t>Trong quá trình phản ứng hóa học xảy ra, tổng khối lượng các chất trước và sau phản ứng có bằng nhau không?</a:t>
            </a:r>
            <a:endParaRPr sz="2000" b="1" i="0" u="none" strike="noStrike" cap="none">
              <a:solidFill>
                <a:srgbClr val="2F5496"/>
              </a:solidFill>
              <a:latin typeface="Arial"/>
              <a:ea typeface="Arial"/>
              <a:cs typeface="Arial"/>
              <a:sym typeface="Arial"/>
            </a:endParaRPr>
          </a:p>
        </p:txBody>
      </p:sp>
    </p:spTree>
  </p:cSld>
  <p:clrMapOvr>
    <a:masterClrMapping/>
  </p:clrMapOvr>
  <p:transition spd="slow">
    <p:push/>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sp>
        <p:nvSpPr>
          <p:cNvPr id="557" name="Google Shape;557;p50"/>
          <p:cNvSpPr txBox="1"/>
          <p:nvPr/>
        </p:nvSpPr>
        <p:spPr>
          <a:xfrm>
            <a:off x="221670" y="599007"/>
            <a:ext cx="8763000" cy="4524315"/>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400">
                <a:solidFill>
                  <a:schemeClr val="dk1"/>
                </a:solidFill>
                <a:latin typeface="Arial"/>
                <a:ea typeface="Arial"/>
                <a:cs typeface="Arial"/>
                <a:sym typeface="Arial"/>
              </a:rPr>
              <a:t>Nhóm 1,2: Trong phản ứng hóa học ở thí nghiệm trên cho Barium clorine (BaCl</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và Sodium sulfate (Na</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SO</a:t>
            </a:r>
            <a:r>
              <a:rPr lang="en-US" sz="2400" baseline="-250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 đã tham gia phản ứng lần lượt là 20,8 gam và 14,2 gam; khối lượng Barium sulfate (BaSO</a:t>
            </a:r>
            <a:r>
              <a:rPr lang="en-US" sz="2400" baseline="-250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 tạo thành là 23,3 gam.</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a/ Viết PT chữ của phản ứng</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b/ Tính khối lượng của Sodium clorine (NaCl) tạo thành?</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Nhóm 3,4: Nung đá vôi CaCO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(có thành phần chính là Calcium Carbonate) người ta thu được 112kg CaO Calcium oxide (vôi sống) và 88 kg khí Carbon dioxide (CO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a/ Viết PT chữ của phản ứng?</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b/ Tính khối lượng của Calcium Carbonate CaCO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đã phản ứng?</a:t>
            </a:r>
            <a:endParaRPr sz="2400">
              <a:solidFill>
                <a:srgbClr val="1E1C11"/>
              </a:solidFill>
              <a:latin typeface="Times New Roman"/>
              <a:ea typeface="Times New Roman"/>
              <a:cs typeface="Times New Roman"/>
              <a:sym typeface="Times New Roman"/>
            </a:endParaRPr>
          </a:p>
        </p:txBody>
      </p:sp>
      <p:grpSp>
        <p:nvGrpSpPr>
          <p:cNvPr id="558" name="Google Shape;558;p50"/>
          <p:cNvGrpSpPr/>
          <p:nvPr/>
        </p:nvGrpSpPr>
        <p:grpSpPr>
          <a:xfrm>
            <a:off x="2320633" y="24020"/>
            <a:ext cx="4565073" cy="538434"/>
            <a:chOff x="0" y="0"/>
            <a:chExt cx="9512334" cy="1517665"/>
          </a:xfrm>
        </p:grpSpPr>
        <p:sp>
          <p:nvSpPr>
            <p:cNvPr id="559" name="Google Shape;559;p50"/>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560" name="Google Shape;560;p50"/>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dirty="0">
                  <a:solidFill>
                    <a:schemeClr val="dk1"/>
                  </a:solidFill>
                  <a:latin typeface="Times New Roman"/>
                  <a:ea typeface="Times New Roman"/>
                  <a:cs typeface="Times New Roman"/>
                  <a:sym typeface="Times New Roman"/>
                </a:rPr>
                <a:t>PHIẾU HỌC TẬP SỐ </a:t>
              </a:r>
              <a:r>
                <a:rPr lang="en-US" sz="2000" b="1" dirty="0" smtClean="0">
                  <a:solidFill>
                    <a:schemeClr val="dk1"/>
                  </a:solidFill>
                  <a:latin typeface="Times New Roman"/>
                  <a:ea typeface="Times New Roman"/>
                  <a:cs typeface="Times New Roman"/>
                  <a:sym typeface="Times New Roman"/>
                </a:rPr>
                <a:t>4</a:t>
              </a:r>
              <a:endParaRPr sz="2000" b="1" dirty="0">
                <a:solidFill>
                  <a:schemeClr val="dk1"/>
                </a:solidFill>
                <a:latin typeface="Times New Roman"/>
                <a:ea typeface="Times New Roman"/>
                <a:cs typeface="Times New Roman"/>
                <a:sym typeface="Times New Roman"/>
              </a:endParaRPr>
            </a:p>
          </p:txBody>
        </p:sp>
      </p:grpSp>
    </p:spTree>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64"/>
        <p:cNvGrpSpPr/>
        <p:nvPr/>
      </p:nvGrpSpPr>
      <p:grpSpPr>
        <a:xfrm>
          <a:off x="0" y="0"/>
          <a:ext cx="0" cy="0"/>
          <a:chOff x="0" y="0"/>
          <a:chExt cx="0" cy="0"/>
        </a:xfrm>
      </p:grpSpPr>
      <p:sp>
        <p:nvSpPr>
          <p:cNvPr id="565" name="Google Shape;565;p51"/>
          <p:cNvSpPr txBox="1"/>
          <p:nvPr/>
        </p:nvSpPr>
        <p:spPr>
          <a:xfrm>
            <a:off x="413148" y="112396"/>
            <a:ext cx="25931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Luyện tập:</a:t>
            </a:r>
            <a:endParaRPr sz="2400" b="1">
              <a:solidFill>
                <a:srgbClr val="FF0000"/>
              </a:solidFill>
              <a:latin typeface="Times New Roman"/>
              <a:ea typeface="Times New Roman"/>
              <a:cs typeface="Times New Roman"/>
              <a:sym typeface="Times New Roman"/>
            </a:endParaRPr>
          </a:p>
        </p:txBody>
      </p:sp>
      <p:sp>
        <p:nvSpPr>
          <p:cNvPr id="566" name="Google Shape;566;p51"/>
          <p:cNvSpPr txBox="1"/>
          <p:nvPr/>
        </p:nvSpPr>
        <p:spPr>
          <a:xfrm>
            <a:off x="630381" y="505629"/>
            <a:ext cx="721129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   Trong phản ứng hóa học ở thí nghiệm trên cho Barium clorine (BaCl</a:t>
            </a:r>
            <a:r>
              <a:rPr lang="en-US" sz="2000" baseline="-25000">
                <a:solidFill>
                  <a:schemeClr val="dk1"/>
                </a:solidFill>
                <a:latin typeface="Arial"/>
                <a:ea typeface="Arial"/>
                <a:cs typeface="Arial"/>
                <a:sym typeface="Arial"/>
              </a:rPr>
              <a:t>2</a:t>
            </a:r>
            <a:r>
              <a:rPr lang="en-US" sz="2000">
                <a:solidFill>
                  <a:schemeClr val="dk1"/>
                </a:solidFill>
                <a:latin typeface="Arial"/>
                <a:ea typeface="Arial"/>
                <a:cs typeface="Arial"/>
                <a:sym typeface="Arial"/>
              </a:rPr>
              <a:t>) và Sodium sulfate (Na</a:t>
            </a:r>
            <a:r>
              <a:rPr lang="en-US" sz="2000" baseline="-25000">
                <a:solidFill>
                  <a:schemeClr val="dk1"/>
                </a:solidFill>
                <a:latin typeface="Arial"/>
                <a:ea typeface="Arial"/>
                <a:cs typeface="Arial"/>
                <a:sym typeface="Arial"/>
              </a:rPr>
              <a:t>2</a:t>
            </a:r>
            <a:r>
              <a:rPr lang="en-US" sz="2000">
                <a:solidFill>
                  <a:schemeClr val="dk1"/>
                </a:solidFill>
                <a:latin typeface="Arial"/>
                <a:ea typeface="Arial"/>
                <a:cs typeface="Arial"/>
                <a:sym typeface="Arial"/>
              </a:rPr>
              <a:t>SO</a:t>
            </a:r>
            <a:r>
              <a:rPr lang="en-US" sz="2000" baseline="-25000">
                <a:solidFill>
                  <a:schemeClr val="dk1"/>
                </a:solidFill>
                <a:latin typeface="Arial"/>
                <a:ea typeface="Arial"/>
                <a:cs typeface="Arial"/>
                <a:sym typeface="Arial"/>
              </a:rPr>
              <a:t>4</a:t>
            </a:r>
            <a:r>
              <a:rPr lang="en-US" sz="2000">
                <a:solidFill>
                  <a:schemeClr val="dk1"/>
                </a:solidFill>
                <a:latin typeface="Arial"/>
                <a:ea typeface="Arial"/>
                <a:cs typeface="Arial"/>
                <a:sym typeface="Arial"/>
              </a:rPr>
              <a:t>) đã tham gia phản ứng lần lượt là 20,8 gam và 14,2 gam; khối lượng Barium sulfate (BaSO</a:t>
            </a:r>
            <a:r>
              <a:rPr lang="en-US" sz="2000" baseline="-25000">
                <a:solidFill>
                  <a:schemeClr val="dk1"/>
                </a:solidFill>
                <a:latin typeface="Arial"/>
                <a:ea typeface="Arial"/>
                <a:cs typeface="Arial"/>
                <a:sym typeface="Arial"/>
              </a:rPr>
              <a:t>4</a:t>
            </a:r>
            <a:r>
              <a:rPr lang="en-US" sz="2000">
                <a:solidFill>
                  <a:schemeClr val="dk1"/>
                </a:solidFill>
                <a:latin typeface="Arial"/>
                <a:ea typeface="Arial"/>
                <a:cs typeface="Arial"/>
                <a:sym typeface="Arial"/>
              </a:rPr>
              <a:t>) tạo thành là 23,3 gama</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a/ Viết PT chữ của phản ứng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b/ Tính khối lượng của Sodium clorine (NaCl) tạo thành?</a:t>
            </a:r>
            <a:endParaRPr sz="2000">
              <a:solidFill>
                <a:schemeClr val="dk1"/>
              </a:solidFill>
              <a:latin typeface="Arial"/>
              <a:ea typeface="Arial"/>
              <a:cs typeface="Arial"/>
              <a:sym typeface="Arial"/>
            </a:endParaRPr>
          </a:p>
        </p:txBody>
      </p:sp>
      <p:sp>
        <p:nvSpPr>
          <p:cNvPr id="567" name="Google Shape;567;p51"/>
          <p:cNvSpPr txBox="1"/>
          <p:nvPr/>
        </p:nvSpPr>
        <p:spPr>
          <a:xfrm>
            <a:off x="5112544" y="2680097"/>
            <a:ext cx="18359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rgbClr val="FF0000"/>
                </a:solidFill>
                <a:latin typeface="Times New Roman"/>
                <a:ea typeface="Times New Roman"/>
                <a:cs typeface="Times New Roman"/>
                <a:sym typeface="Times New Roman"/>
              </a:rPr>
              <a:t>Bài làm</a:t>
            </a:r>
            <a:endParaRPr/>
          </a:p>
        </p:txBody>
      </p:sp>
      <p:sp>
        <p:nvSpPr>
          <p:cNvPr id="568" name="Google Shape;568;p51"/>
          <p:cNvSpPr/>
          <p:nvPr/>
        </p:nvSpPr>
        <p:spPr>
          <a:xfrm>
            <a:off x="3330179" y="3003948"/>
            <a:ext cx="4374356" cy="80791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350" b="1" i="1">
                <a:solidFill>
                  <a:srgbClr val="003399"/>
                </a:solidFill>
                <a:latin typeface="Times New Roman"/>
                <a:ea typeface="Times New Roman"/>
                <a:cs typeface="Times New Roman"/>
                <a:sym typeface="Times New Roman"/>
              </a:rPr>
              <a:t>	</a:t>
            </a:r>
            <a:r>
              <a:rPr lang="en-US" sz="1500" b="1" i="1">
                <a:solidFill>
                  <a:srgbClr val="003399"/>
                </a:solidFill>
                <a:latin typeface="Times New Roman"/>
                <a:ea typeface="Times New Roman"/>
                <a:cs typeface="Times New Roman"/>
                <a:sym typeface="Times New Roman"/>
              </a:rPr>
              <a:t>*</a:t>
            </a:r>
            <a:r>
              <a:rPr lang="en-US" sz="1500">
                <a:solidFill>
                  <a:schemeClr val="dk1"/>
                </a:solidFill>
                <a:latin typeface="Times New Roman"/>
                <a:ea typeface="Times New Roman"/>
                <a:cs typeface="Times New Roman"/>
                <a:sym typeface="Times New Roman"/>
              </a:rPr>
              <a:t> Theo định luật bảo toàn khối lượng ta có: </a:t>
            </a:r>
            <a:endParaRPr/>
          </a:p>
          <a:p>
            <a:pPr marL="0" marR="0" lvl="0" indent="0" algn="l" rtl="0">
              <a:spcBef>
                <a:spcPts val="1050"/>
              </a:spcBef>
              <a:spcAft>
                <a:spcPts val="0"/>
              </a:spcAft>
              <a:buNone/>
            </a:pPr>
            <a:r>
              <a:rPr lang="en-US" sz="1500" b="1" i="1">
                <a:solidFill>
                  <a:srgbClr val="003399"/>
                </a:solidFill>
                <a:latin typeface="Times New Roman"/>
                <a:ea typeface="Times New Roman"/>
                <a:cs typeface="Times New Roman"/>
                <a:sym typeface="Times New Roman"/>
              </a:rPr>
              <a:t>                       </a:t>
            </a:r>
            <a:r>
              <a:rPr lang="en-US" sz="2100" b="1" i="1">
                <a:solidFill>
                  <a:srgbClr val="003399"/>
                </a:solidFill>
                <a:latin typeface="Times New Roman"/>
                <a:ea typeface="Times New Roman"/>
                <a:cs typeface="Times New Roman"/>
                <a:sym typeface="Times New Roman"/>
              </a:rPr>
              <a:t>m</a:t>
            </a:r>
            <a:r>
              <a:rPr lang="en-US" sz="1050" b="1" i="1">
                <a:solidFill>
                  <a:srgbClr val="003399"/>
                </a:solidFill>
                <a:latin typeface="Times New Roman"/>
                <a:ea typeface="Times New Roman"/>
                <a:cs typeface="Times New Roman"/>
                <a:sym typeface="Times New Roman"/>
              </a:rPr>
              <a:t>BaCl</a:t>
            </a:r>
            <a:r>
              <a:rPr lang="en-US" sz="1050" b="1" i="1" baseline="-25000">
                <a:solidFill>
                  <a:srgbClr val="003399"/>
                </a:solidFill>
                <a:latin typeface="Times New Roman"/>
                <a:ea typeface="Times New Roman"/>
                <a:cs typeface="Times New Roman"/>
                <a:sym typeface="Times New Roman"/>
              </a:rPr>
              <a:t>2</a:t>
            </a:r>
            <a:r>
              <a:rPr lang="en-US" sz="1500" b="1" i="1">
                <a:solidFill>
                  <a:srgbClr val="003399"/>
                </a:solidFill>
                <a:latin typeface="Times New Roman"/>
                <a:ea typeface="Times New Roman"/>
                <a:cs typeface="Times New Roman"/>
                <a:sym typeface="Times New Roman"/>
              </a:rPr>
              <a:t>+ </a:t>
            </a:r>
            <a:r>
              <a:rPr lang="en-US" sz="2100" b="1" i="1">
                <a:solidFill>
                  <a:srgbClr val="003399"/>
                </a:solidFill>
                <a:latin typeface="Times New Roman"/>
                <a:ea typeface="Times New Roman"/>
                <a:cs typeface="Times New Roman"/>
                <a:sym typeface="Times New Roman"/>
              </a:rPr>
              <a:t>m</a:t>
            </a:r>
            <a:r>
              <a:rPr lang="en-US" sz="1050" b="1" i="1">
                <a:solidFill>
                  <a:srgbClr val="003399"/>
                </a:solidFill>
                <a:latin typeface="Times New Roman"/>
                <a:ea typeface="Times New Roman"/>
                <a:cs typeface="Times New Roman"/>
                <a:sym typeface="Times New Roman"/>
              </a:rPr>
              <a:t>Na</a:t>
            </a:r>
            <a:r>
              <a:rPr lang="en-US" sz="1050" b="1" i="1" baseline="-25000">
                <a:solidFill>
                  <a:srgbClr val="003399"/>
                </a:solidFill>
                <a:latin typeface="Times New Roman"/>
                <a:ea typeface="Times New Roman"/>
                <a:cs typeface="Times New Roman"/>
                <a:sym typeface="Times New Roman"/>
              </a:rPr>
              <a:t>2</a:t>
            </a:r>
            <a:r>
              <a:rPr lang="en-US" sz="1050" b="1" i="1">
                <a:solidFill>
                  <a:srgbClr val="003399"/>
                </a:solidFill>
                <a:latin typeface="Times New Roman"/>
                <a:ea typeface="Times New Roman"/>
                <a:cs typeface="Times New Roman"/>
                <a:sym typeface="Times New Roman"/>
              </a:rPr>
              <a:t>SO</a:t>
            </a:r>
            <a:r>
              <a:rPr lang="en-US" sz="1050" b="1" i="1" baseline="-25000">
                <a:solidFill>
                  <a:srgbClr val="003399"/>
                </a:solidFill>
                <a:latin typeface="Times New Roman"/>
                <a:ea typeface="Times New Roman"/>
                <a:cs typeface="Times New Roman"/>
                <a:sym typeface="Times New Roman"/>
              </a:rPr>
              <a:t>4</a:t>
            </a:r>
            <a:r>
              <a:rPr lang="en-US" sz="1500" b="1" i="1">
                <a:solidFill>
                  <a:srgbClr val="003399"/>
                </a:solidFill>
                <a:latin typeface="Times New Roman"/>
                <a:ea typeface="Times New Roman"/>
                <a:cs typeface="Times New Roman"/>
                <a:sym typeface="Times New Roman"/>
              </a:rPr>
              <a:t>  =  </a:t>
            </a:r>
            <a:r>
              <a:rPr lang="en-US" sz="2100" b="1" i="1">
                <a:solidFill>
                  <a:srgbClr val="003399"/>
                </a:solidFill>
                <a:latin typeface="Times New Roman"/>
                <a:ea typeface="Times New Roman"/>
                <a:cs typeface="Times New Roman"/>
                <a:sym typeface="Times New Roman"/>
              </a:rPr>
              <a:t>m</a:t>
            </a:r>
            <a:r>
              <a:rPr lang="en-US" sz="1050" b="1" i="1">
                <a:solidFill>
                  <a:srgbClr val="003399"/>
                </a:solidFill>
                <a:latin typeface="Times New Roman"/>
                <a:ea typeface="Times New Roman"/>
                <a:cs typeface="Times New Roman"/>
                <a:sym typeface="Times New Roman"/>
              </a:rPr>
              <a:t>BaSO</a:t>
            </a:r>
            <a:r>
              <a:rPr lang="en-US" sz="1050" b="1" i="1" baseline="-25000">
                <a:solidFill>
                  <a:srgbClr val="003399"/>
                </a:solidFill>
                <a:latin typeface="Times New Roman"/>
                <a:ea typeface="Times New Roman"/>
                <a:cs typeface="Times New Roman"/>
                <a:sym typeface="Times New Roman"/>
              </a:rPr>
              <a:t>4</a:t>
            </a:r>
            <a:r>
              <a:rPr lang="en-US" sz="1050" b="1" i="1">
                <a:solidFill>
                  <a:srgbClr val="003399"/>
                </a:solidFill>
                <a:latin typeface="Times New Roman"/>
                <a:ea typeface="Times New Roman"/>
                <a:cs typeface="Times New Roman"/>
                <a:sym typeface="Times New Roman"/>
              </a:rPr>
              <a:t> </a:t>
            </a:r>
            <a:r>
              <a:rPr lang="en-US" sz="1500" b="1" i="1">
                <a:solidFill>
                  <a:srgbClr val="003399"/>
                </a:solidFill>
                <a:latin typeface="Times New Roman"/>
                <a:ea typeface="Times New Roman"/>
                <a:cs typeface="Times New Roman"/>
                <a:sym typeface="Times New Roman"/>
              </a:rPr>
              <a:t>+ </a:t>
            </a:r>
            <a:r>
              <a:rPr lang="en-US" sz="2100" b="1" i="1">
                <a:solidFill>
                  <a:srgbClr val="003399"/>
                </a:solidFill>
                <a:latin typeface="Times New Roman"/>
                <a:ea typeface="Times New Roman"/>
                <a:cs typeface="Times New Roman"/>
                <a:sym typeface="Times New Roman"/>
              </a:rPr>
              <a:t>m</a:t>
            </a:r>
            <a:r>
              <a:rPr lang="en-US" sz="1050" b="1" i="1">
                <a:solidFill>
                  <a:srgbClr val="003399"/>
                </a:solidFill>
                <a:latin typeface="Times New Roman"/>
                <a:ea typeface="Times New Roman"/>
                <a:cs typeface="Times New Roman"/>
                <a:sym typeface="Times New Roman"/>
              </a:rPr>
              <a:t>NaCl</a:t>
            </a:r>
            <a:endParaRPr sz="1500" b="1" i="1" baseline="-25000">
              <a:solidFill>
                <a:srgbClr val="003399"/>
              </a:solidFill>
              <a:latin typeface="Times New Roman"/>
              <a:ea typeface="Times New Roman"/>
              <a:cs typeface="Times New Roman"/>
              <a:sym typeface="Times New Roman"/>
            </a:endParaRPr>
          </a:p>
        </p:txBody>
      </p:sp>
      <p:sp>
        <p:nvSpPr>
          <p:cNvPr id="569" name="Google Shape;569;p51"/>
          <p:cNvSpPr txBox="1"/>
          <p:nvPr/>
        </p:nvSpPr>
        <p:spPr>
          <a:xfrm>
            <a:off x="3006329" y="3759994"/>
            <a:ext cx="469820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350">
                <a:solidFill>
                  <a:schemeClr val="dk1"/>
                </a:solidFill>
                <a:latin typeface="Times New Roman"/>
                <a:ea typeface="Times New Roman"/>
                <a:cs typeface="Times New Roman"/>
                <a:sym typeface="Times New Roman"/>
              </a:rPr>
              <a:t>                        &lt; = &gt; </a:t>
            </a:r>
            <a:r>
              <a:rPr lang="en-US" sz="1500">
                <a:solidFill>
                  <a:schemeClr val="dk1"/>
                </a:solidFill>
                <a:latin typeface="Times New Roman"/>
                <a:ea typeface="Times New Roman"/>
                <a:cs typeface="Times New Roman"/>
                <a:sym typeface="Times New Roman"/>
              </a:rPr>
              <a:t>20,8      +     14,2 =  23,3 + </a:t>
            </a:r>
            <a:r>
              <a:rPr lang="en-US" sz="2400">
                <a:solidFill>
                  <a:schemeClr val="dk1"/>
                </a:solidFill>
                <a:latin typeface="Times New Roman"/>
                <a:ea typeface="Times New Roman"/>
                <a:cs typeface="Times New Roman"/>
                <a:sym typeface="Times New Roman"/>
              </a:rPr>
              <a:t>m</a:t>
            </a:r>
            <a:r>
              <a:rPr lang="en-US" sz="1050">
                <a:solidFill>
                  <a:schemeClr val="dk1"/>
                </a:solidFill>
                <a:latin typeface="Times New Roman"/>
                <a:ea typeface="Times New Roman"/>
                <a:cs typeface="Times New Roman"/>
                <a:sym typeface="Times New Roman"/>
              </a:rPr>
              <a:t>NaCl </a:t>
            </a:r>
            <a:r>
              <a:rPr lang="en-US" sz="1500">
                <a:solidFill>
                  <a:schemeClr val="dk1"/>
                </a:solidFill>
                <a:latin typeface="Times New Roman"/>
                <a:ea typeface="Times New Roman"/>
                <a:cs typeface="Times New Roman"/>
                <a:sym typeface="Times New Roman"/>
              </a:rPr>
              <a:t>    </a:t>
            </a:r>
            <a:endParaRPr sz="1500">
              <a:solidFill>
                <a:schemeClr val="dk1"/>
              </a:solidFill>
              <a:latin typeface="Times New Roman"/>
              <a:ea typeface="Times New Roman"/>
              <a:cs typeface="Times New Roman"/>
              <a:sym typeface="Times New Roman"/>
            </a:endParaRPr>
          </a:p>
        </p:txBody>
      </p:sp>
      <p:sp>
        <p:nvSpPr>
          <p:cNvPr id="570" name="Google Shape;570;p51"/>
          <p:cNvSpPr txBox="1"/>
          <p:nvPr/>
        </p:nvSpPr>
        <p:spPr>
          <a:xfrm>
            <a:off x="3168254" y="4083844"/>
            <a:ext cx="550783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              </a:t>
            </a:r>
            <a:r>
              <a:rPr lang="en-US" sz="1500">
                <a:solidFill>
                  <a:schemeClr val="dk1"/>
                </a:solidFill>
                <a:latin typeface="Arial"/>
                <a:ea typeface="Arial"/>
                <a:cs typeface="Arial"/>
                <a:sym typeface="Arial"/>
              </a:rPr>
              <a:t>=&gt; </a:t>
            </a:r>
            <a:r>
              <a:rPr lang="en-US" sz="2400">
                <a:solidFill>
                  <a:schemeClr val="dk1"/>
                </a:solidFill>
                <a:latin typeface="Times New Roman"/>
                <a:ea typeface="Times New Roman"/>
                <a:cs typeface="Times New Roman"/>
                <a:sym typeface="Times New Roman"/>
              </a:rPr>
              <a:t>m</a:t>
            </a:r>
            <a:r>
              <a:rPr lang="en-US" sz="1050">
                <a:solidFill>
                  <a:schemeClr val="dk1"/>
                </a:solidFill>
                <a:latin typeface="Times New Roman"/>
                <a:ea typeface="Times New Roman"/>
                <a:cs typeface="Times New Roman"/>
                <a:sym typeface="Times New Roman"/>
              </a:rPr>
              <a:t>NaCl</a:t>
            </a:r>
            <a:r>
              <a:rPr lang="en-US" sz="1500">
                <a:solidFill>
                  <a:schemeClr val="dk1"/>
                </a:solidFill>
                <a:latin typeface="Arial"/>
                <a:ea typeface="Arial"/>
                <a:cs typeface="Arial"/>
                <a:sym typeface="Arial"/>
              </a:rPr>
              <a:t>  </a:t>
            </a:r>
            <a:r>
              <a:rPr lang="en-US" sz="1500">
                <a:solidFill>
                  <a:schemeClr val="dk1"/>
                </a:solidFill>
                <a:latin typeface="Times New Roman"/>
                <a:ea typeface="Times New Roman"/>
                <a:cs typeface="Times New Roman"/>
                <a:sym typeface="Times New Roman"/>
              </a:rPr>
              <a:t>=   (20,8 + 14,2)   -</a:t>
            </a:r>
            <a:r>
              <a:rPr lang="en-US" sz="1500">
                <a:solidFill>
                  <a:schemeClr val="dk1"/>
                </a:solidFill>
                <a:latin typeface="Arial"/>
                <a:ea typeface="Arial"/>
                <a:cs typeface="Arial"/>
                <a:sym typeface="Arial"/>
              </a:rPr>
              <a:t> </a:t>
            </a:r>
            <a:r>
              <a:rPr lang="en-US" sz="1500">
                <a:solidFill>
                  <a:schemeClr val="dk1"/>
                </a:solidFill>
                <a:latin typeface="Times New Roman"/>
                <a:ea typeface="Times New Roman"/>
                <a:cs typeface="Times New Roman"/>
                <a:sym typeface="Times New Roman"/>
              </a:rPr>
              <a:t>23,3 =  11,7 (g)</a:t>
            </a:r>
            <a:endParaRPr/>
          </a:p>
        </p:txBody>
      </p:sp>
      <p:sp>
        <p:nvSpPr>
          <p:cNvPr id="571" name="Google Shape;571;p51"/>
          <p:cNvSpPr/>
          <p:nvPr/>
        </p:nvSpPr>
        <p:spPr>
          <a:xfrm>
            <a:off x="1656160" y="2733675"/>
            <a:ext cx="1674019" cy="183713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b="1" u="sng">
                <a:solidFill>
                  <a:schemeClr val="dk1"/>
                </a:solidFill>
                <a:latin typeface="Times New Roman"/>
                <a:ea typeface="Times New Roman"/>
                <a:cs typeface="Times New Roman"/>
                <a:sym typeface="Times New Roman"/>
              </a:rPr>
              <a:t>Tóm tắt:</a:t>
            </a:r>
            <a:endParaRPr/>
          </a:p>
          <a:p>
            <a:pPr marL="0" marR="0" lvl="0" indent="0" algn="l" rtl="0">
              <a:spcBef>
                <a:spcPts val="0"/>
              </a:spcBef>
              <a:spcAft>
                <a:spcPts val="0"/>
              </a:spcAft>
              <a:buNone/>
            </a:pPr>
            <a:r>
              <a:rPr lang="en-US" sz="2100">
                <a:solidFill>
                  <a:schemeClr val="dk1"/>
                </a:solidFill>
                <a:latin typeface="Times New Roman"/>
                <a:ea typeface="Times New Roman"/>
                <a:cs typeface="Times New Roman"/>
                <a:sym typeface="Times New Roman"/>
              </a:rPr>
              <a:t>m</a:t>
            </a:r>
            <a:r>
              <a:rPr lang="en-US" sz="1050">
                <a:solidFill>
                  <a:schemeClr val="dk1"/>
                </a:solidFill>
                <a:latin typeface="Times New Roman"/>
                <a:ea typeface="Times New Roman"/>
                <a:cs typeface="Times New Roman"/>
                <a:sym typeface="Times New Roman"/>
              </a:rPr>
              <a:t>Na</a:t>
            </a:r>
            <a:r>
              <a:rPr lang="en-US" sz="1050" baseline="-25000">
                <a:solidFill>
                  <a:schemeClr val="dk1"/>
                </a:solidFill>
                <a:latin typeface="Times New Roman"/>
                <a:ea typeface="Times New Roman"/>
                <a:cs typeface="Times New Roman"/>
                <a:sym typeface="Times New Roman"/>
              </a:rPr>
              <a:t>2</a:t>
            </a:r>
            <a:r>
              <a:rPr lang="en-US" sz="1050">
                <a:solidFill>
                  <a:schemeClr val="dk1"/>
                </a:solidFill>
                <a:latin typeface="Times New Roman"/>
                <a:ea typeface="Times New Roman"/>
                <a:cs typeface="Times New Roman"/>
                <a:sym typeface="Times New Roman"/>
              </a:rPr>
              <a:t>SO</a:t>
            </a:r>
            <a:r>
              <a:rPr lang="en-US" sz="1050" baseline="-25000">
                <a:solidFill>
                  <a:schemeClr val="dk1"/>
                </a:solidFill>
                <a:latin typeface="Times New Roman"/>
                <a:ea typeface="Times New Roman"/>
                <a:cs typeface="Times New Roman"/>
                <a:sym typeface="Times New Roman"/>
              </a:rPr>
              <a:t>4</a:t>
            </a:r>
            <a:r>
              <a:rPr lang="en-US" sz="1500">
                <a:solidFill>
                  <a:schemeClr val="dk1"/>
                </a:solidFill>
                <a:latin typeface="Times New Roman"/>
                <a:ea typeface="Times New Roman"/>
                <a:cs typeface="Times New Roman"/>
                <a:sym typeface="Times New Roman"/>
              </a:rPr>
              <a:t> =14,2g</a:t>
            </a:r>
            <a:endParaRPr/>
          </a:p>
          <a:p>
            <a:pPr marL="0" marR="0" lvl="0" indent="0" algn="l" rtl="0">
              <a:spcBef>
                <a:spcPts val="0"/>
              </a:spcBef>
              <a:spcAft>
                <a:spcPts val="0"/>
              </a:spcAft>
              <a:buNone/>
            </a:pPr>
            <a:r>
              <a:rPr lang="en-US" sz="2100">
                <a:solidFill>
                  <a:schemeClr val="dk1"/>
                </a:solidFill>
                <a:latin typeface="Times New Roman"/>
                <a:ea typeface="Times New Roman"/>
                <a:cs typeface="Times New Roman"/>
                <a:sym typeface="Times New Roman"/>
              </a:rPr>
              <a:t>m</a:t>
            </a:r>
            <a:r>
              <a:rPr lang="en-US" sz="1050">
                <a:solidFill>
                  <a:schemeClr val="dk1"/>
                </a:solidFill>
                <a:latin typeface="Times New Roman"/>
                <a:ea typeface="Times New Roman"/>
                <a:cs typeface="Times New Roman"/>
                <a:sym typeface="Times New Roman"/>
              </a:rPr>
              <a:t>BaSO</a:t>
            </a:r>
            <a:r>
              <a:rPr lang="en-US" sz="1050" baseline="-25000">
                <a:solidFill>
                  <a:schemeClr val="dk1"/>
                </a:solidFill>
                <a:latin typeface="Times New Roman"/>
                <a:ea typeface="Times New Roman"/>
                <a:cs typeface="Times New Roman"/>
                <a:sym typeface="Times New Roman"/>
              </a:rPr>
              <a:t>4</a:t>
            </a:r>
            <a:r>
              <a:rPr lang="en-US" sz="1500">
                <a:solidFill>
                  <a:schemeClr val="dk1"/>
                </a:solidFill>
                <a:latin typeface="Times New Roman"/>
                <a:ea typeface="Times New Roman"/>
                <a:cs typeface="Times New Roman"/>
                <a:sym typeface="Times New Roman"/>
              </a:rPr>
              <a:t>= 23,3g</a:t>
            </a:r>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m</a:t>
            </a:r>
            <a:r>
              <a:rPr lang="en-US" sz="1200">
                <a:solidFill>
                  <a:schemeClr val="dk1"/>
                </a:solidFill>
                <a:latin typeface="Times New Roman"/>
                <a:ea typeface="Times New Roman"/>
                <a:cs typeface="Times New Roman"/>
                <a:sym typeface="Times New Roman"/>
              </a:rPr>
              <a:t>BaCl</a:t>
            </a:r>
            <a:r>
              <a:rPr lang="en-US" sz="1200" baseline="-25000">
                <a:solidFill>
                  <a:schemeClr val="dk1"/>
                </a:solidFill>
                <a:latin typeface="Times New Roman"/>
                <a:ea typeface="Times New Roman"/>
                <a:cs typeface="Times New Roman"/>
                <a:sym typeface="Times New Roman"/>
              </a:rPr>
              <a:t>2</a:t>
            </a:r>
            <a:r>
              <a:rPr lang="en-US" sz="2400" baseline="-25000">
                <a:solidFill>
                  <a:schemeClr val="dk1"/>
                </a:solidFill>
                <a:latin typeface="Times New Roman"/>
                <a:ea typeface="Times New Roman"/>
                <a:cs typeface="Times New Roman"/>
                <a:sym typeface="Times New Roman"/>
              </a:rPr>
              <a:t> </a:t>
            </a:r>
            <a:r>
              <a:rPr lang="en-US" sz="1500">
                <a:solidFill>
                  <a:schemeClr val="dk1"/>
                </a:solidFill>
                <a:latin typeface="Times New Roman"/>
                <a:ea typeface="Times New Roman"/>
                <a:cs typeface="Times New Roman"/>
                <a:sym typeface="Times New Roman"/>
              </a:rPr>
              <a:t>=20,8g</a:t>
            </a:r>
            <a:endParaRPr sz="15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5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m</a:t>
            </a:r>
            <a:r>
              <a:rPr lang="en-US" sz="1200">
                <a:solidFill>
                  <a:schemeClr val="dk1"/>
                </a:solidFill>
                <a:latin typeface="Times New Roman"/>
                <a:ea typeface="Times New Roman"/>
                <a:cs typeface="Times New Roman"/>
                <a:sym typeface="Times New Roman"/>
              </a:rPr>
              <a:t>NaCl</a:t>
            </a:r>
            <a:r>
              <a:rPr lang="en-US" sz="15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1500">
              <a:solidFill>
                <a:schemeClr val="dk1"/>
              </a:solidFill>
              <a:latin typeface="Times New Roman"/>
              <a:ea typeface="Times New Roman"/>
              <a:cs typeface="Times New Roman"/>
              <a:sym typeface="Times New Roman"/>
            </a:endParaRPr>
          </a:p>
        </p:txBody>
      </p:sp>
      <p:grpSp>
        <p:nvGrpSpPr>
          <p:cNvPr id="572" name="Google Shape;572;p51"/>
          <p:cNvGrpSpPr/>
          <p:nvPr/>
        </p:nvGrpSpPr>
        <p:grpSpPr>
          <a:xfrm>
            <a:off x="1494235" y="3003947"/>
            <a:ext cx="1944290" cy="1243013"/>
            <a:chOff x="295" y="2522"/>
            <a:chExt cx="1633" cy="1044"/>
          </a:xfrm>
        </p:grpSpPr>
        <p:cxnSp>
          <p:nvCxnSpPr>
            <p:cNvPr id="573" name="Google Shape;573;p51"/>
            <p:cNvCxnSpPr/>
            <p:nvPr/>
          </p:nvCxnSpPr>
          <p:spPr>
            <a:xfrm>
              <a:off x="295" y="3339"/>
              <a:ext cx="1633" cy="0"/>
            </a:xfrm>
            <a:prstGeom prst="straightConnector1">
              <a:avLst/>
            </a:prstGeom>
            <a:noFill/>
            <a:ln w="9525" cap="flat" cmpd="sng">
              <a:solidFill>
                <a:schemeClr val="dk1"/>
              </a:solidFill>
              <a:prstDash val="solid"/>
              <a:round/>
              <a:headEnd type="none" w="med" len="med"/>
              <a:tailEnd type="none" w="med" len="med"/>
            </a:ln>
          </p:spPr>
        </p:cxnSp>
        <p:cxnSp>
          <p:nvCxnSpPr>
            <p:cNvPr id="574" name="Google Shape;574;p51"/>
            <p:cNvCxnSpPr/>
            <p:nvPr/>
          </p:nvCxnSpPr>
          <p:spPr>
            <a:xfrm>
              <a:off x="431" y="2522"/>
              <a:ext cx="0" cy="1044"/>
            </a:xfrm>
            <a:prstGeom prst="straightConnector1">
              <a:avLst/>
            </a:prstGeom>
            <a:noFill/>
            <a:ln w="9525" cap="flat" cmpd="sng">
              <a:solidFill>
                <a:schemeClr val="dk1"/>
              </a:solidFill>
              <a:prstDash val="solid"/>
              <a:round/>
              <a:headEnd type="none" w="med" len="med"/>
              <a:tailEnd type="none" w="med" len="med"/>
            </a:ln>
          </p:spPr>
        </p:cxnSp>
      </p:grpSp>
      <p:sp>
        <p:nvSpPr>
          <p:cNvPr id="575" name="Google Shape;575;p51"/>
          <p:cNvSpPr/>
          <p:nvPr/>
        </p:nvSpPr>
        <p:spPr>
          <a:xfrm>
            <a:off x="803564" y="4593921"/>
            <a:ext cx="6068291" cy="424732"/>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1800">
                <a:solidFill>
                  <a:schemeClr val="dk1"/>
                </a:solidFill>
                <a:latin typeface="Times New Roman"/>
                <a:ea typeface="Times New Roman"/>
                <a:cs typeface="Times New Roman"/>
                <a:sym typeface="Times New Roman"/>
              </a:rPr>
              <a:t>Vậy khối lượng của NaCl tạo thành sau phản ứng là 11,7 gam.</a:t>
            </a:r>
            <a:endParaRPr sz="18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65"/>
                                        </p:tgtEl>
                                        <p:attrNameLst>
                                          <p:attrName>style.visibility</p:attrName>
                                        </p:attrNameLst>
                                      </p:cBhvr>
                                      <p:to>
                                        <p:strVal val="visible"/>
                                      </p:to>
                                    </p:set>
                                    <p:animEffect transition="in" filter="fade">
                                      <p:cBhvr>
                                        <p:cTn id="7" dur="1000"/>
                                        <p:tgtEl>
                                          <p:spTgt spid="5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66"/>
                                        </p:tgtEl>
                                        <p:attrNameLst>
                                          <p:attrName>style.visibility</p:attrName>
                                        </p:attrNameLst>
                                      </p:cBhvr>
                                      <p:to>
                                        <p:strVal val="visible"/>
                                      </p:to>
                                    </p:set>
                                    <p:animEffect transition="in" filter="fade">
                                      <p:cBhvr>
                                        <p:cTn id="12" dur="1000"/>
                                        <p:tgtEl>
                                          <p:spTgt spid="5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72"/>
                                        </p:tgtEl>
                                        <p:attrNameLst>
                                          <p:attrName>style.visibility</p:attrName>
                                        </p:attrNameLst>
                                      </p:cBhvr>
                                      <p:to>
                                        <p:strVal val="visible"/>
                                      </p:to>
                                    </p:set>
                                    <p:animEffect transition="in" filter="fade">
                                      <p:cBhvr>
                                        <p:cTn id="17" dur="2000"/>
                                        <p:tgtEl>
                                          <p:spTgt spid="572"/>
                                        </p:tgtEl>
                                      </p:cBhvr>
                                    </p:animEffect>
                                  </p:childTnLst>
                                </p:cTn>
                              </p:par>
                              <p:par>
                                <p:cTn id="18" presetID="10" presetClass="entr" presetSubtype="0" fill="hold" nodeType="withEffect">
                                  <p:stCondLst>
                                    <p:cond delay="0"/>
                                  </p:stCondLst>
                                  <p:childTnLst>
                                    <p:set>
                                      <p:cBhvr>
                                        <p:cTn id="19" dur="1" fill="hold">
                                          <p:stCondLst>
                                            <p:cond delay="0"/>
                                          </p:stCondLst>
                                        </p:cTn>
                                        <p:tgtEl>
                                          <p:spTgt spid="571"/>
                                        </p:tgtEl>
                                        <p:attrNameLst>
                                          <p:attrName>style.visibility</p:attrName>
                                        </p:attrNameLst>
                                      </p:cBhvr>
                                      <p:to>
                                        <p:strVal val="visible"/>
                                      </p:to>
                                    </p:set>
                                    <p:animEffect transition="in" filter="fade">
                                      <p:cBhvr>
                                        <p:cTn id="20" dur="1000"/>
                                        <p:tgtEl>
                                          <p:spTgt spid="57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67"/>
                                        </p:tgtEl>
                                        <p:attrNameLst>
                                          <p:attrName>style.visibility</p:attrName>
                                        </p:attrNameLst>
                                      </p:cBhvr>
                                      <p:to>
                                        <p:strVal val="visible"/>
                                      </p:to>
                                    </p:set>
                                    <p:animEffect transition="in" filter="fade">
                                      <p:cBhvr>
                                        <p:cTn id="25" dur="1000"/>
                                        <p:tgtEl>
                                          <p:spTgt spid="56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68"/>
                                        </p:tgtEl>
                                        <p:attrNameLst>
                                          <p:attrName>style.visibility</p:attrName>
                                        </p:attrNameLst>
                                      </p:cBhvr>
                                      <p:to>
                                        <p:strVal val="visible"/>
                                      </p:to>
                                    </p:set>
                                    <p:animEffect transition="in" filter="fade">
                                      <p:cBhvr>
                                        <p:cTn id="30" dur="1000"/>
                                        <p:tgtEl>
                                          <p:spTgt spid="568"/>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69"/>
                                        </p:tgtEl>
                                        <p:attrNameLst>
                                          <p:attrName>style.visibility</p:attrName>
                                        </p:attrNameLst>
                                      </p:cBhvr>
                                      <p:to>
                                        <p:strVal val="visible"/>
                                      </p:to>
                                    </p:set>
                                    <p:animEffect transition="in" filter="fade">
                                      <p:cBhvr>
                                        <p:cTn id="34" dur="500"/>
                                        <p:tgtEl>
                                          <p:spTgt spid="569"/>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70"/>
                                        </p:tgtEl>
                                        <p:attrNameLst>
                                          <p:attrName>style.visibility</p:attrName>
                                        </p:attrNameLst>
                                      </p:cBhvr>
                                      <p:to>
                                        <p:strVal val="visible"/>
                                      </p:to>
                                    </p:set>
                                    <p:animEffect transition="in" filter="fade">
                                      <p:cBhvr>
                                        <p:cTn id="38" dur="500"/>
                                        <p:tgtEl>
                                          <p:spTgt spid="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2"/>
          <p:cNvSpPr txBox="1"/>
          <p:nvPr/>
        </p:nvSpPr>
        <p:spPr>
          <a:xfrm>
            <a:off x="413148" y="112396"/>
            <a:ext cx="259318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FF0000"/>
                </a:solidFill>
                <a:latin typeface="Times New Roman"/>
                <a:ea typeface="Times New Roman"/>
                <a:cs typeface="Times New Roman"/>
                <a:sym typeface="Times New Roman"/>
              </a:rPr>
              <a:t>Luyện tập:</a:t>
            </a:r>
            <a:endParaRPr sz="2400" b="1">
              <a:solidFill>
                <a:srgbClr val="FF0000"/>
              </a:solidFill>
              <a:latin typeface="Times New Roman"/>
              <a:ea typeface="Times New Roman"/>
              <a:cs typeface="Times New Roman"/>
              <a:sym typeface="Times New Roman"/>
            </a:endParaRPr>
          </a:p>
        </p:txBody>
      </p:sp>
      <p:sp>
        <p:nvSpPr>
          <p:cNvPr id="581" name="Google Shape;581;p52"/>
          <p:cNvSpPr txBox="1"/>
          <p:nvPr/>
        </p:nvSpPr>
        <p:spPr>
          <a:xfrm>
            <a:off x="630381" y="505629"/>
            <a:ext cx="7211291" cy="193899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 Nung đá vôi CaCO</a:t>
            </a:r>
            <a:r>
              <a:rPr lang="en-US" sz="2000" baseline="-25000">
                <a:solidFill>
                  <a:schemeClr val="dk1"/>
                </a:solidFill>
                <a:latin typeface="Arial"/>
                <a:ea typeface="Arial"/>
                <a:cs typeface="Arial"/>
                <a:sym typeface="Arial"/>
              </a:rPr>
              <a:t>3</a:t>
            </a:r>
            <a:r>
              <a:rPr lang="en-US" sz="2000">
                <a:solidFill>
                  <a:schemeClr val="dk1"/>
                </a:solidFill>
                <a:latin typeface="Arial"/>
                <a:ea typeface="Arial"/>
                <a:cs typeface="Arial"/>
                <a:sym typeface="Arial"/>
              </a:rPr>
              <a:t> (có thành phần chính là Calcium Carbonate) người ta thu được 112kg CaO Calcium oxide (vôi sống) và 88 kg khí Carbon dioxide (CO</a:t>
            </a:r>
            <a:r>
              <a:rPr lang="en-US" sz="2000" baseline="-25000">
                <a:solidFill>
                  <a:schemeClr val="dk1"/>
                </a:solidFill>
                <a:latin typeface="Arial"/>
                <a:ea typeface="Arial"/>
                <a:cs typeface="Arial"/>
                <a:sym typeface="Arial"/>
              </a:rPr>
              <a:t>2</a:t>
            </a:r>
            <a:r>
              <a:rPr lang="en-US" sz="2000">
                <a:solidFill>
                  <a:schemeClr val="dk1"/>
                </a:solidFill>
                <a:latin typeface="Arial"/>
                <a:ea typeface="Arial"/>
                <a:cs typeface="Arial"/>
                <a:sym typeface="Arial"/>
              </a:rPr>
              <a:t>). </a:t>
            </a: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a/ Viết PT chữ của phản ứng?</a:t>
            </a:r>
            <a:endParaRPr/>
          </a:p>
          <a:p>
            <a:pPr marL="0" marR="0" lvl="0" indent="0" algn="l" rtl="0">
              <a:spcBef>
                <a:spcPts val="0"/>
              </a:spcBef>
              <a:spcAft>
                <a:spcPts val="0"/>
              </a:spcAft>
              <a:buNone/>
            </a:pPr>
            <a:r>
              <a:rPr lang="en-US" sz="2000">
                <a:solidFill>
                  <a:schemeClr val="dk1"/>
                </a:solidFill>
                <a:latin typeface="Arial"/>
                <a:ea typeface="Arial"/>
                <a:cs typeface="Arial"/>
                <a:sym typeface="Arial"/>
              </a:rPr>
              <a:t>b/ Tính khối lượng của Calcium Carbonate CaCO</a:t>
            </a:r>
            <a:r>
              <a:rPr lang="en-US" sz="2000" baseline="-25000">
                <a:solidFill>
                  <a:schemeClr val="dk1"/>
                </a:solidFill>
                <a:latin typeface="Arial"/>
                <a:ea typeface="Arial"/>
                <a:cs typeface="Arial"/>
                <a:sym typeface="Arial"/>
              </a:rPr>
              <a:t>3</a:t>
            </a:r>
            <a:r>
              <a:rPr lang="en-US" sz="2000">
                <a:solidFill>
                  <a:schemeClr val="dk1"/>
                </a:solidFill>
                <a:latin typeface="Arial"/>
                <a:ea typeface="Arial"/>
                <a:cs typeface="Arial"/>
                <a:sym typeface="Arial"/>
              </a:rPr>
              <a:t> đã phản ứng?</a:t>
            </a:r>
            <a:endParaRPr/>
          </a:p>
        </p:txBody>
      </p:sp>
      <p:sp>
        <p:nvSpPr>
          <p:cNvPr id="582" name="Google Shape;582;p52"/>
          <p:cNvSpPr txBox="1"/>
          <p:nvPr/>
        </p:nvSpPr>
        <p:spPr>
          <a:xfrm>
            <a:off x="5112544" y="2680097"/>
            <a:ext cx="183594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u="sng">
                <a:solidFill>
                  <a:srgbClr val="FF0000"/>
                </a:solidFill>
                <a:latin typeface="Times New Roman"/>
                <a:ea typeface="Times New Roman"/>
                <a:cs typeface="Times New Roman"/>
                <a:sym typeface="Times New Roman"/>
              </a:rPr>
              <a:t>Bài làm</a:t>
            </a:r>
            <a:endParaRPr/>
          </a:p>
        </p:txBody>
      </p:sp>
      <p:sp>
        <p:nvSpPr>
          <p:cNvPr id="583" name="Google Shape;583;p52"/>
          <p:cNvSpPr/>
          <p:nvPr/>
        </p:nvSpPr>
        <p:spPr>
          <a:xfrm>
            <a:off x="3330179" y="3003948"/>
            <a:ext cx="4374356" cy="608500"/>
          </a:xfrm>
          <a:prstGeom prst="rect">
            <a:avLst/>
          </a:prstGeom>
          <a:blipFill rotWithShape="1">
            <a:blip r:embed="rId3">
              <a:alphaModFix/>
            </a:blip>
            <a:stretch>
              <a:fillRect t="-1998" r="-97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latin typeface="Arial"/>
                <a:ea typeface="Arial"/>
                <a:cs typeface="Arial"/>
                <a:sym typeface="Arial"/>
              </a:rPr>
              <a:t> </a:t>
            </a:r>
            <a:endParaRPr/>
          </a:p>
        </p:txBody>
      </p:sp>
      <p:sp>
        <p:nvSpPr>
          <p:cNvPr id="584" name="Google Shape;584;p52"/>
          <p:cNvSpPr txBox="1"/>
          <p:nvPr/>
        </p:nvSpPr>
        <p:spPr>
          <a:xfrm>
            <a:off x="3006329" y="3759994"/>
            <a:ext cx="4698206" cy="706925"/>
          </a:xfrm>
          <a:prstGeom prst="rect">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latin typeface="Arial"/>
                <a:ea typeface="Arial"/>
                <a:cs typeface="Arial"/>
                <a:sym typeface="Arial"/>
              </a:rPr>
              <a:t> </a:t>
            </a:r>
            <a:endParaRPr/>
          </a:p>
        </p:txBody>
      </p:sp>
      <p:sp>
        <p:nvSpPr>
          <p:cNvPr id="585" name="Google Shape;585;p52"/>
          <p:cNvSpPr txBox="1"/>
          <p:nvPr/>
        </p:nvSpPr>
        <p:spPr>
          <a:xfrm>
            <a:off x="4197927" y="4083844"/>
            <a:ext cx="4856776" cy="394147"/>
          </a:xfrm>
          <a:prstGeom prst="rect">
            <a:avLst/>
          </a:prstGeom>
          <a:blipFill rotWithShape="1">
            <a:blip r:embed="rId5">
              <a:alphaModFix/>
            </a:blip>
            <a:stretch>
              <a:fillRect b="-6152"/>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700">
                <a:latin typeface="Arial"/>
                <a:ea typeface="Arial"/>
                <a:cs typeface="Arial"/>
                <a:sym typeface="Arial"/>
              </a:rPr>
              <a:t> </a:t>
            </a:r>
            <a:endParaRPr/>
          </a:p>
        </p:txBody>
      </p:sp>
      <p:sp>
        <p:nvSpPr>
          <p:cNvPr id="586" name="Google Shape;586;p52"/>
          <p:cNvSpPr/>
          <p:nvPr/>
        </p:nvSpPr>
        <p:spPr>
          <a:xfrm>
            <a:off x="1656160" y="2733675"/>
            <a:ext cx="1674019" cy="183713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500" b="1" u="sng">
                <a:solidFill>
                  <a:schemeClr val="dk1"/>
                </a:solidFill>
                <a:latin typeface="Times New Roman"/>
                <a:ea typeface="Times New Roman"/>
                <a:cs typeface="Times New Roman"/>
                <a:sym typeface="Times New Roman"/>
              </a:rPr>
              <a:t>Tóm tắt:</a:t>
            </a:r>
            <a:endParaRPr/>
          </a:p>
          <a:p>
            <a:pPr marL="0" marR="0" lvl="0" indent="0" algn="l" rtl="0">
              <a:spcBef>
                <a:spcPts val="0"/>
              </a:spcBef>
              <a:spcAft>
                <a:spcPts val="0"/>
              </a:spcAft>
              <a:buNone/>
            </a:pPr>
            <a:r>
              <a:rPr lang="en-US" sz="2100">
                <a:solidFill>
                  <a:schemeClr val="dk1"/>
                </a:solidFill>
                <a:latin typeface="Times New Roman"/>
                <a:ea typeface="Times New Roman"/>
                <a:cs typeface="Times New Roman"/>
                <a:sym typeface="Times New Roman"/>
              </a:rPr>
              <a:t>m</a:t>
            </a:r>
            <a:r>
              <a:rPr lang="en-US" sz="1050">
                <a:solidFill>
                  <a:schemeClr val="dk1"/>
                </a:solidFill>
                <a:latin typeface="Times New Roman"/>
                <a:ea typeface="Times New Roman"/>
                <a:cs typeface="Times New Roman"/>
                <a:sym typeface="Times New Roman"/>
              </a:rPr>
              <a:t>CaO</a:t>
            </a:r>
            <a:r>
              <a:rPr lang="en-US" sz="1500">
                <a:solidFill>
                  <a:schemeClr val="dk1"/>
                </a:solidFill>
                <a:latin typeface="Times New Roman"/>
                <a:ea typeface="Times New Roman"/>
                <a:cs typeface="Times New Roman"/>
                <a:sym typeface="Times New Roman"/>
              </a:rPr>
              <a:t> =112Kg</a:t>
            </a:r>
            <a:endParaRPr sz="15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100">
                <a:solidFill>
                  <a:schemeClr val="dk1"/>
                </a:solidFill>
                <a:latin typeface="Times New Roman"/>
                <a:ea typeface="Times New Roman"/>
                <a:cs typeface="Times New Roman"/>
                <a:sym typeface="Times New Roman"/>
              </a:rPr>
              <a:t>m</a:t>
            </a:r>
            <a:r>
              <a:rPr lang="en-US" sz="1050">
                <a:solidFill>
                  <a:schemeClr val="dk1"/>
                </a:solidFill>
                <a:latin typeface="Times New Roman"/>
                <a:ea typeface="Times New Roman"/>
                <a:cs typeface="Times New Roman"/>
                <a:sym typeface="Times New Roman"/>
              </a:rPr>
              <a:t>CO</a:t>
            </a:r>
            <a:r>
              <a:rPr lang="en-US" sz="1050" baseline="-25000">
                <a:solidFill>
                  <a:schemeClr val="dk1"/>
                </a:solidFill>
                <a:latin typeface="Times New Roman"/>
                <a:ea typeface="Times New Roman"/>
                <a:cs typeface="Times New Roman"/>
                <a:sym typeface="Times New Roman"/>
              </a:rPr>
              <a:t>2</a:t>
            </a:r>
            <a:r>
              <a:rPr lang="en-US" sz="1500">
                <a:solidFill>
                  <a:schemeClr val="dk1"/>
                </a:solidFill>
                <a:latin typeface="Times New Roman"/>
                <a:ea typeface="Times New Roman"/>
                <a:cs typeface="Times New Roman"/>
                <a:sym typeface="Times New Roman"/>
              </a:rPr>
              <a:t>= 88Kg</a:t>
            </a:r>
            <a:endParaRPr sz="15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m</a:t>
            </a:r>
            <a:r>
              <a:rPr lang="en-US" sz="1400">
                <a:solidFill>
                  <a:schemeClr val="dk1"/>
                </a:solidFill>
                <a:latin typeface="Times New Roman"/>
                <a:ea typeface="Times New Roman"/>
                <a:cs typeface="Times New Roman"/>
                <a:sym typeface="Times New Roman"/>
              </a:rPr>
              <a:t>Ca</a:t>
            </a:r>
            <a:r>
              <a:rPr lang="en-US" sz="1200">
                <a:solidFill>
                  <a:schemeClr val="dk1"/>
                </a:solidFill>
                <a:latin typeface="Times New Roman"/>
                <a:ea typeface="Times New Roman"/>
                <a:cs typeface="Times New Roman"/>
                <a:sym typeface="Times New Roman"/>
              </a:rPr>
              <a:t>CO</a:t>
            </a:r>
            <a:r>
              <a:rPr lang="en-US" sz="1200" baseline="-25000">
                <a:solidFill>
                  <a:schemeClr val="dk1"/>
                </a:solidFill>
                <a:latin typeface="Times New Roman"/>
                <a:ea typeface="Times New Roman"/>
                <a:cs typeface="Times New Roman"/>
                <a:sym typeface="Times New Roman"/>
              </a:rPr>
              <a:t>3</a:t>
            </a:r>
            <a:r>
              <a:rPr lang="en-US" sz="15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endParaRPr sz="15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1500">
              <a:solidFill>
                <a:schemeClr val="dk1"/>
              </a:solidFill>
              <a:latin typeface="Times New Roman"/>
              <a:ea typeface="Times New Roman"/>
              <a:cs typeface="Times New Roman"/>
              <a:sym typeface="Times New Roman"/>
            </a:endParaRPr>
          </a:p>
        </p:txBody>
      </p:sp>
      <p:grpSp>
        <p:nvGrpSpPr>
          <p:cNvPr id="587" name="Google Shape;587;p52"/>
          <p:cNvGrpSpPr/>
          <p:nvPr/>
        </p:nvGrpSpPr>
        <p:grpSpPr>
          <a:xfrm>
            <a:off x="1452671" y="2758236"/>
            <a:ext cx="1944290" cy="1243013"/>
            <a:chOff x="295" y="2522"/>
            <a:chExt cx="1633" cy="1044"/>
          </a:xfrm>
        </p:grpSpPr>
        <p:cxnSp>
          <p:nvCxnSpPr>
            <p:cNvPr id="588" name="Google Shape;588;p52"/>
            <p:cNvCxnSpPr/>
            <p:nvPr/>
          </p:nvCxnSpPr>
          <p:spPr>
            <a:xfrm>
              <a:off x="295" y="3339"/>
              <a:ext cx="1633" cy="0"/>
            </a:xfrm>
            <a:prstGeom prst="straightConnector1">
              <a:avLst/>
            </a:prstGeom>
            <a:noFill/>
            <a:ln w="9525" cap="flat" cmpd="sng">
              <a:solidFill>
                <a:schemeClr val="dk1"/>
              </a:solidFill>
              <a:prstDash val="solid"/>
              <a:round/>
              <a:headEnd type="none" w="med" len="med"/>
              <a:tailEnd type="none" w="med" len="med"/>
            </a:ln>
          </p:spPr>
        </p:cxnSp>
        <p:cxnSp>
          <p:nvCxnSpPr>
            <p:cNvPr id="589" name="Google Shape;589;p52"/>
            <p:cNvCxnSpPr/>
            <p:nvPr/>
          </p:nvCxnSpPr>
          <p:spPr>
            <a:xfrm>
              <a:off x="431" y="2522"/>
              <a:ext cx="0" cy="1044"/>
            </a:xfrm>
            <a:prstGeom prst="straightConnector1">
              <a:avLst/>
            </a:prstGeom>
            <a:noFill/>
            <a:ln w="9525" cap="flat" cmpd="sng">
              <a:solidFill>
                <a:schemeClr val="dk1"/>
              </a:solidFill>
              <a:prstDash val="solid"/>
              <a:round/>
              <a:headEnd type="none" w="med" len="med"/>
              <a:tailEnd type="none" w="med" len="med"/>
            </a:ln>
          </p:spPr>
        </p:cxnSp>
      </p:grpSp>
      <p:sp>
        <p:nvSpPr>
          <p:cNvPr id="590" name="Google Shape;590;p52"/>
          <p:cNvSpPr/>
          <p:nvPr/>
        </p:nvSpPr>
        <p:spPr>
          <a:xfrm>
            <a:off x="803564" y="4593921"/>
            <a:ext cx="6068291" cy="424732"/>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1800">
                <a:solidFill>
                  <a:schemeClr val="dk1"/>
                </a:solidFill>
                <a:latin typeface="Times New Roman"/>
                <a:ea typeface="Times New Roman"/>
                <a:cs typeface="Times New Roman"/>
                <a:sym typeface="Times New Roman"/>
              </a:rPr>
              <a:t>Vậy khối lượng của </a:t>
            </a:r>
            <a:r>
              <a:rPr lang="en-US" sz="1800">
                <a:solidFill>
                  <a:schemeClr val="dk1"/>
                </a:solidFill>
                <a:latin typeface="Arial"/>
                <a:ea typeface="Arial"/>
                <a:cs typeface="Arial"/>
                <a:sym typeface="Arial"/>
              </a:rPr>
              <a:t>CaCO</a:t>
            </a:r>
            <a:r>
              <a:rPr lang="en-US" sz="1800" baseline="-25000">
                <a:solidFill>
                  <a:schemeClr val="dk1"/>
                </a:solidFill>
                <a:latin typeface="Arial"/>
                <a:ea typeface="Arial"/>
                <a:cs typeface="Arial"/>
                <a:sym typeface="Arial"/>
              </a:rPr>
              <a:t>3</a:t>
            </a:r>
            <a:r>
              <a:rPr lang="en-US" sz="1800">
                <a:solidFill>
                  <a:schemeClr val="dk1"/>
                </a:solidFill>
                <a:latin typeface="Times New Roman"/>
                <a:ea typeface="Times New Roman"/>
                <a:cs typeface="Times New Roman"/>
                <a:sym typeface="Times New Roman"/>
              </a:rPr>
              <a:t> tạo thành sau phản ứng là 200Kg</a:t>
            </a:r>
            <a:endParaRPr sz="1800">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0"/>
                                        </p:tgtEl>
                                        <p:attrNameLst>
                                          <p:attrName>style.visibility</p:attrName>
                                        </p:attrNameLst>
                                      </p:cBhvr>
                                      <p:to>
                                        <p:strVal val="visible"/>
                                      </p:to>
                                    </p:set>
                                    <p:animEffect transition="in" filter="fade">
                                      <p:cBhvr>
                                        <p:cTn id="7" dur="1000"/>
                                        <p:tgtEl>
                                          <p:spTgt spid="58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81"/>
                                        </p:tgtEl>
                                        <p:attrNameLst>
                                          <p:attrName>style.visibility</p:attrName>
                                        </p:attrNameLst>
                                      </p:cBhvr>
                                      <p:to>
                                        <p:strVal val="visible"/>
                                      </p:to>
                                    </p:set>
                                    <p:animEffect transition="in" filter="fade">
                                      <p:cBhvr>
                                        <p:cTn id="12" dur="1000"/>
                                        <p:tgtEl>
                                          <p:spTgt spid="58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87"/>
                                        </p:tgtEl>
                                        <p:attrNameLst>
                                          <p:attrName>style.visibility</p:attrName>
                                        </p:attrNameLst>
                                      </p:cBhvr>
                                      <p:to>
                                        <p:strVal val="visible"/>
                                      </p:to>
                                    </p:set>
                                    <p:animEffect transition="in" filter="fade">
                                      <p:cBhvr>
                                        <p:cTn id="17" dur="2000"/>
                                        <p:tgtEl>
                                          <p:spTgt spid="587"/>
                                        </p:tgtEl>
                                      </p:cBhvr>
                                    </p:animEffect>
                                  </p:childTnLst>
                                </p:cTn>
                              </p:par>
                              <p:par>
                                <p:cTn id="18" presetID="10" presetClass="entr" presetSubtype="0" fill="hold" nodeType="withEffect">
                                  <p:stCondLst>
                                    <p:cond delay="0"/>
                                  </p:stCondLst>
                                  <p:childTnLst>
                                    <p:set>
                                      <p:cBhvr>
                                        <p:cTn id="19" dur="1" fill="hold">
                                          <p:stCondLst>
                                            <p:cond delay="0"/>
                                          </p:stCondLst>
                                        </p:cTn>
                                        <p:tgtEl>
                                          <p:spTgt spid="586"/>
                                        </p:tgtEl>
                                        <p:attrNameLst>
                                          <p:attrName>style.visibility</p:attrName>
                                        </p:attrNameLst>
                                      </p:cBhvr>
                                      <p:to>
                                        <p:strVal val="visible"/>
                                      </p:to>
                                    </p:set>
                                    <p:animEffect transition="in" filter="fade">
                                      <p:cBhvr>
                                        <p:cTn id="20" dur="1000"/>
                                        <p:tgtEl>
                                          <p:spTgt spid="58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82"/>
                                        </p:tgtEl>
                                        <p:attrNameLst>
                                          <p:attrName>style.visibility</p:attrName>
                                        </p:attrNameLst>
                                      </p:cBhvr>
                                      <p:to>
                                        <p:strVal val="visible"/>
                                      </p:to>
                                    </p:set>
                                    <p:animEffect transition="in" filter="fade">
                                      <p:cBhvr>
                                        <p:cTn id="25" dur="1000"/>
                                        <p:tgtEl>
                                          <p:spTgt spid="58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583"/>
                                        </p:tgtEl>
                                        <p:attrNameLst>
                                          <p:attrName>style.visibility</p:attrName>
                                        </p:attrNameLst>
                                      </p:cBhvr>
                                      <p:to>
                                        <p:strVal val="visible"/>
                                      </p:to>
                                    </p:set>
                                    <p:animEffect transition="in" filter="fade">
                                      <p:cBhvr>
                                        <p:cTn id="30" dur="1000"/>
                                        <p:tgtEl>
                                          <p:spTgt spid="583"/>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84"/>
                                        </p:tgtEl>
                                        <p:attrNameLst>
                                          <p:attrName>style.visibility</p:attrName>
                                        </p:attrNameLst>
                                      </p:cBhvr>
                                      <p:to>
                                        <p:strVal val="visible"/>
                                      </p:to>
                                    </p:set>
                                    <p:animEffect transition="in" filter="fade">
                                      <p:cBhvr>
                                        <p:cTn id="34" dur="500"/>
                                        <p:tgtEl>
                                          <p:spTgt spid="584"/>
                                        </p:tgtEl>
                                      </p:cBhvr>
                                    </p:animEffect>
                                  </p:childTnLst>
                                </p:cTn>
                              </p:par>
                            </p:childTnLst>
                          </p:cTn>
                        </p:par>
                        <p:par>
                          <p:cTn id="35" fill="hold">
                            <p:stCondLst>
                              <p:cond delay="1500"/>
                            </p:stCondLst>
                            <p:childTnLst>
                              <p:par>
                                <p:cTn id="36" presetID="10" presetClass="entr" presetSubtype="0" fill="hold" nodeType="afterEffect">
                                  <p:stCondLst>
                                    <p:cond delay="0"/>
                                  </p:stCondLst>
                                  <p:childTnLst>
                                    <p:set>
                                      <p:cBhvr>
                                        <p:cTn id="37" dur="1" fill="hold">
                                          <p:stCondLst>
                                            <p:cond delay="0"/>
                                          </p:stCondLst>
                                        </p:cTn>
                                        <p:tgtEl>
                                          <p:spTgt spid="585"/>
                                        </p:tgtEl>
                                        <p:attrNameLst>
                                          <p:attrName>style.visibility</p:attrName>
                                        </p:attrNameLst>
                                      </p:cBhvr>
                                      <p:to>
                                        <p:strVal val="visible"/>
                                      </p:to>
                                    </p:set>
                                    <p:animEffect transition="in" filter="fade">
                                      <p:cBhvr>
                                        <p:cTn id="38" dur="500"/>
                                        <p:tgtEl>
                                          <p:spTgt spid="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94"/>
        <p:cNvGrpSpPr/>
        <p:nvPr/>
      </p:nvGrpSpPr>
      <p:grpSpPr>
        <a:xfrm>
          <a:off x="0" y="0"/>
          <a:ext cx="0" cy="0"/>
          <a:chOff x="0" y="0"/>
          <a:chExt cx="0" cy="0"/>
        </a:xfrm>
      </p:grpSpPr>
      <p:sp>
        <p:nvSpPr>
          <p:cNvPr id="595" name="Google Shape;595;p53"/>
          <p:cNvSpPr txBox="1"/>
          <p:nvPr/>
        </p:nvSpPr>
        <p:spPr>
          <a:xfrm>
            <a:off x="407775" y="263730"/>
            <a:ext cx="8639717" cy="1150606"/>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1: </a:t>
            </a:r>
            <a:r>
              <a:rPr lang="en-US" sz="2300" b="1">
                <a:solidFill>
                  <a:schemeClr val="dk1"/>
                </a:solidFill>
                <a:latin typeface="Arial"/>
                <a:ea typeface="Arial"/>
                <a:cs typeface="Arial"/>
                <a:sym typeface="Arial"/>
              </a:rPr>
              <a:t>Trong lò nung đá vôi, canxi cacbonat CaCO</a:t>
            </a:r>
            <a:r>
              <a:rPr lang="en-US" sz="2300" b="1" baseline="-25000">
                <a:solidFill>
                  <a:schemeClr val="dk1"/>
                </a:solidFill>
                <a:latin typeface="Arial"/>
                <a:ea typeface="Arial"/>
                <a:cs typeface="Arial"/>
                <a:sym typeface="Arial"/>
              </a:rPr>
              <a:t>3</a:t>
            </a:r>
            <a:r>
              <a:rPr lang="en-US" sz="2300" b="1">
                <a:solidFill>
                  <a:schemeClr val="dk1"/>
                </a:solidFill>
                <a:latin typeface="Arial"/>
                <a:ea typeface="Arial"/>
                <a:cs typeface="Arial"/>
                <a:sym typeface="Arial"/>
              </a:rPr>
              <a:t> chuyển dần thành canxi oxit CaO và khí cacbon đioxit CO</a:t>
            </a:r>
            <a:r>
              <a:rPr lang="en-US" sz="2300" b="1" baseline="-25000">
                <a:solidFill>
                  <a:schemeClr val="dk1"/>
                </a:solidFill>
                <a:latin typeface="Arial"/>
                <a:ea typeface="Arial"/>
                <a:cs typeface="Arial"/>
                <a:sym typeface="Arial"/>
              </a:rPr>
              <a:t>2</a:t>
            </a:r>
            <a:r>
              <a:rPr lang="en-US" sz="2300" b="1">
                <a:solidFill>
                  <a:schemeClr val="dk1"/>
                </a:solidFill>
                <a:latin typeface="Arial"/>
                <a:ea typeface="Arial"/>
                <a:cs typeface="Arial"/>
                <a:sym typeface="Arial"/>
              </a:rPr>
              <a:t> thoát ra ngoài. Công thức về khối lượng của phản ứng trên là:</a:t>
            </a:r>
            <a:endParaRPr sz="2300" b="1">
              <a:solidFill>
                <a:schemeClr val="dk1"/>
              </a:solidFill>
              <a:latin typeface="Arial"/>
              <a:ea typeface="Arial"/>
              <a:cs typeface="Arial"/>
              <a:sym typeface="Arial"/>
            </a:endParaRPr>
          </a:p>
        </p:txBody>
      </p:sp>
      <p:sp>
        <p:nvSpPr>
          <p:cNvPr id="596" name="Google Shape;596;p53"/>
          <p:cNvSpPr txBox="1"/>
          <p:nvPr/>
        </p:nvSpPr>
        <p:spPr>
          <a:xfrm>
            <a:off x="1328549" y="2156507"/>
            <a:ext cx="598433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b. m </a:t>
            </a:r>
            <a:r>
              <a:rPr lang="en-US" sz="3200" b="1" baseline="-25000">
                <a:solidFill>
                  <a:srgbClr val="000099"/>
                </a:solidFill>
                <a:latin typeface="Arial"/>
                <a:ea typeface="Arial"/>
                <a:cs typeface="Arial"/>
                <a:sym typeface="Arial"/>
              </a:rPr>
              <a:t>CaCO3</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CaO</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CO2</a:t>
            </a:r>
            <a:endParaRPr/>
          </a:p>
        </p:txBody>
      </p:sp>
      <p:sp>
        <p:nvSpPr>
          <p:cNvPr id="597" name="Google Shape;597;p53"/>
          <p:cNvSpPr txBox="1"/>
          <p:nvPr/>
        </p:nvSpPr>
        <p:spPr>
          <a:xfrm>
            <a:off x="1328549" y="1515395"/>
            <a:ext cx="505138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a. m </a:t>
            </a:r>
            <a:r>
              <a:rPr lang="en-US" sz="3200" b="1" baseline="-25000">
                <a:solidFill>
                  <a:srgbClr val="000099"/>
                </a:solidFill>
                <a:latin typeface="Arial"/>
                <a:ea typeface="Arial"/>
                <a:cs typeface="Arial"/>
                <a:sym typeface="Arial"/>
              </a:rPr>
              <a:t>CaCO3</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CaO</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CO2</a:t>
            </a:r>
            <a:endParaRPr sz="2800">
              <a:solidFill>
                <a:srgbClr val="000099"/>
              </a:solidFill>
              <a:latin typeface="Arial"/>
              <a:ea typeface="Arial"/>
              <a:cs typeface="Arial"/>
              <a:sym typeface="Arial"/>
            </a:endParaRPr>
          </a:p>
        </p:txBody>
      </p:sp>
      <p:sp>
        <p:nvSpPr>
          <p:cNvPr id="598" name="Google Shape;598;p53"/>
          <p:cNvSpPr txBox="1"/>
          <p:nvPr/>
        </p:nvSpPr>
        <p:spPr>
          <a:xfrm>
            <a:off x="1351669" y="2834667"/>
            <a:ext cx="516519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c. m </a:t>
            </a:r>
            <a:r>
              <a:rPr lang="en-US" sz="3200" b="1" baseline="-25000">
                <a:solidFill>
                  <a:srgbClr val="000099"/>
                </a:solidFill>
                <a:latin typeface="Arial"/>
                <a:ea typeface="Arial"/>
                <a:cs typeface="Arial"/>
                <a:sym typeface="Arial"/>
              </a:rPr>
              <a:t>CaCO3</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CO2</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CaO</a:t>
            </a:r>
            <a:endParaRPr sz="3200" b="1" baseline="-25000">
              <a:solidFill>
                <a:srgbClr val="000099"/>
              </a:solidFill>
              <a:latin typeface="Arial"/>
              <a:ea typeface="Arial"/>
              <a:cs typeface="Arial"/>
              <a:sym typeface="Arial"/>
            </a:endParaRPr>
          </a:p>
        </p:txBody>
      </p:sp>
      <p:sp>
        <p:nvSpPr>
          <p:cNvPr id="599" name="Google Shape;599;p53"/>
          <p:cNvSpPr txBox="1"/>
          <p:nvPr/>
        </p:nvSpPr>
        <p:spPr>
          <a:xfrm>
            <a:off x="1328548" y="3570471"/>
            <a:ext cx="370005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d. m </a:t>
            </a:r>
            <a:r>
              <a:rPr lang="en-US" sz="3200" b="1" baseline="-25000">
                <a:solidFill>
                  <a:srgbClr val="000099"/>
                </a:solidFill>
                <a:latin typeface="Arial"/>
                <a:ea typeface="Arial"/>
                <a:cs typeface="Arial"/>
                <a:sym typeface="Arial"/>
              </a:rPr>
              <a:t>CaCO3</a:t>
            </a:r>
            <a:r>
              <a:rPr lang="en-US" sz="3200" b="1">
                <a:solidFill>
                  <a:srgbClr val="000099"/>
                </a:solidFill>
                <a:latin typeface="Arial"/>
                <a:ea typeface="Arial"/>
                <a:cs typeface="Arial"/>
                <a:sym typeface="Arial"/>
              </a:rPr>
              <a:t> = m </a:t>
            </a:r>
            <a:r>
              <a:rPr lang="en-US" sz="3200" b="1" baseline="-25000">
                <a:solidFill>
                  <a:srgbClr val="000099"/>
                </a:solidFill>
                <a:latin typeface="Arial"/>
                <a:ea typeface="Arial"/>
                <a:cs typeface="Arial"/>
                <a:sym typeface="Arial"/>
              </a:rPr>
              <a:t>CO2</a:t>
            </a:r>
            <a:endParaRPr/>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54"/>
          <p:cNvSpPr txBox="1"/>
          <p:nvPr/>
        </p:nvSpPr>
        <p:spPr>
          <a:xfrm>
            <a:off x="373139" y="482818"/>
            <a:ext cx="8639717" cy="827440"/>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2: </a:t>
            </a:r>
            <a:r>
              <a:rPr lang="en-US" sz="2400">
                <a:solidFill>
                  <a:schemeClr val="dk1"/>
                </a:solidFill>
                <a:latin typeface="Arial"/>
                <a:ea typeface="Arial"/>
                <a:cs typeface="Arial"/>
                <a:sym typeface="Arial"/>
              </a:rPr>
              <a:t>Đốt cháy 3 gam kim loại magie trong oxi thu được 5 gam magie oxit. Khối lượng oxi đã tham gia phản ứng là:</a:t>
            </a:r>
            <a:endParaRPr/>
          </a:p>
        </p:txBody>
      </p:sp>
      <p:sp>
        <p:nvSpPr>
          <p:cNvPr id="605" name="Google Shape;605;p54"/>
          <p:cNvSpPr txBox="1"/>
          <p:nvPr/>
        </p:nvSpPr>
        <p:spPr>
          <a:xfrm>
            <a:off x="1328549" y="2156507"/>
            <a:ext cx="223490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B. 2,2 gam</a:t>
            </a:r>
            <a:endParaRPr sz="3200" b="1" baseline="-25000">
              <a:solidFill>
                <a:srgbClr val="000099"/>
              </a:solidFill>
              <a:latin typeface="Arial"/>
              <a:ea typeface="Arial"/>
              <a:cs typeface="Arial"/>
              <a:sym typeface="Arial"/>
            </a:endParaRPr>
          </a:p>
        </p:txBody>
      </p:sp>
      <p:sp>
        <p:nvSpPr>
          <p:cNvPr id="606" name="Google Shape;606;p54"/>
          <p:cNvSpPr txBox="1"/>
          <p:nvPr/>
        </p:nvSpPr>
        <p:spPr>
          <a:xfrm>
            <a:off x="1328549" y="1515395"/>
            <a:ext cx="189346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A. 2 gam</a:t>
            </a:r>
            <a:endParaRPr sz="2800">
              <a:solidFill>
                <a:srgbClr val="000099"/>
              </a:solidFill>
              <a:latin typeface="Arial"/>
              <a:ea typeface="Arial"/>
              <a:cs typeface="Arial"/>
              <a:sym typeface="Arial"/>
            </a:endParaRPr>
          </a:p>
        </p:txBody>
      </p:sp>
      <p:sp>
        <p:nvSpPr>
          <p:cNvPr id="607" name="Google Shape;607;p54"/>
          <p:cNvSpPr txBox="1"/>
          <p:nvPr/>
        </p:nvSpPr>
        <p:spPr>
          <a:xfrm>
            <a:off x="1351669" y="2834667"/>
            <a:ext cx="223490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C. 2,3 gam</a:t>
            </a:r>
            <a:endParaRPr sz="3200" b="1" baseline="-25000">
              <a:solidFill>
                <a:srgbClr val="000099"/>
              </a:solidFill>
              <a:latin typeface="Arial"/>
              <a:ea typeface="Arial"/>
              <a:cs typeface="Arial"/>
              <a:sym typeface="Arial"/>
            </a:endParaRPr>
          </a:p>
        </p:txBody>
      </p:sp>
      <p:sp>
        <p:nvSpPr>
          <p:cNvPr id="608" name="Google Shape;608;p54"/>
          <p:cNvSpPr txBox="1"/>
          <p:nvPr/>
        </p:nvSpPr>
        <p:spPr>
          <a:xfrm>
            <a:off x="1328548" y="3570471"/>
            <a:ext cx="223490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D. 2,4 gam</a:t>
            </a:r>
            <a:endParaRPr sz="3200" b="1" baseline="-25000">
              <a:solidFill>
                <a:srgbClr val="000099"/>
              </a:solidFill>
              <a:latin typeface="Arial"/>
              <a:ea typeface="Arial"/>
              <a:cs typeface="Arial"/>
              <a:sym typeface="Arial"/>
            </a:endParaRP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55"/>
          <p:cNvSpPr txBox="1"/>
          <p:nvPr/>
        </p:nvSpPr>
        <p:spPr>
          <a:xfrm>
            <a:off x="167631" y="514863"/>
            <a:ext cx="8950981" cy="1350660"/>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700" b="1">
                <a:solidFill>
                  <a:schemeClr val="dk1"/>
                </a:solidFill>
                <a:latin typeface="Arial"/>
                <a:ea typeface="Arial"/>
                <a:cs typeface="Arial"/>
                <a:sym typeface="Arial"/>
              </a:rPr>
              <a:t> </a:t>
            </a:r>
            <a:r>
              <a:rPr lang="en-US" sz="2800" b="1">
                <a:solidFill>
                  <a:srgbClr val="C00000"/>
                </a:solidFill>
                <a:latin typeface="Arial"/>
                <a:ea typeface="Arial"/>
                <a:cs typeface="Arial"/>
                <a:sym typeface="Arial"/>
              </a:rPr>
              <a:t>Câu 3: </a:t>
            </a:r>
            <a:r>
              <a:rPr lang="en-US" sz="2700" b="1">
                <a:solidFill>
                  <a:schemeClr val="dk1"/>
                </a:solidFill>
                <a:latin typeface="Arial"/>
                <a:ea typeface="Arial"/>
                <a:cs typeface="Arial"/>
                <a:sym typeface="Arial"/>
              </a:rPr>
              <a:t>Để thanh sắt ngoài không khí sau một thời gian thấy khối lượng của thanh sắt thay đổi như thế nào? </a:t>
            </a:r>
            <a:endParaRPr/>
          </a:p>
        </p:txBody>
      </p:sp>
      <p:sp>
        <p:nvSpPr>
          <p:cNvPr id="614" name="Google Shape;614;p55"/>
          <p:cNvSpPr txBox="1"/>
          <p:nvPr/>
        </p:nvSpPr>
        <p:spPr>
          <a:xfrm>
            <a:off x="1265335" y="1872855"/>
            <a:ext cx="2392001"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A. Tăng lên</a:t>
            </a:r>
            <a:endParaRPr sz="3200" b="1">
              <a:solidFill>
                <a:srgbClr val="000099"/>
              </a:solidFill>
              <a:latin typeface="Arial"/>
              <a:ea typeface="Arial"/>
              <a:cs typeface="Arial"/>
              <a:sym typeface="Arial"/>
            </a:endParaRPr>
          </a:p>
        </p:txBody>
      </p:sp>
      <p:sp>
        <p:nvSpPr>
          <p:cNvPr id="615" name="Google Shape;615;p55"/>
          <p:cNvSpPr txBox="1"/>
          <p:nvPr/>
        </p:nvSpPr>
        <p:spPr>
          <a:xfrm>
            <a:off x="5063872" y="1903169"/>
            <a:ext cx="221246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B. Giảm đi</a:t>
            </a:r>
            <a:endParaRPr sz="2400">
              <a:solidFill>
                <a:schemeClr val="dk1"/>
              </a:solidFill>
              <a:latin typeface="Arial"/>
              <a:ea typeface="Arial"/>
              <a:cs typeface="Arial"/>
              <a:sym typeface="Arial"/>
            </a:endParaRPr>
          </a:p>
        </p:txBody>
      </p:sp>
      <p:sp>
        <p:nvSpPr>
          <p:cNvPr id="616" name="Google Shape;616;p55"/>
          <p:cNvSpPr txBox="1"/>
          <p:nvPr/>
        </p:nvSpPr>
        <p:spPr>
          <a:xfrm>
            <a:off x="2956689" y="2995716"/>
            <a:ext cx="368883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C. Không thay đổi</a:t>
            </a:r>
            <a:endParaRPr sz="3200" b="1">
              <a:solidFill>
                <a:srgbClr val="00009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44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6"/>
          <p:cNvSpPr txBox="1"/>
          <p:nvPr/>
        </p:nvSpPr>
        <p:spPr>
          <a:xfrm>
            <a:off x="340288" y="125996"/>
            <a:ext cx="8433747" cy="1935436"/>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400" b="1">
                <a:solidFill>
                  <a:srgbClr val="C00000"/>
                </a:solidFill>
                <a:latin typeface="Arial"/>
                <a:ea typeface="Arial"/>
                <a:cs typeface="Arial"/>
                <a:sym typeface="Arial"/>
              </a:rPr>
              <a:t> Câu 4: </a:t>
            </a:r>
            <a:r>
              <a:rPr lang="en-US" sz="2400" b="1">
                <a:solidFill>
                  <a:srgbClr val="0000CC"/>
                </a:solidFill>
                <a:latin typeface="Arial"/>
                <a:ea typeface="Arial"/>
                <a:cs typeface="Arial"/>
                <a:sym typeface="Arial"/>
              </a:rPr>
              <a:t>Điền vào chỗ ….                                                                              </a:t>
            </a:r>
            <a:r>
              <a:rPr lang="en-US" sz="2400" b="1">
                <a:solidFill>
                  <a:schemeClr val="dk1"/>
                </a:solidFill>
                <a:latin typeface="Arial"/>
                <a:ea typeface="Arial"/>
                <a:cs typeface="Arial"/>
                <a:sym typeface="Arial"/>
              </a:rPr>
              <a:t>Nung 1 lượng đá vôi có chứa 100 kg canxi cacbonat CaCO</a:t>
            </a:r>
            <a:r>
              <a:rPr lang="en-US" sz="2400" b="1" baseline="-25000">
                <a:solidFill>
                  <a:schemeClr val="dk1"/>
                </a:solidFill>
                <a:latin typeface="Arial"/>
                <a:ea typeface="Arial"/>
                <a:cs typeface="Arial"/>
                <a:sym typeface="Arial"/>
              </a:rPr>
              <a:t>3</a:t>
            </a:r>
            <a:r>
              <a:rPr lang="en-US" sz="2400" b="1">
                <a:solidFill>
                  <a:schemeClr val="dk1"/>
                </a:solidFill>
                <a:latin typeface="Arial"/>
                <a:ea typeface="Arial"/>
                <a:cs typeface="Arial"/>
                <a:sym typeface="Arial"/>
              </a:rPr>
              <a:t> người ta thu được 56 kg canxi oxit CaO (vôi sống) và có ……..khí cacbonđioxit CO</a:t>
            </a:r>
            <a:r>
              <a:rPr lang="en-US" sz="2400" b="1"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 (cacbonic)  CO</a:t>
            </a:r>
            <a:r>
              <a:rPr lang="en-US" sz="2400" b="1"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 thoát ra. </a:t>
            </a:r>
            <a:endParaRPr/>
          </a:p>
        </p:txBody>
      </p:sp>
      <p:sp>
        <p:nvSpPr>
          <p:cNvPr id="622" name="Google Shape;622;p56"/>
          <p:cNvSpPr txBox="1"/>
          <p:nvPr/>
        </p:nvSpPr>
        <p:spPr>
          <a:xfrm>
            <a:off x="1490355" y="2348027"/>
            <a:ext cx="175560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A. 44 kg</a:t>
            </a:r>
            <a:endParaRPr/>
          </a:p>
        </p:txBody>
      </p:sp>
      <p:sp>
        <p:nvSpPr>
          <p:cNvPr id="623" name="Google Shape;623;p56"/>
          <p:cNvSpPr txBox="1"/>
          <p:nvPr/>
        </p:nvSpPr>
        <p:spPr>
          <a:xfrm>
            <a:off x="1490354" y="3457769"/>
            <a:ext cx="19832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B. 106 kg</a:t>
            </a:r>
            <a:endParaRPr sz="2400">
              <a:solidFill>
                <a:schemeClr val="dk1"/>
              </a:solidFill>
              <a:latin typeface="Arial"/>
              <a:ea typeface="Arial"/>
              <a:cs typeface="Arial"/>
              <a:sym typeface="Arial"/>
            </a:endParaRPr>
          </a:p>
        </p:txBody>
      </p:sp>
      <p:sp>
        <p:nvSpPr>
          <p:cNvPr id="624" name="Google Shape;624;p56"/>
          <p:cNvSpPr txBox="1"/>
          <p:nvPr/>
        </p:nvSpPr>
        <p:spPr>
          <a:xfrm>
            <a:off x="4858566" y="2376177"/>
            <a:ext cx="186942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C. 4,4 kg</a:t>
            </a:r>
            <a:endParaRPr sz="3200" b="1">
              <a:solidFill>
                <a:srgbClr val="000099"/>
              </a:solidFill>
              <a:latin typeface="Arial"/>
              <a:ea typeface="Arial"/>
              <a:cs typeface="Arial"/>
              <a:sym typeface="Arial"/>
            </a:endParaRPr>
          </a:p>
        </p:txBody>
      </p:sp>
      <p:sp>
        <p:nvSpPr>
          <p:cNvPr id="625" name="Google Shape;625;p56"/>
          <p:cNvSpPr txBox="1"/>
          <p:nvPr/>
        </p:nvSpPr>
        <p:spPr>
          <a:xfrm>
            <a:off x="4858566" y="3457768"/>
            <a:ext cx="209704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D. 62,4 kg</a:t>
            </a:r>
            <a:endParaRPr sz="3200">
              <a:solidFill>
                <a:srgbClr val="000099"/>
              </a:solidFill>
              <a:latin typeface="Arial"/>
              <a:ea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4000">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7"/>
          <p:cNvSpPr/>
          <p:nvPr/>
        </p:nvSpPr>
        <p:spPr>
          <a:xfrm>
            <a:off x="360218" y="1586346"/>
            <a:ext cx="8247743" cy="3100820"/>
          </a:xfrm>
          <a:prstGeom prst="roundRect">
            <a:avLst>
              <a:gd name="adj" fmla="val 16667"/>
            </a:avLst>
          </a:prstGeom>
          <a:solidFill>
            <a:schemeClr val="lt1"/>
          </a:solidFill>
          <a:ln w="25400" cap="flat" cmpd="sng">
            <a:solidFill>
              <a:srgbClr val="BA7663"/>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Học bài</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Chuẩn bị bài mới: Phương  trình hóa học</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 Phương trình chữ các phản ứng :  </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 Luyện viết 1 số CTHH  của các phương trình chữ ở trên</a:t>
            </a:r>
            <a:endParaRPr/>
          </a:p>
        </p:txBody>
      </p:sp>
      <p:grpSp>
        <p:nvGrpSpPr>
          <p:cNvPr id="631" name="Google Shape;631;p57"/>
          <p:cNvGrpSpPr/>
          <p:nvPr/>
        </p:nvGrpSpPr>
        <p:grpSpPr>
          <a:xfrm>
            <a:off x="1374393" y="551599"/>
            <a:ext cx="3810000" cy="584461"/>
            <a:chOff x="0" y="0"/>
            <a:chExt cx="9512334" cy="1586023"/>
          </a:xfrm>
        </p:grpSpPr>
        <p:sp>
          <p:nvSpPr>
            <p:cNvPr id="632" name="Google Shape;632;p57"/>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57"/>
            <p:cNvSpPr txBox="1"/>
            <p:nvPr/>
          </p:nvSpPr>
          <p:spPr>
            <a:xfrm>
              <a:off x="990354" y="158008"/>
              <a:ext cx="8120615" cy="14280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Dặn dò</a:t>
              </a:r>
              <a:endParaRPr sz="3200" b="1">
                <a:solidFill>
                  <a:srgbClr val="FFFFFF"/>
                </a:solidFill>
                <a:latin typeface="DM Sans"/>
                <a:ea typeface="DM Sans"/>
                <a:cs typeface="DM Sans"/>
                <a:sym typeface="DM Sans"/>
              </a:endParaRPr>
            </a:p>
          </p:txBody>
        </p:sp>
      </p:gr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37"/>
        <p:cNvGrpSpPr/>
        <p:nvPr/>
      </p:nvGrpSpPr>
      <p:grpSpPr>
        <a:xfrm>
          <a:off x="0" y="0"/>
          <a:ext cx="0" cy="0"/>
          <a:chOff x="0" y="0"/>
          <a:chExt cx="0" cy="0"/>
        </a:xfrm>
      </p:grpSpPr>
      <p:grpSp>
        <p:nvGrpSpPr>
          <p:cNvPr id="638" name="Google Shape;638;p58"/>
          <p:cNvGrpSpPr/>
          <p:nvPr/>
        </p:nvGrpSpPr>
        <p:grpSpPr>
          <a:xfrm>
            <a:off x="3851613" y="1204321"/>
            <a:ext cx="3351925" cy="938825"/>
            <a:chOff x="4860575" y="633850"/>
            <a:chExt cx="3351925" cy="938825"/>
          </a:xfrm>
        </p:grpSpPr>
        <p:sp>
          <p:nvSpPr>
            <p:cNvPr id="639" name="Google Shape;639;p58"/>
            <p:cNvSpPr/>
            <p:nvPr/>
          </p:nvSpPr>
          <p:spPr>
            <a:xfrm>
              <a:off x="5329975" y="699925"/>
              <a:ext cx="2882525" cy="806675"/>
            </a:xfrm>
            <a:custGeom>
              <a:avLst/>
              <a:gdLst/>
              <a:ahLst/>
              <a:cxnLst/>
              <a:rect l="l" t="t" r="r" b="b"/>
              <a:pathLst>
                <a:path w="115301" h="32267" extrusionOk="0">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FCBD24"/>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Phương trình bảo toàn khối lượng</a:t>
              </a:r>
              <a:endParaRPr/>
            </a:p>
          </p:txBody>
        </p:sp>
        <p:sp>
          <p:nvSpPr>
            <p:cNvPr id="640" name="Google Shape;640;p58"/>
            <p:cNvSpPr/>
            <p:nvPr/>
          </p:nvSpPr>
          <p:spPr>
            <a:xfrm>
              <a:off x="4860575" y="633850"/>
              <a:ext cx="469425" cy="469425"/>
            </a:xfrm>
            <a:custGeom>
              <a:avLst/>
              <a:gdLst/>
              <a:ahLst/>
              <a:cxnLst/>
              <a:rect l="l" t="t" r="r" b="b"/>
              <a:pathLst>
                <a:path w="18777" h="18777" extrusionOk="0">
                  <a:moveTo>
                    <a:pt x="18777" y="0"/>
                  </a:moveTo>
                  <a:cubicBezTo>
                    <a:pt x="8406" y="0"/>
                    <a:pt x="0" y="8406"/>
                    <a:pt x="0" y="18776"/>
                  </a:cubicBezTo>
                  <a:lnTo>
                    <a:pt x="18777" y="18776"/>
                  </a:lnTo>
                  <a:lnTo>
                    <a:pt x="18777" y="0"/>
                  </a:ln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1" name="Google Shape;641;p58"/>
            <p:cNvSpPr/>
            <p:nvPr/>
          </p:nvSpPr>
          <p:spPr>
            <a:xfrm>
              <a:off x="5329975" y="1103250"/>
              <a:ext cx="469425" cy="469425"/>
            </a:xfrm>
            <a:custGeom>
              <a:avLst/>
              <a:gdLst/>
              <a:ahLst/>
              <a:cxnLst/>
              <a:rect l="l" t="t" r="r" b="b"/>
              <a:pathLst>
                <a:path w="18777" h="18777" extrusionOk="0">
                  <a:moveTo>
                    <a:pt x="1" y="0"/>
                  </a:moveTo>
                  <a:lnTo>
                    <a:pt x="1" y="18777"/>
                  </a:lnTo>
                  <a:cubicBezTo>
                    <a:pt x="10371" y="18777"/>
                    <a:pt x="18777" y="10371"/>
                    <a:pt x="18777"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2" name="Google Shape;642;p58"/>
            <p:cNvSpPr/>
            <p:nvPr/>
          </p:nvSpPr>
          <p:spPr>
            <a:xfrm>
              <a:off x="4926650" y="699925"/>
              <a:ext cx="806675" cy="806675"/>
            </a:xfrm>
            <a:custGeom>
              <a:avLst/>
              <a:gdLst/>
              <a:ahLst/>
              <a:cxnLst/>
              <a:rect l="l" t="t" r="r" b="b"/>
              <a:pathLst>
                <a:path w="32267" h="32267" extrusionOk="0">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3" name="Google Shape;643;p58"/>
            <p:cNvSpPr/>
            <p:nvPr/>
          </p:nvSpPr>
          <p:spPr>
            <a:xfrm>
              <a:off x="5034700" y="807975"/>
              <a:ext cx="590575" cy="590575"/>
            </a:xfrm>
            <a:custGeom>
              <a:avLst/>
              <a:gdLst/>
              <a:ahLst/>
              <a:cxnLst/>
              <a:rect l="l" t="t" r="r" b="b"/>
              <a:pathLst>
                <a:path w="23623" h="23623" extrusionOk="0">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01</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644" name="Google Shape;644;p58"/>
          <p:cNvGrpSpPr/>
          <p:nvPr/>
        </p:nvGrpSpPr>
        <p:grpSpPr>
          <a:xfrm>
            <a:off x="3850413" y="2175871"/>
            <a:ext cx="3351925" cy="938525"/>
            <a:chOff x="4859375" y="1605400"/>
            <a:chExt cx="3351925" cy="938525"/>
          </a:xfrm>
        </p:grpSpPr>
        <p:sp>
          <p:nvSpPr>
            <p:cNvPr id="645" name="Google Shape;645;p58"/>
            <p:cNvSpPr/>
            <p:nvPr/>
          </p:nvSpPr>
          <p:spPr>
            <a:xfrm>
              <a:off x="4859375" y="1671175"/>
              <a:ext cx="2882525" cy="806975"/>
            </a:xfrm>
            <a:custGeom>
              <a:avLst/>
              <a:gdLst/>
              <a:ahLst/>
              <a:cxnLst/>
              <a:rect l="l" t="t" r="r" b="b"/>
              <a:pathLst>
                <a:path w="115301" h="32279" extrusionOk="0">
                  <a:moveTo>
                    <a:pt x="16610" y="1"/>
                  </a:moveTo>
                  <a:cubicBezTo>
                    <a:pt x="7704" y="1"/>
                    <a:pt x="167" y="7037"/>
                    <a:pt x="60" y="15931"/>
                  </a:cubicBezTo>
                  <a:cubicBezTo>
                    <a:pt x="1" y="20467"/>
                    <a:pt x="1810" y="24587"/>
                    <a:pt x="4775" y="27552"/>
                  </a:cubicBezTo>
                  <a:cubicBezTo>
                    <a:pt x="7692" y="30469"/>
                    <a:pt x="11740" y="32278"/>
                    <a:pt x="16193" y="32278"/>
                  </a:cubicBezTo>
                  <a:lnTo>
                    <a:pt x="115301" y="32278"/>
                  </a:lnTo>
                  <a:cubicBezTo>
                    <a:pt x="106395" y="32278"/>
                    <a:pt x="99168" y="25051"/>
                    <a:pt x="99168" y="16145"/>
                  </a:cubicBezTo>
                  <a:cubicBezTo>
                    <a:pt x="99168" y="7228"/>
                    <a:pt x="91941" y="1"/>
                    <a:pt x="83023" y="1"/>
                  </a:cubicBezTo>
                  <a:close/>
                </a:path>
              </a:pathLst>
            </a:custGeom>
            <a:solidFill>
              <a:srgbClr val="69E781"/>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Áp dụng định luật bảo toàn khối lượng</a:t>
              </a:r>
              <a:endParaRPr sz="1200">
                <a:solidFill>
                  <a:schemeClr val="dk1"/>
                </a:solidFill>
                <a:latin typeface="Times New Roman"/>
                <a:ea typeface="Times New Roman"/>
                <a:cs typeface="Times New Roman"/>
                <a:sym typeface="Times New Roman"/>
              </a:endParaRPr>
            </a:p>
          </p:txBody>
        </p:sp>
        <p:sp>
          <p:nvSpPr>
            <p:cNvPr id="646" name="Google Shape;646;p58"/>
            <p:cNvSpPr/>
            <p:nvPr/>
          </p:nvSpPr>
          <p:spPr>
            <a:xfrm>
              <a:off x="7741875" y="1605400"/>
              <a:ext cx="469425" cy="469425"/>
            </a:xfrm>
            <a:custGeom>
              <a:avLst/>
              <a:gdLst/>
              <a:ahLst/>
              <a:cxnLst/>
              <a:rect l="l" t="t" r="r" b="b"/>
              <a:pathLst>
                <a:path w="18777" h="18777" extrusionOk="0">
                  <a:moveTo>
                    <a:pt x="1" y="0"/>
                  </a:moveTo>
                  <a:lnTo>
                    <a:pt x="1" y="18776"/>
                  </a:lnTo>
                  <a:lnTo>
                    <a:pt x="18777" y="18776"/>
                  </a:lnTo>
                  <a:cubicBezTo>
                    <a:pt x="18777" y="8406"/>
                    <a:pt x="10371" y="0"/>
                    <a:pt x="1"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7" name="Google Shape;647;p58"/>
            <p:cNvSpPr/>
            <p:nvPr/>
          </p:nvSpPr>
          <p:spPr>
            <a:xfrm>
              <a:off x="7272475" y="2074800"/>
              <a:ext cx="469425" cy="469125"/>
            </a:xfrm>
            <a:custGeom>
              <a:avLst/>
              <a:gdLst/>
              <a:ahLst/>
              <a:cxnLst/>
              <a:rect l="l" t="t" r="r" b="b"/>
              <a:pathLst>
                <a:path w="18777" h="18765" extrusionOk="0">
                  <a:moveTo>
                    <a:pt x="1" y="0"/>
                  </a:moveTo>
                  <a:cubicBezTo>
                    <a:pt x="1" y="10359"/>
                    <a:pt x="8407" y="18765"/>
                    <a:pt x="18777" y="18765"/>
                  </a:cubicBezTo>
                  <a:lnTo>
                    <a:pt x="18777" y="0"/>
                  </a:ln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8" name="Google Shape;648;p58"/>
            <p:cNvSpPr/>
            <p:nvPr/>
          </p:nvSpPr>
          <p:spPr>
            <a:xfrm>
              <a:off x="7338550" y="1671175"/>
              <a:ext cx="806675" cy="806975"/>
            </a:xfrm>
            <a:custGeom>
              <a:avLst/>
              <a:gdLst/>
              <a:ahLst/>
              <a:cxnLst/>
              <a:rect l="l" t="t" r="r" b="b"/>
              <a:pathLst>
                <a:path w="32267" h="32279" extrusionOk="0">
                  <a:moveTo>
                    <a:pt x="16134" y="1"/>
                  </a:moveTo>
                  <a:cubicBezTo>
                    <a:pt x="7228" y="1"/>
                    <a:pt x="1" y="7228"/>
                    <a:pt x="1" y="16145"/>
                  </a:cubicBezTo>
                  <a:cubicBezTo>
                    <a:pt x="1" y="25051"/>
                    <a:pt x="7228" y="32278"/>
                    <a:pt x="16134" y="32278"/>
                  </a:cubicBezTo>
                  <a:cubicBezTo>
                    <a:pt x="25052" y="32278"/>
                    <a:pt x="32267" y="25051"/>
                    <a:pt x="32267" y="16145"/>
                  </a:cubicBezTo>
                  <a:cubicBezTo>
                    <a:pt x="32267" y="7228"/>
                    <a:pt x="25052"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49" name="Google Shape;649;p58"/>
            <p:cNvSpPr/>
            <p:nvPr/>
          </p:nvSpPr>
          <p:spPr>
            <a:xfrm>
              <a:off x="7446600" y="1779525"/>
              <a:ext cx="590575" cy="590275"/>
            </a:xfrm>
            <a:custGeom>
              <a:avLst/>
              <a:gdLst/>
              <a:ahLst/>
              <a:cxnLst/>
              <a:rect l="l" t="t" r="r" b="b"/>
              <a:pathLst>
                <a:path w="23623" h="23611" extrusionOk="0">
                  <a:moveTo>
                    <a:pt x="11812" y="0"/>
                  </a:moveTo>
                  <a:cubicBezTo>
                    <a:pt x="5287" y="0"/>
                    <a:pt x="1" y="5287"/>
                    <a:pt x="1" y="11811"/>
                  </a:cubicBezTo>
                  <a:cubicBezTo>
                    <a:pt x="1" y="18324"/>
                    <a:pt x="5287" y="23610"/>
                    <a:pt x="11812" y="23610"/>
                  </a:cubicBezTo>
                  <a:cubicBezTo>
                    <a:pt x="18336" y="23610"/>
                    <a:pt x="23623" y="18324"/>
                    <a:pt x="23623" y="11811"/>
                  </a:cubicBezTo>
                  <a:cubicBezTo>
                    <a:pt x="23623" y="5287"/>
                    <a:pt x="18336" y="0"/>
                    <a:pt x="1181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02</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650" name="Google Shape;650;p58"/>
          <p:cNvGrpSpPr/>
          <p:nvPr/>
        </p:nvGrpSpPr>
        <p:grpSpPr>
          <a:xfrm>
            <a:off x="3851613" y="3170046"/>
            <a:ext cx="3351925" cy="938525"/>
            <a:chOff x="4860575" y="2599575"/>
            <a:chExt cx="3351925" cy="938525"/>
          </a:xfrm>
        </p:grpSpPr>
        <p:sp>
          <p:nvSpPr>
            <p:cNvPr id="651" name="Google Shape;651;p58"/>
            <p:cNvSpPr/>
            <p:nvPr/>
          </p:nvSpPr>
          <p:spPr>
            <a:xfrm>
              <a:off x="5329975" y="2665350"/>
              <a:ext cx="2882525" cy="806975"/>
            </a:xfrm>
            <a:custGeom>
              <a:avLst/>
              <a:gdLst/>
              <a:ahLst/>
              <a:cxnLst/>
              <a:rect l="l" t="t" r="r" b="b"/>
              <a:pathLst>
                <a:path w="115301" h="32279" extrusionOk="0">
                  <a:moveTo>
                    <a:pt x="32278" y="0"/>
                  </a:moveTo>
                  <a:cubicBezTo>
                    <a:pt x="23361" y="0"/>
                    <a:pt x="16133" y="7227"/>
                    <a:pt x="16133" y="16145"/>
                  </a:cubicBezTo>
                  <a:cubicBezTo>
                    <a:pt x="16133" y="25051"/>
                    <a:pt x="8918" y="32278"/>
                    <a:pt x="1" y="32278"/>
                  </a:cubicBezTo>
                  <a:lnTo>
                    <a:pt x="99108" y="32278"/>
                  </a:lnTo>
                  <a:cubicBezTo>
                    <a:pt x="103561" y="32278"/>
                    <a:pt x="107609" y="30468"/>
                    <a:pt x="110526" y="27551"/>
                  </a:cubicBezTo>
                  <a:cubicBezTo>
                    <a:pt x="113491" y="24587"/>
                    <a:pt x="115301" y="20467"/>
                    <a:pt x="115253" y="15931"/>
                  </a:cubicBezTo>
                  <a:cubicBezTo>
                    <a:pt x="115134" y="7037"/>
                    <a:pt x="107597" y="0"/>
                    <a:pt x="98691" y="0"/>
                  </a:cubicBezTo>
                  <a:close/>
                </a:path>
              </a:pathLst>
            </a:custGeom>
            <a:solidFill>
              <a:srgbClr val="4949E7"/>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a:solidFill>
                    <a:srgbClr val="FF0000"/>
                  </a:solidFill>
                  <a:latin typeface="Times New Roman"/>
                  <a:ea typeface="Times New Roman"/>
                  <a:cs typeface="Times New Roman"/>
                  <a:sym typeface="Times New Roman"/>
                </a:rPr>
                <a:t>Luyện tập</a:t>
              </a:r>
              <a:endParaRPr sz="1200">
                <a:solidFill>
                  <a:srgbClr val="FF0000"/>
                </a:solidFill>
                <a:latin typeface="Times New Roman"/>
                <a:ea typeface="Times New Roman"/>
                <a:cs typeface="Times New Roman"/>
                <a:sym typeface="Times New Roman"/>
              </a:endParaRPr>
            </a:p>
          </p:txBody>
        </p:sp>
        <p:sp>
          <p:nvSpPr>
            <p:cNvPr id="652" name="Google Shape;652;p58"/>
            <p:cNvSpPr/>
            <p:nvPr/>
          </p:nvSpPr>
          <p:spPr>
            <a:xfrm>
              <a:off x="4860575" y="2599575"/>
              <a:ext cx="469425" cy="469125"/>
            </a:xfrm>
            <a:custGeom>
              <a:avLst/>
              <a:gdLst/>
              <a:ahLst/>
              <a:cxnLst/>
              <a:rect l="l" t="t" r="r" b="b"/>
              <a:pathLst>
                <a:path w="18777" h="18765" extrusionOk="0">
                  <a:moveTo>
                    <a:pt x="18777" y="0"/>
                  </a:moveTo>
                  <a:cubicBezTo>
                    <a:pt x="8406" y="0"/>
                    <a:pt x="0" y="8406"/>
                    <a:pt x="0" y="18764"/>
                  </a:cubicBezTo>
                  <a:lnTo>
                    <a:pt x="18777" y="18764"/>
                  </a:lnTo>
                  <a:lnTo>
                    <a:pt x="18777" y="0"/>
                  </a:ln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3" name="Google Shape;653;p58"/>
            <p:cNvSpPr/>
            <p:nvPr/>
          </p:nvSpPr>
          <p:spPr>
            <a:xfrm>
              <a:off x="5329975" y="3068675"/>
              <a:ext cx="469425" cy="469425"/>
            </a:xfrm>
            <a:custGeom>
              <a:avLst/>
              <a:gdLst/>
              <a:ahLst/>
              <a:cxnLst/>
              <a:rect l="l" t="t" r="r" b="b"/>
              <a:pathLst>
                <a:path w="18777" h="18777" extrusionOk="0">
                  <a:moveTo>
                    <a:pt x="1" y="0"/>
                  </a:moveTo>
                  <a:lnTo>
                    <a:pt x="1" y="18776"/>
                  </a:lnTo>
                  <a:cubicBezTo>
                    <a:pt x="10371" y="18776"/>
                    <a:pt x="18777" y="10371"/>
                    <a:pt x="18777"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4" name="Google Shape;654;p58"/>
            <p:cNvSpPr/>
            <p:nvPr/>
          </p:nvSpPr>
          <p:spPr>
            <a:xfrm>
              <a:off x="4926650" y="2665350"/>
              <a:ext cx="806675" cy="806975"/>
            </a:xfrm>
            <a:custGeom>
              <a:avLst/>
              <a:gdLst/>
              <a:ahLst/>
              <a:cxnLst/>
              <a:rect l="l" t="t" r="r" b="b"/>
              <a:pathLst>
                <a:path w="32267" h="32279" extrusionOk="0">
                  <a:moveTo>
                    <a:pt x="16134" y="0"/>
                  </a:moveTo>
                  <a:cubicBezTo>
                    <a:pt x="7216" y="0"/>
                    <a:pt x="1" y="7227"/>
                    <a:pt x="1" y="16133"/>
                  </a:cubicBezTo>
                  <a:cubicBezTo>
                    <a:pt x="1" y="25051"/>
                    <a:pt x="7216" y="32278"/>
                    <a:pt x="16134" y="32278"/>
                  </a:cubicBezTo>
                  <a:cubicBezTo>
                    <a:pt x="25051" y="32278"/>
                    <a:pt x="32266" y="25051"/>
                    <a:pt x="32266" y="16133"/>
                  </a:cubicBezTo>
                  <a:cubicBezTo>
                    <a:pt x="32266" y="7227"/>
                    <a:pt x="25051"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5" name="Google Shape;655;p58"/>
            <p:cNvSpPr/>
            <p:nvPr/>
          </p:nvSpPr>
          <p:spPr>
            <a:xfrm>
              <a:off x="5034700" y="2773700"/>
              <a:ext cx="590575" cy="590275"/>
            </a:xfrm>
            <a:custGeom>
              <a:avLst/>
              <a:gdLst/>
              <a:ahLst/>
              <a:cxnLst/>
              <a:rect l="l" t="t" r="r" b="b"/>
              <a:pathLst>
                <a:path w="23623" h="23611" extrusionOk="0">
                  <a:moveTo>
                    <a:pt x="11812" y="0"/>
                  </a:moveTo>
                  <a:cubicBezTo>
                    <a:pt x="5287" y="0"/>
                    <a:pt x="1" y="5287"/>
                    <a:pt x="1" y="11799"/>
                  </a:cubicBezTo>
                  <a:cubicBezTo>
                    <a:pt x="1" y="18324"/>
                    <a:pt x="5287" y="23610"/>
                    <a:pt x="11812" y="23610"/>
                  </a:cubicBezTo>
                  <a:cubicBezTo>
                    <a:pt x="18336" y="23610"/>
                    <a:pt x="23623" y="18324"/>
                    <a:pt x="23623" y="11799"/>
                  </a:cubicBezTo>
                  <a:cubicBezTo>
                    <a:pt x="23623" y="5287"/>
                    <a:pt x="18336" y="0"/>
                    <a:pt x="11812"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03</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656" name="Google Shape;656;p58"/>
          <p:cNvGrpSpPr/>
          <p:nvPr/>
        </p:nvGrpSpPr>
        <p:grpSpPr>
          <a:xfrm>
            <a:off x="3850413" y="4141570"/>
            <a:ext cx="3351925" cy="938550"/>
            <a:chOff x="4859375" y="3571100"/>
            <a:chExt cx="3351925" cy="938550"/>
          </a:xfrm>
        </p:grpSpPr>
        <p:sp>
          <p:nvSpPr>
            <p:cNvPr id="657" name="Google Shape;657;p58"/>
            <p:cNvSpPr/>
            <p:nvPr/>
          </p:nvSpPr>
          <p:spPr>
            <a:xfrm>
              <a:off x="4859375" y="3636900"/>
              <a:ext cx="2882525" cy="806975"/>
            </a:xfrm>
            <a:custGeom>
              <a:avLst/>
              <a:gdLst/>
              <a:ahLst/>
              <a:cxnLst/>
              <a:rect l="l" t="t" r="r" b="b"/>
              <a:pathLst>
                <a:path w="115301" h="32279" extrusionOk="0">
                  <a:moveTo>
                    <a:pt x="16610" y="0"/>
                  </a:moveTo>
                  <a:cubicBezTo>
                    <a:pt x="7704" y="0"/>
                    <a:pt x="167" y="7025"/>
                    <a:pt x="60" y="15931"/>
                  </a:cubicBezTo>
                  <a:cubicBezTo>
                    <a:pt x="1" y="20467"/>
                    <a:pt x="1810" y="24587"/>
                    <a:pt x="4775" y="27539"/>
                  </a:cubicBezTo>
                  <a:cubicBezTo>
                    <a:pt x="7692" y="30468"/>
                    <a:pt x="11740" y="32278"/>
                    <a:pt x="16193" y="32278"/>
                  </a:cubicBezTo>
                  <a:lnTo>
                    <a:pt x="115301" y="32278"/>
                  </a:lnTo>
                  <a:cubicBezTo>
                    <a:pt x="106395" y="32278"/>
                    <a:pt x="99168" y="25051"/>
                    <a:pt x="99168" y="16133"/>
                  </a:cubicBezTo>
                  <a:cubicBezTo>
                    <a:pt x="99168" y="7227"/>
                    <a:pt x="91941" y="0"/>
                    <a:pt x="83023" y="0"/>
                  </a:cubicBezTo>
                  <a:close/>
                </a:path>
              </a:pathLst>
            </a:custGeom>
            <a:solidFill>
              <a:srgbClr val="EC3A3B"/>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Vận dụng</a:t>
              </a:r>
              <a:endParaRPr sz="1200">
                <a:solidFill>
                  <a:schemeClr val="dk1"/>
                </a:solidFill>
                <a:latin typeface="Times New Roman"/>
                <a:ea typeface="Times New Roman"/>
                <a:cs typeface="Times New Roman"/>
                <a:sym typeface="Times New Roman"/>
              </a:endParaRPr>
            </a:p>
          </p:txBody>
        </p:sp>
        <p:sp>
          <p:nvSpPr>
            <p:cNvPr id="658" name="Google Shape;658;p58"/>
            <p:cNvSpPr/>
            <p:nvPr/>
          </p:nvSpPr>
          <p:spPr>
            <a:xfrm>
              <a:off x="7741875" y="3571100"/>
              <a:ext cx="469425" cy="469150"/>
            </a:xfrm>
            <a:custGeom>
              <a:avLst/>
              <a:gdLst/>
              <a:ahLst/>
              <a:cxnLst/>
              <a:rect l="l" t="t" r="r" b="b"/>
              <a:pathLst>
                <a:path w="18777" h="18766" extrusionOk="0">
                  <a:moveTo>
                    <a:pt x="1" y="1"/>
                  </a:moveTo>
                  <a:lnTo>
                    <a:pt x="1" y="18765"/>
                  </a:lnTo>
                  <a:lnTo>
                    <a:pt x="18777" y="18765"/>
                  </a:lnTo>
                  <a:cubicBezTo>
                    <a:pt x="18777" y="8395"/>
                    <a:pt x="10371" y="1"/>
                    <a:pt x="1" y="1"/>
                  </a:cubicBezTo>
                  <a:close/>
                </a:path>
              </a:pathLst>
            </a:custGeom>
            <a:solidFill>
              <a:srgbClr val="EC3A3B"/>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59" name="Google Shape;659;p58"/>
            <p:cNvSpPr/>
            <p:nvPr/>
          </p:nvSpPr>
          <p:spPr>
            <a:xfrm>
              <a:off x="7272475" y="4040225"/>
              <a:ext cx="469425" cy="469425"/>
            </a:xfrm>
            <a:custGeom>
              <a:avLst/>
              <a:gdLst/>
              <a:ahLst/>
              <a:cxnLst/>
              <a:rect l="l" t="t" r="r" b="b"/>
              <a:pathLst>
                <a:path w="18777" h="18777" extrusionOk="0">
                  <a:moveTo>
                    <a:pt x="1" y="0"/>
                  </a:moveTo>
                  <a:cubicBezTo>
                    <a:pt x="1" y="10371"/>
                    <a:pt x="8407" y="18776"/>
                    <a:pt x="18777" y="18776"/>
                  </a:cubicBezTo>
                  <a:lnTo>
                    <a:pt x="18777" y="0"/>
                  </a:lnTo>
                  <a:close/>
                </a:path>
              </a:pathLst>
            </a:custGeom>
            <a:solidFill>
              <a:srgbClr val="EC3A3B"/>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0" name="Google Shape;660;p58"/>
            <p:cNvSpPr/>
            <p:nvPr/>
          </p:nvSpPr>
          <p:spPr>
            <a:xfrm>
              <a:off x="7338550" y="3636900"/>
              <a:ext cx="806675" cy="806975"/>
            </a:xfrm>
            <a:custGeom>
              <a:avLst/>
              <a:gdLst/>
              <a:ahLst/>
              <a:cxnLst/>
              <a:rect l="l" t="t" r="r" b="b"/>
              <a:pathLst>
                <a:path w="32267" h="32279" extrusionOk="0">
                  <a:moveTo>
                    <a:pt x="16134" y="0"/>
                  </a:moveTo>
                  <a:cubicBezTo>
                    <a:pt x="7228" y="0"/>
                    <a:pt x="1" y="7227"/>
                    <a:pt x="1" y="16133"/>
                  </a:cubicBezTo>
                  <a:cubicBezTo>
                    <a:pt x="1" y="25051"/>
                    <a:pt x="7228" y="32278"/>
                    <a:pt x="16134" y="32278"/>
                  </a:cubicBezTo>
                  <a:cubicBezTo>
                    <a:pt x="25052" y="32278"/>
                    <a:pt x="32267" y="25051"/>
                    <a:pt x="32267" y="16133"/>
                  </a:cubicBezTo>
                  <a:cubicBezTo>
                    <a:pt x="32267" y="7227"/>
                    <a:pt x="25052"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661" name="Google Shape;661;p58"/>
            <p:cNvSpPr/>
            <p:nvPr/>
          </p:nvSpPr>
          <p:spPr>
            <a:xfrm>
              <a:off x="7446600" y="3745250"/>
              <a:ext cx="590575" cy="590275"/>
            </a:xfrm>
            <a:custGeom>
              <a:avLst/>
              <a:gdLst/>
              <a:ahLst/>
              <a:cxnLst/>
              <a:rect l="l" t="t" r="r" b="b"/>
              <a:pathLst>
                <a:path w="23623" h="23611" extrusionOk="0">
                  <a:moveTo>
                    <a:pt x="11812" y="0"/>
                  </a:moveTo>
                  <a:cubicBezTo>
                    <a:pt x="5287" y="0"/>
                    <a:pt x="1" y="5286"/>
                    <a:pt x="1" y="11799"/>
                  </a:cubicBezTo>
                  <a:cubicBezTo>
                    <a:pt x="1" y="18324"/>
                    <a:pt x="5287" y="23610"/>
                    <a:pt x="11812" y="23610"/>
                  </a:cubicBezTo>
                  <a:cubicBezTo>
                    <a:pt x="18336" y="23610"/>
                    <a:pt x="23623" y="18324"/>
                    <a:pt x="23623" y="11799"/>
                  </a:cubicBezTo>
                  <a:cubicBezTo>
                    <a:pt x="23623" y="5286"/>
                    <a:pt x="18336" y="0"/>
                    <a:pt x="11812" y="0"/>
                  </a:cubicBezTo>
                  <a:close/>
                </a:path>
              </a:pathLst>
            </a:custGeom>
            <a:solidFill>
              <a:srgbClr val="EC3A3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04</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662" name="Google Shape;662;p58"/>
          <p:cNvGrpSpPr/>
          <p:nvPr/>
        </p:nvGrpSpPr>
        <p:grpSpPr>
          <a:xfrm>
            <a:off x="435359" y="53016"/>
            <a:ext cx="8736407" cy="569125"/>
            <a:chOff x="-1333284" y="-545363"/>
            <a:chExt cx="11842696" cy="1517665"/>
          </a:xfrm>
        </p:grpSpPr>
        <p:sp>
          <p:nvSpPr>
            <p:cNvPr id="663" name="Google Shape;663;p58"/>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8"/>
            <p:cNvSpPr txBox="1"/>
            <p:nvPr/>
          </p:nvSpPr>
          <p:spPr>
            <a:xfrm>
              <a:off x="-1019570" y="-258238"/>
              <a:ext cx="10744698" cy="116271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grpSp>
        <p:nvGrpSpPr>
          <p:cNvPr id="665" name="Google Shape;665;p58"/>
          <p:cNvGrpSpPr/>
          <p:nvPr/>
        </p:nvGrpSpPr>
        <p:grpSpPr>
          <a:xfrm>
            <a:off x="230004" y="1883669"/>
            <a:ext cx="2884459" cy="2257901"/>
            <a:chOff x="0" y="-152400"/>
            <a:chExt cx="2736251" cy="2736251"/>
          </a:xfrm>
        </p:grpSpPr>
        <p:pic>
          <p:nvPicPr>
            <p:cNvPr id="666" name="Google Shape;666;p58" descr="Hình ảnh Treo Bảng Gỗ Bảng Hiệu Gỗ Bảng Hiệu Dễ Thương Bảng Hiệu PNG , Ký  Tên, Treo Bảng Gỗ, Bảng Hiệu Gỗ PNG miễn phí tải tập tin PSDComment và"/>
            <p:cNvPicPr preferRelativeResize="0"/>
            <p:nvPr/>
          </p:nvPicPr>
          <p:blipFill rotWithShape="1">
            <a:blip r:embed="rId3">
              <a:alphaModFix/>
            </a:blip>
            <a:srcRect/>
            <a:stretch/>
          </p:blipFill>
          <p:spPr>
            <a:xfrm>
              <a:off x="0" y="-152400"/>
              <a:ext cx="2736251" cy="2736251"/>
            </a:xfrm>
            <a:prstGeom prst="rect">
              <a:avLst/>
            </a:prstGeom>
            <a:noFill/>
            <a:ln>
              <a:noFill/>
            </a:ln>
          </p:spPr>
        </p:pic>
        <p:sp>
          <p:nvSpPr>
            <p:cNvPr id="667" name="Google Shape;667;p58"/>
            <p:cNvSpPr txBox="1"/>
            <p:nvPr/>
          </p:nvSpPr>
          <p:spPr>
            <a:xfrm>
              <a:off x="492494" y="1100030"/>
              <a:ext cx="1751262" cy="8951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Arial"/>
                  <a:ea typeface="Arial"/>
                  <a:cs typeface="Arial"/>
                  <a:sym typeface="Arial"/>
                </a:rPr>
                <a:t>NỘI DUNG BÀI HỌC</a:t>
              </a:r>
              <a:endParaRPr/>
            </a:p>
          </p:txBody>
        </p:sp>
      </p:grpSp>
      <p:sp>
        <p:nvSpPr>
          <p:cNvPr id="668" name="Google Shape;668;p58"/>
          <p:cNvSpPr txBox="1"/>
          <p:nvPr/>
        </p:nvSpPr>
        <p:spPr>
          <a:xfrm>
            <a:off x="212325" y="8614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III. PHƯƠNG TRÌNH HÓA HỌC</a:t>
            </a:r>
            <a:endParaRPr sz="1800" b="1">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8"/>
                                        </p:tgtEl>
                                        <p:attrNameLst>
                                          <p:attrName>style.visibility</p:attrName>
                                        </p:attrNameLst>
                                      </p:cBhvr>
                                      <p:to>
                                        <p:strVal val="visible"/>
                                      </p:to>
                                    </p:set>
                                    <p:animEffect transition="in" filter="fade">
                                      <p:cBhvr>
                                        <p:cTn id="7" dur="500"/>
                                        <p:tgtEl>
                                          <p:spTgt spid="638"/>
                                        </p:tgtEl>
                                      </p:cBhvr>
                                    </p:animEffect>
                                  </p:childTnLst>
                                </p:cTn>
                              </p:par>
                              <p:par>
                                <p:cTn id="8" presetID="10" presetClass="entr" presetSubtype="0" fill="hold" nodeType="withEffect">
                                  <p:stCondLst>
                                    <p:cond delay="0"/>
                                  </p:stCondLst>
                                  <p:childTnLst>
                                    <p:set>
                                      <p:cBhvr>
                                        <p:cTn id="9" dur="1" fill="hold">
                                          <p:stCondLst>
                                            <p:cond delay="0"/>
                                          </p:stCondLst>
                                        </p:cTn>
                                        <p:tgtEl>
                                          <p:spTgt spid="644"/>
                                        </p:tgtEl>
                                        <p:attrNameLst>
                                          <p:attrName>style.visibility</p:attrName>
                                        </p:attrNameLst>
                                      </p:cBhvr>
                                      <p:to>
                                        <p:strVal val="visible"/>
                                      </p:to>
                                    </p:set>
                                    <p:animEffect transition="in" filter="fade">
                                      <p:cBhvr>
                                        <p:cTn id="10" dur="500"/>
                                        <p:tgtEl>
                                          <p:spTgt spid="644"/>
                                        </p:tgtEl>
                                      </p:cBhvr>
                                    </p:animEffect>
                                  </p:childTnLst>
                                </p:cTn>
                              </p:par>
                              <p:par>
                                <p:cTn id="11" presetID="10" presetClass="entr" presetSubtype="0" fill="hold" nodeType="withEffect">
                                  <p:stCondLst>
                                    <p:cond delay="0"/>
                                  </p:stCondLst>
                                  <p:childTnLst>
                                    <p:set>
                                      <p:cBhvr>
                                        <p:cTn id="12" dur="1" fill="hold">
                                          <p:stCondLst>
                                            <p:cond delay="0"/>
                                          </p:stCondLst>
                                        </p:cTn>
                                        <p:tgtEl>
                                          <p:spTgt spid="650"/>
                                        </p:tgtEl>
                                        <p:attrNameLst>
                                          <p:attrName>style.visibility</p:attrName>
                                        </p:attrNameLst>
                                      </p:cBhvr>
                                      <p:to>
                                        <p:strVal val="visible"/>
                                      </p:to>
                                    </p:set>
                                    <p:animEffect transition="in" filter="fade">
                                      <p:cBhvr>
                                        <p:cTn id="13" dur="500"/>
                                        <p:tgtEl>
                                          <p:spTgt spid="650"/>
                                        </p:tgtEl>
                                      </p:cBhvr>
                                    </p:animEffect>
                                  </p:childTnLst>
                                </p:cTn>
                              </p:par>
                              <p:par>
                                <p:cTn id="14" presetID="10" presetClass="entr" presetSubtype="0" fill="hold" nodeType="withEffect">
                                  <p:stCondLst>
                                    <p:cond delay="0"/>
                                  </p:stCondLst>
                                  <p:childTnLst>
                                    <p:set>
                                      <p:cBhvr>
                                        <p:cTn id="15" dur="1" fill="hold">
                                          <p:stCondLst>
                                            <p:cond delay="0"/>
                                          </p:stCondLst>
                                        </p:cTn>
                                        <p:tgtEl>
                                          <p:spTgt spid="656"/>
                                        </p:tgtEl>
                                        <p:attrNameLst>
                                          <p:attrName>style.visibility</p:attrName>
                                        </p:attrNameLst>
                                      </p:cBhvr>
                                      <p:to>
                                        <p:strVal val="visible"/>
                                      </p:to>
                                    </p:set>
                                    <p:animEffect transition="in" filter="fade">
                                      <p:cBhvr>
                                        <p:cTn id="16" dur="500"/>
                                        <p:tgtEl>
                                          <p:spTgt spid="656"/>
                                        </p:tgtEl>
                                      </p:cBhvr>
                                    </p:animEffect>
                                  </p:childTnLst>
                                </p:cTn>
                              </p:par>
                              <p:par>
                                <p:cTn id="17" presetID="10" presetClass="entr" presetSubtype="0" fill="hold" nodeType="withEffect">
                                  <p:stCondLst>
                                    <p:cond delay="0"/>
                                  </p:stCondLst>
                                  <p:childTnLst>
                                    <p:set>
                                      <p:cBhvr>
                                        <p:cTn id="18" dur="1" fill="hold">
                                          <p:stCondLst>
                                            <p:cond delay="0"/>
                                          </p:stCondLst>
                                        </p:cTn>
                                        <p:tgtEl>
                                          <p:spTgt spid="665"/>
                                        </p:tgtEl>
                                        <p:attrNameLst>
                                          <p:attrName>style.visibility</p:attrName>
                                        </p:attrNameLst>
                                      </p:cBhvr>
                                      <p:to>
                                        <p:strVal val="visible"/>
                                      </p:to>
                                    </p:set>
                                    <p:animEffect transition="in" filter="fade">
                                      <p:cBhvr>
                                        <p:cTn id="19" dur="500"/>
                                        <p:tgtEl>
                                          <p:spTgt spid="6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9"/>
          <p:cNvSpPr/>
          <p:nvPr/>
        </p:nvSpPr>
        <p:spPr>
          <a:xfrm>
            <a:off x="2767012" y="336839"/>
            <a:ext cx="6376987" cy="2952750"/>
          </a:xfrm>
          <a:prstGeom prst="cloudCallout">
            <a:avLst>
              <a:gd name="adj1" fmla="val -12889"/>
              <a:gd name="adj2" fmla="val 74569"/>
            </a:avLst>
          </a:prstGeom>
          <a:gradFill>
            <a:gsLst>
              <a:gs pos="0">
                <a:srgbClr val="99C6FF"/>
              </a:gs>
              <a:gs pos="35000">
                <a:srgbClr val="B9D7FF"/>
              </a:gs>
              <a:gs pos="100000">
                <a:srgbClr val="E1EFFF"/>
              </a:gs>
            </a:gsLst>
            <a:lin ang="16200000" scaled="0"/>
          </a:gradFill>
          <a:ln w="9525" cap="flat" cmpd="sng">
            <a:solidFill>
              <a:srgbClr val="4887C8"/>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i="1">
                <a:solidFill>
                  <a:schemeClr val="dk1"/>
                </a:solidFill>
                <a:latin typeface="Times New Roman"/>
                <a:ea typeface="Times New Roman"/>
                <a:cs typeface="Times New Roman"/>
                <a:sym typeface="Times New Roman"/>
              </a:rPr>
              <a:t>Khi đốt cháy hoàn toàn một mẩu gỗ, ta thu được tro có khối lượng nhẹ hơn mẩu gỗ ban đầu. Theo em, sự thay đổi khối lượng này có mâu thuẫn với định luật bảo toàn khối lượng không?</a:t>
            </a:r>
            <a:endParaRPr sz="2000" b="1" i="1">
              <a:solidFill>
                <a:schemeClr val="dk1"/>
              </a:solidFill>
              <a:latin typeface="Times New Roman"/>
              <a:ea typeface="Times New Roman"/>
              <a:cs typeface="Times New Roman"/>
              <a:sym typeface="Times New Roman"/>
            </a:endParaRPr>
          </a:p>
          <a:p>
            <a:pPr marL="0" marR="0" lvl="0" indent="0" algn="ctr" rtl="0">
              <a:spcBef>
                <a:spcPts val="0"/>
              </a:spcBef>
              <a:spcAft>
                <a:spcPts val="0"/>
              </a:spcAft>
              <a:buNone/>
            </a:pPr>
            <a:endParaRPr sz="2000" b="1">
              <a:solidFill>
                <a:schemeClr val="dk1"/>
              </a:solidFill>
              <a:latin typeface="Times New Roman"/>
              <a:ea typeface="Times New Roman"/>
              <a:cs typeface="Times New Roman"/>
              <a:sym typeface="Times New Roman"/>
            </a:endParaRPr>
          </a:p>
        </p:txBody>
      </p:sp>
      <p:pic>
        <p:nvPicPr>
          <p:cNvPr id="674" name="Google Shape;674;p59" descr="https://img4.thuthuatphanmem.vn/uploads/2020/03/24/hinh-anh-hoat-hinh-suy-nghi_111443338.jpg"/>
          <p:cNvPicPr preferRelativeResize="0"/>
          <p:nvPr/>
        </p:nvPicPr>
        <p:blipFill rotWithShape="1">
          <a:blip r:embed="rId3">
            <a:alphaModFix/>
          </a:blip>
          <a:srcRect/>
          <a:stretch/>
        </p:blipFill>
        <p:spPr>
          <a:xfrm>
            <a:off x="15164" y="2124210"/>
            <a:ext cx="2751849" cy="2932699"/>
          </a:xfrm>
          <a:prstGeom prst="rect">
            <a:avLst/>
          </a:prstGeom>
          <a:noFill/>
          <a:ln>
            <a:noFill/>
          </a:ln>
        </p:spPr>
      </p:pic>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grpSp>
        <p:nvGrpSpPr>
          <p:cNvPr id="227" name="Google Shape;227;p28"/>
          <p:cNvGrpSpPr/>
          <p:nvPr/>
        </p:nvGrpSpPr>
        <p:grpSpPr>
          <a:xfrm>
            <a:off x="3851613" y="1204321"/>
            <a:ext cx="3351925" cy="938825"/>
            <a:chOff x="4860575" y="633850"/>
            <a:chExt cx="3351925" cy="938825"/>
          </a:xfrm>
        </p:grpSpPr>
        <p:sp>
          <p:nvSpPr>
            <p:cNvPr id="228" name="Google Shape;228;p28"/>
            <p:cNvSpPr/>
            <p:nvPr/>
          </p:nvSpPr>
          <p:spPr>
            <a:xfrm>
              <a:off x="5329975" y="699925"/>
              <a:ext cx="2882525" cy="806675"/>
            </a:xfrm>
            <a:custGeom>
              <a:avLst/>
              <a:gdLst/>
              <a:ahLst/>
              <a:cxnLst/>
              <a:rect l="l" t="t" r="r" b="b"/>
              <a:pathLst>
                <a:path w="115301" h="32267" extrusionOk="0">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FCBD24"/>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b="0" i="0" u="none" strike="noStrike" cap="none">
                  <a:solidFill>
                    <a:schemeClr val="dk1"/>
                  </a:solidFill>
                  <a:latin typeface="Times New Roman"/>
                  <a:ea typeface="Times New Roman"/>
                  <a:cs typeface="Times New Roman"/>
                  <a:sym typeface="Times New Roman"/>
                </a:rPr>
                <a:t>Thí nghiệm</a:t>
              </a:r>
              <a:endParaRPr sz="1200" b="0" i="0" u="none" strike="noStrike" cap="none">
                <a:solidFill>
                  <a:schemeClr val="dk1"/>
                </a:solidFill>
                <a:latin typeface="Times New Roman"/>
                <a:ea typeface="Times New Roman"/>
                <a:cs typeface="Times New Roman"/>
                <a:sym typeface="Times New Roman"/>
              </a:endParaRPr>
            </a:p>
          </p:txBody>
        </p:sp>
        <p:sp>
          <p:nvSpPr>
            <p:cNvPr id="229" name="Google Shape;229;p28"/>
            <p:cNvSpPr/>
            <p:nvPr/>
          </p:nvSpPr>
          <p:spPr>
            <a:xfrm>
              <a:off x="4860575" y="633850"/>
              <a:ext cx="469425" cy="469425"/>
            </a:xfrm>
            <a:custGeom>
              <a:avLst/>
              <a:gdLst/>
              <a:ahLst/>
              <a:cxnLst/>
              <a:rect l="l" t="t" r="r" b="b"/>
              <a:pathLst>
                <a:path w="18777" h="18777" extrusionOk="0">
                  <a:moveTo>
                    <a:pt x="18777" y="0"/>
                  </a:moveTo>
                  <a:cubicBezTo>
                    <a:pt x="8406" y="0"/>
                    <a:pt x="0" y="8406"/>
                    <a:pt x="0" y="18776"/>
                  </a:cubicBezTo>
                  <a:lnTo>
                    <a:pt x="18777" y="18776"/>
                  </a:lnTo>
                  <a:lnTo>
                    <a:pt x="18777" y="0"/>
                  </a:ln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0" name="Google Shape;230;p28"/>
            <p:cNvSpPr/>
            <p:nvPr/>
          </p:nvSpPr>
          <p:spPr>
            <a:xfrm>
              <a:off x="5329975" y="1103250"/>
              <a:ext cx="469425" cy="469425"/>
            </a:xfrm>
            <a:custGeom>
              <a:avLst/>
              <a:gdLst/>
              <a:ahLst/>
              <a:cxnLst/>
              <a:rect l="l" t="t" r="r" b="b"/>
              <a:pathLst>
                <a:path w="18777" h="18777" extrusionOk="0">
                  <a:moveTo>
                    <a:pt x="1" y="0"/>
                  </a:moveTo>
                  <a:lnTo>
                    <a:pt x="1" y="18777"/>
                  </a:lnTo>
                  <a:cubicBezTo>
                    <a:pt x="10371" y="18777"/>
                    <a:pt x="18777" y="10371"/>
                    <a:pt x="18777"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1" name="Google Shape;231;p28"/>
            <p:cNvSpPr/>
            <p:nvPr/>
          </p:nvSpPr>
          <p:spPr>
            <a:xfrm>
              <a:off x="4926650" y="699925"/>
              <a:ext cx="806675" cy="806675"/>
            </a:xfrm>
            <a:custGeom>
              <a:avLst/>
              <a:gdLst/>
              <a:ahLst/>
              <a:cxnLst/>
              <a:rect l="l" t="t" r="r" b="b"/>
              <a:pathLst>
                <a:path w="32267" h="32267" extrusionOk="0">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2" name="Google Shape;232;p28"/>
            <p:cNvSpPr/>
            <p:nvPr/>
          </p:nvSpPr>
          <p:spPr>
            <a:xfrm>
              <a:off x="5034700" y="807975"/>
              <a:ext cx="590575" cy="590575"/>
            </a:xfrm>
            <a:custGeom>
              <a:avLst/>
              <a:gdLst/>
              <a:ahLst/>
              <a:cxnLst/>
              <a:rect l="l" t="t" r="r" b="b"/>
              <a:pathLst>
                <a:path w="23623" h="23623" extrusionOk="0">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01</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233" name="Google Shape;233;p28"/>
          <p:cNvGrpSpPr/>
          <p:nvPr/>
        </p:nvGrpSpPr>
        <p:grpSpPr>
          <a:xfrm>
            <a:off x="3850413" y="2175871"/>
            <a:ext cx="3351925" cy="938525"/>
            <a:chOff x="4859375" y="1605400"/>
            <a:chExt cx="3351925" cy="938525"/>
          </a:xfrm>
        </p:grpSpPr>
        <p:sp>
          <p:nvSpPr>
            <p:cNvPr id="234" name="Google Shape;234;p28"/>
            <p:cNvSpPr/>
            <p:nvPr/>
          </p:nvSpPr>
          <p:spPr>
            <a:xfrm>
              <a:off x="4859375" y="1671175"/>
              <a:ext cx="2882525" cy="806975"/>
            </a:xfrm>
            <a:custGeom>
              <a:avLst/>
              <a:gdLst/>
              <a:ahLst/>
              <a:cxnLst/>
              <a:rect l="l" t="t" r="r" b="b"/>
              <a:pathLst>
                <a:path w="115301" h="32279" extrusionOk="0">
                  <a:moveTo>
                    <a:pt x="16610" y="1"/>
                  </a:moveTo>
                  <a:cubicBezTo>
                    <a:pt x="7704" y="1"/>
                    <a:pt x="167" y="7037"/>
                    <a:pt x="60" y="15931"/>
                  </a:cubicBezTo>
                  <a:cubicBezTo>
                    <a:pt x="1" y="20467"/>
                    <a:pt x="1810" y="24587"/>
                    <a:pt x="4775" y="27552"/>
                  </a:cubicBezTo>
                  <a:cubicBezTo>
                    <a:pt x="7692" y="30469"/>
                    <a:pt x="11740" y="32278"/>
                    <a:pt x="16193" y="32278"/>
                  </a:cubicBezTo>
                  <a:lnTo>
                    <a:pt x="115301" y="32278"/>
                  </a:lnTo>
                  <a:cubicBezTo>
                    <a:pt x="106395" y="32278"/>
                    <a:pt x="99168" y="25051"/>
                    <a:pt x="99168" y="16145"/>
                  </a:cubicBezTo>
                  <a:cubicBezTo>
                    <a:pt x="99168" y="7228"/>
                    <a:pt x="91941" y="1"/>
                    <a:pt x="83023" y="1"/>
                  </a:cubicBezTo>
                  <a:close/>
                </a:path>
              </a:pathLst>
            </a:custGeom>
            <a:solidFill>
              <a:srgbClr val="69E781"/>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ĐỊNH LUẬT BẢO TOÀN KHỐI LƯỢNG</a:t>
              </a:r>
              <a:endParaRPr sz="1200">
                <a:solidFill>
                  <a:schemeClr val="dk1"/>
                </a:solidFill>
                <a:latin typeface="Times New Roman"/>
                <a:ea typeface="Times New Roman"/>
                <a:cs typeface="Times New Roman"/>
                <a:sym typeface="Times New Roman"/>
              </a:endParaRPr>
            </a:p>
          </p:txBody>
        </p:sp>
        <p:sp>
          <p:nvSpPr>
            <p:cNvPr id="235" name="Google Shape;235;p28"/>
            <p:cNvSpPr/>
            <p:nvPr/>
          </p:nvSpPr>
          <p:spPr>
            <a:xfrm>
              <a:off x="7741875" y="1605400"/>
              <a:ext cx="469425" cy="469425"/>
            </a:xfrm>
            <a:custGeom>
              <a:avLst/>
              <a:gdLst/>
              <a:ahLst/>
              <a:cxnLst/>
              <a:rect l="l" t="t" r="r" b="b"/>
              <a:pathLst>
                <a:path w="18777" h="18777" extrusionOk="0">
                  <a:moveTo>
                    <a:pt x="1" y="0"/>
                  </a:moveTo>
                  <a:lnTo>
                    <a:pt x="1" y="18776"/>
                  </a:lnTo>
                  <a:lnTo>
                    <a:pt x="18777" y="18776"/>
                  </a:lnTo>
                  <a:cubicBezTo>
                    <a:pt x="18777" y="8406"/>
                    <a:pt x="10371" y="0"/>
                    <a:pt x="1"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6" name="Google Shape;236;p28"/>
            <p:cNvSpPr/>
            <p:nvPr/>
          </p:nvSpPr>
          <p:spPr>
            <a:xfrm>
              <a:off x="7272475" y="2074800"/>
              <a:ext cx="469425" cy="469125"/>
            </a:xfrm>
            <a:custGeom>
              <a:avLst/>
              <a:gdLst/>
              <a:ahLst/>
              <a:cxnLst/>
              <a:rect l="l" t="t" r="r" b="b"/>
              <a:pathLst>
                <a:path w="18777" h="18765" extrusionOk="0">
                  <a:moveTo>
                    <a:pt x="1" y="0"/>
                  </a:moveTo>
                  <a:cubicBezTo>
                    <a:pt x="1" y="10359"/>
                    <a:pt x="8407" y="18765"/>
                    <a:pt x="18777" y="18765"/>
                  </a:cubicBezTo>
                  <a:lnTo>
                    <a:pt x="18777" y="0"/>
                  </a:ln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7" name="Google Shape;237;p28"/>
            <p:cNvSpPr/>
            <p:nvPr/>
          </p:nvSpPr>
          <p:spPr>
            <a:xfrm>
              <a:off x="7338550" y="1671175"/>
              <a:ext cx="806675" cy="806975"/>
            </a:xfrm>
            <a:custGeom>
              <a:avLst/>
              <a:gdLst/>
              <a:ahLst/>
              <a:cxnLst/>
              <a:rect l="l" t="t" r="r" b="b"/>
              <a:pathLst>
                <a:path w="32267" h="32279" extrusionOk="0">
                  <a:moveTo>
                    <a:pt x="16134" y="1"/>
                  </a:moveTo>
                  <a:cubicBezTo>
                    <a:pt x="7228" y="1"/>
                    <a:pt x="1" y="7228"/>
                    <a:pt x="1" y="16145"/>
                  </a:cubicBezTo>
                  <a:cubicBezTo>
                    <a:pt x="1" y="25051"/>
                    <a:pt x="7228" y="32278"/>
                    <a:pt x="16134" y="32278"/>
                  </a:cubicBezTo>
                  <a:cubicBezTo>
                    <a:pt x="25052" y="32278"/>
                    <a:pt x="32267" y="25051"/>
                    <a:pt x="32267" y="16145"/>
                  </a:cubicBezTo>
                  <a:cubicBezTo>
                    <a:pt x="32267" y="7228"/>
                    <a:pt x="25052"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8" name="Google Shape;238;p28"/>
            <p:cNvSpPr/>
            <p:nvPr/>
          </p:nvSpPr>
          <p:spPr>
            <a:xfrm>
              <a:off x="7446600" y="1779525"/>
              <a:ext cx="590575" cy="590275"/>
            </a:xfrm>
            <a:custGeom>
              <a:avLst/>
              <a:gdLst/>
              <a:ahLst/>
              <a:cxnLst/>
              <a:rect l="l" t="t" r="r" b="b"/>
              <a:pathLst>
                <a:path w="23623" h="23611" extrusionOk="0">
                  <a:moveTo>
                    <a:pt x="11812" y="0"/>
                  </a:moveTo>
                  <a:cubicBezTo>
                    <a:pt x="5287" y="0"/>
                    <a:pt x="1" y="5287"/>
                    <a:pt x="1" y="11811"/>
                  </a:cubicBezTo>
                  <a:cubicBezTo>
                    <a:pt x="1" y="18324"/>
                    <a:pt x="5287" y="23610"/>
                    <a:pt x="11812" y="23610"/>
                  </a:cubicBezTo>
                  <a:cubicBezTo>
                    <a:pt x="18336" y="23610"/>
                    <a:pt x="23623" y="18324"/>
                    <a:pt x="23623" y="11811"/>
                  </a:cubicBezTo>
                  <a:cubicBezTo>
                    <a:pt x="23623" y="5287"/>
                    <a:pt x="18336" y="0"/>
                    <a:pt x="1181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02</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239" name="Google Shape;239;p28"/>
          <p:cNvGrpSpPr/>
          <p:nvPr/>
        </p:nvGrpSpPr>
        <p:grpSpPr>
          <a:xfrm>
            <a:off x="3851613" y="3170046"/>
            <a:ext cx="3351925" cy="938525"/>
            <a:chOff x="4860575" y="2599575"/>
            <a:chExt cx="3351925" cy="938525"/>
          </a:xfrm>
        </p:grpSpPr>
        <p:sp>
          <p:nvSpPr>
            <p:cNvPr id="240" name="Google Shape;240;p28"/>
            <p:cNvSpPr/>
            <p:nvPr/>
          </p:nvSpPr>
          <p:spPr>
            <a:xfrm>
              <a:off x="5329975" y="2665350"/>
              <a:ext cx="2882525" cy="806975"/>
            </a:xfrm>
            <a:custGeom>
              <a:avLst/>
              <a:gdLst/>
              <a:ahLst/>
              <a:cxnLst/>
              <a:rect l="l" t="t" r="r" b="b"/>
              <a:pathLst>
                <a:path w="115301" h="32279" extrusionOk="0">
                  <a:moveTo>
                    <a:pt x="32278" y="0"/>
                  </a:moveTo>
                  <a:cubicBezTo>
                    <a:pt x="23361" y="0"/>
                    <a:pt x="16133" y="7227"/>
                    <a:pt x="16133" y="16145"/>
                  </a:cubicBezTo>
                  <a:cubicBezTo>
                    <a:pt x="16133" y="25051"/>
                    <a:pt x="8918" y="32278"/>
                    <a:pt x="1" y="32278"/>
                  </a:cubicBezTo>
                  <a:lnTo>
                    <a:pt x="99108" y="32278"/>
                  </a:lnTo>
                  <a:cubicBezTo>
                    <a:pt x="103561" y="32278"/>
                    <a:pt x="107609" y="30468"/>
                    <a:pt x="110526" y="27551"/>
                  </a:cubicBezTo>
                  <a:cubicBezTo>
                    <a:pt x="113491" y="24587"/>
                    <a:pt x="115301" y="20467"/>
                    <a:pt x="115253" y="15931"/>
                  </a:cubicBezTo>
                  <a:cubicBezTo>
                    <a:pt x="115134" y="7037"/>
                    <a:pt x="107597" y="0"/>
                    <a:pt x="98691" y="0"/>
                  </a:cubicBezTo>
                  <a:close/>
                </a:path>
              </a:pathLst>
            </a:custGeom>
            <a:solidFill>
              <a:srgbClr val="4949E7"/>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a:solidFill>
                    <a:srgbClr val="FF0000"/>
                  </a:solidFill>
                  <a:latin typeface="Times New Roman"/>
                  <a:ea typeface="Times New Roman"/>
                  <a:cs typeface="Times New Roman"/>
                  <a:sym typeface="Times New Roman"/>
                </a:rPr>
                <a:t>Luyện tập</a:t>
              </a:r>
              <a:endParaRPr sz="1200">
                <a:solidFill>
                  <a:srgbClr val="FF0000"/>
                </a:solidFill>
                <a:latin typeface="Times New Roman"/>
                <a:ea typeface="Times New Roman"/>
                <a:cs typeface="Times New Roman"/>
                <a:sym typeface="Times New Roman"/>
              </a:endParaRPr>
            </a:p>
          </p:txBody>
        </p:sp>
        <p:sp>
          <p:nvSpPr>
            <p:cNvPr id="241" name="Google Shape;241;p28"/>
            <p:cNvSpPr/>
            <p:nvPr/>
          </p:nvSpPr>
          <p:spPr>
            <a:xfrm>
              <a:off x="4860575" y="2599575"/>
              <a:ext cx="469425" cy="469125"/>
            </a:xfrm>
            <a:custGeom>
              <a:avLst/>
              <a:gdLst/>
              <a:ahLst/>
              <a:cxnLst/>
              <a:rect l="l" t="t" r="r" b="b"/>
              <a:pathLst>
                <a:path w="18777" h="18765" extrusionOk="0">
                  <a:moveTo>
                    <a:pt x="18777" y="0"/>
                  </a:moveTo>
                  <a:cubicBezTo>
                    <a:pt x="8406" y="0"/>
                    <a:pt x="0" y="8406"/>
                    <a:pt x="0" y="18764"/>
                  </a:cubicBezTo>
                  <a:lnTo>
                    <a:pt x="18777" y="18764"/>
                  </a:lnTo>
                  <a:lnTo>
                    <a:pt x="18777" y="0"/>
                  </a:ln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2" name="Google Shape;242;p28"/>
            <p:cNvSpPr/>
            <p:nvPr/>
          </p:nvSpPr>
          <p:spPr>
            <a:xfrm>
              <a:off x="5329975" y="3068675"/>
              <a:ext cx="469425" cy="469425"/>
            </a:xfrm>
            <a:custGeom>
              <a:avLst/>
              <a:gdLst/>
              <a:ahLst/>
              <a:cxnLst/>
              <a:rect l="l" t="t" r="r" b="b"/>
              <a:pathLst>
                <a:path w="18777" h="18777" extrusionOk="0">
                  <a:moveTo>
                    <a:pt x="1" y="0"/>
                  </a:moveTo>
                  <a:lnTo>
                    <a:pt x="1" y="18776"/>
                  </a:lnTo>
                  <a:cubicBezTo>
                    <a:pt x="10371" y="18776"/>
                    <a:pt x="18777" y="10371"/>
                    <a:pt x="18777"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3" name="Google Shape;243;p28"/>
            <p:cNvSpPr/>
            <p:nvPr/>
          </p:nvSpPr>
          <p:spPr>
            <a:xfrm>
              <a:off x="4926650" y="2665350"/>
              <a:ext cx="806675" cy="806975"/>
            </a:xfrm>
            <a:custGeom>
              <a:avLst/>
              <a:gdLst/>
              <a:ahLst/>
              <a:cxnLst/>
              <a:rect l="l" t="t" r="r" b="b"/>
              <a:pathLst>
                <a:path w="32267" h="32279" extrusionOk="0">
                  <a:moveTo>
                    <a:pt x="16134" y="0"/>
                  </a:moveTo>
                  <a:cubicBezTo>
                    <a:pt x="7216" y="0"/>
                    <a:pt x="1" y="7227"/>
                    <a:pt x="1" y="16133"/>
                  </a:cubicBezTo>
                  <a:cubicBezTo>
                    <a:pt x="1" y="25051"/>
                    <a:pt x="7216" y="32278"/>
                    <a:pt x="16134" y="32278"/>
                  </a:cubicBezTo>
                  <a:cubicBezTo>
                    <a:pt x="25051" y="32278"/>
                    <a:pt x="32266" y="25051"/>
                    <a:pt x="32266" y="16133"/>
                  </a:cubicBezTo>
                  <a:cubicBezTo>
                    <a:pt x="32266" y="7227"/>
                    <a:pt x="25051"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4" name="Google Shape;244;p28"/>
            <p:cNvSpPr/>
            <p:nvPr/>
          </p:nvSpPr>
          <p:spPr>
            <a:xfrm>
              <a:off x="5034700" y="2773700"/>
              <a:ext cx="590575" cy="590275"/>
            </a:xfrm>
            <a:custGeom>
              <a:avLst/>
              <a:gdLst/>
              <a:ahLst/>
              <a:cxnLst/>
              <a:rect l="l" t="t" r="r" b="b"/>
              <a:pathLst>
                <a:path w="23623" h="23611" extrusionOk="0">
                  <a:moveTo>
                    <a:pt x="11812" y="0"/>
                  </a:moveTo>
                  <a:cubicBezTo>
                    <a:pt x="5287" y="0"/>
                    <a:pt x="1" y="5287"/>
                    <a:pt x="1" y="11799"/>
                  </a:cubicBezTo>
                  <a:cubicBezTo>
                    <a:pt x="1" y="18324"/>
                    <a:pt x="5287" y="23610"/>
                    <a:pt x="11812" y="23610"/>
                  </a:cubicBezTo>
                  <a:cubicBezTo>
                    <a:pt x="18336" y="23610"/>
                    <a:pt x="23623" y="18324"/>
                    <a:pt x="23623" y="11799"/>
                  </a:cubicBezTo>
                  <a:cubicBezTo>
                    <a:pt x="23623" y="5287"/>
                    <a:pt x="18336" y="0"/>
                    <a:pt x="11812"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03</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245" name="Google Shape;245;p28"/>
          <p:cNvGrpSpPr/>
          <p:nvPr/>
        </p:nvGrpSpPr>
        <p:grpSpPr>
          <a:xfrm>
            <a:off x="3850413" y="4141570"/>
            <a:ext cx="3351925" cy="938550"/>
            <a:chOff x="4859375" y="3571100"/>
            <a:chExt cx="3351925" cy="938550"/>
          </a:xfrm>
        </p:grpSpPr>
        <p:sp>
          <p:nvSpPr>
            <p:cNvPr id="246" name="Google Shape;246;p28"/>
            <p:cNvSpPr/>
            <p:nvPr/>
          </p:nvSpPr>
          <p:spPr>
            <a:xfrm>
              <a:off x="4859375" y="3636900"/>
              <a:ext cx="2882525" cy="806975"/>
            </a:xfrm>
            <a:custGeom>
              <a:avLst/>
              <a:gdLst/>
              <a:ahLst/>
              <a:cxnLst/>
              <a:rect l="l" t="t" r="r" b="b"/>
              <a:pathLst>
                <a:path w="115301" h="32279" extrusionOk="0">
                  <a:moveTo>
                    <a:pt x="16610" y="0"/>
                  </a:moveTo>
                  <a:cubicBezTo>
                    <a:pt x="7704" y="0"/>
                    <a:pt x="167" y="7025"/>
                    <a:pt x="60" y="15931"/>
                  </a:cubicBezTo>
                  <a:cubicBezTo>
                    <a:pt x="1" y="20467"/>
                    <a:pt x="1810" y="24587"/>
                    <a:pt x="4775" y="27539"/>
                  </a:cubicBezTo>
                  <a:cubicBezTo>
                    <a:pt x="7692" y="30468"/>
                    <a:pt x="11740" y="32278"/>
                    <a:pt x="16193" y="32278"/>
                  </a:cubicBezTo>
                  <a:lnTo>
                    <a:pt x="115301" y="32278"/>
                  </a:lnTo>
                  <a:cubicBezTo>
                    <a:pt x="106395" y="32278"/>
                    <a:pt x="99168" y="25051"/>
                    <a:pt x="99168" y="16133"/>
                  </a:cubicBezTo>
                  <a:cubicBezTo>
                    <a:pt x="99168" y="7227"/>
                    <a:pt x="91941" y="0"/>
                    <a:pt x="83023" y="0"/>
                  </a:cubicBezTo>
                  <a:close/>
                </a:path>
              </a:pathLst>
            </a:custGeom>
            <a:solidFill>
              <a:srgbClr val="EC3A3B"/>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Vận dụng</a:t>
              </a:r>
              <a:endParaRPr sz="1200">
                <a:solidFill>
                  <a:schemeClr val="dk1"/>
                </a:solidFill>
                <a:latin typeface="Times New Roman"/>
                <a:ea typeface="Times New Roman"/>
                <a:cs typeface="Times New Roman"/>
                <a:sym typeface="Times New Roman"/>
              </a:endParaRPr>
            </a:p>
          </p:txBody>
        </p:sp>
        <p:sp>
          <p:nvSpPr>
            <p:cNvPr id="247" name="Google Shape;247;p28"/>
            <p:cNvSpPr/>
            <p:nvPr/>
          </p:nvSpPr>
          <p:spPr>
            <a:xfrm>
              <a:off x="7741875" y="3571100"/>
              <a:ext cx="469425" cy="469150"/>
            </a:xfrm>
            <a:custGeom>
              <a:avLst/>
              <a:gdLst/>
              <a:ahLst/>
              <a:cxnLst/>
              <a:rect l="l" t="t" r="r" b="b"/>
              <a:pathLst>
                <a:path w="18777" h="18766" extrusionOk="0">
                  <a:moveTo>
                    <a:pt x="1" y="1"/>
                  </a:moveTo>
                  <a:lnTo>
                    <a:pt x="1" y="18765"/>
                  </a:lnTo>
                  <a:lnTo>
                    <a:pt x="18777" y="18765"/>
                  </a:lnTo>
                  <a:cubicBezTo>
                    <a:pt x="18777" y="8395"/>
                    <a:pt x="10371" y="1"/>
                    <a:pt x="1" y="1"/>
                  </a:cubicBezTo>
                  <a:close/>
                </a:path>
              </a:pathLst>
            </a:custGeom>
            <a:solidFill>
              <a:srgbClr val="EC3A3B"/>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8" name="Google Shape;248;p28"/>
            <p:cNvSpPr/>
            <p:nvPr/>
          </p:nvSpPr>
          <p:spPr>
            <a:xfrm>
              <a:off x="7272475" y="4040225"/>
              <a:ext cx="469425" cy="469425"/>
            </a:xfrm>
            <a:custGeom>
              <a:avLst/>
              <a:gdLst/>
              <a:ahLst/>
              <a:cxnLst/>
              <a:rect l="l" t="t" r="r" b="b"/>
              <a:pathLst>
                <a:path w="18777" h="18777" extrusionOk="0">
                  <a:moveTo>
                    <a:pt x="1" y="0"/>
                  </a:moveTo>
                  <a:cubicBezTo>
                    <a:pt x="1" y="10371"/>
                    <a:pt x="8407" y="18776"/>
                    <a:pt x="18777" y="18776"/>
                  </a:cubicBezTo>
                  <a:lnTo>
                    <a:pt x="18777" y="0"/>
                  </a:lnTo>
                  <a:close/>
                </a:path>
              </a:pathLst>
            </a:custGeom>
            <a:solidFill>
              <a:srgbClr val="EC3A3B"/>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9" name="Google Shape;249;p28"/>
            <p:cNvSpPr/>
            <p:nvPr/>
          </p:nvSpPr>
          <p:spPr>
            <a:xfrm>
              <a:off x="7338550" y="3636900"/>
              <a:ext cx="806675" cy="806975"/>
            </a:xfrm>
            <a:custGeom>
              <a:avLst/>
              <a:gdLst/>
              <a:ahLst/>
              <a:cxnLst/>
              <a:rect l="l" t="t" r="r" b="b"/>
              <a:pathLst>
                <a:path w="32267" h="32279" extrusionOk="0">
                  <a:moveTo>
                    <a:pt x="16134" y="0"/>
                  </a:moveTo>
                  <a:cubicBezTo>
                    <a:pt x="7228" y="0"/>
                    <a:pt x="1" y="7227"/>
                    <a:pt x="1" y="16133"/>
                  </a:cubicBezTo>
                  <a:cubicBezTo>
                    <a:pt x="1" y="25051"/>
                    <a:pt x="7228" y="32278"/>
                    <a:pt x="16134" y="32278"/>
                  </a:cubicBezTo>
                  <a:cubicBezTo>
                    <a:pt x="25052" y="32278"/>
                    <a:pt x="32267" y="25051"/>
                    <a:pt x="32267" y="16133"/>
                  </a:cubicBezTo>
                  <a:cubicBezTo>
                    <a:pt x="32267" y="7227"/>
                    <a:pt x="25052"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0" name="Google Shape;250;p28"/>
            <p:cNvSpPr/>
            <p:nvPr/>
          </p:nvSpPr>
          <p:spPr>
            <a:xfrm>
              <a:off x="7446600" y="3745250"/>
              <a:ext cx="590575" cy="590275"/>
            </a:xfrm>
            <a:custGeom>
              <a:avLst/>
              <a:gdLst/>
              <a:ahLst/>
              <a:cxnLst/>
              <a:rect l="l" t="t" r="r" b="b"/>
              <a:pathLst>
                <a:path w="23623" h="23611" extrusionOk="0">
                  <a:moveTo>
                    <a:pt x="11812" y="0"/>
                  </a:moveTo>
                  <a:cubicBezTo>
                    <a:pt x="5287" y="0"/>
                    <a:pt x="1" y="5286"/>
                    <a:pt x="1" y="11799"/>
                  </a:cubicBezTo>
                  <a:cubicBezTo>
                    <a:pt x="1" y="18324"/>
                    <a:pt x="5287" y="23610"/>
                    <a:pt x="11812" y="23610"/>
                  </a:cubicBezTo>
                  <a:cubicBezTo>
                    <a:pt x="18336" y="23610"/>
                    <a:pt x="23623" y="18324"/>
                    <a:pt x="23623" y="11799"/>
                  </a:cubicBezTo>
                  <a:cubicBezTo>
                    <a:pt x="23623" y="5286"/>
                    <a:pt x="18336" y="0"/>
                    <a:pt x="11812" y="0"/>
                  </a:cubicBezTo>
                  <a:close/>
                </a:path>
              </a:pathLst>
            </a:custGeom>
            <a:solidFill>
              <a:srgbClr val="EC3A3B"/>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04</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251" name="Google Shape;251;p28"/>
          <p:cNvGrpSpPr/>
          <p:nvPr/>
        </p:nvGrpSpPr>
        <p:grpSpPr>
          <a:xfrm>
            <a:off x="435359" y="53016"/>
            <a:ext cx="8653223" cy="961179"/>
            <a:chOff x="-1333284" y="-545363"/>
            <a:chExt cx="11729935" cy="3534476"/>
          </a:xfrm>
        </p:grpSpPr>
        <p:sp>
          <p:nvSpPr>
            <p:cNvPr id="252" name="Google Shape;252;p28"/>
            <p:cNvSpPr/>
            <p:nvPr/>
          </p:nvSpPr>
          <p:spPr>
            <a:xfrm>
              <a:off x="-1333284" y="-545363"/>
              <a:ext cx="11729935" cy="3534476"/>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8"/>
            <p:cNvSpPr txBox="1"/>
            <p:nvPr/>
          </p:nvSpPr>
          <p:spPr>
            <a:xfrm>
              <a:off x="-1019570" y="-258238"/>
              <a:ext cx="10744697" cy="3206669"/>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ĐỊNH LUẬT BẢO TOÀN KHỐI LƯỢNG</a:t>
              </a:r>
              <a:endParaRPr sz="2400">
                <a:solidFill>
                  <a:srgbClr val="FFFFFF"/>
                </a:solidFill>
                <a:latin typeface="Comic Sans MS"/>
                <a:ea typeface="Comic Sans MS"/>
                <a:cs typeface="Comic Sans MS"/>
                <a:sym typeface="Comic Sans MS"/>
              </a:endParaRPr>
            </a:p>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PHƯƠNG TRÌNH HÓA HỌC (T1)  </a:t>
              </a:r>
              <a:endParaRPr/>
            </a:p>
          </p:txBody>
        </p:sp>
      </p:grpSp>
      <p:grpSp>
        <p:nvGrpSpPr>
          <p:cNvPr id="254" name="Google Shape;254;p28"/>
          <p:cNvGrpSpPr/>
          <p:nvPr/>
        </p:nvGrpSpPr>
        <p:grpSpPr>
          <a:xfrm>
            <a:off x="-59700" y="1014195"/>
            <a:ext cx="2884459" cy="2257901"/>
            <a:chOff x="0" y="-152400"/>
            <a:chExt cx="2736251" cy="2736251"/>
          </a:xfrm>
        </p:grpSpPr>
        <p:pic>
          <p:nvPicPr>
            <p:cNvPr id="255" name="Google Shape;255;p28" descr="Hình ảnh Treo Bảng Gỗ Bảng Hiệu Gỗ Bảng Hiệu Dễ Thương Bảng Hiệu PNG , Ký  Tên, Treo Bảng Gỗ, Bảng Hiệu Gỗ PNG miễn phí tải tập tin PSDComment và"/>
            <p:cNvPicPr preferRelativeResize="0"/>
            <p:nvPr/>
          </p:nvPicPr>
          <p:blipFill rotWithShape="1">
            <a:blip r:embed="rId3">
              <a:alphaModFix/>
            </a:blip>
            <a:srcRect/>
            <a:stretch/>
          </p:blipFill>
          <p:spPr>
            <a:xfrm>
              <a:off x="0" y="-152400"/>
              <a:ext cx="2736251" cy="2736251"/>
            </a:xfrm>
            <a:prstGeom prst="rect">
              <a:avLst/>
            </a:prstGeom>
            <a:noFill/>
            <a:ln>
              <a:noFill/>
            </a:ln>
          </p:spPr>
        </p:pic>
        <p:sp>
          <p:nvSpPr>
            <p:cNvPr id="256" name="Google Shape;256;p28"/>
            <p:cNvSpPr txBox="1"/>
            <p:nvPr/>
          </p:nvSpPr>
          <p:spPr>
            <a:xfrm>
              <a:off x="492494" y="1100030"/>
              <a:ext cx="1751262" cy="8951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Arial"/>
                  <a:ea typeface="Arial"/>
                  <a:cs typeface="Arial"/>
                  <a:sym typeface="Arial"/>
                </a:rPr>
                <a:t>NỘI DUNG BÀI HỌC</a:t>
              </a:r>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fade">
                                      <p:cBhvr>
                                        <p:cTn id="7" dur="500"/>
                                        <p:tgtEl>
                                          <p:spTgt spid="227"/>
                                        </p:tgtEl>
                                      </p:cBhvr>
                                    </p:animEffect>
                                  </p:childTnLst>
                                </p:cTn>
                              </p:par>
                              <p:par>
                                <p:cTn id="8" presetID="10" presetClass="entr" presetSubtype="0" fill="hold" nodeType="withEffect">
                                  <p:stCondLst>
                                    <p:cond delay="0"/>
                                  </p:stCondLst>
                                  <p:childTnLst>
                                    <p:set>
                                      <p:cBhvr>
                                        <p:cTn id="9" dur="1" fill="hold">
                                          <p:stCondLst>
                                            <p:cond delay="0"/>
                                          </p:stCondLst>
                                        </p:cTn>
                                        <p:tgtEl>
                                          <p:spTgt spid="233"/>
                                        </p:tgtEl>
                                        <p:attrNameLst>
                                          <p:attrName>style.visibility</p:attrName>
                                        </p:attrNameLst>
                                      </p:cBhvr>
                                      <p:to>
                                        <p:strVal val="visible"/>
                                      </p:to>
                                    </p:set>
                                    <p:animEffect transition="in" filter="fade">
                                      <p:cBhvr>
                                        <p:cTn id="10" dur="500"/>
                                        <p:tgtEl>
                                          <p:spTgt spid="233"/>
                                        </p:tgtEl>
                                      </p:cBhvr>
                                    </p:animEffect>
                                  </p:childTnLst>
                                </p:cTn>
                              </p:par>
                              <p:par>
                                <p:cTn id="11" presetID="10" presetClass="entr" presetSubtype="0" fill="hold" nodeType="withEffect">
                                  <p:stCondLst>
                                    <p:cond delay="0"/>
                                  </p:stCondLst>
                                  <p:childTnLst>
                                    <p:set>
                                      <p:cBhvr>
                                        <p:cTn id="12" dur="1" fill="hold">
                                          <p:stCondLst>
                                            <p:cond delay="0"/>
                                          </p:stCondLst>
                                        </p:cTn>
                                        <p:tgtEl>
                                          <p:spTgt spid="239"/>
                                        </p:tgtEl>
                                        <p:attrNameLst>
                                          <p:attrName>style.visibility</p:attrName>
                                        </p:attrNameLst>
                                      </p:cBhvr>
                                      <p:to>
                                        <p:strVal val="visible"/>
                                      </p:to>
                                    </p:set>
                                    <p:animEffect transition="in" filter="fade">
                                      <p:cBhvr>
                                        <p:cTn id="13" dur="500"/>
                                        <p:tgtEl>
                                          <p:spTgt spid="239"/>
                                        </p:tgtEl>
                                      </p:cBhvr>
                                    </p:animEffect>
                                  </p:childTnLst>
                                </p:cTn>
                              </p:par>
                              <p:par>
                                <p:cTn id="14" presetID="10" presetClass="entr" presetSubtype="0" fill="hold" nodeType="withEffect">
                                  <p:stCondLst>
                                    <p:cond delay="0"/>
                                  </p:stCondLst>
                                  <p:childTnLst>
                                    <p:set>
                                      <p:cBhvr>
                                        <p:cTn id="15" dur="1" fill="hold">
                                          <p:stCondLst>
                                            <p:cond delay="0"/>
                                          </p:stCondLst>
                                        </p:cTn>
                                        <p:tgtEl>
                                          <p:spTgt spid="245"/>
                                        </p:tgtEl>
                                        <p:attrNameLst>
                                          <p:attrName>style.visibility</p:attrName>
                                        </p:attrNameLst>
                                      </p:cBhvr>
                                      <p:to>
                                        <p:strVal val="visible"/>
                                      </p:to>
                                    </p:set>
                                    <p:animEffect transition="in" filter="fade">
                                      <p:cBhvr>
                                        <p:cTn id="16" dur="500"/>
                                        <p:tgtEl>
                                          <p:spTgt spid="245"/>
                                        </p:tgtEl>
                                      </p:cBhvr>
                                    </p:animEffect>
                                  </p:childTnLst>
                                </p:cTn>
                              </p:par>
                              <p:par>
                                <p:cTn id="17" presetID="10" presetClass="entr" presetSubtype="0" fill="hold" nodeType="withEffect">
                                  <p:stCondLst>
                                    <p:cond delay="0"/>
                                  </p:stCondLst>
                                  <p:childTnLst>
                                    <p:set>
                                      <p:cBhvr>
                                        <p:cTn id="18" dur="1" fill="hold">
                                          <p:stCondLst>
                                            <p:cond delay="0"/>
                                          </p:stCondLst>
                                        </p:cTn>
                                        <p:tgtEl>
                                          <p:spTgt spid="254"/>
                                        </p:tgtEl>
                                        <p:attrNameLst>
                                          <p:attrName>style.visibility</p:attrName>
                                        </p:attrNameLst>
                                      </p:cBhvr>
                                      <p:to>
                                        <p:strVal val="visible"/>
                                      </p:to>
                                    </p:set>
                                    <p:animEffect transition="in" filter="fade">
                                      <p:cBhvr>
                                        <p:cTn id="19" dur="500"/>
                                        <p:tgtEl>
                                          <p:spTgt spid="2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60"/>
          <p:cNvSpPr txBox="1"/>
          <p:nvPr/>
        </p:nvSpPr>
        <p:spPr>
          <a:xfrm>
            <a:off x="145471" y="714854"/>
            <a:ext cx="8763000" cy="3785652"/>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1. Phản ứng hóa học diễn ra khi cho khí hydrogen tác dụng với khí oxygen tạo thành nước. Viết PT chữ của phản ứng hóa học </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2/ Cho biết số nguyên tử của mỗi nguyên tố trong các chất tham gia phản ứng và các chất sản phẩm trong các ô trống trên hình 3.3. </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 Hãy thay các chất trong PT bằng CTHH hình 3.3?</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 Cho biết cân bằng số nguyên tử của nguyên tố trong các hình 3.3 nào bằng nhau ở 2 vế?</a:t>
            </a:r>
            <a:endParaRPr sz="2400">
              <a:solidFill>
                <a:schemeClr val="dk1"/>
              </a:solidFill>
              <a:latin typeface="Arial"/>
              <a:ea typeface="Arial"/>
              <a:cs typeface="Arial"/>
              <a:sym typeface="Arial"/>
            </a:endParaRPr>
          </a:p>
        </p:txBody>
      </p:sp>
      <p:grpSp>
        <p:nvGrpSpPr>
          <p:cNvPr id="680" name="Google Shape;680;p60"/>
          <p:cNvGrpSpPr/>
          <p:nvPr/>
        </p:nvGrpSpPr>
        <p:grpSpPr>
          <a:xfrm>
            <a:off x="2320634" y="120363"/>
            <a:ext cx="4565073" cy="538434"/>
            <a:chOff x="0" y="0"/>
            <a:chExt cx="9512334" cy="1517665"/>
          </a:xfrm>
        </p:grpSpPr>
        <p:sp>
          <p:nvSpPr>
            <p:cNvPr id="681" name="Google Shape;681;p60"/>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682" name="Google Shape;682;p60"/>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3</a:t>
              </a:r>
              <a:endParaRPr sz="2000" b="1">
                <a:solidFill>
                  <a:schemeClr val="dk1"/>
                </a:solidFill>
                <a:latin typeface="Times New Roman"/>
                <a:ea typeface="Times New Roman"/>
                <a:cs typeface="Times New Roman"/>
                <a:sym typeface="Times New Roman"/>
              </a:endParaRPr>
            </a:p>
          </p:txBody>
        </p:sp>
      </p:gr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grpSp>
        <p:nvGrpSpPr>
          <p:cNvPr id="687" name="Google Shape;687;p61"/>
          <p:cNvGrpSpPr/>
          <p:nvPr/>
        </p:nvGrpSpPr>
        <p:grpSpPr>
          <a:xfrm>
            <a:off x="435359" y="53016"/>
            <a:ext cx="8736407" cy="569125"/>
            <a:chOff x="-1333284" y="-545363"/>
            <a:chExt cx="11842696" cy="1517665"/>
          </a:xfrm>
        </p:grpSpPr>
        <p:sp>
          <p:nvSpPr>
            <p:cNvPr id="688" name="Google Shape;688;p61"/>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61"/>
            <p:cNvSpPr txBox="1"/>
            <p:nvPr/>
          </p:nvSpPr>
          <p:spPr>
            <a:xfrm>
              <a:off x="-1019570" y="-258238"/>
              <a:ext cx="10744698" cy="10741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sp>
        <p:nvSpPr>
          <p:cNvPr id="690" name="Google Shape;690;p61"/>
          <p:cNvSpPr txBox="1"/>
          <p:nvPr/>
        </p:nvSpPr>
        <p:spPr>
          <a:xfrm>
            <a:off x="233107" y="7043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III. PHƯƠNG TRÌNH HÓA HỌC </a:t>
            </a:r>
            <a:endParaRPr/>
          </a:p>
        </p:txBody>
      </p:sp>
      <p:sp>
        <p:nvSpPr>
          <p:cNvPr id="691" name="Google Shape;691;p61"/>
          <p:cNvSpPr txBox="1"/>
          <p:nvPr/>
        </p:nvSpPr>
        <p:spPr>
          <a:xfrm>
            <a:off x="286591" y="1155945"/>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Phương trình hóa học</a:t>
            </a:r>
            <a:endParaRPr sz="1800">
              <a:solidFill>
                <a:schemeClr val="dk1"/>
              </a:solidFill>
              <a:latin typeface="Times New Roman"/>
              <a:ea typeface="Times New Roman"/>
              <a:cs typeface="Times New Roman"/>
              <a:sym typeface="Times New Roman"/>
            </a:endParaRPr>
          </a:p>
        </p:txBody>
      </p:sp>
      <p:sp>
        <p:nvSpPr>
          <p:cNvPr id="692" name="Google Shape;692;p61"/>
          <p:cNvSpPr/>
          <p:nvPr/>
        </p:nvSpPr>
        <p:spPr>
          <a:xfrm>
            <a:off x="96982" y="3276600"/>
            <a:ext cx="615141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Số NT:   </a:t>
            </a:r>
            <a:r>
              <a:rPr lang="en-US" sz="2000" b="1">
                <a:solidFill>
                  <a:srgbClr val="FF0000"/>
                </a:solidFill>
                <a:latin typeface="Arial"/>
                <a:ea typeface="Arial"/>
                <a:cs typeface="Arial"/>
                <a:sym typeface="Arial"/>
              </a:rPr>
              <a:t>2</a:t>
            </a:r>
            <a:r>
              <a:rPr lang="en-US" sz="2000" b="1">
                <a:solidFill>
                  <a:schemeClr val="dk1"/>
                </a:solidFill>
                <a:latin typeface="Arial"/>
                <a:ea typeface="Arial"/>
                <a:cs typeface="Arial"/>
                <a:sym typeface="Arial"/>
              </a:rPr>
              <a:t>                      2                             </a:t>
            </a:r>
            <a:r>
              <a:rPr lang="en-US" sz="2000" b="1">
                <a:solidFill>
                  <a:srgbClr val="FF0000"/>
                </a:solidFill>
                <a:latin typeface="Arial"/>
                <a:ea typeface="Arial"/>
                <a:cs typeface="Arial"/>
                <a:sym typeface="Arial"/>
              </a:rPr>
              <a:t>2  </a:t>
            </a:r>
            <a:r>
              <a:rPr lang="en-US" sz="2000" b="1">
                <a:solidFill>
                  <a:schemeClr val="dk1"/>
                </a:solidFill>
                <a:latin typeface="Arial"/>
                <a:ea typeface="Arial"/>
                <a:cs typeface="Arial"/>
                <a:sym typeface="Arial"/>
              </a:rPr>
              <a:t> 1</a:t>
            </a:r>
            <a:endParaRPr sz="2000" b="1">
              <a:solidFill>
                <a:srgbClr val="FF0000"/>
              </a:solidFill>
              <a:latin typeface="Arial"/>
              <a:ea typeface="Arial"/>
              <a:cs typeface="Arial"/>
              <a:sym typeface="Arial"/>
            </a:endParaRPr>
          </a:p>
        </p:txBody>
      </p:sp>
      <p:grpSp>
        <p:nvGrpSpPr>
          <p:cNvPr id="693" name="Google Shape;693;p61"/>
          <p:cNvGrpSpPr/>
          <p:nvPr/>
        </p:nvGrpSpPr>
        <p:grpSpPr>
          <a:xfrm>
            <a:off x="533400" y="1752600"/>
            <a:ext cx="8382000" cy="457200"/>
            <a:chOff x="384" y="1008"/>
            <a:chExt cx="5280" cy="288"/>
          </a:xfrm>
        </p:grpSpPr>
        <p:sp>
          <p:nvSpPr>
            <p:cNvPr id="694" name="Google Shape;694;p61"/>
            <p:cNvSpPr txBox="1"/>
            <p:nvPr/>
          </p:nvSpPr>
          <p:spPr>
            <a:xfrm>
              <a:off x="384" y="1008"/>
              <a:ext cx="5280"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Hydrogen  + Oxygen                  Nước</a:t>
              </a:r>
              <a:endParaRPr/>
            </a:p>
          </p:txBody>
        </p:sp>
        <p:cxnSp>
          <p:nvCxnSpPr>
            <p:cNvPr id="695" name="Google Shape;695;p61"/>
            <p:cNvCxnSpPr/>
            <p:nvPr/>
          </p:nvCxnSpPr>
          <p:spPr>
            <a:xfrm>
              <a:off x="2597" y="1165"/>
              <a:ext cx="528" cy="0"/>
            </a:xfrm>
            <a:prstGeom prst="straightConnector1">
              <a:avLst/>
            </a:prstGeom>
            <a:noFill/>
            <a:ln w="9525" cap="flat" cmpd="sng">
              <a:solidFill>
                <a:schemeClr val="dk1"/>
              </a:solidFill>
              <a:prstDash val="solid"/>
              <a:round/>
              <a:headEnd type="none" w="med" len="med"/>
              <a:tailEnd type="triangle" w="med" len="med"/>
            </a:ln>
          </p:spPr>
        </p:cxnSp>
      </p:grpSp>
      <p:sp>
        <p:nvSpPr>
          <p:cNvPr id="696" name="Google Shape;696;p61"/>
          <p:cNvSpPr txBox="1"/>
          <p:nvPr/>
        </p:nvSpPr>
        <p:spPr>
          <a:xfrm>
            <a:off x="533400" y="2286000"/>
            <a:ext cx="58674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 Sơ đồ phản ứng:</a:t>
            </a:r>
            <a:endParaRPr/>
          </a:p>
        </p:txBody>
      </p:sp>
      <p:sp>
        <p:nvSpPr>
          <p:cNvPr id="697" name="Google Shape;697;p61"/>
          <p:cNvSpPr txBox="1"/>
          <p:nvPr/>
        </p:nvSpPr>
        <p:spPr>
          <a:xfrm>
            <a:off x="1066800" y="2667000"/>
            <a:ext cx="51752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H</a:t>
            </a:r>
            <a:r>
              <a:rPr lang="en-US" sz="2400" baseline="-250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sp>
        <p:nvSpPr>
          <p:cNvPr id="698" name="Google Shape;698;p61"/>
          <p:cNvSpPr txBox="1"/>
          <p:nvPr/>
        </p:nvSpPr>
        <p:spPr>
          <a:xfrm>
            <a:off x="2667000" y="2670175"/>
            <a:ext cx="5334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O</a:t>
            </a:r>
            <a:r>
              <a:rPr lang="en-US" sz="2400" baseline="-250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sp>
        <p:nvSpPr>
          <p:cNvPr id="699" name="Google Shape;699;p61"/>
          <p:cNvSpPr txBox="1"/>
          <p:nvPr/>
        </p:nvSpPr>
        <p:spPr>
          <a:xfrm>
            <a:off x="4884738" y="2667000"/>
            <a:ext cx="754062"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O</a:t>
            </a:r>
            <a:endParaRPr/>
          </a:p>
        </p:txBody>
      </p:sp>
      <p:sp>
        <p:nvSpPr>
          <p:cNvPr id="700" name="Google Shape;700;p61"/>
          <p:cNvSpPr txBox="1"/>
          <p:nvPr/>
        </p:nvSpPr>
        <p:spPr>
          <a:xfrm>
            <a:off x="1920875" y="2667000"/>
            <a:ext cx="361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a:t>
            </a:r>
            <a:endParaRPr/>
          </a:p>
        </p:txBody>
      </p:sp>
      <p:cxnSp>
        <p:nvCxnSpPr>
          <p:cNvPr id="701" name="Google Shape;701;p61"/>
          <p:cNvCxnSpPr/>
          <p:nvPr/>
        </p:nvCxnSpPr>
        <p:spPr>
          <a:xfrm>
            <a:off x="3505200" y="2971800"/>
            <a:ext cx="1143000" cy="0"/>
          </a:xfrm>
          <a:prstGeom prst="straightConnector1">
            <a:avLst/>
          </a:prstGeom>
          <a:noFill/>
          <a:ln w="12700" cap="flat" cmpd="sng">
            <a:solidFill>
              <a:schemeClr val="dk1"/>
            </a:solidFill>
            <a:prstDash val="dash"/>
            <a:round/>
            <a:headEnd type="none" w="med" len="med"/>
            <a:tailEnd type="stealth" w="med" len="med"/>
          </a:ln>
        </p:spPr>
      </p:cxnSp>
      <p:cxnSp>
        <p:nvCxnSpPr>
          <p:cNvPr id="702" name="Google Shape;702;p61"/>
          <p:cNvCxnSpPr/>
          <p:nvPr/>
        </p:nvCxnSpPr>
        <p:spPr>
          <a:xfrm>
            <a:off x="1295400" y="2209800"/>
            <a:ext cx="0" cy="457200"/>
          </a:xfrm>
          <a:prstGeom prst="straightConnector1">
            <a:avLst/>
          </a:prstGeom>
          <a:noFill/>
          <a:ln w="9525" cap="flat" cmpd="sng">
            <a:solidFill>
              <a:schemeClr val="dk1"/>
            </a:solidFill>
            <a:prstDash val="solid"/>
            <a:round/>
            <a:headEnd type="none" w="med" len="med"/>
            <a:tailEnd type="triangle" w="med" len="med"/>
          </a:ln>
        </p:spPr>
      </p:cxnSp>
      <p:cxnSp>
        <p:nvCxnSpPr>
          <p:cNvPr id="703" name="Google Shape;703;p61"/>
          <p:cNvCxnSpPr/>
          <p:nvPr/>
        </p:nvCxnSpPr>
        <p:spPr>
          <a:xfrm>
            <a:off x="2895600" y="2209800"/>
            <a:ext cx="0" cy="533400"/>
          </a:xfrm>
          <a:prstGeom prst="straightConnector1">
            <a:avLst/>
          </a:prstGeom>
          <a:noFill/>
          <a:ln w="9525" cap="flat" cmpd="sng">
            <a:solidFill>
              <a:schemeClr val="dk1"/>
            </a:solidFill>
            <a:prstDash val="solid"/>
            <a:round/>
            <a:headEnd type="none" w="med" len="med"/>
            <a:tailEnd type="triangle" w="med" len="med"/>
          </a:ln>
        </p:spPr>
      </p:cxnSp>
      <p:cxnSp>
        <p:nvCxnSpPr>
          <p:cNvPr id="704" name="Google Shape;704;p61"/>
          <p:cNvCxnSpPr/>
          <p:nvPr/>
        </p:nvCxnSpPr>
        <p:spPr>
          <a:xfrm>
            <a:off x="5181600" y="2209800"/>
            <a:ext cx="0" cy="533400"/>
          </a:xfrm>
          <a:prstGeom prst="straightConnector1">
            <a:avLst/>
          </a:prstGeom>
          <a:noFill/>
          <a:ln w="9525" cap="flat" cmpd="sng">
            <a:solidFill>
              <a:schemeClr val="dk1"/>
            </a:solidFill>
            <a:prstDash val="solid"/>
            <a:round/>
            <a:headEnd type="none" w="med" len="med"/>
            <a:tailEnd type="triangle" w="med" len="med"/>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3"/>
                                        </p:tgtEl>
                                        <p:attrNameLst>
                                          <p:attrName>style.visibility</p:attrName>
                                        </p:attrNameLst>
                                      </p:cBhvr>
                                      <p:to>
                                        <p:strVal val="visible"/>
                                      </p:to>
                                    </p:set>
                                    <p:animEffect transition="in" filter="fade">
                                      <p:cBhvr>
                                        <p:cTn id="7" dur="1000"/>
                                        <p:tgtEl>
                                          <p:spTgt spid="69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02"/>
                                        </p:tgtEl>
                                        <p:attrNameLst>
                                          <p:attrName>style.visibility</p:attrName>
                                        </p:attrNameLst>
                                      </p:cBhvr>
                                      <p:to>
                                        <p:strVal val="visible"/>
                                      </p:to>
                                    </p:set>
                                    <p:animEffect transition="in" filter="fade">
                                      <p:cBhvr>
                                        <p:cTn id="12" dur="2000"/>
                                        <p:tgtEl>
                                          <p:spTgt spid="702"/>
                                        </p:tgtEl>
                                      </p:cBhvr>
                                    </p:animEffect>
                                  </p:childTnLst>
                                </p:cTn>
                              </p:par>
                              <p:par>
                                <p:cTn id="13" presetID="10" presetClass="exit" presetSubtype="0" fill="hold" nodeType="withEffect">
                                  <p:stCondLst>
                                    <p:cond delay="0"/>
                                  </p:stCondLst>
                                  <p:childTnLst>
                                    <p:animEffect transition="out" filter="fade">
                                      <p:cBhvr>
                                        <p:cTn id="14" dur="500"/>
                                        <p:tgtEl>
                                          <p:spTgt spid="702"/>
                                        </p:tgtEl>
                                      </p:cBhvr>
                                    </p:animEffect>
                                    <p:set>
                                      <p:cBhvr>
                                        <p:cTn id="15" dur="1" fill="hold">
                                          <p:stCondLst>
                                            <p:cond delay="500"/>
                                          </p:stCondLst>
                                        </p:cTn>
                                        <p:tgtEl>
                                          <p:spTgt spid="702"/>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97"/>
                                        </p:tgtEl>
                                        <p:attrNameLst>
                                          <p:attrName>style.visibility</p:attrName>
                                        </p:attrNameLst>
                                      </p:cBhvr>
                                      <p:to>
                                        <p:strVal val="visible"/>
                                      </p:to>
                                    </p:set>
                                    <p:animEffect transition="in" filter="fade">
                                      <p:cBhvr>
                                        <p:cTn id="18" dur="1000"/>
                                        <p:tgtEl>
                                          <p:spTgt spid="69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00"/>
                                        </p:tgtEl>
                                        <p:attrNameLst>
                                          <p:attrName>style.visibility</p:attrName>
                                        </p:attrNameLst>
                                      </p:cBhvr>
                                      <p:to>
                                        <p:strVal val="visible"/>
                                      </p:to>
                                    </p:set>
                                    <p:animEffect transition="in" filter="fade">
                                      <p:cBhvr>
                                        <p:cTn id="23" dur="1000"/>
                                        <p:tgtEl>
                                          <p:spTgt spid="700"/>
                                        </p:tgtEl>
                                      </p:cBhvr>
                                    </p:animEffect>
                                  </p:childTnLst>
                                </p:cTn>
                              </p:par>
                              <p:par>
                                <p:cTn id="24" presetID="10" presetClass="entr" presetSubtype="0" fill="hold" nodeType="withEffect">
                                  <p:stCondLst>
                                    <p:cond delay="0"/>
                                  </p:stCondLst>
                                  <p:childTnLst>
                                    <p:set>
                                      <p:cBhvr>
                                        <p:cTn id="25" dur="1" fill="hold">
                                          <p:stCondLst>
                                            <p:cond delay="0"/>
                                          </p:stCondLst>
                                        </p:cTn>
                                        <p:tgtEl>
                                          <p:spTgt spid="703"/>
                                        </p:tgtEl>
                                        <p:attrNameLst>
                                          <p:attrName>style.visibility</p:attrName>
                                        </p:attrNameLst>
                                      </p:cBhvr>
                                      <p:to>
                                        <p:strVal val="visible"/>
                                      </p:to>
                                    </p:set>
                                    <p:animEffect transition="in" filter="fade">
                                      <p:cBhvr>
                                        <p:cTn id="26" dur="2000"/>
                                        <p:tgtEl>
                                          <p:spTgt spid="703"/>
                                        </p:tgtEl>
                                      </p:cBhvr>
                                    </p:animEffect>
                                  </p:childTnLst>
                                </p:cTn>
                              </p:par>
                              <p:par>
                                <p:cTn id="27" presetID="10" presetClass="exit" presetSubtype="0" fill="hold" nodeType="withEffect">
                                  <p:stCondLst>
                                    <p:cond delay="0"/>
                                  </p:stCondLst>
                                  <p:childTnLst>
                                    <p:animEffect transition="out" filter="fade">
                                      <p:cBhvr>
                                        <p:cTn id="28" dur="500"/>
                                        <p:tgtEl>
                                          <p:spTgt spid="703"/>
                                        </p:tgtEl>
                                      </p:cBhvr>
                                    </p:animEffect>
                                    <p:set>
                                      <p:cBhvr>
                                        <p:cTn id="29" dur="1" fill="hold">
                                          <p:stCondLst>
                                            <p:cond delay="500"/>
                                          </p:stCondLst>
                                        </p:cTn>
                                        <p:tgtEl>
                                          <p:spTgt spid="703"/>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698"/>
                                        </p:tgtEl>
                                        <p:attrNameLst>
                                          <p:attrName>style.visibility</p:attrName>
                                        </p:attrNameLst>
                                      </p:cBhvr>
                                      <p:to>
                                        <p:strVal val="visible"/>
                                      </p:to>
                                    </p:set>
                                    <p:animEffect transition="in" filter="fade">
                                      <p:cBhvr>
                                        <p:cTn id="32" dur="1000"/>
                                        <p:tgtEl>
                                          <p:spTgt spid="69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01"/>
                                        </p:tgtEl>
                                        <p:attrNameLst>
                                          <p:attrName>style.visibility</p:attrName>
                                        </p:attrNameLst>
                                      </p:cBhvr>
                                      <p:to>
                                        <p:strVal val="visible"/>
                                      </p:to>
                                    </p:set>
                                    <p:animEffect transition="in" filter="fade">
                                      <p:cBhvr>
                                        <p:cTn id="37" dur="1000"/>
                                        <p:tgtEl>
                                          <p:spTgt spid="701"/>
                                        </p:tgtEl>
                                      </p:cBhvr>
                                    </p:animEffect>
                                  </p:childTnLst>
                                </p:cTn>
                              </p:par>
                              <p:par>
                                <p:cTn id="38" presetID="10" presetClass="entr" presetSubtype="0" fill="hold" nodeType="withEffect">
                                  <p:stCondLst>
                                    <p:cond delay="0"/>
                                  </p:stCondLst>
                                  <p:childTnLst>
                                    <p:set>
                                      <p:cBhvr>
                                        <p:cTn id="39" dur="1" fill="hold">
                                          <p:stCondLst>
                                            <p:cond delay="0"/>
                                          </p:stCondLst>
                                        </p:cTn>
                                        <p:tgtEl>
                                          <p:spTgt spid="704"/>
                                        </p:tgtEl>
                                        <p:attrNameLst>
                                          <p:attrName>style.visibility</p:attrName>
                                        </p:attrNameLst>
                                      </p:cBhvr>
                                      <p:to>
                                        <p:strVal val="visible"/>
                                      </p:to>
                                    </p:set>
                                    <p:animEffect transition="in" filter="fade">
                                      <p:cBhvr>
                                        <p:cTn id="40" dur="2000"/>
                                        <p:tgtEl>
                                          <p:spTgt spid="704"/>
                                        </p:tgtEl>
                                      </p:cBhvr>
                                    </p:animEffect>
                                  </p:childTnLst>
                                </p:cTn>
                              </p:par>
                              <p:par>
                                <p:cTn id="41" presetID="10" presetClass="exit" presetSubtype="0" fill="hold" nodeType="withEffect">
                                  <p:stCondLst>
                                    <p:cond delay="0"/>
                                  </p:stCondLst>
                                  <p:childTnLst>
                                    <p:animEffect transition="out" filter="fade">
                                      <p:cBhvr>
                                        <p:cTn id="42" dur="500"/>
                                        <p:tgtEl>
                                          <p:spTgt spid="704"/>
                                        </p:tgtEl>
                                      </p:cBhvr>
                                    </p:animEffect>
                                    <p:set>
                                      <p:cBhvr>
                                        <p:cTn id="43" dur="1" fill="hold">
                                          <p:stCondLst>
                                            <p:cond delay="500"/>
                                          </p:stCondLst>
                                        </p:cTn>
                                        <p:tgtEl>
                                          <p:spTgt spid="704"/>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699"/>
                                        </p:tgtEl>
                                        <p:attrNameLst>
                                          <p:attrName>style.visibility</p:attrName>
                                        </p:attrNameLst>
                                      </p:cBhvr>
                                      <p:to>
                                        <p:strVal val="visible"/>
                                      </p:to>
                                    </p:set>
                                    <p:animEffect transition="in" filter="fade">
                                      <p:cBhvr>
                                        <p:cTn id="46" dur="1000"/>
                                        <p:tgtEl>
                                          <p:spTgt spid="69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696"/>
                                        </p:tgtEl>
                                        <p:attrNameLst>
                                          <p:attrName>style.visibility</p:attrName>
                                        </p:attrNameLst>
                                      </p:cBhvr>
                                      <p:to>
                                        <p:strVal val="visible"/>
                                      </p:to>
                                    </p:set>
                                    <p:animEffect transition="in" filter="fade">
                                      <p:cBhvr>
                                        <p:cTn id="51" dur="80"/>
                                        <p:tgtEl>
                                          <p:spTgt spid="69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692"/>
                                        </p:tgtEl>
                                        <p:attrNameLst>
                                          <p:attrName>style.visibility</p:attrName>
                                        </p:attrNameLst>
                                      </p:cBhvr>
                                      <p:to>
                                        <p:strVal val="visible"/>
                                      </p:to>
                                    </p:set>
                                    <p:animEffect transition="in" filter="fade">
                                      <p:cBhvr>
                                        <p:cTn id="56" dur="80"/>
                                        <p:tgtEl>
                                          <p:spTgt spid="6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690" name="Group 10">
            <a:extLst>
              <a:ext uri="{FF2B5EF4-FFF2-40B4-BE49-F238E27FC236}">
                <a16:creationId xmlns:a16="http://schemas.microsoft.com/office/drawing/2014/main" xmlns="" id="{B5CE56D2-3377-4059-9E9B-E6F260438E23}"/>
              </a:ext>
            </a:extLst>
          </p:cNvPr>
          <p:cNvGrpSpPr>
            <a:grpSpLocks/>
          </p:cNvGrpSpPr>
          <p:nvPr/>
        </p:nvGrpSpPr>
        <p:grpSpPr bwMode="auto">
          <a:xfrm>
            <a:off x="2440781" y="1340644"/>
            <a:ext cx="1363266" cy="1366838"/>
            <a:chOff x="240" y="1071"/>
            <a:chExt cx="1361" cy="1364"/>
          </a:xfrm>
        </p:grpSpPr>
        <p:grpSp>
          <p:nvGrpSpPr>
            <p:cNvPr id="58411" name="Group 11">
              <a:extLst>
                <a:ext uri="{FF2B5EF4-FFF2-40B4-BE49-F238E27FC236}">
                  <a16:creationId xmlns:a16="http://schemas.microsoft.com/office/drawing/2014/main" xmlns="" id="{D476C49B-E47B-4ADD-9B23-42419D6BE158}"/>
                </a:ext>
              </a:extLst>
            </p:cNvPr>
            <p:cNvGrpSpPr>
              <a:grpSpLocks/>
            </p:cNvGrpSpPr>
            <p:nvPr/>
          </p:nvGrpSpPr>
          <p:grpSpPr bwMode="auto">
            <a:xfrm>
              <a:off x="240" y="1071"/>
              <a:ext cx="1361" cy="1364"/>
              <a:chOff x="240" y="1071"/>
              <a:chExt cx="1361" cy="1364"/>
            </a:xfrm>
          </p:grpSpPr>
          <p:grpSp>
            <p:nvGrpSpPr>
              <p:cNvPr id="58414" name="Group 12">
                <a:extLst>
                  <a:ext uri="{FF2B5EF4-FFF2-40B4-BE49-F238E27FC236}">
                    <a16:creationId xmlns:a16="http://schemas.microsoft.com/office/drawing/2014/main" xmlns="" id="{97158FD7-CAEE-4805-9A32-836925D486F3}"/>
                  </a:ext>
                </a:extLst>
              </p:cNvPr>
              <p:cNvGrpSpPr>
                <a:grpSpLocks/>
              </p:cNvGrpSpPr>
              <p:nvPr/>
            </p:nvGrpSpPr>
            <p:grpSpPr bwMode="auto">
              <a:xfrm>
                <a:off x="240" y="1111"/>
                <a:ext cx="1361" cy="1324"/>
                <a:chOff x="612" y="1063"/>
                <a:chExt cx="1361" cy="1324"/>
              </a:xfrm>
            </p:grpSpPr>
            <p:sp>
              <p:nvSpPr>
                <p:cNvPr id="58416" name="Rectangle 13">
                  <a:extLst>
                    <a:ext uri="{FF2B5EF4-FFF2-40B4-BE49-F238E27FC236}">
                      <a16:creationId xmlns:a16="http://schemas.microsoft.com/office/drawing/2014/main" xmlns="" id="{A01294F7-C2D9-4625-AFD8-AA3573D6461A}"/>
                    </a:ext>
                  </a:extLst>
                </p:cNvPr>
                <p:cNvSpPr>
                  <a:spLocks noChangeArrowheads="1"/>
                </p:cNvSpPr>
                <p:nvPr/>
              </p:nvSpPr>
              <p:spPr bwMode="auto">
                <a:xfrm>
                  <a:off x="612" y="2296"/>
                  <a:ext cx="1361" cy="91"/>
                </a:xfrm>
                <a:prstGeom prst="rect">
                  <a:avLst/>
                </a:prstGeom>
                <a:gradFill rotWithShape="1">
                  <a:gsLst>
                    <a:gs pos="0">
                      <a:srgbClr val="5A4171"/>
                    </a:gs>
                    <a:gs pos="50000">
                      <a:srgbClr val="B6A1C9"/>
                    </a:gs>
                    <a:gs pos="100000">
                      <a:srgbClr val="5A4171"/>
                    </a:gs>
                  </a:gsLst>
                  <a:lin ang="5400000" scaled="1"/>
                </a:gradFill>
                <a:ln w="9525">
                  <a:solidFill>
                    <a:srgbClr val="5A417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417" name="Line 14">
                  <a:extLst>
                    <a:ext uri="{FF2B5EF4-FFF2-40B4-BE49-F238E27FC236}">
                      <a16:creationId xmlns:a16="http://schemas.microsoft.com/office/drawing/2014/main" xmlns="" id="{F5ECC40C-E6C4-46EB-956E-EBD9992253F2}"/>
                    </a:ext>
                  </a:extLst>
                </p:cNvPr>
                <p:cNvSpPr>
                  <a:spLocks noChangeShapeType="1"/>
                </p:cNvSpPr>
                <p:nvPr/>
              </p:nvSpPr>
              <p:spPr bwMode="auto">
                <a:xfrm flipV="1">
                  <a:off x="657" y="1071"/>
                  <a:ext cx="635" cy="1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8418" name="Line 15">
                  <a:extLst>
                    <a:ext uri="{FF2B5EF4-FFF2-40B4-BE49-F238E27FC236}">
                      <a16:creationId xmlns:a16="http://schemas.microsoft.com/office/drawing/2014/main" xmlns="" id="{7464AE9F-0EE4-4738-A993-4C550BEC7C36}"/>
                    </a:ext>
                  </a:extLst>
                </p:cNvPr>
                <p:cNvSpPr>
                  <a:spLocks noChangeShapeType="1"/>
                </p:cNvSpPr>
                <p:nvPr/>
              </p:nvSpPr>
              <p:spPr bwMode="auto">
                <a:xfrm flipH="1" flipV="1">
                  <a:off x="1290" y="1063"/>
                  <a:ext cx="635" cy="1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sp>
            <p:nvSpPr>
              <p:cNvPr id="58415" name="Oval 16">
                <a:extLst>
                  <a:ext uri="{FF2B5EF4-FFF2-40B4-BE49-F238E27FC236}">
                    <a16:creationId xmlns:a16="http://schemas.microsoft.com/office/drawing/2014/main" xmlns="" id="{1F719126-22C7-46CB-B565-9D6356266DFE}"/>
                  </a:ext>
                </a:extLst>
              </p:cNvPr>
              <p:cNvSpPr>
                <a:spLocks noChangeArrowheads="1"/>
              </p:cNvSpPr>
              <p:nvPr/>
            </p:nvSpPr>
            <p:spPr bwMode="auto">
              <a:xfrm>
                <a:off x="875" y="1071"/>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sp>
          <p:nvSpPr>
            <p:cNvPr id="58412" name="AutoShape 17">
              <a:extLst>
                <a:ext uri="{FF2B5EF4-FFF2-40B4-BE49-F238E27FC236}">
                  <a16:creationId xmlns:a16="http://schemas.microsoft.com/office/drawing/2014/main" xmlns="" id="{89EEF0A1-5503-4362-9765-5714624BF5B4}"/>
                </a:ext>
              </a:extLst>
            </p:cNvPr>
            <p:cNvSpPr>
              <a:spLocks noChangeArrowheads="1"/>
            </p:cNvSpPr>
            <p:nvPr/>
          </p:nvSpPr>
          <p:spPr bwMode="auto">
            <a:xfrm>
              <a:off x="244" y="2117"/>
              <a:ext cx="136" cy="227"/>
            </a:xfrm>
            <a:prstGeom prst="rtTriangle">
              <a:avLst/>
            </a:prstGeom>
            <a:gradFill rotWithShape="1">
              <a:gsLst>
                <a:gs pos="0">
                  <a:srgbClr val="5A4171"/>
                </a:gs>
                <a:gs pos="50000">
                  <a:srgbClr val="B6A1C9"/>
                </a:gs>
                <a:gs pos="100000">
                  <a:srgbClr val="5A4171"/>
                </a:gs>
              </a:gsLst>
              <a:lin ang="5400000" scaled="1"/>
            </a:gradFill>
            <a:ln w="9525">
              <a:solidFill>
                <a:srgbClr val="5A417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413" name="AutoShape 18">
              <a:extLst>
                <a:ext uri="{FF2B5EF4-FFF2-40B4-BE49-F238E27FC236}">
                  <a16:creationId xmlns:a16="http://schemas.microsoft.com/office/drawing/2014/main" xmlns="" id="{F035D1C0-96B6-400E-BAB0-D821C10F21AC}"/>
                </a:ext>
              </a:extLst>
            </p:cNvPr>
            <p:cNvSpPr>
              <a:spLocks noChangeArrowheads="1"/>
            </p:cNvSpPr>
            <p:nvPr/>
          </p:nvSpPr>
          <p:spPr bwMode="auto">
            <a:xfrm flipH="1">
              <a:off x="1465" y="2115"/>
              <a:ext cx="136" cy="227"/>
            </a:xfrm>
            <a:prstGeom prst="rtTriangle">
              <a:avLst/>
            </a:prstGeom>
            <a:gradFill rotWithShape="1">
              <a:gsLst>
                <a:gs pos="0">
                  <a:srgbClr val="5A4171"/>
                </a:gs>
                <a:gs pos="50000">
                  <a:srgbClr val="B6A1C9"/>
                </a:gs>
                <a:gs pos="100000">
                  <a:srgbClr val="5A4171"/>
                </a:gs>
              </a:gsLst>
              <a:lin ang="5400000" scaled="1"/>
            </a:gradFill>
            <a:ln w="9525">
              <a:solidFill>
                <a:srgbClr val="5A417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grpSp>
        <p:nvGrpSpPr>
          <p:cNvPr id="71709" name="Group 29">
            <a:extLst>
              <a:ext uri="{FF2B5EF4-FFF2-40B4-BE49-F238E27FC236}">
                <a16:creationId xmlns:a16="http://schemas.microsoft.com/office/drawing/2014/main" xmlns="" id="{03276F2A-3F5D-47AC-AF41-E356852A62F0}"/>
              </a:ext>
            </a:extLst>
          </p:cNvPr>
          <p:cNvGrpSpPr>
            <a:grpSpLocks/>
          </p:cNvGrpSpPr>
          <p:nvPr/>
        </p:nvGrpSpPr>
        <p:grpSpPr bwMode="auto">
          <a:xfrm>
            <a:off x="6199585" y="1344216"/>
            <a:ext cx="1338263" cy="1341834"/>
            <a:chOff x="240" y="1071"/>
            <a:chExt cx="1361" cy="1364"/>
          </a:xfrm>
        </p:grpSpPr>
        <p:grpSp>
          <p:nvGrpSpPr>
            <p:cNvPr id="58403" name="Group 30">
              <a:extLst>
                <a:ext uri="{FF2B5EF4-FFF2-40B4-BE49-F238E27FC236}">
                  <a16:creationId xmlns:a16="http://schemas.microsoft.com/office/drawing/2014/main" xmlns="" id="{611BFCA4-F1F5-4EDF-A1E2-37B71C081C37}"/>
                </a:ext>
              </a:extLst>
            </p:cNvPr>
            <p:cNvGrpSpPr>
              <a:grpSpLocks/>
            </p:cNvGrpSpPr>
            <p:nvPr/>
          </p:nvGrpSpPr>
          <p:grpSpPr bwMode="auto">
            <a:xfrm>
              <a:off x="240" y="1071"/>
              <a:ext cx="1361" cy="1364"/>
              <a:chOff x="240" y="1071"/>
              <a:chExt cx="1361" cy="1364"/>
            </a:xfrm>
          </p:grpSpPr>
          <p:grpSp>
            <p:nvGrpSpPr>
              <p:cNvPr id="58406" name="Group 31">
                <a:extLst>
                  <a:ext uri="{FF2B5EF4-FFF2-40B4-BE49-F238E27FC236}">
                    <a16:creationId xmlns:a16="http://schemas.microsoft.com/office/drawing/2014/main" xmlns="" id="{C9A947AD-5A3D-4CDB-B9A0-C754D98A1DDA}"/>
                  </a:ext>
                </a:extLst>
              </p:cNvPr>
              <p:cNvGrpSpPr>
                <a:grpSpLocks/>
              </p:cNvGrpSpPr>
              <p:nvPr/>
            </p:nvGrpSpPr>
            <p:grpSpPr bwMode="auto">
              <a:xfrm>
                <a:off x="240" y="1111"/>
                <a:ext cx="1361" cy="1324"/>
                <a:chOff x="612" y="1063"/>
                <a:chExt cx="1361" cy="1324"/>
              </a:xfrm>
            </p:grpSpPr>
            <p:sp>
              <p:nvSpPr>
                <p:cNvPr id="58408" name="Rectangle 32">
                  <a:extLst>
                    <a:ext uri="{FF2B5EF4-FFF2-40B4-BE49-F238E27FC236}">
                      <a16:creationId xmlns:a16="http://schemas.microsoft.com/office/drawing/2014/main" xmlns="" id="{A59805F4-D84A-42DA-9434-37013109B73F}"/>
                    </a:ext>
                  </a:extLst>
                </p:cNvPr>
                <p:cNvSpPr>
                  <a:spLocks noChangeArrowheads="1"/>
                </p:cNvSpPr>
                <p:nvPr/>
              </p:nvSpPr>
              <p:spPr bwMode="auto">
                <a:xfrm>
                  <a:off x="612" y="2296"/>
                  <a:ext cx="1361" cy="91"/>
                </a:xfrm>
                <a:prstGeom prst="rect">
                  <a:avLst/>
                </a:prstGeom>
                <a:gradFill rotWithShape="1">
                  <a:gsLst>
                    <a:gs pos="0">
                      <a:srgbClr val="5A4171"/>
                    </a:gs>
                    <a:gs pos="50000">
                      <a:srgbClr val="B6A1C9"/>
                    </a:gs>
                    <a:gs pos="100000">
                      <a:srgbClr val="5A4171"/>
                    </a:gs>
                  </a:gsLst>
                  <a:lin ang="5400000" scaled="1"/>
                </a:gradFill>
                <a:ln w="9525">
                  <a:solidFill>
                    <a:srgbClr val="5A417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409" name="Line 33">
                  <a:extLst>
                    <a:ext uri="{FF2B5EF4-FFF2-40B4-BE49-F238E27FC236}">
                      <a16:creationId xmlns:a16="http://schemas.microsoft.com/office/drawing/2014/main" xmlns="" id="{EBBEAE67-9053-4AF0-B0E5-487D151217C6}"/>
                    </a:ext>
                  </a:extLst>
                </p:cNvPr>
                <p:cNvSpPr>
                  <a:spLocks noChangeShapeType="1"/>
                </p:cNvSpPr>
                <p:nvPr/>
              </p:nvSpPr>
              <p:spPr bwMode="auto">
                <a:xfrm flipV="1">
                  <a:off x="657" y="1071"/>
                  <a:ext cx="635" cy="1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8410" name="Line 34">
                  <a:extLst>
                    <a:ext uri="{FF2B5EF4-FFF2-40B4-BE49-F238E27FC236}">
                      <a16:creationId xmlns:a16="http://schemas.microsoft.com/office/drawing/2014/main" xmlns="" id="{19058DC8-1684-41DC-A068-8E25B2EBACFE}"/>
                    </a:ext>
                  </a:extLst>
                </p:cNvPr>
                <p:cNvSpPr>
                  <a:spLocks noChangeShapeType="1"/>
                </p:cNvSpPr>
                <p:nvPr/>
              </p:nvSpPr>
              <p:spPr bwMode="auto">
                <a:xfrm flipH="1" flipV="1">
                  <a:off x="1290" y="1063"/>
                  <a:ext cx="635" cy="122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grpSp>
          <p:sp>
            <p:nvSpPr>
              <p:cNvPr id="58407" name="Oval 35">
                <a:extLst>
                  <a:ext uri="{FF2B5EF4-FFF2-40B4-BE49-F238E27FC236}">
                    <a16:creationId xmlns:a16="http://schemas.microsoft.com/office/drawing/2014/main" xmlns="" id="{826E39E0-40DF-420D-A5A0-351EB9C6B178}"/>
                  </a:ext>
                </a:extLst>
              </p:cNvPr>
              <p:cNvSpPr>
                <a:spLocks noChangeArrowheads="1"/>
              </p:cNvSpPr>
              <p:nvPr/>
            </p:nvSpPr>
            <p:spPr bwMode="auto">
              <a:xfrm>
                <a:off x="875" y="1071"/>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sp>
          <p:nvSpPr>
            <p:cNvPr id="58404" name="AutoShape 36">
              <a:extLst>
                <a:ext uri="{FF2B5EF4-FFF2-40B4-BE49-F238E27FC236}">
                  <a16:creationId xmlns:a16="http://schemas.microsoft.com/office/drawing/2014/main" xmlns="" id="{479DE0B2-9152-40E1-935E-AFFAE212FFE1}"/>
                </a:ext>
              </a:extLst>
            </p:cNvPr>
            <p:cNvSpPr>
              <a:spLocks noChangeArrowheads="1"/>
            </p:cNvSpPr>
            <p:nvPr/>
          </p:nvSpPr>
          <p:spPr bwMode="auto">
            <a:xfrm>
              <a:off x="244" y="2117"/>
              <a:ext cx="136" cy="227"/>
            </a:xfrm>
            <a:prstGeom prst="rtTriangle">
              <a:avLst/>
            </a:prstGeom>
            <a:gradFill rotWithShape="1">
              <a:gsLst>
                <a:gs pos="0">
                  <a:srgbClr val="5A4171"/>
                </a:gs>
                <a:gs pos="50000">
                  <a:srgbClr val="B6A1C9"/>
                </a:gs>
                <a:gs pos="100000">
                  <a:srgbClr val="5A4171"/>
                </a:gs>
              </a:gsLst>
              <a:lin ang="5400000" scaled="1"/>
            </a:gradFill>
            <a:ln w="9525">
              <a:solidFill>
                <a:srgbClr val="5A417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405" name="AutoShape 37">
              <a:extLst>
                <a:ext uri="{FF2B5EF4-FFF2-40B4-BE49-F238E27FC236}">
                  <a16:creationId xmlns:a16="http://schemas.microsoft.com/office/drawing/2014/main" xmlns="" id="{8AFEE168-5C39-435F-A7D0-962E6745CEE9}"/>
                </a:ext>
              </a:extLst>
            </p:cNvPr>
            <p:cNvSpPr>
              <a:spLocks noChangeArrowheads="1"/>
            </p:cNvSpPr>
            <p:nvPr/>
          </p:nvSpPr>
          <p:spPr bwMode="auto">
            <a:xfrm flipH="1">
              <a:off x="1465" y="2115"/>
              <a:ext cx="136" cy="227"/>
            </a:xfrm>
            <a:prstGeom prst="rtTriangle">
              <a:avLst/>
            </a:prstGeom>
            <a:gradFill rotWithShape="1">
              <a:gsLst>
                <a:gs pos="0">
                  <a:srgbClr val="5A4171"/>
                </a:gs>
                <a:gs pos="50000">
                  <a:srgbClr val="B6A1C9"/>
                </a:gs>
                <a:gs pos="100000">
                  <a:srgbClr val="5A4171"/>
                </a:gs>
              </a:gsLst>
              <a:lin ang="5400000" scaled="1"/>
            </a:gradFill>
            <a:ln w="9525">
              <a:solidFill>
                <a:srgbClr val="5A417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grpSp>
        <p:nvGrpSpPr>
          <p:cNvPr id="58372" name="Group 2">
            <a:extLst>
              <a:ext uri="{FF2B5EF4-FFF2-40B4-BE49-F238E27FC236}">
                <a16:creationId xmlns:a16="http://schemas.microsoft.com/office/drawing/2014/main" xmlns="" id="{5CD66F61-F9C9-45A3-94C0-D269D93A449A}"/>
              </a:ext>
            </a:extLst>
          </p:cNvPr>
          <p:cNvGrpSpPr>
            <a:grpSpLocks/>
          </p:cNvGrpSpPr>
          <p:nvPr/>
        </p:nvGrpSpPr>
        <p:grpSpPr bwMode="auto">
          <a:xfrm>
            <a:off x="4007644" y="1046560"/>
            <a:ext cx="1924050" cy="2725340"/>
            <a:chOff x="1804" y="800"/>
            <a:chExt cx="1921" cy="2721"/>
          </a:xfrm>
        </p:grpSpPr>
        <p:grpSp>
          <p:nvGrpSpPr>
            <p:cNvPr id="58399" name="Group 3">
              <a:extLst>
                <a:ext uri="{FF2B5EF4-FFF2-40B4-BE49-F238E27FC236}">
                  <a16:creationId xmlns:a16="http://schemas.microsoft.com/office/drawing/2014/main" xmlns="" id="{BDAC251F-CB24-4BDF-9D05-89C0ED939ACA}"/>
                </a:ext>
              </a:extLst>
            </p:cNvPr>
            <p:cNvGrpSpPr>
              <a:grpSpLocks/>
            </p:cNvGrpSpPr>
            <p:nvPr/>
          </p:nvGrpSpPr>
          <p:grpSpPr bwMode="auto">
            <a:xfrm>
              <a:off x="1804" y="800"/>
              <a:ext cx="1921" cy="2721"/>
              <a:chOff x="1661" y="1253"/>
              <a:chExt cx="1633" cy="2313"/>
            </a:xfrm>
          </p:grpSpPr>
          <p:sp>
            <p:nvSpPr>
              <p:cNvPr id="58401" name="AutoShape 4">
                <a:extLst>
                  <a:ext uri="{FF2B5EF4-FFF2-40B4-BE49-F238E27FC236}">
                    <a16:creationId xmlns:a16="http://schemas.microsoft.com/office/drawing/2014/main" xmlns="" id="{67503F18-5B69-46B3-B9B2-0B03A9EB3538}"/>
                  </a:ext>
                </a:extLst>
              </p:cNvPr>
              <p:cNvSpPr>
                <a:spLocks noChangeArrowheads="1"/>
              </p:cNvSpPr>
              <p:nvPr/>
            </p:nvSpPr>
            <p:spPr bwMode="auto">
              <a:xfrm>
                <a:off x="2381" y="1253"/>
                <a:ext cx="227" cy="2268"/>
              </a:xfrm>
              <a:prstGeom prst="roundRect">
                <a:avLst>
                  <a:gd name="adj" fmla="val 16667"/>
                </a:avLst>
              </a:prstGeom>
              <a:gradFill rotWithShape="1">
                <a:gsLst>
                  <a:gs pos="0">
                    <a:srgbClr val="5B5B5B"/>
                  </a:gs>
                  <a:gs pos="50000">
                    <a:srgbClr val="B9BAB0"/>
                  </a:gs>
                  <a:gs pos="100000">
                    <a:srgbClr val="5B5B5B"/>
                  </a:gs>
                </a:gsLst>
                <a:lin ang="0" scaled="1"/>
              </a:gradFill>
              <a:ln w="9525">
                <a:solidFill>
                  <a:srgbClr val="5B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402" name="AutoShape 5">
                <a:extLst>
                  <a:ext uri="{FF2B5EF4-FFF2-40B4-BE49-F238E27FC236}">
                    <a16:creationId xmlns:a16="http://schemas.microsoft.com/office/drawing/2014/main" xmlns="" id="{BB37862A-72CC-4C75-9CCA-4A53266C2718}"/>
                  </a:ext>
                </a:extLst>
              </p:cNvPr>
              <p:cNvSpPr>
                <a:spLocks noChangeArrowheads="1"/>
              </p:cNvSpPr>
              <p:nvPr/>
            </p:nvSpPr>
            <p:spPr bwMode="auto">
              <a:xfrm rot="16200000" flipV="1">
                <a:off x="2387" y="2659"/>
                <a:ext cx="181" cy="1633"/>
              </a:xfrm>
              <a:prstGeom prst="roundRect">
                <a:avLst>
                  <a:gd name="adj" fmla="val 50000"/>
                </a:avLst>
              </a:prstGeom>
              <a:gradFill rotWithShape="1">
                <a:gsLst>
                  <a:gs pos="0">
                    <a:srgbClr val="5B5B5B"/>
                  </a:gs>
                  <a:gs pos="50000">
                    <a:srgbClr val="B9BAB0"/>
                  </a:gs>
                  <a:gs pos="100000">
                    <a:srgbClr val="5B5B5B"/>
                  </a:gs>
                </a:gsLst>
                <a:lin ang="5400000" scaled="1"/>
              </a:gradFill>
              <a:ln w="9525">
                <a:solidFill>
                  <a:srgbClr val="5B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sp>
          <p:nvSpPr>
            <p:cNvPr id="58400" name="AutoShape 6">
              <a:extLst>
                <a:ext uri="{FF2B5EF4-FFF2-40B4-BE49-F238E27FC236}">
                  <a16:creationId xmlns:a16="http://schemas.microsoft.com/office/drawing/2014/main" xmlns="" id="{081D5160-140F-4145-8F25-06A2E6483C24}"/>
                </a:ext>
              </a:extLst>
            </p:cNvPr>
            <p:cNvSpPr>
              <a:spLocks noChangeArrowheads="1"/>
            </p:cNvSpPr>
            <p:nvPr/>
          </p:nvSpPr>
          <p:spPr bwMode="auto">
            <a:xfrm rot="-5400000">
              <a:off x="2625" y="2979"/>
              <a:ext cx="324" cy="317"/>
            </a:xfrm>
            <a:prstGeom prst="roundRect">
              <a:avLst>
                <a:gd name="adj" fmla="val 16667"/>
              </a:avLst>
            </a:prstGeom>
            <a:gradFill rotWithShape="1">
              <a:gsLst>
                <a:gs pos="0">
                  <a:srgbClr val="B9BAB0"/>
                </a:gs>
                <a:gs pos="50000">
                  <a:srgbClr val="5B5B5B"/>
                </a:gs>
                <a:gs pos="100000">
                  <a:srgbClr val="B9BAB0"/>
                </a:gs>
              </a:gsLst>
              <a:lin ang="5400000" scaled="1"/>
            </a:gradFill>
            <a:ln w="9525">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grpSp>
        <p:nvGrpSpPr>
          <p:cNvPr id="71687" name="Group 7">
            <a:extLst>
              <a:ext uri="{FF2B5EF4-FFF2-40B4-BE49-F238E27FC236}">
                <a16:creationId xmlns:a16="http://schemas.microsoft.com/office/drawing/2014/main" xmlns="" id="{32A997EC-7E2F-4F07-8E44-E9280B347335}"/>
              </a:ext>
            </a:extLst>
          </p:cNvPr>
          <p:cNvGrpSpPr>
            <a:grpSpLocks/>
          </p:cNvGrpSpPr>
          <p:nvPr/>
        </p:nvGrpSpPr>
        <p:grpSpPr bwMode="auto">
          <a:xfrm>
            <a:off x="2865835" y="1287067"/>
            <a:ext cx="4221956" cy="182165"/>
            <a:chOff x="832" y="1370"/>
            <a:chExt cx="3590" cy="155"/>
          </a:xfrm>
        </p:grpSpPr>
        <p:sp>
          <p:nvSpPr>
            <p:cNvPr id="58397" name="AutoShape 8">
              <a:extLst>
                <a:ext uri="{FF2B5EF4-FFF2-40B4-BE49-F238E27FC236}">
                  <a16:creationId xmlns:a16="http://schemas.microsoft.com/office/drawing/2014/main" xmlns="" id="{3C76730F-EA44-4093-B185-4F187FC059A1}"/>
                </a:ext>
              </a:extLst>
            </p:cNvPr>
            <p:cNvSpPr>
              <a:spLocks noChangeArrowheads="1"/>
            </p:cNvSpPr>
            <p:nvPr/>
          </p:nvSpPr>
          <p:spPr bwMode="auto">
            <a:xfrm>
              <a:off x="832" y="1370"/>
              <a:ext cx="3590" cy="155"/>
            </a:xfrm>
            <a:prstGeom prst="roundRect">
              <a:avLst>
                <a:gd name="adj" fmla="val 16667"/>
              </a:avLst>
            </a:prstGeom>
            <a:gradFill rotWithShape="1">
              <a:gsLst>
                <a:gs pos="0">
                  <a:srgbClr val="5B5B5B"/>
                </a:gs>
                <a:gs pos="50000">
                  <a:srgbClr val="B9BAB0"/>
                </a:gs>
                <a:gs pos="100000">
                  <a:srgbClr val="5B5B5B"/>
                </a:gs>
              </a:gsLst>
              <a:lin ang="5400000" scaled="1"/>
            </a:gradFill>
            <a:ln w="9525">
              <a:solidFill>
                <a:srgbClr val="5B5B5B"/>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398" name="Oval 9">
              <a:extLst>
                <a:ext uri="{FF2B5EF4-FFF2-40B4-BE49-F238E27FC236}">
                  <a16:creationId xmlns:a16="http://schemas.microsoft.com/office/drawing/2014/main" xmlns="" id="{834FBB97-5C5D-43C3-9215-E2F26A0F68F5}"/>
                </a:ext>
              </a:extLst>
            </p:cNvPr>
            <p:cNvSpPr>
              <a:spLocks noChangeArrowheads="1"/>
            </p:cNvSpPr>
            <p:nvPr/>
          </p:nvSpPr>
          <p:spPr bwMode="auto">
            <a:xfrm>
              <a:off x="2588" y="1403"/>
              <a:ext cx="90" cy="9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grpSp>
        <p:nvGrpSpPr>
          <p:cNvPr id="71699" name="Group 19">
            <a:extLst>
              <a:ext uri="{FF2B5EF4-FFF2-40B4-BE49-F238E27FC236}">
                <a16:creationId xmlns:a16="http://schemas.microsoft.com/office/drawing/2014/main" xmlns="" id="{14036D79-2BB3-445F-953D-603AE091472C}"/>
              </a:ext>
            </a:extLst>
          </p:cNvPr>
          <p:cNvGrpSpPr>
            <a:grpSpLocks/>
          </p:cNvGrpSpPr>
          <p:nvPr/>
        </p:nvGrpSpPr>
        <p:grpSpPr bwMode="auto">
          <a:xfrm rot="-10004495">
            <a:off x="6413898" y="2195513"/>
            <a:ext cx="445294" cy="391716"/>
            <a:chOff x="703" y="3294"/>
            <a:chExt cx="351" cy="308"/>
          </a:xfrm>
        </p:grpSpPr>
        <p:sp>
          <p:nvSpPr>
            <p:cNvPr id="71700" name="Oval 20">
              <a:extLst>
                <a:ext uri="{FF2B5EF4-FFF2-40B4-BE49-F238E27FC236}">
                  <a16:creationId xmlns:a16="http://schemas.microsoft.com/office/drawing/2014/main" xmlns="" id="{3A713AA0-C4DB-45B5-8C8D-6B2FC20DAB66}"/>
                </a:ext>
              </a:extLst>
            </p:cNvPr>
            <p:cNvSpPr>
              <a:spLocks noChangeArrowheads="1"/>
            </p:cNvSpPr>
            <p:nvPr/>
          </p:nvSpPr>
          <p:spPr bwMode="auto">
            <a:xfrm>
              <a:off x="943" y="3369"/>
              <a:ext cx="132"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sp>
          <p:nvSpPr>
            <p:cNvPr id="58395" name="Oval 21">
              <a:extLst>
                <a:ext uri="{FF2B5EF4-FFF2-40B4-BE49-F238E27FC236}">
                  <a16:creationId xmlns:a16="http://schemas.microsoft.com/office/drawing/2014/main" xmlns="" id="{7AFD2311-8117-48FC-9F5F-1FC7E2EFFBC7}"/>
                </a:ext>
              </a:extLst>
            </p:cNvPr>
            <p:cNvSpPr>
              <a:spLocks noChangeArrowheads="1"/>
            </p:cNvSpPr>
            <p:nvPr/>
          </p:nvSpPr>
          <p:spPr bwMode="auto">
            <a:xfrm>
              <a:off x="703" y="3294"/>
              <a:ext cx="272" cy="272"/>
            </a:xfrm>
            <a:prstGeom prst="ellipse">
              <a:avLst/>
            </a:prstGeom>
            <a:gradFill rotWithShape="1">
              <a:gsLst>
                <a:gs pos="0">
                  <a:schemeClr val="bg1"/>
                </a:gs>
                <a:gs pos="100000">
                  <a:srgbClr val="0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71702" name="Oval 22">
              <a:extLst>
                <a:ext uri="{FF2B5EF4-FFF2-40B4-BE49-F238E27FC236}">
                  <a16:creationId xmlns:a16="http://schemas.microsoft.com/office/drawing/2014/main" xmlns="" id="{AECECC70-7769-413A-BC22-D00A5766381F}"/>
                </a:ext>
              </a:extLst>
            </p:cNvPr>
            <p:cNvSpPr>
              <a:spLocks noChangeArrowheads="1"/>
            </p:cNvSpPr>
            <p:nvPr/>
          </p:nvSpPr>
          <p:spPr bwMode="auto">
            <a:xfrm>
              <a:off x="821" y="3471"/>
              <a:ext cx="132"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grpSp>
      <p:grpSp>
        <p:nvGrpSpPr>
          <p:cNvPr id="71703" name="Group 23">
            <a:extLst>
              <a:ext uri="{FF2B5EF4-FFF2-40B4-BE49-F238E27FC236}">
                <a16:creationId xmlns:a16="http://schemas.microsoft.com/office/drawing/2014/main" xmlns="" id="{02EC2E44-5E64-48B1-8A44-E0DF55FC28CC}"/>
              </a:ext>
            </a:extLst>
          </p:cNvPr>
          <p:cNvGrpSpPr>
            <a:grpSpLocks/>
          </p:cNvGrpSpPr>
          <p:nvPr/>
        </p:nvGrpSpPr>
        <p:grpSpPr bwMode="auto">
          <a:xfrm>
            <a:off x="2856310" y="2457450"/>
            <a:ext cx="272653" cy="176213"/>
            <a:chOff x="1961" y="2931"/>
            <a:chExt cx="236" cy="152"/>
          </a:xfrm>
        </p:grpSpPr>
        <p:sp>
          <p:nvSpPr>
            <p:cNvPr id="71704" name="Oval 24">
              <a:extLst>
                <a:ext uri="{FF2B5EF4-FFF2-40B4-BE49-F238E27FC236}">
                  <a16:creationId xmlns:a16="http://schemas.microsoft.com/office/drawing/2014/main" xmlns="" id="{8984345F-75EE-45E3-A81B-35AD54CA96B4}"/>
                </a:ext>
              </a:extLst>
            </p:cNvPr>
            <p:cNvSpPr>
              <a:spLocks noChangeArrowheads="1"/>
            </p:cNvSpPr>
            <p:nvPr/>
          </p:nvSpPr>
          <p:spPr bwMode="auto">
            <a:xfrm>
              <a:off x="1961" y="2931"/>
              <a:ext cx="136"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sp>
          <p:nvSpPr>
            <p:cNvPr id="71705" name="Oval 25">
              <a:extLst>
                <a:ext uri="{FF2B5EF4-FFF2-40B4-BE49-F238E27FC236}">
                  <a16:creationId xmlns:a16="http://schemas.microsoft.com/office/drawing/2014/main" xmlns="" id="{78838020-68E2-4CD6-9B9F-9D90EC3182A3}"/>
                </a:ext>
              </a:extLst>
            </p:cNvPr>
            <p:cNvSpPr>
              <a:spLocks noChangeArrowheads="1"/>
            </p:cNvSpPr>
            <p:nvPr/>
          </p:nvSpPr>
          <p:spPr bwMode="auto">
            <a:xfrm>
              <a:off x="2061" y="2947"/>
              <a:ext cx="136"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grpSp>
      <p:grpSp>
        <p:nvGrpSpPr>
          <p:cNvPr id="71706" name="Group 26">
            <a:extLst>
              <a:ext uri="{FF2B5EF4-FFF2-40B4-BE49-F238E27FC236}">
                <a16:creationId xmlns:a16="http://schemas.microsoft.com/office/drawing/2014/main" xmlns="" id="{48F1E53C-C89E-4AEF-93BC-6F721570E648}"/>
              </a:ext>
            </a:extLst>
          </p:cNvPr>
          <p:cNvGrpSpPr>
            <a:grpSpLocks/>
          </p:cNvGrpSpPr>
          <p:nvPr/>
        </p:nvGrpSpPr>
        <p:grpSpPr bwMode="auto">
          <a:xfrm>
            <a:off x="3071813" y="2286000"/>
            <a:ext cx="589360" cy="329804"/>
            <a:chOff x="1894" y="2432"/>
            <a:chExt cx="487" cy="272"/>
          </a:xfrm>
        </p:grpSpPr>
        <p:sp>
          <p:nvSpPr>
            <p:cNvPr id="58390" name="Oval 27">
              <a:extLst>
                <a:ext uri="{FF2B5EF4-FFF2-40B4-BE49-F238E27FC236}">
                  <a16:creationId xmlns:a16="http://schemas.microsoft.com/office/drawing/2014/main" xmlns="" id="{6861B09C-197D-449D-91F6-86ACE60E344E}"/>
                </a:ext>
              </a:extLst>
            </p:cNvPr>
            <p:cNvSpPr>
              <a:spLocks noChangeArrowheads="1"/>
            </p:cNvSpPr>
            <p:nvPr/>
          </p:nvSpPr>
          <p:spPr bwMode="auto">
            <a:xfrm>
              <a:off x="1894" y="2432"/>
              <a:ext cx="272" cy="272"/>
            </a:xfrm>
            <a:prstGeom prst="ellipse">
              <a:avLst/>
            </a:prstGeom>
            <a:gradFill rotWithShape="1">
              <a:gsLst>
                <a:gs pos="0">
                  <a:schemeClr val="bg1"/>
                </a:gs>
                <a:gs pos="100000">
                  <a:srgbClr val="0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58391" name="Oval 28">
              <a:extLst>
                <a:ext uri="{FF2B5EF4-FFF2-40B4-BE49-F238E27FC236}">
                  <a16:creationId xmlns:a16="http://schemas.microsoft.com/office/drawing/2014/main" xmlns="" id="{22AC9B24-603C-4FFF-8932-26A1726F1F9D}"/>
                </a:ext>
              </a:extLst>
            </p:cNvPr>
            <p:cNvSpPr>
              <a:spLocks noChangeArrowheads="1"/>
            </p:cNvSpPr>
            <p:nvPr/>
          </p:nvSpPr>
          <p:spPr bwMode="auto">
            <a:xfrm>
              <a:off x="2109" y="2432"/>
              <a:ext cx="272" cy="272"/>
            </a:xfrm>
            <a:prstGeom prst="ellipse">
              <a:avLst/>
            </a:prstGeom>
            <a:gradFill rotWithShape="1">
              <a:gsLst>
                <a:gs pos="0">
                  <a:schemeClr val="bg1"/>
                </a:gs>
                <a:gs pos="100000">
                  <a:srgbClr val="0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grpSp>
      <p:grpSp>
        <p:nvGrpSpPr>
          <p:cNvPr id="71718" name="Group 38">
            <a:extLst>
              <a:ext uri="{FF2B5EF4-FFF2-40B4-BE49-F238E27FC236}">
                <a16:creationId xmlns:a16="http://schemas.microsoft.com/office/drawing/2014/main" xmlns="" id="{F6298CC0-E420-4CDB-B353-0283EC84FEC6}"/>
              </a:ext>
            </a:extLst>
          </p:cNvPr>
          <p:cNvGrpSpPr>
            <a:grpSpLocks/>
          </p:cNvGrpSpPr>
          <p:nvPr/>
        </p:nvGrpSpPr>
        <p:grpSpPr bwMode="auto">
          <a:xfrm rot="-4604495">
            <a:off x="6974682" y="2199084"/>
            <a:ext cx="452438" cy="397669"/>
            <a:chOff x="703" y="3294"/>
            <a:chExt cx="351" cy="308"/>
          </a:xfrm>
        </p:grpSpPr>
        <p:sp>
          <p:nvSpPr>
            <p:cNvPr id="71719" name="Oval 39">
              <a:extLst>
                <a:ext uri="{FF2B5EF4-FFF2-40B4-BE49-F238E27FC236}">
                  <a16:creationId xmlns:a16="http://schemas.microsoft.com/office/drawing/2014/main" xmlns="" id="{4C3565C7-1FA1-4C66-B32F-F1FC260AE8F8}"/>
                </a:ext>
              </a:extLst>
            </p:cNvPr>
            <p:cNvSpPr>
              <a:spLocks noChangeArrowheads="1"/>
            </p:cNvSpPr>
            <p:nvPr/>
          </p:nvSpPr>
          <p:spPr bwMode="auto">
            <a:xfrm>
              <a:off x="931" y="3354"/>
              <a:ext cx="139"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sp>
          <p:nvSpPr>
            <p:cNvPr id="58388" name="Oval 40">
              <a:extLst>
                <a:ext uri="{FF2B5EF4-FFF2-40B4-BE49-F238E27FC236}">
                  <a16:creationId xmlns:a16="http://schemas.microsoft.com/office/drawing/2014/main" xmlns="" id="{C54A2838-D136-4588-B509-CB40AABFEDF2}"/>
                </a:ext>
              </a:extLst>
            </p:cNvPr>
            <p:cNvSpPr>
              <a:spLocks noChangeArrowheads="1"/>
            </p:cNvSpPr>
            <p:nvPr/>
          </p:nvSpPr>
          <p:spPr bwMode="auto">
            <a:xfrm>
              <a:off x="703" y="3294"/>
              <a:ext cx="272" cy="272"/>
            </a:xfrm>
            <a:prstGeom prst="ellipse">
              <a:avLst/>
            </a:prstGeom>
            <a:gradFill rotWithShape="1">
              <a:gsLst>
                <a:gs pos="0">
                  <a:schemeClr val="bg1"/>
                </a:gs>
                <a:gs pos="100000">
                  <a:srgbClr val="008080"/>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nSpc>
                  <a:spcPct val="100000"/>
                </a:lnSpc>
                <a:spcBef>
                  <a:spcPct val="0"/>
                </a:spcBef>
                <a:buClrTx/>
                <a:buSzTx/>
                <a:buFontTx/>
                <a:buNone/>
              </a:pPr>
              <a:endParaRPr lang="en-US" altLang="en-US" sz="1350">
                <a:latin typeface="Arial" panose="020B0604020202020204" pitchFamily="34" charset="0"/>
              </a:endParaRPr>
            </a:p>
          </p:txBody>
        </p:sp>
        <p:sp>
          <p:nvSpPr>
            <p:cNvPr id="71721" name="Oval 41">
              <a:extLst>
                <a:ext uri="{FF2B5EF4-FFF2-40B4-BE49-F238E27FC236}">
                  <a16:creationId xmlns:a16="http://schemas.microsoft.com/office/drawing/2014/main" xmlns="" id="{DE7B3E0A-DDFB-468F-896E-129F865D7D52}"/>
                </a:ext>
              </a:extLst>
            </p:cNvPr>
            <p:cNvSpPr>
              <a:spLocks noChangeArrowheads="1"/>
            </p:cNvSpPr>
            <p:nvPr/>
          </p:nvSpPr>
          <p:spPr bwMode="auto">
            <a:xfrm>
              <a:off x="810" y="3457"/>
              <a:ext cx="139"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grpSp>
      <p:grpSp>
        <p:nvGrpSpPr>
          <p:cNvPr id="71722" name="Group 42">
            <a:extLst>
              <a:ext uri="{FF2B5EF4-FFF2-40B4-BE49-F238E27FC236}">
                <a16:creationId xmlns:a16="http://schemas.microsoft.com/office/drawing/2014/main" xmlns="" id="{291A0E73-55D4-446C-8521-928DC8D738AB}"/>
              </a:ext>
            </a:extLst>
          </p:cNvPr>
          <p:cNvGrpSpPr>
            <a:grpSpLocks/>
          </p:cNvGrpSpPr>
          <p:nvPr/>
        </p:nvGrpSpPr>
        <p:grpSpPr bwMode="auto">
          <a:xfrm flipH="1">
            <a:off x="2557462" y="2452687"/>
            <a:ext cx="272654" cy="176213"/>
            <a:chOff x="1961" y="2931"/>
            <a:chExt cx="236" cy="152"/>
          </a:xfrm>
        </p:grpSpPr>
        <p:sp>
          <p:nvSpPr>
            <p:cNvPr id="71723" name="Oval 43">
              <a:extLst>
                <a:ext uri="{FF2B5EF4-FFF2-40B4-BE49-F238E27FC236}">
                  <a16:creationId xmlns:a16="http://schemas.microsoft.com/office/drawing/2014/main" xmlns="" id="{9D971A71-313B-49DD-A346-C14043647749}"/>
                </a:ext>
              </a:extLst>
            </p:cNvPr>
            <p:cNvSpPr>
              <a:spLocks noChangeArrowheads="1"/>
            </p:cNvSpPr>
            <p:nvPr/>
          </p:nvSpPr>
          <p:spPr bwMode="auto">
            <a:xfrm>
              <a:off x="1961" y="2931"/>
              <a:ext cx="136"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sp>
          <p:nvSpPr>
            <p:cNvPr id="71724" name="Oval 44">
              <a:extLst>
                <a:ext uri="{FF2B5EF4-FFF2-40B4-BE49-F238E27FC236}">
                  <a16:creationId xmlns:a16="http://schemas.microsoft.com/office/drawing/2014/main" xmlns="" id="{14803CC3-3A1A-4CD7-8B5F-B65CA46AA85C}"/>
                </a:ext>
              </a:extLst>
            </p:cNvPr>
            <p:cNvSpPr>
              <a:spLocks noChangeArrowheads="1"/>
            </p:cNvSpPr>
            <p:nvPr/>
          </p:nvSpPr>
          <p:spPr bwMode="auto">
            <a:xfrm>
              <a:off x="2061" y="2947"/>
              <a:ext cx="136" cy="136"/>
            </a:xfrm>
            <a:prstGeom prst="ellipse">
              <a:avLst/>
            </a:prstGeom>
            <a:gradFill rotWithShape="1">
              <a:gsLst>
                <a:gs pos="0">
                  <a:schemeClr val="tx2">
                    <a:gamma/>
                    <a:tint val="24314"/>
                    <a:invGamma/>
                  </a:schemeClr>
                </a:gs>
                <a:gs pos="100000">
                  <a:schemeClr val="tx2"/>
                </a:gs>
              </a:gsLst>
              <a:path path="shape">
                <a:fillToRect l="50000" t="50000" r="50000" b="50000"/>
              </a:path>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sz="1050"/>
            </a:p>
          </p:txBody>
        </p:sp>
      </p:grpSp>
      <p:sp>
        <p:nvSpPr>
          <p:cNvPr id="71725" name="Line 45">
            <a:extLst>
              <a:ext uri="{FF2B5EF4-FFF2-40B4-BE49-F238E27FC236}">
                <a16:creationId xmlns:a16="http://schemas.microsoft.com/office/drawing/2014/main" xmlns="" id="{8B1E2913-629B-43F3-B03A-D1A58F0074CC}"/>
              </a:ext>
            </a:extLst>
          </p:cNvPr>
          <p:cNvSpPr>
            <a:spLocks noChangeShapeType="1"/>
          </p:cNvSpPr>
          <p:nvPr/>
        </p:nvSpPr>
        <p:spPr bwMode="auto">
          <a:xfrm>
            <a:off x="4245769" y="2605088"/>
            <a:ext cx="1544241" cy="1191"/>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8380" name="Line 46">
            <a:extLst>
              <a:ext uri="{FF2B5EF4-FFF2-40B4-BE49-F238E27FC236}">
                <a16:creationId xmlns:a16="http://schemas.microsoft.com/office/drawing/2014/main" xmlns="" id="{4BAD2DE9-EC5D-4A0E-B920-39F3049FB4FD}"/>
              </a:ext>
            </a:extLst>
          </p:cNvPr>
          <p:cNvSpPr>
            <a:spLocks noChangeShapeType="1"/>
          </p:cNvSpPr>
          <p:nvPr/>
        </p:nvSpPr>
        <p:spPr bwMode="auto">
          <a:xfrm>
            <a:off x="4235054" y="2605088"/>
            <a:ext cx="1544240" cy="1191"/>
          </a:xfrm>
          <a:prstGeom prst="line">
            <a:avLst/>
          </a:prstGeom>
          <a:noFill/>
          <a:ln w="57150">
            <a:solidFill>
              <a:schemeClr val="accent2"/>
            </a:solidFill>
            <a:prstDash val="lgDash"/>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050"/>
          </a:p>
        </p:txBody>
      </p:sp>
      <p:sp>
        <p:nvSpPr>
          <p:cNvPr id="58381" name="Text Box 47">
            <a:extLst>
              <a:ext uri="{FF2B5EF4-FFF2-40B4-BE49-F238E27FC236}">
                <a16:creationId xmlns:a16="http://schemas.microsoft.com/office/drawing/2014/main" xmlns="" id="{E50D38D4-68DC-437C-9A35-E5192EEB9CD5}"/>
              </a:ext>
            </a:extLst>
          </p:cNvPr>
          <p:cNvSpPr txBox="1">
            <a:spLocks noChangeArrowheads="1"/>
          </p:cNvSpPr>
          <p:nvPr/>
        </p:nvSpPr>
        <p:spPr bwMode="auto">
          <a:xfrm>
            <a:off x="2421732" y="3032522"/>
            <a:ext cx="1407319"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gn="ctr" eaLnBrk="1" hangingPunct="1">
              <a:lnSpc>
                <a:spcPct val="100000"/>
              </a:lnSpc>
              <a:spcBef>
                <a:spcPct val="50000"/>
              </a:spcBef>
              <a:buClrTx/>
              <a:buSzTx/>
              <a:buFontTx/>
              <a:buNone/>
            </a:pPr>
            <a:r>
              <a:rPr lang="en-US" altLang="en-US" sz="3000">
                <a:solidFill>
                  <a:srgbClr val="3333CC"/>
                </a:solidFill>
                <a:latin typeface="Arial" panose="020B0604020202020204" pitchFamily="34" charset="0"/>
                <a:cs typeface="Arial" panose="020B0604020202020204" pitchFamily="34" charset="0"/>
              </a:rPr>
              <a:t>H</a:t>
            </a:r>
            <a:r>
              <a:rPr lang="en-US" altLang="en-US" sz="3000" baseline="-25000">
                <a:solidFill>
                  <a:srgbClr val="3333CC"/>
                </a:solidFill>
                <a:latin typeface="Arial" panose="020B0604020202020204" pitchFamily="34" charset="0"/>
                <a:cs typeface="Arial" panose="020B0604020202020204" pitchFamily="34" charset="0"/>
              </a:rPr>
              <a:t>2 </a:t>
            </a:r>
            <a:r>
              <a:rPr lang="en-US" altLang="en-US" sz="3000">
                <a:solidFill>
                  <a:srgbClr val="3333CC"/>
                </a:solidFill>
                <a:latin typeface="Arial" panose="020B0604020202020204" pitchFamily="34" charset="0"/>
                <a:cs typeface="Arial" panose="020B0604020202020204" pitchFamily="34" charset="0"/>
              </a:rPr>
              <a:t>+ </a:t>
            </a:r>
            <a:r>
              <a:rPr lang="en-US" altLang="en-US" sz="3000">
                <a:solidFill>
                  <a:srgbClr val="663300"/>
                </a:solidFill>
                <a:latin typeface="Arial" panose="020B0604020202020204" pitchFamily="34" charset="0"/>
                <a:cs typeface="Arial" panose="020B0604020202020204" pitchFamily="34" charset="0"/>
              </a:rPr>
              <a:t>O</a:t>
            </a:r>
            <a:r>
              <a:rPr lang="en-US" altLang="en-US" sz="3000" baseline="-25000">
                <a:solidFill>
                  <a:srgbClr val="663300"/>
                </a:solidFill>
                <a:latin typeface="Arial" panose="020B0604020202020204" pitchFamily="34" charset="0"/>
                <a:cs typeface="Arial" panose="020B0604020202020204" pitchFamily="34" charset="0"/>
              </a:rPr>
              <a:t>2</a:t>
            </a:r>
          </a:p>
        </p:txBody>
      </p:sp>
      <p:sp>
        <p:nvSpPr>
          <p:cNvPr id="58382" name="Text Box 48">
            <a:extLst>
              <a:ext uri="{FF2B5EF4-FFF2-40B4-BE49-F238E27FC236}">
                <a16:creationId xmlns:a16="http://schemas.microsoft.com/office/drawing/2014/main" xmlns="" id="{D31B7AB5-B01C-4290-8626-1342F58005A8}"/>
              </a:ext>
            </a:extLst>
          </p:cNvPr>
          <p:cNvSpPr txBox="1">
            <a:spLocks noChangeArrowheads="1"/>
          </p:cNvSpPr>
          <p:nvPr/>
        </p:nvSpPr>
        <p:spPr bwMode="auto">
          <a:xfrm>
            <a:off x="6609160" y="3044428"/>
            <a:ext cx="908447" cy="55399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gn="ctr" eaLnBrk="1" hangingPunct="1">
              <a:lnSpc>
                <a:spcPct val="100000"/>
              </a:lnSpc>
              <a:spcBef>
                <a:spcPct val="50000"/>
              </a:spcBef>
              <a:buClrTx/>
              <a:buSzTx/>
              <a:buFontTx/>
              <a:buNone/>
            </a:pPr>
            <a:r>
              <a:rPr lang="en-US" altLang="en-US" sz="3000">
                <a:solidFill>
                  <a:srgbClr val="3333CC"/>
                </a:solidFill>
                <a:latin typeface="Arial" panose="020B0604020202020204" pitchFamily="34" charset="0"/>
                <a:cs typeface="Arial" panose="020B0604020202020204" pitchFamily="34" charset="0"/>
              </a:rPr>
              <a:t>H</a:t>
            </a:r>
            <a:r>
              <a:rPr lang="en-US" altLang="en-US" sz="3000" baseline="-25000">
                <a:solidFill>
                  <a:srgbClr val="3333CC"/>
                </a:solidFill>
                <a:latin typeface="Arial" panose="020B0604020202020204" pitchFamily="34" charset="0"/>
                <a:cs typeface="Arial" panose="020B0604020202020204" pitchFamily="34" charset="0"/>
              </a:rPr>
              <a:t>2</a:t>
            </a:r>
            <a:r>
              <a:rPr lang="en-US" altLang="en-US" sz="3000">
                <a:solidFill>
                  <a:srgbClr val="3333CC"/>
                </a:solidFill>
                <a:latin typeface="Arial" panose="020B0604020202020204" pitchFamily="34" charset="0"/>
                <a:cs typeface="Arial" panose="020B0604020202020204" pitchFamily="34" charset="0"/>
              </a:rPr>
              <a:t>O</a:t>
            </a:r>
          </a:p>
        </p:txBody>
      </p:sp>
      <p:sp>
        <p:nvSpPr>
          <p:cNvPr id="71729" name="Text Box 49">
            <a:extLst>
              <a:ext uri="{FF2B5EF4-FFF2-40B4-BE49-F238E27FC236}">
                <a16:creationId xmlns:a16="http://schemas.microsoft.com/office/drawing/2014/main" xmlns="" id="{DE42D025-A6AE-43D2-9BCE-445DBAD0D785}"/>
              </a:ext>
            </a:extLst>
          </p:cNvPr>
          <p:cNvSpPr txBox="1">
            <a:spLocks noChangeArrowheads="1"/>
          </p:cNvSpPr>
          <p:nvPr/>
        </p:nvSpPr>
        <p:spPr bwMode="auto">
          <a:xfrm>
            <a:off x="6366272" y="3033712"/>
            <a:ext cx="317897" cy="55399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gn="ctr" eaLnBrk="1" hangingPunct="1">
              <a:lnSpc>
                <a:spcPct val="100000"/>
              </a:lnSpc>
              <a:spcBef>
                <a:spcPct val="50000"/>
              </a:spcBef>
              <a:buClrTx/>
              <a:buSzTx/>
              <a:buFontTx/>
              <a:buNone/>
            </a:pPr>
            <a:r>
              <a:rPr lang="en-US" altLang="en-US" sz="3000">
                <a:solidFill>
                  <a:srgbClr val="FF0000"/>
                </a:solidFill>
                <a:latin typeface="Arial" panose="020B0604020202020204" pitchFamily="34" charset="0"/>
                <a:cs typeface="Arial" panose="020B0604020202020204" pitchFamily="34" charset="0"/>
              </a:rPr>
              <a:t>2</a:t>
            </a:r>
          </a:p>
        </p:txBody>
      </p:sp>
      <p:sp>
        <p:nvSpPr>
          <p:cNvPr id="71730" name="Text Box 50">
            <a:extLst>
              <a:ext uri="{FF2B5EF4-FFF2-40B4-BE49-F238E27FC236}">
                <a16:creationId xmlns:a16="http://schemas.microsoft.com/office/drawing/2014/main" xmlns="" id="{BEF78345-9CF7-4D11-A2C0-10114F232F5D}"/>
              </a:ext>
            </a:extLst>
          </p:cNvPr>
          <p:cNvSpPr txBox="1">
            <a:spLocks noChangeArrowheads="1"/>
          </p:cNvSpPr>
          <p:nvPr/>
        </p:nvSpPr>
        <p:spPr bwMode="auto">
          <a:xfrm>
            <a:off x="2159794" y="3013472"/>
            <a:ext cx="317897" cy="553998"/>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nSpc>
                <a:spcPct val="120000"/>
              </a:lnSpc>
              <a:spcBef>
                <a:spcPts val="1000"/>
              </a:spcBef>
              <a:buClr>
                <a:schemeClr val="accent1"/>
              </a:buClr>
              <a:buSzPct val="100000"/>
              <a:buFont typeface="Arial" panose="020B0604020202020204" pitchFamily="34" charset="0"/>
              <a:buChar char="•"/>
              <a:defRPr sz="2000">
                <a:solidFill>
                  <a:schemeClr val="tx1"/>
                </a:solidFill>
                <a:latin typeface="Gill Sans MT" panose="020B0502020104020203" pitchFamily="34" charset="0"/>
              </a:defRPr>
            </a:lvl1pPr>
            <a:lvl2pPr marL="742950" indent="-28575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2pPr>
            <a:lvl3pPr marL="1143000" indent="-228600">
              <a:lnSpc>
                <a:spcPct val="120000"/>
              </a:lnSpc>
              <a:spcBef>
                <a:spcPts val="500"/>
              </a:spcBef>
              <a:buClr>
                <a:schemeClr val="accent1"/>
              </a:buClr>
              <a:buSzPct val="100000"/>
              <a:buFont typeface="Arial" panose="020B0604020202020204" pitchFamily="34" charset="0"/>
              <a:buChar char="•"/>
              <a:defRPr sz="1600">
                <a:solidFill>
                  <a:schemeClr val="tx1"/>
                </a:solidFill>
                <a:latin typeface="Gill Sans MT" panose="020B0502020104020203" pitchFamily="34" charset="0"/>
              </a:defRPr>
            </a:lvl3pPr>
            <a:lvl4pPr marL="1600200" indent="-228600">
              <a:lnSpc>
                <a:spcPct val="120000"/>
              </a:lnSpc>
              <a:spcBef>
                <a:spcPts val="500"/>
              </a:spcBef>
              <a:buClr>
                <a:schemeClr val="accent1"/>
              </a:buClr>
              <a:buSzPct val="100000"/>
              <a:buFont typeface="Arial" panose="020B0604020202020204" pitchFamily="34" charset="0"/>
              <a:buChar char="•"/>
              <a:defRPr sz="1400">
                <a:solidFill>
                  <a:schemeClr val="tx1"/>
                </a:solidFill>
                <a:latin typeface="Gill Sans MT" panose="020B0502020104020203" pitchFamily="34" charset="0"/>
              </a:defRPr>
            </a:lvl4pPr>
            <a:lvl5pPr marL="2057400" indent="-228600">
              <a:lnSpc>
                <a:spcPct val="120000"/>
              </a:lnSpc>
              <a:spcBef>
                <a:spcPts val="500"/>
              </a:spcBef>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5pPr>
            <a:lvl6pPr marL="25146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6pPr>
            <a:lvl7pPr marL="29718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7pPr>
            <a:lvl8pPr marL="34290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8pPr>
            <a:lvl9pPr marL="3886200" indent="-228600" eaLnBrk="0" fontAlgn="base" hangingPunct="0">
              <a:lnSpc>
                <a:spcPct val="120000"/>
              </a:lnSpc>
              <a:spcBef>
                <a:spcPts val="500"/>
              </a:spcBef>
              <a:spcAft>
                <a:spcPct val="0"/>
              </a:spcAft>
              <a:buClr>
                <a:schemeClr val="accent1"/>
              </a:buClr>
              <a:buSzPct val="100000"/>
              <a:buFont typeface="Arial" panose="020B0604020202020204" pitchFamily="34" charset="0"/>
              <a:buChar char="•"/>
              <a:defRPr sz="1200">
                <a:solidFill>
                  <a:schemeClr val="tx1"/>
                </a:solidFill>
                <a:latin typeface="Gill Sans MT" panose="020B0502020104020203" pitchFamily="34" charset="0"/>
              </a:defRPr>
            </a:lvl9pPr>
          </a:lstStyle>
          <a:p>
            <a:pPr algn="ctr" eaLnBrk="1" hangingPunct="1">
              <a:lnSpc>
                <a:spcPct val="100000"/>
              </a:lnSpc>
              <a:spcBef>
                <a:spcPct val="50000"/>
              </a:spcBef>
              <a:buClrTx/>
              <a:buSzTx/>
              <a:buFontTx/>
              <a:buNone/>
            </a:pPr>
            <a:r>
              <a:rPr lang="en-US" altLang="en-US" sz="3000">
                <a:solidFill>
                  <a:srgbClr val="FF0000"/>
                </a:solidFill>
                <a:latin typeface="Arial" panose="020B0604020202020204" pitchFamily="34" charset="0"/>
                <a:cs typeface="Arial" panose="020B0604020202020204" pitchFamily="34" charset="0"/>
              </a:rPr>
              <a:t>2</a:t>
            </a:r>
          </a:p>
        </p:txBody>
      </p:sp>
    </p:spTree>
    <p:extLst>
      <p:ext uri="{BB962C8B-B14F-4D97-AF65-F5344CB8AC3E}">
        <p14:creationId xmlns:p14="http://schemas.microsoft.com/office/powerpoint/2010/main" val="412233025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afterEffect">
                                  <p:stCondLst>
                                    <p:cond delay="0"/>
                                  </p:stCondLst>
                                  <p:childTnLst>
                                    <p:animRot by="-300000">
                                      <p:cBhvr>
                                        <p:cTn id="6" dur="3000" fill="hold"/>
                                        <p:tgtEl>
                                          <p:spTgt spid="71687"/>
                                        </p:tgtEl>
                                        <p:attrNameLst>
                                          <p:attrName>r</p:attrName>
                                        </p:attrNameLst>
                                      </p:cBhvr>
                                    </p:animRot>
                                  </p:childTnLst>
                                </p:cTn>
                              </p:par>
                              <p:par>
                                <p:cTn id="7" presetID="8" presetClass="emph" presetSubtype="0" fill="hold" nodeType="withEffect">
                                  <p:stCondLst>
                                    <p:cond delay="0"/>
                                  </p:stCondLst>
                                  <p:childTnLst>
                                    <p:animRot by="-600000">
                                      <p:cBhvr>
                                        <p:cTn id="8" dur="2000" fill="hold"/>
                                        <p:tgtEl>
                                          <p:spTgt spid="71725"/>
                                        </p:tgtEl>
                                        <p:attrNameLst>
                                          <p:attrName>r</p:attrName>
                                        </p:attrNameLst>
                                      </p:cBhvr>
                                    </p:animRot>
                                  </p:childTnLst>
                                </p:cTn>
                              </p:par>
                              <p:par>
                                <p:cTn id="9" presetID="42" presetClass="path" presetSubtype="0" accel="50000" decel="50000" fill="hold" nodeType="withEffect">
                                  <p:stCondLst>
                                    <p:cond delay="0"/>
                                  </p:stCondLst>
                                  <p:childTnLst>
                                    <p:animMotion origin="layout" path="M 2.77556E-17 0.00278 L 2.77556E-17 0.04097 " pathEditMode="relative" rAng="0" ptsTypes="AA">
                                      <p:cBhvr>
                                        <p:cTn id="10" dur="3000" fill="hold"/>
                                        <p:tgtEl>
                                          <p:spTgt spid="71706"/>
                                        </p:tgtEl>
                                        <p:attrNameLst>
                                          <p:attrName>ppt_x</p:attrName>
                                          <p:attrName>ppt_y</p:attrName>
                                        </p:attrNameLst>
                                      </p:cBhvr>
                                      <p:rCtr x="0" y="1898"/>
                                    </p:animMotion>
                                  </p:childTnLst>
                                </p:cTn>
                              </p:par>
                              <p:par>
                                <p:cTn id="11" presetID="42" presetClass="path" presetSubtype="0" accel="50000" decel="50000" fill="hold" nodeType="withEffect">
                                  <p:stCondLst>
                                    <p:cond delay="0"/>
                                  </p:stCondLst>
                                  <p:childTnLst>
                                    <p:animMotion origin="layout" path="M -2.5E-6 0.00139 L -2.5E-6 0.04282 " pathEditMode="relative" rAng="0" ptsTypes="AA">
                                      <p:cBhvr>
                                        <p:cTn id="12" dur="3000" fill="hold"/>
                                        <p:tgtEl>
                                          <p:spTgt spid="71703"/>
                                        </p:tgtEl>
                                        <p:attrNameLst>
                                          <p:attrName>ppt_x</p:attrName>
                                          <p:attrName>ppt_y</p:attrName>
                                        </p:attrNameLst>
                                      </p:cBhvr>
                                      <p:rCtr x="0" y="2060"/>
                                    </p:animMotion>
                                  </p:childTnLst>
                                </p:cTn>
                              </p:par>
                              <p:par>
                                <p:cTn id="13" presetID="64" presetClass="path" presetSubtype="0" accel="50000" decel="50000" fill="hold" nodeType="withEffect">
                                  <p:stCondLst>
                                    <p:cond delay="0"/>
                                  </p:stCondLst>
                                  <p:childTnLst>
                                    <p:animMotion origin="layout" path="M 2.22222E-6 0.0 L 2.22222E-6 -0.03148 " pathEditMode="relative" rAng="0" ptsTypes="AA">
                                      <p:cBhvr>
                                        <p:cTn id="14" dur="3000" fill="hold"/>
                                        <p:tgtEl>
                                          <p:spTgt spid="71699"/>
                                        </p:tgtEl>
                                        <p:attrNameLst>
                                          <p:attrName>ppt_x</p:attrName>
                                          <p:attrName>ppt_y</p:attrName>
                                        </p:attrNameLst>
                                      </p:cBhvr>
                                      <p:rCtr x="0" y="-1574"/>
                                    </p:animMotion>
                                  </p:childTnLst>
                                </p:cTn>
                              </p:par>
                              <p:par>
                                <p:cTn id="15" presetID="42" presetClass="path" presetSubtype="0" accel="50000" decel="50000" fill="hold" nodeType="withEffect">
                                  <p:stCondLst>
                                    <p:cond delay="0"/>
                                  </p:stCondLst>
                                  <p:childTnLst>
                                    <p:animMotion origin="layout" path="M -0.00017 0.00046 L -0.00017 0.04213 " pathEditMode="fixed" rAng="0" ptsTypes="AA">
                                      <p:cBhvr>
                                        <p:cTn id="16" dur="3000" fill="hold"/>
                                        <p:tgtEl>
                                          <p:spTgt spid="71690"/>
                                        </p:tgtEl>
                                        <p:attrNameLst>
                                          <p:attrName>ppt_x</p:attrName>
                                          <p:attrName>ppt_y</p:attrName>
                                        </p:attrNameLst>
                                      </p:cBhvr>
                                      <p:rCtr x="0" y="2083"/>
                                    </p:animMotion>
                                  </p:childTnLst>
                                </p:cTn>
                              </p:par>
                              <p:par>
                                <p:cTn id="17" presetID="64" presetClass="path" presetSubtype="0" accel="50000" decel="50000" fill="hold" nodeType="withEffect">
                                  <p:stCondLst>
                                    <p:cond delay="0"/>
                                  </p:stCondLst>
                                  <p:childTnLst>
                                    <p:animMotion origin="layout" path="M 1.66667E-6 -0.0007 L 1.66667E-6 -0.0294 " pathEditMode="relative" rAng="0" ptsTypes="AA">
                                      <p:cBhvr>
                                        <p:cTn id="18" dur="3000" fill="hold"/>
                                        <p:tgtEl>
                                          <p:spTgt spid="71709"/>
                                        </p:tgtEl>
                                        <p:attrNameLst>
                                          <p:attrName>ppt_x</p:attrName>
                                          <p:attrName>ppt_y</p:attrName>
                                        </p:attrNameLst>
                                      </p:cBhvr>
                                      <p:rCtr x="0" y="-1435"/>
                                    </p:animMotion>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mph" presetSubtype="0" fill="hold" nodeType="clickEffect">
                                  <p:stCondLst>
                                    <p:cond delay="0"/>
                                  </p:stCondLst>
                                  <p:childTnLst>
                                    <p:animRot by="600000">
                                      <p:cBhvr>
                                        <p:cTn id="22" dur="3000" fill="hold"/>
                                        <p:tgtEl>
                                          <p:spTgt spid="71687"/>
                                        </p:tgtEl>
                                        <p:attrNameLst>
                                          <p:attrName>r</p:attrName>
                                        </p:attrNameLst>
                                      </p:cBhvr>
                                    </p:animRot>
                                  </p:childTnLst>
                                </p:cTn>
                              </p:par>
                              <p:par>
                                <p:cTn id="23" presetID="8" presetClass="emph" presetSubtype="0" fill="hold" nodeType="withEffect">
                                  <p:stCondLst>
                                    <p:cond delay="0"/>
                                  </p:stCondLst>
                                  <p:childTnLst>
                                    <p:animRot by="1200000">
                                      <p:cBhvr>
                                        <p:cTn id="24" dur="2000" fill="hold"/>
                                        <p:tgtEl>
                                          <p:spTgt spid="71725"/>
                                        </p:tgtEl>
                                        <p:attrNameLst>
                                          <p:attrName>r</p:attrName>
                                        </p:attrNameLst>
                                      </p:cBhvr>
                                    </p:animRot>
                                  </p:childTnLst>
                                </p:cTn>
                              </p:par>
                              <p:par>
                                <p:cTn id="25" presetID="64" presetClass="path" presetSubtype="0" accel="50000" decel="50000" fill="hold" nodeType="withEffect">
                                  <p:stCondLst>
                                    <p:cond delay="0"/>
                                  </p:stCondLst>
                                  <p:childTnLst>
                                    <p:animMotion origin="layout" path="M 2.77556E-17 0.03334 L 2.77556E-17 -0.03379 " pathEditMode="relative" rAng="0" ptsTypes="AA">
                                      <p:cBhvr>
                                        <p:cTn id="26" dur="3000" fill="hold"/>
                                        <p:tgtEl>
                                          <p:spTgt spid="71706"/>
                                        </p:tgtEl>
                                        <p:attrNameLst>
                                          <p:attrName>ppt_x</p:attrName>
                                          <p:attrName>ppt_y</p:attrName>
                                        </p:attrNameLst>
                                      </p:cBhvr>
                                      <p:rCtr x="0" y="-3356"/>
                                    </p:animMotion>
                                  </p:childTnLst>
                                </p:cTn>
                              </p:par>
                              <p:par>
                                <p:cTn id="27" presetID="64" presetClass="path" presetSubtype="0" accel="50000" decel="50000" fill="hold" nodeType="withEffect">
                                  <p:stCondLst>
                                    <p:cond delay="0"/>
                                  </p:stCondLst>
                                  <p:childTnLst>
                                    <p:animMotion origin="layout" path="M -2.5E-6 0.03055 L -2.5E-6 -0.03426 " pathEditMode="relative" rAng="0" ptsTypes="AA">
                                      <p:cBhvr>
                                        <p:cTn id="28" dur="3000" fill="hold"/>
                                        <p:tgtEl>
                                          <p:spTgt spid="71703"/>
                                        </p:tgtEl>
                                        <p:attrNameLst>
                                          <p:attrName>ppt_x</p:attrName>
                                          <p:attrName>ppt_y</p:attrName>
                                        </p:attrNameLst>
                                      </p:cBhvr>
                                      <p:rCtr x="0" y="-3241"/>
                                    </p:animMotion>
                                  </p:childTnLst>
                                </p:cTn>
                              </p:par>
                              <p:par>
                                <p:cTn id="29" presetID="42" presetClass="path" presetSubtype="0" accel="50000" decel="50000" fill="hold" nodeType="withEffect">
                                  <p:stCondLst>
                                    <p:cond delay="0"/>
                                  </p:stCondLst>
                                  <p:childTnLst>
                                    <p:animMotion origin="layout" path="M 2.22222E-6 -0.02755 L 2.22222E-6 0.04005 " pathEditMode="relative" rAng="0" ptsTypes="AA">
                                      <p:cBhvr>
                                        <p:cTn id="30" dur="3000" fill="hold"/>
                                        <p:tgtEl>
                                          <p:spTgt spid="71699"/>
                                        </p:tgtEl>
                                        <p:attrNameLst>
                                          <p:attrName>ppt_x</p:attrName>
                                          <p:attrName>ppt_y</p:attrName>
                                        </p:attrNameLst>
                                      </p:cBhvr>
                                      <p:rCtr x="0" y="3380"/>
                                    </p:animMotion>
                                  </p:childTnLst>
                                </p:cTn>
                              </p:par>
                              <p:par>
                                <p:cTn id="31" presetID="50" presetClass="entr" presetSubtype="0" decel="100000" fill="hold" nodeType="withEffect">
                                  <p:stCondLst>
                                    <p:cond delay="0"/>
                                  </p:stCondLst>
                                  <p:childTnLst>
                                    <p:set>
                                      <p:cBhvr>
                                        <p:cTn id="32" dur="1" fill="hold">
                                          <p:stCondLst>
                                            <p:cond delay="0"/>
                                          </p:stCondLst>
                                        </p:cTn>
                                        <p:tgtEl>
                                          <p:spTgt spid="71718"/>
                                        </p:tgtEl>
                                        <p:attrNameLst>
                                          <p:attrName>style.visibility</p:attrName>
                                        </p:attrNameLst>
                                      </p:cBhvr>
                                      <p:to>
                                        <p:strVal val="visible"/>
                                      </p:to>
                                    </p:set>
                                    <p:anim calcmode="lin" valueType="num">
                                      <p:cBhvr>
                                        <p:cTn id="33" dur="1000" fill="hold"/>
                                        <p:tgtEl>
                                          <p:spTgt spid="71718"/>
                                        </p:tgtEl>
                                        <p:attrNameLst>
                                          <p:attrName>ppt_w</p:attrName>
                                        </p:attrNameLst>
                                      </p:cBhvr>
                                      <p:tavLst>
                                        <p:tav tm="0">
                                          <p:val>
                                            <p:strVal val="#ppt_w+.3"/>
                                          </p:val>
                                        </p:tav>
                                        <p:tav tm="100000">
                                          <p:val>
                                            <p:strVal val="#ppt_w"/>
                                          </p:val>
                                        </p:tav>
                                      </p:tavLst>
                                    </p:anim>
                                    <p:anim calcmode="lin" valueType="num">
                                      <p:cBhvr>
                                        <p:cTn id="34" dur="1000" fill="hold"/>
                                        <p:tgtEl>
                                          <p:spTgt spid="71718"/>
                                        </p:tgtEl>
                                        <p:attrNameLst>
                                          <p:attrName>ppt_h</p:attrName>
                                        </p:attrNameLst>
                                      </p:cBhvr>
                                      <p:tavLst>
                                        <p:tav tm="0">
                                          <p:val>
                                            <p:strVal val="#ppt_h"/>
                                          </p:val>
                                        </p:tav>
                                        <p:tav tm="100000">
                                          <p:val>
                                            <p:strVal val="#ppt_h"/>
                                          </p:val>
                                        </p:tav>
                                      </p:tavLst>
                                    </p:anim>
                                    <p:animEffect transition="in" filter="fade">
                                      <p:cBhvr>
                                        <p:cTn id="35" dur="1000"/>
                                        <p:tgtEl>
                                          <p:spTgt spid="71718"/>
                                        </p:tgtEl>
                                      </p:cBhvr>
                                    </p:animEffect>
                                  </p:childTnLst>
                                </p:cTn>
                              </p:par>
                              <p:par>
                                <p:cTn id="36" presetID="42" presetClass="path" presetSubtype="0" accel="50000" decel="50000" fill="hold" nodeType="withEffect">
                                  <p:stCondLst>
                                    <p:cond delay="0"/>
                                  </p:stCondLst>
                                  <p:childTnLst>
                                    <p:animMotion origin="layout" path="M 4.16667E-6 -0.03403 L 4.16667E-6 0.02986 " pathEditMode="fixed" rAng="0" ptsTypes="AA">
                                      <p:cBhvr>
                                        <p:cTn id="37" dur="3000" fill="hold"/>
                                        <p:tgtEl>
                                          <p:spTgt spid="71709"/>
                                        </p:tgtEl>
                                        <p:attrNameLst>
                                          <p:attrName>ppt_x</p:attrName>
                                          <p:attrName>ppt_y</p:attrName>
                                        </p:attrNameLst>
                                      </p:cBhvr>
                                      <p:rCtr x="0" y="3194"/>
                                    </p:animMotion>
                                  </p:childTnLst>
                                </p:cTn>
                              </p:par>
                              <p:par>
                                <p:cTn id="38" presetID="64" presetClass="path" presetSubtype="0" accel="50000" decel="50000" fill="hold" nodeType="withEffect">
                                  <p:stCondLst>
                                    <p:cond delay="0"/>
                                  </p:stCondLst>
                                  <p:childTnLst>
                                    <p:animMotion origin="layout" path="M -2.22222E-6 0.03194 L -2.22222E-6 -0.0331 " pathEditMode="relative" rAng="0" ptsTypes="AA">
                                      <p:cBhvr>
                                        <p:cTn id="39" dur="3000" fill="hold"/>
                                        <p:tgtEl>
                                          <p:spTgt spid="71690"/>
                                        </p:tgtEl>
                                        <p:attrNameLst>
                                          <p:attrName>ppt_x</p:attrName>
                                          <p:attrName>ppt_y</p:attrName>
                                        </p:attrNameLst>
                                      </p:cBhvr>
                                      <p:rCtr x="0" y="-3264"/>
                                    </p:animMotion>
                                  </p:childTnLst>
                                </p:cTn>
                              </p:par>
                              <p:par>
                                <p:cTn id="40" presetID="42" presetClass="path" presetSubtype="0" accel="50000" decel="50000" fill="hold" nodeType="withEffect">
                                  <p:stCondLst>
                                    <p:cond delay="0"/>
                                  </p:stCondLst>
                                  <p:childTnLst>
                                    <p:animMotion origin="layout" path="M 2.22222E-6 -0.02755 L 2.22222E-6 0.04005 " pathEditMode="relative" rAng="0" ptsTypes="AA">
                                      <p:cBhvr>
                                        <p:cTn id="41" dur="3000" fill="hold"/>
                                        <p:tgtEl>
                                          <p:spTgt spid="71718"/>
                                        </p:tgtEl>
                                        <p:attrNameLst>
                                          <p:attrName>ppt_x</p:attrName>
                                          <p:attrName>ppt_y</p:attrName>
                                        </p:attrNameLst>
                                      </p:cBhvr>
                                      <p:rCtr x="0" y="3380"/>
                                    </p:animMotion>
                                  </p:childTnLst>
                                </p:cTn>
                              </p:par>
                            </p:childTnLst>
                          </p:cTn>
                        </p:par>
                      </p:childTnLst>
                    </p:cTn>
                  </p:par>
                  <p:par>
                    <p:cTn id="42" fill="hold" nodeType="clickPar">
                      <p:stCondLst>
                        <p:cond delay="indefinite"/>
                      </p:stCondLst>
                      <p:childTnLst>
                        <p:par>
                          <p:cTn id="43" fill="hold" nodeType="withGroup">
                            <p:stCondLst>
                              <p:cond delay="0"/>
                            </p:stCondLst>
                            <p:childTnLst>
                              <p:par>
                                <p:cTn id="44" presetID="2" presetClass="entr" presetSubtype="12" fill="hold" grpId="0" nodeType="clickEffect">
                                  <p:stCondLst>
                                    <p:cond delay="0"/>
                                  </p:stCondLst>
                                  <p:childTnLst>
                                    <p:set>
                                      <p:cBhvr>
                                        <p:cTn id="45" dur="1" fill="hold">
                                          <p:stCondLst>
                                            <p:cond delay="0"/>
                                          </p:stCondLst>
                                        </p:cTn>
                                        <p:tgtEl>
                                          <p:spTgt spid="71729"/>
                                        </p:tgtEl>
                                        <p:attrNameLst>
                                          <p:attrName>style.visibility</p:attrName>
                                        </p:attrNameLst>
                                      </p:cBhvr>
                                      <p:to>
                                        <p:strVal val="visible"/>
                                      </p:to>
                                    </p:set>
                                    <p:anim calcmode="lin" valueType="num">
                                      <p:cBhvr additive="base">
                                        <p:cTn id="46" dur="500" fill="hold"/>
                                        <p:tgtEl>
                                          <p:spTgt spid="71729"/>
                                        </p:tgtEl>
                                        <p:attrNameLst>
                                          <p:attrName>ppt_x</p:attrName>
                                        </p:attrNameLst>
                                      </p:cBhvr>
                                      <p:tavLst>
                                        <p:tav tm="0">
                                          <p:val>
                                            <p:strVal val="0-#ppt_w/2"/>
                                          </p:val>
                                        </p:tav>
                                        <p:tav tm="100000">
                                          <p:val>
                                            <p:strVal val="#ppt_x"/>
                                          </p:val>
                                        </p:tav>
                                      </p:tavLst>
                                    </p:anim>
                                    <p:anim calcmode="lin" valueType="num">
                                      <p:cBhvr additive="base">
                                        <p:cTn id="47" dur="500" fill="hold"/>
                                        <p:tgtEl>
                                          <p:spTgt spid="71729"/>
                                        </p:tgtEl>
                                        <p:attrNameLst>
                                          <p:attrName>ppt_y</p:attrName>
                                        </p:attrNameLst>
                                      </p:cBhvr>
                                      <p:tavLst>
                                        <p:tav tm="0">
                                          <p:val>
                                            <p:strVal val="1+#ppt_h/2"/>
                                          </p:val>
                                        </p:tav>
                                        <p:tav tm="100000">
                                          <p:val>
                                            <p:strVal val="#ppt_y"/>
                                          </p:val>
                                        </p:tav>
                                      </p:tavLst>
                                    </p:anim>
                                  </p:childTnLst>
                                </p:cTn>
                              </p:par>
                              <p:par>
                                <p:cTn id="48" presetID="22" presetClass="emph" presetSubtype="0" repeatCount="indefinite" fill="hold" grpId="1" nodeType="withEffect">
                                  <p:stCondLst>
                                    <p:cond delay="0"/>
                                  </p:stCondLst>
                                  <p:childTnLst>
                                    <p:animClr clrSpc="hsl" dir="cw">
                                      <p:cBhvr override="childStyle">
                                        <p:cTn id="49" dur="500" fill="hold"/>
                                        <p:tgtEl>
                                          <p:spTgt spid="71729"/>
                                        </p:tgtEl>
                                        <p:attrNameLst>
                                          <p:attrName>style.color</p:attrName>
                                        </p:attrNameLst>
                                      </p:cBhvr>
                                      <p:by>
                                        <p:hsl h="-7200000" s="0" l="0"/>
                                      </p:by>
                                    </p:animClr>
                                    <p:animClr clrSpc="hsl" dir="cw">
                                      <p:cBhvr>
                                        <p:cTn id="50" dur="500" fill="hold"/>
                                        <p:tgtEl>
                                          <p:spTgt spid="71729"/>
                                        </p:tgtEl>
                                        <p:attrNameLst>
                                          <p:attrName>fillcolor</p:attrName>
                                        </p:attrNameLst>
                                      </p:cBhvr>
                                      <p:by>
                                        <p:hsl h="-7200000" s="0" l="0"/>
                                      </p:by>
                                    </p:animClr>
                                    <p:animClr clrSpc="hsl" dir="cw">
                                      <p:cBhvr>
                                        <p:cTn id="51" dur="500" fill="hold"/>
                                        <p:tgtEl>
                                          <p:spTgt spid="71729"/>
                                        </p:tgtEl>
                                        <p:attrNameLst>
                                          <p:attrName>stroke.color</p:attrName>
                                        </p:attrNameLst>
                                      </p:cBhvr>
                                      <p:by>
                                        <p:hsl h="-7200000" s="0" l="0"/>
                                      </p:by>
                                    </p:animClr>
                                    <p:set>
                                      <p:cBhvr>
                                        <p:cTn id="52" dur="500" fill="hold"/>
                                        <p:tgtEl>
                                          <p:spTgt spid="71729"/>
                                        </p:tgtEl>
                                        <p:attrNameLst>
                                          <p:attrName>fill.type</p:attrName>
                                        </p:attrNameLst>
                                      </p:cBhvr>
                                      <p:to>
                                        <p:strVal val="solid"/>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8" presetClass="emph" presetSubtype="0" fill="hold" nodeType="clickEffect">
                                  <p:stCondLst>
                                    <p:cond delay="0"/>
                                  </p:stCondLst>
                                  <p:childTnLst>
                                    <p:animRot by="-300000">
                                      <p:cBhvr>
                                        <p:cTn id="56" dur="3000" fill="hold"/>
                                        <p:tgtEl>
                                          <p:spTgt spid="71687"/>
                                        </p:tgtEl>
                                        <p:attrNameLst>
                                          <p:attrName>r</p:attrName>
                                        </p:attrNameLst>
                                      </p:cBhvr>
                                    </p:animRot>
                                  </p:childTnLst>
                                </p:cTn>
                              </p:par>
                              <p:par>
                                <p:cTn id="57" presetID="8" presetClass="emph" presetSubtype="0" fill="hold" nodeType="withEffect">
                                  <p:stCondLst>
                                    <p:cond delay="0"/>
                                  </p:stCondLst>
                                  <p:childTnLst>
                                    <p:animRot by="-600000">
                                      <p:cBhvr>
                                        <p:cTn id="58" dur="2000" fill="hold"/>
                                        <p:tgtEl>
                                          <p:spTgt spid="71725"/>
                                        </p:tgtEl>
                                        <p:attrNameLst>
                                          <p:attrName>r</p:attrName>
                                        </p:attrNameLst>
                                      </p:cBhvr>
                                    </p:animRot>
                                  </p:childTnLst>
                                </p:cTn>
                              </p:par>
                              <p:par>
                                <p:cTn id="59" presetID="2" presetClass="entr" presetSubtype="6" fill="hold" grpId="0" nodeType="withEffect">
                                  <p:stCondLst>
                                    <p:cond delay="0"/>
                                  </p:stCondLst>
                                  <p:childTnLst>
                                    <p:set>
                                      <p:cBhvr>
                                        <p:cTn id="60" dur="1" fill="hold">
                                          <p:stCondLst>
                                            <p:cond delay="0"/>
                                          </p:stCondLst>
                                        </p:cTn>
                                        <p:tgtEl>
                                          <p:spTgt spid="71730"/>
                                        </p:tgtEl>
                                        <p:attrNameLst>
                                          <p:attrName>style.visibility</p:attrName>
                                        </p:attrNameLst>
                                      </p:cBhvr>
                                      <p:to>
                                        <p:strVal val="visible"/>
                                      </p:to>
                                    </p:set>
                                    <p:anim calcmode="lin" valueType="num">
                                      <p:cBhvr additive="base">
                                        <p:cTn id="61" dur="500" fill="hold"/>
                                        <p:tgtEl>
                                          <p:spTgt spid="71730"/>
                                        </p:tgtEl>
                                        <p:attrNameLst>
                                          <p:attrName>ppt_x</p:attrName>
                                        </p:attrNameLst>
                                      </p:cBhvr>
                                      <p:tavLst>
                                        <p:tav tm="0">
                                          <p:val>
                                            <p:strVal val="1+#ppt_w/2"/>
                                          </p:val>
                                        </p:tav>
                                        <p:tav tm="100000">
                                          <p:val>
                                            <p:strVal val="#ppt_x"/>
                                          </p:val>
                                        </p:tav>
                                      </p:tavLst>
                                    </p:anim>
                                    <p:anim calcmode="lin" valueType="num">
                                      <p:cBhvr additive="base">
                                        <p:cTn id="62" dur="500" fill="hold"/>
                                        <p:tgtEl>
                                          <p:spTgt spid="71730"/>
                                        </p:tgtEl>
                                        <p:attrNameLst>
                                          <p:attrName>ppt_y</p:attrName>
                                        </p:attrNameLst>
                                      </p:cBhvr>
                                      <p:tavLst>
                                        <p:tav tm="0">
                                          <p:val>
                                            <p:strVal val="1+#ppt_h/2"/>
                                          </p:val>
                                        </p:tav>
                                        <p:tav tm="100000">
                                          <p:val>
                                            <p:strVal val="#ppt_y"/>
                                          </p:val>
                                        </p:tav>
                                      </p:tavLst>
                                    </p:anim>
                                  </p:childTnLst>
                                </p:cTn>
                              </p:par>
                              <p:par>
                                <p:cTn id="63" presetID="22" presetClass="emph" presetSubtype="0" repeatCount="indefinite" fill="hold" grpId="1" nodeType="withEffect">
                                  <p:stCondLst>
                                    <p:cond delay="0"/>
                                  </p:stCondLst>
                                  <p:childTnLst>
                                    <p:animClr clrSpc="hsl" dir="cw">
                                      <p:cBhvr override="childStyle">
                                        <p:cTn id="64" dur="500" fill="hold"/>
                                        <p:tgtEl>
                                          <p:spTgt spid="71730"/>
                                        </p:tgtEl>
                                        <p:attrNameLst>
                                          <p:attrName>style.color</p:attrName>
                                        </p:attrNameLst>
                                      </p:cBhvr>
                                      <p:by>
                                        <p:hsl h="-7200000" s="0" l="0"/>
                                      </p:by>
                                    </p:animClr>
                                    <p:animClr clrSpc="hsl" dir="cw">
                                      <p:cBhvr>
                                        <p:cTn id="65" dur="500" fill="hold"/>
                                        <p:tgtEl>
                                          <p:spTgt spid="71730"/>
                                        </p:tgtEl>
                                        <p:attrNameLst>
                                          <p:attrName>fillcolor</p:attrName>
                                        </p:attrNameLst>
                                      </p:cBhvr>
                                      <p:by>
                                        <p:hsl h="-7200000" s="0" l="0"/>
                                      </p:by>
                                    </p:animClr>
                                    <p:animClr clrSpc="hsl" dir="cw">
                                      <p:cBhvr>
                                        <p:cTn id="66" dur="500" fill="hold"/>
                                        <p:tgtEl>
                                          <p:spTgt spid="71730"/>
                                        </p:tgtEl>
                                        <p:attrNameLst>
                                          <p:attrName>stroke.color</p:attrName>
                                        </p:attrNameLst>
                                      </p:cBhvr>
                                      <p:by>
                                        <p:hsl h="-7200000" s="0" l="0"/>
                                      </p:by>
                                    </p:animClr>
                                    <p:set>
                                      <p:cBhvr>
                                        <p:cTn id="67" dur="500" fill="hold"/>
                                        <p:tgtEl>
                                          <p:spTgt spid="71730"/>
                                        </p:tgtEl>
                                        <p:attrNameLst>
                                          <p:attrName>fill.type</p:attrName>
                                        </p:attrNameLst>
                                      </p:cBhvr>
                                      <p:to>
                                        <p:strVal val="solid"/>
                                      </p:to>
                                    </p:set>
                                  </p:childTnLst>
                                </p:cTn>
                              </p:par>
                              <p:par>
                                <p:cTn id="68" presetID="42" presetClass="path" presetSubtype="0" accel="50000" decel="50000" fill="hold" nodeType="withEffect">
                                  <p:stCondLst>
                                    <p:cond delay="0"/>
                                  </p:stCondLst>
                                  <p:childTnLst>
                                    <p:animMotion origin="layout" path="M -2.22222E-6 -0.03449 L -2.22222E-6 -0.00116 " pathEditMode="relative" rAng="0" ptsTypes="AA">
                                      <p:cBhvr>
                                        <p:cTn id="69" dur="3000" fill="hold"/>
                                        <p:tgtEl>
                                          <p:spTgt spid="71690"/>
                                        </p:tgtEl>
                                        <p:attrNameLst>
                                          <p:attrName>ppt_x</p:attrName>
                                          <p:attrName>ppt_y</p:attrName>
                                        </p:attrNameLst>
                                      </p:cBhvr>
                                      <p:rCtr x="0" y="1667"/>
                                    </p:animMotion>
                                  </p:childTnLst>
                                </p:cTn>
                              </p:par>
                              <p:par>
                                <p:cTn id="70" presetID="64" presetClass="path" presetSubtype="0" accel="50000" decel="50000" fill="hold" nodeType="withEffect">
                                  <p:stCondLst>
                                    <p:cond delay="0"/>
                                  </p:stCondLst>
                                  <p:childTnLst>
                                    <p:animMotion origin="layout" path="M 4.16667E-6 0.03773 L 4.16667E-6 -0.00278 " pathEditMode="relative" rAng="0" ptsTypes="AA">
                                      <p:cBhvr>
                                        <p:cTn id="71" dur="3000" fill="hold"/>
                                        <p:tgtEl>
                                          <p:spTgt spid="71709"/>
                                        </p:tgtEl>
                                        <p:attrNameLst>
                                          <p:attrName>ppt_x</p:attrName>
                                          <p:attrName>ppt_y</p:attrName>
                                        </p:attrNameLst>
                                      </p:cBhvr>
                                      <p:rCtr x="0" y="-2037"/>
                                    </p:animMotion>
                                  </p:childTnLst>
                                </p:cTn>
                              </p:par>
                              <p:par>
                                <p:cTn id="72" presetID="64" presetClass="path" presetSubtype="0" accel="50000" decel="50000" fill="hold" nodeType="withEffect">
                                  <p:stCondLst>
                                    <p:cond delay="0"/>
                                  </p:stCondLst>
                                  <p:childTnLst>
                                    <p:animMotion origin="layout" path="M -3.33333E-6 -3.33333E-6 L -3.33333E-6 -0.03912 " pathEditMode="relative" rAng="0" ptsTypes="AA">
                                      <p:cBhvr>
                                        <p:cTn id="73" dur="3000" fill="hold"/>
                                        <p:tgtEl>
                                          <p:spTgt spid="71718"/>
                                        </p:tgtEl>
                                        <p:attrNameLst>
                                          <p:attrName>ppt_x</p:attrName>
                                          <p:attrName>ppt_y</p:attrName>
                                        </p:attrNameLst>
                                      </p:cBhvr>
                                      <p:rCtr x="0" y="-1968"/>
                                    </p:animMotion>
                                  </p:childTnLst>
                                </p:cTn>
                              </p:par>
                              <p:par>
                                <p:cTn id="74" presetID="64" presetClass="path" presetSubtype="0" accel="50000" decel="50000" fill="hold" nodeType="withEffect">
                                  <p:stCondLst>
                                    <p:cond delay="0"/>
                                  </p:stCondLst>
                                  <p:childTnLst>
                                    <p:animMotion origin="layout" path="M 3.61111E-6 0.04398 L 3.61111E-6 0.00417 " pathEditMode="relative" rAng="0" ptsTypes="AA">
                                      <p:cBhvr>
                                        <p:cTn id="75" dur="3000" fill="hold"/>
                                        <p:tgtEl>
                                          <p:spTgt spid="71699"/>
                                        </p:tgtEl>
                                        <p:attrNameLst>
                                          <p:attrName>ppt_x</p:attrName>
                                          <p:attrName>ppt_y</p:attrName>
                                        </p:attrNameLst>
                                      </p:cBhvr>
                                      <p:rCtr x="0" y="-1991"/>
                                    </p:animMotion>
                                  </p:childTnLst>
                                </p:cTn>
                              </p:par>
                              <p:par>
                                <p:cTn id="76" presetID="50" presetClass="entr" presetSubtype="0" decel="100000" fill="hold" nodeType="withEffect">
                                  <p:stCondLst>
                                    <p:cond delay="0"/>
                                  </p:stCondLst>
                                  <p:childTnLst>
                                    <p:set>
                                      <p:cBhvr>
                                        <p:cTn id="77" dur="1" fill="hold">
                                          <p:stCondLst>
                                            <p:cond delay="0"/>
                                          </p:stCondLst>
                                        </p:cTn>
                                        <p:tgtEl>
                                          <p:spTgt spid="71722"/>
                                        </p:tgtEl>
                                        <p:attrNameLst>
                                          <p:attrName>style.visibility</p:attrName>
                                        </p:attrNameLst>
                                      </p:cBhvr>
                                      <p:to>
                                        <p:strVal val="visible"/>
                                      </p:to>
                                    </p:set>
                                    <p:anim calcmode="lin" valueType="num">
                                      <p:cBhvr>
                                        <p:cTn id="78" dur="1000" fill="hold"/>
                                        <p:tgtEl>
                                          <p:spTgt spid="71722"/>
                                        </p:tgtEl>
                                        <p:attrNameLst>
                                          <p:attrName>ppt_w</p:attrName>
                                        </p:attrNameLst>
                                      </p:cBhvr>
                                      <p:tavLst>
                                        <p:tav tm="0">
                                          <p:val>
                                            <p:strVal val="#ppt_w+.3"/>
                                          </p:val>
                                        </p:tav>
                                        <p:tav tm="100000">
                                          <p:val>
                                            <p:strVal val="#ppt_w"/>
                                          </p:val>
                                        </p:tav>
                                      </p:tavLst>
                                    </p:anim>
                                    <p:anim calcmode="lin" valueType="num">
                                      <p:cBhvr>
                                        <p:cTn id="79" dur="1000" fill="hold"/>
                                        <p:tgtEl>
                                          <p:spTgt spid="71722"/>
                                        </p:tgtEl>
                                        <p:attrNameLst>
                                          <p:attrName>ppt_h</p:attrName>
                                        </p:attrNameLst>
                                      </p:cBhvr>
                                      <p:tavLst>
                                        <p:tav tm="0">
                                          <p:val>
                                            <p:strVal val="#ppt_h"/>
                                          </p:val>
                                        </p:tav>
                                        <p:tav tm="100000">
                                          <p:val>
                                            <p:strVal val="#ppt_h"/>
                                          </p:val>
                                        </p:tav>
                                      </p:tavLst>
                                    </p:anim>
                                    <p:animEffect transition="in" filter="fade">
                                      <p:cBhvr>
                                        <p:cTn id="80" dur="1000"/>
                                        <p:tgtEl>
                                          <p:spTgt spid="71722"/>
                                        </p:tgtEl>
                                      </p:cBhvr>
                                    </p:animEffect>
                                  </p:childTnLst>
                                </p:cTn>
                              </p:par>
                              <p:par>
                                <p:cTn id="81" presetID="42" presetClass="path" presetSubtype="0" accel="50000" decel="50000" fill="hold" nodeType="withEffect">
                                  <p:stCondLst>
                                    <p:cond delay="0"/>
                                  </p:stCondLst>
                                  <p:childTnLst>
                                    <p:animMotion origin="layout" path="M -4.44444E-6 -0.03958 L -4.44444E-6 0.00185 " pathEditMode="relative" rAng="0" ptsTypes="AA">
                                      <p:cBhvr>
                                        <p:cTn id="82" dur="3000" fill="hold"/>
                                        <p:tgtEl>
                                          <p:spTgt spid="71722"/>
                                        </p:tgtEl>
                                        <p:attrNameLst>
                                          <p:attrName>ppt_x</p:attrName>
                                          <p:attrName>ppt_y</p:attrName>
                                        </p:attrNameLst>
                                      </p:cBhvr>
                                      <p:rCtr x="0" y="2060"/>
                                    </p:animMotion>
                                  </p:childTnLst>
                                </p:cTn>
                              </p:par>
                              <p:par>
                                <p:cTn id="83" presetID="42" presetClass="path" presetSubtype="0" accel="50000" decel="50000" fill="hold" nodeType="withEffect">
                                  <p:stCondLst>
                                    <p:cond delay="0"/>
                                  </p:stCondLst>
                                  <p:childTnLst>
                                    <p:animMotion origin="layout" path="M 2.77778E-6 -0.03704 L 2.77778E-6 0.00139 " pathEditMode="relative" rAng="0" ptsTypes="AA">
                                      <p:cBhvr>
                                        <p:cTn id="84" dur="3000" fill="hold"/>
                                        <p:tgtEl>
                                          <p:spTgt spid="71703"/>
                                        </p:tgtEl>
                                        <p:attrNameLst>
                                          <p:attrName>ppt_x</p:attrName>
                                          <p:attrName>ppt_y</p:attrName>
                                        </p:attrNameLst>
                                      </p:cBhvr>
                                      <p:rCtr x="0" y="1921"/>
                                    </p:animMotion>
                                  </p:childTnLst>
                                </p:cTn>
                              </p:par>
                              <p:par>
                                <p:cTn id="85" presetID="42" presetClass="path" presetSubtype="0" accel="50000" decel="50000" fill="hold" nodeType="withEffect">
                                  <p:stCondLst>
                                    <p:cond delay="0"/>
                                  </p:stCondLst>
                                  <p:childTnLst>
                                    <p:animMotion origin="layout" path="M 2.77556E-17 -0.03472 L 2.77556E-17 -0.00324 " pathEditMode="relative" rAng="0" ptsTypes="AA">
                                      <p:cBhvr>
                                        <p:cTn id="86" dur="3000" fill="hold"/>
                                        <p:tgtEl>
                                          <p:spTgt spid="71706"/>
                                        </p:tgtEl>
                                        <p:attrNameLst>
                                          <p:attrName>ppt_x</p:attrName>
                                          <p:attrName>ppt_y</p:attrName>
                                        </p:attrNameLst>
                                      </p:cBhvr>
                                      <p:rCtr x="0" y="157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9" grpId="0"/>
      <p:bldP spid="71729" grpId="1"/>
      <p:bldP spid="71730" grpId="0"/>
      <p:bldP spid="71730"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pic>
        <p:nvPicPr>
          <p:cNvPr id="709" name="Google Shape;709;p62"/>
          <p:cNvPicPr preferRelativeResize="0"/>
          <p:nvPr/>
        </p:nvPicPr>
        <p:blipFill rotWithShape="1">
          <a:blip r:embed="rId3">
            <a:alphaModFix/>
          </a:blip>
          <a:srcRect/>
          <a:stretch/>
        </p:blipFill>
        <p:spPr>
          <a:xfrm>
            <a:off x="852055" y="1586346"/>
            <a:ext cx="6885709" cy="3248890"/>
          </a:xfrm>
          <a:prstGeom prst="rect">
            <a:avLst/>
          </a:prstGeom>
          <a:noFill/>
          <a:ln>
            <a:noFill/>
          </a:ln>
        </p:spPr>
      </p:pic>
      <p:sp>
        <p:nvSpPr>
          <p:cNvPr id="710" name="Google Shape;710;p62"/>
          <p:cNvSpPr/>
          <p:nvPr/>
        </p:nvSpPr>
        <p:spPr>
          <a:xfrm>
            <a:off x="512616" y="261234"/>
            <a:ext cx="815340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Cho biết số nguyên tử của mỗi nguyên tố trong các chất tham gia phản ứng và các chất sản phẩm trong các ô trống trên hình 3.3</a:t>
            </a:r>
            <a:endParaRPr sz="2000">
              <a:solidFill>
                <a:schemeClr val="dk1"/>
              </a:solidFill>
              <a:latin typeface="Arial"/>
              <a:ea typeface="Arial"/>
              <a:cs typeface="Arial"/>
              <a:sym typeface="Arial"/>
            </a:endParaRPr>
          </a:p>
        </p:txBody>
      </p:sp>
    </p:spTree>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3"/>
          <p:cNvSpPr/>
          <p:nvPr/>
        </p:nvSpPr>
        <p:spPr>
          <a:xfrm>
            <a:off x="512616" y="261234"/>
            <a:ext cx="8153401" cy="83099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Times New Roman"/>
                <a:ea typeface="Times New Roman"/>
                <a:cs typeface="Times New Roman"/>
                <a:sym typeface="Times New Roman"/>
              </a:rPr>
              <a:t>Cho biết số nguyên tử của mỗi nguyên tố trong các chất tham gia phản ứng và các chất sản phẩm trong các ô trống trên hình 3.3</a:t>
            </a:r>
            <a:endParaRPr sz="2000">
              <a:solidFill>
                <a:schemeClr val="dk1"/>
              </a:solidFill>
              <a:latin typeface="Arial"/>
              <a:ea typeface="Arial"/>
              <a:cs typeface="Arial"/>
              <a:sym typeface="Arial"/>
            </a:endParaRPr>
          </a:p>
        </p:txBody>
      </p:sp>
      <p:pic>
        <p:nvPicPr>
          <p:cNvPr id="716" name="Google Shape;716;p63"/>
          <p:cNvPicPr preferRelativeResize="0"/>
          <p:nvPr/>
        </p:nvPicPr>
        <p:blipFill rotWithShape="1">
          <a:blip r:embed="rId3">
            <a:alphaModFix/>
          </a:blip>
          <a:srcRect/>
          <a:stretch/>
        </p:blipFill>
        <p:spPr>
          <a:xfrm>
            <a:off x="673796" y="1411716"/>
            <a:ext cx="7269934" cy="3442287"/>
          </a:xfrm>
          <a:prstGeom prst="rect">
            <a:avLst/>
          </a:prstGeom>
          <a:noFill/>
          <a:ln>
            <a:noFill/>
          </a:ln>
        </p:spPr>
      </p:pic>
    </p:spTree>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grpSp>
        <p:nvGrpSpPr>
          <p:cNvPr id="721" name="Google Shape;721;p64"/>
          <p:cNvGrpSpPr/>
          <p:nvPr/>
        </p:nvGrpSpPr>
        <p:grpSpPr>
          <a:xfrm>
            <a:off x="435359" y="53016"/>
            <a:ext cx="8736407" cy="569125"/>
            <a:chOff x="-1333284" y="-545363"/>
            <a:chExt cx="11842696" cy="1517665"/>
          </a:xfrm>
        </p:grpSpPr>
        <p:sp>
          <p:nvSpPr>
            <p:cNvPr id="722" name="Google Shape;722;p64"/>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64"/>
            <p:cNvSpPr txBox="1"/>
            <p:nvPr/>
          </p:nvSpPr>
          <p:spPr>
            <a:xfrm>
              <a:off x="-1019570" y="-258238"/>
              <a:ext cx="10744698" cy="10741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sp>
        <p:nvSpPr>
          <p:cNvPr id="724" name="Google Shape;724;p64"/>
          <p:cNvSpPr txBox="1"/>
          <p:nvPr/>
        </p:nvSpPr>
        <p:spPr>
          <a:xfrm>
            <a:off x="233107" y="7043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III. PHƯƠNG TRÌNH HÓA HỌC </a:t>
            </a:r>
            <a:endParaRPr/>
          </a:p>
        </p:txBody>
      </p:sp>
      <p:sp>
        <p:nvSpPr>
          <p:cNvPr id="725" name="Google Shape;725;p64"/>
          <p:cNvSpPr txBox="1"/>
          <p:nvPr/>
        </p:nvSpPr>
        <p:spPr>
          <a:xfrm>
            <a:off x="286591" y="1155945"/>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Phương trình hóa học</a:t>
            </a:r>
            <a:endParaRPr sz="1800">
              <a:solidFill>
                <a:schemeClr val="dk1"/>
              </a:solidFill>
              <a:latin typeface="Times New Roman"/>
              <a:ea typeface="Times New Roman"/>
              <a:cs typeface="Times New Roman"/>
              <a:sym typeface="Times New Roman"/>
            </a:endParaRPr>
          </a:p>
        </p:txBody>
      </p:sp>
      <p:grpSp>
        <p:nvGrpSpPr>
          <p:cNvPr id="726" name="Google Shape;726;p64"/>
          <p:cNvGrpSpPr/>
          <p:nvPr/>
        </p:nvGrpSpPr>
        <p:grpSpPr>
          <a:xfrm>
            <a:off x="233107" y="1514475"/>
            <a:ext cx="7543800" cy="519112"/>
            <a:chOff x="768" y="1353"/>
            <a:chExt cx="4752" cy="318"/>
          </a:xfrm>
        </p:grpSpPr>
        <p:sp>
          <p:nvSpPr>
            <p:cNvPr id="727" name="Google Shape;727;p64"/>
            <p:cNvSpPr txBox="1"/>
            <p:nvPr/>
          </p:nvSpPr>
          <p:spPr>
            <a:xfrm>
              <a:off x="768" y="1353"/>
              <a:ext cx="4752" cy="31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728" name="Google Shape;728;p64"/>
            <p:cNvCxnSpPr/>
            <p:nvPr/>
          </p:nvCxnSpPr>
          <p:spPr>
            <a:xfrm>
              <a:off x="2400"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29" name="Google Shape;729;p64"/>
            <p:cNvCxnSpPr/>
            <p:nvPr/>
          </p:nvCxnSpPr>
          <p:spPr>
            <a:xfrm>
              <a:off x="2544"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30" name="Google Shape;730;p64"/>
            <p:cNvCxnSpPr/>
            <p:nvPr/>
          </p:nvCxnSpPr>
          <p:spPr>
            <a:xfrm>
              <a:off x="2688"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31" name="Google Shape;731;p64"/>
            <p:cNvCxnSpPr/>
            <p:nvPr/>
          </p:nvCxnSpPr>
          <p:spPr>
            <a:xfrm>
              <a:off x="2832" y="1545"/>
              <a:ext cx="48" cy="0"/>
            </a:xfrm>
            <a:prstGeom prst="straightConnector1">
              <a:avLst/>
            </a:prstGeom>
            <a:noFill/>
            <a:ln w="9525" cap="flat" cmpd="sng">
              <a:solidFill>
                <a:schemeClr val="dk1"/>
              </a:solidFill>
              <a:prstDash val="solid"/>
              <a:round/>
              <a:headEnd type="none" w="med" len="med"/>
              <a:tailEnd type="triangle" w="med" len="med"/>
            </a:ln>
          </p:spPr>
        </p:cxnSp>
      </p:grpSp>
      <p:grpSp>
        <p:nvGrpSpPr>
          <p:cNvPr id="732" name="Google Shape;732;p64"/>
          <p:cNvGrpSpPr/>
          <p:nvPr/>
        </p:nvGrpSpPr>
        <p:grpSpPr>
          <a:xfrm>
            <a:off x="309307" y="2490787"/>
            <a:ext cx="7543800" cy="519113"/>
            <a:chOff x="768" y="1353"/>
            <a:chExt cx="4752" cy="327"/>
          </a:xfrm>
        </p:grpSpPr>
        <p:sp>
          <p:nvSpPr>
            <p:cNvPr id="733" name="Google Shape;733;p64"/>
            <p:cNvSpPr txBox="1"/>
            <p:nvPr/>
          </p:nvSpPr>
          <p:spPr>
            <a:xfrm>
              <a:off x="768" y="1353"/>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734" name="Google Shape;734;p64"/>
            <p:cNvCxnSpPr/>
            <p:nvPr/>
          </p:nvCxnSpPr>
          <p:spPr>
            <a:xfrm>
              <a:off x="2400"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35" name="Google Shape;735;p64"/>
            <p:cNvCxnSpPr/>
            <p:nvPr/>
          </p:nvCxnSpPr>
          <p:spPr>
            <a:xfrm>
              <a:off x="2544"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36" name="Google Shape;736;p64"/>
            <p:cNvCxnSpPr/>
            <p:nvPr/>
          </p:nvCxnSpPr>
          <p:spPr>
            <a:xfrm>
              <a:off x="2688"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37" name="Google Shape;737;p64"/>
            <p:cNvCxnSpPr/>
            <p:nvPr/>
          </p:nvCxnSpPr>
          <p:spPr>
            <a:xfrm>
              <a:off x="2832" y="1545"/>
              <a:ext cx="48" cy="0"/>
            </a:xfrm>
            <a:prstGeom prst="straightConnector1">
              <a:avLst/>
            </a:prstGeom>
            <a:noFill/>
            <a:ln w="9525" cap="flat" cmpd="sng">
              <a:solidFill>
                <a:schemeClr val="dk1"/>
              </a:solidFill>
              <a:prstDash val="solid"/>
              <a:round/>
              <a:headEnd type="none" w="med" len="med"/>
              <a:tailEnd type="triangle" w="med" len="med"/>
            </a:ln>
          </p:spPr>
        </p:cxnSp>
      </p:grpSp>
      <p:sp>
        <p:nvSpPr>
          <p:cNvPr id="738" name="Google Shape;738;p64"/>
          <p:cNvSpPr txBox="1"/>
          <p:nvPr/>
        </p:nvSpPr>
        <p:spPr>
          <a:xfrm>
            <a:off x="461707" y="4181475"/>
            <a:ext cx="4114800" cy="36671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 Viết thành phương trình hóa học:</a:t>
            </a:r>
            <a:endParaRPr/>
          </a:p>
        </p:txBody>
      </p:sp>
      <p:grpSp>
        <p:nvGrpSpPr>
          <p:cNvPr id="739" name="Google Shape;739;p64"/>
          <p:cNvGrpSpPr/>
          <p:nvPr/>
        </p:nvGrpSpPr>
        <p:grpSpPr>
          <a:xfrm>
            <a:off x="461707" y="4624387"/>
            <a:ext cx="7543800" cy="519113"/>
            <a:chOff x="672" y="3648"/>
            <a:chExt cx="4752" cy="327"/>
          </a:xfrm>
        </p:grpSpPr>
        <p:sp>
          <p:nvSpPr>
            <p:cNvPr id="740" name="Google Shape;740;p64"/>
            <p:cNvSpPr txBox="1"/>
            <p:nvPr/>
          </p:nvSpPr>
          <p:spPr>
            <a:xfrm>
              <a:off x="672" y="3648"/>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741" name="Google Shape;741;p64"/>
            <p:cNvCxnSpPr/>
            <p:nvPr/>
          </p:nvCxnSpPr>
          <p:spPr>
            <a:xfrm>
              <a:off x="2304"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742" name="Google Shape;742;p64"/>
            <p:cNvCxnSpPr/>
            <p:nvPr/>
          </p:nvCxnSpPr>
          <p:spPr>
            <a:xfrm>
              <a:off x="2448"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743" name="Google Shape;743;p64"/>
            <p:cNvCxnSpPr/>
            <p:nvPr/>
          </p:nvCxnSpPr>
          <p:spPr>
            <a:xfrm>
              <a:off x="2592"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744" name="Google Shape;744;p64"/>
            <p:cNvCxnSpPr/>
            <p:nvPr/>
          </p:nvCxnSpPr>
          <p:spPr>
            <a:xfrm>
              <a:off x="2736" y="3840"/>
              <a:ext cx="48" cy="0"/>
            </a:xfrm>
            <a:prstGeom prst="straightConnector1">
              <a:avLst/>
            </a:prstGeom>
            <a:noFill/>
            <a:ln w="9525" cap="flat" cmpd="sng">
              <a:solidFill>
                <a:schemeClr val="dk1"/>
              </a:solidFill>
              <a:prstDash val="solid"/>
              <a:round/>
              <a:headEnd type="none" w="med" len="med"/>
              <a:tailEnd type="triangle" w="med" len="med"/>
            </a:ln>
          </p:spPr>
        </p:cxnSp>
        <p:sp>
          <p:nvSpPr>
            <p:cNvPr id="745" name="Google Shape;745;p64"/>
            <p:cNvSpPr txBox="1"/>
            <p:nvPr/>
          </p:nvSpPr>
          <p:spPr>
            <a:xfrm>
              <a:off x="2928" y="3648"/>
              <a:ext cx="2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746" name="Google Shape;746;p64"/>
            <p:cNvSpPr txBox="1"/>
            <p:nvPr/>
          </p:nvSpPr>
          <p:spPr>
            <a:xfrm>
              <a:off x="720" y="3648"/>
              <a:ext cx="2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grpSp>
      <p:sp>
        <p:nvSpPr>
          <p:cNvPr id="747" name="Google Shape;747;p64"/>
          <p:cNvSpPr txBox="1"/>
          <p:nvPr/>
        </p:nvSpPr>
        <p:spPr>
          <a:xfrm>
            <a:off x="385507" y="2109787"/>
            <a:ext cx="48768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 Thêm hệ số 2 trước phân tử H</a:t>
            </a:r>
            <a:r>
              <a:rPr lang="en-US" sz="1700" b="1" baseline="-25000">
                <a:solidFill>
                  <a:schemeClr val="dk1"/>
                </a:solidFill>
                <a:latin typeface="Arial"/>
                <a:ea typeface="Arial"/>
                <a:cs typeface="Arial"/>
                <a:sym typeface="Arial"/>
              </a:rPr>
              <a:t>2</a:t>
            </a:r>
            <a:r>
              <a:rPr lang="en-US" sz="1700" b="1">
                <a:solidFill>
                  <a:schemeClr val="dk1"/>
                </a:solidFill>
                <a:latin typeface="Arial"/>
                <a:ea typeface="Arial"/>
                <a:cs typeface="Arial"/>
                <a:sym typeface="Arial"/>
              </a:rPr>
              <a:t>O</a:t>
            </a:r>
            <a:endParaRPr/>
          </a:p>
        </p:txBody>
      </p:sp>
      <p:sp>
        <p:nvSpPr>
          <p:cNvPr id="748" name="Google Shape;748;p64"/>
          <p:cNvSpPr txBox="1"/>
          <p:nvPr/>
        </p:nvSpPr>
        <p:spPr>
          <a:xfrm>
            <a:off x="461707" y="3100387"/>
            <a:ext cx="4191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Thêm hệ số </a:t>
            </a:r>
            <a:r>
              <a:rPr lang="en-US" sz="1700" b="1">
                <a:solidFill>
                  <a:srgbClr val="FF0000"/>
                </a:solidFill>
                <a:latin typeface="Arial"/>
                <a:ea typeface="Arial"/>
                <a:cs typeface="Arial"/>
                <a:sym typeface="Arial"/>
              </a:rPr>
              <a:t>2</a:t>
            </a:r>
            <a:r>
              <a:rPr lang="en-US" sz="1700" b="1">
                <a:solidFill>
                  <a:schemeClr val="dk1"/>
                </a:solidFill>
                <a:latin typeface="Arial"/>
                <a:ea typeface="Arial"/>
                <a:cs typeface="Arial"/>
                <a:sym typeface="Arial"/>
              </a:rPr>
              <a:t> trước phân tử H</a:t>
            </a:r>
            <a:r>
              <a:rPr lang="en-US" sz="1700" b="1" baseline="-25000">
                <a:solidFill>
                  <a:schemeClr val="dk1"/>
                </a:solidFill>
                <a:latin typeface="Arial"/>
                <a:ea typeface="Arial"/>
                <a:cs typeface="Arial"/>
                <a:sym typeface="Arial"/>
              </a:rPr>
              <a:t>2</a:t>
            </a:r>
            <a:endParaRPr sz="1700" b="1">
              <a:solidFill>
                <a:schemeClr val="dk1"/>
              </a:solidFill>
              <a:latin typeface="Arial"/>
              <a:ea typeface="Arial"/>
              <a:cs typeface="Arial"/>
              <a:sym typeface="Arial"/>
            </a:endParaRPr>
          </a:p>
        </p:txBody>
      </p:sp>
      <p:grpSp>
        <p:nvGrpSpPr>
          <p:cNvPr id="749" name="Google Shape;749;p64"/>
          <p:cNvGrpSpPr/>
          <p:nvPr/>
        </p:nvGrpSpPr>
        <p:grpSpPr>
          <a:xfrm>
            <a:off x="537907" y="3557587"/>
            <a:ext cx="7543800" cy="519113"/>
            <a:chOff x="672" y="3648"/>
            <a:chExt cx="4752" cy="327"/>
          </a:xfrm>
        </p:grpSpPr>
        <p:sp>
          <p:nvSpPr>
            <p:cNvPr id="750" name="Google Shape;750;p64"/>
            <p:cNvSpPr txBox="1"/>
            <p:nvPr/>
          </p:nvSpPr>
          <p:spPr>
            <a:xfrm>
              <a:off x="672" y="3648"/>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751" name="Google Shape;751;p64"/>
            <p:cNvCxnSpPr/>
            <p:nvPr/>
          </p:nvCxnSpPr>
          <p:spPr>
            <a:xfrm>
              <a:off x="2304"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752" name="Google Shape;752;p64"/>
            <p:cNvCxnSpPr/>
            <p:nvPr/>
          </p:nvCxnSpPr>
          <p:spPr>
            <a:xfrm>
              <a:off x="2448"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753" name="Google Shape;753;p64"/>
            <p:cNvCxnSpPr/>
            <p:nvPr/>
          </p:nvCxnSpPr>
          <p:spPr>
            <a:xfrm>
              <a:off x="2592"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754" name="Google Shape;754;p64"/>
            <p:cNvCxnSpPr/>
            <p:nvPr/>
          </p:nvCxnSpPr>
          <p:spPr>
            <a:xfrm>
              <a:off x="2736" y="3840"/>
              <a:ext cx="48" cy="0"/>
            </a:xfrm>
            <a:prstGeom prst="straightConnector1">
              <a:avLst/>
            </a:prstGeom>
            <a:noFill/>
            <a:ln w="9525" cap="flat" cmpd="sng">
              <a:solidFill>
                <a:schemeClr val="dk1"/>
              </a:solidFill>
              <a:prstDash val="solid"/>
              <a:round/>
              <a:headEnd type="none" w="med" len="med"/>
              <a:tailEnd type="triangle" w="med" len="med"/>
            </a:ln>
          </p:spPr>
        </p:cxnSp>
        <p:sp>
          <p:nvSpPr>
            <p:cNvPr id="755" name="Google Shape;755;p64"/>
            <p:cNvSpPr txBox="1"/>
            <p:nvPr/>
          </p:nvSpPr>
          <p:spPr>
            <a:xfrm>
              <a:off x="2928" y="3648"/>
              <a:ext cx="2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756" name="Google Shape;756;p64"/>
            <p:cNvSpPr txBox="1"/>
            <p:nvPr/>
          </p:nvSpPr>
          <p:spPr>
            <a:xfrm>
              <a:off x="720" y="3648"/>
              <a:ext cx="2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2800">
                <a:solidFill>
                  <a:srgbClr val="FF0000"/>
                </a:solidFill>
                <a:latin typeface="Arial"/>
                <a:ea typeface="Arial"/>
                <a:cs typeface="Arial"/>
                <a:sym typeface="Arial"/>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9"/>
                                        </p:tgtEl>
                                        <p:attrNameLst>
                                          <p:attrName>style.visibility</p:attrName>
                                        </p:attrNameLst>
                                      </p:cBhvr>
                                      <p:to>
                                        <p:strVal val="visible"/>
                                      </p:to>
                                    </p:set>
                                    <p:animEffect transition="in" filter="fade">
                                      <p:cBhvr>
                                        <p:cTn id="7" dur="1000"/>
                                        <p:tgtEl>
                                          <p:spTgt spid="74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8">
                                            <p:txEl>
                                              <p:pRg st="0" end="0"/>
                                            </p:txEl>
                                          </p:spTgt>
                                        </p:tgtEl>
                                        <p:attrNameLst>
                                          <p:attrName>style.visibility</p:attrName>
                                        </p:attrNameLst>
                                      </p:cBhvr>
                                      <p:to>
                                        <p:strVal val="visible"/>
                                      </p:to>
                                    </p:set>
                                    <p:animEffect transition="in" filter="fade">
                                      <p:cBhvr>
                                        <p:cTn id="12" dur="80"/>
                                        <p:tgtEl>
                                          <p:spTgt spid="74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38"/>
                                        </p:tgtEl>
                                        <p:attrNameLst>
                                          <p:attrName>style.visibility</p:attrName>
                                        </p:attrNameLst>
                                      </p:cBhvr>
                                      <p:to>
                                        <p:strVal val="visible"/>
                                      </p:to>
                                    </p:set>
                                    <p:animEffect transition="in" filter="fade">
                                      <p:cBhvr>
                                        <p:cTn id="17" dur="80"/>
                                        <p:tgtEl>
                                          <p:spTgt spid="738"/>
                                        </p:tgtEl>
                                      </p:cBhvr>
                                    </p:animEffect>
                                  </p:childTnLst>
                                </p:cTn>
                              </p:par>
                            </p:childTnLst>
                          </p:cTn>
                        </p:par>
                        <p:par>
                          <p:cTn id="18" fill="hold">
                            <p:stCondLst>
                              <p:cond delay="80"/>
                            </p:stCondLst>
                            <p:childTnLst>
                              <p:par>
                                <p:cTn id="19" presetID="10" presetClass="entr" presetSubtype="0" fill="hold" nodeType="afterEffect">
                                  <p:stCondLst>
                                    <p:cond delay="0"/>
                                  </p:stCondLst>
                                  <p:childTnLst>
                                    <p:set>
                                      <p:cBhvr>
                                        <p:cTn id="20" dur="1" fill="hold">
                                          <p:stCondLst>
                                            <p:cond delay="0"/>
                                          </p:stCondLst>
                                        </p:cTn>
                                        <p:tgtEl>
                                          <p:spTgt spid="739"/>
                                        </p:tgtEl>
                                        <p:attrNameLst>
                                          <p:attrName>style.visibility</p:attrName>
                                        </p:attrNameLst>
                                      </p:cBhvr>
                                      <p:to>
                                        <p:strVal val="visible"/>
                                      </p:to>
                                    </p:set>
                                    <p:animEffect transition="in" filter="fade">
                                      <p:cBhvr>
                                        <p:cTn id="21" dur="1000"/>
                                        <p:tgtEl>
                                          <p:spTgt spid="7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grpSp>
        <p:nvGrpSpPr>
          <p:cNvPr id="761" name="Google Shape;761;p65"/>
          <p:cNvGrpSpPr/>
          <p:nvPr/>
        </p:nvGrpSpPr>
        <p:grpSpPr>
          <a:xfrm>
            <a:off x="435359" y="53016"/>
            <a:ext cx="8736407" cy="569125"/>
            <a:chOff x="-1333284" y="-545363"/>
            <a:chExt cx="11842696" cy="1517665"/>
          </a:xfrm>
        </p:grpSpPr>
        <p:sp>
          <p:nvSpPr>
            <p:cNvPr id="762" name="Google Shape;762;p65"/>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65"/>
            <p:cNvSpPr txBox="1"/>
            <p:nvPr/>
          </p:nvSpPr>
          <p:spPr>
            <a:xfrm>
              <a:off x="-1019570" y="-258238"/>
              <a:ext cx="10744698" cy="10741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sp>
        <p:nvSpPr>
          <p:cNvPr id="764" name="Google Shape;764;p65"/>
          <p:cNvSpPr txBox="1"/>
          <p:nvPr/>
        </p:nvSpPr>
        <p:spPr>
          <a:xfrm>
            <a:off x="233107" y="70437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III. PHƯƠNG TRÌNH HÓA HỌC </a:t>
            </a:r>
            <a:endParaRPr/>
          </a:p>
        </p:txBody>
      </p:sp>
      <p:sp>
        <p:nvSpPr>
          <p:cNvPr id="765" name="Google Shape;765;p65"/>
          <p:cNvSpPr txBox="1"/>
          <p:nvPr/>
        </p:nvSpPr>
        <p:spPr>
          <a:xfrm>
            <a:off x="286591" y="1155945"/>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Phương trình hóa học</a:t>
            </a:r>
            <a:endParaRPr sz="1800">
              <a:solidFill>
                <a:schemeClr val="dk1"/>
              </a:solidFill>
              <a:latin typeface="Times New Roman"/>
              <a:ea typeface="Times New Roman"/>
              <a:cs typeface="Times New Roman"/>
              <a:sym typeface="Times New Roman"/>
            </a:endParaRPr>
          </a:p>
        </p:txBody>
      </p:sp>
      <p:sp>
        <p:nvSpPr>
          <p:cNvPr id="766" name="Google Shape;766;p65"/>
          <p:cNvSpPr/>
          <p:nvPr/>
        </p:nvSpPr>
        <p:spPr>
          <a:xfrm>
            <a:off x="96982" y="3276600"/>
            <a:ext cx="6151418" cy="40011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Số NT:   </a:t>
            </a:r>
            <a:r>
              <a:rPr lang="en-US" sz="2000" b="1">
                <a:solidFill>
                  <a:srgbClr val="FF0000"/>
                </a:solidFill>
                <a:latin typeface="Arial"/>
                <a:ea typeface="Arial"/>
                <a:cs typeface="Arial"/>
                <a:sym typeface="Arial"/>
              </a:rPr>
              <a:t>2</a:t>
            </a:r>
            <a:r>
              <a:rPr lang="en-US" sz="2000" b="1">
                <a:solidFill>
                  <a:schemeClr val="dk1"/>
                </a:solidFill>
                <a:latin typeface="Arial"/>
                <a:ea typeface="Arial"/>
                <a:cs typeface="Arial"/>
                <a:sym typeface="Arial"/>
              </a:rPr>
              <a:t>                      2                             </a:t>
            </a:r>
            <a:r>
              <a:rPr lang="en-US" sz="2000" b="1">
                <a:solidFill>
                  <a:srgbClr val="FF0000"/>
                </a:solidFill>
                <a:latin typeface="Arial"/>
                <a:ea typeface="Arial"/>
                <a:cs typeface="Arial"/>
                <a:sym typeface="Arial"/>
              </a:rPr>
              <a:t>2  </a:t>
            </a:r>
            <a:r>
              <a:rPr lang="en-US" sz="2000" b="1">
                <a:solidFill>
                  <a:schemeClr val="dk1"/>
                </a:solidFill>
                <a:latin typeface="Arial"/>
                <a:ea typeface="Arial"/>
                <a:cs typeface="Arial"/>
                <a:sym typeface="Arial"/>
              </a:rPr>
              <a:t> 1</a:t>
            </a:r>
            <a:endParaRPr sz="2000" b="1">
              <a:solidFill>
                <a:srgbClr val="FF0000"/>
              </a:solidFill>
              <a:latin typeface="Arial"/>
              <a:ea typeface="Arial"/>
              <a:cs typeface="Arial"/>
              <a:sym typeface="Arial"/>
            </a:endParaRPr>
          </a:p>
        </p:txBody>
      </p:sp>
      <p:grpSp>
        <p:nvGrpSpPr>
          <p:cNvPr id="767" name="Google Shape;767;p65"/>
          <p:cNvGrpSpPr/>
          <p:nvPr/>
        </p:nvGrpSpPr>
        <p:grpSpPr>
          <a:xfrm>
            <a:off x="533400" y="1752600"/>
            <a:ext cx="8382000" cy="457200"/>
            <a:chOff x="384" y="1008"/>
            <a:chExt cx="5280" cy="288"/>
          </a:xfrm>
        </p:grpSpPr>
        <p:sp>
          <p:nvSpPr>
            <p:cNvPr id="768" name="Google Shape;768;p65"/>
            <p:cNvSpPr txBox="1"/>
            <p:nvPr/>
          </p:nvSpPr>
          <p:spPr>
            <a:xfrm>
              <a:off x="384" y="1008"/>
              <a:ext cx="5280" cy="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Hydrogen  + Oxygen                  Nước</a:t>
              </a:r>
              <a:endParaRPr/>
            </a:p>
          </p:txBody>
        </p:sp>
        <p:cxnSp>
          <p:nvCxnSpPr>
            <p:cNvPr id="769" name="Google Shape;769;p65"/>
            <p:cNvCxnSpPr/>
            <p:nvPr/>
          </p:nvCxnSpPr>
          <p:spPr>
            <a:xfrm>
              <a:off x="2597" y="1165"/>
              <a:ext cx="528" cy="0"/>
            </a:xfrm>
            <a:prstGeom prst="straightConnector1">
              <a:avLst/>
            </a:prstGeom>
            <a:noFill/>
            <a:ln w="9525" cap="flat" cmpd="sng">
              <a:solidFill>
                <a:schemeClr val="dk1"/>
              </a:solidFill>
              <a:prstDash val="solid"/>
              <a:round/>
              <a:headEnd type="none" w="med" len="med"/>
              <a:tailEnd type="triangle" w="med" len="med"/>
            </a:ln>
          </p:spPr>
        </p:cxnSp>
      </p:grpSp>
      <p:sp>
        <p:nvSpPr>
          <p:cNvPr id="770" name="Google Shape;770;p65"/>
          <p:cNvSpPr txBox="1"/>
          <p:nvPr/>
        </p:nvSpPr>
        <p:spPr>
          <a:xfrm>
            <a:off x="533400" y="2286000"/>
            <a:ext cx="5867400" cy="3968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1">
                <a:solidFill>
                  <a:schemeClr val="dk1"/>
                </a:solidFill>
                <a:latin typeface="Arial"/>
                <a:ea typeface="Arial"/>
                <a:cs typeface="Arial"/>
                <a:sym typeface="Arial"/>
              </a:rPr>
              <a:t>- Sơ đồ phản ứng:</a:t>
            </a:r>
            <a:endParaRPr/>
          </a:p>
        </p:txBody>
      </p:sp>
      <p:sp>
        <p:nvSpPr>
          <p:cNvPr id="771" name="Google Shape;771;p65"/>
          <p:cNvSpPr txBox="1"/>
          <p:nvPr/>
        </p:nvSpPr>
        <p:spPr>
          <a:xfrm>
            <a:off x="1066800" y="2667000"/>
            <a:ext cx="51752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H</a:t>
            </a:r>
            <a:r>
              <a:rPr lang="en-US" sz="2400" baseline="-250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sp>
        <p:nvSpPr>
          <p:cNvPr id="772" name="Google Shape;772;p65"/>
          <p:cNvSpPr txBox="1"/>
          <p:nvPr/>
        </p:nvSpPr>
        <p:spPr>
          <a:xfrm>
            <a:off x="2667000" y="2670175"/>
            <a:ext cx="5334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O</a:t>
            </a:r>
            <a:r>
              <a:rPr lang="en-US" sz="2400" baseline="-25000">
                <a:solidFill>
                  <a:schemeClr val="dk1"/>
                </a:solidFill>
                <a:latin typeface="Arial"/>
                <a:ea typeface="Arial"/>
                <a:cs typeface="Arial"/>
                <a:sym typeface="Arial"/>
              </a:rPr>
              <a:t>2</a:t>
            </a:r>
            <a:endParaRPr sz="2400">
              <a:solidFill>
                <a:schemeClr val="dk1"/>
              </a:solidFill>
              <a:latin typeface="Arial"/>
              <a:ea typeface="Arial"/>
              <a:cs typeface="Arial"/>
              <a:sym typeface="Arial"/>
            </a:endParaRPr>
          </a:p>
        </p:txBody>
      </p:sp>
      <p:sp>
        <p:nvSpPr>
          <p:cNvPr id="773" name="Google Shape;773;p65"/>
          <p:cNvSpPr txBox="1"/>
          <p:nvPr/>
        </p:nvSpPr>
        <p:spPr>
          <a:xfrm>
            <a:off x="4884738" y="2667000"/>
            <a:ext cx="754062"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O</a:t>
            </a:r>
            <a:endParaRPr/>
          </a:p>
        </p:txBody>
      </p:sp>
      <p:sp>
        <p:nvSpPr>
          <p:cNvPr id="774" name="Google Shape;774;p65"/>
          <p:cNvSpPr txBox="1"/>
          <p:nvPr/>
        </p:nvSpPr>
        <p:spPr>
          <a:xfrm>
            <a:off x="1920875" y="2667000"/>
            <a:ext cx="36195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a:t>
            </a:r>
            <a:endParaRPr/>
          </a:p>
        </p:txBody>
      </p:sp>
      <p:cxnSp>
        <p:nvCxnSpPr>
          <p:cNvPr id="775" name="Google Shape;775;p65"/>
          <p:cNvCxnSpPr/>
          <p:nvPr/>
        </p:nvCxnSpPr>
        <p:spPr>
          <a:xfrm>
            <a:off x="3505200" y="2971800"/>
            <a:ext cx="1143000" cy="0"/>
          </a:xfrm>
          <a:prstGeom prst="straightConnector1">
            <a:avLst/>
          </a:prstGeom>
          <a:noFill/>
          <a:ln w="12700" cap="flat" cmpd="sng">
            <a:solidFill>
              <a:schemeClr val="dk1"/>
            </a:solidFill>
            <a:prstDash val="dash"/>
            <a:round/>
            <a:headEnd type="none" w="med" len="med"/>
            <a:tailEnd type="stealth" w="med" len="med"/>
          </a:ln>
        </p:spPr>
      </p:cxnSp>
      <p:cxnSp>
        <p:nvCxnSpPr>
          <p:cNvPr id="776" name="Google Shape;776;p65"/>
          <p:cNvCxnSpPr/>
          <p:nvPr/>
        </p:nvCxnSpPr>
        <p:spPr>
          <a:xfrm>
            <a:off x="1295400" y="2209800"/>
            <a:ext cx="0" cy="457200"/>
          </a:xfrm>
          <a:prstGeom prst="straightConnector1">
            <a:avLst/>
          </a:prstGeom>
          <a:noFill/>
          <a:ln w="9525" cap="flat" cmpd="sng">
            <a:solidFill>
              <a:schemeClr val="dk1"/>
            </a:solidFill>
            <a:prstDash val="solid"/>
            <a:round/>
            <a:headEnd type="none" w="med" len="med"/>
            <a:tailEnd type="triangle" w="med" len="med"/>
          </a:ln>
        </p:spPr>
      </p:cxnSp>
      <p:cxnSp>
        <p:nvCxnSpPr>
          <p:cNvPr id="777" name="Google Shape;777;p65"/>
          <p:cNvCxnSpPr/>
          <p:nvPr/>
        </p:nvCxnSpPr>
        <p:spPr>
          <a:xfrm>
            <a:off x="2895600" y="2209800"/>
            <a:ext cx="0" cy="533400"/>
          </a:xfrm>
          <a:prstGeom prst="straightConnector1">
            <a:avLst/>
          </a:prstGeom>
          <a:noFill/>
          <a:ln w="9525" cap="flat" cmpd="sng">
            <a:solidFill>
              <a:schemeClr val="dk1"/>
            </a:solidFill>
            <a:prstDash val="solid"/>
            <a:round/>
            <a:headEnd type="none" w="med" len="med"/>
            <a:tailEnd type="triangle" w="med" len="med"/>
          </a:ln>
        </p:spPr>
      </p:cxnSp>
      <p:cxnSp>
        <p:nvCxnSpPr>
          <p:cNvPr id="778" name="Google Shape;778;p65"/>
          <p:cNvCxnSpPr/>
          <p:nvPr/>
        </p:nvCxnSpPr>
        <p:spPr>
          <a:xfrm>
            <a:off x="5181600" y="2209800"/>
            <a:ext cx="0" cy="533400"/>
          </a:xfrm>
          <a:prstGeom prst="straightConnector1">
            <a:avLst/>
          </a:prstGeom>
          <a:noFill/>
          <a:ln w="9525" cap="flat" cmpd="sng">
            <a:solidFill>
              <a:schemeClr val="dk1"/>
            </a:solidFill>
            <a:prstDash val="solid"/>
            <a:round/>
            <a:headEnd type="none" w="med" len="med"/>
            <a:tailEnd type="triangle" w="med" len="med"/>
          </a:ln>
        </p:spPr>
      </p:cxnSp>
      <p:sp>
        <p:nvSpPr>
          <p:cNvPr id="779" name="Google Shape;779;p65"/>
          <p:cNvSpPr txBox="1"/>
          <p:nvPr/>
        </p:nvSpPr>
        <p:spPr>
          <a:xfrm>
            <a:off x="286591" y="3825935"/>
            <a:ext cx="4876801"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 Thêm hệ số </a:t>
            </a:r>
            <a:r>
              <a:rPr lang="en-US" sz="1700" b="1">
                <a:solidFill>
                  <a:srgbClr val="FF0000"/>
                </a:solidFill>
                <a:latin typeface="Arial"/>
                <a:ea typeface="Arial"/>
                <a:cs typeface="Arial"/>
                <a:sym typeface="Arial"/>
              </a:rPr>
              <a:t>2</a:t>
            </a:r>
            <a:r>
              <a:rPr lang="en-US" sz="1700" b="1">
                <a:solidFill>
                  <a:schemeClr val="dk1"/>
                </a:solidFill>
                <a:latin typeface="Arial"/>
                <a:ea typeface="Arial"/>
                <a:cs typeface="Arial"/>
                <a:sym typeface="Arial"/>
              </a:rPr>
              <a:t> trước phân tử H</a:t>
            </a:r>
            <a:r>
              <a:rPr lang="en-US" sz="1700" b="1" baseline="-25000">
                <a:solidFill>
                  <a:schemeClr val="dk1"/>
                </a:solidFill>
                <a:latin typeface="Arial"/>
                <a:ea typeface="Arial"/>
                <a:cs typeface="Arial"/>
                <a:sym typeface="Arial"/>
              </a:rPr>
              <a:t>2</a:t>
            </a:r>
            <a:r>
              <a:rPr lang="en-US" sz="1700" b="1">
                <a:solidFill>
                  <a:schemeClr val="dk1"/>
                </a:solidFill>
                <a:latin typeface="Arial"/>
                <a:ea typeface="Arial"/>
                <a:cs typeface="Arial"/>
                <a:sym typeface="Arial"/>
              </a:rPr>
              <a:t>O</a:t>
            </a:r>
            <a:endParaRPr/>
          </a:p>
        </p:txBody>
      </p:sp>
      <p:grpSp>
        <p:nvGrpSpPr>
          <p:cNvPr id="780" name="Google Shape;780;p65"/>
          <p:cNvGrpSpPr/>
          <p:nvPr/>
        </p:nvGrpSpPr>
        <p:grpSpPr>
          <a:xfrm>
            <a:off x="743792" y="4283135"/>
            <a:ext cx="7543800" cy="519113"/>
            <a:chOff x="768" y="1353"/>
            <a:chExt cx="4752" cy="371"/>
          </a:xfrm>
        </p:grpSpPr>
        <p:sp>
          <p:nvSpPr>
            <p:cNvPr id="781" name="Google Shape;781;p65"/>
            <p:cNvSpPr txBox="1"/>
            <p:nvPr/>
          </p:nvSpPr>
          <p:spPr>
            <a:xfrm>
              <a:off x="768" y="1353"/>
              <a:ext cx="4752" cy="37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a:t>
              </a:r>
              <a:r>
                <a:rPr lang="en-US" sz="2800">
                  <a:solidFill>
                    <a:srgbClr val="FF0000"/>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782" name="Google Shape;782;p65"/>
            <p:cNvCxnSpPr/>
            <p:nvPr/>
          </p:nvCxnSpPr>
          <p:spPr>
            <a:xfrm>
              <a:off x="2400"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83" name="Google Shape;783;p65"/>
            <p:cNvCxnSpPr/>
            <p:nvPr/>
          </p:nvCxnSpPr>
          <p:spPr>
            <a:xfrm>
              <a:off x="2544"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84" name="Google Shape;784;p65"/>
            <p:cNvCxnSpPr/>
            <p:nvPr/>
          </p:nvCxnSpPr>
          <p:spPr>
            <a:xfrm>
              <a:off x="2688"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85" name="Google Shape;785;p65"/>
            <p:cNvCxnSpPr/>
            <p:nvPr/>
          </p:nvCxnSpPr>
          <p:spPr>
            <a:xfrm>
              <a:off x="2832" y="1545"/>
              <a:ext cx="48" cy="0"/>
            </a:xfrm>
            <a:prstGeom prst="straightConnector1">
              <a:avLst/>
            </a:prstGeom>
            <a:noFill/>
            <a:ln w="9525" cap="flat" cmpd="sng">
              <a:solidFill>
                <a:schemeClr val="dk1"/>
              </a:solidFill>
              <a:prstDash val="solid"/>
              <a:round/>
              <a:headEnd type="none" w="med" len="med"/>
              <a:tailEnd type="triangle" w="med" len="med"/>
            </a:ln>
          </p:spPr>
        </p:cxn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7"/>
                                        </p:tgtEl>
                                        <p:attrNameLst>
                                          <p:attrName>style.visibility</p:attrName>
                                        </p:attrNameLst>
                                      </p:cBhvr>
                                      <p:to>
                                        <p:strVal val="visible"/>
                                      </p:to>
                                    </p:set>
                                    <p:animEffect transition="in" filter="fade">
                                      <p:cBhvr>
                                        <p:cTn id="7" dur="1000"/>
                                        <p:tgtEl>
                                          <p:spTgt spid="76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76"/>
                                        </p:tgtEl>
                                        <p:attrNameLst>
                                          <p:attrName>style.visibility</p:attrName>
                                        </p:attrNameLst>
                                      </p:cBhvr>
                                      <p:to>
                                        <p:strVal val="visible"/>
                                      </p:to>
                                    </p:set>
                                    <p:animEffect transition="in" filter="fade">
                                      <p:cBhvr>
                                        <p:cTn id="12" dur="2000"/>
                                        <p:tgtEl>
                                          <p:spTgt spid="776"/>
                                        </p:tgtEl>
                                      </p:cBhvr>
                                    </p:animEffect>
                                  </p:childTnLst>
                                </p:cTn>
                              </p:par>
                              <p:par>
                                <p:cTn id="13" presetID="10" presetClass="exit" presetSubtype="0" fill="hold" nodeType="withEffect">
                                  <p:stCondLst>
                                    <p:cond delay="0"/>
                                  </p:stCondLst>
                                  <p:childTnLst>
                                    <p:animEffect transition="out" filter="fade">
                                      <p:cBhvr>
                                        <p:cTn id="14" dur="500"/>
                                        <p:tgtEl>
                                          <p:spTgt spid="776"/>
                                        </p:tgtEl>
                                      </p:cBhvr>
                                    </p:animEffect>
                                    <p:set>
                                      <p:cBhvr>
                                        <p:cTn id="15" dur="1" fill="hold">
                                          <p:stCondLst>
                                            <p:cond delay="500"/>
                                          </p:stCondLst>
                                        </p:cTn>
                                        <p:tgtEl>
                                          <p:spTgt spid="776"/>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771"/>
                                        </p:tgtEl>
                                        <p:attrNameLst>
                                          <p:attrName>style.visibility</p:attrName>
                                        </p:attrNameLst>
                                      </p:cBhvr>
                                      <p:to>
                                        <p:strVal val="visible"/>
                                      </p:to>
                                    </p:set>
                                    <p:animEffect transition="in" filter="fade">
                                      <p:cBhvr>
                                        <p:cTn id="18" dur="1000"/>
                                        <p:tgtEl>
                                          <p:spTgt spid="77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74"/>
                                        </p:tgtEl>
                                        <p:attrNameLst>
                                          <p:attrName>style.visibility</p:attrName>
                                        </p:attrNameLst>
                                      </p:cBhvr>
                                      <p:to>
                                        <p:strVal val="visible"/>
                                      </p:to>
                                    </p:set>
                                    <p:animEffect transition="in" filter="fade">
                                      <p:cBhvr>
                                        <p:cTn id="23" dur="1000"/>
                                        <p:tgtEl>
                                          <p:spTgt spid="774"/>
                                        </p:tgtEl>
                                      </p:cBhvr>
                                    </p:animEffect>
                                  </p:childTnLst>
                                </p:cTn>
                              </p:par>
                              <p:par>
                                <p:cTn id="24" presetID="10" presetClass="entr" presetSubtype="0" fill="hold" nodeType="withEffect">
                                  <p:stCondLst>
                                    <p:cond delay="0"/>
                                  </p:stCondLst>
                                  <p:childTnLst>
                                    <p:set>
                                      <p:cBhvr>
                                        <p:cTn id="25" dur="1" fill="hold">
                                          <p:stCondLst>
                                            <p:cond delay="0"/>
                                          </p:stCondLst>
                                        </p:cTn>
                                        <p:tgtEl>
                                          <p:spTgt spid="777"/>
                                        </p:tgtEl>
                                        <p:attrNameLst>
                                          <p:attrName>style.visibility</p:attrName>
                                        </p:attrNameLst>
                                      </p:cBhvr>
                                      <p:to>
                                        <p:strVal val="visible"/>
                                      </p:to>
                                    </p:set>
                                    <p:animEffect transition="in" filter="fade">
                                      <p:cBhvr>
                                        <p:cTn id="26" dur="2000"/>
                                        <p:tgtEl>
                                          <p:spTgt spid="777"/>
                                        </p:tgtEl>
                                      </p:cBhvr>
                                    </p:animEffect>
                                  </p:childTnLst>
                                </p:cTn>
                              </p:par>
                              <p:par>
                                <p:cTn id="27" presetID="10" presetClass="exit" presetSubtype="0" fill="hold" nodeType="withEffect">
                                  <p:stCondLst>
                                    <p:cond delay="0"/>
                                  </p:stCondLst>
                                  <p:childTnLst>
                                    <p:animEffect transition="out" filter="fade">
                                      <p:cBhvr>
                                        <p:cTn id="28" dur="500"/>
                                        <p:tgtEl>
                                          <p:spTgt spid="777"/>
                                        </p:tgtEl>
                                      </p:cBhvr>
                                    </p:animEffect>
                                    <p:set>
                                      <p:cBhvr>
                                        <p:cTn id="29" dur="1" fill="hold">
                                          <p:stCondLst>
                                            <p:cond delay="500"/>
                                          </p:stCondLst>
                                        </p:cTn>
                                        <p:tgtEl>
                                          <p:spTgt spid="77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772"/>
                                        </p:tgtEl>
                                        <p:attrNameLst>
                                          <p:attrName>style.visibility</p:attrName>
                                        </p:attrNameLst>
                                      </p:cBhvr>
                                      <p:to>
                                        <p:strVal val="visible"/>
                                      </p:to>
                                    </p:set>
                                    <p:animEffect transition="in" filter="fade">
                                      <p:cBhvr>
                                        <p:cTn id="32" dur="1000"/>
                                        <p:tgtEl>
                                          <p:spTgt spid="77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75"/>
                                        </p:tgtEl>
                                        <p:attrNameLst>
                                          <p:attrName>style.visibility</p:attrName>
                                        </p:attrNameLst>
                                      </p:cBhvr>
                                      <p:to>
                                        <p:strVal val="visible"/>
                                      </p:to>
                                    </p:set>
                                    <p:animEffect transition="in" filter="fade">
                                      <p:cBhvr>
                                        <p:cTn id="37" dur="1000"/>
                                        <p:tgtEl>
                                          <p:spTgt spid="775"/>
                                        </p:tgtEl>
                                      </p:cBhvr>
                                    </p:animEffect>
                                  </p:childTnLst>
                                </p:cTn>
                              </p:par>
                              <p:par>
                                <p:cTn id="38" presetID="10" presetClass="entr" presetSubtype="0" fill="hold" nodeType="withEffect">
                                  <p:stCondLst>
                                    <p:cond delay="0"/>
                                  </p:stCondLst>
                                  <p:childTnLst>
                                    <p:set>
                                      <p:cBhvr>
                                        <p:cTn id="39" dur="1" fill="hold">
                                          <p:stCondLst>
                                            <p:cond delay="0"/>
                                          </p:stCondLst>
                                        </p:cTn>
                                        <p:tgtEl>
                                          <p:spTgt spid="778"/>
                                        </p:tgtEl>
                                        <p:attrNameLst>
                                          <p:attrName>style.visibility</p:attrName>
                                        </p:attrNameLst>
                                      </p:cBhvr>
                                      <p:to>
                                        <p:strVal val="visible"/>
                                      </p:to>
                                    </p:set>
                                    <p:animEffect transition="in" filter="fade">
                                      <p:cBhvr>
                                        <p:cTn id="40" dur="2000"/>
                                        <p:tgtEl>
                                          <p:spTgt spid="778"/>
                                        </p:tgtEl>
                                      </p:cBhvr>
                                    </p:animEffect>
                                  </p:childTnLst>
                                </p:cTn>
                              </p:par>
                              <p:par>
                                <p:cTn id="41" presetID="10" presetClass="exit" presetSubtype="0" fill="hold" nodeType="withEffect">
                                  <p:stCondLst>
                                    <p:cond delay="0"/>
                                  </p:stCondLst>
                                  <p:childTnLst>
                                    <p:animEffect transition="out" filter="fade">
                                      <p:cBhvr>
                                        <p:cTn id="42" dur="500"/>
                                        <p:tgtEl>
                                          <p:spTgt spid="778"/>
                                        </p:tgtEl>
                                      </p:cBhvr>
                                    </p:animEffect>
                                    <p:set>
                                      <p:cBhvr>
                                        <p:cTn id="43" dur="1" fill="hold">
                                          <p:stCondLst>
                                            <p:cond delay="500"/>
                                          </p:stCondLst>
                                        </p:cTn>
                                        <p:tgtEl>
                                          <p:spTgt spid="778"/>
                                        </p:tgtEl>
                                        <p:attrNameLst>
                                          <p:attrName>style.visibility</p:attrName>
                                        </p:attrNameLst>
                                      </p:cBhvr>
                                      <p:to>
                                        <p:strVal val="hidden"/>
                                      </p:to>
                                    </p:set>
                                  </p:childTnLst>
                                </p:cTn>
                              </p:par>
                              <p:par>
                                <p:cTn id="44" presetID="10" presetClass="entr" presetSubtype="0" fill="hold" nodeType="withEffect">
                                  <p:stCondLst>
                                    <p:cond delay="0"/>
                                  </p:stCondLst>
                                  <p:childTnLst>
                                    <p:set>
                                      <p:cBhvr>
                                        <p:cTn id="45" dur="1" fill="hold">
                                          <p:stCondLst>
                                            <p:cond delay="0"/>
                                          </p:stCondLst>
                                        </p:cTn>
                                        <p:tgtEl>
                                          <p:spTgt spid="773"/>
                                        </p:tgtEl>
                                        <p:attrNameLst>
                                          <p:attrName>style.visibility</p:attrName>
                                        </p:attrNameLst>
                                      </p:cBhvr>
                                      <p:to>
                                        <p:strVal val="visible"/>
                                      </p:to>
                                    </p:set>
                                    <p:animEffect transition="in" filter="fade">
                                      <p:cBhvr>
                                        <p:cTn id="46" dur="1000"/>
                                        <p:tgtEl>
                                          <p:spTgt spid="773"/>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770"/>
                                        </p:tgtEl>
                                        <p:attrNameLst>
                                          <p:attrName>style.visibility</p:attrName>
                                        </p:attrNameLst>
                                      </p:cBhvr>
                                      <p:to>
                                        <p:strVal val="visible"/>
                                      </p:to>
                                    </p:set>
                                    <p:animEffect transition="in" filter="fade">
                                      <p:cBhvr>
                                        <p:cTn id="51" dur="80"/>
                                        <p:tgtEl>
                                          <p:spTgt spid="770"/>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766"/>
                                        </p:tgtEl>
                                        <p:attrNameLst>
                                          <p:attrName>style.visibility</p:attrName>
                                        </p:attrNameLst>
                                      </p:cBhvr>
                                      <p:to>
                                        <p:strVal val="visible"/>
                                      </p:to>
                                    </p:set>
                                    <p:animEffect transition="in" filter="fade">
                                      <p:cBhvr>
                                        <p:cTn id="56" dur="80"/>
                                        <p:tgtEl>
                                          <p:spTgt spid="76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780"/>
                                        </p:tgtEl>
                                        <p:attrNameLst>
                                          <p:attrName>style.visibility</p:attrName>
                                        </p:attrNameLst>
                                      </p:cBhvr>
                                      <p:to>
                                        <p:strVal val="visible"/>
                                      </p:to>
                                    </p:set>
                                    <p:animEffect transition="in" filter="fade">
                                      <p:cBhvr>
                                        <p:cTn id="61" dur="1000"/>
                                        <p:tgtEl>
                                          <p:spTgt spid="780"/>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779">
                                            <p:txEl>
                                              <p:pRg st="0" end="0"/>
                                            </p:txEl>
                                          </p:spTgt>
                                        </p:tgtEl>
                                        <p:attrNameLst>
                                          <p:attrName>style.visibility</p:attrName>
                                        </p:attrNameLst>
                                      </p:cBhvr>
                                      <p:to>
                                        <p:strVal val="visible"/>
                                      </p:to>
                                    </p:set>
                                    <p:animEffect transition="in" filter="fade">
                                      <p:cBhvr>
                                        <p:cTn id="66" dur="80"/>
                                        <p:tgtEl>
                                          <p:spTgt spid="77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grpSp>
        <p:nvGrpSpPr>
          <p:cNvPr id="790" name="Google Shape;790;p66"/>
          <p:cNvGrpSpPr/>
          <p:nvPr/>
        </p:nvGrpSpPr>
        <p:grpSpPr>
          <a:xfrm>
            <a:off x="400780" y="39248"/>
            <a:ext cx="8736407" cy="489596"/>
            <a:chOff x="-1333284" y="-545363"/>
            <a:chExt cx="11842696" cy="1517665"/>
          </a:xfrm>
        </p:grpSpPr>
        <p:sp>
          <p:nvSpPr>
            <p:cNvPr id="791" name="Google Shape;791;p66"/>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66"/>
            <p:cNvSpPr txBox="1"/>
            <p:nvPr/>
          </p:nvSpPr>
          <p:spPr>
            <a:xfrm>
              <a:off x="-1019570" y="-258238"/>
              <a:ext cx="10744698" cy="107414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sp>
        <p:nvSpPr>
          <p:cNvPr id="793" name="Google Shape;793;p66"/>
          <p:cNvSpPr txBox="1"/>
          <p:nvPr/>
        </p:nvSpPr>
        <p:spPr>
          <a:xfrm>
            <a:off x="27766" y="577778"/>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III. PHƯƠNG TRÌNH HÓA HỌC </a:t>
            </a:r>
            <a:endParaRPr/>
          </a:p>
        </p:txBody>
      </p:sp>
      <p:sp>
        <p:nvSpPr>
          <p:cNvPr id="794" name="Google Shape;794;p66"/>
          <p:cNvSpPr txBox="1"/>
          <p:nvPr/>
        </p:nvSpPr>
        <p:spPr>
          <a:xfrm>
            <a:off x="106482" y="837217"/>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Phương trình hóa học</a:t>
            </a:r>
            <a:endParaRPr sz="1800">
              <a:solidFill>
                <a:schemeClr val="dk1"/>
              </a:solidFill>
              <a:latin typeface="Times New Roman"/>
              <a:ea typeface="Times New Roman"/>
              <a:cs typeface="Times New Roman"/>
              <a:sym typeface="Times New Roman"/>
            </a:endParaRPr>
          </a:p>
        </p:txBody>
      </p:sp>
      <p:sp>
        <p:nvSpPr>
          <p:cNvPr id="795" name="Google Shape;795;p66"/>
          <p:cNvSpPr txBox="1"/>
          <p:nvPr/>
        </p:nvSpPr>
        <p:spPr>
          <a:xfrm>
            <a:off x="120393" y="109737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2. Các bước lập phương trình hóa học</a:t>
            </a:r>
            <a:endParaRPr sz="1800">
              <a:solidFill>
                <a:schemeClr val="dk1"/>
              </a:solidFill>
              <a:latin typeface="Times New Roman"/>
              <a:ea typeface="Times New Roman"/>
              <a:cs typeface="Times New Roman"/>
              <a:sym typeface="Times New Roman"/>
            </a:endParaRPr>
          </a:p>
        </p:txBody>
      </p:sp>
      <p:grpSp>
        <p:nvGrpSpPr>
          <p:cNvPr id="796" name="Google Shape;796;p66"/>
          <p:cNvGrpSpPr/>
          <p:nvPr/>
        </p:nvGrpSpPr>
        <p:grpSpPr>
          <a:xfrm>
            <a:off x="435359" y="1729509"/>
            <a:ext cx="7543800" cy="519112"/>
            <a:chOff x="768" y="1353"/>
            <a:chExt cx="4752" cy="327"/>
          </a:xfrm>
        </p:grpSpPr>
        <p:sp>
          <p:nvSpPr>
            <p:cNvPr id="797" name="Google Shape;797;p66"/>
            <p:cNvSpPr txBox="1"/>
            <p:nvPr/>
          </p:nvSpPr>
          <p:spPr>
            <a:xfrm>
              <a:off x="768" y="1353"/>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798" name="Google Shape;798;p66"/>
            <p:cNvCxnSpPr/>
            <p:nvPr/>
          </p:nvCxnSpPr>
          <p:spPr>
            <a:xfrm>
              <a:off x="2400"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799" name="Google Shape;799;p66"/>
            <p:cNvCxnSpPr/>
            <p:nvPr/>
          </p:nvCxnSpPr>
          <p:spPr>
            <a:xfrm>
              <a:off x="2544"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00" name="Google Shape;800;p66"/>
            <p:cNvCxnSpPr/>
            <p:nvPr/>
          </p:nvCxnSpPr>
          <p:spPr>
            <a:xfrm>
              <a:off x="2688"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01" name="Google Shape;801;p66"/>
            <p:cNvCxnSpPr/>
            <p:nvPr/>
          </p:nvCxnSpPr>
          <p:spPr>
            <a:xfrm>
              <a:off x="2832" y="1545"/>
              <a:ext cx="48" cy="0"/>
            </a:xfrm>
            <a:prstGeom prst="straightConnector1">
              <a:avLst/>
            </a:prstGeom>
            <a:noFill/>
            <a:ln w="9525" cap="flat" cmpd="sng">
              <a:solidFill>
                <a:schemeClr val="dk1"/>
              </a:solidFill>
              <a:prstDash val="solid"/>
              <a:round/>
              <a:headEnd type="none" w="med" len="med"/>
              <a:tailEnd type="triangle" w="med" len="med"/>
            </a:ln>
          </p:spPr>
        </p:cxnSp>
      </p:grpSp>
      <p:sp>
        <p:nvSpPr>
          <p:cNvPr id="802" name="Google Shape;802;p66"/>
          <p:cNvSpPr txBox="1"/>
          <p:nvPr/>
        </p:nvSpPr>
        <p:spPr>
          <a:xfrm>
            <a:off x="214803" y="1415425"/>
            <a:ext cx="58674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 Sơ đồ phản ứng:</a:t>
            </a:r>
            <a:endParaRPr/>
          </a:p>
        </p:txBody>
      </p:sp>
      <p:sp>
        <p:nvSpPr>
          <p:cNvPr id="803" name="Google Shape;803;p66"/>
          <p:cNvSpPr txBox="1"/>
          <p:nvPr/>
        </p:nvSpPr>
        <p:spPr>
          <a:xfrm>
            <a:off x="355166" y="2615799"/>
            <a:ext cx="48768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 Thêm hệ số </a:t>
            </a:r>
            <a:r>
              <a:rPr lang="en-US" sz="1700" b="1">
                <a:solidFill>
                  <a:srgbClr val="FF0000"/>
                </a:solidFill>
                <a:latin typeface="Arial"/>
                <a:ea typeface="Arial"/>
                <a:cs typeface="Arial"/>
                <a:sym typeface="Arial"/>
              </a:rPr>
              <a:t>2</a:t>
            </a:r>
            <a:r>
              <a:rPr lang="en-US" sz="1700" b="1">
                <a:solidFill>
                  <a:schemeClr val="dk1"/>
                </a:solidFill>
                <a:latin typeface="Arial"/>
                <a:ea typeface="Arial"/>
                <a:cs typeface="Arial"/>
                <a:sym typeface="Arial"/>
              </a:rPr>
              <a:t> trước phân tử H</a:t>
            </a:r>
            <a:r>
              <a:rPr lang="en-US" sz="1700" b="1" baseline="-25000">
                <a:solidFill>
                  <a:schemeClr val="dk1"/>
                </a:solidFill>
                <a:latin typeface="Arial"/>
                <a:ea typeface="Arial"/>
                <a:cs typeface="Arial"/>
                <a:sym typeface="Arial"/>
              </a:rPr>
              <a:t>2</a:t>
            </a:r>
            <a:r>
              <a:rPr lang="en-US" sz="1700" b="1">
                <a:solidFill>
                  <a:schemeClr val="dk1"/>
                </a:solidFill>
                <a:latin typeface="Arial"/>
                <a:ea typeface="Arial"/>
                <a:cs typeface="Arial"/>
                <a:sym typeface="Arial"/>
              </a:rPr>
              <a:t>O</a:t>
            </a:r>
            <a:endParaRPr/>
          </a:p>
        </p:txBody>
      </p:sp>
      <p:grpSp>
        <p:nvGrpSpPr>
          <p:cNvPr id="804" name="Google Shape;804;p66"/>
          <p:cNvGrpSpPr/>
          <p:nvPr/>
        </p:nvGrpSpPr>
        <p:grpSpPr>
          <a:xfrm>
            <a:off x="355166" y="2969848"/>
            <a:ext cx="7543800" cy="519113"/>
            <a:chOff x="768" y="1353"/>
            <a:chExt cx="4752" cy="327"/>
          </a:xfrm>
        </p:grpSpPr>
        <p:sp>
          <p:nvSpPr>
            <p:cNvPr id="805" name="Google Shape;805;p66"/>
            <p:cNvSpPr txBox="1"/>
            <p:nvPr/>
          </p:nvSpPr>
          <p:spPr>
            <a:xfrm>
              <a:off x="768" y="1353"/>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806" name="Google Shape;806;p66"/>
            <p:cNvCxnSpPr/>
            <p:nvPr/>
          </p:nvCxnSpPr>
          <p:spPr>
            <a:xfrm>
              <a:off x="2400"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07" name="Google Shape;807;p66"/>
            <p:cNvCxnSpPr/>
            <p:nvPr/>
          </p:nvCxnSpPr>
          <p:spPr>
            <a:xfrm>
              <a:off x="2544"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08" name="Google Shape;808;p66"/>
            <p:cNvCxnSpPr/>
            <p:nvPr/>
          </p:nvCxnSpPr>
          <p:spPr>
            <a:xfrm>
              <a:off x="2688"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09" name="Google Shape;809;p66"/>
            <p:cNvCxnSpPr/>
            <p:nvPr/>
          </p:nvCxnSpPr>
          <p:spPr>
            <a:xfrm>
              <a:off x="2832" y="1545"/>
              <a:ext cx="48" cy="0"/>
            </a:xfrm>
            <a:prstGeom prst="straightConnector1">
              <a:avLst/>
            </a:prstGeom>
            <a:noFill/>
            <a:ln w="9525" cap="flat" cmpd="sng">
              <a:solidFill>
                <a:schemeClr val="dk1"/>
              </a:solidFill>
              <a:prstDash val="solid"/>
              <a:round/>
              <a:headEnd type="none" w="med" len="med"/>
              <a:tailEnd type="triangle" w="med" len="med"/>
            </a:ln>
          </p:spPr>
        </p:cxnSp>
      </p:grpSp>
      <p:sp>
        <p:nvSpPr>
          <p:cNvPr id="810" name="Google Shape;810;p66"/>
          <p:cNvSpPr txBox="1"/>
          <p:nvPr/>
        </p:nvSpPr>
        <p:spPr>
          <a:xfrm>
            <a:off x="435359" y="3475166"/>
            <a:ext cx="41910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Thêm hệ số </a:t>
            </a:r>
            <a:r>
              <a:rPr lang="en-US" sz="1700" b="1">
                <a:solidFill>
                  <a:srgbClr val="FF0000"/>
                </a:solidFill>
                <a:latin typeface="Arial"/>
                <a:ea typeface="Arial"/>
                <a:cs typeface="Arial"/>
                <a:sym typeface="Arial"/>
              </a:rPr>
              <a:t>2</a:t>
            </a:r>
            <a:r>
              <a:rPr lang="en-US" sz="1700" b="1">
                <a:solidFill>
                  <a:schemeClr val="dk1"/>
                </a:solidFill>
                <a:latin typeface="Arial"/>
                <a:ea typeface="Arial"/>
                <a:cs typeface="Arial"/>
                <a:sym typeface="Arial"/>
              </a:rPr>
              <a:t> trước phân tử H</a:t>
            </a:r>
            <a:r>
              <a:rPr lang="en-US" sz="1700" b="1" baseline="-25000">
                <a:solidFill>
                  <a:schemeClr val="dk1"/>
                </a:solidFill>
                <a:latin typeface="Arial"/>
                <a:ea typeface="Arial"/>
                <a:cs typeface="Arial"/>
                <a:sym typeface="Arial"/>
              </a:rPr>
              <a:t>2</a:t>
            </a:r>
            <a:endParaRPr sz="1700" b="1">
              <a:solidFill>
                <a:schemeClr val="dk1"/>
              </a:solidFill>
              <a:latin typeface="Arial"/>
              <a:ea typeface="Arial"/>
              <a:cs typeface="Arial"/>
              <a:sym typeface="Arial"/>
            </a:endParaRPr>
          </a:p>
        </p:txBody>
      </p:sp>
      <p:grpSp>
        <p:nvGrpSpPr>
          <p:cNvPr id="811" name="Google Shape;811;p66"/>
          <p:cNvGrpSpPr/>
          <p:nvPr/>
        </p:nvGrpSpPr>
        <p:grpSpPr>
          <a:xfrm>
            <a:off x="435359" y="3849154"/>
            <a:ext cx="7543800" cy="519113"/>
            <a:chOff x="768" y="1353"/>
            <a:chExt cx="4752" cy="327"/>
          </a:xfrm>
        </p:grpSpPr>
        <p:sp>
          <p:nvSpPr>
            <p:cNvPr id="812" name="Google Shape;812;p66"/>
            <p:cNvSpPr txBox="1"/>
            <p:nvPr/>
          </p:nvSpPr>
          <p:spPr>
            <a:xfrm>
              <a:off x="768" y="1353"/>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813" name="Google Shape;813;p66"/>
            <p:cNvCxnSpPr/>
            <p:nvPr/>
          </p:nvCxnSpPr>
          <p:spPr>
            <a:xfrm>
              <a:off x="2400"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14" name="Google Shape;814;p66"/>
            <p:cNvCxnSpPr/>
            <p:nvPr/>
          </p:nvCxnSpPr>
          <p:spPr>
            <a:xfrm>
              <a:off x="2544"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15" name="Google Shape;815;p66"/>
            <p:cNvCxnSpPr/>
            <p:nvPr/>
          </p:nvCxnSpPr>
          <p:spPr>
            <a:xfrm>
              <a:off x="2688" y="1545"/>
              <a:ext cx="96" cy="0"/>
            </a:xfrm>
            <a:prstGeom prst="straightConnector1">
              <a:avLst/>
            </a:prstGeom>
            <a:noFill/>
            <a:ln w="9525" cap="flat" cmpd="sng">
              <a:solidFill>
                <a:schemeClr val="dk1"/>
              </a:solidFill>
              <a:prstDash val="solid"/>
              <a:round/>
              <a:headEnd type="none" w="med" len="med"/>
              <a:tailEnd type="none" w="med" len="med"/>
            </a:ln>
          </p:spPr>
        </p:cxnSp>
        <p:cxnSp>
          <p:nvCxnSpPr>
            <p:cNvPr id="816" name="Google Shape;816;p66"/>
            <p:cNvCxnSpPr/>
            <p:nvPr/>
          </p:nvCxnSpPr>
          <p:spPr>
            <a:xfrm>
              <a:off x="2832" y="1545"/>
              <a:ext cx="48" cy="0"/>
            </a:xfrm>
            <a:prstGeom prst="straightConnector1">
              <a:avLst/>
            </a:prstGeom>
            <a:noFill/>
            <a:ln w="9525" cap="flat" cmpd="sng">
              <a:solidFill>
                <a:schemeClr val="dk1"/>
              </a:solidFill>
              <a:prstDash val="solid"/>
              <a:round/>
              <a:headEnd type="none" w="med" len="med"/>
              <a:tailEnd type="triangle" w="med" len="med"/>
            </a:ln>
          </p:spPr>
        </p:cxnSp>
      </p:grpSp>
      <p:sp>
        <p:nvSpPr>
          <p:cNvPr id="817" name="Google Shape;817;p66"/>
          <p:cNvSpPr txBox="1"/>
          <p:nvPr/>
        </p:nvSpPr>
        <p:spPr>
          <a:xfrm>
            <a:off x="462066" y="4341055"/>
            <a:ext cx="4114800" cy="3667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chemeClr val="dk1"/>
                </a:solidFill>
                <a:latin typeface="Arial"/>
                <a:ea typeface="Arial"/>
                <a:cs typeface="Arial"/>
                <a:sym typeface="Arial"/>
              </a:rPr>
              <a:t>- Viết thành phương trình hóa học:</a:t>
            </a:r>
            <a:endParaRPr/>
          </a:p>
        </p:txBody>
      </p:sp>
      <p:grpSp>
        <p:nvGrpSpPr>
          <p:cNvPr id="818" name="Google Shape;818;p66"/>
          <p:cNvGrpSpPr/>
          <p:nvPr/>
        </p:nvGrpSpPr>
        <p:grpSpPr>
          <a:xfrm>
            <a:off x="599266" y="4614504"/>
            <a:ext cx="7543800" cy="519113"/>
            <a:chOff x="672" y="3648"/>
            <a:chExt cx="4752" cy="327"/>
          </a:xfrm>
        </p:grpSpPr>
        <p:grpSp>
          <p:nvGrpSpPr>
            <p:cNvPr id="819" name="Google Shape;819;p66"/>
            <p:cNvGrpSpPr/>
            <p:nvPr/>
          </p:nvGrpSpPr>
          <p:grpSpPr>
            <a:xfrm>
              <a:off x="672" y="3648"/>
              <a:ext cx="4752" cy="327"/>
              <a:chOff x="672" y="3648"/>
              <a:chExt cx="4752" cy="327"/>
            </a:xfrm>
          </p:grpSpPr>
          <p:sp>
            <p:nvSpPr>
              <p:cNvPr id="820" name="Google Shape;820;p66"/>
              <p:cNvSpPr txBox="1"/>
              <p:nvPr/>
            </p:nvSpPr>
            <p:spPr>
              <a:xfrm>
                <a:off x="672" y="3648"/>
                <a:ext cx="4752"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 </a:t>
                </a:r>
                <a:r>
                  <a:rPr lang="en-US" sz="2800">
                    <a:solidFill>
                      <a:schemeClr val="dk1"/>
                    </a:solidFill>
                    <a:latin typeface="Arial"/>
                    <a:ea typeface="Arial"/>
                    <a:cs typeface="Arial"/>
                    <a:sym typeface="Arial"/>
                  </a:rPr>
                  <a:t>   +    O</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                  H</a:t>
                </a:r>
                <a:r>
                  <a:rPr lang="en-US" sz="2800" baseline="-25000">
                    <a:solidFill>
                      <a:schemeClr val="dk1"/>
                    </a:solidFill>
                    <a:latin typeface="Arial"/>
                    <a:ea typeface="Arial"/>
                    <a:cs typeface="Arial"/>
                    <a:sym typeface="Arial"/>
                  </a:rPr>
                  <a:t>2</a:t>
                </a:r>
                <a:r>
                  <a:rPr lang="en-US" sz="2800">
                    <a:solidFill>
                      <a:schemeClr val="dk1"/>
                    </a:solidFill>
                    <a:latin typeface="Arial"/>
                    <a:ea typeface="Arial"/>
                    <a:cs typeface="Arial"/>
                    <a:sym typeface="Arial"/>
                  </a:rPr>
                  <a:t>O</a:t>
                </a:r>
                <a:endParaRPr/>
              </a:p>
            </p:txBody>
          </p:sp>
          <p:cxnSp>
            <p:nvCxnSpPr>
              <p:cNvPr id="821" name="Google Shape;821;p66"/>
              <p:cNvCxnSpPr/>
              <p:nvPr/>
            </p:nvCxnSpPr>
            <p:spPr>
              <a:xfrm>
                <a:off x="2304"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822" name="Google Shape;822;p66"/>
              <p:cNvCxnSpPr/>
              <p:nvPr/>
            </p:nvCxnSpPr>
            <p:spPr>
              <a:xfrm>
                <a:off x="2448"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823" name="Google Shape;823;p66"/>
              <p:cNvCxnSpPr/>
              <p:nvPr/>
            </p:nvCxnSpPr>
            <p:spPr>
              <a:xfrm>
                <a:off x="2592" y="3840"/>
                <a:ext cx="96" cy="0"/>
              </a:xfrm>
              <a:prstGeom prst="straightConnector1">
                <a:avLst/>
              </a:prstGeom>
              <a:noFill/>
              <a:ln w="9525" cap="flat" cmpd="sng">
                <a:solidFill>
                  <a:schemeClr val="dk1"/>
                </a:solidFill>
                <a:prstDash val="solid"/>
                <a:round/>
                <a:headEnd type="none" w="med" len="med"/>
                <a:tailEnd type="none" w="med" len="med"/>
              </a:ln>
            </p:spPr>
          </p:cxnSp>
          <p:cxnSp>
            <p:nvCxnSpPr>
              <p:cNvPr id="824" name="Google Shape;824;p66"/>
              <p:cNvCxnSpPr/>
              <p:nvPr/>
            </p:nvCxnSpPr>
            <p:spPr>
              <a:xfrm>
                <a:off x="2736" y="3840"/>
                <a:ext cx="48" cy="0"/>
              </a:xfrm>
              <a:prstGeom prst="straightConnector1">
                <a:avLst/>
              </a:prstGeom>
              <a:noFill/>
              <a:ln w="9525" cap="flat" cmpd="sng">
                <a:solidFill>
                  <a:schemeClr val="dk1"/>
                </a:solidFill>
                <a:prstDash val="solid"/>
                <a:round/>
                <a:headEnd type="none" w="med" len="med"/>
                <a:tailEnd type="triangle" w="med" len="med"/>
              </a:ln>
            </p:spPr>
          </p:cxnSp>
          <p:sp>
            <p:nvSpPr>
              <p:cNvPr id="825" name="Google Shape;825;p66"/>
              <p:cNvSpPr txBox="1"/>
              <p:nvPr/>
            </p:nvSpPr>
            <p:spPr>
              <a:xfrm>
                <a:off x="2928" y="3648"/>
                <a:ext cx="2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826" name="Google Shape;826;p66"/>
              <p:cNvSpPr txBox="1"/>
              <p:nvPr/>
            </p:nvSpPr>
            <p:spPr>
              <a:xfrm>
                <a:off x="720" y="3648"/>
                <a:ext cx="288" cy="32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grpSp>
        <p:cxnSp>
          <p:nvCxnSpPr>
            <p:cNvPr id="827" name="Google Shape;827;p66"/>
            <p:cNvCxnSpPr/>
            <p:nvPr/>
          </p:nvCxnSpPr>
          <p:spPr>
            <a:xfrm>
              <a:off x="2352" y="3840"/>
              <a:ext cx="432" cy="0"/>
            </a:xfrm>
            <a:prstGeom prst="straightConnector1">
              <a:avLst/>
            </a:prstGeom>
            <a:noFill/>
            <a:ln w="9525" cap="flat" cmpd="sng">
              <a:solidFill>
                <a:schemeClr val="dk1"/>
              </a:solidFill>
              <a:prstDash val="solid"/>
              <a:round/>
              <a:headEnd type="none" w="med" len="med"/>
              <a:tailEnd type="triangle" w="med" len="med"/>
            </a:ln>
          </p:spPr>
        </p:cxnSp>
      </p:grpSp>
      <p:sp>
        <p:nvSpPr>
          <p:cNvPr id="828" name="Google Shape;828;p66"/>
          <p:cNvSpPr/>
          <p:nvPr/>
        </p:nvSpPr>
        <p:spPr>
          <a:xfrm>
            <a:off x="5742766" y="1576556"/>
            <a:ext cx="152400" cy="914400"/>
          </a:xfrm>
          <a:prstGeom prst="rightBrace">
            <a:avLst>
              <a:gd name="adj1" fmla="val 50000"/>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700">
              <a:solidFill>
                <a:schemeClr val="dk1"/>
              </a:solidFill>
              <a:latin typeface="Arial"/>
              <a:ea typeface="Arial"/>
              <a:cs typeface="Arial"/>
              <a:sym typeface="Arial"/>
            </a:endParaRPr>
          </a:p>
        </p:txBody>
      </p:sp>
      <p:sp>
        <p:nvSpPr>
          <p:cNvPr id="829" name="Google Shape;829;p66"/>
          <p:cNvSpPr txBox="1"/>
          <p:nvPr/>
        </p:nvSpPr>
        <p:spPr>
          <a:xfrm>
            <a:off x="5810921" y="1486334"/>
            <a:ext cx="3333079" cy="3539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0000FF"/>
                </a:solidFill>
                <a:latin typeface="Arial"/>
                <a:ea typeface="Arial"/>
                <a:cs typeface="Arial"/>
                <a:sym typeface="Arial"/>
              </a:rPr>
              <a:t>Bước 1: Viết sơ đồ phản ứng</a:t>
            </a:r>
            <a:endParaRPr sz="1700" b="1">
              <a:solidFill>
                <a:srgbClr val="0000FF"/>
              </a:solidFill>
              <a:latin typeface="Arial"/>
              <a:ea typeface="Arial"/>
              <a:cs typeface="Arial"/>
              <a:sym typeface="Arial"/>
            </a:endParaRPr>
          </a:p>
        </p:txBody>
      </p:sp>
      <p:sp>
        <p:nvSpPr>
          <p:cNvPr id="830" name="Google Shape;830;p66"/>
          <p:cNvSpPr/>
          <p:nvPr/>
        </p:nvSpPr>
        <p:spPr>
          <a:xfrm>
            <a:off x="5289542" y="3075938"/>
            <a:ext cx="152400" cy="1178094"/>
          </a:xfrm>
          <a:prstGeom prst="rightBrace">
            <a:avLst>
              <a:gd name="adj1" fmla="val 104167"/>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700">
              <a:solidFill>
                <a:schemeClr val="dk1"/>
              </a:solidFill>
              <a:latin typeface="Arial"/>
              <a:ea typeface="Arial"/>
              <a:cs typeface="Arial"/>
              <a:sym typeface="Arial"/>
            </a:endParaRPr>
          </a:p>
        </p:txBody>
      </p:sp>
      <p:sp>
        <p:nvSpPr>
          <p:cNvPr id="831" name="Google Shape;831;p66"/>
          <p:cNvSpPr txBox="1"/>
          <p:nvPr/>
        </p:nvSpPr>
        <p:spPr>
          <a:xfrm>
            <a:off x="5395163" y="3663107"/>
            <a:ext cx="3352800"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0000FF"/>
                </a:solidFill>
                <a:latin typeface="Arial"/>
                <a:ea typeface="Arial"/>
                <a:cs typeface="Arial"/>
                <a:sym typeface="Arial"/>
              </a:rPr>
              <a:t>Bước 3: Cân bằng số nguyên tử của mỗi nguyên tố.</a:t>
            </a:r>
            <a:endParaRPr/>
          </a:p>
        </p:txBody>
      </p:sp>
      <p:sp>
        <p:nvSpPr>
          <p:cNvPr id="832" name="Google Shape;832;p66"/>
          <p:cNvSpPr/>
          <p:nvPr/>
        </p:nvSpPr>
        <p:spPr>
          <a:xfrm>
            <a:off x="5659581" y="4544291"/>
            <a:ext cx="74505" cy="589326"/>
          </a:xfrm>
          <a:prstGeom prst="rightBrace">
            <a:avLst>
              <a:gd name="adj1" fmla="val 91667"/>
              <a:gd name="adj2" fmla="val 50000"/>
            </a:avLst>
          </a:prstGeom>
          <a:noFill/>
          <a:ln w="9525"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700">
              <a:solidFill>
                <a:schemeClr val="dk1"/>
              </a:solidFill>
              <a:latin typeface="Arial"/>
              <a:ea typeface="Arial"/>
              <a:cs typeface="Arial"/>
              <a:sym typeface="Arial"/>
            </a:endParaRPr>
          </a:p>
        </p:txBody>
      </p:sp>
      <p:sp>
        <p:nvSpPr>
          <p:cNvPr id="833" name="Google Shape;833;p66"/>
          <p:cNvSpPr txBox="1"/>
          <p:nvPr/>
        </p:nvSpPr>
        <p:spPr>
          <a:xfrm>
            <a:off x="5848386" y="4365399"/>
            <a:ext cx="3025449"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0000FF"/>
                </a:solidFill>
                <a:latin typeface="Arial"/>
                <a:ea typeface="Arial"/>
                <a:cs typeface="Arial"/>
                <a:sym typeface="Arial"/>
              </a:rPr>
              <a:t>Bước 4: Kiểm tra, Viết phương trình hóa học</a:t>
            </a:r>
            <a:endParaRPr/>
          </a:p>
        </p:txBody>
      </p:sp>
      <p:sp>
        <p:nvSpPr>
          <p:cNvPr id="834" name="Google Shape;834;p66"/>
          <p:cNvSpPr txBox="1"/>
          <p:nvPr/>
        </p:nvSpPr>
        <p:spPr>
          <a:xfrm>
            <a:off x="3955575" y="2950460"/>
            <a:ext cx="457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835" name="Google Shape;835;p66"/>
          <p:cNvSpPr txBox="1"/>
          <p:nvPr/>
        </p:nvSpPr>
        <p:spPr>
          <a:xfrm>
            <a:off x="4014762" y="3804234"/>
            <a:ext cx="457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836" name="Google Shape;836;p66"/>
          <p:cNvSpPr txBox="1"/>
          <p:nvPr/>
        </p:nvSpPr>
        <p:spPr>
          <a:xfrm>
            <a:off x="487786" y="3856429"/>
            <a:ext cx="457200" cy="51911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800">
                <a:solidFill>
                  <a:srgbClr val="FF0000"/>
                </a:solidFill>
                <a:latin typeface="Arial"/>
                <a:ea typeface="Arial"/>
                <a:cs typeface="Arial"/>
                <a:sym typeface="Arial"/>
              </a:rPr>
              <a:t>2</a:t>
            </a:r>
            <a:endParaRPr/>
          </a:p>
        </p:txBody>
      </p:sp>
      <p:sp>
        <p:nvSpPr>
          <p:cNvPr id="837" name="Google Shape;837;p66"/>
          <p:cNvSpPr txBox="1"/>
          <p:nvPr/>
        </p:nvSpPr>
        <p:spPr>
          <a:xfrm>
            <a:off x="5858075" y="1786624"/>
            <a:ext cx="3333079" cy="113877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b="1">
                <a:solidFill>
                  <a:srgbClr val="0000FF"/>
                </a:solidFill>
                <a:latin typeface="Arial"/>
                <a:ea typeface="Arial"/>
                <a:cs typeface="Arial"/>
                <a:sym typeface="Arial"/>
              </a:rPr>
              <a:t>Bước 2: So sánh số nguyên tử/ nhóm nguyên tử của mỗi nguyên tố/ chất trước và sau phản ứng</a:t>
            </a:r>
            <a:endParaRPr sz="1700" b="1">
              <a:solidFill>
                <a:srgbClr val="0000FF"/>
              </a:solidFill>
              <a:latin typeface="Arial"/>
              <a:ea typeface="Arial"/>
              <a:cs typeface="Arial"/>
              <a:sym typeface="Arial"/>
            </a:endParaRPr>
          </a:p>
        </p:txBody>
      </p:sp>
      <p:sp>
        <p:nvSpPr>
          <p:cNvPr id="838" name="Google Shape;838;p66"/>
          <p:cNvSpPr txBox="1"/>
          <p:nvPr/>
        </p:nvSpPr>
        <p:spPr>
          <a:xfrm>
            <a:off x="-83516" y="2262317"/>
            <a:ext cx="552545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Arial"/>
                <a:ea typeface="Arial"/>
                <a:cs typeface="Arial"/>
                <a:sym typeface="Arial"/>
              </a:rPr>
              <a:t>Số NT:    </a:t>
            </a:r>
            <a:r>
              <a:rPr lang="en-US" sz="1800" b="1">
                <a:solidFill>
                  <a:srgbClr val="FF0000"/>
                </a:solidFill>
                <a:latin typeface="Arial"/>
                <a:ea typeface="Arial"/>
                <a:cs typeface="Arial"/>
                <a:sym typeface="Arial"/>
              </a:rPr>
              <a:t>2  </a:t>
            </a:r>
            <a:r>
              <a:rPr lang="en-US" sz="1800" b="1">
                <a:solidFill>
                  <a:schemeClr val="dk1"/>
                </a:solidFill>
                <a:latin typeface="Arial"/>
                <a:ea typeface="Arial"/>
                <a:cs typeface="Arial"/>
                <a:sym typeface="Arial"/>
              </a:rPr>
              <a:t>                 1                                  </a:t>
            </a:r>
            <a:r>
              <a:rPr lang="en-US" sz="1800" b="1">
                <a:solidFill>
                  <a:srgbClr val="FF0000"/>
                </a:solidFill>
                <a:latin typeface="Arial"/>
                <a:ea typeface="Arial"/>
                <a:cs typeface="Arial"/>
                <a:sym typeface="Arial"/>
              </a:rPr>
              <a:t>2 </a:t>
            </a:r>
            <a:r>
              <a:rPr lang="en-US" sz="1800" b="1">
                <a:solidFill>
                  <a:schemeClr val="dk1"/>
                </a:solidFill>
                <a:latin typeface="Arial"/>
                <a:ea typeface="Arial"/>
                <a:cs typeface="Arial"/>
                <a:sym typeface="Arial"/>
              </a:rPr>
              <a:t>      1</a:t>
            </a:r>
            <a:endParaRPr sz="1800" b="1">
              <a:solidFill>
                <a:schemeClr val="dk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02"/>
                                        </p:tgtEl>
                                        <p:attrNameLst>
                                          <p:attrName>style.visibility</p:attrName>
                                        </p:attrNameLst>
                                      </p:cBhvr>
                                      <p:to>
                                        <p:strVal val="visible"/>
                                      </p:to>
                                    </p:set>
                                    <p:animEffect transition="in" filter="fade">
                                      <p:cBhvr>
                                        <p:cTn id="7" dur="1000"/>
                                        <p:tgtEl>
                                          <p:spTgt spid="802"/>
                                        </p:tgtEl>
                                      </p:cBhvr>
                                    </p:animEffect>
                                  </p:childTnLst>
                                </p:cTn>
                              </p:par>
                              <p:par>
                                <p:cTn id="8" presetID="10" presetClass="entr" presetSubtype="0" fill="hold" nodeType="withEffect">
                                  <p:stCondLst>
                                    <p:cond delay="0"/>
                                  </p:stCondLst>
                                  <p:childTnLst>
                                    <p:set>
                                      <p:cBhvr>
                                        <p:cTn id="9" dur="1" fill="hold">
                                          <p:stCondLst>
                                            <p:cond delay="0"/>
                                          </p:stCondLst>
                                        </p:cTn>
                                        <p:tgtEl>
                                          <p:spTgt spid="796"/>
                                        </p:tgtEl>
                                        <p:attrNameLst>
                                          <p:attrName>style.visibility</p:attrName>
                                        </p:attrNameLst>
                                      </p:cBhvr>
                                      <p:to>
                                        <p:strVal val="visible"/>
                                      </p:to>
                                    </p:set>
                                    <p:animEffect transition="in" filter="fade">
                                      <p:cBhvr>
                                        <p:cTn id="10" dur="1000"/>
                                        <p:tgtEl>
                                          <p:spTgt spid="796"/>
                                        </p:tgtEl>
                                      </p:cBhvr>
                                    </p:animEffect>
                                  </p:childTnLst>
                                </p:cTn>
                              </p:par>
                              <p:par>
                                <p:cTn id="11" presetID="10" presetClass="entr" presetSubtype="0" fill="hold" nodeType="withEffect">
                                  <p:stCondLst>
                                    <p:cond delay="0"/>
                                  </p:stCondLst>
                                  <p:childTnLst>
                                    <p:set>
                                      <p:cBhvr>
                                        <p:cTn id="12" dur="1" fill="hold">
                                          <p:stCondLst>
                                            <p:cond delay="0"/>
                                          </p:stCondLst>
                                        </p:cTn>
                                        <p:tgtEl>
                                          <p:spTgt spid="803"/>
                                        </p:tgtEl>
                                        <p:attrNameLst>
                                          <p:attrName>style.visibility</p:attrName>
                                        </p:attrNameLst>
                                      </p:cBhvr>
                                      <p:to>
                                        <p:strVal val="visible"/>
                                      </p:to>
                                    </p:set>
                                    <p:animEffect transition="in" filter="fade">
                                      <p:cBhvr>
                                        <p:cTn id="13" dur="1000"/>
                                        <p:tgtEl>
                                          <p:spTgt spid="803"/>
                                        </p:tgtEl>
                                      </p:cBhvr>
                                    </p:animEffect>
                                  </p:childTnLst>
                                </p:cTn>
                              </p:par>
                              <p:par>
                                <p:cTn id="14" presetID="10" presetClass="entr" presetSubtype="0" fill="hold" nodeType="withEffect">
                                  <p:stCondLst>
                                    <p:cond delay="0"/>
                                  </p:stCondLst>
                                  <p:childTnLst>
                                    <p:set>
                                      <p:cBhvr>
                                        <p:cTn id="15" dur="1" fill="hold">
                                          <p:stCondLst>
                                            <p:cond delay="0"/>
                                          </p:stCondLst>
                                        </p:cTn>
                                        <p:tgtEl>
                                          <p:spTgt spid="804"/>
                                        </p:tgtEl>
                                        <p:attrNameLst>
                                          <p:attrName>style.visibility</p:attrName>
                                        </p:attrNameLst>
                                      </p:cBhvr>
                                      <p:to>
                                        <p:strVal val="visible"/>
                                      </p:to>
                                    </p:set>
                                    <p:animEffect transition="in" filter="fade">
                                      <p:cBhvr>
                                        <p:cTn id="16" dur="1000"/>
                                        <p:tgtEl>
                                          <p:spTgt spid="804"/>
                                        </p:tgtEl>
                                      </p:cBhvr>
                                    </p:animEffect>
                                  </p:childTnLst>
                                </p:cTn>
                              </p:par>
                              <p:par>
                                <p:cTn id="17" presetID="10" presetClass="entr" presetSubtype="0" fill="hold" nodeType="withEffect">
                                  <p:stCondLst>
                                    <p:cond delay="0"/>
                                  </p:stCondLst>
                                  <p:childTnLst>
                                    <p:set>
                                      <p:cBhvr>
                                        <p:cTn id="18" dur="1" fill="hold">
                                          <p:stCondLst>
                                            <p:cond delay="0"/>
                                          </p:stCondLst>
                                        </p:cTn>
                                        <p:tgtEl>
                                          <p:spTgt spid="810"/>
                                        </p:tgtEl>
                                        <p:attrNameLst>
                                          <p:attrName>style.visibility</p:attrName>
                                        </p:attrNameLst>
                                      </p:cBhvr>
                                      <p:to>
                                        <p:strVal val="visible"/>
                                      </p:to>
                                    </p:set>
                                    <p:animEffect transition="in" filter="fade">
                                      <p:cBhvr>
                                        <p:cTn id="19" dur="1000"/>
                                        <p:tgtEl>
                                          <p:spTgt spid="810"/>
                                        </p:tgtEl>
                                      </p:cBhvr>
                                    </p:animEffect>
                                  </p:childTnLst>
                                </p:cTn>
                              </p:par>
                              <p:par>
                                <p:cTn id="20" presetID="10" presetClass="entr" presetSubtype="0" fill="hold" nodeType="withEffect">
                                  <p:stCondLst>
                                    <p:cond delay="0"/>
                                  </p:stCondLst>
                                  <p:childTnLst>
                                    <p:set>
                                      <p:cBhvr>
                                        <p:cTn id="21" dur="1" fill="hold">
                                          <p:stCondLst>
                                            <p:cond delay="0"/>
                                          </p:stCondLst>
                                        </p:cTn>
                                        <p:tgtEl>
                                          <p:spTgt spid="811"/>
                                        </p:tgtEl>
                                        <p:attrNameLst>
                                          <p:attrName>style.visibility</p:attrName>
                                        </p:attrNameLst>
                                      </p:cBhvr>
                                      <p:to>
                                        <p:strVal val="visible"/>
                                      </p:to>
                                    </p:set>
                                    <p:animEffect transition="in" filter="fade">
                                      <p:cBhvr>
                                        <p:cTn id="22" dur="1000"/>
                                        <p:tgtEl>
                                          <p:spTgt spid="811"/>
                                        </p:tgtEl>
                                      </p:cBhvr>
                                    </p:animEffect>
                                  </p:childTnLst>
                                </p:cTn>
                              </p:par>
                              <p:par>
                                <p:cTn id="23" presetID="10" presetClass="entr" presetSubtype="0" fill="hold" nodeType="withEffect">
                                  <p:stCondLst>
                                    <p:cond delay="0"/>
                                  </p:stCondLst>
                                  <p:childTnLst>
                                    <p:set>
                                      <p:cBhvr>
                                        <p:cTn id="24" dur="1" fill="hold">
                                          <p:stCondLst>
                                            <p:cond delay="0"/>
                                          </p:stCondLst>
                                        </p:cTn>
                                        <p:tgtEl>
                                          <p:spTgt spid="817"/>
                                        </p:tgtEl>
                                        <p:attrNameLst>
                                          <p:attrName>style.visibility</p:attrName>
                                        </p:attrNameLst>
                                      </p:cBhvr>
                                      <p:to>
                                        <p:strVal val="visible"/>
                                      </p:to>
                                    </p:set>
                                    <p:animEffect transition="in" filter="fade">
                                      <p:cBhvr>
                                        <p:cTn id="25" dur="1000"/>
                                        <p:tgtEl>
                                          <p:spTgt spid="817"/>
                                        </p:tgtEl>
                                      </p:cBhvr>
                                    </p:animEffect>
                                  </p:childTnLst>
                                </p:cTn>
                              </p:par>
                              <p:par>
                                <p:cTn id="26" presetID="10" presetClass="entr" presetSubtype="0" fill="hold" nodeType="withEffect">
                                  <p:stCondLst>
                                    <p:cond delay="0"/>
                                  </p:stCondLst>
                                  <p:childTnLst>
                                    <p:set>
                                      <p:cBhvr>
                                        <p:cTn id="27" dur="1" fill="hold">
                                          <p:stCondLst>
                                            <p:cond delay="0"/>
                                          </p:stCondLst>
                                        </p:cTn>
                                        <p:tgtEl>
                                          <p:spTgt spid="818"/>
                                        </p:tgtEl>
                                        <p:attrNameLst>
                                          <p:attrName>style.visibility</p:attrName>
                                        </p:attrNameLst>
                                      </p:cBhvr>
                                      <p:to>
                                        <p:strVal val="visible"/>
                                      </p:to>
                                    </p:set>
                                    <p:animEffect transition="in" filter="fade">
                                      <p:cBhvr>
                                        <p:cTn id="28" dur="1000"/>
                                        <p:tgtEl>
                                          <p:spTgt spid="818"/>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28"/>
                                        </p:tgtEl>
                                        <p:attrNameLst>
                                          <p:attrName>style.visibility</p:attrName>
                                        </p:attrNameLst>
                                      </p:cBhvr>
                                      <p:to>
                                        <p:strVal val="visible"/>
                                      </p:to>
                                    </p:set>
                                    <p:animEffect transition="in" filter="fade">
                                      <p:cBhvr>
                                        <p:cTn id="33" dur="500"/>
                                        <p:tgtEl>
                                          <p:spTgt spid="828"/>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829"/>
                                        </p:tgtEl>
                                        <p:attrNameLst>
                                          <p:attrName>style.visibility</p:attrName>
                                        </p:attrNameLst>
                                      </p:cBhvr>
                                      <p:to>
                                        <p:strVal val="visible"/>
                                      </p:to>
                                    </p:set>
                                    <p:animEffect transition="in" filter="fade">
                                      <p:cBhvr>
                                        <p:cTn id="37" dur="80"/>
                                        <p:tgtEl>
                                          <p:spTgt spid="8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30"/>
                                        </p:tgtEl>
                                        <p:attrNameLst>
                                          <p:attrName>style.visibility</p:attrName>
                                        </p:attrNameLst>
                                      </p:cBhvr>
                                      <p:to>
                                        <p:strVal val="visible"/>
                                      </p:to>
                                    </p:set>
                                    <p:animEffect transition="in" filter="fade">
                                      <p:cBhvr>
                                        <p:cTn id="42" dur="500"/>
                                        <p:tgtEl>
                                          <p:spTgt spid="830"/>
                                        </p:tgtEl>
                                      </p:cBhvr>
                                    </p:animEffect>
                                  </p:childTnLst>
                                </p:cTn>
                              </p:par>
                            </p:childTnLst>
                          </p:cTn>
                        </p:par>
                        <p:par>
                          <p:cTn id="43" fill="hold">
                            <p:stCondLst>
                              <p:cond delay="500"/>
                            </p:stCondLst>
                            <p:childTnLst>
                              <p:par>
                                <p:cTn id="44" presetID="10" presetClass="entr" presetSubtype="0" fill="hold" nodeType="afterEffect">
                                  <p:stCondLst>
                                    <p:cond delay="0"/>
                                  </p:stCondLst>
                                  <p:childTnLst>
                                    <p:set>
                                      <p:cBhvr>
                                        <p:cTn id="45" dur="1" fill="hold">
                                          <p:stCondLst>
                                            <p:cond delay="0"/>
                                          </p:stCondLst>
                                        </p:cTn>
                                        <p:tgtEl>
                                          <p:spTgt spid="831"/>
                                        </p:tgtEl>
                                        <p:attrNameLst>
                                          <p:attrName>style.visibility</p:attrName>
                                        </p:attrNameLst>
                                      </p:cBhvr>
                                      <p:to>
                                        <p:strVal val="visible"/>
                                      </p:to>
                                    </p:set>
                                    <p:animEffect transition="in" filter="fade">
                                      <p:cBhvr>
                                        <p:cTn id="46" dur="80"/>
                                        <p:tgtEl>
                                          <p:spTgt spid="831"/>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32"/>
                                        </p:tgtEl>
                                        <p:attrNameLst>
                                          <p:attrName>style.visibility</p:attrName>
                                        </p:attrNameLst>
                                      </p:cBhvr>
                                      <p:to>
                                        <p:strVal val="visible"/>
                                      </p:to>
                                    </p:set>
                                    <p:animEffect transition="in" filter="fade">
                                      <p:cBhvr>
                                        <p:cTn id="51" dur="500"/>
                                        <p:tgtEl>
                                          <p:spTgt spid="832"/>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833"/>
                                        </p:tgtEl>
                                        <p:attrNameLst>
                                          <p:attrName>style.visibility</p:attrName>
                                        </p:attrNameLst>
                                      </p:cBhvr>
                                      <p:to>
                                        <p:strVal val="visible"/>
                                      </p:to>
                                    </p:set>
                                    <p:animEffect transition="in" filter="fade">
                                      <p:cBhvr>
                                        <p:cTn id="55" dur="80"/>
                                        <p:tgtEl>
                                          <p:spTgt spid="833"/>
                                        </p:tgtEl>
                                      </p:cBhvr>
                                    </p:animEffect>
                                  </p:childTnLst>
                                </p:cTn>
                              </p:par>
                              <p:par>
                                <p:cTn id="56" presetID="10" presetClass="entr" presetSubtype="0" fill="hold" nodeType="withEffect">
                                  <p:stCondLst>
                                    <p:cond delay="0"/>
                                  </p:stCondLst>
                                  <p:childTnLst>
                                    <p:set>
                                      <p:cBhvr>
                                        <p:cTn id="57" dur="1" fill="hold">
                                          <p:stCondLst>
                                            <p:cond delay="0"/>
                                          </p:stCondLst>
                                        </p:cTn>
                                        <p:tgtEl>
                                          <p:spTgt spid="836"/>
                                        </p:tgtEl>
                                        <p:attrNameLst>
                                          <p:attrName>style.visibility</p:attrName>
                                        </p:attrNameLst>
                                      </p:cBhvr>
                                      <p:to>
                                        <p:strVal val="visible"/>
                                      </p:to>
                                    </p:set>
                                    <p:animEffect transition="in" filter="fade">
                                      <p:cBhvr>
                                        <p:cTn id="58" dur="1000"/>
                                        <p:tgtEl>
                                          <p:spTgt spid="836"/>
                                        </p:tgtEl>
                                      </p:cBhvr>
                                    </p:animEffect>
                                  </p:childTnLst>
                                </p:cTn>
                              </p:par>
                              <p:par>
                                <p:cTn id="59" presetID="10" presetClass="entr" presetSubtype="0" fill="hold" nodeType="withEffect">
                                  <p:stCondLst>
                                    <p:cond delay="0"/>
                                  </p:stCondLst>
                                  <p:childTnLst>
                                    <p:set>
                                      <p:cBhvr>
                                        <p:cTn id="60" dur="1" fill="hold">
                                          <p:stCondLst>
                                            <p:cond delay="0"/>
                                          </p:stCondLst>
                                        </p:cTn>
                                        <p:tgtEl>
                                          <p:spTgt spid="835"/>
                                        </p:tgtEl>
                                        <p:attrNameLst>
                                          <p:attrName>style.visibility</p:attrName>
                                        </p:attrNameLst>
                                      </p:cBhvr>
                                      <p:to>
                                        <p:strVal val="visible"/>
                                      </p:to>
                                    </p:set>
                                    <p:animEffect transition="in" filter="fade">
                                      <p:cBhvr>
                                        <p:cTn id="61" dur="1000"/>
                                        <p:tgtEl>
                                          <p:spTgt spid="835"/>
                                        </p:tgtEl>
                                      </p:cBhvr>
                                    </p:animEffect>
                                  </p:childTnLst>
                                </p:cTn>
                              </p:par>
                              <p:par>
                                <p:cTn id="62" presetID="10" presetClass="entr" presetSubtype="0" fill="hold" nodeType="withEffect">
                                  <p:stCondLst>
                                    <p:cond delay="0"/>
                                  </p:stCondLst>
                                  <p:childTnLst>
                                    <p:set>
                                      <p:cBhvr>
                                        <p:cTn id="63" dur="1" fill="hold">
                                          <p:stCondLst>
                                            <p:cond delay="0"/>
                                          </p:stCondLst>
                                        </p:cTn>
                                        <p:tgtEl>
                                          <p:spTgt spid="834"/>
                                        </p:tgtEl>
                                        <p:attrNameLst>
                                          <p:attrName>style.visibility</p:attrName>
                                        </p:attrNameLst>
                                      </p:cBhvr>
                                      <p:to>
                                        <p:strVal val="visible"/>
                                      </p:to>
                                    </p:set>
                                    <p:animEffect transition="in" filter="fade">
                                      <p:cBhvr>
                                        <p:cTn id="64" dur="1000"/>
                                        <p:tgtEl>
                                          <p:spTgt spid="834"/>
                                        </p:tgtEl>
                                      </p:cBhvr>
                                    </p:animEffect>
                                  </p:childTnLst>
                                </p:cTn>
                              </p:par>
                            </p:childTnLst>
                          </p:cTn>
                        </p:par>
                        <p:par>
                          <p:cTn id="65" fill="hold">
                            <p:stCondLst>
                              <p:cond delay="1500"/>
                            </p:stCondLst>
                            <p:childTnLst>
                              <p:par>
                                <p:cTn id="66" presetID="10" presetClass="entr" presetSubtype="0" fill="hold" nodeType="afterEffect">
                                  <p:stCondLst>
                                    <p:cond delay="0"/>
                                  </p:stCondLst>
                                  <p:childTnLst>
                                    <p:set>
                                      <p:cBhvr>
                                        <p:cTn id="67" dur="1" fill="hold">
                                          <p:stCondLst>
                                            <p:cond delay="0"/>
                                          </p:stCondLst>
                                        </p:cTn>
                                        <p:tgtEl>
                                          <p:spTgt spid="837"/>
                                        </p:tgtEl>
                                        <p:attrNameLst>
                                          <p:attrName>style.visibility</p:attrName>
                                        </p:attrNameLst>
                                      </p:cBhvr>
                                      <p:to>
                                        <p:strVal val="visible"/>
                                      </p:to>
                                    </p:set>
                                    <p:animEffect transition="in" filter="fade">
                                      <p:cBhvr>
                                        <p:cTn id="68" dur="80"/>
                                        <p:tgtEl>
                                          <p:spTgt spid="837"/>
                                        </p:tgtEl>
                                      </p:cBhvr>
                                    </p:animEffect>
                                  </p:childTnLst>
                                </p:cTn>
                              </p:par>
                              <p:par>
                                <p:cTn id="69" presetID="10" presetClass="entr" presetSubtype="0" fill="hold" nodeType="withEffect">
                                  <p:stCondLst>
                                    <p:cond delay="0"/>
                                  </p:stCondLst>
                                  <p:childTnLst>
                                    <p:set>
                                      <p:cBhvr>
                                        <p:cTn id="70" dur="1" fill="hold">
                                          <p:stCondLst>
                                            <p:cond delay="0"/>
                                          </p:stCondLst>
                                        </p:cTn>
                                        <p:tgtEl>
                                          <p:spTgt spid="838"/>
                                        </p:tgtEl>
                                        <p:attrNameLst>
                                          <p:attrName>style.visibility</p:attrName>
                                        </p:attrNameLst>
                                      </p:cBhvr>
                                      <p:to>
                                        <p:strVal val="visible"/>
                                      </p:to>
                                    </p:set>
                                    <p:animEffect transition="in" filter="fade">
                                      <p:cBhvr>
                                        <p:cTn id="71" dur="1000"/>
                                        <p:tgtEl>
                                          <p:spTgt spid="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67"/>
          <p:cNvSpPr txBox="1"/>
          <p:nvPr/>
        </p:nvSpPr>
        <p:spPr>
          <a:xfrm>
            <a:off x="221671" y="834534"/>
            <a:ext cx="8763000" cy="3416320"/>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400">
                <a:solidFill>
                  <a:schemeClr val="dk1"/>
                </a:solidFill>
                <a:latin typeface="Arial"/>
                <a:ea typeface="Arial"/>
                <a:cs typeface="Arial"/>
                <a:sym typeface="Arial"/>
              </a:rPr>
              <a:t>3/ Lập phương trình hoá học của phản ứng magnesium (Mg) tác dụng với oxygen (O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tạo thành magnesium oxide (MgO).</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4/ Lập phương trình hoá học của phản ứng khi cho dung dịch sodium carbonate (Na</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tác dụng với dung dịch calcium hydroxide (Ca(OH)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tạo thành calcium carbonate (CaCO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không tan (kết tủa) và sodium hydroxide (NaOH).</a:t>
            </a:r>
            <a:endParaRPr sz="2400">
              <a:solidFill>
                <a:srgbClr val="1E1C11"/>
              </a:solidFill>
              <a:latin typeface="Times New Roman"/>
              <a:ea typeface="Times New Roman"/>
              <a:cs typeface="Times New Roman"/>
              <a:sym typeface="Times New Roman"/>
            </a:endParaRPr>
          </a:p>
        </p:txBody>
      </p:sp>
      <p:grpSp>
        <p:nvGrpSpPr>
          <p:cNvPr id="844" name="Google Shape;844;p67"/>
          <p:cNvGrpSpPr/>
          <p:nvPr/>
        </p:nvGrpSpPr>
        <p:grpSpPr>
          <a:xfrm>
            <a:off x="2320634" y="120363"/>
            <a:ext cx="4565073" cy="538434"/>
            <a:chOff x="0" y="0"/>
            <a:chExt cx="9512334" cy="1517665"/>
          </a:xfrm>
        </p:grpSpPr>
        <p:sp>
          <p:nvSpPr>
            <p:cNvPr id="845" name="Google Shape;845;p67"/>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846" name="Google Shape;846;p67"/>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3</a:t>
              </a:r>
              <a:endParaRPr sz="2000" b="1">
                <a:solidFill>
                  <a:schemeClr val="dk1"/>
                </a:solidFill>
                <a:latin typeface="Times New Roman"/>
                <a:ea typeface="Times New Roman"/>
                <a:cs typeface="Times New Roman"/>
                <a:sym typeface="Times New Roman"/>
              </a:endParaRPr>
            </a:p>
          </p:txBody>
        </p:sp>
      </p:grpSp>
    </p:spTree>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68"/>
          <p:cNvSpPr/>
          <p:nvPr/>
        </p:nvSpPr>
        <p:spPr>
          <a:xfrm>
            <a:off x="396875" y="279400"/>
            <a:ext cx="8594725" cy="486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Lập phương trình hoá học của phản ứng magnesium (Mg) tác dụng với oxygen (O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tạo thành magnesium oxide (MgO).</a:t>
            </a:r>
            <a:endParaRPr sz="24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a:solidFill>
                  <a:schemeClr val="dk1"/>
                </a:solidFill>
                <a:latin typeface="Arial"/>
                <a:ea typeface="Arial"/>
                <a:cs typeface="Arial"/>
                <a:sym typeface="Arial"/>
              </a:rPr>
              <a:t>                               </a:t>
            </a:r>
            <a:r>
              <a:rPr lang="en-US" sz="2400" b="1" u="sng">
                <a:solidFill>
                  <a:srgbClr val="FF0000"/>
                </a:solidFill>
                <a:latin typeface="Arial"/>
                <a:ea typeface="Arial"/>
                <a:cs typeface="Arial"/>
                <a:sym typeface="Arial"/>
              </a:rPr>
              <a:t>Giải</a:t>
            </a:r>
            <a:r>
              <a:rPr lang="en-US" sz="2400" b="1">
                <a:solidFill>
                  <a:srgbClr val="FF0000"/>
                </a:solidFill>
                <a:latin typeface="Arial"/>
                <a:ea typeface="Arial"/>
                <a:cs typeface="Arial"/>
                <a:sym typeface="Arial"/>
              </a:rPr>
              <a:t> </a:t>
            </a:r>
            <a:endParaRPr/>
          </a:p>
          <a:p>
            <a:pPr marL="342900" marR="0" lvl="0" indent="-342900" algn="l" rtl="0">
              <a:lnSpc>
                <a:spcPct val="90000"/>
              </a:lnSpc>
              <a:spcBef>
                <a:spcPts val="480"/>
              </a:spcBef>
              <a:spcAft>
                <a:spcPts val="0"/>
              </a:spcAft>
              <a:buNone/>
            </a:pPr>
            <a:r>
              <a:rPr lang="en-US" sz="2400" i="1" u="sng">
                <a:solidFill>
                  <a:schemeClr val="dk1"/>
                </a:solidFill>
                <a:latin typeface="Arial"/>
                <a:ea typeface="Arial"/>
                <a:cs typeface="Arial"/>
                <a:sym typeface="Arial"/>
              </a:rPr>
              <a:t>Bước 1,2:</a:t>
            </a:r>
            <a:r>
              <a:rPr lang="en-US" sz="2400" i="1">
                <a:solidFill>
                  <a:schemeClr val="dk1"/>
                </a:solidFill>
                <a:latin typeface="Arial"/>
                <a:ea typeface="Arial"/>
                <a:cs typeface="Arial"/>
                <a:sym typeface="Arial"/>
              </a:rPr>
              <a:t> Viết sơ đồ phản ứng:</a:t>
            </a:r>
            <a:endParaRPr/>
          </a:p>
          <a:p>
            <a:pPr marL="342900" marR="0" lvl="0" indent="-342900" algn="l" rtl="0">
              <a:lnSpc>
                <a:spcPct val="90000"/>
              </a:lnSpc>
              <a:spcBef>
                <a:spcPts val="480"/>
              </a:spcBef>
              <a:spcAft>
                <a:spcPts val="0"/>
              </a:spcAft>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u="sng">
                <a:solidFill>
                  <a:schemeClr val="dk1"/>
                </a:solidFill>
                <a:latin typeface="Arial"/>
                <a:ea typeface="Arial"/>
                <a:cs typeface="Arial"/>
                <a:sym typeface="Arial"/>
              </a:rPr>
              <a:t>Số NT</a:t>
            </a:r>
            <a:r>
              <a:rPr lang="en-US" sz="2400">
                <a:solidFill>
                  <a:schemeClr val="dk1"/>
                </a:solidFill>
                <a:latin typeface="Arial"/>
                <a:ea typeface="Arial"/>
                <a:cs typeface="Arial"/>
                <a:sym typeface="Arial"/>
              </a:rPr>
              <a:t>:  2             1                    1   1      </a:t>
            </a:r>
            <a:endParaRPr sz="24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i="1" u="sng">
                <a:solidFill>
                  <a:schemeClr val="dk1"/>
                </a:solidFill>
                <a:latin typeface="Arial"/>
                <a:ea typeface="Arial"/>
                <a:cs typeface="Arial"/>
                <a:sym typeface="Arial"/>
              </a:rPr>
              <a:t>Bước 2:</a:t>
            </a:r>
            <a:r>
              <a:rPr lang="en-US" sz="2400" i="1">
                <a:solidFill>
                  <a:schemeClr val="dk1"/>
                </a:solidFill>
                <a:latin typeface="Arial"/>
                <a:ea typeface="Arial"/>
                <a:cs typeface="Arial"/>
                <a:sym typeface="Arial"/>
              </a:rPr>
              <a:t> Cân bằng số nguyên tử mỗi nguyên tố:</a:t>
            </a:r>
            <a:endParaRPr/>
          </a:p>
          <a:p>
            <a:pPr marL="342900" marR="0" lvl="0" indent="-342900" algn="l" rtl="0">
              <a:lnSpc>
                <a:spcPct val="90000"/>
              </a:lnSpc>
              <a:spcBef>
                <a:spcPts val="480"/>
              </a:spcBef>
              <a:spcAft>
                <a:spcPts val="0"/>
              </a:spcAft>
              <a:buNone/>
            </a:pPr>
            <a:r>
              <a:rPr lang="en-US" sz="2400">
                <a:solidFill>
                  <a:schemeClr val="dk1"/>
                </a:solidFill>
                <a:latin typeface="Arial"/>
                <a:ea typeface="Arial"/>
                <a:cs typeface="Arial"/>
                <a:sym typeface="Arial"/>
              </a:rPr>
              <a:t>	 	</a:t>
            </a:r>
            <a:endParaRPr sz="2400" baseline="300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baseline="30000">
                <a:solidFill>
                  <a:schemeClr val="dk1"/>
                </a:solidFill>
                <a:latin typeface="Arial"/>
                <a:ea typeface="Arial"/>
                <a:cs typeface="Arial"/>
                <a:sym typeface="Arial"/>
              </a:rPr>
              <a:t>	 				    </a:t>
            </a:r>
            <a:r>
              <a:rPr lang="en-US" sz="2400" baseline="30000">
                <a:solidFill>
                  <a:srgbClr val="FF9900"/>
                </a:solidFill>
                <a:latin typeface="Arial"/>
                <a:ea typeface="Arial"/>
                <a:cs typeface="Arial"/>
                <a:sym typeface="Arial"/>
              </a:rPr>
              <a:t> </a:t>
            </a:r>
            <a:r>
              <a:rPr lang="en-US" sz="2400" baseline="30000">
                <a:solidFill>
                  <a:schemeClr val="dk1"/>
                </a:solidFill>
                <a:latin typeface="Arial"/>
                <a:ea typeface="Arial"/>
                <a:cs typeface="Arial"/>
                <a:sym typeface="Arial"/>
              </a:rPr>
              <a:t> </a:t>
            </a:r>
            <a:endParaRPr/>
          </a:p>
          <a:p>
            <a:pPr marL="342900" marR="0" lvl="0" indent="-342900" algn="l" rtl="0">
              <a:lnSpc>
                <a:spcPct val="90000"/>
              </a:lnSpc>
              <a:spcBef>
                <a:spcPts val="480"/>
              </a:spcBef>
              <a:spcAft>
                <a:spcPts val="0"/>
              </a:spcAft>
              <a:buNone/>
            </a:pPr>
            <a:r>
              <a:rPr lang="en-US" sz="2400" i="1" u="sng">
                <a:solidFill>
                  <a:schemeClr val="dk1"/>
                </a:solidFill>
                <a:latin typeface="Arial"/>
                <a:ea typeface="Arial"/>
                <a:cs typeface="Arial"/>
                <a:sym typeface="Arial"/>
              </a:rPr>
              <a:t>Bước 3:</a:t>
            </a:r>
            <a:r>
              <a:rPr lang="en-US" sz="2400" i="1">
                <a:solidFill>
                  <a:schemeClr val="dk1"/>
                </a:solidFill>
                <a:latin typeface="Arial"/>
                <a:ea typeface="Arial"/>
                <a:cs typeface="Arial"/>
                <a:sym typeface="Arial"/>
              </a:rPr>
              <a:t> Viết phương trình hóa học:</a:t>
            </a:r>
            <a:endParaRPr/>
          </a:p>
          <a:p>
            <a:pPr marL="342900" marR="0" lvl="0" indent="-342900" algn="l" rtl="0">
              <a:lnSpc>
                <a:spcPct val="90000"/>
              </a:lnSpc>
              <a:spcBef>
                <a:spcPts val="640"/>
              </a:spcBef>
              <a:spcAft>
                <a:spcPts val="0"/>
              </a:spcAft>
              <a:buNone/>
            </a:pPr>
            <a:r>
              <a:rPr lang="en-US" sz="2400">
                <a:solidFill>
                  <a:schemeClr val="dk1"/>
                </a:solidFill>
                <a:latin typeface="Arial"/>
                <a:ea typeface="Arial"/>
                <a:cs typeface="Arial"/>
                <a:sym typeface="Arial"/>
              </a:rPr>
              <a:t>	 	   </a:t>
            </a:r>
            <a:r>
              <a:rPr lang="en-US" sz="3200">
                <a:solidFill>
                  <a:srgbClr val="FF0000"/>
                </a:solidFill>
                <a:latin typeface="Arial"/>
                <a:ea typeface="Arial"/>
                <a:cs typeface="Arial"/>
                <a:sym typeface="Arial"/>
              </a:rPr>
              <a:t>2</a:t>
            </a:r>
            <a:r>
              <a:rPr lang="en-US" sz="3200">
                <a:solidFill>
                  <a:schemeClr val="dk1"/>
                </a:solidFill>
                <a:latin typeface="Arial"/>
                <a:ea typeface="Arial"/>
                <a:cs typeface="Arial"/>
                <a:sym typeface="Arial"/>
              </a:rPr>
              <a:t>Fe   +   O</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a:t>
            </a:r>
            <a:r>
              <a:rPr lang="en-US" sz="3200">
                <a:solidFill>
                  <a:srgbClr val="FF0000"/>
                </a:solidFill>
                <a:latin typeface="Arial"/>
                <a:ea typeface="Arial"/>
                <a:cs typeface="Arial"/>
                <a:sym typeface="Arial"/>
              </a:rPr>
              <a:t>2</a:t>
            </a:r>
            <a:r>
              <a:rPr lang="en-US" sz="3200">
                <a:solidFill>
                  <a:schemeClr val="dk1"/>
                </a:solidFill>
                <a:latin typeface="Arial"/>
                <a:ea typeface="Arial"/>
                <a:cs typeface="Arial"/>
                <a:sym typeface="Arial"/>
              </a:rPr>
              <a:t>MgO</a:t>
            </a:r>
            <a:r>
              <a:rPr lang="en-US" sz="2400" baseline="30000">
                <a:solidFill>
                  <a:schemeClr val="dk1"/>
                </a:solidFill>
                <a:latin typeface="Arial"/>
                <a:ea typeface="Arial"/>
                <a:cs typeface="Arial"/>
                <a:sym typeface="Arial"/>
              </a:rPr>
              <a:t> </a:t>
            </a:r>
            <a:endParaRPr sz="2400" baseline="300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endParaRPr sz="2400">
              <a:solidFill>
                <a:schemeClr val="dk1"/>
              </a:solidFill>
              <a:latin typeface="Arial"/>
              <a:ea typeface="Arial"/>
              <a:cs typeface="Arial"/>
              <a:sym typeface="Arial"/>
            </a:endParaRPr>
          </a:p>
        </p:txBody>
      </p:sp>
      <p:sp>
        <p:nvSpPr>
          <p:cNvPr id="852" name="Google Shape;852;p68"/>
          <p:cNvSpPr txBox="1"/>
          <p:nvPr/>
        </p:nvSpPr>
        <p:spPr>
          <a:xfrm>
            <a:off x="4421188" y="3163381"/>
            <a:ext cx="5302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Arial"/>
                <a:ea typeface="Arial"/>
                <a:cs typeface="Arial"/>
                <a:sym typeface="Arial"/>
              </a:rPr>
              <a:t>2</a:t>
            </a:r>
            <a:endParaRPr/>
          </a:p>
        </p:txBody>
      </p:sp>
      <p:sp>
        <p:nvSpPr>
          <p:cNvPr id="853" name="Google Shape;853;p68"/>
          <p:cNvSpPr txBox="1"/>
          <p:nvPr/>
        </p:nvSpPr>
        <p:spPr>
          <a:xfrm>
            <a:off x="1268413" y="3126869"/>
            <a:ext cx="530225"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Arial"/>
                <a:ea typeface="Arial"/>
                <a:cs typeface="Arial"/>
                <a:sym typeface="Arial"/>
              </a:rPr>
              <a:t>2</a:t>
            </a:r>
            <a:endParaRPr sz="3200">
              <a:solidFill>
                <a:srgbClr val="FF0000"/>
              </a:solidFill>
              <a:latin typeface="Arial"/>
              <a:ea typeface="Arial"/>
              <a:cs typeface="Arial"/>
              <a:sym typeface="Arial"/>
            </a:endParaRPr>
          </a:p>
        </p:txBody>
      </p:sp>
      <p:cxnSp>
        <p:nvCxnSpPr>
          <p:cNvPr id="854" name="Google Shape;854;p68"/>
          <p:cNvCxnSpPr/>
          <p:nvPr/>
        </p:nvCxnSpPr>
        <p:spPr>
          <a:xfrm>
            <a:off x="4035425" y="4511963"/>
            <a:ext cx="531813" cy="0"/>
          </a:xfrm>
          <a:prstGeom prst="straightConnector1">
            <a:avLst/>
          </a:prstGeom>
          <a:noFill/>
          <a:ln w="38100" cap="flat" cmpd="sng">
            <a:solidFill>
              <a:schemeClr val="dk1"/>
            </a:solidFill>
            <a:prstDash val="solid"/>
            <a:round/>
            <a:headEnd type="none" w="med" len="med"/>
            <a:tailEnd type="triangle" w="med" len="med"/>
          </a:ln>
        </p:spPr>
      </p:cxnSp>
      <p:sp>
        <p:nvSpPr>
          <p:cNvPr id="855" name="Google Shape;855;p68"/>
          <p:cNvSpPr txBox="1"/>
          <p:nvPr/>
        </p:nvSpPr>
        <p:spPr>
          <a:xfrm>
            <a:off x="4697413" y="3163381"/>
            <a:ext cx="1443038" cy="584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MgO</a:t>
            </a:r>
            <a:endParaRPr sz="3200" baseline="-25000">
              <a:solidFill>
                <a:schemeClr val="dk1"/>
              </a:solidFill>
              <a:latin typeface="Arial"/>
              <a:ea typeface="Arial"/>
              <a:cs typeface="Arial"/>
              <a:sym typeface="Arial"/>
            </a:endParaRPr>
          </a:p>
        </p:txBody>
      </p:sp>
      <p:sp>
        <p:nvSpPr>
          <p:cNvPr id="856" name="Google Shape;856;p68"/>
          <p:cNvSpPr txBox="1"/>
          <p:nvPr/>
        </p:nvSpPr>
        <p:spPr>
          <a:xfrm>
            <a:off x="2735263" y="3122106"/>
            <a:ext cx="684213"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O</a:t>
            </a:r>
            <a:r>
              <a:rPr lang="en-US" sz="3200" baseline="-25000">
                <a:solidFill>
                  <a:schemeClr val="dk1"/>
                </a:solidFill>
                <a:latin typeface="Arial"/>
                <a:ea typeface="Arial"/>
                <a:cs typeface="Arial"/>
                <a:sym typeface="Arial"/>
              </a:rPr>
              <a:t>2</a:t>
            </a:r>
            <a:endParaRPr/>
          </a:p>
        </p:txBody>
      </p:sp>
      <p:sp>
        <p:nvSpPr>
          <p:cNvPr id="857" name="Google Shape;857;p68"/>
          <p:cNvSpPr txBox="1"/>
          <p:nvPr/>
        </p:nvSpPr>
        <p:spPr>
          <a:xfrm>
            <a:off x="1497013" y="3126869"/>
            <a:ext cx="7537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Mg</a:t>
            </a:r>
            <a:endParaRPr sz="3200">
              <a:solidFill>
                <a:schemeClr val="dk1"/>
              </a:solidFill>
              <a:latin typeface="Arial"/>
              <a:ea typeface="Arial"/>
              <a:cs typeface="Arial"/>
              <a:sym typeface="Arial"/>
            </a:endParaRPr>
          </a:p>
        </p:txBody>
      </p:sp>
      <p:sp>
        <p:nvSpPr>
          <p:cNvPr id="858" name="Google Shape;858;p68"/>
          <p:cNvSpPr txBox="1"/>
          <p:nvPr/>
        </p:nvSpPr>
        <p:spPr>
          <a:xfrm>
            <a:off x="2032001" y="3172906"/>
            <a:ext cx="22701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t>
            </a:r>
            <a:endParaRPr/>
          </a:p>
        </p:txBody>
      </p:sp>
      <p:sp>
        <p:nvSpPr>
          <p:cNvPr id="859" name="Google Shape;859;p68"/>
          <p:cNvSpPr txBox="1"/>
          <p:nvPr/>
        </p:nvSpPr>
        <p:spPr>
          <a:xfrm>
            <a:off x="1268413" y="1862138"/>
            <a:ext cx="753732"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Mg</a:t>
            </a:r>
            <a:endParaRPr sz="3200">
              <a:solidFill>
                <a:schemeClr val="dk1"/>
              </a:solidFill>
              <a:latin typeface="Arial"/>
              <a:ea typeface="Arial"/>
              <a:cs typeface="Arial"/>
              <a:sym typeface="Arial"/>
            </a:endParaRPr>
          </a:p>
        </p:txBody>
      </p:sp>
      <p:sp>
        <p:nvSpPr>
          <p:cNvPr id="860" name="Google Shape;860;p68"/>
          <p:cNvSpPr txBox="1"/>
          <p:nvPr/>
        </p:nvSpPr>
        <p:spPr>
          <a:xfrm>
            <a:off x="2590800" y="1809751"/>
            <a:ext cx="684213"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O</a:t>
            </a:r>
            <a:r>
              <a:rPr lang="en-US" sz="3200" baseline="-25000">
                <a:solidFill>
                  <a:schemeClr val="dk1"/>
                </a:solidFill>
                <a:latin typeface="Arial"/>
                <a:ea typeface="Arial"/>
                <a:cs typeface="Arial"/>
                <a:sym typeface="Arial"/>
              </a:rPr>
              <a:t>2</a:t>
            </a:r>
            <a:endParaRPr/>
          </a:p>
        </p:txBody>
      </p:sp>
      <p:sp>
        <p:nvSpPr>
          <p:cNvPr id="861" name="Google Shape;861;p68"/>
          <p:cNvSpPr txBox="1"/>
          <p:nvPr/>
        </p:nvSpPr>
        <p:spPr>
          <a:xfrm>
            <a:off x="4333875" y="1793876"/>
            <a:ext cx="144303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MgO</a:t>
            </a:r>
            <a:endParaRPr sz="3200" baseline="-25000">
              <a:solidFill>
                <a:schemeClr val="dk1"/>
              </a:solidFill>
              <a:latin typeface="Arial"/>
              <a:ea typeface="Arial"/>
              <a:cs typeface="Arial"/>
              <a:sym typeface="Arial"/>
            </a:endParaRPr>
          </a:p>
        </p:txBody>
      </p:sp>
      <p:sp>
        <p:nvSpPr>
          <p:cNvPr id="862" name="Google Shape;862;p68"/>
          <p:cNvSpPr txBox="1"/>
          <p:nvPr/>
        </p:nvSpPr>
        <p:spPr>
          <a:xfrm>
            <a:off x="2057400" y="1857376"/>
            <a:ext cx="227013"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t>
            </a:r>
            <a:endParaRPr/>
          </a:p>
        </p:txBody>
      </p:sp>
      <p:cxnSp>
        <p:nvCxnSpPr>
          <p:cNvPr id="863" name="Google Shape;863;p68"/>
          <p:cNvCxnSpPr/>
          <p:nvPr/>
        </p:nvCxnSpPr>
        <p:spPr>
          <a:xfrm>
            <a:off x="3429000" y="2189163"/>
            <a:ext cx="606425" cy="0"/>
          </a:xfrm>
          <a:prstGeom prst="straightConnector1">
            <a:avLst/>
          </a:prstGeom>
          <a:noFill/>
          <a:ln w="38100" cap="flat" cmpd="sng">
            <a:solidFill>
              <a:schemeClr val="dk1"/>
            </a:solidFill>
            <a:prstDash val="dot"/>
            <a:round/>
            <a:headEnd type="none" w="med" len="med"/>
            <a:tailEnd type="triangle" w="med" len="med"/>
          </a:ln>
        </p:spPr>
      </p:cxnSp>
      <p:cxnSp>
        <p:nvCxnSpPr>
          <p:cNvPr id="864" name="Google Shape;864;p68"/>
          <p:cNvCxnSpPr/>
          <p:nvPr/>
        </p:nvCxnSpPr>
        <p:spPr>
          <a:xfrm>
            <a:off x="3559176" y="3558669"/>
            <a:ext cx="606425" cy="0"/>
          </a:xfrm>
          <a:prstGeom prst="straightConnector1">
            <a:avLst/>
          </a:prstGeom>
          <a:noFill/>
          <a:ln w="38100" cap="flat" cmpd="sng">
            <a:solidFill>
              <a:schemeClr val="dk1"/>
            </a:solidFill>
            <a:prstDash val="dot"/>
            <a:round/>
            <a:headEnd type="none" w="med" len="med"/>
            <a:tailEnd type="triangle" w="med" len="med"/>
          </a:ln>
        </p:spPr>
      </p:cxn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1">
                                            <p:txEl>
                                              <p:pRg st="0" end="0"/>
                                            </p:txEl>
                                          </p:spTgt>
                                        </p:tgtEl>
                                        <p:attrNameLst>
                                          <p:attrName>style.visibility</p:attrName>
                                        </p:attrNameLst>
                                      </p:cBhvr>
                                      <p:to>
                                        <p:strVal val="visible"/>
                                      </p:to>
                                    </p:set>
                                    <p:animEffect transition="in" filter="fade">
                                      <p:cBhvr>
                                        <p:cTn id="7" dur="1000"/>
                                        <p:tgtEl>
                                          <p:spTgt spid="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51">
                                            <p:txEl>
                                              <p:pRg st="1" end="1"/>
                                            </p:txEl>
                                          </p:spTgt>
                                        </p:tgtEl>
                                        <p:attrNameLst>
                                          <p:attrName>style.visibility</p:attrName>
                                        </p:attrNameLst>
                                      </p:cBhvr>
                                      <p:to>
                                        <p:strVal val="visible"/>
                                      </p:to>
                                    </p:set>
                                    <p:animEffect transition="in" filter="fade">
                                      <p:cBhvr>
                                        <p:cTn id="12" dur="1000"/>
                                        <p:tgtEl>
                                          <p:spTgt spid="8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51">
                                            <p:txEl>
                                              <p:pRg st="2" end="2"/>
                                            </p:txEl>
                                          </p:spTgt>
                                        </p:tgtEl>
                                        <p:attrNameLst>
                                          <p:attrName>style.visibility</p:attrName>
                                        </p:attrNameLst>
                                      </p:cBhvr>
                                      <p:to>
                                        <p:strVal val="visible"/>
                                      </p:to>
                                    </p:set>
                                    <p:animEffect transition="in" filter="fade">
                                      <p:cBhvr>
                                        <p:cTn id="17" dur="1000"/>
                                        <p:tgtEl>
                                          <p:spTgt spid="85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51">
                                            <p:txEl>
                                              <p:pRg st="3" end="3"/>
                                            </p:txEl>
                                          </p:spTgt>
                                        </p:tgtEl>
                                        <p:attrNameLst>
                                          <p:attrName>style.visibility</p:attrName>
                                        </p:attrNameLst>
                                      </p:cBhvr>
                                      <p:to>
                                        <p:strVal val="visible"/>
                                      </p:to>
                                    </p:set>
                                    <p:animEffect transition="in" filter="fade">
                                      <p:cBhvr>
                                        <p:cTn id="22" dur="1000"/>
                                        <p:tgtEl>
                                          <p:spTgt spid="85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1">
                                            <p:txEl>
                                              <p:pRg st="4" end="4"/>
                                            </p:txEl>
                                          </p:spTgt>
                                        </p:tgtEl>
                                        <p:attrNameLst>
                                          <p:attrName>style.visibility</p:attrName>
                                        </p:attrNameLst>
                                      </p:cBhvr>
                                      <p:to>
                                        <p:strVal val="visible"/>
                                      </p:to>
                                    </p:set>
                                    <p:animEffect transition="in" filter="fade">
                                      <p:cBhvr>
                                        <p:cTn id="27" dur="1000"/>
                                        <p:tgtEl>
                                          <p:spTgt spid="851">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51">
                                            <p:txEl>
                                              <p:pRg st="5" end="5"/>
                                            </p:txEl>
                                          </p:spTgt>
                                        </p:tgtEl>
                                        <p:attrNameLst>
                                          <p:attrName>style.visibility</p:attrName>
                                        </p:attrNameLst>
                                      </p:cBhvr>
                                      <p:to>
                                        <p:strVal val="visible"/>
                                      </p:to>
                                    </p:set>
                                    <p:animEffect transition="in" filter="fade">
                                      <p:cBhvr>
                                        <p:cTn id="32" dur="1000"/>
                                        <p:tgtEl>
                                          <p:spTgt spid="851">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51">
                                            <p:txEl>
                                              <p:pRg st="6" end="6"/>
                                            </p:txEl>
                                          </p:spTgt>
                                        </p:tgtEl>
                                        <p:attrNameLst>
                                          <p:attrName>style.visibility</p:attrName>
                                        </p:attrNameLst>
                                      </p:cBhvr>
                                      <p:to>
                                        <p:strVal val="visible"/>
                                      </p:to>
                                    </p:set>
                                    <p:animEffect transition="in" filter="fade">
                                      <p:cBhvr>
                                        <p:cTn id="37" dur="1000"/>
                                        <p:tgtEl>
                                          <p:spTgt spid="851">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51">
                                            <p:txEl>
                                              <p:pRg st="7" end="7"/>
                                            </p:txEl>
                                          </p:spTgt>
                                        </p:tgtEl>
                                        <p:attrNameLst>
                                          <p:attrName>style.visibility</p:attrName>
                                        </p:attrNameLst>
                                      </p:cBhvr>
                                      <p:to>
                                        <p:strVal val="visible"/>
                                      </p:to>
                                    </p:set>
                                    <p:animEffect transition="in" filter="fade">
                                      <p:cBhvr>
                                        <p:cTn id="42" dur="1000"/>
                                        <p:tgtEl>
                                          <p:spTgt spid="851">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51">
                                            <p:txEl>
                                              <p:pRg st="8" end="8"/>
                                            </p:txEl>
                                          </p:spTgt>
                                        </p:tgtEl>
                                        <p:attrNameLst>
                                          <p:attrName>style.visibility</p:attrName>
                                        </p:attrNameLst>
                                      </p:cBhvr>
                                      <p:to>
                                        <p:strVal val="visible"/>
                                      </p:to>
                                    </p:set>
                                    <p:animEffect transition="in" filter="fade">
                                      <p:cBhvr>
                                        <p:cTn id="47" dur="1000"/>
                                        <p:tgtEl>
                                          <p:spTgt spid="851">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51">
                                            <p:txEl>
                                              <p:pRg st="9" end="9"/>
                                            </p:txEl>
                                          </p:spTgt>
                                        </p:tgtEl>
                                        <p:attrNameLst>
                                          <p:attrName>style.visibility</p:attrName>
                                        </p:attrNameLst>
                                      </p:cBhvr>
                                      <p:to>
                                        <p:strVal val="visible"/>
                                      </p:to>
                                    </p:set>
                                    <p:animEffect transition="in" filter="fade">
                                      <p:cBhvr>
                                        <p:cTn id="52" dur="1000"/>
                                        <p:tgtEl>
                                          <p:spTgt spid="851">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51">
                                            <p:txEl>
                                              <p:pRg st="10" end="10"/>
                                            </p:txEl>
                                          </p:spTgt>
                                        </p:tgtEl>
                                        <p:attrNameLst>
                                          <p:attrName>style.visibility</p:attrName>
                                        </p:attrNameLst>
                                      </p:cBhvr>
                                      <p:to>
                                        <p:strVal val="visible"/>
                                      </p:to>
                                    </p:set>
                                    <p:animEffect transition="in" filter="fade">
                                      <p:cBhvr>
                                        <p:cTn id="57" dur="1000"/>
                                        <p:tgtEl>
                                          <p:spTgt spid="851">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859"/>
                                        </p:tgtEl>
                                        <p:attrNameLst>
                                          <p:attrName>style.visibility</p:attrName>
                                        </p:attrNameLst>
                                      </p:cBhvr>
                                      <p:to>
                                        <p:strVal val="visible"/>
                                      </p:to>
                                    </p:set>
                                    <p:anim calcmode="lin" valueType="num">
                                      <p:cBhvr additive="base">
                                        <p:cTn id="62" dur="500"/>
                                        <p:tgtEl>
                                          <p:spTgt spid="859"/>
                                        </p:tgtEl>
                                        <p:attrNameLst>
                                          <p:attrName>ppt_w</p:attrName>
                                        </p:attrNameLst>
                                      </p:cBhvr>
                                      <p:tavLst>
                                        <p:tav tm="0">
                                          <p:val>
                                            <p:strVal val="0"/>
                                          </p:val>
                                        </p:tav>
                                        <p:tav tm="100000">
                                          <p:val>
                                            <p:strVal val="#ppt_w"/>
                                          </p:val>
                                        </p:tav>
                                      </p:tavLst>
                                    </p:anim>
                                    <p:anim calcmode="lin" valueType="num">
                                      <p:cBhvr additive="base">
                                        <p:cTn id="63" dur="500"/>
                                        <p:tgtEl>
                                          <p:spTgt spid="859"/>
                                        </p:tgtEl>
                                        <p:attrNameLst>
                                          <p:attrName>ppt_h</p:attrName>
                                        </p:attrNameLst>
                                      </p:cBhvr>
                                      <p:tavLst>
                                        <p:tav tm="0">
                                          <p:val>
                                            <p:strVal val="0"/>
                                          </p:val>
                                        </p:tav>
                                        <p:tav tm="100000">
                                          <p:val>
                                            <p:strVal val="#ppt_h"/>
                                          </p:val>
                                        </p:tav>
                                      </p:tavLst>
                                    </p:anim>
                                  </p:childTnLst>
                                </p:cTn>
                              </p:par>
                            </p:childTnLst>
                          </p:cTn>
                        </p:par>
                        <p:par>
                          <p:cTn id="64" fill="hold">
                            <p:stCondLst>
                              <p:cond delay="500"/>
                            </p:stCondLst>
                            <p:childTnLst>
                              <p:par>
                                <p:cTn id="65" presetID="23" presetClass="entr" presetSubtype="16" fill="hold" nodeType="afterEffect">
                                  <p:stCondLst>
                                    <p:cond delay="0"/>
                                  </p:stCondLst>
                                  <p:childTnLst>
                                    <p:set>
                                      <p:cBhvr>
                                        <p:cTn id="66" dur="1" fill="hold">
                                          <p:stCondLst>
                                            <p:cond delay="0"/>
                                          </p:stCondLst>
                                        </p:cTn>
                                        <p:tgtEl>
                                          <p:spTgt spid="862"/>
                                        </p:tgtEl>
                                        <p:attrNameLst>
                                          <p:attrName>style.visibility</p:attrName>
                                        </p:attrNameLst>
                                      </p:cBhvr>
                                      <p:to>
                                        <p:strVal val="visible"/>
                                      </p:to>
                                    </p:set>
                                    <p:anim calcmode="lin" valueType="num">
                                      <p:cBhvr additive="base">
                                        <p:cTn id="67" dur="500"/>
                                        <p:tgtEl>
                                          <p:spTgt spid="862"/>
                                        </p:tgtEl>
                                        <p:attrNameLst>
                                          <p:attrName>ppt_w</p:attrName>
                                        </p:attrNameLst>
                                      </p:cBhvr>
                                      <p:tavLst>
                                        <p:tav tm="0">
                                          <p:val>
                                            <p:strVal val="0"/>
                                          </p:val>
                                        </p:tav>
                                        <p:tav tm="100000">
                                          <p:val>
                                            <p:strVal val="#ppt_w"/>
                                          </p:val>
                                        </p:tav>
                                      </p:tavLst>
                                    </p:anim>
                                    <p:anim calcmode="lin" valueType="num">
                                      <p:cBhvr additive="base">
                                        <p:cTn id="68" dur="500"/>
                                        <p:tgtEl>
                                          <p:spTgt spid="862"/>
                                        </p:tgtEl>
                                        <p:attrNameLst>
                                          <p:attrName>ppt_h</p:attrName>
                                        </p:attrNameLst>
                                      </p:cBhvr>
                                      <p:tavLst>
                                        <p:tav tm="0">
                                          <p:val>
                                            <p:strVal val="0"/>
                                          </p:val>
                                        </p:tav>
                                        <p:tav tm="100000">
                                          <p:val>
                                            <p:strVal val="#ppt_h"/>
                                          </p:val>
                                        </p:tav>
                                      </p:tavLst>
                                    </p:anim>
                                  </p:childTnLst>
                                </p:cTn>
                              </p:par>
                            </p:childTnLst>
                          </p:cTn>
                        </p:par>
                        <p:par>
                          <p:cTn id="69" fill="hold">
                            <p:stCondLst>
                              <p:cond delay="1000"/>
                            </p:stCondLst>
                            <p:childTnLst>
                              <p:par>
                                <p:cTn id="70" presetID="23" presetClass="entr" presetSubtype="16" fill="hold" nodeType="afterEffect">
                                  <p:stCondLst>
                                    <p:cond delay="0"/>
                                  </p:stCondLst>
                                  <p:childTnLst>
                                    <p:set>
                                      <p:cBhvr>
                                        <p:cTn id="71" dur="1" fill="hold">
                                          <p:stCondLst>
                                            <p:cond delay="0"/>
                                          </p:stCondLst>
                                        </p:cTn>
                                        <p:tgtEl>
                                          <p:spTgt spid="860"/>
                                        </p:tgtEl>
                                        <p:attrNameLst>
                                          <p:attrName>style.visibility</p:attrName>
                                        </p:attrNameLst>
                                      </p:cBhvr>
                                      <p:to>
                                        <p:strVal val="visible"/>
                                      </p:to>
                                    </p:set>
                                    <p:anim calcmode="lin" valueType="num">
                                      <p:cBhvr additive="base">
                                        <p:cTn id="72" dur="500"/>
                                        <p:tgtEl>
                                          <p:spTgt spid="860"/>
                                        </p:tgtEl>
                                        <p:attrNameLst>
                                          <p:attrName>ppt_w</p:attrName>
                                        </p:attrNameLst>
                                      </p:cBhvr>
                                      <p:tavLst>
                                        <p:tav tm="0">
                                          <p:val>
                                            <p:strVal val="0"/>
                                          </p:val>
                                        </p:tav>
                                        <p:tav tm="100000">
                                          <p:val>
                                            <p:strVal val="#ppt_w"/>
                                          </p:val>
                                        </p:tav>
                                      </p:tavLst>
                                    </p:anim>
                                    <p:anim calcmode="lin" valueType="num">
                                      <p:cBhvr additive="base">
                                        <p:cTn id="73" dur="500"/>
                                        <p:tgtEl>
                                          <p:spTgt spid="860"/>
                                        </p:tgtEl>
                                        <p:attrNameLst>
                                          <p:attrName>ppt_h</p:attrName>
                                        </p:attrNameLst>
                                      </p:cBhvr>
                                      <p:tavLst>
                                        <p:tav tm="0">
                                          <p:val>
                                            <p:strVal val="0"/>
                                          </p:val>
                                        </p:tav>
                                        <p:tav tm="100000">
                                          <p:val>
                                            <p:strVal val="#ppt_h"/>
                                          </p:val>
                                        </p:tav>
                                      </p:tavLst>
                                    </p:anim>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863"/>
                                        </p:tgtEl>
                                        <p:attrNameLst>
                                          <p:attrName>style.visibility</p:attrName>
                                        </p:attrNameLst>
                                      </p:cBhvr>
                                      <p:to>
                                        <p:strVal val="visible"/>
                                      </p:to>
                                    </p:set>
                                    <p:animEffect transition="in" filter="fade">
                                      <p:cBhvr>
                                        <p:cTn id="77" dur="500"/>
                                        <p:tgtEl>
                                          <p:spTgt spid="863"/>
                                        </p:tgtEl>
                                      </p:cBhvr>
                                    </p:animEffect>
                                  </p:childTnLst>
                                </p:cTn>
                              </p:par>
                            </p:childTnLst>
                          </p:cTn>
                        </p:par>
                        <p:par>
                          <p:cTn id="78" fill="hold">
                            <p:stCondLst>
                              <p:cond delay="2000"/>
                            </p:stCondLst>
                            <p:childTnLst>
                              <p:par>
                                <p:cTn id="79" presetID="23" presetClass="entr" presetSubtype="16" fill="hold" nodeType="afterEffect">
                                  <p:stCondLst>
                                    <p:cond delay="0"/>
                                  </p:stCondLst>
                                  <p:childTnLst>
                                    <p:set>
                                      <p:cBhvr>
                                        <p:cTn id="80" dur="1" fill="hold">
                                          <p:stCondLst>
                                            <p:cond delay="0"/>
                                          </p:stCondLst>
                                        </p:cTn>
                                        <p:tgtEl>
                                          <p:spTgt spid="861"/>
                                        </p:tgtEl>
                                        <p:attrNameLst>
                                          <p:attrName>style.visibility</p:attrName>
                                        </p:attrNameLst>
                                      </p:cBhvr>
                                      <p:to>
                                        <p:strVal val="visible"/>
                                      </p:to>
                                    </p:set>
                                    <p:anim calcmode="lin" valueType="num">
                                      <p:cBhvr additive="base">
                                        <p:cTn id="81" dur="500"/>
                                        <p:tgtEl>
                                          <p:spTgt spid="861"/>
                                        </p:tgtEl>
                                        <p:attrNameLst>
                                          <p:attrName>ppt_w</p:attrName>
                                        </p:attrNameLst>
                                      </p:cBhvr>
                                      <p:tavLst>
                                        <p:tav tm="0">
                                          <p:val>
                                            <p:strVal val="0"/>
                                          </p:val>
                                        </p:tav>
                                        <p:tav tm="100000">
                                          <p:val>
                                            <p:strVal val="#ppt_w"/>
                                          </p:val>
                                        </p:tav>
                                      </p:tavLst>
                                    </p:anim>
                                    <p:anim calcmode="lin" valueType="num">
                                      <p:cBhvr additive="base">
                                        <p:cTn id="82" dur="500"/>
                                        <p:tgtEl>
                                          <p:spTgt spid="861"/>
                                        </p:tgtEl>
                                        <p:attrNameLst>
                                          <p:attrName>ppt_h</p:attrName>
                                        </p:attrNameLst>
                                      </p:cBhvr>
                                      <p:tavLst>
                                        <p:tav tm="0">
                                          <p:val>
                                            <p:str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57"/>
                                        </p:tgtEl>
                                        <p:attrNameLst>
                                          <p:attrName>style.visibility</p:attrName>
                                        </p:attrNameLst>
                                      </p:cBhvr>
                                      <p:to>
                                        <p:strVal val="visible"/>
                                      </p:to>
                                    </p:set>
                                    <p:animEffect transition="in" filter="fade">
                                      <p:cBhvr>
                                        <p:cTn id="87" dur="80"/>
                                        <p:tgtEl>
                                          <p:spTgt spid="857"/>
                                        </p:tgtEl>
                                      </p:cBhvr>
                                    </p:animEffect>
                                  </p:childTnLst>
                                </p:cTn>
                              </p:par>
                              <p:par>
                                <p:cTn id="88" presetID="10" presetClass="entr" presetSubtype="0" fill="hold" nodeType="withEffect">
                                  <p:stCondLst>
                                    <p:cond delay="0"/>
                                  </p:stCondLst>
                                  <p:childTnLst>
                                    <p:set>
                                      <p:cBhvr>
                                        <p:cTn id="89" dur="1" fill="hold">
                                          <p:stCondLst>
                                            <p:cond delay="0"/>
                                          </p:stCondLst>
                                        </p:cTn>
                                        <p:tgtEl>
                                          <p:spTgt spid="856"/>
                                        </p:tgtEl>
                                        <p:attrNameLst>
                                          <p:attrName>style.visibility</p:attrName>
                                        </p:attrNameLst>
                                      </p:cBhvr>
                                      <p:to>
                                        <p:strVal val="visible"/>
                                      </p:to>
                                    </p:set>
                                    <p:animEffect transition="in" filter="fade">
                                      <p:cBhvr>
                                        <p:cTn id="90" dur="80"/>
                                        <p:tgtEl>
                                          <p:spTgt spid="856"/>
                                        </p:tgtEl>
                                      </p:cBhvr>
                                    </p:animEffect>
                                  </p:childTnLst>
                                </p:cTn>
                              </p:par>
                              <p:par>
                                <p:cTn id="91" presetID="10" presetClass="entr" presetSubtype="0" fill="hold" nodeType="withEffect">
                                  <p:stCondLst>
                                    <p:cond delay="0"/>
                                  </p:stCondLst>
                                  <p:childTnLst>
                                    <p:set>
                                      <p:cBhvr>
                                        <p:cTn id="92" dur="1" fill="hold">
                                          <p:stCondLst>
                                            <p:cond delay="0"/>
                                          </p:stCondLst>
                                        </p:cTn>
                                        <p:tgtEl>
                                          <p:spTgt spid="855"/>
                                        </p:tgtEl>
                                        <p:attrNameLst>
                                          <p:attrName>style.visibility</p:attrName>
                                        </p:attrNameLst>
                                      </p:cBhvr>
                                      <p:to>
                                        <p:strVal val="visible"/>
                                      </p:to>
                                    </p:set>
                                    <p:animEffect transition="in" filter="fade">
                                      <p:cBhvr>
                                        <p:cTn id="93" dur="80"/>
                                        <p:tgtEl>
                                          <p:spTgt spid="855"/>
                                        </p:tgtEl>
                                      </p:cBhvr>
                                    </p:animEffect>
                                  </p:childTnLst>
                                </p:cTn>
                              </p:par>
                              <p:par>
                                <p:cTn id="94" presetID="10" presetClass="entr" presetSubtype="0" fill="hold" nodeType="withEffect">
                                  <p:stCondLst>
                                    <p:cond delay="0"/>
                                  </p:stCondLst>
                                  <p:childTnLst>
                                    <p:set>
                                      <p:cBhvr>
                                        <p:cTn id="95" dur="1" fill="hold">
                                          <p:stCondLst>
                                            <p:cond delay="0"/>
                                          </p:stCondLst>
                                        </p:cTn>
                                        <p:tgtEl>
                                          <p:spTgt spid="858"/>
                                        </p:tgtEl>
                                        <p:attrNameLst>
                                          <p:attrName>style.visibility</p:attrName>
                                        </p:attrNameLst>
                                      </p:cBhvr>
                                      <p:to>
                                        <p:strVal val="visible"/>
                                      </p:to>
                                    </p:set>
                                    <p:animEffect transition="in" filter="fade">
                                      <p:cBhvr>
                                        <p:cTn id="96" dur="80"/>
                                        <p:tgtEl>
                                          <p:spTgt spid="858"/>
                                        </p:tgtEl>
                                      </p:cBhvr>
                                    </p:animEffect>
                                  </p:childTnLst>
                                </p:cTn>
                              </p:par>
                              <p:par>
                                <p:cTn id="97" presetID="10" presetClass="entr" presetSubtype="0" fill="hold" nodeType="withEffect">
                                  <p:stCondLst>
                                    <p:cond delay="0"/>
                                  </p:stCondLst>
                                  <p:childTnLst>
                                    <p:set>
                                      <p:cBhvr>
                                        <p:cTn id="98" dur="1" fill="hold">
                                          <p:stCondLst>
                                            <p:cond delay="0"/>
                                          </p:stCondLst>
                                        </p:cTn>
                                        <p:tgtEl>
                                          <p:spTgt spid="864"/>
                                        </p:tgtEl>
                                        <p:attrNameLst>
                                          <p:attrName>style.visibility</p:attrName>
                                        </p:attrNameLst>
                                      </p:cBhvr>
                                      <p:to>
                                        <p:strVal val="visible"/>
                                      </p:to>
                                    </p:set>
                                    <p:animEffect transition="in" filter="fade">
                                      <p:cBhvr>
                                        <p:cTn id="99" dur="500"/>
                                        <p:tgtEl>
                                          <p:spTgt spid="86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852"/>
                                        </p:tgtEl>
                                        <p:attrNameLst>
                                          <p:attrName>style.visibility</p:attrName>
                                        </p:attrNameLst>
                                      </p:cBhvr>
                                      <p:to>
                                        <p:strVal val="visible"/>
                                      </p:to>
                                    </p:set>
                                    <p:animEffect transition="in" filter="fade">
                                      <p:cBhvr>
                                        <p:cTn id="104" dur="1000"/>
                                        <p:tgtEl>
                                          <p:spTgt spid="852"/>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853"/>
                                        </p:tgtEl>
                                        <p:attrNameLst>
                                          <p:attrName>style.visibility</p:attrName>
                                        </p:attrNameLst>
                                      </p:cBhvr>
                                      <p:to>
                                        <p:strVal val="visible"/>
                                      </p:to>
                                    </p:set>
                                    <p:animEffect transition="in" filter="fade">
                                      <p:cBhvr>
                                        <p:cTn id="109" dur="1000"/>
                                        <p:tgtEl>
                                          <p:spTgt spid="853"/>
                                        </p:tgtEl>
                                      </p:cBhvr>
                                    </p:animEffec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nodeType="clickEffect">
                                  <p:stCondLst>
                                    <p:cond delay="0"/>
                                  </p:stCondLst>
                                  <p:childTnLst>
                                    <p:set>
                                      <p:cBhvr>
                                        <p:cTn id="113" dur="1" fill="hold">
                                          <p:stCondLst>
                                            <p:cond delay="0"/>
                                          </p:stCondLst>
                                        </p:cTn>
                                        <p:tgtEl>
                                          <p:spTgt spid="854"/>
                                        </p:tgtEl>
                                        <p:attrNameLst>
                                          <p:attrName>style.visibility</p:attrName>
                                        </p:attrNameLst>
                                      </p:cBhvr>
                                      <p:to>
                                        <p:strVal val="visible"/>
                                      </p:to>
                                    </p:set>
                                    <p:animEffect transition="in" filter="fade">
                                      <p:cBhvr>
                                        <p:cTn id="114" dur="500"/>
                                        <p:tgtEl>
                                          <p:spTgt spid="854"/>
                                        </p:tgtEl>
                                      </p:cBhvr>
                                    </p:animEffect>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500"/>
                                        <p:tgtEl>
                                          <p:spTgt spid="851">
                                            <p:txEl>
                                              <p:pRg st="0" end="0"/>
                                            </p:txEl>
                                          </p:spTgt>
                                        </p:tgtEl>
                                      </p:cBhvr>
                                    </p:animEffect>
                                    <p:set>
                                      <p:cBhvr>
                                        <p:cTn id="119" dur="1" fill="hold">
                                          <p:stCondLst>
                                            <p:cond delay="500"/>
                                          </p:stCondLst>
                                        </p:cTn>
                                        <p:tgtEl>
                                          <p:spTgt spid="851">
                                            <p:txEl>
                                              <p:pRg st="0" end="0"/>
                                            </p:txEl>
                                          </p:spTgt>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500"/>
                                        <p:tgtEl>
                                          <p:spTgt spid="851">
                                            <p:txEl>
                                              <p:pRg st="1" end="1"/>
                                            </p:txEl>
                                          </p:spTgt>
                                        </p:tgtEl>
                                      </p:cBhvr>
                                    </p:animEffect>
                                    <p:set>
                                      <p:cBhvr>
                                        <p:cTn id="124" dur="1" fill="hold">
                                          <p:stCondLst>
                                            <p:cond delay="500"/>
                                          </p:stCondLst>
                                        </p:cTn>
                                        <p:tgtEl>
                                          <p:spTgt spid="851">
                                            <p:txEl>
                                              <p:pRg st="1" end="1"/>
                                            </p:txEl>
                                          </p:spTgt>
                                        </p:tgtEl>
                                        <p:attrNameLst>
                                          <p:attrName>style.visibility</p:attrName>
                                        </p:attrNameLst>
                                      </p:cBhvr>
                                      <p:to>
                                        <p:strVal val="hidden"/>
                                      </p:to>
                                    </p:se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851">
                                            <p:txEl>
                                              <p:pRg st="2" end="2"/>
                                            </p:txEl>
                                          </p:spTgt>
                                        </p:tgtEl>
                                      </p:cBhvr>
                                    </p:animEffect>
                                    <p:set>
                                      <p:cBhvr>
                                        <p:cTn id="129" dur="1" fill="hold">
                                          <p:stCondLst>
                                            <p:cond delay="500"/>
                                          </p:stCondLst>
                                        </p:cTn>
                                        <p:tgtEl>
                                          <p:spTgt spid="851">
                                            <p:txEl>
                                              <p:pRg st="2" end="2"/>
                                            </p:txEl>
                                          </p:spTgt>
                                        </p:tgtEl>
                                        <p:attrNameLst>
                                          <p:attrName>style.visibility</p:attrName>
                                        </p:attrNameLst>
                                      </p:cBhvr>
                                      <p:to>
                                        <p:strVal val="hidden"/>
                                      </p:to>
                                    </p:set>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nodeType="clickEffect">
                                  <p:stCondLst>
                                    <p:cond delay="0"/>
                                  </p:stCondLst>
                                  <p:childTnLst>
                                    <p:animEffect transition="out" filter="fade">
                                      <p:cBhvr>
                                        <p:cTn id="133" dur="500"/>
                                        <p:tgtEl>
                                          <p:spTgt spid="851">
                                            <p:txEl>
                                              <p:pRg st="3" end="3"/>
                                            </p:txEl>
                                          </p:spTgt>
                                        </p:tgtEl>
                                      </p:cBhvr>
                                    </p:animEffect>
                                    <p:set>
                                      <p:cBhvr>
                                        <p:cTn id="134" dur="1" fill="hold">
                                          <p:stCondLst>
                                            <p:cond delay="500"/>
                                          </p:stCondLst>
                                        </p:cTn>
                                        <p:tgtEl>
                                          <p:spTgt spid="851">
                                            <p:txEl>
                                              <p:pRg st="3" end="3"/>
                                            </p:txEl>
                                          </p:spTgt>
                                        </p:tgtEl>
                                        <p:attrNameLst>
                                          <p:attrName>style.visibility</p:attrName>
                                        </p:attrNameLst>
                                      </p:cBhvr>
                                      <p:to>
                                        <p:strVal val="hidden"/>
                                      </p:to>
                                    </p:set>
                                  </p:childTnLst>
                                </p:cTn>
                              </p:par>
                            </p:childTnLst>
                          </p:cTn>
                        </p:par>
                      </p:childTnLst>
                    </p:cTn>
                  </p:par>
                  <p:par>
                    <p:cTn id="135" fill="hold">
                      <p:stCondLst>
                        <p:cond delay="indefinite"/>
                      </p:stCondLst>
                      <p:childTnLst>
                        <p:par>
                          <p:cTn id="136" fill="hold">
                            <p:stCondLst>
                              <p:cond delay="0"/>
                            </p:stCondLst>
                            <p:childTnLst>
                              <p:par>
                                <p:cTn id="137" presetID="10" presetClass="exit" presetSubtype="0" fill="hold" nodeType="clickEffect">
                                  <p:stCondLst>
                                    <p:cond delay="0"/>
                                  </p:stCondLst>
                                  <p:childTnLst>
                                    <p:animEffect transition="out" filter="fade">
                                      <p:cBhvr>
                                        <p:cTn id="138" dur="500"/>
                                        <p:tgtEl>
                                          <p:spTgt spid="851">
                                            <p:txEl>
                                              <p:pRg st="4" end="4"/>
                                            </p:txEl>
                                          </p:spTgt>
                                        </p:tgtEl>
                                      </p:cBhvr>
                                    </p:animEffect>
                                    <p:set>
                                      <p:cBhvr>
                                        <p:cTn id="139" dur="1" fill="hold">
                                          <p:stCondLst>
                                            <p:cond delay="500"/>
                                          </p:stCondLst>
                                        </p:cTn>
                                        <p:tgtEl>
                                          <p:spTgt spid="851">
                                            <p:txEl>
                                              <p:pRg st="4" end="4"/>
                                            </p:txEl>
                                          </p:spTgt>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nodeType="clickEffect">
                                  <p:stCondLst>
                                    <p:cond delay="0"/>
                                  </p:stCondLst>
                                  <p:childTnLst>
                                    <p:animEffect transition="out" filter="fade">
                                      <p:cBhvr>
                                        <p:cTn id="143" dur="500"/>
                                        <p:tgtEl>
                                          <p:spTgt spid="851">
                                            <p:txEl>
                                              <p:pRg st="5" end="5"/>
                                            </p:txEl>
                                          </p:spTgt>
                                        </p:tgtEl>
                                      </p:cBhvr>
                                    </p:animEffect>
                                    <p:set>
                                      <p:cBhvr>
                                        <p:cTn id="144" dur="1" fill="hold">
                                          <p:stCondLst>
                                            <p:cond delay="500"/>
                                          </p:stCondLst>
                                        </p:cTn>
                                        <p:tgtEl>
                                          <p:spTgt spid="851">
                                            <p:txEl>
                                              <p:pRg st="5" end="5"/>
                                            </p:txEl>
                                          </p:spTgt>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10" presetClass="exit" presetSubtype="0" fill="hold" nodeType="clickEffect">
                                  <p:stCondLst>
                                    <p:cond delay="0"/>
                                  </p:stCondLst>
                                  <p:childTnLst>
                                    <p:animEffect transition="out" filter="fade">
                                      <p:cBhvr>
                                        <p:cTn id="148" dur="500"/>
                                        <p:tgtEl>
                                          <p:spTgt spid="851">
                                            <p:txEl>
                                              <p:pRg st="6" end="6"/>
                                            </p:txEl>
                                          </p:spTgt>
                                        </p:tgtEl>
                                      </p:cBhvr>
                                    </p:animEffect>
                                    <p:set>
                                      <p:cBhvr>
                                        <p:cTn id="149" dur="1" fill="hold">
                                          <p:stCondLst>
                                            <p:cond delay="500"/>
                                          </p:stCondLst>
                                        </p:cTn>
                                        <p:tgtEl>
                                          <p:spTgt spid="851">
                                            <p:txEl>
                                              <p:pRg st="6" end="6"/>
                                            </p:txEl>
                                          </p:spTgt>
                                        </p:tgtEl>
                                        <p:attrNameLst>
                                          <p:attrName>style.visibility</p:attrName>
                                        </p:attrNameLst>
                                      </p:cBhvr>
                                      <p:to>
                                        <p:strVal val="hidden"/>
                                      </p:to>
                                    </p:set>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51">
                                            <p:txEl>
                                              <p:pRg st="7" end="7"/>
                                            </p:txEl>
                                          </p:spTgt>
                                        </p:tgtEl>
                                      </p:cBhvr>
                                    </p:animEffect>
                                    <p:set>
                                      <p:cBhvr>
                                        <p:cTn id="154" dur="1" fill="hold">
                                          <p:stCondLst>
                                            <p:cond delay="500"/>
                                          </p:stCondLst>
                                        </p:cTn>
                                        <p:tgtEl>
                                          <p:spTgt spid="851">
                                            <p:txEl>
                                              <p:pRg st="7" end="7"/>
                                            </p:txEl>
                                          </p:spTgt>
                                        </p:tgtEl>
                                        <p:attrNameLst>
                                          <p:attrName>style.visibility</p:attrName>
                                        </p:attrNameLst>
                                      </p:cBhvr>
                                      <p:to>
                                        <p:strVal val="hidden"/>
                                      </p:to>
                                    </p:set>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500"/>
                                        <p:tgtEl>
                                          <p:spTgt spid="851">
                                            <p:txEl>
                                              <p:pRg st="8" end="8"/>
                                            </p:txEl>
                                          </p:spTgt>
                                        </p:tgtEl>
                                      </p:cBhvr>
                                    </p:animEffect>
                                    <p:set>
                                      <p:cBhvr>
                                        <p:cTn id="159" dur="1" fill="hold">
                                          <p:stCondLst>
                                            <p:cond delay="500"/>
                                          </p:stCondLst>
                                        </p:cTn>
                                        <p:tgtEl>
                                          <p:spTgt spid="851">
                                            <p:txEl>
                                              <p:pRg st="8" end="8"/>
                                            </p:txEl>
                                          </p:spTgt>
                                        </p:tgtEl>
                                        <p:attrNameLst>
                                          <p:attrName>style.visibility</p:attrName>
                                        </p:attrNameLst>
                                      </p:cBhvr>
                                      <p:to>
                                        <p:strVal val="hidden"/>
                                      </p:to>
                                    </p:se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nodeType="clickEffect">
                                  <p:stCondLst>
                                    <p:cond delay="0"/>
                                  </p:stCondLst>
                                  <p:childTnLst>
                                    <p:animEffect transition="out" filter="fade">
                                      <p:cBhvr>
                                        <p:cTn id="163" dur="500"/>
                                        <p:tgtEl>
                                          <p:spTgt spid="851">
                                            <p:txEl>
                                              <p:pRg st="9" end="9"/>
                                            </p:txEl>
                                          </p:spTgt>
                                        </p:tgtEl>
                                      </p:cBhvr>
                                    </p:animEffect>
                                    <p:set>
                                      <p:cBhvr>
                                        <p:cTn id="164" dur="1" fill="hold">
                                          <p:stCondLst>
                                            <p:cond delay="500"/>
                                          </p:stCondLst>
                                        </p:cTn>
                                        <p:tgtEl>
                                          <p:spTgt spid="851">
                                            <p:txEl>
                                              <p:pRg st="9" end="9"/>
                                            </p:txEl>
                                          </p:spTgt>
                                        </p:tgtEl>
                                        <p:attrNameLst>
                                          <p:attrName>style.visibility</p:attrName>
                                        </p:attrNameLst>
                                      </p:cBhvr>
                                      <p:to>
                                        <p:strVal val="hidden"/>
                                      </p:to>
                                    </p:set>
                                  </p:childTnLst>
                                </p:cTn>
                              </p:par>
                            </p:childTnLst>
                          </p:cTn>
                        </p:par>
                      </p:childTnLst>
                    </p:cTn>
                  </p:par>
                  <p:par>
                    <p:cTn id="165" fill="hold">
                      <p:stCondLst>
                        <p:cond delay="indefinite"/>
                      </p:stCondLst>
                      <p:childTnLst>
                        <p:par>
                          <p:cTn id="166" fill="hold">
                            <p:stCondLst>
                              <p:cond delay="0"/>
                            </p:stCondLst>
                            <p:childTnLst>
                              <p:par>
                                <p:cTn id="167" presetID="10" presetClass="exit" presetSubtype="0" fill="hold" nodeType="clickEffect">
                                  <p:stCondLst>
                                    <p:cond delay="0"/>
                                  </p:stCondLst>
                                  <p:childTnLst>
                                    <p:animEffect transition="out" filter="fade">
                                      <p:cBhvr>
                                        <p:cTn id="168" dur="500"/>
                                        <p:tgtEl>
                                          <p:spTgt spid="851">
                                            <p:txEl>
                                              <p:pRg st="10" end="10"/>
                                            </p:txEl>
                                          </p:spTgt>
                                        </p:tgtEl>
                                      </p:cBhvr>
                                    </p:animEffect>
                                    <p:set>
                                      <p:cBhvr>
                                        <p:cTn id="169" dur="1" fill="hold">
                                          <p:stCondLst>
                                            <p:cond delay="500"/>
                                          </p:stCondLst>
                                        </p:cTn>
                                        <p:tgtEl>
                                          <p:spTgt spid="851">
                                            <p:txEl>
                                              <p:pRg st="10" end="10"/>
                                            </p:txEl>
                                          </p:spTgt>
                                        </p:tgtEl>
                                        <p:attrNameLst>
                                          <p:attrName>style.visibility</p:attrName>
                                        </p:attrNameLst>
                                      </p:cBhvr>
                                      <p:to>
                                        <p:strVal val="hidden"/>
                                      </p:to>
                                    </p:set>
                                  </p:childTnLst>
                                </p:cTn>
                              </p:par>
                              <p:par>
                                <p:cTn id="170" presetID="10" presetClass="exit" presetSubtype="0" fill="hold" nodeType="withEffect">
                                  <p:stCondLst>
                                    <p:cond delay="0"/>
                                  </p:stCondLst>
                                  <p:childTnLst>
                                    <p:animEffect transition="out" filter="fade">
                                      <p:cBhvr>
                                        <p:cTn id="171" dur="500"/>
                                        <p:tgtEl>
                                          <p:spTgt spid="861"/>
                                        </p:tgtEl>
                                      </p:cBhvr>
                                    </p:animEffect>
                                    <p:set>
                                      <p:cBhvr>
                                        <p:cTn id="172" dur="1" fill="hold">
                                          <p:stCondLst>
                                            <p:cond delay="500"/>
                                          </p:stCondLst>
                                        </p:cTn>
                                        <p:tgtEl>
                                          <p:spTgt spid="861"/>
                                        </p:tgtEl>
                                        <p:attrNameLst>
                                          <p:attrName>style.visibility</p:attrName>
                                        </p:attrNameLst>
                                      </p:cBhvr>
                                      <p:to>
                                        <p:strVal val="hidden"/>
                                      </p:to>
                                    </p:set>
                                  </p:childTnLst>
                                </p:cTn>
                              </p:par>
                              <p:par>
                                <p:cTn id="173" presetID="10" presetClass="exit" presetSubtype="0" fill="hold" nodeType="withEffect">
                                  <p:stCondLst>
                                    <p:cond delay="0"/>
                                  </p:stCondLst>
                                  <p:childTnLst>
                                    <p:animEffect transition="out" filter="fade">
                                      <p:cBhvr>
                                        <p:cTn id="174" dur="500"/>
                                        <p:tgtEl>
                                          <p:spTgt spid="863"/>
                                        </p:tgtEl>
                                      </p:cBhvr>
                                    </p:animEffect>
                                    <p:set>
                                      <p:cBhvr>
                                        <p:cTn id="175" dur="1" fill="hold">
                                          <p:stCondLst>
                                            <p:cond delay="500"/>
                                          </p:stCondLst>
                                        </p:cTn>
                                        <p:tgtEl>
                                          <p:spTgt spid="863"/>
                                        </p:tgtEl>
                                        <p:attrNameLst>
                                          <p:attrName>style.visibility</p:attrName>
                                        </p:attrNameLst>
                                      </p:cBhvr>
                                      <p:to>
                                        <p:strVal val="hidden"/>
                                      </p:to>
                                    </p:set>
                                  </p:childTnLst>
                                </p:cTn>
                              </p:par>
                              <p:par>
                                <p:cTn id="176" presetID="10" presetClass="exit" presetSubtype="0" fill="hold" nodeType="withEffect">
                                  <p:stCondLst>
                                    <p:cond delay="0"/>
                                  </p:stCondLst>
                                  <p:childTnLst>
                                    <p:animEffect transition="out" filter="fade">
                                      <p:cBhvr>
                                        <p:cTn id="177" dur="500"/>
                                        <p:tgtEl>
                                          <p:spTgt spid="860"/>
                                        </p:tgtEl>
                                      </p:cBhvr>
                                    </p:animEffect>
                                    <p:set>
                                      <p:cBhvr>
                                        <p:cTn id="178" dur="1" fill="hold">
                                          <p:stCondLst>
                                            <p:cond delay="500"/>
                                          </p:stCondLst>
                                        </p:cTn>
                                        <p:tgtEl>
                                          <p:spTgt spid="860"/>
                                        </p:tgtEl>
                                        <p:attrNameLst>
                                          <p:attrName>style.visibility</p:attrName>
                                        </p:attrNameLst>
                                      </p:cBhvr>
                                      <p:to>
                                        <p:strVal val="hidden"/>
                                      </p:to>
                                    </p:set>
                                  </p:childTnLst>
                                </p:cTn>
                              </p:par>
                              <p:par>
                                <p:cTn id="179" presetID="10" presetClass="exit" presetSubtype="0" fill="hold" nodeType="withEffect">
                                  <p:stCondLst>
                                    <p:cond delay="0"/>
                                  </p:stCondLst>
                                  <p:childTnLst>
                                    <p:animEffect transition="out" filter="fade">
                                      <p:cBhvr>
                                        <p:cTn id="180" dur="500"/>
                                        <p:tgtEl>
                                          <p:spTgt spid="862"/>
                                        </p:tgtEl>
                                      </p:cBhvr>
                                    </p:animEffect>
                                    <p:set>
                                      <p:cBhvr>
                                        <p:cTn id="181" dur="1" fill="hold">
                                          <p:stCondLst>
                                            <p:cond delay="500"/>
                                          </p:stCondLst>
                                        </p:cTn>
                                        <p:tgtEl>
                                          <p:spTgt spid="862"/>
                                        </p:tgtEl>
                                        <p:attrNameLst>
                                          <p:attrName>style.visibility</p:attrName>
                                        </p:attrNameLst>
                                      </p:cBhvr>
                                      <p:to>
                                        <p:strVal val="hidden"/>
                                      </p:to>
                                    </p:set>
                                  </p:childTnLst>
                                </p:cTn>
                              </p:par>
                              <p:par>
                                <p:cTn id="182" presetID="10" presetClass="exit" presetSubtype="0" fill="hold" nodeType="withEffect">
                                  <p:stCondLst>
                                    <p:cond delay="0"/>
                                  </p:stCondLst>
                                  <p:childTnLst>
                                    <p:animEffect transition="out" filter="fade">
                                      <p:cBhvr>
                                        <p:cTn id="183" dur="500"/>
                                        <p:tgtEl>
                                          <p:spTgt spid="859"/>
                                        </p:tgtEl>
                                      </p:cBhvr>
                                    </p:animEffect>
                                    <p:set>
                                      <p:cBhvr>
                                        <p:cTn id="184" dur="1" fill="hold">
                                          <p:stCondLst>
                                            <p:cond delay="500"/>
                                          </p:stCondLst>
                                        </p:cTn>
                                        <p:tgtEl>
                                          <p:spTgt spid="859"/>
                                        </p:tgtEl>
                                        <p:attrNameLst>
                                          <p:attrName>style.visibility</p:attrName>
                                        </p:attrNameLst>
                                      </p:cBhvr>
                                      <p:to>
                                        <p:strVal val="hidden"/>
                                      </p:to>
                                    </p:set>
                                  </p:childTnLst>
                                </p:cTn>
                              </p:par>
                              <p:par>
                                <p:cTn id="185" presetID="10" presetClass="exit" presetSubtype="0" fill="hold" nodeType="withEffect">
                                  <p:stCondLst>
                                    <p:cond delay="0"/>
                                  </p:stCondLst>
                                  <p:childTnLst>
                                    <p:animEffect transition="out" filter="fade">
                                      <p:cBhvr>
                                        <p:cTn id="186" dur="500"/>
                                        <p:tgtEl>
                                          <p:spTgt spid="855"/>
                                        </p:tgtEl>
                                      </p:cBhvr>
                                    </p:animEffect>
                                    <p:set>
                                      <p:cBhvr>
                                        <p:cTn id="187" dur="1" fill="hold">
                                          <p:stCondLst>
                                            <p:cond delay="500"/>
                                          </p:stCondLst>
                                        </p:cTn>
                                        <p:tgtEl>
                                          <p:spTgt spid="855"/>
                                        </p:tgtEl>
                                        <p:attrNameLst>
                                          <p:attrName>style.visibility</p:attrName>
                                        </p:attrNameLst>
                                      </p:cBhvr>
                                      <p:to>
                                        <p:strVal val="hidden"/>
                                      </p:to>
                                    </p:set>
                                  </p:childTnLst>
                                </p:cTn>
                              </p:par>
                              <p:par>
                                <p:cTn id="188" presetID="10" presetClass="exit" presetSubtype="0" fill="hold" nodeType="withEffect">
                                  <p:stCondLst>
                                    <p:cond delay="0"/>
                                  </p:stCondLst>
                                  <p:childTnLst>
                                    <p:animEffect transition="out" filter="fade">
                                      <p:cBhvr>
                                        <p:cTn id="189" dur="500"/>
                                        <p:tgtEl>
                                          <p:spTgt spid="864"/>
                                        </p:tgtEl>
                                      </p:cBhvr>
                                    </p:animEffect>
                                    <p:set>
                                      <p:cBhvr>
                                        <p:cTn id="190" dur="1" fill="hold">
                                          <p:stCondLst>
                                            <p:cond delay="500"/>
                                          </p:stCondLst>
                                        </p:cTn>
                                        <p:tgtEl>
                                          <p:spTgt spid="864"/>
                                        </p:tgtEl>
                                        <p:attrNameLst>
                                          <p:attrName>style.visibility</p:attrName>
                                        </p:attrNameLst>
                                      </p:cBhvr>
                                      <p:to>
                                        <p:strVal val="hidden"/>
                                      </p:to>
                                    </p:set>
                                  </p:childTnLst>
                                </p:cTn>
                              </p:par>
                              <p:par>
                                <p:cTn id="191" presetID="10" presetClass="exit" presetSubtype="0" fill="hold" nodeType="withEffect">
                                  <p:stCondLst>
                                    <p:cond delay="0"/>
                                  </p:stCondLst>
                                  <p:childTnLst>
                                    <p:animEffect transition="out" filter="fade">
                                      <p:cBhvr>
                                        <p:cTn id="192" dur="500"/>
                                        <p:tgtEl>
                                          <p:spTgt spid="852"/>
                                        </p:tgtEl>
                                      </p:cBhvr>
                                    </p:animEffect>
                                    <p:set>
                                      <p:cBhvr>
                                        <p:cTn id="193" dur="1" fill="hold">
                                          <p:stCondLst>
                                            <p:cond delay="500"/>
                                          </p:stCondLst>
                                        </p:cTn>
                                        <p:tgtEl>
                                          <p:spTgt spid="852"/>
                                        </p:tgtEl>
                                        <p:attrNameLst>
                                          <p:attrName>style.visibility</p:attrName>
                                        </p:attrNameLst>
                                      </p:cBhvr>
                                      <p:to>
                                        <p:strVal val="hidden"/>
                                      </p:to>
                                    </p:set>
                                  </p:childTnLst>
                                </p:cTn>
                              </p:par>
                              <p:par>
                                <p:cTn id="194" presetID="10" presetClass="exit" presetSubtype="0" fill="hold" nodeType="withEffect">
                                  <p:stCondLst>
                                    <p:cond delay="0"/>
                                  </p:stCondLst>
                                  <p:childTnLst>
                                    <p:animEffect transition="out" filter="fade">
                                      <p:cBhvr>
                                        <p:cTn id="195" dur="500"/>
                                        <p:tgtEl>
                                          <p:spTgt spid="856"/>
                                        </p:tgtEl>
                                      </p:cBhvr>
                                    </p:animEffect>
                                    <p:set>
                                      <p:cBhvr>
                                        <p:cTn id="196" dur="1" fill="hold">
                                          <p:stCondLst>
                                            <p:cond delay="500"/>
                                          </p:stCondLst>
                                        </p:cTn>
                                        <p:tgtEl>
                                          <p:spTgt spid="856"/>
                                        </p:tgtEl>
                                        <p:attrNameLst>
                                          <p:attrName>style.visibility</p:attrName>
                                        </p:attrNameLst>
                                      </p:cBhvr>
                                      <p:to>
                                        <p:strVal val="hidden"/>
                                      </p:to>
                                    </p:set>
                                  </p:childTnLst>
                                </p:cTn>
                              </p:par>
                              <p:par>
                                <p:cTn id="197" presetID="10" presetClass="exit" presetSubtype="0" fill="hold" nodeType="withEffect">
                                  <p:stCondLst>
                                    <p:cond delay="0"/>
                                  </p:stCondLst>
                                  <p:childTnLst>
                                    <p:animEffect transition="out" filter="fade">
                                      <p:cBhvr>
                                        <p:cTn id="198" dur="500"/>
                                        <p:tgtEl>
                                          <p:spTgt spid="858"/>
                                        </p:tgtEl>
                                      </p:cBhvr>
                                    </p:animEffect>
                                    <p:set>
                                      <p:cBhvr>
                                        <p:cTn id="199" dur="1" fill="hold">
                                          <p:stCondLst>
                                            <p:cond delay="500"/>
                                          </p:stCondLst>
                                        </p:cTn>
                                        <p:tgtEl>
                                          <p:spTgt spid="858"/>
                                        </p:tgtEl>
                                        <p:attrNameLst>
                                          <p:attrName>style.visibility</p:attrName>
                                        </p:attrNameLst>
                                      </p:cBhvr>
                                      <p:to>
                                        <p:strVal val="hidden"/>
                                      </p:to>
                                    </p:set>
                                  </p:childTnLst>
                                </p:cTn>
                              </p:par>
                              <p:par>
                                <p:cTn id="200" presetID="10" presetClass="exit" presetSubtype="0" fill="hold" nodeType="withEffect">
                                  <p:stCondLst>
                                    <p:cond delay="0"/>
                                  </p:stCondLst>
                                  <p:childTnLst>
                                    <p:animEffect transition="out" filter="fade">
                                      <p:cBhvr>
                                        <p:cTn id="201" dur="500"/>
                                        <p:tgtEl>
                                          <p:spTgt spid="853"/>
                                        </p:tgtEl>
                                      </p:cBhvr>
                                    </p:animEffect>
                                    <p:set>
                                      <p:cBhvr>
                                        <p:cTn id="202" dur="1" fill="hold">
                                          <p:stCondLst>
                                            <p:cond delay="500"/>
                                          </p:stCondLst>
                                        </p:cTn>
                                        <p:tgtEl>
                                          <p:spTgt spid="853"/>
                                        </p:tgtEl>
                                        <p:attrNameLst>
                                          <p:attrName>style.visibility</p:attrName>
                                        </p:attrNameLst>
                                      </p:cBhvr>
                                      <p:to>
                                        <p:strVal val="hidden"/>
                                      </p:to>
                                    </p:set>
                                  </p:childTnLst>
                                </p:cTn>
                              </p:par>
                              <p:par>
                                <p:cTn id="203" presetID="10" presetClass="exit" presetSubtype="0" fill="hold" nodeType="withEffect">
                                  <p:stCondLst>
                                    <p:cond delay="0"/>
                                  </p:stCondLst>
                                  <p:childTnLst>
                                    <p:animEffect transition="out" filter="fade">
                                      <p:cBhvr>
                                        <p:cTn id="204" dur="500"/>
                                        <p:tgtEl>
                                          <p:spTgt spid="857"/>
                                        </p:tgtEl>
                                      </p:cBhvr>
                                    </p:animEffect>
                                    <p:set>
                                      <p:cBhvr>
                                        <p:cTn id="205" dur="1" fill="hold">
                                          <p:stCondLst>
                                            <p:cond delay="500"/>
                                          </p:stCondLst>
                                        </p:cTn>
                                        <p:tgtEl>
                                          <p:spTgt spid="8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p29"/>
          <p:cNvGrpSpPr/>
          <p:nvPr/>
        </p:nvGrpSpPr>
        <p:grpSpPr>
          <a:xfrm>
            <a:off x="953366" y="149988"/>
            <a:ext cx="7383174" cy="538434"/>
            <a:chOff x="0" y="0"/>
            <a:chExt cx="9512334" cy="1517665"/>
          </a:xfrm>
        </p:grpSpPr>
        <p:sp>
          <p:nvSpPr>
            <p:cNvPr id="262" name="Google Shape;262;p29"/>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63" name="Google Shape;263;p29"/>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BÀI 3: ĐỊNH LUẬT BẢO TOÀN KHỐI LƯỢNG</a:t>
              </a:r>
              <a:endParaRPr sz="2000" b="1">
                <a:solidFill>
                  <a:schemeClr val="dk1"/>
                </a:solidFill>
                <a:latin typeface="Times New Roman"/>
                <a:ea typeface="Times New Roman"/>
                <a:cs typeface="Times New Roman"/>
                <a:sym typeface="Times New Roman"/>
              </a:endParaRPr>
            </a:p>
          </p:txBody>
        </p:sp>
      </p:grpSp>
      <p:sp>
        <p:nvSpPr>
          <p:cNvPr id="264" name="Google Shape;264;p29"/>
          <p:cNvSpPr txBox="1"/>
          <p:nvPr/>
        </p:nvSpPr>
        <p:spPr>
          <a:xfrm>
            <a:off x="171449" y="914400"/>
            <a:ext cx="52110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 ĐỊNH LUẬT BẢO TOÀN KHỐI LƯỢNG</a:t>
            </a:r>
            <a:endParaRPr sz="1800" b="1">
              <a:solidFill>
                <a:schemeClr val="dk1"/>
              </a:solidFill>
              <a:latin typeface="Times New Roman"/>
              <a:ea typeface="Times New Roman"/>
              <a:cs typeface="Times New Roman"/>
              <a:sym typeface="Times New Roman"/>
            </a:endParaRPr>
          </a:p>
        </p:txBody>
      </p:sp>
      <p:sp>
        <p:nvSpPr>
          <p:cNvPr id="265" name="Google Shape;265;p29"/>
          <p:cNvSpPr txBox="1"/>
          <p:nvPr/>
        </p:nvSpPr>
        <p:spPr>
          <a:xfrm>
            <a:off x="71438" y="128815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Thí nghiệm</a:t>
            </a:r>
            <a:endParaRPr sz="1800" b="1">
              <a:solidFill>
                <a:schemeClr val="dk1"/>
              </a:solidFill>
              <a:latin typeface="Times New Roman"/>
              <a:ea typeface="Times New Roman"/>
              <a:cs typeface="Times New Roman"/>
              <a:sym typeface="Times New Roman"/>
            </a:endParaRPr>
          </a:p>
        </p:txBody>
      </p:sp>
      <p:sp>
        <p:nvSpPr>
          <p:cNvPr id="267" name="Google Shape;267;p29"/>
          <p:cNvSpPr/>
          <p:nvPr/>
        </p:nvSpPr>
        <p:spPr>
          <a:xfrm>
            <a:off x="71438" y="1733193"/>
            <a:ext cx="8366318"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b="1" dirty="0" err="1">
                <a:solidFill>
                  <a:srgbClr val="FF0000"/>
                </a:solidFill>
                <a:latin typeface="Times New Roman"/>
                <a:ea typeface="Times New Roman"/>
                <a:cs typeface="Times New Roman"/>
                <a:sym typeface="Times New Roman"/>
              </a:rPr>
              <a:t>Thí</a:t>
            </a:r>
            <a:r>
              <a:rPr lang="en-US" sz="2400" b="1" dirty="0">
                <a:solidFill>
                  <a:srgbClr val="FF0000"/>
                </a:solidFill>
                <a:latin typeface="Times New Roman"/>
                <a:ea typeface="Times New Roman"/>
                <a:cs typeface="Times New Roman"/>
                <a:sym typeface="Times New Roman"/>
              </a:rPr>
              <a:t> </a:t>
            </a:r>
            <a:r>
              <a:rPr lang="en-US" sz="2400" b="1" dirty="0" err="1">
                <a:solidFill>
                  <a:srgbClr val="FF0000"/>
                </a:solidFill>
                <a:latin typeface="Times New Roman"/>
                <a:ea typeface="Times New Roman"/>
                <a:cs typeface="Times New Roman"/>
                <a:sym typeface="Times New Roman"/>
              </a:rPr>
              <a:t>nghiệm</a:t>
            </a:r>
            <a:r>
              <a:rPr lang="en-US" sz="2400" b="1" dirty="0">
                <a:solidFill>
                  <a:srgbClr val="FF0000"/>
                </a:solidFill>
                <a:latin typeface="Times New Roman"/>
                <a:ea typeface="Times New Roman"/>
                <a:cs typeface="Times New Roman"/>
                <a:sym typeface="Times New Roman"/>
              </a:rPr>
              <a:t> 1:</a:t>
            </a:r>
            <a:r>
              <a:rPr lang="en-US" sz="2400" dirty="0">
                <a:solidFill>
                  <a:schemeClr val="dk1"/>
                </a:solidFill>
                <a:latin typeface="Times New Roman"/>
                <a:ea typeface="Times New Roman"/>
                <a:cs typeface="Times New Roman"/>
                <a:sym typeface="Times New Roman"/>
              </a:rPr>
              <a:t> Dung </a:t>
            </a:r>
            <a:r>
              <a:rPr lang="en-US" sz="2400" dirty="0" err="1">
                <a:solidFill>
                  <a:schemeClr val="dk1"/>
                </a:solidFill>
                <a:latin typeface="Times New Roman"/>
                <a:ea typeface="Times New Roman"/>
                <a:cs typeface="Times New Roman"/>
                <a:sym typeface="Times New Roman"/>
              </a:rPr>
              <a:t>dịch</a:t>
            </a:r>
            <a:r>
              <a:rPr lang="en-US" sz="2400" dirty="0">
                <a:solidFill>
                  <a:schemeClr val="dk1"/>
                </a:solidFill>
                <a:latin typeface="Times New Roman"/>
                <a:ea typeface="Times New Roman"/>
                <a:cs typeface="Times New Roman"/>
                <a:sym typeface="Times New Roman"/>
              </a:rPr>
              <a:t> BaCl</a:t>
            </a:r>
            <a:r>
              <a:rPr lang="en-US" sz="2400" baseline="-25000" dirty="0">
                <a:solidFill>
                  <a:schemeClr val="dk1"/>
                </a:solidFill>
                <a:latin typeface="Times New Roman"/>
                <a:ea typeface="Times New Roman"/>
                <a:cs typeface="Times New Roman"/>
                <a:sym typeface="Times New Roman"/>
              </a:rPr>
              <a:t>2</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tác</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dụng</a:t>
            </a:r>
            <a:r>
              <a:rPr lang="en-US" sz="2400" dirty="0">
                <a:solidFill>
                  <a:schemeClr val="dk1"/>
                </a:solidFill>
                <a:latin typeface="Times New Roman"/>
                <a:ea typeface="Times New Roman"/>
                <a:cs typeface="Times New Roman"/>
                <a:sym typeface="Times New Roman"/>
              </a:rPr>
              <a:t> </a:t>
            </a:r>
            <a:r>
              <a:rPr lang="en-US" sz="2400" dirty="0" err="1">
                <a:solidFill>
                  <a:schemeClr val="dk1"/>
                </a:solidFill>
                <a:latin typeface="Times New Roman"/>
                <a:ea typeface="Times New Roman"/>
                <a:cs typeface="Times New Roman"/>
                <a:sym typeface="Times New Roman"/>
              </a:rPr>
              <a:t>với</a:t>
            </a:r>
            <a:r>
              <a:rPr lang="en-US" sz="2400" dirty="0">
                <a:solidFill>
                  <a:schemeClr val="dk1"/>
                </a:solidFill>
                <a:latin typeface="Times New Roman"/>
                <a:ea typeface="Times New Roman"/>
                <a:cs typeface="Times New Roman"/>
                <a:sym typeface="Times New Roman"/>
              </a:rPr>
              <a:t> dung </a:t>
            </a:r>
            <a:r>
              <a:rPr lang="en-US" sz="2400" dirty="0" err="1">
                <a:solidFill>
                  <a:schemeClr val="dk1"/>
                </a:solidFill>
                <a:latin typeface="Times New Roman"/>
                <a:ea typeface="Times New Roman"/>
                <a:cs typeface="Times New Roman"/>
                <a:sym typeface="Times New Roman"/>
              </a:rPr>
              <a:t>dịch</a:t>
            </a:r>
            <a:r>
              <a:rPr lang="en-US" sz="2400" dirty="0">
                <a:solidFill>
                  <a:schemeClr val="dk1"/>
                </a:solidFill>
                <a:latin typeface="Times New Roman"/>
                <a:ea typeface="Times New Roman"/>
                <a:cs typeface="Times New Roman"/>
                <a:sym typeface="Times New Roman"/>
              </a:rPr>
              <a:t> Na</a:t>
            </a:r>
            <a:r>
              <a:rPr lang="en-US" sz="2400" baseline="-25000" dirty="0">
                <a:solidFill>
                  <a:schemeClr val="dk1"/>
                </a:solidFill>
                <a:latin typeface="Times New Roman"/>
                <a:ea typeface="Times New Roman"/>
                <a:cs typeface="Times New Roman"/>
                <a:sym typeface="Times New Roman"/>
              </a:rPr>
              <a:t>2</a:t>
            </a:r>
            <a:r>
              <a:rPr lang="en-US" sz="2400" dirty="0">
                <a:solidFill>
                  <a:schemeClr val="dk1"/>
                </a:solidFill>
                <a:latin typeface="Times New Roman"/>
                <a:ea typeface="Times New Roman"/>
                <a:cs typeface="Times New Roman"/>
                <a:sym typeface="Times New Roman"/>
              </a:rPr>
              <a:t>SO</a:t>
            </a:r>
            <a:r>
              <a:rPr lang="en-US" sz="2400" baseline="-25000" dirty="0">
                <a:solidFill>
                  <a:schemeClr val="dk1"/>
                </a:solidFill>
                <a:latin typeface="Times New Roman"/>
                <a:ea typeface="Times New Roman"/>
                <a:cs typeface="Times New Roman"/>
                <a:sym typeface="Times New Roman"/>
              </a:rPr>
              <a:t>4</a:t>
            </a:r>
            <a:r>
              <a:rPr lang="en-US" sz="2400" dirty="0">
                <a:solidFill>
                  <a:schemeClr val="dk1"/>
                </a:solidFill>
                <a:latin typeface="Times New Roman"/>
                <a:ea typeface="Times New Roman"/>
                <a:cs typeface="Times New Roman"/>
                <a:sym typeface="Times New Roman"/>
              </a:rPr>
              <a:t> </a:t>
            </a:r>
            <a:endParaRPr sz="2400" dirty="0">
              <a:solidFill>
                <a:schemeClr val="dk1"/>
              </a:solidFill>
              <a:latin typeface="Times New Roman"/>
              <a:ea typeface="Times New Roman"/>
              <a:cs typeface="Times New Roman"/>
              <a:sym typeface="Times New Roman"/>
            </a:endParaRPr>
          </a:p>
        </p:txBody>
      </p:sp>
      <p:sp>
        <p:nvSpPr>
          <p:cNvPr id="268" name="Google Shape;268;p29"/>
          <p:cNvSpPr/>
          <p:nvPr/>
        </p:nvSpPr>
        <p:spPr>
          <a:xfrm>
            <a:off x="177514" y="2455231"/>
            <a:ext cx="8661686" cy="244806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sym typeface="Arial"/>
              </a:rPr>
              <a:t>- </a:t>
            </a:r>
            <a:r>
              <a:rPr lang="en-US" sz="2000" b="1" dirty="0" err="1">
                <a:solidFill>
                  <a:schemeClr val="dk1"/>
                </a:solidFill>
                <a:sym typeface="Arial"/>
              </a:rPr>
              <a:t>Đặt</a:t>
            </a:r>
            <a:r>
              <a:rPr lang="en-US" sz="2000" b="1" dirty="0">
                <a:solidFill>
                  <a:schemeClr val="dk1"/>
                </a:solidFill>
                <a:sym typeface="Arial"/>
              </a:rPr>
              <a:t> </a:t>
            </a:r>
            <a:r>
              <a:rPr lang="en-US" sz="2000" b="1" dirty="0" err="1" smtClean="0">
                <a:solidFill>
                  <a:schemeClr val="dk1"/>
                </a:solidFill>
                <a:sym typeface="Arial"/>
              </a:rPr>
              <a:t>cốc</a:t>
            </a:r>
            <a:r>
              <a:rPr lang="en-US" sz="2000" b="1" dirty="0" smtClean="0">
                <a:solidFill>
                  <a:schemeClr val="dk1"/>
                </a:solidFill>
                <a:sym typeface="Arial"/>
              </a:rPr>
              <a:t> </a:t>
            </a:r>
            <a:r>
              <a:rPr lang="en-US" sz="2000" b="1" dirty="0" err="1" smtClean="0">
                <a:solidFill>
                  <a:schemeClr val="dk1"/>
                </a:solidFill>
                <a:sym typeface="Arial"/>
              </a:rPr>
              <a:t>thủy</a:t>
            </a:r>
            <a:r>
              <a:rPr lang="en-US" sz="2000" b="1" dirty="0" smtClean="0">
                <a:solidFill>
                  <a:schemeClr val="dk1"/>
                </a:solidFill>
                <a:sym typeface="Arial"/>
              </a:rPr>
              <a:t> </a:t>
            </a:r>
            <a:r>
              <a:rPr lang="en-US" sz="2000" b="1" dirty="0" err="1" smtClean="0">
                <a:solidFill>
                  <a:schemeClr val="dk1"/>
                </a:solidFill>
                <a:sym typeface="Arial"/>
              </a:rPr>
              <a:t>tinh</a:t>
            </a:r>
            <a:r>
              <a:rPr lang="en-US" sz="2000" b="1" dirty="0" smtClean="0">
                <a:solidFill>
                  <a:schemeClr val="dk1"/>
                </a:solidFill>
                <a:sym typeface="Arial"/>
              </a:rPr>
              <a:t> </a:t>
            </a:r>
            <a:r>
              <a:rPr lang="en-US" sz="2000" b="1" dirty="0" err="1" smtClean="0">
                <a:solidFill>
                  <a:schemeClr val="dk1"/>
                </a:solidFill>
                <a:sym typeface="Arial"/>
              </a:rPr>
              <a:t>trong</a:t>
            </a:r>
            <a:r>
              <a:rPr lang="en-US" sz="2000" b="1" dirty="0" smtClean="0">
                <a:solidFill>
                  <a:schemeClr val="dk1"/>
                </a:solidFill>
                <a:sym typeface="Arial"/>
              </a:rPr>
              <a:t> </a:t>
            </a:r>
            <a:r>
              <a:rPr lang="en-US" sz="2000" b="1" dirty="0" err="1">
                <a:solidFill>
                  <a:schemeClr val="dk1"/>
                </a:solidFill>
                <a:sym typeface="Arial"/>
              </a:rPr>
              <a:t>đó</a:t>
            </a:r>
            <a:r>
              <a:rPr lang="en-US" sz="2000" b="1" dirty="0">
                <a:solidFill>
                  <a:schemeClr val="dk1"/>
                </a:solidFill>
                <a:sym typeface="Arial"/>
              </a:rPr>
              <a:t> </a:t>
            </a:r>
            <a:r>
              <a:rPr lang="en-US" sz="2000" b="1" dirty="0" err="1">
                <a:solidFill>
                  <a:schemeClr val="dk1"/>
                </a:solidFill>
                <a:sym typeface="Arial"/>
              </a:rPr>
              <a:t>có</a:t>
            </a:r>
            <a:r>
              <a:rPr lang="en-US" sz="2000" b="1" dirty="0">
                <a:solidFill>
                  <a:schemeClr val="dk1"/>
                </a:solidFill>
                <a:sym typeface="Arial"/>
              </a:rPr>
              <a:t> </a:t>
            </a:r>
            <a:r>
              <a:rPr lang="en-US" sz="2000" b="1" dirty="0" err="1">
                <a:solidFill>
                  <a:schemeClr val="dk1"/>
                </a:solidFill>
                <a:sym typeface="Arial"/>
              </a:rPr>
              <a:t>chứa</a:t>
            </a:r>
            <a:r>
              <a:rPr lang="en-US" sz="2000" b="1" dirty="0">
                <a:solidFill>
                  <a:schemeClr val="dk1"/>
                </a:solidFill>
                <a:sym typeface="Arial"/>
              </a:rPr>
              <a:t> </a:t>
            </a:r>
            <a:r>
              <a:rPr lang="en-US" sz="2000" b="1" dirty="0" smtClean="0">
                <a:solidFill>
                  <a:schemeClr val="dk1"/>
                </a:solidFill>
                <a:sym typeface="Arial"/>
              </a:rPr>
              <a:t>dung </a:t>
            </a:r>
            <a:r>
              <a:rPr lang="en-US" sz="2000" b="1" dirty="0" err="1">
                <a:solidFill>
                  <a:schemeClr val="dk1"/>
                </a:solidFill>
                <a:sym typeface="Arial"/>
              </a:rPr>
              <a:t>dịch</a:t>
            </a:r>
            <a:r>
              <a:rPr lang="en-US" sz="2000" b="1" dirty="0">
                <a:solidFill>
                  <a:schemeClr val="dk1"/>
                </a:solidFill>
                <a:sym typeface="Arial"/>
              </a:rPr>
              <a:t> </a:t>
            </a:r>
            <a:r>
              <a:rPr lang="en-US" sz="2000" dirty="0">
                <a:solidFill>
                  <a:schemeClr val="dk1"/>
                </a:solidFill>
                <a:sym typeface="Arial"/>
              </a:rPr>
              <a:t>BaCl</a:t>
            </a:r>
            <a:r>
              <a:rPr lang="en-US" sz="2000" baseline="-25000" dirty="0">
                <a:solidFill>
                  <a:schemeClr val="dk1"/>
                </a:solidFill>
                <a:sym typeface="Arial"/>
              </a:rPr>
              <a:t>2</a:t>
            </a:r>
            <a:r>
              <a:rPr lang="en-US" sz="2000" b="1" dirty="0">
                <a:solidFill>
                  <a:schemeClr val="dk1"/>
                </a:solidFill>
                <a:sym typeface="Arial"/>
              </a:rPr>
              <a:t> </a:t>
            </a:r>
            <a:r>
              <a:rPr lang="en-US" sz="2000" b="1" dirty="0" err="1">
                <a:solidFill>
                  <a:schemeClr val="dk1"/>
                </a:solidFill>
                <a:sym typeface="Arial"/>
              </a:rPr>
              <a:t>trên</a:t>
            </a:r>
            <a:r>
              <a:rPr lang="en-US" sz="2000" b="1" dirty="0">
                <a:solidFill>
                  <a:schemeClr val="dk1"/>
                </a:solidFill>
                <a:sym typeface="Arial"/>
              </a:rPr>
              <a:t> </a:t>
            </a:r>
            <a:r>
              <a:rPr lang="en-US" sz="2000" b="1" dirty="0" err="1">
                <a:solidFill>
                  <a:schemeClr val="dk1"/>
                </a:solidFill>
                <a:sym typeface="Arial"/>
              </a:rPr>
              <a:t>đĩa</a:t>
            </a:r>
            <a:r>
              <a:rPr lang="en-US" sz="2000" b="1" dirty="0">
                <a:solidFill>
                  <a:schemeClr val="dk1"/>
                </a:solidFill>
                <a:sym typeface="Arial"/>
              </a:rPr>
              <a:t> </a:t>
            </a:r>
            <a:r>
              <a:rPr lang="en-US" sz="2000" b="1" dirty="0" err="1">
                <a:solidFill>
                  <a:schemeClr val="dk1"/>
                </a:solidFill>
                <a:sym typeface="Arial"/>
              </a:rPr>
              <a:t>cân</a:t>
            </a:r>
            <a:r>
              <a:rPr lang="en-US" sz="2000" b="1" dirty="0">
                <a:solidFill>
                  <a:schemeClr val="dk1"/>
                </a:solidFill>
                <a:sym typeface="Arial"/>
              </a:rPr>
              <a:t> </a:t>
            </a:r>
            <a:r>
              <a:rPr lang="en-US" sz="2000" b="1" dirty="0" err="1">
                <a:solidFill>
                  <a:schemeClr val="dk1"/>
                </a:solidFill>
                <a:sym typeface="Arial"/>
              </a:rPr>
              <a:t>điện</a:t>
            </a:r>
            <a:r>
              <a:rPr lang="en-US" sz="2000" b="1" dirty="0">
                <a:solidFill>
                  <a:schemeClr val="dk1"/>
                </a:solidFill>
                <a:sym typeface="Arial"/>
              </a:rPr>
              <a:t> </a:t>
            </a:r>
            <a:r>
              <a:rPr lang="en-US" sz="2000" b="1" dirty="0" err="1">
                <a:solidFill>
                  <a:schemeClr val="dk1"/>
                </a:solidFill>
                <a:sym typeface="Arial"/>
              </a:rPr>
              <a:t>tử</a:t>
            </a:r>
            <a:r>
              <a:rPr lang="en-US" sz="2000" b="1" dirty="0">
                <a:solidFill>
                  <a:schemeClr val="dk1"/>
                </a:solidFill>
                <a:sym typeface="Arial"/>
              </a:rPr>
              <a:t> </a:t>
            </a:r>
            <a:r>
              <a:rPr lang="en-US" sz="2000" b="1" dirty="0" err="1">
                <a:solidFill>
                  <a:schemeClr val="dk1"/>
                </a:solidFill>
                <a:sym typeface="Arial"/>
              </a:rPr>
              <a:t>và</a:t>
            </a:r>
            <a:r>
              <a:rPr lang="en-US" sz="2000" b="1" dirty="0">
                <a:solidFill>
                  <a:schemeClr val="dk1"/>
                </a:solidFill>
                <a:sym typeface="Arial"/>
              </a:rPr>
              <a:t> </a:t>
            </a:r>
            <a:r>
              <a:rPr lang="en-US" sz="2000" b="1" dirty="0" err="1">
                <a:solidFill>
                  <a:schemeClr val="dk1"/>
                </a:solidFill>
                <a:sym typeface="Arial"/>
              </a:rPr>
              <a:t>lấy</a:t>
            </a:r>
            <a:r>
              <a:rPr lang="en-US" sz="2000" b="1" dirty="0">
                <a:solidFill>
                  <a:schemeClr val="dk1"/>
                </a:solidFill>
                <a:sym typeface="Arial"/>
              </a:rPr>
              <a:t> </a:t>
            </a:r>
            <a:r>
              <a:rPr lang="en-US" sz="2000" b="1" dirty="0" err="1">
                <a:solidFill>
                  <a:schemeClr val="dk1"/>
                </a:solidFill>
                <a:sym typeface="Arial"/>
              </a:rPr>
              <a:t>đầy</a:t>
            </a:r>
            <a:r>
              <a:rPr lang="en-US" sz="2000" b="1" dirty="0">
                <a:solidFill>
                  <a:schemeClr val="dk1"/>
                </a:solidFill>
                <a:sym typeface="Arial"/>
              </a:rPr>
              <a:t> dung </a:t>
            </a:r>
            <a:r>
              <a:rPr lang="en-US" sz="2000" b="1" dirty="0" err="1">
                <a:solidFill>
                  <a:schemeClr val="dk1"/>
                </a:solidFill>
                <a:sym typeface="Arial"/>
              </a:rPr>
              <a:t>dịch</a:t>
            </a:r>
            <a:r>
              <a:rPr lang="en-US" sz="2000" b="1" dirty="0">
                <a:solidFill>
                  <a:schemeClr val="dk1"/>
                </a:solidFill>
                <a:sym typeface="Arial"/>
              </a:rPr>
              <a:t> Na</a:t>
            </a:r>
            <a:r>
              <a:rPr lang="en-US" sz="2000" b="1" baseline="-25000" dirty="0">
                <a:solidFill>
                  <a:schemeClr val="dk1"/>
                </a:solidFill>
                <a:sym typeface="Arial"/>
              </a:rPr>
              <a:t>2</a:t>
            </a:r>
            <a:r>
              <a:rPr lang="en-US" sz="2000" b="1" dirty="0">
                <a:solidFill>
                  <a:schemeClr val="dk1"/>
                </a:solidFill>
                <a:sym typeface="Arial"/>
              </a:rPr>
              <a:t>SO</a:t>
            </a:r>
            <a:r>
              <a:rPr lang="en-US" sz="2000" b="1" baseline="-25000" dirty="0">
                <a:solidFill>
                  <a:schemeClr val="dk1"/>
                </a:solidFill>
                <a:sym typeface="Arial"/>
              </a:rPr>
              <a:t>4</a:t>
            </a:r>
            <a:r>
              <a:rPr lang="en-US" sz="2000" b="1" dirty="0">
                <a:solidFill>
                  <a:schemeClr val="dk1"/>
                </a:solidFill>
                <a:sym typeface="Arial"/>
              </a:rPr>
              <a:t> </a:t>
            </a:r>
            <a:r>
              <a:rPr lang="en-US" sz="2000" b="1" dirty="0" err="1">
                <a:solidFill>
                  <a:schemeClr val="dk1"/>
                </a:solidFill>
                <a:sym typeface="Arial"/>
              </a:rPr>
              <a:t>vào</a:t>
            </a:r>
            <a:r>
              <a:rPr lang="en-US" sz="2000" b="1" dirty="0">
                <a:solidFill>
                  <a:schemeClr val="dk1"/>
                </a:solidFill>
                <a:sym typeface="Arial"/>
              </a:rPr>
              <a:t> </a:t>
            </a:r>
            <a:r>
              <a:rPr lang="en-US" sz="2000" b="1" dirty="0" err="1">
                <a:solidFill>
                  <a:schemeClr val="dk1"/>
                </a:solidFill>
                <a:sym typeface="Arial"/>
              </a:rPr>
              <a:t>ống</a:t>
            </a:r>
            <a:r>
              <a:rPr lang="en-US" sz="2000" b="1" dirty="0">
                <a:solidFill>
                  <a:schemeClr val="dk1"/>
                </a:solidFill>
                <a:sym typeface="Arial"/>
              </a:rPr>
              <a:t> </a:t>
            </a:r>
            <a:r>
              <a:rPr lang="en-US" sz="2000" b="1" dirty="0" err="1">
                <a:solidFill>
                  <a:schemeClr val="dk1"/>
                </a:solidFill>
                <a:sym typeface="Arial"/>
              </a:rPr>
              <a:t>hút</a:t>
            </a:r>
            <a:r>
              <a:rPr lang="en-US" sz="2000" b="1" dirty="0">
                <a:solidFill>
                  <a:schemeClr val="dk1"/>
                </a:solidFill>
                <a:sym typeface="Arial"/>
              </a:rPr>
              <a:t> </a:t>
            </a:r>
            <a:r>
              <a:rPr lang="en-US" sz="2000" b="1" dirty="0" err="1">
                <a:solidFill>
                  <a:schemeClr val="dk1"/>
                </a:solidFill>
                <a:sym typeface="Arial"/>
              </a:rPr>
              <a:t>nhỏ</a:t>
            </a:r>
            <a:r>
              <a:rPr lang="en-US" sz="2000" b="1" dirty="0">
                <a:solidFill>
                  <a:schemeClr val="dk1"/>
                </a:solidFill>
                <a:sym typeface="Arial"/>
              </a:rPr>
              <a:t> </a:t>
            </a:r>
            <a:r>
              <a:rPr lang="en-US" sz="2000" b="1" dirty="0" err="1">
                <a:solidFill>
                  <a:schemeClr val="dk1"/>
                </a:solidFill>
                <a:sym typeface="Arial"/>
              </a:rPr>
              <a:t>giọt</a:t>
            </a:r>
            <a:r>
              <a:rPr lang="en-US" sz="2000" b="1" dirty="0">
                <a:solidFill>
                  <a:schemeClr val="dk1"/>
                </a:solidFill>
                <a:sym typeface="Arial"/>
              </a:rPr>
              <a:t> </a:t>
            </a:r>
            <a:r>
              <a:rPr lang="en-US" sz="2000" b="1" dirty="0" err="1">
                <a:solidFill>
                  <a:schemeClr val="dk1"/>
                </a:solidFill>
                <a:sym typeface="Arial"/>
              </a:rPr>
              <a:t>có</a:t>
            </a:r>
            <a:r>
              <a:rPr lang="en-US" sz="2000" b="1" dirty="0">
                <a:solidFill>
                  <a:schemeClr val="dk1"/>
                </a:solidFill>
                <a:sym typeface="Arial"/>
              </a:rPr>
              <a:t> </a:t>
            </a:r>
            <a:r>
              <a:rPr lang="en-US" sz="2000" b="1" dirty="0" err="1">
                <a:solidFill>
                  <a:schemeClr val="dk1"/>
                </a:solidFill>
                <a:sym typeface="Arial"/>
              </a:rPr>
              <a:t>bóp</a:t>
            </a:r>
            <a:r>
              <a:rPr lang="en-US" sz="2000" b="1" dirty="0">
                <a:solidFill>
                  <a:schemeClr val="dk1"/>
                </a:solidFill>
                <a:sym typeface="Arial"/>
              </a:rPr>
              <a:t> </a:t>
            </a:r>
            <a:r>
              <a:rPr lang="en-US" sz="2000" b="1" dirty="0" err="1">
                <a:solidFill>
                  <a:schemeClr val="dk1"/>
                </a:solidFill>
                <a:sym typeface="Arial"/>
              </a:rPr>
              <a:t>cao</a:t>
            </a:r>
            <a:r>
              <a:rPr lang="en-US" sz="2000" b="1" dirty="0">
                <a:solidFill>
                  <a:schemeClr val="dk1"/>
                </a:solidFill>
                <a:sym typeface="Arial"/>
              </a:rPr>
              <a:t> </a:t>
            </a:r>
            <a:r>
              <a:rPr lang="en-US" sz="2000" b="1" dirty="0" err="1">
                <a:solidFill>
                  <a:schemeClr val="dk1"/>
                </a:solidFill>
                <a:sym typeface="Arial"/>
              </a:rPr>
              <a:t>su</a:t>
            </a:r>
            <a:r>
              <a:rPr lang="en-US" sz="2000" b="1" dirty="0">
                <a:solidFill>
                  <a:schemeClr val="dk1"/>
                </a:solidFill>
                <a:sym typeface="Arial"/>
              </a:rPr>
              <a:t> </a:t>
            </a:r>
            <a:r>
              <a:rPr lang="en-US" sz="2000" b="1" dirty="0" err="1">
                <a:solidFill>
                  <a:schemeClr val="dk1"/>
                </a:solidFill>
                <a:sym typeface="Arial"/>
              </a:rPr>
              <a:t>đậy</a:t>
            </a:r>
            <a:r>
              <a:rPr lang="en-US" sz="2000" b="1" dirty="0">
                <a:solidFill>
                  <a:schemeClr val="dk1"/>
                </a:solidFill>
                <a:sym typeface="Arial"/>
              </a:rPr>
              <a:t> </a:t>
            </a:r>
            <a:r>
              <a:rPr lang="en-US" sz="2000" b="1" dirty="0" err="1">
                <a:solidFill>
                  <a:schemeClr val="dk1"/>
                </a:solidFill>
                <a:sym typeface="Arial"/>
              </a:rPr>
              <a:t>lên</a:t>
            </a:r>
            <a:r>
              <a:rPr lang="en-US" sz="2000" b="1" dirty="0">
                <a:solidFill>
                  <a:schemeClr val="dk1"/>
                </a:solidFill>
                <a:sym typeface="Arial"/>
              </a:rPr>
              <a:t> </a:t>
            </a:r>
            <a:r>
              <a:rPr lang="en-US" sz="2000" b="1" dirty="0" err="1">
                <a:solidFill>
                  <a:schemeClr val="dk1"/>
                </a:solidFill>
                <a:sym typeface="Arial"/>
              </a:rPr>
              <a:t>miệng</a:t>
            </a:r>
            <a:r>
              <a:rPr lang="en-US" sz="2000" b="1" dirty="0">
                <a:solidFill>
                  <a:schemeClr val="dk1"/>
                </a:solidFill>
                <a:sym typeface="Arial"/>
              </a:rPr>
              <a:t> </a:t>
            </a:r>
            <a:r>
              <a:rPr lang="en-US" sz="2000" b="1" dirty="0" err="1">
                <a:solidFill>
                  <a:schemeClr val="dk1"/>
                </a:solidFill>
                <a:sym typeface="Arial"/>
              </a:rPr>
              <a:t>bình</a:t>
            </a:r>
            <a:r>
              <a:rPr lang="en-US" sz="2000" b="1" dirty="0">
                <a:solidFill>
                  <a:schemeClr val="dk1"/>
                </a:solidFill>
                <a:sym typeface="Arial"/>
              </a:rPr>
              <a:t> (</a:t>
            </a:r>
            <a:r>
              <a:rPr lang="en-US" sz="2000" b="1" dirty="0" err="1">
                <a:solidFill>
                  <a:schemeClr val="dk1"/>
                </a:solidFill>
                <a:sym typeface="Arial"/>
              </a:rPr>
              <a:t>hình</a:t>
            </a:r>
            <a:r>
              <a:rPr lang="en-US" sz="2000" b="1" dirty="0">
                <a:solidFill>
                  <a:schemeClr val="dk1"/>
                </a:solidFill>
                <a:sym typeface="Arial"/>
              </a:rPr>
              <a:t> 3.2a). </a:t>
            </a:r>
            <a:r>
              <a:rPr lang="en-US" sz="2000" b="1" dirty="0" err="1">
                <a:solidFill>
                  <a:schemeClr val="dk1"/>
                </a:solidFill>
                <a:sym typeface="Arial"/>
              </a:rPr>
              <a:t>Ghi</a:t>
            </a:r>
            <a:r>
              <a:rPr lang="en-US" sz="2000" b="1" dirty="0">
                <a:solidFill>
                  <a:schemeClr val="dk1"/>
                </a:solidFill>
                <a:sym typeface="Arial"/>
              </a:rPr>
              <a:t> </a:t>
            </a:r>
            <a:r>
              <a:rPr lang="en-US" sz="2000" b="1" dirty="0" err="1">
                <a:solidFill>
                  <a:schemeClr val="dk1"/>
                </a:solidFill>
                <a:sym typeface="Arial"/>
              </a:rPr>
              <a:t>chỉ</a:t>
            </a:r>
            <a:r>
              <a:rPr lang="en-US" sz="2000" b="1" dirty="0">
                <a:solidFill>
                  <a:schemeClr val="dk1"/>
                </a:solidFill>
                <a:sym typeface="Arial"/>
              </a:rPr>
              <a:t> </a:t>
            </a:r>
            <a:r>
              <a:rPr lang="en-US" sz="2000" b="1" dirty="0" err="1">
                <a:solidFill>
                  <a:schemeClr val="dk1"/>
                </a:solidFill>
                <a:sym typeface="Arial"/>
              </a:rPr>
              <a:t>số</a:t>
            </a:r>
            <a:r>
              <a:rPr lang="en-US" sz="2000" b="1" dirty="0">
                <a:solidFill>
                  <a:schemeClr val="dk1"/>
                </a:solidFill>
                <a:sym typeface="Arial"/>
              </a:rPr>
              <a:t> </a:t>
            </a:r>
            <a:r>
              <a:rPr lang="en-US" sz="2000" b="1" dirty="0" err="1">
                <a:solidFill>
                  <a:schemeClr val="dk1"/>
                </a:solidFill>
                <a:sym typeface="Arial"/>
              </a:rPr>
              <a:t>khối</a:t>
            </a:r>
            <a:r>
              <a:rPr lang="en-US" sz="2000" b="1" dirty="0">
                <a:solidFill>
                  <a:schemeClr val="dk1"/>
                </a:solidFill>
                <a:sym typeface="Arial"/>
              </a:rPr>
              <a:t> </a:t>
            </a:r>
            <a:r>
              <a:rPr lang="en-US" sz="2000" b="1" dirty="0" err="1">
                <a:solidFill>
                  <a:schemeClr val="dk1"/>
                </a:solidFill>
                <a:sym typeface="Arial"/>
              </a:rPr>
              <a:t>lượng</a:t>
            </a:r>
            <a:r>
              <a:rPr lang="en-US" sz="2000" b="1" dirty="0">
                <a:solidFill>
                  <a:schemeClr val="dk1"/>
                </a:solidFill>
                <a:sym typeface="Arial"/>
              </a:rPr>
              <a:t> </a:t>
            </a:r>
            <a:r>
              <a:rPr lang="en-US" sz="2000" b="1" dirty="0" err="1">
                <a:solidFill>
                  <a:schemeClr val="dk1"/>
                </a:solidFill>
                <a:sym typeface="Arial"/>
              </a:rPr>
              <a:t>hiện</a:t>
            </a:r>
            <a:r>
              <a:rPr lang="en-US" sz="2000" b="1" dirty="0">
                <a:solidFill>
                  <a:schemeClr val="dk1"/>
                </a:solidFill>
                <a:sym typeface="Arial"/>
              </a:rPr>
              <a:t> </a:t>
            </a:r>
            <a:r>
              <a:rPr lang="en-US" sz="2000" b="1" dirty="0" err="1">
                <a:solidFill>
                  <a:schemeClr val="dk1"/>
                </a:solidFill>
                <a:sym typeface="Arial"/>
              </a:rPr>
              <a:t>trên</a:t>
            </a:r>
            <a:r>
              <a:rPr lang="en-US" sz="2000" b="1" dirty="0">
                <a:solidFill>
                  <a:schemeClr val="dk1"/>
                </a:solidFill>
                <a:sym typeface="Arial"/>
              </a:rPr>
              <a:t> </a:t>
            </a:r>
            <a:r>
              <a:rPr lang="en-US" sz="2000" b="1" dirty="0" err="1">
                <a:solidFill>
                  <a:schemeClr val="dk1"/>
                </a:solidFill>
                <a:sym typeface="Arial"/>
              </a:rPr>
              <a:t>mặt</a:t>
            </a:r>
            <a:r>
              <a:rPr lang="en-US" sz="2000" b="1" dirty="0">
                <a:solidFill>
                  <a:schemeClr val="dk1"/>
                </a:solidFill>
                <a:sym typeface="Arial"/>
              </a:rPr>
              <a:t> </a:t>
            </a:r>
            <a:r>
              <a:rPr lang="en-US" sz="2000" b="1" dirty="0" err="1">
                <a:solidFill>
                  <a:schemeClr val="dk1"/>
                </a:solidFill>
                <a:sym typeface="Arial"/>
              </a:rPr>
              <a:t>cân</a:t>
            </a:r>
            <a:r>
              <a:rPr lang="en-US" sz="2000" b="1" dirty="0">
                <a:solidFill>
                  <a:schemeClr val="dk1"/>
                </a:solidFill>
                <a:sym typeface="Arial"/>
              </a:rPr>
              <a:t> (</a:t>
            </a:r>
            <a:r>
              <a:rPr lang="en-US" sz="2000" b="1" dirty="0" err="1">
                <a:solidFill>
                  <a:schemeClr val="dk1"/>
                </a:solidFill>
                <a:sym typeface="Arial"/>
              </a:rPr>
              <a:t>kí</a:t>
            </a:r>
            <a:r>
              <a:rPr lang="en-US" sz="2000" b="1" dirty="0">
                <a:solidFill>
                  <a:schemeClr val="dk1"/>
                </a:solidFill>
                <a:sym typeface="Arial"/>
              </a:rPr>
              <a:t> </a:t>
            </a:r>
            <a:r>
              <a:rPr lang="en-US" sz="2000" b="1" dirty="0" err="1">
                <a:solidFill>
                  <a:schemeClr val="dk1"/>
                </a:solidFill>
                <a:sym typeface="Arial"/>
              </a:rPr>
              <a:t>hiệu</a:t>
            </a:r>
            <a:r>
              <a:rPr lang="en-US" sz="2000" b="1" dirty="0">
                <a:solidFill>
                  <a:schemeClr val="dk1"/>
                </a:solidFill>
                <a:sym typeface="Arial"/>
              </a:rPr>
              <a:t> </a:t>
            </a:r>
            <a:r>
              <a:rPr lang="en-US" sz="2000" b="1" dirty="0" err="1">
                <a:solidFill>
                  <a:schemeClr val="dk1"/>
                </a:solidFill>
                <a:sym typeface="Arial"/>
              </a:rPr>
              <a:t>là</a:t>
            </a:r>
            <a:r>
              <a:rPr lang="en-US" sz="2000" b="1" dirty="0">
                <a:solidFill>
                  <a:schemeClr val="dk1"/>
                </a:solidFill>
                <a:sym typeface="Arial"/>
              </a:rPr>
              <a:t> mA).</a:t>
            </a:r>
            <a:endParaRPr sz="2000" dirty="0"/>
          </a:p>
          <a:p>
            <a:pPr marL="0" marR="0" lvl="0" indent="0" algn="l" rtl="0">
              <a:spcBef>
                <a:spcPts val="0"/>
              </a:spcBef>
              <a:spcAft>
                <a:spcPts val="0"/>
              </a:spcAft>
              <a:buNone/>
            </a:pPr>
            <a:r>
              <a:rPr lang="en-US" sz="2000" b="1" dirty="0">
                <a:solidFill>
                  <a:schemeClr val="dk1"/>
                </a:solidFill>
                <a:sym typeface="Arial"/>
              </a:rPr>
              <a:t>-  </a:t>
            </a:r>
            <a:r>
              <a:rPr lang="en-US" sz="2000" b="1" dirty="0" err="1">
                <a:solidFill>
                  <a:schemeClr val="dk1"/>
                </a:solidFill>
                <a:sym typeface="Arial"/>
              </a:rPr>
              <a:t>Bóp</a:t>
            </a:r>
            <a:r>
              <a:rPr lang="en-US" sz="2000" b="1" dirty="0">
                <a:solidFill>
                  <a:schemeClr val="dk1"/>
                </a:solidFill>
                <a:sym typeface="Arial"/>
              </a:rPr>
              <a:t> </a:t>
            </a:r>
            <a:r>
              <a:rPr lang="en-US" sz="2000" b="1" dirty="0" err="1">
                <a:solidFill>
                  <a:schemeClr val="dk1"/>
                </a:solidFill>
                <a:sym typeface="Arial"/>
              </a:rPr>
              <a:t>nút</a:t>
            </a:r>
            <a:r>
              <a:rPr lang="en-US" sz="2000" b="1" dirty="0">
                <a:solidFill>
                  <a:schemeClr val="dk1"/>
                </a:solidFill>
                <a:sym typeface="Arial"/>
              </a:rPr>
              <a:t> </a:t>
            </a:r>
            <a:r>
              <a:rPr lang="en-US" sz="2000" b="1" dirty="0" err="1">
                <a:solidFill>
                  <a:schemeClr val="dk1"/>
                </a:solidFill>
                <a:sym typeface="Arial"/>
              </a:rPr>
              <a:t>cao</a:t>
            </a:r>
            <a:r>
              <a:rPr lang="en-US" sz="2000" b="1" dirty="0">
                <a:solidFill>
                  <a:schemeClr val="dk1"/>
                </a:solidFill>
                <a:sym typeface="Arial"/>
              </a:rPr>
              <a:t> </a:t>
            </a:r>
            <a:r>
              <a:rPr lang="en-US" sz="2000" b="1" dirty="0" err="1">
                <a:solidFill>
                  <a:schemeClr val="dk1"/>
                </a:solidFill>
                <a:sym typeface="Arial"/>
              </a:rPr>
              <a:t>su</a:t>
            </a:r>
            <a:r>
              <a:rPr lang="en-US" sz="2000" b="1" dirty="0">
                <a:solidFill>
                  <a:schemeClr val="dk1"/>
                </a:solidFill>
                <a:sym typeface="Arial"/>
              </a:rPr>
              <a:t> </a:t>
            </a:r>
            <a:r>
              <a:rPr lang="en-US" sz="2000" b="1" dirty="0" err="1">
                <a:solidFill>
                  <a:schemeClr val="dk1"/>
                </a:solidFill>
                <a:sym typeface="Arial"/>
              </a:rPr>
              <a:t>cho</a:t>
            </a:r>
            <a:r>
              <a:rPr lang="en-US" sz="2000" b="1" dirty="0">
                <a:solidFill>
                  <a:schemeClr val="dk1"/>
                </a:solidFill>
                <a:sym typeface="Arial"/>
              </a:rPr>
              <a:t> dung </a:t>
            </a:r>
            <a:r>
              <a:rPr lang="en-US" sz="2000" b="1" dirty="0" err="1">
                <a:solidFill>
                  <a:schemeClr val="dk1"/>
                </a:solidFill>
                <a:sym typeface="Arial"/>
              </a:rPr>
              <a:t>dịch</a:t>
            </a:r>
            <a:r>
              <a:rPr lang="en-US" sz="2000" b="1" dirty="0">
                <a:solidFill>
                  <a:schemeClr val="dk1"/>
                </a:solidFill>
                <a:sym typeface="Arial"/>
              </a:rPr>
              <a:t> Na</a:t>
            </a:r>
            <a:r>
              <a:rPr lang="en-US" sz="2000" b="1" baseline="-25000" dirty="0">
                <a:solidFill>
                  <a:schemeClr val="dk1"/>
                </a:solidFill>
                <a:sym typeface="Arial"/>
              </a:rPr>
              <a:t>2</a:t>
            </a:r>
            <a:r>
              <a:rPr lang="en-US" sz="2000" b="1" dirty="0">
                <a:solidFill>
                  <a:schemeClr val="dk1"/>
                </a:solidFill>
                <a:sym typeface="Arial"/>
              </a:rPr>
              <a:t>SO</a:t>
            </a:r>
            <a:r>
              <a:rPr lang="en-US" sz="2000" b="1" baseline="-25000" dirty="0">
                <a:solidFill>
                  <a:schemeClr val="dk1"/>
                </a:solidFill>
                <a:sym typeface="Arial"/>
              </a:rPr>
              <a:t>4</a:t>
            </a:r>
            <a:r>
              <a:rPr lang="en-US" sz="2000" b="1" dirty="0">
                <a:solidFill>
                  <a:schemeClr val="dk1"/>
                </a:solidFill>
                <a:sym typeface="Arial"/>
              </a:rPr>
              <a:t> </a:t>
            </a:r>
            <a:r>
              <a:rPr lang="en-US" sz="2000" b="1" dirty="0" err="1">
                <a:solidFill>
                  <a:schemeClr val="dk1"/>
                </a:solidFill>
                <a:sym typeface="Arial"/>
              </a:rPr>
              <a:t>chảy</a:t>
            </a:r>
            <a:r>
              <a:rPr lang="en-US" sz="2000" b="1" dirty="0">
                <a:solidFill>
                  <a:schemeClr val="dk1"/>
                </a:solidFill>
                <a:sym typeface="Arial"/>
              </a:rPr>
              <a:t> </a:t>
            </a:r>
            <a:r>
              <a:rPr lang="en-US" sz="2000" b="1" dirty="0" err="1">
                <a:solidFill>
                  <a:schemeClr val="dk1"/>
                </a:solidFill>
                <a:sym typeface="Arial"/>
              </a:rPr>
              <a:t>xuống</a:t>
            </a:r>
            <a:r>
              <a:rPr lang="en-US" sz="2000" b="1" dirty="0">
                <a:solidFill>
                  <a:schemeClr val="dk1"/>
                </a:solidFill>
                <a:sym typeface="Arial"/>
              </a:rPr>
              <a:t> </a:t>
            </a:r>
            <a:r>
              <a:rPr lang="en-US" sz="2000" b="1" dirty="0" err="1">
                <a:solidFill>
                  <a:schemeClr val="dk1"/>
                </a:solidFill>
                <a:sym typeface="Arial"/>
              </a:rPr>
              <a:t>bình</a:t>
            </a:r>
            <a:r>
              <a:rPr lang="en-US" sz="2000" b="1" dirty="0">
                <a:solidFill>
                  <a:schemeClr val="dk1"/>
                </a:solidFill>
                <a:sym typeface="Arial"/>
              </a:rPr>
              <a:t> (</a:t>
            </a:r>
            <a:r>
              <a:rPr lang="en-US" sz="2000" b="1" dirty="0" err="1">
                <a:solidFill>
                  <a:schemeClr val="dk1"/>
                </a:solidFill>
                <a:sym typeface="Arial"/>
              </a:rPr>
              <a:t>hình</a:t>
            </a:r>
            <a:r>
              <a:rPr lang="en-US" sz="2000" b="1" dirty="0">
                <a:solidFill>
                  <a:schemeClr val="dk1"/>
                </a:solidFill>
                <a:sym typeface="Arial"/>
              </a:rPr>
              <a:t> 3.2b). </a:t>
            </a:r>
            <a:r>
              <a:rPr lang="en-US" sz="2000" b="1" dirty="0" err="1">
                <a:solidFill>
                  <a:schemeClr val="dk1"/>
                </a:solidFill>
                <a:sym typeface="Arial"/>
              </a:rPr>
              <a:t>Quan</a:t>
            </a:r>
            <a:r>
              <a:rPr lang="en-US" sz="2000" b="1" dirty="0">
                <a:solidFill>
                  <a:schemeClr val="dk1"/>
                </a:solidFill>
                <a:sym typeface="Arial"/>
              </a:rPr>
              <a:t> </a:t>
            </a:r>
            <a:r>
              <a:rPr lang="en-US" sz="2000" b="1" dirty="0" err="1">
                <a:solidFill>
                  <a:schemeClr val="dk1"/>
                </a:solidFill>
                <a:sym typeface="Arial"/>
              </a:rPr>
              <a:t>sát</a:t>
            </a:r>
            <a:r>
              <a:rPr lang="en-US" sz="2000" b="1" dirty="0">
                <a:solidFill>
                  <a:schemeClr val="dk1"/>
                </a:solidFill>
                <a:sym typeface="Arial"/>
              </a:rPr>
              <a:t> </a:t>
            </a:r>
            <a:r>
              <a:rPr lang="en-US" sz="2000" b="1" dirty="0" err="1">
                <a:solidFill>
                  <a:schemeClr val="dk1"/>
                </a:solidFill>
                <a:sym typeface="Arial"/>
              </a:rPr>
              <a:t>dấu</a:t>
            </a:r>
            <a:r>
              <a:rPr lang="en-US" sz="2000" b="1" dirty="0">
                <a:solidFill>
                  <a:schemeClr val="dk1"/>
                </a:solidFill>
                <a:sym typeface="Arial"/>
              </a:rPr>
              <a:t> </a:t>
            </a:r>
            <a:r>
              <a:rPr lang="en-US" sz="2000" b="1" dirty="0" err="1">
                <a:solidFill>
                  <a:schemeClr val="dk1"/>
                </a:solidFill>
                <a:sym typeface="Arial"/>
              </a:rPr>
              <a:t>hiệu</a:t>
            </a:r>
            <a:r>
              <a:rPr lang="en-US" sz="2000" b="1" dirty="0">
                <a:solidFill>
                  <a:schemeClr val="dk1"/>
                </a:solidFill>
                <a:sym typeface="Arial"/>
              </a:rPr>
              <a:t> </a:t>
            </a:r>
            <a:r>
              <a:rPr lang="en-US" sz="2000" b="1" dirty="0" err="1">
                <a:solidFill>
                  <a:schemeClr val="dk1"/>
                </a:solidFill>
                <a:sym typeface="Arial"/>
              </a:rPr>
              <a:t>của</a:t>
            </a:r>
            <a:r>
              <a:rPr lang="en-US" sz="2000" b="1" dirty="0">
                <a:solidFill>
                  <a:schemeClr val="dk1"/>
                </a:solidFill>
                <a:sym typeface="Arial"/>
              </a:rPr>
              <a:t> </a:t>
            </a:r>
            <a:r>
              <a:rPr lang="en-US" sz="2000" b="1" dirty="0" err="1">
                <a:solidFill>
                  <a:schemeClr val="dk1"/>
                </a:solidFill>
                <a:sym typeface="Arial"/>
              </a:rPr>
              <a:t>phản</a:t>
            </a:r>
            <a:r>
              <a:rPr lang="en-US" sz="2000" b="1" dirty="0">
                <a:solidFill>
                  <a:schemeClr val="dk1"/>
                </a:solidFill>
                <a:sym typeface="Arial"/>
              </a:rPr>
              <a:t> </a:t>
            </a:r>
            <a:r>
              <a:rPr lang="en-US" sz="2000" b="1" dirty="0" err="1">
                <a:solidFill>
                  <a:schemeClr val="dk1"/>
                </a:solidFill>
                <a:sym typeface="Arial"/>
              </a:rPr>
              <a:t>ứng</a:t>
            </a:r>
            <a:r>
              <a:rPr lang="en-US" sz="2000" b="1" dirty="0">
                <a:solidFill>
                  <a:schemeClr val="dk1"/>
                </a:solidFill>
                <a:sym typeface="Arial"/>
              </a:rPr>
              <a:t> </a:t>
            </a:r>
            <a:r>
              <a:rPr lang="en-US" sz="2000" b="1" dirty="0" err="1">
                <a:solidFill>
                  <a:schemeClr val="dk1"/>
                </a:solidFill>
                <a:sym typeface="Arial"/>
              </a:rPr>
              <a:t>xảy</a:t>
            </a:r>
            <a:r>
              <a:rPr lang="en-US" sz="2000" b="1" dirty="0">
                <a:solidFill>
                  <a:schemeClr val="dk1"/>
                </a:solidFill>
                <a:sym typeface="Arial"/>
              </a:rPr>
              <a:t> </a:t>
            </a:r>
            <a:r>
              <a:rPr lang="en-US" sz="2000" b="1" dirty="0" err="1">
                <a:solidFill>
                  <a:schemeClr val="dk1"/>
                </a:solidFill>
                <a:sym typeface="Arial"/>
              </a:rPr>
              <a:t>ra.</a:t>
            </a:r>
            <a:r>
              <a:rPr lang="en-US" sz="2000" b="1" dirty="0">
                <a:solidFill>
                  <a:schemeClr val="dk1"/>
                </a:solidFill>
                <a:sym typeface="Arial"/>
              </a:rPr>
              <a:t> </a:t>
            </a:r>
            <a:r>
              <a:rPr lang="en-US" sz="2000" b="1" dirty="0" err="1">
                <a:solidFill>
                  <a:schemeClr val="dk1"/>
                </a:solidFill>
                <a:sym typeface="Arial"/>
              </a:rPr>
              <a:t>Ghi</a:t>
            </a:r>
            <a:r>
              <a:rPr lang="en-US" sz="2000" b="1" dirty="0">
                <a:solidFill>
                  <a:schemeClr val="dk1"/>
                </a:solidFill>
                <a:sym typeface="Arial"/>
              </a:rPr>
              <a:t> </a:t>
            </a:r>
            <a:r>
              <a:rPr lang="en-US" sz="2000" b="1" dirty="0" err="1">
                <a:solidFill>
                  <a:schemeClr val="dk1"/>
                </a:solidFill>
                <a:sym typeface="Arial"/>
              </a:rPr>
              <a:t>chỉ</a:t>
            </a:r>
            <a:r>
              <a:rPr lang="en-US" sz="2000" b="1" dirty="0">
                <a:solidFill>
                  <a:schemeClr val="dk1"/>
                </a:solidFill>
                <a:sym typeface="Arial"/>
              </a:rPr>
              <a:t> </a:t>
            </a:r>
            <a:r>
              <a:rPr lang="en-US" sz="2000" b="1" dirty="0" err="1">
                <a:solidFill>
                  <a:schemeClr val="dk1"/>
                </a:solidFill>
                <a:sym typeface="Arial"/>
              </a:rPr>
              <a:t>số</a:t>
            </a:r>
            <a:r>
              <a:rPr lang="en-US" sz="2000" b="1" dirty="0">
                <a:solidFill>
                  <a:schemeClr val="dk1"/>
                </a:solidFill>
                <a:sym typeface="Arial"/>
              </a:rPr>
              <a:t> </a:t>
            </a:r>
            <a:r>
              <a:rPr lang="en-US" sz="2000" b="1" dirty="0" err="1">
                <a:solidFill>
                  <a:schemeClr val="dk1"/>
                </a:solidFill>
                <a:sym typeface="Arial"/>
              </a:rPr>
              <a:t>khối</a:t>
            </a:r>
            <a:r>
              <a:rPr lang="en-US" sz="2000" b="1" dirty="0">
                <a:solidFill>
                  <a:schemeClr val="dk1"/>
                </a:solidFill>
                <a:sym typeface="Arial"/>
              </a:rPr>
              <a:t> </a:t>
            </a:r>
            <a:r>
              <a:rPr lang="en-US" sz="2000" b="1" dirty="0" err="1">
                <a:solidFill>
                  <a:schemeClr val="dk1"/>
                </a:solidFill>
                <a:sym typeface="Arial"/>
              </a:rPr>
              <a:t>lượng</a:t>
            </a:r>
            <a:r>
              <a:rPr lang="en-US" sz="2000" b="1" dirty="0">
                <a:solidFill>
                  <a:schemeClr val="dk1"/>
                </a:solidFill>
                <a:sym typeface="Arial"/>
              </a:rPr>
              <a:t> </a:t>
            </a:r>
            <a:r>
              <a:rPr lang="en-US" sz="2000" b="1" dirty="0" err="1">
                <a:solidFill>
                  <a:schemeClr val="dk1"/>
                </a:solidFill>
                <a:sym typeface="Arial"/>
              </a:rPr>
              <a:t>hiện</a:t>
            </a:r>
            <a:r>
              <a:rPr lang="en-US" sz="2000" b="1" dirty="0">
                <a:solidFill>
                  <a:schemeClr val="dk1"/>
                </a:solidFill>
                <a:sym typeface="Arial"/>
              </a:rPr>
              <a:t> </a:t>
            </a:r>
            <a:r>
              <a:rPr lang="en-US" sz="2000" b="1" dirty="0" err="1">
                <a:solidFill>
                  <a:schemeClr val="dk1"/>
                </a:solidFill>
                <a:sym typeface="Arial"/>
              </a:rPr>
              <a:t>trên</a:t>
            </a:r>
            <a:r>
              <a:rPr lang="en-US" sz="2000" b="1" dirty="0">
                <a:solidFill>
                  <a:schemeClr val="dk1"/>
                </a:solidFill>
                <a:sym typeface="Arial"/>
              </a:rPr>
              <a:t> </a:t>
            </a:r>
            <a:r>
              <a:rPr lang="en-US" sz="2000" b="1" dirty="0" err="1">
                <a:solidFill>
                  <a:schemeClr val="dk1"/>
                </a:solidFill>
                <a:sym typeface="Arial"/>
              </a:rPr>
              <a:t>mặt</a:t>
            </a:r>
            <a:r>
              <a:rPr lang="en-US" sz="2000" b="1" dirty="0">
                <a:solidFill>
                  <a:schemeClr val="dk1"/>
                </a:solidFill>
                <a:sym typeface="Arial"/>
              </a:rPr>
              <a:t> </a:t>
            </a:r>
            <a:r>
              <a:rPr lang="en-US" sz="2000" b="1" dirty="0" err="1">
                <a:solidFill>
                  <a:schemeClr val="dk1"/>
                </a:solidFill>
                <a:sym typeface="Arial"/>
              </a:rPr>
              <a:t>cân</a:t>
            </a:r>
            <a:r>
              <a:rPr lang="en-US" sz="2000" b="1" dirty="0">
                <a:solidFill>
                  <a:schemeClr val="dk1"/>
                </a:solidFill>
                <a:sym typeface="Arial"/>
              </a:rPr>
              <a:t> (</a:t>
            </a:r>
            <a:r>
              <a:rPr lang="en-US" sz="2000" b="1" dirty="0" err="1">
                <a:solidFill>
                  <a:schemeClr val="dk1"/>
                </a:solidFill>
                <a:sym typeface="Arial"/>
              </a:rPr>
              <a:t>kí</a:t>
            </a:r>
            <a:r>
              <a:rPr lang="en-US" sz="2000" b="1" dirty="0">
                <a:solidFill>
                  <a:schemeClr val="dk1"/>
                </a:solidFill>
                <a:sym typeface="Arial"/>
              </a:rPr>
              <a:t> </a:t>
            </a:r>
            <a:r>
              <a:rPr lang="en-US" sz="2000" b="1" dirty="0" err="1">
                <a:solidFill>
                  <a:schemeClr val="dk1"/>
                </a:solidFill>
                <a:sym typeface="Arial"/>
              </a:rPr>
              <a:t>hiệu</a:t>
            </a:r>
            <a:r>
              <a:rPr lang="en-US" sz="2000" b="1" dirty="0">
                <a:solidFill>
                  <a:schemeClr val="dk1"/>
                </a:solidFill>
                <a:sym typeface="Arial"/>
              </a:rPr>
              <a:t> </a:t>
            </a:r>
            <a:r>
              <a:rPr lang="en-US" sz="2000" b="1" dirty="0" err="1">
                <a:solidFill>
                  <a:schemeClr val="dk1"/>
                </a:solidFill>
                <a:sym typeface="Arial"/>
              </a:rPr>
              <a:t>là</a:t>
            </a:r>
            <a:r>
              <a:rPr lang="en-US" sz="2000" b="1" dirty="0">
                <a:solidFill>
                  <a:schemeClr val="dk1"/>
                </a:solidFill>
                <a:sym typeface="Arial"/>
              </a:rPr>
              <a:t> </a:t>
            </a:r>
            <a:r>
              <a:rPr lang="en-US" sz="2000" b="1" dirty="0" err="1">
                <a:solidFill>
                  <a:schemeClr val="dk1"/>
                </a:solidFill>
                <a:sym typeface="Arial"/>
              </a:rPr>
              <a:t>mB</a:t>
            </a:r>
            <a:r>
              <a:rPr lang="en-US" sz="2000" b="1" dirty="0">
                <a:solidFill>
                  <a:schemeClr val="dk1"/>
                </a:solidFill>
                <a:sym typeface="Arial"/>
              </a:rPr>
              <a:t>).</a:t>
            </a:r>
            <a:endParaRPr sz="2000" b="1" dirty="0">
              <a:solidFill>
                <a:schemeClr val="dk1"/>
              </a:solidFil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7"/>
                                        </p:tgtEl>
                                        <p:attrNameLst>
                                          <p:attrName>style.visibility</p:attrName>
                                        </p:attrNameLst>
                                      </p:cBhvr>
                                      <p:to>
                                        <p:strVal val="visible"/>
                                      </p:to>
                                    </p:set>
                                    <p:animEffect transition="in" filter="fade">
                                      <p:cBhvr>
                                        <p:cTn id="7" dur="500"/>
                                        <p:tgtEl>
                                          <p:spTgt spid="267"/>
                                        </p:tgtEl>
                                      </p:cBhvr>
                                    </p:animEffect>
                                  </p:childTnLst>
                                </p:cTn>
                              </p:par>
                              <p:par>
                                <p:cTn id="8" presetID="10" presetClass="entr" presetSubtype="0" fill="hold" nodeType="withEffect">
                                  <p:stCondLst>
                                    <p:cond delay="0"/>
                                  </p:stCondLst>
                                  <p:childTnLst>
                                    <p:set>
                                      <p:cBhvr>
                                        <p:cTn id="9" dur="1" fill="hold">
                                          <p:stCondLst>
                                            <p:cond delay="0"/>
                                          </p:stCondLst>
                                        </p:cTn>
                                        <p:tgtEl>
                                          <p:spTgt spid="268"/>
                                        </p:tgtEl>
                                        <p:attrNameLst>
                                          <p:attrName>style.visibility</p:attrName>
                                        </p:attrNameLst>
                                      </p:cBhvr>
                                      <p:to>
                                        <p:strVal val="visible"/>
                                      </p:to>
                                    </p:set>
                                    <p:animEffect transition="in" filter="fade">
                                      <p:cBhvr>
                                        <p:cTn id="10" dur="500"/>
                                        <p:tgtEl>
                                          <p:spTgt spid="2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69"/>
          <p:cNvSpPr/>
          <p:nvPr/>
        </p:nvSpPr>
        <p:spPr>
          <a:xfrm>
            <a:off x="396875" y="279400"/>
            <a:ext cx="8594725" cy="4864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Arial"/>
                <a:ea typeface="Arial"/>
                <a:cs typeface="Arial"/>
                <a:sym typeface="Arial"/>
              </a:rPr>
              <a:t>Lập phương trình hoá học của phản ứng khi cho dung dịch sodium carbonate (Na</a:t>
            </a:r>
            <a:r>
              <a:rPr lang="en-US" sz="1800" baseline="-25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CO</a:t>
            </a:r>
            <a:r>
              <a:rPr lang="en-US" sz="1800" baseline="-25000">
                <a:solidFill>
                  <a:schemeClr val="dk1"/>
                </a:solidFill>
                <a:latin typeface="Arial"/>
                <a:ea typeface="Arial"/>
                <a:cs typeface="Arial"/>
                <a:sym typeface="Arial"/>
              </a:rPr>
              <a:t>3</a:t>
            </a:r>
            <a:r>
              <a:rPr lang="en-US" sz="1800">
                <a:solidFill>
                  <a:schemeClr val="dk1"/>
                </a:solidFill>
                <a:latin typeface="Arial"/>
                <a:ea typeface="Arial"/>
                <a:cs typeface="Arial"/>
                <a:sym typeface="Arial"/>
              </a:rPr>
              <a:t>) tác dụng với dung dịch calcium hydroxide (Ca(OH)</a:t>
            </a:r>
            <a:r>
              <a:rPr lang="en-US" sz="1800" baseline="-25000">
                <a:solidFill>
                  <a:schemeClr val="dk1"/>
                </a:solidFill>
                <a:latin typeface="Arial"/>
                <a:ea typeface="Arial"/>
                <a:cs typeface="Arial"/>
                <a:sym typeface="Arial"/>
              </a:rPr>
              <a:t>2</a:t>
            </a:r>
            <a:r>
              <a:rPr lang="en-US" sz="1800">
                <a:solidFill>
                  <a:schemeClr val="dk1"/>
                </a:solidFill>
                <a:latin typeface="Arial"/>
                <a:ea typeface="Arial"/>
                <a:cs typeface="Arial"/>
                <a:sym typeface="Arial"/>
              </a:rPr>
              <a:t>) tạo thành calcium carbonate (CaCO</a:t>
            </a:r>
            <a:r>
              <a:rPr lang="en-US" sz="1800" baseline="-25000">
                <a:solidFill>
                  <a:schemeClr val="dk1"/>
                </a:solidFill>
                <a:latin typeface="Arial"/>
                <a:ea typeface="Arial"/>
                <a:cs typeface="Arial"/>
                <a:sym typeface="Arial"/>
              </a:rPr>
              <a:t>3</a:t>
            </a:r>
            <a:r>
              <a:rPr lang="en-US" sz="1800">
                <a:solidFill>
                  <a:schemeClr val="dk1"/>
                </a:solidFill>
                <a:latin typeface="Arial"/>
                <a:ea typeface="Arial"/>
                <a:cs typeface="Arial"/>
                <a:sym typeface="Arial"/>
              </a:rPr>
              <a:t>) không tan (kết tủa) và sodium hydroxide (NaOH).</a:t>
            </a:r>
            <a:endParaRPr sz="1800">
              <a:solidFill>
                <a:srgbClr val="1E1C11"/>
              </a:solidFill>
              <a:latin typeface="Times New Roman"/>
              <a:ea typeface="Times New Roman"/>
              <a:cs typeface="Times New Roman"/>
              <a:sym typeface="Times New Roman"/>
            </a:endParaRPr>
          </a:p>
          <a:p>
            <a:pPr marL="342900" marR="0" lvl="0" indent="-342900" algn="l" rtl="0">
              <a:lnSpc>
                <a:spcPct val="90000"/>
              </a:lnSpc>
              <a:spcBef>
                <a:spcPts val="480"/>
              </a:spcBef>
              <a:spcAft>
                <a:spcPts val="0"/>
              </a:spcAft>
              <a:buNone/>
            </a:pPr>
            <a:r>
              <a:rPr lang="en-US" sz="2400">
                <a:solidFill>
                  <a:schemeClr val="dk1"/>
                </a:solidFill>
                <a:latin typeface="Arial"/>
                <a:ea typeface="Arial"/>
                <a:cs typeface="Arial"/>
                <a:sym typeface="Arial"/>
              </a:rPr>
              <a:t>                               </a:t>
            </a:r>
            <a:r>
              <a:rPr lang="en-US" sz="2400" b="1" u="sng">
                <a:solidFill>
                  <a:srgbClr val="FF0000"/>
                </a:solidFill>
                <a:latin typeface="Arial"/>
                <a:ea typeface="Arial"/>
                <a:cs typeface="Arial"/>
                <a:sym typeface="Arial"/>
              </a:rPr>
              <a:t>Giải</a:t>
            </a:r>
            <a:r>
              <a:rPr lang="en-US" sz="2400" b="1">
                <a:solidFill>
                  <a:srgbClr val="FF0000"/>
                </a:solidFill>
                <a:latin typeface="Arial"/>
                <a:ea typeface="Arial"/>
                <a:cs typeface="Arial"/>
                <a:sym typeface="Arial"/>
              </a:rPr>
              <a:t> </a:t>
            </a:r>
            <a:endParaRPr/>
          </a:p>
          <a:p>
            <a:pPr marL="342900" marR="0" lvl="0" indent="-342900" algn="l" rtl="0">
              <a:lnSpc>
                <a:spcPct val="90000"/>
              </a:lnSpc>
              <a:spcBef>
                <a:spcPts val="480"/>
              </a:spcBef>
              <a:spcAft>
                <a:spcPts val="0"/>
              </a:spcAft>
              <a:buNone/>
            </a:pPr>
            <a:r>
              <a:rPr lang="en-US" sz="2400" i="1" u="sng">
                <a:solidFill>
                  <a:schemeClr val="dk1"/>
                </a:solidFill>
                <a:latin typeface="Arial"/>
                <a:ea typeface="Arial"/>
                <a:cs typeface="Arial"/>
                <a:sym typeface="Arial"/>
              </a:rPr>
              <a:t>Bước 1,2:</a:t>
            </a:r>
            <a:r>
              <a:rPr lang="en-US" sz="2400" i="1">
                <a:solidFill>
                  <a:schemeClr val="dk1"/>
                </a:solidFill>
                <a:latin typeface="Arial"/>
                <a:ea typeface="Arial"/>
                <a:cs typeface="Arial"/>
                <a:sym typeface="Arial"/>
              </a:rPr>
              <a:t> Viết sơ đồ phản ứng:</a:t>
            </a:r>
            <a:endParaRPr/>
          </a:p>
          <a:p>
            <a:pPr marL="342900" marR="0" lvl="0" indent="-342900" algn="l" rtl="0">
              <a:lnSpc>
                <a:spcPct val="90000"/>
              </a:lnSpc>
              <a:spcBef>
                <a:spcPts val="480"/>
              </a:spcBef>
              <a:spcAft>
                <a:spcPts val="0"/>
              </a:spcAft>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u="sng">
                <a:solidFill>
                  <a:schemeClr val="dk1"/>
                </a:solidFill>
                <a:latin typeface="Arial"/>
                <a:ea typeface="Arial"/>
                <a:cs typeface="Arial"/>
                <a:sym typeface="Arial"/>
              </a:rPr>
              <a:t>Số NT</a:t>
            </a:r>
            <a:r>
              <a:rPr lang="en-US" sz="2400">
                <a:solidFill>
                  <a:schemeClr val="dk1"/>
                </a:solidFill>
                <a:latin typeface="Arial"/>
                <a:ea typeface="Arial"/>
                <a:cs typeface="Arial"/>
                <a:sym typeface="Arial"/>
              </a:rPr>
              <a:t>:  2  1       1     2               1   1            1    1       </a:t>
            </a:r>
            <a:endParaRPr sz="24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i="1" u="sng">
                <a:solidFill>
                  <a:schemeClr val="dk1"/>
                </a:solidFill>
                <a:latin typeface="Arial"/>
                <a:ea typeface="Arial"/>
                <a:cs typeface="Arial"/>
                <a:sym typeface="Arial"/>
              </a:rPr>
              <a:t>Bước 2:</a:t>
            </a:r>
            <a:r>
              <a:rPr lang="en-US" sz="2400" i="1">
                <a:solidFill>
                  <a:schemeClr val="dk1"/>
                </a:solidFill>
                <a:latin typeface="Arial"/>
                <a:ea typeface="Arial"/>
                <a:cs typeface="Arial"/>
                <a:sym typeface="Arial"/>
              </a:rPr>
              <a:t> Cân bằng số nguyên tử mỗi nguyên tố:</a:t>
            </a:r>
            <a:endParaRPr/>
          </a:p>
          <a:p>
            <a:pPr marL="342900" marR="0" lvl="0" indent="-342900" algn="l" rtl="0">
              <a:lnSpc>
                <a:spcPct val="90000"/>
              </a:lnSpc>
              <a:spcBef>
                <a:spcPts val="480"/>
              </a:spcBef>
              <a:spcAft>
                <a:spcPts val="0"/>
              </a:spcAft>
              <a:buNone/>
            </a:pPr>
            <a:r>
              <a:rPr lang="en-US" sz="2400">
                <a:solidFill>
                  <a:schemeClr val="dk1"/>
                </a:solidFill>
                <a:latin typeface="Arial"/>
                <a:ea typeface="Arial"/>
                <a:cs typeface="Arial"/>
                <a:sym typeface="Arial"/>
              </a:rPr>
              <a:t>	 	</a:t>
            </a:r>
            <a:endParaRPr sz="2400" baseline="30000">
              <a:solidFill>
                <a:schemeClr val="dk1"/>
              </a:solidFill>
              <a:latin typeface="Arial"/>
              <a:ea typeface="Arial"/>
              <a:cs typeface="Arial"/>
              <a:sym typeface="Arial"/>
            </a:endParaRPr>
          </a:p>
          <a:p>
            <a:pPr marL="342900" marR="0" lvl="0" indent="-342900" algn="l" rtl="0">
              <a:lnSpc>
                <a:spcPct val="90000"/>
              </a:lnSpc>
              <a:spcBef>
                <a:spcPts val="480"/>
              </a:spcBef>
              <a:spcAft>
                <a:spcPts val="0"/>
              </a:spcAft>
              <a:buNone/>
            </a:pPr>
            <a:r>
              <a:rPr lang="en-US" sz="2400" baseline="30000">
                <a:solidFill>
                  <a:schemeClr val="dk1"/>
                </a:solidFill>
                <a:latin typeface="Arial"/>
                <a:ea typeface="Arial"/>
                <a:cs typeface="Arial"/>
                <a:sym typeface="Arial"/>
              </a:rPr>
              <a:t>	 				    </a:t>
            </a:r>
            <a:r>
              <a:rPr lang="en-US" sz="2400" baseline="30000">
                <a:solidFill>
                  <a:srgbClr val="FF9900"/>
                </a:solidFill>
                <a:latin typeface="Arial"/>
                <a:ea typeface="Arial"/>
                <a:cs typeface="Arial"/>
                <a:sym typeface="Arial"/>
              </a:rPr>
              <a:t> </a:t>
            </a:r>
            <a:r>
              <a:rPr lang="en-US" sz="2400" baseline="30000">
                <a:solidFill>
                  <a:schemeClr val="dk1"/>
                </a:solidFill>
                <a:latin typeface="Arial"/>
                <a:ea typeface="Arial"/>
                <a:cs typeface="Arial"/>
                <a:sym typeface="Arial"/>
              </a:rPr>
              <a:t> </a:t>
            </a:r>
            <a:endParaRPr/>
          </a:p>
          <a:p>
            <a:pPr marL="342900" marR="0" lvl="0" indent="-342900" algn="l" rtl="0">
              <a:lnSpc>
                <a:spcPct val="90000"/>
              </a:lnSpc>
              <a:spcBef>
                <a:spcPts val="480"/>
              </a:spcBef>
              <a:spcAft>
                <a:spcPts val="0"/>
              </a:spcAft>
              <a:buNone/>
            </a:pPr>
            <a:r>
              <a:rPr lang="en-US" sz="2400" i="1" u="sng">
                <a:solidFill>
                  <a:schemeClr val="dk1"/>
                </a:solidFill>
                <a:latin typeface="Arial"/>
                <a:ea typeface="Arial"/>
                <a:cs typeface="Arial"/>
                <a:sym typeface="Arial"/>
              </a:rPr>
              <a:t>Bước 3:</a:t>
            </a:r>
            <a:r>
              <a:rPr lang="en-US" sz="2400" i="1">
                <a:solidFill>
                  <a:schemeClr val="dk1"/>
                </a:solidFill>
                <a:latin typeface="Arial"/>
                <a:ea typeface="Arial"/>
                <a:cs typeface="Arial"/>
                <a:sym typeface="Arial"/>
              </a:rPr>
              <a:t> Viết phương trình hóa học:</a:t>
            </a:r>
            <a:endParaRPr/>
          </a:p>
          <a:p>
            <a:pPr marL="0" marR="0" lvl="0" indent="0" algn="l" rtl="0">
              <a:spcBef>
                <a:spcPts val="0"/>
              </a:spcBef>
              <a:spcAft>
                <a:spcPts val="0"/>
              </a:spcAft>
              <a:buNone/>
            </a:pPr>
            <a:r>
              <a:rPr lang="en-US" sz="2400">
                <a:solidFill>
                  <a:schemeClr val="dk1"/>
                </a:solidFill>
                <a:latin typeface="Arial"/>
                <a:ea typeface="Arial"/>
                <a:cs typeface="Arial"/>
                <a:sym typeface="Arial"/>
              </a:rPr>
              <a:t>	 	</a:t>
            </a: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Na</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 Ca(OH)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CaCO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+ 2NaOH</a:t>
            </a:r>
            <a:endParaRPr sz="2400">
              <a:solidFill>
                <a:schemeClr val="dk1"/>
              </a:solidFill>
              <a:latin typeface="Arial"/>
              <a:ea typeface="Arial"/>
              <a:cs typeface="Arial"/>
              <a:sym typeface="Arial"/>
            </a:endParaRPr>
          </a:p>
        </p:txBody>
      </p:sp>
      <p:sp>
        <p:nvSpPr>
          <p:cNvPr id="870" name="Google Shape;870;p69"/>
          <p:cNvSpPr txBox="1"/>
          <p:nvPr/>
        </p:nvSpPr>
        <p:spPr>
          <a:xfrm>
            <a:off x="5751944" y="3164468"/>
            <a:ext cx="530225"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FF0000"/>
                </a:solidFill>
                <a:latin typeface="Arial"/>
                <a:ea typeface="Arial"/>
                <a:cs typeface="Arial"/>
                <a:sym typeface="Arial"/>
              </a:rPr>
              <a:t>2</a:t>
            </a:r>
            <a:endParaRPr/>
          </a:p>
        </p:txBody>
      </p:sp>
      <p:sp>
        <p:nvSpPr>
          <p:cNvPr id="871" name="Google Shape;871;p69"/>
          <p:cNvSpPr txBox="1"/>
          <p:nvPr/>
        </p:nvSpPr>
        <p:spPr>
          <a:xfrm>
            <a:off x="2032001" y="3172906"/>
            <a:ext cx="227012" cy="5794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t>
            </a:r>
            <a:endParaRPr/>
          </a:p>
        </p:txBody>
      </p:sp>
      <p:sp>
        <p:nvSpPr>
          <p:cNvPr id="872" name="Google Shape;872;p69"/>
          <p:cNvSpPr txBox="1"/>
          <p:nvPr/>
        </p:nvSpPr>
        <p:spPr>
          <a:xfrm>
            <a:off x="578111" y="1885952"/>
            <a:ext cx="12682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Na</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CO</a:t>
            </a:r>
            <a:r>
              <a:rPr lang="en-US" sz="2400" baseline="-25000">
                <a:solidFill>
                  <a:schemeClr val="dk1"/>
                </a:solidFill>
                <a:latin typeface="Arial"/>
                <a:ea typeface="Arial"/>
                <a:cs typeface="Arial"/>
                <a:sym typeface="Arial"/>
              </a:rPr>
              <a:t>3</a:t>
            </a:r>
            <a:endParaRPr sz="2400">
              <a:solidFill>
                <a:schemeClr val="dk1"/>
              </a:solidFill>
              <a:latin typeface="Arial"/>
              <a:ea typeface="Arial"/>
              <a:cs typeface="Arial"/>
              <a:sym typeface="Arial"/>
            </a:endParaRPr>
          </a:p>
        </p:txBody>
      </p:sp>
      <p:sp>
        <p:nvSpPr>
          <p:cNvPr id="873" name="Google Shape;873;p69"/>
          <p:cNvSpPr txBox="1"/>
          <p:nvPr/>
        </p:nvSpPr>
        <p:spPr>
          <a:xfrm>
            <a:off x="2284413" y="1907238"/>
            <a:ext cx="19257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Ca(OH)</a:t>
            </a:r>
            <a:r>
              <a:rPr lang="en-US" sz="2400" baseline="-25000">
                <a:solidFill>
                  <a:schemeClr val="dk1"/>
                </a:solidFill>
                <a:latin typeface="Arial"/>
                <a:ea typeface="Arial"/>
                <a:cs typeface="Arial"/>
                <a:sym typeface="Arial"/>
              </a:rPr>
              <a:t>2</a:t>
            </a:r>
            <a:endParaRPr sz="2400" baseline="-25000">
              <a:solidFill>
                <a:schemeClr val="dk1"/>
              </a:solidFill>
              <a:latin typeface="Arial"/>
              <a:ea typeface="Arial"/>
              <a:cs typeface="Arial"/>
              <a:sym typeface="Arial"/>
            </a:endParaRPr>
          </a:p>
        </p:txBody>
      </p:sp>
      <p:sp>
        <p:nvSpPr>
          <p:cNvPr id="874" name="Google Shape;874;p69"/>
          <p:cNvSpPr txBox="1"/>
          <p:nvPr/>
        </p:nvSpPr>
        <p:spPr>
          <a:xfrm>
            <a:off x="4508500" y="1916261"/>
            <a:ext cx="18943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CaCO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a:t>
            </a:r>
            <a:endParaRPr sz="2400" baseline="-25000">
              <a:solidFill>
                <a:schemeClr val="dk1"/>
              </a:solidFill>
              <a:latin typeface="Arial"/>
              <a:ea typeface="Arial"/>
              <a:cs typeface="Arial"/>
              <a:sym typeface="Arial"/>
            </a:endParaRPr>
          </a:p>
        </p:txBody>
      </p:sp>
      <p:sp>
        <p:nvSpPr>
          <p:cNvPr id="875" name="Google Shape;875;p69"/>
          <p:cNvSpPr txBox="1"/>
          <p:nvPr/>
        </p:nvSpPr>
        <p:spPr>
          <a:xfrm>
            <a:off x="2057400" y="1857376"/>
            <a:ext cx="227013" cy="5794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t>
            </a:r>
            <a:endParaRPr/>
          </a:p>
        </p:txBody>
      </p:sp>
      <p:cxnSp>
        <p:nvCxnSpPr>
          <p:cNvPr id="876" name="Google Shape;876;p69"/>
          <p:cNvCxnSpPr/>
          <p:nvPr/>
        </p:nvCxnSpPr>
        <p:spPr>
          <a:xfrm>
            <a:off x="3814763" y="2241831"/>
            <a:ext cx="606425" cy="0"/>
          </a:xfrm>
          <a:prstGeom prst="straightConnector1">
            <a:avLst/>
          </a:prstGeom>
          <a:noFill/>
          <a:ln w="38100" cap="flat" cmpd="sng">
            <a:solidFill>
              <a:schemeClr val="dk1"/>
            </a:solidFill>
            <a:prstDash val="dot"/>
            <a:round/>
            <a:headEnd type="none" w="med" len="med"/>
            <a:tailEnd type="triangle" w="med" len="med"/>
          </a:ln>
        </p:spPr>
      </p:cxnSp>
      <p:cxnSp>
        <p:nvCxnSpPr>
          <p:cNvPr id="877" name="Google Shape;877;p69"/>
          <p:cNvCxnSpPr/>
          <p:nvPr/>
        </p:nvCxnSpPr>
        <p:spPr>
          <a:xfrm>
            <a:off x="3559176" y="3558669"/>
            <a:ext cx="606425" cy="0"/>
          </a:xfrm>
          <a:prstGeom prst="straightConnector1">
            <a:avLst/>
          </a:prstGeom>
          <a:noFill/>
          <a:ln w="38100" cap="flat" cmpd="sng">
            <a:solidFill>
              <a:schemeClr val="dk1"/>
            </a:solidFill>
            <a:prstDash val="dot"/>
            <a:round/>
            <a:headEnd type="none" w="med" len="med"/>
            <a:tailEnd type="triangle" w="med" len="med"/>
          </a:ln>
        </p:spPr>
      </p:cxnSp>
      <p:sp>
        <p:nvSpPr>
          <p:cNvPr id="878" name="Google Shape;878;p69"/>
          <p:cNvSpPr txBox="1"/>
          <p:nvPr/>
        </p:nvSpPr>
        <p:spPr>
          <a:xfrm>
            <a:off x="6191827" y="1916261"/>
            <a:ext cx="14430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NaOH</a:t>
            </a:r>
            <a:endParaRPr sz="2400" baseline="-25000">
              <a:solidFill>
                <a:schemeClr val="dk1"/>
              </a:solidFill>
              <a:latin typeface="Arial"/>
              <a:ea typeface="Arial"/>
              <a:cs typeface="Arial"/>
              <a:sym typeface="Arial"/>
            </a:endParaRPr>
          </a:p>
        </p:txBody>
      </p:sp>
      <p:sp>
        <p:nvSpPr>
          <p:cNvPr id="879" name="Google Shape;879;p69"/>
          <p:cNvSpPr txBox="1"/>
          <p:nvPr/>
        </p:nvSpPr>
        <p:spPr>
          <a:xfrm>
            <a:off x="724884" y="3177884"/>
            <a:ext cx="1268296"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Na</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CO</a:t>
            </a:r>
            <a:r>
              <a:rPr lang="en-US" sz="2400" baseline="-25000">
                <a:solidFill>
                  <a:schemeClr val="dk1"/>
                </a:solidFill>
                <a:latin typeface="Arial"/>
                <a:ea typeface="Arial"/>
                <a:cs typeface="Arial"/>
                <a:sym typeface="Arial"/>
              </a:rPr>
              <a:t>3</a:t>
            </a:r>
            <a:endParaRPr sz="2400">
              <a:solidFill>
                <a:schemeClr val="dk1"/>
              </a:solidFill>
              <a:latin typeface="Arial"/>
              <a:ea typeface="Arial"/>
              <a:cs typeface="Arial"/>
              <a:sym typeface="Arial"/>
            </a:endParaRPr>
          </a:p>
        </p:txBody>
      </p:sp>
      <p:sp>
        <p:nvSpPr>
          <p:cNvPr id="880" name="Google Shape;880;p69"/>
          <p:cNvSpPr txBox="1"/>
          <p:nvPr/>
        </p:nvSpPr>
        <p:spPr>
          <a:xfrm>
            <a:off x="2109643" y="3244641"/>
            <a:ext cx="192578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  Ca(OH)</a:t>
            </a:r>
            <a:r>
              <a:rPr lang="en-US" sz="2400" baseline="-25000">
                <a:solidFill>
                  <a:schemeClr val="dk1"/>
                </a:solidFill>
                <a:latin typeface="Arial"/>
                <a:ea typeface="Arial"/>
                <a:cs typeface="Arial"/>
                <a:sym typeface="Arial"/>
              </a:rPr>
              <a:t>2</a:t>
            </a:r>
            <a:endParaRPr sz="2400" baseline="-25000">
              <a:solidFill>
                <a:schemeClr val="dk1"/>
              </a:solidFill>
              <a:latin typeface="Arial"/>
              <a:ea typeface="Arial"/>
              <a:cs typeface="Arial"/>
              <a:sym typeface="Arial"/>
            </a:endParaRPr>
          </a:p>
        </p:txBody>
      </p:sp>
      <p:sp>
        <p:nvSpPr>
          <p:cNvPr id="881" name="Google Shape;881;p69"/>
          <p:cNvSpPr txBox="1"/>
          <p:nvPr/>
        </p:nvSpPr>
        <p:spPr>
          <a:xfrm>
            <a:off x="4333730" y="3253664"/>
            <a:ext cx="189432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CaCO</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a:t>
            </a:r>
            <a:endParaRPr sz="2400" baseline="-25000">
              <a:solidFill>
                <a:schemeClr val="dk1"/>
              </a:solidFill>
              <a:latin typeface="Arial"/>
              <a:ea typeface="Arial"/>
              <a:cs typeface="Arial"/>
              <a:sym typeface="Arial"/>
            </a:endParaRPr>
          </a:p>
        </p:txBody>
      </p:sp>
      <p:sp>
        <p:nvSpPr>
          <p:cNvPr id="882" name="Google Shape;882;p69"/>
          <p:cNvSpPr txBox="1"/>
          <p:nvPr/>
        </p:nvSpPr>
        <p:spPr>
          <a:xfrm>
            <a:off x="6017057" y="3253664"/>
            <a:ext cx="1443038"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a:solidFill>
                  <a:schemeClr val="dk1"/>
                </a:solidFill>
                <a:latin typeface="Arial"/>
                <a:ea typeface="Arial"/>
                <a:cs typeface="Arial"/>
                <a:sym typeface="Arial"/>
              </a:rPr>
              <a:t>NaOH</a:t>
            </a:r>
            <a:endParaRPr sz="2400" baseline="-25000">
              <a:solidFill>
                <a:schemeClr val="dk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69">
                                            <p:txEl>
                                              <p:pRg st="0" end="0"/>
                                            </p:txEl>
                                          </p:spTgt>
                                        </p:tgtEl>
                                        <p:attrNameLst>
                                          <p:attrName>style.visibility</p:attrName>
                                        </p:attrNameLst>
                                      </p:cBhvr>
                                      <p:to>
                                        <p:strVal val="visible"/>
                                      </p:to>
                                    </p:set>
                                    <p:animEffect transition="in" filter="fade">
                                      <p:cBhvr>
                                        <p:cTn id="7" dur="1000"/>
                                        <p:tgtEl>
                                          <p:spTgt spid="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69">
                                            <p:txEl>
                                              <p:pRg st="1" end="1"/>
                                            </p:txEl>
                                          </p:spTgt>
                                        </p:tgtEl>
                                        <p:attrNameLst>
                                          <p:attrName>style.visibility</p:attrName>
                                        </p:attrNameLst>
                                      </p:cBhvr>
                                      <p:to>
                                        <p:strVal val="visible"/>
                                      </p:to>
                                    </p:set>
                                    <p:animEffect transition="in" filter="fade">
                                      <p:cBhvr>
                                        <p:cTn id="12" dur="1000"/>
                                        <p:tgtEl>
                                          <p:spTgt spid="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69">
                                            <p:txEl>
                                              <p:pRg st="2" end="2"/>
                                            </p:txEl>
                                          </p:spTgt>
                                        </p:tgtEl>
                                        <p:attrNameLst>
                                          <p:attrName>style.visibility</p:attrName>
                                        </p:attrNameLst>
                                      </p:cBhvr>
                                      <p:to>
                                        <p:strVal val="visible"/>
                                      </p:to>
                                    </p:set>
                                    <p:animEffect transition="in" filter="fade">
                                      <p:cBhvr>
                                        <p:cTn id="17" dur="1000"/>
                                        <p:tgtEl>
                                          <p:spTgt spid="86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69">
                                            <p:txEl>
                                              <p:pRg st="3" end="3"/>
                                            </p:txEl>
                                          </p:spTgt>
                                        </p:tgtEl>
                                        <p:attrNameLst>
                                          <p:attrName>style.visibility</p:attrName>
                                        </p:attrNameLst>
                                      </p:cBhvr>
                                      <p:to>
                                        <p:strVal val="visible"/>
                                      </p:to>
                                    </p:set>
                                    <p:animEffect transition="in" filter="fade">
                                      <p:cBhvr>
                                        <p:cTn id="22" dur="1000"/>
                                        <p:tgtEl>
                                          <p:spTgt spid="86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69">
                                            <p:txEl>
                                              <p:pRg st="4" end="4"/>
                                            </p:txEl>
                                          </p:spTgt>
                                        </p:tgtEl>
                                        <p:attrNameLst>
                                          <p:attrName>style.visibility</p:attrName>
                                        </p:attrNameLst>
                                      </p:cBhvr>
                                      <p:to>
                                        <p:strVal val="visible"/>
                                      </p:to>
                                    </p:set>
                                    <p:animEffect transition="in" filter="fade">
                                      <p:cBhvr>
                                        <p:cTn id="27" dur="1000"/>
                                        <p:tgtEl>
                                          <p:spTgt spid="86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9">
                                            <p:txEl>
                                              <p:pRg st="5" end="5"/>
                                            </p:txEl>
                                          </p:spTgt>
                                        </p:tgtEl>
                                        <p:attrNameLst>
                                          <p:attrName>style.visibility</p:attrName>
                                        </p:attrNameLst>
                                      </p:cBhvr>
                                      <p:to>
                                        <p:strVal val="visible"/>
                                      </p:to>
                                    </p:set>
                                    <p:animEffect transition="in" filter="fade">
                                      <p:cBhvr>
                                        <p:cTn id="32" dur="1000"/>
                                        <p:tgtEl>
                                          <p:spTgt spid="86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69">
                                            <p:txEl>
                                              <p:pRg st="6" end="6"/>
                                            </p:txEl>
                                          </p:spTgt>
                                        </p:tgtEl>
                                        <p:attrNameLst>
                                          <p:attrName>style.visibility</p:attrName>
                                        </p:attrNameLst>
                                      </p:cBhvr>
                                      <p:to>
                                        <p:strVal val="visible"/>
                                      </p:to>
                                    </p:set>
                                    <p:animEffect transition="in" filter="fade">
                                      <p:cBhvr>
                                        <p:cTn id="37" dur="1000"/>
                                        <p:tgtEl>
                                          <p:spTgt spid="869">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69">
                                            <p:txEl>
                                              <p:pRg st="7" end="7"/>
                                            </p:txEl>
                                          </p:spTgt>
                                        </p:tgtEl>
                                        <p:attrNameLst>
                                          <p:attrName>style.visibility</p:attrName>
                                        </p:attrNameLst>
                                      </p:cBhvr>
                                      <p:to>
                                        <p:strVal val="visible"/>
                                      </p:to>
                                    </p:set>
                                    <p:animEffect transition="in" filter="fade">
                                      <p:cBhvr>
                                        <p:cTn id="42" dur="1000"/>
                                        <p:tgtEl>
                                          <p:spTgt spid="869">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69">
                                            <p:txEl>
                                              <p:pRg st="8" end="8"/>
                                            </p:txEl>
                                          </p:spTgt>
                                        </p:tgtEl>
                                        <p:attrNameLst>
                                          <p:attrName>style.visibility</p:attrName>
                                        </p:attrNameLst>
                                      </p:cBhvr>
                                      <p:to>
                                        <p:strVal val="visible"/>
                                      </p:to>
                                    </p:set>
                                    <p:animEffect transition="in" filter="fade">
                                      <p:cBhvr>
                                        <p:cTn id="47" dur="1000"/>
                                        <p:tgtEl>
                                          <p:spTgt spid="869">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869">
                                            <p:txEl>
                                              <p:pRg st="9" end="9"/>
                                            </p:txEl>
                                          </p:spTgt>
                                        </p:tgtEl>
                                        <p:attrNameLst>
                                          <p:attrName>style.visibility</p:attrName>
                                        </p:attrNameLst>
                                      </p:cBhvr>
                                      <p:to>
                                        <p:strVal val="visible"/>
                                      </p:to>
                                    </p:set>
                                    <p:animEffect transition="in" filter="fade">
                                      <p:cBhvr>
                                        <p:cTn id="52" dur="1000"/>
                                        <p:tgtEl>
                                          <p:spTgt spid="869">
                                            <p:txEl>
                                              <p:pRg st="9" end="9"/>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869">
                                            <p:txEl>
                                              <p:pRg st="10" end="10"/>
                                            </p:txEl>
                                          </p:spTgt>
                                        </p:tgtEl>
                                        <p:attrNameLst>
                                          <p:attrName>style.visibility</p:attrName>
                                        </p:attrNameLst>
                                      </p:cBhvr>
                                      <p:to>
                                        <p:strVal val="visible"/>
                                      </p:to>
                                    </p:set>
                                    <p:animEffect transition="in" filter="fade">
                                      <p:cBhvr>
                                        <p:cTn id="57" dur="1000"/>
                                        <p:tgtEl>
                                          <p:spTgt spid="869">
                                            <p:txEl>
                                              <p:pRg st="10" end="1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872"/>
                                        </p:tgtEl>
                                        <p:attrNameLst>
                                          <p:attrName>style.visibility</p:attrName>
                                        </p:attrNameLst>
                                      </p:cBhvr>
                                      <p:to>
                                        <p:strVal val="visible"/>
                                      </p:to>
                                    </p:set>
                                    <p:anim calcmode="lin" valueType="num">
                                      <p:cBhvr additive="base">
                                        <p:cTn id="62" dur="500"/>
                                        <p:tgtEl>
                                          <p:spTgt spid="872"/>
                                        </p:tgtEl>
                                        <p:attrNameLst>
                                          <p:attrName>ppt_w</p:attrName>
                                        </p:attrNameLst>
                                      </p:cBhvr>
                                      <p:tavLst>
                                        <p:tav tm="0">
                                          <p:val>
                                            <p:strVal val="0"/>
                                          </p:val>
                                        </p:tav>
                                        <p:tav tm="100000">
                                          <p:val>
                                            <p:strVal val="#ppt_w"/>
                                          </p:val>
                                        </p:tav>
                                      </p:tavLst>
                                    </p:anim>
                                    <p:anim calcmode="lin" valueType="num">
                                      <p:cBhvr additive="base">
                                        <p:cTn id="63" dur="500"/>
                                        <p:tgtEl>
                                          <p:spTgt spid="872"/>
                                        </p:tgtEl>
                                        <p:attrNameLst>
                                          <p:attrName>ppt_h</p:attrName>
                                        </p:attrNameLst>
                                      </p:cBhvr>
                                      <p:tavLst>
                                        <p:tav tm="0">
                                          <p:val>
                                            <p:strVal val="0"/>
                                          </p:val>
                                        </p:tav>
                                        <p:tav tm="100000">
                                          <p:val>
                                            <p:strVal val="#ppt_h"/>
                                          </p:val>
                                        </p:tav>
                                      </p:tavLst>
                                    </p:anim>
                                  </p:childTnLst>
                                </p:cTn>
                              </p:par>
                            </p:childTnLst>
                          </p:cTn>
                        </p:par>
                        <p:par>
                          <p:cTn id="64" fill="hold">
                            <p:stCondLst>
                              <p:cond delay="500"/>
                            </p:stCondLst>
                            <p:childTnLst>
                              <p:par>
                                <p:cTn id="65" presetID="23" presetClass="entr" presetSubtype="16" fill="hold" nodeType="afterEffect">
                                  <p:stCondLst>
                                    <p:cond delay="0"/>
                                  </p:stCondLst>
                                  <p:childTnLst>
                                    <p:set>
                                      <p:cBhvr>
                                        <p:cTn id="66" dur="1" fill="hold">
                                          <p:stCondLst>
                                            <p:cond delay="0"/>
                                          </p:stCondLst>
                                        </p:cTn>
                                        <p:tgtEl>
                                          <p:spTgt spid="875"/>
                                        </p:tgtEl>
                                        <p:attrNameLst>
                                          <p:attrName>style.visibility</p:attrName>
                                        </p:attrNameLst>
                                      </p:cBhvr>
                                      <p:to>
                                        <p:strVal val="visible"/>
                                      </p:to>
                                    </p:set>
                                    <p:anim calcmode="lin" valueType="num">
                                      <p:cBhvr additive="base">
                                        <p:cTn id="67" dur="500"/>
                                        <p:tgtEl>
                                          <p:spTgt spid="875"/>
                                        </p:tgtEl>
                                        <p:attrNameLst>
                                          <p:attrName>ppt_w</p:attrName>
                                        </p:attrNameLst>
                                      </p:cBhvr>
                                      <p:tavLst>
                                        <p:tav tm="0">
                                          <p:val>
                                            <p:strVal val="0"/>
                                          </p:val>
                                        </p:tav>
                                        <p:tav tm="100000">
                                          <p:val>
                                            <p:strVal val="#ppt_w"/>
                                          </p:val>
                                        </p:tav>
                                      </p:tavLst>
                                    </p:anim>
                                    <p:anim calcmode="lin" valueType="num">
                                      <p:cBhvr additive="base">
                                        <p:cTn id="68" dur="500"/>
                                        <p:tgtEl>
                                          <p:spTgt spid="875"/>
                                        </p:tgtEl>
                                        <p:attrNameLst>
                                          <p:attrName>ppt_h</p:attrName>
                                        </p:attrNameLst>
                                      </p:cBhvr>
                                      <p:tavLst>
                                        <p:tav tm="0">
                                          <p:val>
                                            <p:strVal val="0"/>
                                          </p:val>
                                        </p:tav>
                                        <p:tav tm="100000">
                                          <p:val>
                                            <p:strVal val="#ppt_h"/>
                                          </p:val>
                                        </p:tav>
                                      </p:tavLst>
                                    </p:anim>
                                  </p:childTnLst>
                                </p:cTn>
                              </p:par>
                            </p:childTnLst>
                          </p:cTn>
                        </p:par>
                        <p:par>
                          <p:cTn id="69" fill="hold">
                            <p:stCondLst>
                              <p:cond delay="1000"/>
                            </p:stCondLst>
                            <p:childTnLst>
                              <p:par>
                                <p:cTn id="70" presetID="23" presetClass="entr" presetSubtype="16" fill="hold" nodeType="afterEffect">
                                  <p:stCondLst>
                                    <p:cond delay="0"/>
                                  </p:stCondLst>
                                  <p:childTnLst>
                                    <p:set>
                                      <p:cBhvr>
                                        <p:cTn id="71" dur="1" fill="hold">
                                          <p:stCondLst>
                                            <p:cond delay="0"/>
                                          </p:stCondLst>
                                        </p:cTn>
                                        <p:tgtEl>
                                          <p:spTgt spid="873"/>
                                        </p:tgtEl>
                                        <p:attrNameLst>
                                          <p:attrName>style.visibility</p:attrName>
                                        </p:attrNameLst>
                                      </p:cBhvr>
                                      <p:to>
                                        <p:strVal val="visible"/>
                                      </p:to>
                                    </p:set>
                                    <p:anim calcmode="lin" valueType="num">
                                      <p:cBhvr additive="base">
                                        <p:cTn id="72" dur="500"/>
                                        <p:tgtEl>
                                          <p:spTgt spid="873"/>
                                        </p:tgtEl>
                                        <p:attrNameLst>
                                          <p:attrName>ppt_w</p:attrName>
                                        </p:attrNameLst>
                                      </p:cBhvr>
                                      <p:tavLst>
                                        <p:tav tm="0">
                                          <p:val>
                                            <p:strVal val="0"/>
                                          </p:val>
                                        </p:tav>
                                        <p:tav tm="100000">
                                          <p:val>
                                            <p:strVal val="#ppt_w"/>
                                          </p:val>
                                        </p:tav>
                                      </p:tavLst>
                                    </p:anim>
                                    <p:anim calcmode="lin" valueType="num">
                                      <p:cBhvr additive="base">
                                        <p:cTn id="73" dur="500"/>
                                        <p:tgtEl>
                                          <p:spTgt spid="873"/>
                                        </p:tgtEl>
                                        <p:attrNameLst>
                                          <p:attrName>ppt_h</p:attrName>
                                        </p:attrNameLst>
                                      </p:cBhvr>
                                      <p:tavLst>
                                        <p:tav tm="0">
                                          <p:val>
                                            <p:strVal val="0"/>
                                          </p:val>
                                        </p:tav>
                                        <p:tav tm="100000">
                                          <p:val>
                                            <p:strVal val="#ppt_h"/>
                                          </p:val>
                                        </p:tav>
                                      </p:tavLst>
                                    </p:anim>
                                  </p:childTnLst>
                                </p:cTn>
                              </p:par>
                            </p:childTnLst>
                          </p:cTn>
                        </p:par>
                        <p:par>
                          <p:cTn id="74" fill="hold">
                            <p:stCondLst>
                              <p:cond delay="1500"/>
                            </p:stCondLst>
                            <p:childTnLst>
                              <p:par>
                                <p:cTn id="75" presetID="10" presetClass="entr" presetSubtype="0" fill="hold" nodeType="afterEffect">
                                  <p:stCondLst>
                                    <p:cond delay="0"/>
                                  </p:stCondLst>
                                  <p:childTnLst>
                                    <p:set>
                                      <p:cBhvr>
                                        <p:cTn id="76" dur="1" fill="hold">
                                          <p:stCondLst>
                                            <p:cond delay="0"/>
                                          </p:stCondLst>
                                        </p:cTn>
                                        <p:tgtEl>
                                          <p:spTgt spid="876"/>
                                        </p:tgtEl>
                                        <p:attrNameLst>
                                          <p:attrName>style.visibility</p:attrName>
                                        </p:attrNameLst>
                                      </p:cBhvr>
                                      <p:to>
                                        <p:strVal val="visible"/>
                                      </p:to>
                                    </p:set>
                                    <p:animEffect transition="in" filter="fade">
                                      <p:cBhvr>
                                        <p:cTn id="77" dur="500"/>
                                        <p:tgtEl>
                                          <p:spTgt spid="876"/>
                                        </p:tgtEl>
                                      </p:cBhvr>
                                    </p:animEffect>
                                  </p:childTnLst>
                                </p:cTn>
                              </p:par>
                            </p:childTnLst>
                          </p:cTn>
                        </p:par>
                        <p:par>
                          <p:cTn id="78" fill="hold">
                            <p:stCondLst>
                              <p:cond delay="2000"/>
                            </p:stCondLst>
                            <p:childTnLst>
                              <p:par>
                                <p:cTn id="79" presetID="23" presetClass="entr" presetSubtype="16" fill="hold" nodeType="afterEffect">
                                  <p:stCondLst>
                                    <p:cond delay="0"/>
                                  </p:stCondLst>
                                  <p:childTnLst>
                                    <p:set>
                                      <p:cBhvr>
                                        <p:cTn id="80" dur="1" fill="hold">
                                          <p:stCondLst>
                                            <p:cond delay="0"/>
                                          </p:stCondLst>
                                        </p:cTn>
                                        <p:tgtEl>
                                          <p:spTgt spid="874"/>
                                        </p:tgtEl>
                                        <p:attrNameLst>
                                          <p:attrName>style.visibility</p:attrName>
                                        </p:attrNameLst>
                                      </p:cBhvr>
                                      <p:to>
                                        <p:strVal val="visible"/>
                                      </p:to>
                                    </p:set>
                                    <p:anim calcmode="lin" valueType="num">
                                      <p:cBhvr additive="base">
                                        <p:cTn id="81" dur="500"/>
                                        <p:tgtEl>
                                          <p:spTgt spid="874"/>
                                        </p:tgtEl>
                                        <p:attrNameLst>
                                          <p:attrName>ppt_w</p:attrName>
                                        </p:attrNameLst>
                                      </p:cBhvr>
                                      <p:tavLst>
                                        <p:tav tm="0">
                                          <p:val>
                                            <p:strVal val="0"/>
                                          </p:val>
                                        </p:tav>
                                        <p:tav tm="100000">
                                          <p:val>
                                            <p:strVal val="#ppt_w"/>
                                          </p:val>
                                        </p:tav>
                                      </p:tavLst>
                                    </p:anim>
                                    <p:anim calcmode="lin" valueType="num">
                                      <p:cBhvr additive="base">
                                        <p:cTn id="82" dur="500"/>
                                        <p:tgtEl>
                                          <p:spTgt spid="874"/>
                                        </p:tgtEl>
                                        <p:attrNameLst>
                                          <p:attrName>ppt_h</p:attrName>
                                        </p:attrNameLst>
                                      </p:cBhvr>
                                      <p:tavLst>
                                        <p:tav tm="0">
                                          <p:val>
                                            <p:strVal val="0"/>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871"/>
                                        </p:tgtEl>
                                        <p:attrNameLst>
                                          <p:attrName>style.visibility</p:attrName>
                                        </p:attrNameLst>
                                      </p:cBhvr>
                                      <p:to>
                                        <p:strVal val="visible"/>
                                      </p:to>
                                    </p:set>
                                    <p:animEffect transition="in" filter="fade">
                                      <p:cBhvr>
                                        <p:cTn id="87" dur="80"/>
                                        <p:tgtEl>
                                          <p:spTgt spid="871"/>
                                        </p:tgtEl>
                                      </p:cBhvr>
                                    </p:animEffect>
                                  </p:childTnLst>
                                </p:cTn>
                              </p:par>
                              <p:par>
                                <p:cTn id="88" presetID="10" presetClass="entr" presetSubtype="0" fill="hold" nodeType="withEffect">
                                  <p:stCondLst>
                                    <p:cond delay="0"/>
                                  </p:stCondLst>
                                  <p:childTnLst>
                                    <p:set>
                                      <p:cBhvr>
                                        <p:cTn id="89" dur="1" fill="hold">
                                          <p:stCondLst>
                                            <p:cond delay="0"/>
                                          </p:stCondLst>
                                        </p:cTn>
                                        <p:tgtEl>
                                          <p:spTgt spid="877"/>
                                        </p:tgtEl>
                                        <p:attrNameLst>
                                          <p:attrName>style.visibility</p:attrName>
                                        </p:attrNameLst>
                                      </p:cBhvr>
                                      <p:to>
                                        <p:strVal val="visible"/>
                                      </p:to>
                                    </p:set>
                                    <p:animEffect transition="in" filter="fade">
                                      <p:cBhvr>
                                        <p:cTn id="90" dur="500"/>
                                        <p:tgtEl>
                                          <p:spTgt spid="877"/>
                                        </p:tgtEl>
                                      </p:cBhvr>
                                    </p:animEffect>
                                  </p:childTnLst>
                                </p:cTn>
                              </p:par>
                            </p:childTnLst>
                          </p:cTn>
                        </p:par>
                      </p:childTnLst>
                    </p:cTn>
                  </p:par>
                  <p:par>
                    <p:cTn id="91" fill="hold">
                      <p:stCondLst>
                        <p:cond delay="indefinite"/>
                      </p:stCondLst>
                      <p:childTnLst>
                        <p:par>
                          <p:cTn id="92" fill="hold">
                            <p:stCondLst>
                              <p:cond delay="0"/>
                            </p:stCondLst>
                            <p:childTnLst>
                              <p:par>
                                <p:cTn id="93" presetID="10" presetClass="entr" presetSubtype="0" fill="hold" nodeType="clickEffect">
                                  <p:stCondLst>
                                    <p:cond delay="0"/>
                                  </p:stCondLst>
                                  <p:childTnLst>
                                    <p:set>
                                      <p:cBhvr>
                                        <p:cTn id="94" dur="1" fill="hold">
                                          <p:stCondLst>
                                            <p:cond delay="0"/>
                                          </p:stCondLst>
                                        </p:cTn>
                                        <p:tgtEl>
                                          <p:spTgt spid="870"/>
                                        </p:tgtEl>
                                        <p:attrNameLst>
                                          <p:attrName>style.visibility</p:attrName>
                                        </p:attrNameLst>
                                      </p:cBhvr>
                                      <p:to>
                                        <p:strVal val="visible"/>
                                      </p:to>
                                    </p:set>
                                    <p:animEffect transition="in" filter="fade">
                                      <p:cBhvr>
                                        <p:cTn id="95" dur="1000"/>
                                        <p:tgtEl>
                                          <p:spTgt spid="870"/>
                                        </p:tgtEl>
                                      </p:cBhvr>
                                    </p:animEffect>
                                  </p:childTnLst>
                                </p:cTn>
                              </p:par>
                            </p:childTnLst>
                          </p:cTn>
                        </p:par>
                      </p:childTnLst>
                    </p:cTn>
                  </p:par>
                  <p:par>
                    <p:cTn id="96" fill="hold">
                      <p:stCondLst>
                        <p:cond delay="indefinite"/>
                      </p:stCondLst>
                      <p:childTnLst>
                        <p:par>
                          <p:cTn id="97" fill="hold">
                            <p:stCondLst>
                              <p:cond delay="0"/>
                            </p:stCondLst>
                            <p:childTnLst>
                              <p:par>
                                <p:cTn id="98" presetID="10" presetClass="exit" presetSubtype="0" fill="hold" nodeType="clickEffect">
                                  <p:stCondLst>
                                    <p:cond delay="0"/>
                                  </p:stCondLst>
                                  <p:childTnLst>
                                    <p:animEffect transition="out" filter="fade">
                                      <p:cBhvr>
                                        <p:cTn id="99" dur="500"/>
                                        <p:tgtEl>
                                          <p:spTgt spid="869">
                                            <p:txEl>
                                              <p:pRg st="0" end="0"/>
                                            </p:txEl>
                                          </p:spTgt>
                                        </p:tgtEl>
                                      </p:cBhvr>
                                    </p:animEffect>
                                    <p:set>
                                      <p:cBhvr>
                                        <p:cTn id="100" dur="1" fill="hold">
                                          <p:stCondLst>
                                            <p:cond delay="500"/>
                                          </p:stCondLst>
                                        </p:cTn>
                                        <p:tgtEl>
                                          <p:spTgt spid="869">
                                            <p:txEl>
                                              <p:pRg st="0" end="0"/>
                                            </p:txEl>
                                          </p:spTgt>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500"/>
                                        <p:tgtEl>
                                          <p:spTgt spid="869">
                                            <p:txEl>
                                              <p:pRg st="1" end="1"/>
                                            </p:txEl>
                                          </p:spTgt>
                                        </p:tgtEl>
                                      </p:cBhvr>
                                    </p:animEffect>
                                    <p:set>
                                      <p:cBhvr>
                                        <p:cTn id="105" dur="1" fill="hold">
                                          <p:stCondLst>
                                            <p:cond delay="500"/>
                                          </p:stCondLst>
                                        </p:cTn>
                                        <p:tgtEl>
                                          <p:spTgt spid="869">
                                            <p:txEl>
                                              <p:pRg st="1" end="1"/>
                                            </p:txEl>
                                          </p:spTgt>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500"/>
                                        <p:tgtEl>
                                          <p:spTgt spid="869">
                                            <p:txEl>
                                              <p:pRg st="2" end="2"/>
                                            </p:txEl>
                                          </p:spTgt>
                                        </p:tgtEl>
                                      </p:cBhvr>
                                    </p:animEffect>
                                    <p:set>
                                      <p:cBhvr>
                                        <p:cTn id="110" dur="1" fill="hold">
                                          <p:stCondLst>
                                            <p:cond delay="500"/>
                                          </p:stCondLst>
                                        </p:cTn>
                                        <p:tgtEl>
                                          <p:spTgt spid="869">
                                            <p:txEl>
                                              <p:pRg st="2" end="2"/>
                                            </p:txEl>
                                          </p:spTgt>
                                        </p:tgtEl>
                                        <p:attrNameLst>
                                          <p:attrName>style.visibility</p:attrName>
                                        </p:attrNameLst>
                                      </p:cBhvr>
                                      <p:to>
                                        <p:strVal val="hidden"/>
                                      </p:to>
                                    </p:set>
                                  </p:childTnLst>
                                </p:cTn>
                              </p:par>
                            </p:childTnLst>
                          </p:cTn>
                        </p:par>
                      </p:childTnLst>
                    </p:cTn>
                  </p:par>
                  <p:par>
                    <p:cTn id="111" fill="hold">
                      <p:stCondLst>
                        <p:cond delay="indefinite"/>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869">
                                            <p:txEl>
                                              <p:pRg st="3" end="3"/>
                                            </p:txEl>
                                          </p:spTgt>
                                        </p:tgtEl>
                                      </p:cBhvr>
                                    </p:animEffect>
                                    <p:set>
                                      <p:cBhvr>
                                        <p:cTn id="115" dur="1" fill="hold">
                                          <p:stCondLst>
                                            <p:cond delay="500"/>
                                          </p:stCondLst>
                                        </p:cTn>
                                        <p:tgtEl>
                                          <p:spTgt spid="869">
                                            <p:txEl>
                                              <p:pRg st="3" end="3"/>
                                            </p:txEl>
                                          </p:spTgt>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nodeType="clickEffect">
                                  <p:stCondLst>
                                    <p:cond delay="0"/>
                                  </p:stCondLst>
                                  <p:childTnLst>
                                    <p:animEffect transition="out" filter="fade">
                                      <p:cBhvr>
                                        <p:cTn id="119" dur="500"/>
                                        <p:tgtEl>
                                          <p:spTgt spid="869">
                                            <p:txEl>
                                              <p:pRg st="4" end="4"/>
                                            </p:txEl>
                                          </p:spTgt>
                                        </p:tgtEl>
                                      </p:cBhvr>
                                    </p:animEffect>
                                    <p:set>
                                      <p:cBhvr>
                                        <p:cTn id="120" dur="1" fill="hold">
                                          <p:stCondLst>
                                            <p:cond delay="500"/>
                                          </p:stCondLst>
                                        </p:cTn>
                                        <p:tgtEl>
                                          <p:spTgt spid="869">
                                            <p:txEl>
                                              <p:pRg st="4" end="4"/>
                                            </p:txEl>
                                          </p:spTgt>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0" presetClass="exit" presetSubtype="0" fill="hold" nodeType="clickEffect">
                                  <p:stCondLst>
                                    <p:cond delay="0"/>
                                  </p:stCondLst>
                                  <p:childTnLst>
                                    <p:animEffect transition="out" filter="fade">
                                      <p:cBhvr>
                                        <p:cTn id="124" dur="500"/>
                                        <p:tgtEl>
                                          <p:spTgt spid="869">
                                            <p:txEl>
                                              <p:pRg st="5" end="5"/>
                                            </p:txEl>
                                          </p:spTgt>
                                        </p:tgtEl>
                                      </p:cBhvr>
                                    </p:animEffect>
                                    <p:set>
                                      <p:cBhvr>
                                        <p:cTn id="125" dur="1" fill="hold">
                                          <p:stCondLst>
                                            <p:cond delay="500"/>
                                          </p:stCondLst>
                                        </p:cTn>
                                        <p:tgtEl>
                                          <p:spTgt spid="869">
                                            <p:txEl>
                                              <p:pRg st="5" end="5"/>
                                            </p:txEl>
                                          </p:spTgt>
                                        </p:tgtEl>
                                        <p:attrNameLst>
                                          <p:attrName>style.visibility</p:attrName>
                                        </p:attrNameLst>
                                      </p:cBhvr>
                                      <p:to>
                                        <p:strVal val="hidden"/>
                                      </p:to>
                                    </p:set>
                                  </p:childTnLst>
                                </p:cTn>
                              </p:par>
                            </p:childTnLst>
                          </p:cTn>
                        </p:par>
                      </p:childTnLst>
                    </p:cTn>
                  </p:par>
                  <p:par>
                    <p:cTn id="126" fill="hold">
                      <p:stCondLst>
                        <p:cond delay="indefinite"/>
                      </p:stCondLst>
                      <p:childTnLst>
                        <p:par>
                          <p:cTn id="127" fill="hold">
                            <p:stCondLst>
                              <p:cond delay="0"/>
                            </p:stCondLst>
                            <p:childTnLst>
                              <p:par>
                                <p:cTn id="128" presetID="10" presetClass="exit" presetSubtype="0" fill="hold" nodeType="clickEffect">
                                  <p:stCondLst>
                                    <p:cond delay="0"/>
                                  </p:stCondLst>
                                  <p:childTnLst>
                                    <p:animEffect transition="out" filter="fade">
                                      <p:cBhvr>
                                        <p:cTn id="129" dur="500"/>
                                        <p:tgtEl>
                                          <p:spTgt spid="869">
                                            <p:txEl>
                                              <p:pRg st="6" end="6"/>
                                            </p:txEl>
                                          </p:spTgt>
                                        </p:tgtEl>
                                      </p:cBhvr>
                                    </p:animEffect>
                                    <p:set>
                                      <p:cBhvr>
                                        <p:cTn id="130" dur="1" fill="hold">
                                          <p:stCondLst>
                                            <p:cond delay="500"/>
                                          </p:stCondLst>
                                        </p:cTn>
                                        <p:tgtEl>
                                          <p:spTgt spid="869">
                                            <p:txEl>
                                              <p:pRg st="6" end="6"/>
                                            </p:txEl>
                                          </p:spTgt>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nodeType="clickEffect">
                                  <p:stCondLst>
                                    <p:cond delay="0"/>
                                  </p:stCondLst>
                                  <p:childTnLst>
                                    <p:animEffect transition="out" filter="fade">
                                      <p:cBhvr>
                                        <p:cTn id="134" dur="500"/>
                                        <p:tgtEl>
                                          <p:spTgt spid="869">
                                            <p:txEl>
                                              <p:pRg st="7" end="7"/>
                                            </p:txEl>
                                          </p:spTgt>
                                        </p:tgtEl>
                                      </p:cBhvr>
                                    </p:animEffect>
                                    <p:set>
                                      <p:cBhvr>
                                        <p:cTn id="135" dur="1" fill="hold">
                                          <p:stCondLst>
                                            <p:cond delay="500"/>
                                          </p:stCondLst>
                                        </p:cTn>
                                        <p:tgtEl>
                                          <p:spTgt spid="869">
                                            <p:txEl>
                                              <p:pRg st="7" end="7"/>
                                            </p:txEl>
                                          </p:spTgt>
                                        </p:tgtEl>
                                        <p:attrNameLst>
                                          <p:attrName>style.visibility</p:attrName>
                                        </p:attrNameLst>
                                      </p:cBhvr>
                                      <p:to>
                                        <p:strVal val="hidden"/>
                                      </p:to>
                                    </p:set>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500"/>
                                        <p:tgtEl>
                                          <p:spTgt spid="869">
                                            <p:txEl>
                                              <p:pRg st="8" end="8"/>
                                            </p:txEl>
                                          </p:spTgt>
                                        </p:tgtEl>
                                      </p:cBhvr>
                                    </p:animEffect>
                                    <p:set>
                                      <p:cBhvr>
                                        <p:cTn id="140" dur="1" fill="hold">
                                          <p:stCondLst>
                                            <p:cond delay="500"/>
                                          </p:stCondLst>
                                        </p:cTn>
                                        <p:tgtEl>
                                          <p:spTgt spid="869">
                                            <p:txEl>
                                              <p:pRg st="8" end="8"/>
                                            </p:txEl>
                                          </p:spTgt>
                                        </p:tgtEl>
                                        <p:attrNameLst>
                                          <p:attrName>style.visibility</p:attrName>
                                        </p:attrNameLst>
                                      </p:cBhvr>
                                      <p:to>
                                        <p:strVal val="hidden"/>
                                      </p:to>
                                    </p:set>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500"/>
                                        <p:tgtEl>
                                          <p:spTgt spid="869">
                                            <p:txEl>
                                              <p:pRg st="9" end="9"/>
                                            </p:txEl>
                                          </p:spTgt>
                                        </p:tgtEl>
                                      </p:cBhvr>
                                    </p:animEffect>
                                    <p:set>
                                      <p:cBhvr>
                                        <p:cTn id="145" dur="1" fill="hold">
                                          <p:stCondLst>
                                            <p:cond delay="500"/>
                                          </p:stCondLst>
                                        </p:cTn>
                                        <p:tgtEl>
                                          <p:spTgt spid="869">
                                            <p:txEl>
                                              <p:pRg st="9" end="9"/>
                                            </p:txEl>
                                          </p:spTgt>
                                        </p:tgtEl>
                                        <p:attrNameLst>
                                          <p:attrName>style.visibility</p:attrName>
                                        </p:attrNameLst>
                                      </p:cBhvr>
                                      <p:to>
                                        <p:strVal val="hidden"/>
                                      </p:to>
                                    </p:set>
                                  </p:childTnLst>
                                </p:cTn>
                              </p:par>
                            </p:childTnLst>
                          </p:cTn>
                        </p:par>
                      </p:childTnLst>
                    </p:cTn>
                  </p:par>
                  <p:par>
                    <p:cTn id="146" fill="hold">
                      <p:stCondLst>
                        <p:cond delay="indefinite"/>
                      </p:stCondLst>
                      <p:childTnLst>
                        <p:par>
                          <p:cTn id="147" fill="hold">
                            <p:stCondLst>
                              <p:cond delay="0"/>
                            </p:stCondLst>
                            <p:childTnLst>
                              <p:par>
                                <p:cTn id="148" presetID="10" presetClass="exit" presetSubtype="0" fill="hold" nodeType="clickEffect">
                                  <p:stCondLst>
                                    <p:cond delay="0"/>
                                  </p:stCondLst>
                                  <p:childTnLst>
                                    <p:animEffect transition="out" filter="fade">
                                      <p:cBhvr>
                                        <p:cTn id="149" dur="500"/>
                                        <p:tgtEl>
                                          <p:spTgt spid="869">
                                            <p:txEl>
                                              <p:pRg st="10" end="10"/>
                                            </p:txEl>
                                          </p:spTgt>
                                        </p:tgtEl>
                                      </p:cBhvr>
                                    </p:animEffect>
                                    <p:set>
                                      <p:cBhvr>
                                        <p:cTn id="150" dur="1" fill="hold">
                                          <p:stCondLst>
                                            <p:cond delay="500"/>
                                          </p:stCondLst>
                                        </p:cTn>
                                        <p:tgtEl>
                                          <p:spTgt spid="869">
                                            <p:txEl>
                                              <p:pRg st="10" end="10"/>
                                            </p:txEl>
                                          </p:spTgt>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874"/>
                                        </p:tgtEl>
                                      </p:cBhvr>
                                    </p:animEffect>
                                    <p:set>
                                      <p:cBhvr>
                                        <p:cTn id="153" dur="1" fill="hold">
                                          <p:stCondLst>
                                            <p:cond delay="500"/>
                                          </p:stCondLst>
                                        </p:cTn>
                                        <p:tgtEl>
                                          <p:spTgt spid="874"/>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500"/>
                                        <p:tgtEl>
                                          <p:spTgt spid="876"/>
                                        </p:tgtEl>
                                      </p:cBhvr>
                                    </p:animEffect>
                                    <p:set>
                                      <p:cBhvr>
                                        <p:cTn id="156" dur="1" fill="hold">
                                          <p:stCondLst>
                                            <p:cond delay="500"/>
                                          </p:stCondLst>
                                        </p:cTn>
                                        <p:tgtEl>
                                          <p:spTgt spid="876"/>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500"/>
                                        <p:tgtEl>
                                          <p:spTgt spid="873"/>
                                        </p:tgtEl>
                                      </p:cBhvr>
                                    </p:animEffect>
                                    <p:set>
                                      <p:cBhvr>
                                        <p:cTn id="159" dur="1" fill="hold">
                                          <p:stCondLst>
                                            <p:cond delay="500"/>
                                          </p:stCondLst>
                                        </p:cTn>
                                        <p:tgtEl>
                                          <p:spTgt spid="873"/>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500"/>
                                        <p:tgtEl>
                                          <p:spTgt spid="875"/>
                                        </p:tgtEl>
                                      </p:cBhvr>
                                    </p:animEffect>
                                    <p:set>
                                      <p:cBhvr>
                                        <p:cTn id="162" dur="1" fill="hold">
                                          <p:stCondLst>
                                            <p:cond delay="500"/>
                                          </p:stCondLst>
                                        </p:cTn>
                                        <p:tgtEl>
                                          <p:spTgt spid="875"/>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500"/>
                                        <p:tgtEl>
                                          <p:spTgt spid="872"/>
                                        </p:tgtEl>
                                      </p:cBhvr>
                                    </p:animEffect>
                                    <p:set>
                                      <p:cBhvr>
                                        <p:cTn id="165" dur="1" fill="hold">
                                          <p:stCondLst>
                                            <p:cond delay="500"/>
                                          </p:stCondLst>
                                        </p:cTn>
                                        <p:tgtEl>
                                          <p:spTgt spid="872"/>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500"/>
                                        <p:tgtEl>
                                          <p:spTgt spid="877"/>
                                        </p:tgtEl>
                                      </p:cBhvr>
                                    </p:animEffect>
                                    <p:set>
                                      <p:cBhvr>
                                        <p:cTn id="168" dur="1" fill="hold">
                                          <p:stCondLst>
                                            <p:cond delay="500"/>
                                          </p:stCondLst>
                                        </p:cTn>
                                        <p:tgtEl>
                                          <p:spTgt spid="877"/>
                                        </p:tgtEl>
                                        <p:attrNameLst>
                                          <p:attrName>style.visibility</p:attrName>
                                        </p:attrNameLst>
                                      </p:cBhvr>
                                      <p:to>
                                        <p:strVal val="hidden"/>
                                      </p:to>
                                    </p:set>
                                  </p:childTnLst>
                                </p:cTn>
                              </p:par>
                              <p:par>
                                <p:cTn id="169" presetID="10" presetClass="exit" presetSubtype="0" fill="hold" nodeType="withEffect">
                                  <p:stCondLst>
                                    <p:cond delay="0"/>
                                  </p:stCondLst>
                                  <p:childTnLst>
                                    <p:animEffect transition="out" filter="fade">
                                      <p:cBhvr>
                                        <p:cTn id="170" dur="500"/>
                                        <p:tgtEl>
                                          <p:spTgt spid="870"/>
                                        </p:tgtEl>
                                      </p:cBhvr>
                                    </p:animEffect>
                                    <p:set>
                                      <p:cBhvr>
                                        <p:cTn id="171" dur="1" fill="hold">
                                          <p:stCondLst>
                                            <p:cond delay="500"/>
                                          </p:stCondLst>
                                        </p:cTn>
                                        <p:tgtEl>
                                          <p:spTgt spid="870"/>
                                        </p:tgtEl>
                                        <p:attrNameLst>
                                          <p:attrName>style.visibility</p:attrName>
                                        </p:attrNameLst>
                                      </p:cBhvr>
                                      <p:to>
                                        <p:strVal val="hidden"/>
                                      </p:to>
                                    </p:set>
                                  </p:childTnLst>
                                </p:cTn>
                              </p:par>
                              <p:par>
                                <p:cTn id="172" presetID="10" presetClass="exit" presetSubtype="0" fill="hold" nodeType="withEffect">
                                  <p:stCondLst>
                                    <p:cond delay="0"/>
                                  </p:stCondLst>
                                  <p:childTnLst>
                                    <p:animEffect transition="out" filter="fade">
                                      <p:cBhvr>
                                        <p:cTn id="173" dur="500"/>
                                        <p:tgtEl>
                                          <p:spTgt spid="871"/>
                                        </p:tgtEl>
                                      </p:cBhvr>
                                    </p:animEffect>
                                    <p:set>
                                      <p:cBhvr>
                                        <p:cTn id="174" dur="1" fill="hold">
                                          <p:stCondLst>
                                            <p:cond delay="500"/>
                                          </p:stCondLst>
                                        </p:cTn>
                                        <p:tgtEl>
                                          <p:spTgt spid="871"/>
                                        </p:tgtEl>
                                        <p:attrNameLst>
                                          <p:attrName>style.visibility</p:attrName>
                                        </p:attrNameLst>
                                      </p:cBhvr>
                                      <p:to>
                                        <p:strVal val="hidden"/>
                                      </p:to>
                                    </p:set>
                                  </p:childTnLst>
                                </p:cTn>
                              </p:par>
                            </p:childTnLst>
                          </p:cTn>
                        </p:par>
                        <p:par>
                          <p:cTn id="175" fill="hold">
                            <p:stCondLst>
                              <p:cond delay="500"/>
                            </p:stCondLst>
                            <p:childTnLst>
                              <p:par>
                                <p:cTn id="176" presetID="23" presetClass="entr" presetSubtype="16" fill="hold" nodeType="afterEffect">
                                  <p:stCondLst>
                                    <p:cond delay="0"/>
                                  </p:stCondLst>
                                  <p:childTnLst>
                                    <p:set>
                                      <p:cBhvr>
                                        <p:cTn id="177" dur="1" fill="hold">
                                          <p:stCondLst>
                                            <p:cond delay="0"/>
                                          </p:stCondLst>
                                        </p:cTn>
                                        <p:tgtEl>
                                          <p:spTgt spid="878"/>
                                        </p:tgtEl>
                                        <p:attrNameLst>
                                          <p:attrName>style.visibility</p:attrName>
                                        </p:attrNameLst>
                                      </p:cBhvr>
                                      <p:to>
                                        <p:strVal val="visible"/>
                                      </p:to>
                                    </p:set>
                                    <p:anim calcmode="lin" valueType="num">
                                      <p:cBhvr additive="base">
                                        <p:cTn id="178" dur="500"/>
                                        <p:tgtEl>
                                          <p:spTgt spid="878"/>
                                        </p:tgtEl>
                                        <p:attrNameLst>
                                          <p:attrName>ppt_w</p:attrName>
                                        </p:attrNameLst>
                                      </p:cBhvr>
                                      <p:tavLst>
                                        <p:tav tm="0">
                                          <p:val>
                                            <p:strVal val="0"/>
                                          </p:val>
                                        </p:tav>
                                        <p:tav tm="100000">
                                          <p:val>
                                            <p:strVal val="#ppt_w"/>
                                          </p:val>
                                        </p:tav>
                                      </p:tavLst>
                                    </p:anim>
                                    <p:anim calcmode="lin" valueType="num">
                                      <p:cBhvr additive="base">
                                        <p:cTn id="179" dur="500"/>
                                        <p:tgtEl>
                                          <p:spTgt spid="878"/>
                                        </p:tgtEl>
                                        <p:attrNameLst>
                                          <p:attrName>ppt_h</p:attrName>
                                        </p:attrNameLst>
                                      </p:cBhvr>
                                      <p:tavLst>
                                        <p:tav tm="0">
                                          <p:val>
                                            <p:strVal val="0"/>
                                          </p:val>
                                        </p:tav>
                                        <p:tav tm="100000">
                                          <p:val>
                                            <p:strVal val="#ppt_h"/>
                                          </p:val>
                                        </p:tav>
                                      </p:tavLst>
                                    </p:anim>
                                  </p:childTnLst>
                                </p:cTn>
                              </p:par>
                              <p:par>
                                <p:cTn id="180" presetID="10" presetClass="exit" presetSubtype="0" fill="hold" nodeType="withEffect">
                                  <p:stCondLst>
                                    <p:cond delay="0"/>
                                  </p:stCondLst>
                                  <p:childTnLst>
                                    <p:animEffect transition="out" filter="fade">
                                      <p:cBhvr>
                                        <p:cTn id="181" dur="500"/>
                                        <p:tgtEl>
                                          <p:spTgt spid="878"/>
                                        </p:tgtEl>
                                      </p:cBhvr>
                                    </p:animEffect>
                                    <p:set>
                                      <p:cBhvr>
                                        <p:cTn id="182" dur="1" fill="hold">
                                          <p:stCondLst>
                                            <p:cond delay="500"/>
                                          </p:stCondLst>
                                        </p:cTn>
                                        <p:tgtEl>
                                          <p:spTgt spid="878"/>
                                        </p:tgtEl>
                                        <p:attrNameLst>
                                          <p:attrName>style.visibility</p:attrName>
                                        </p:attrNameLst>
                                      </p:cBhvr>
                                      <p:to>
                                        <p:strVal val="hidden"/>
                                      </p:to>
                                    </p:set>
                                  </p:childTnLst>
                                </p:cTn>
                              </p:par>
                            </p:childTnLst>
                          </p:cTn>
                        </p:par>
                      </p:childTnLst>
                    </p:cTn>
                  </p:par>
                  <p:par>
                    <p:cTn id="183" fill="hold">
                      <p:stCondLst>
                        <p:cond delay="indefinite"/>
                      </p:stCondLst>
                      <p:childTnLst>
                        <p:par>
                          <p:cTn id="184" fill="hold">
                            <p:stCondLst>
                              <p:cond delay="0"/>
                            </p:stCondLst>
                            <p:childTnLst>
                              <p:par>
                                <p:cTn id="185" presetID="23" presetClass="entr" presetSubtype="16" fill="hold" nodeType="clickEffect">
                                  <p:stCondLst>
                                    <p:cond delay="0"/>
                                  </p:stCondLst>
                                  <p:childTnLst>
                                    <p:set>
                                      <p:cBhvr>
                                        <p:cTn id="186" dur="1" fill="hold">
                                          <p:stCondLst>
                                            <p:cond delay="0"/>
                                          </p:stCondLst>
                                        </p:cTn>
                                        <p:tgtEl>
                                          <p:spTgt spid="879"/>
                                        </p:tgtEl>
                                        <p:attrNameLst>
                                          <p:attrName>style.visibility</p:attrName>
                                        </p:attrNameLst>
                                      </p:cBhvr>
                                      <p:to>
                                        <p:strVal val="visible"/>
                                      </p:to>
                                    </p:set>
                                    <p:anim calcmode="lin" valueType="num">
                                      <p:cBhvr additive="base">
                                        <p:cTn id="187" dur="500"/>
                                        <p:tgtEl>
                                          <p:spTgt spid="879"/>
                                        </p:tgtEl>
                                        <p:attrNameLst>
                                          <p:attrName>ppt_w</p:attrName>
                                        </p:attrNameLst>
                                      </p:cBhvr>
                                      <p:tavLst>
                                        <p:tav tm="0">
                                          <p:val>
                                            <p:strVal val="0"/>
                                          </p:val>
                                        </p:tav>
                                        <p:tav tm="100000">
                                          <p:val>
                                            <p:strVal val="#ppt_w"/>
                                          </p:val>
                                        </p:tav>
                                      </p:tavLst>
                                    </p:anim>
                                    <p:anim calcmode="lin" valueType="num">
                                      <p:cBhvr additive="base">
                                        <p:cTn id="188" dur="500"/>
                                        <p:tgtEl>
                                          <p:spTgt spid="879"/>
                                        </p:tgtEl>
                                        <p:attrNameLst>
                                          <p:attrName>ppt_h</p:attrName>
                                        </p:attrNameLst>
                                      </p:cBhvr>
                                      <p:tavLst>
                                        <p:tav tm="0">
                                          <p:val>
                                            <p:strVal val="0"/>
                                          </p:val>
                                        </p:tav>
                                        <p:tav tm="100000">
                                          <p:val>
                                            <p:strVal val="#ppt_h"/>
                                          </p:val>
                                        </p:tav>
                                      </p:tavLst>
                                    </p:anim>
                                  </p:childTnLst>
                                </p:cTn>
                              </p:par>
                            </p:childTnLst>
                          </p:cTn>
                        </p:par>
                        <p:par>
                          <p:cTn id="189" fill="hold">
                            <p:stCondLst>
                              <p:cond delay="500"/>
                            </p:stCondLst>
                            <p:childTnLst>
                              <p:par>
                                <p:cTn id="190" presetID="23" presetClass="entr" presetSubtype="16" fill="hold" nodeType="afterEffect">
                                  <p:stCondLst>
                                    <p:cond delay="0"/>
                                  </p:stCondLst>
                                  <p:childTnLst>
                                    <p:set>
                                      <p:cBhvr>
                                        <p:cTn id="191" dur="1" fill="hold">
                                          <p:stCondLst>
                                            <p:cond delay="0"/>
                                          </p:stCondLst>
                                        </p:cTn>
                                        <p:tgtEl>
                                          <p:spTgt spid="880"/>
                                        </p:tgtEl>
                                        <p:attrNameLst>
                                          <p:attrName>style.visibility</p:attrName>
                                        </p:attrNameLst>
                                      </p:cBhvr>
                                      <p:to>
                                        <p:strVal val="visible"/>
                                      </p:to>
                                    </p:set>
                                    <p:anim calcmode="lin" valueType="num">
                                      <p:cBhvr additive="base">
                                        <p:cTn id="192" dur="500"/>
                                        <p:tgtEl>
                                          <p:spTgt spid="880"/>
                                        </p:tgtEl>
                                        <p:attrNameLst>
                                          <p:attrName>ppt_w</p:attrName>
                                        </p:attrNameLst>
                                      </p:cBhvr>
                                      <p:tavLst>
                                        <p:tav tm="0">
                                          <p:val>
                                            <p:strVal val="0"/>
                                          </p:val>
                                        </p:tav>
                                        <p:tav tm="100000">
                                          <p:val>
                                            <p:strVal val="#ppt_w"/>
                                          </p:val>
                                        </p:tav>
                                      </p:tavLst>
                                    </p:anim>
                                    <p:anim calcmode="lin" valueType="num">
                                      <p:cBhvr additive="base">
                                        <p:cTn id="193" dur="500"/>
                                        <p:tgtEl>
                                          <p:spTgt spid="880"/>
                                        </p:tgtEl>
                                        <p:attrNameLst>
                                          <p:attrName>ppt_h</p:attrName>
                                        </p:attrNameLst>
                                      </p:cBhvr>
                                      <p:tavLst>
                                        <p:tav tm="0">
                                          <p:val>
                                            <p:strVal val="0"/>
                                          </p:val>
                                        </p:tav>
                                        <p:tav tm="100000">
                                          <p:val>
                                            <p:strVal val="#ppt_h"/>
                                          </p:val>
                                        </p:tav>
                                      </p:tavLst>
                                    </p:anim>
                                  </p:childTnLst>
                                </p:cTn>
                              </p:par>
                            </p:childTnLst>
                          </p:cTn>
                        </p:par>
                        <p:par>
                          <p:cTn id="194" fill="hold">
                            <p:stCondLst>
                              <p:cond delay="1000"/>
                            </p:stCondLst>
                            <p:childTnLst>
                              <p:par>
                                <p:cTn id="195" presetID="23" presetClass="entr" presetSubtype="16" fill="hold" nodeType="afterEffect">
                                  <p:stCondLst>
                                    <p:cond delay="0"/>
                                  </p:stCondLst>
                                  <p:childTnLst>
                                    <p:set>
                                      <p:cBhvr>
                                        <p:cTn id="196" dur="1" fill="hold">
                                          <p:stCondLst>
                                            <p:cond delay="0"/>
                                          </p:stCondLst>
                                        </p:cTn>
                                        <p:tgtEl>
                                          <p:spTgt spid="881"/>
                                        </p:tgtEl>
                                        <p:attrNameLst>
                                          <p:attrName>style.visibility</p:attrName>
                                        </p:attrNameLst>
                                      </p:cBhvr>
                                      <p:to>
                                        <p:strVal val="visible"/>
                                      </p:to>
                                    </p:set>
                                    <p:anim calcmode="lin" valueType="num">
                                      <p:cBhvr additive="base">
                                        <p:cTn id="197" dur="500"/>
                                        <p:tgtEl>
                                          <p:spTgt spid="881"/>
                                        </p:tgtEl>
                                        <p:attrNameLst>
                                          <p:attrName>ppt_w</p:attrName>
                                        </p:attrNameLst>
                                      </p:cBhvr>
                                      <p:tavLst>
                                        <p:tav tm="0">
                                          <p:val>
                                            <p:strVal val="0"/>
                                          </p:val>
                                        </p:tav>
                                        <p:tav tm="100000">
                                          <p:val>
                                            <p:strVal val="#ppt_w"/>
                                          </p:val>
                                        </p:tav>
                                      </p:tavLst>
                                    </p:anim>
                                    <p:anim calcmode="lin" valueType="num">
                                      <p:cBhvr additive="base">
                                        <p:cTn id="198" dur="500"/>
                                        <p:tgtEl>
                                          <p:spTgt spid="881"/>
                                        </p:tgtEl>
                                        <p:attrNameLst>
                                          <p:attrName>ppt_h</p:attrName>
                                        </p:attrNameLst>
                                      </p:cBhvr>
                                      <p:tavLst>
                                        <p:tav tm="0">
                                          <p:val>
                                            <p:strVal val="0"/>
                                          </p:val>
                                        </p:tav>
                                        <p:tav tm="100000">
                                          <p:val>
                                            <p:strVal val="#ppt_h"/>
                                          </p:val>
                                        </p:tav>
                                      </p:tavLst>
                                    </p:anim>
                                  </p:childTnLst>
                                </p:cTn>
                              </p:par>
                              <p:par>
                                <p:cTn id="199" presetID="10" presetClass="exit" presetSubtype="0" fill="hold" nodeType="withEffect">
                                  <p:stCondLst>
                                    <p:cond delay="0"/>
                                  </p:stCondLst>
                                  <p:childTnLst>
                                    <p:animEffect transition="out" filter="fade">
                                      <p:cBhvr>
                                        <p:cTn id="200" dur="500"/>
                                        <p:tgtEl>
                                          <p:spTgt spid="881"/>
                                        </p:tgtEl>
                                      </p:cBhvr>
                                    </p:animEffect>
                                    <p:set>
                                      <p:cBhvr>
                                        <p:cTn id="201" dur="1" fill="hold">
                                          <p:stCondLst>
                                            <p:cond delay="500"/>
                                          </p:stCondLst>
                                        </p:cTn>
                                        <p:tgtEl>
                                          <p:spTgt spid="881"/>
                                        </p:tgtEl>
                                        <p:attrNameLst>
                                          <p:attrName>style.visibility</p:attrName>
                                        </p:attrNameLst>
                                      </p:cBhvr>
                                      <p:to>
                                        <p:strVal val="hidden"/>
                                      </p:to>
                                    </p:set>
                                  </p:childTnLst>
                                </p:cTn>
                              </p:par>
                              <p:par>
                                <p:cTn id="202" presetID="10" presetClass="exit" presetSubtype="0" fill="hold" nodeType="withEffect">
                                  <p:stCondLst>
                                    <p:cond delay="0"/>
                                  </p:stCondLst>
                                  <p:childTnLst>
                                    <p:animEffect transition="out" filter="fade">
                                      <p:cBhvr>
                                        <p:cTn id="203" dur="500"/>
                                        <p:tgtEl>
                                          <p:spTgt spid="880"/>
                                        </p:tgtEl>
                                      </p:cBhvr>
                                    </p:animEffect>
                                    <p:set>
                                      <p:cBhvr>
                                        <p:cTn id="204" dur="1" fill="hold">
                                          <p:stCondLst>
                                            <p:cond delay="500"/>
                                          </p:stCondLst>
                                        </p:cTn>
                                        <p:tgtEl>
                                          <p:spTgt spid="880"/>
                                        </p:tgtEl>
                                        <p:attrNameLst>
                                          <p:attrName>style.visibility</p:attrName>
                                        </p:attrNameLst>
                                      </p:cBhvr>
                                      <p:to>
                                        <p:strVal val="hidden"/>
                                      </p:to>
                                    </p:set>
                                  </p:childTnLst>
                                </p:cTn>
                              </p:par>
                              <p:par>
                                <p:cTn id="205" presetID="10" presetClass="exit" presetSubtype="0" fill="hold" nodeType="withEffect">
                                  <p:stCondLst>
                                    <p:cond delay="0"/>
                                  </p:stCondLst>
                                  <p:childTnLst>
                                    <p:animEffect transition="out" filter="fade">
                                      <p:cBhvr>
                                        <p:cTn id="206" dur="500"/>
                                        <p:tgtEl>
                                          <p:spTgt spid="879"/>
                                        </p:tgtEl>
                                      </p:cBhvr>
                                    </p:animEffect>
                                    <p:set>
                                      <p:cBhvr>
                                        <p:cTn id="207" dur="1" fill="hold">
                                          <p:stCondLst>
                                            <p:cond delay="500"/>
                                          </p:stCondLst>
                                        </p:cTn>
                                        <p:tgtEl>
                                          <p:spTgt spid="879"/>
                                        </p:tgtEl>
                                        <p:attrNameLst>
                                          <p:attrName>style.visibility</p:attrName>
                                        </p:attrNameLst>
                                      </p:cBhvr>
                                      <p:to>
                                        <p:strVal val="hidden"/>
                                      </p:to>
                                    </p:set>
                                  </p:childTnLst>
                                </p:cTn>
                              </p:par>
                            </p:childTnLst>
                          </p:cTn>
                        </p:par>
                        <p:par>
                          <p:cTn id="208" fill="hold">
                            <p:stCondLst>
                              <p:cond delay="1500"/>
                            </p:stCondLst>
                            <p:childTnLst>
                              <p:par>
                                <p:cTn id="209" presetID="23" presetClass="entr" presetSubtype="16" fill="hold" nodeType="afterEffect">
                                  <p:stCondLst>
                                    <p:cond delay="0"/>
                                  </p:stCondLst>
                                  <p:childTnLst>
                                    <p:set>
                                      <p:cBhvr>
                                        <p:cTn id="210" dur="1" fill="hold">
                                          <p:stCondLst>
                                            <p:cond delay="0"/>
                                          </p:stCondLst>
                                        </p:cTn>
                                        <p:tgtEl>
                                          <p:spTgt spid="882"/>
                                        </p:tgtEl>
                                        <p:attrNameLst>
                                          <p:attrName>style.visibility</p:attrName>
                                        </p:attrNameLst>
                                      </p:cBhvr>
                                      <p:to>
                                        <p:strVal val="visible"/>
                                      </p:to>
                                    </p:set>
                                    <p:anim calcmode="lin" valueType="num">
                                      <p:cBhvr additive="base">
                                        <p:cTn id="211" dur="500"/>
                                        <p:tgtEl>
                                          <p:spTgt spid="882"/>
                                        </p:tgtEl>
                                        <p:attrNameLst>
                                          <p:attrName>ppt_w</p:attrName>
                                        </p:attrNameLst>
                                      </p:cBhvr>
                                      <p:tavLst>
                                        <p:tav tm="0">
                                          <p:val>
                                            <p:strVal val="0"/>
                                          </p:val>
                                        </p:tav>
                                        <p:tav tm="100000">
                                          <p:val>
                                            <p:strVal val="#ppt_w"/>
                                          </p:val>
                                        </p:tav>
                                      </p:tavLst>
                                    </p:anim>
                                    <p:anim calcmode="lin" valueType="num">
                                      <p:cBhvr additive="base">
                                        <p:cTn id="212" dur="500"/>
                                        <p:tgtEl>
                                          <p:spTgt spid="882"/>
                                        </p:tgtEl>
                                        <p:attrNameLst>
                                          <p:attrName>ppt_h</p:attrName>
                                        </p:attrNameLst>
                                      </p:cBhvr>
                                      <p:tavLst>
                                        <p:tav tm="0">
                                          <p:val>
                                            <p:strVal val="0"/>
                                          </p:val>
                                        </p:tav>
                                        <p:tav tm="100000">
                                          <p:val>
                                            <p:strVal val="#ppt_h"/>
                                          </p:val>
                                        </p:tav>
                                      </p:tavLst>
                                    </p:anim>
                                  </p:childTnLst>
                                </p:cTn>
                              </p:par>
                              <p:par>
                                <p:cTn id="213" presetID="10" presetClass="exit" presetSubtype="0" fill="hold" nodeType="withEffect">
                                  <p:stCondLst>
                                    <p:cond delay="0"/>
                                  </p:stCondLst>
                                  <p:childTnLst>
                                    <p:animEffect transition="out" filter="fade">
                                      <p:cBhvr>
                                        <p:cTn id="214" dur="500"/>
                                        <p:tgtEl>
                                          <p:spTgt spid="882"/>
                                        </p:tgtEl>
                                      </p:cBhvr>
                                    </p:animEffect>
                                    <p:set>
                                      <p:cBhvr>
                                        <p:cTn id="215" dur="1" fill="hold">
                                          <p:stCondLst>
                                            <p:cond delay="500"/>
                                          </p:stCondLst>
                                        </p:cTn>
                                        <p:tgtEl>
                                          <p:spTgt spid="88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Google Shape;887;p70"/>
          <p:cNvSpPr txBox="1"/>
          <p:nvPr/>
        </p:nvSpPr>
        <p:spPr>
          <a:xfrm>
            <a:off x="2057400" y="1266825"/>
            <a:ext cx="35052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  6O         3 O</a:t>
            </a:r>
            <a:r>
              <a:rPr lang="en-US" sz="2400" b="1" baseline="-25000">
                <a:solidFill>
                  <a:schemeClr val="dk1"/>
                </a:solidFill>
                <a:latin typeface="Times New Roman"/>
                <a:ea typeface="Times New Roman"/>
                <a:cs typeface="Times New Roman"/>
                <a:sym typeface="Times New Roman"/>
              </a:rPr>
              <a:t>2</a:t>
            </a:r>
            <a:endParaRPr/>
          </a:p>
        </p:txBody>
      </p:sp>
      <p:pic>
        <p:nvPicPr>
          <p:cNvPr id="888" name="Google Shape;888;p70"/>
          <p:cNvPicPr preferRelativeResize="0"/>
          <p:nvPr/>
        </p:nvPicPr>
        <p:blipFill rotWithShape="1">
          <a:blip r:embed="rId3">
            <a:alphaModFix/>
          </a:blip>
          <a:srcRect/>
          <a:stretch/>
        </p:blipFill>
        <p:spPr>
          <a:xfrm>
            <a:off x="2971800" y="1204913"/>
            <a:ext cx="762000" cy="609600"/>
          </a:xfrm>
          <a:prstGeom prst="rect">
            <a:avLst/>
          </a:prstGeom>
          <a:noFill/>
          <a:ln>
            <a:noFill/>
          </a:ln>
        </p:spPr>
      </p:pic>
      <p:sp>
        <p:nvSpPr>
          <p:cNvPr id="889" name="Google Shape;889;p70"/>
          <p:cNvSpPr txBox="1"/>
          <p:nvPr/>
        </p:nvSpPr>
        <p:spPr>
          <a:xfrm>
            <a:off x="2020888" y="1906588"/>
            <a:ext cx="6894512" cy="46196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  Không thay đổi chỉ số trong các công thức</a:t>
            </a:r>
            <a:endParaRPr sz="2400" b="1" baseline="-25000">
              <a:solidFill>
                <a:schemeClr val="dk1"/>
              </a:solidFill>
              <a:latin typeface="Times New Roman"/>
              <a:ea typeface="Times New Roman"/>
              <a:cs typeface="Times New Roman"/>
              <a:sym typeface="Times New Roman"/>
            </a:endParaRPr>
          </a:p>
        </p:txBody>
      </p:sp>
      <p:sp>
        <p:nvSpPr>
          <p:cNvPr id="890" name="Google Shape;890;p70"/>
          <p:cNvSpPr/>
          <p:nvPr/>
        </p:nvSpPr>
        <p:spPr>
          <a:xfrm>
            <a:off x="612775" y="1055688"/>
            <a:ext cx="1377300"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3200" b="1" u="sng">
                <a:solidFill>
                  <a:srgbClr val="FF0000"/>
                </a:solidFill>
                <a:latin typeface="Times New Roman"/>
                <a:ea typeface="Times New Roman"/>
                <a:cs typeface="Times New Roman"/>
                <a:sym typeface="Times New Roman"/>
              </a:rPr>
              <a:t>Lưu ý</a:t>
            </a:r>
            <a:r>
              <a:rPr lang="en-US" sz="3200" b="1">
                <a:solidFill>
                  <a:srgbClr val="FF0000"/>
                </a:solidFill>
                <a:latin typeface="Times New Roman"/>
                <a:ea typeface="Times New Roman"/>
                <a:cs typeface="Times New Roman"/>
                <a:sym typeface="Times New Roman"/>
              </a:rPr>
              <a:t>:</a:t>
            </a:r>
            <a:endParaRPr sz="3200" b="1">
              <a:solidFill>
                <a:srgbClr val="FF0000"/>
              </a:solidFill>
              <a:latin typeface="Times New Roman"/>
              <a:ea typeface="Times New Roman"/>
              <a:cs typeface="Times New Roman"/>
              <a:sym typeface="Times New Roman"/>
            </a:endParaRPr>
          </a:p>
        </p:txBody>
      </p:sp>
      <p:sp>
        <p:nvSpPr>
          <p:cNvPr id="891" name="Google Shape;891;p70"/>
          <p:cNvSpPr txBox="1"/>
          <p:nvPr/>
        </p:nvSpPr>
        <p:spPr>
          <a:xfrm>
            <a:off x="2057400" y="2509838"/>
            <a:ext cx="4038600"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Times New Roman"/>
                <a:ea typeface="Times New Roman"/>
                <a:cs typeface="Times New Roman"/>
                <a:sym typeface="Times New Roman"/>
              </a:rPr>
              <a:t>☞  Không viết    </a:t>
            </a:r>
            <a:r>
              <a:rPr lang="en-US" sz="2400" b="1" baseline="-25000">
                <a:solidFill>
                  <a:schemeClr val="dk1"/>
                </a:solidFill>
                <a:latin typeface="Times New Roman"/>
                <a:ea typeface="Times New Roman"/>
                <a:cs typeface="Times New Roman"/>
                <a:sym typeface="Times New Roman"/>
              </a:rPr>
              <a:t>4</a:t>
            </a:r>
            <a:r>
              <a:rPr lang="en-US" sz="2400" b="1">
                <a:solidFill>
                  <a:schemeClr val="dk1"/>
                </a:solidFill>
                <a:latin typeface="Times New Roman"/>
                <a:ea typeface="Times New Roman"/>
                <a:cs typeface="Times New Roman"/>
                <a:sym typeface="Times New Roman"/>
              </a:rPr>
              <a:t> Fe</a:t>
            </a:r>
            <a:endParaRPr sz="2400" b="1" baseline="-25000">
              <a:solidFill>
                <a:schemeClr val="dk1"/>
              </a:solidFill>
              <a:latin typeface="Times New Roman"/>
              <a:ea typeface="Times New Roman"/>
              <a:cs typeface="Times New Roman"/>
              <a:sym typeface="Times New Roman"/>
            </a:endParaRPr>
          </a:p>
        </p:txBody>
      </p:sp>
      <p:sp>
        <p:nvSpPr>
          <p:cNvPr id="892" name="Google Shape;892;p70"/>
          <p:cNvSpPr txBox="1"/>
          <p:nvPr/>
        </p:nvSpPr>
        <p:spPr>
          <a:xfrm>
            <a:off x="2057400" y="3124200"/>
            <a:ext cx="7224713" cy="120015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400"/>
              <a:buFont typeface="Noto Sans Symbols"/>
              <a:buChar char="☞"/>
            </a:pPr>
            <a:r>
              <a:rPr lang="en-US" sz="2400" b="1">
                <a:solidFill>
                  <a:schemeClr val="dk1"/>
                </a:solidFill>
                <a:latin typeface="Times New Roman"/>
                <a:ea typeface="Times New Roman"/>
                <a:cs typeface="Times New Roman"/>
                <a:sym typeface="Times New Roman"/>
              </a:rPr>
              <a:t>Nhóm nguyên tử (OH) hay (SO</a:t>
            </a:r>
            <a:r>
              <a:rPr lang="en-US" sz="2400" b="1" baseline="-25000">
                <a:solidFill>
                  <a:schemeClr val="dk1"/>
                </a:solidFill>
                <a:latin typeface="Times New Roman"/>
                <a:ea typeface="Times New Roman"/>
                <a:cs typeface="Times New Roman"/>
                <a:sym typeface="Times New Roman"/>
              </a:rPr>
              <a:t>4</a:t>
            </a:r>
            <a:r>
              <a:rPr lang="en-US" sz="2400" b="1">
                <a:solidFill>
                  <a:schemeClr val="dk1"/>
                </a:solidFill>
                <a:latin typeface="Times New Roman"/>
                <a:ea typeface="Times New Roman"/>
                <a:cs typeface="Times New Roman"/>
                <a:sym typeface="Times New Roman"/>
              </a:rPr>
              <a:t>)… coi cả nhóm như 1 đơn vị để cân bằng</a:t>
            </a:r>
            <a:endParaRPr/>
          </a:p>
          <a:p>
            <a:pPr marL="342900" marR="0" lvl="0" indent="-190500" algn="l" rtl="0">
              <a:spcBef>
                <a:spcPts val="1200"/>
              </a:spcBef>
              <a:spcAft>
                <a:spcPts val="0"/>
              </a:spcAft>
              <a:buClr>
                <a:schemeClr val="dk1"/>
              </a:buClr>
              <a:buSzPts val="2400"/>
              <a:buFont typeface="Noto Sans Symbols"/>
              <a:buNone/>
            </a:pPr>
            <a:endParaRPr sz="2400" b="1" baseline="-25000">
              <a:solidFill>
                <a:schemeClr val="dk1"/>
              </a:solidFill>
              <a:latin typeface="Times New Roman"/>
              <a:ea typeface="Times New Roman"/>
              <a:cs typeface="Times New Roman"/>
              <a:sym typeface="Times New Roman"/>
            </a:endParaRPr>
          </a:p>
        </p:txBody>
      </p:sp>
      <p:pic>
        <p:nvPicPr>
          <p:cNvPr id="893" name="Google Shape;893;p70" descr="4898DBC5BEA843B582E10C5800F24FAB"/>
          <p:cNvPicPr preferRelativeResize="0"/>
          <p:nvPr/>
        </p:nvPicPr>
        <p:blipFill rotWithShape="1">
          <a:blip r:embed="rId4">
            <a:alphaModFix/>
          </a:blip>
          <a:srcRect/>
          <a:stretch/>
        </p:blipFill>
        <p:spPr>
          <a:xfrm>
            <a:off x="8305800" y="0"/>
            <a:ext cx="609600" cy="1495425"/>
          </a:xfrm>
          <a:prstGeom prst="rect">
            <a:avLst/>
          </a:prstGeom>
          <a:noFill/>
          <a:ln>
            <a:noFill/>
          </a:ln>
        </p:spPr>
      </p:pic>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0"/>
                                        </p:tgtEl>
                                        <p:attrNameLst>
                                          <p:attrName>style.visibility</p:attrName>
                                        </p:attrNameLst>
                                      </p:cBhvr>
                                      <p:to>
                                        <p:strVal val="visible"/>
                                      </p:to>
                                    </p:set>
                                    <p:animEffect transition="in" filter="fade">
                                      <p:cBhvr>
                                        <p:cTn id="7" dur="500"/>
                                        <p:tgtEl>
                                          <p:spTgt spid="8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87"/>
                                        </p:tgtEl>
                                        <p:attrNameLst>
                                          <p:attrName>style.visibility</p:attrName>
                                        </p:attrNameLst>
                                      </p:cBhvr>
                                      <p:to>
                                        <p:strVal val="visible"/>
                                      </p:to>
                                    </p:set>
                                    <p:anim calcmode="lin" valueType="num">
                                      <p:cBhvr additive="base">
                                        <p:cTn id="12" dur="500"/>
                                        <p:tgtEl>
                                          <p:spTgt spid="88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89"/>
                                        </p:tgtEl>
                                        <p:attrNameLst>
                                          <p:attrName>style.visibility</p:attrName>
                                        </p:attrNameLst>
                                      </p:cBhvr>
                                      <p:to>
                                        <p:strVal val="visible"/>
                                      </p:to>
                                    </p:set>
                                    <p:anim calcmode="lin" valueType="num">
                                      <p:cBhvr additive="base">
                                        <p:cTn id="17" dur="500"/>
                                        <p:tgtEl>
                                          <p:spTgt spid="88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891"/>
                                        </p:tgtEl>
                                        <p:attrNameLst>
                                          <p:attrName>style.visibility</p:attrName>
                                        </p:attrNameLst>
                                      </p:cBhvr>
                                      <p:to>
                                        <p:strVal val="visible"/>
                                      </p:to>
                                    </p:set>
                                    <p:anim calcmode="lin" valueType="num">
                                      <p:cBhvr additive="base">
                                        <p:cTn id="22" dur="500"/>
                                        <p:tgtEl>
                                          <p:spTgt spid="89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92"/>
                                        </p:tgtEl>
                                        <p:attrNameLst>
                                          <p:attrName>style.visibility</p:attrName>
                                        </p:attrNameLst>
                                      </p:cBhvr>
                                      <p:to>
                                        <p:strVal val="visible"/>
                                      </p:to>
                                    </p:set>
                                    <p:anim calcmode="lin" valueType="num">
                                      <p:cBhvr additive="base">
                                        <p:cTn id="27" dur="500"/>
                                        <p:tgtEl>
                                          <p:spTgt spid="8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71"/>
          <p:cNvSpPr txBox="1"/>
          <p:nvPr/>
        </p:nvSpPr>
        <p:spPr>
          <a:xfrm>
            <a:off x="407775" y="263730"/>
            <a:ext cx="8639717" cy="827440"/>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1: </a:t>
            </a:r>
            <a:r>
              <a:rPr lang="en-US" sz="2400">
                <a:solidFill>
                  <a:schemeClr val="dk1"/>
                </a:solidFill>
                <a:latin typeface="Arial"/>
                <a:ea typeface="Arial"/>
                <a:cs typeface="Arial"/>
                <a:sym typeface="Arial"/>
              </a:rPr>
              <a:t>Khẳng định nào dưới đây là đúng về phương trình hóa học?</a:t>
            </a:r>
            <a:endParaRPr sz="2400">
              <a:solidFill>
                <a:schemeClr val="dk1"/>
              </a:solidFill>
              <a:latin typeface="Arial"/>
              <a:ea typeface="Arial"/>
              <a:cs typeface="Arial"/>
              <a:sym typeface="Arial"/>
            </a:endParaRPr>
          </a:p>
        </p:txBody>
      </p:sp>
      <p:sp>
        <p:nvSpPr>
          <p:cNvPr id="899" name="Google Shape;899;p71"/>
          <p:cNvSpPr txBox="1"/>
          <p:nvPr/>
        </p:nvSpPr>
        <p:spPr>
          <a:xfrm>
            <a:off x="462640" y="1305709"/>
            <a:ext cx="7503489" cy="6771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A. Lập phương trình hóa học bao gồm 2 bước cơ bản.</a:t>
            </a:r>
            <a:endParaRPr/>
          </a:p>
          <a:p>
            <a:pPr marL="0" marR="0" lvl="0" indent="0" algn="l" rtl="0">
              <a:spcBef>
                <a:spcPts val="0"/>
              </a:spcBef>
              <a:spcAft>
                <a:spcPts val="0"/>
              </a:spcAft>
              <a:buNone/>
            </a:pPr>
            <a:endParaRPr sz="1800">
              <a:solidFill>
                <a:srgbClr val="000099"/>
              </a:solidFill>
              <a:latin typeface="Arial"/>
              <a:ea typeface="Arial"/>
              <a:cs typeface="Arial"/>
              <a:sym typeface="Arial"/>
            </a:endParaRPr>
          </a:p>
        </p:txBody>
      </p:sp>
      <p:sp>
        <p:nvSpPr>
          <p:cNvPr id="900" name="Google Shape;900;p71"/>
          <p:cNvSpPr txBox="1"/>
          <p:nvPr/>
        </p:nvSpPr>
        <p:spPr>
          <a:xfrm>
            <a:off x="462640" y="2105060"/>
            <a:ext cx="768672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B. Phương trình hóa học biểu diễn ngắn gọn phản ứng hóa học.   </a:t>
            </a:r>
            <a:endParaRPr sz="1800">
              <a:solidFill>
                <a:srgbClr val="000099"/>
              </a:solidFill>
              <a:latin typeface="Arial"/>
              <a:ea typeface="Arial"/>
              <a:cs typeface="Arial"/>
              <a:sym typeface="Arial"/>
            </a:endParaRPr>
          </a:p>
        </p:txBody>
      </p:sp>
      <p:sp>
        <p:nvSpPr>
          <p:cNvPr id="901" name="Google Shape;901;p71"/>
          <p:cNvSpPr txBox="1"/>
          <p:nvPr/>
        </p:nvSpPr>
        <p:spPr>
          <a:xfrm>
            <a:off x="407775" y="2965893"/>
            <a:ext cx="6814686"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C. Phương trình hóa học luôn gồm 4 chất, trong đó có hai </a:t>
            </a: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chất tham gia và hai chất sản phẩm.</a:t>
            </a:r>
            <a:endParaRPr/>
          </a:p>
        </p:txBody>
      </p:sp>
      <p:sp>
        <p:nvSpPr>
          <p:cNvPr id="902" name="Google Shape;902;p71"/>
          <p:cNvSpPr txBox="1"/>
          <p:nvPr/>
        </p:nvSpPr>
        <p:spPr>
          <a:xfrm>
            <a:off x="462640" y="3842189"/>
            <a:ext cx="7285969"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D. Phương trình hóa học chỉ cho biết về kí hiệu các nguyên tố, </a:t>
            </a:r>
            <a:endParaRPr sz="2000">
              <a:solidFill>
                <a:schemeClr val="dk1"/>
              </a:solidFill>
              <a:latin typeface="Arial"/>
              <a:ea typeface="Arial"/>
              <a:cs typeface="Arial"/>
              <a:sym typeface="Arial"/>
            </a:endParaRPr>
          </a:p>
          <a:p>
            <a:pPr marL="0" marR="0" lvl="0" indent="0" algn="l" rtl="0">
              <a:spcBef>
                <a:spcPts val="0"/>
              </a:spcBef>
              <a:spcAft>
                <a:spcPts val="0"/>
              </a:spcAft>
              <a:buNone/>
            </a:pPr>
            <a:r>
              <a:rPr lang="en-US" sz="2000">
                <a:solidFill>
                  <a:schemeClr val="dk1"/>
                </a:solidFill>
                <a:latin typeface="Arial"/>
                <a:ea typeface="Arial"/>
                <a:cs typeface="Arial"/>
                <a:sym typeface="Arial"/>
              </a:rPr>
              <a:t>chất tham gia phản ứng.</a:t>
            </a:r>
            <a:endParaRPr sz="1800">
              <a:solidFill>
                <a:srgbClr val="000099"/>
              </a:solidFill>
              <a:latin typeface="Arial"/>
              <a:ea typeface="Arial"/>
              <a:cs typeface="Arial"/>
              <a:sym typeface="Arial"/>
            </a:endParaRPr>
          </a:p>
        </p:txBody>
      </p:sp>
    </p:spTree>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906"/>
        <p:cNvGrpSpPr/>
        <p:nvPr/>
      </p:nvGrpSpPr>
      <p:grpSpPr>
        <a:xfrm>
          <a:off x="0" y="0"/>
          <a:ext cx="0" cy="0"/>
          <a:chOff x="0" y="0"/>
          <a:chExt cx="0" cy="0"/>
        </a:xfrm>
      </p:grpSpPr>
      <p:sp>
        <p:nvSpPr>
          <p:cNvPr id="907" name="Google Shape;907;p72"/>
          <p:cNvSpPr txBox="1"/>
          <p:nvPr/>
        </p:nvSpPr>
        <p:spPr>
          <a:xfrm>
            <a:off x="407775" y="263730"/>
            <a:ext cx="8639717" cy="1196772"/>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2: </a:t>
            </a:r>
            <a:r>
              <a:rPr lang="en-US" sz="2400">
                <a:solidFill>
                  <a:schemeClr val="dk1"/>
                </a:solidFill>
                <a:latin typeface="Arial"/>
                <a:ea typeface="Arial"/>
                <a:cs typeface="Arial"/>
                <a:sym typeface="Arial"/>
              </a:rPr>
              <a:t>Đốt cháy một mẩu nhôm trong khí oxi thì nhôm tác dụng với khí oxi tạo thành một chất có tên nhôm oxit. Phương trình hóa học biểu diễn phản ứng của nhôm với khí oxi là</a:t>
            </a:r>
            <a:endParaRPr sz="2300" b="1">
              <a:solidFill>
                <a:schemeClr val="dk1"/>
              </a:solidFill>
              <a:latin typeface="Arial"/>
              <a:ea typeface="Arial"/>
              <a:cs typeface="Arial"/>
              <a:sym typeface="Arial"/>
            </a:endParaRPr>
          </a:p>
        </p:txBody>
      </p:sp>
      <p:sp>
        <p:nvSpPr>
          <p:cNvPr id="908" name="Google Shape;908;p72"/>
          <p:cNvSpPr txBox="1"/>
          <p:nvPr/>
        </p:nvSpPr>
        <p:spPr>
          <a:xfrm>
            <a:off x="1328549" y="2156507"/>
            <a:ext cx="4301177"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B. 2Al + 3O</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 2Al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O</a:t>
            </a:r>
            <a:r>
              <a:rPr lang="en-US" sz="3200" baseline="-25000">
                <a:solidFill>
                  <a:schemeClr val="dk1"/>
                </a:solidFill>
                <a:latin typeface="Arial"/>
                <a:ea typeface="Arial"/>
                <a:cs typeface="Arial"/>
                <a:sym typeface="Arial"/>
              </a:rPr>
              <a:t>3</a:t>
            </a:r>
            <a:endParaRPr sz="3200" b="1" baseline="-25000">
              <a:solidFill>
                <a:srgbClr val="000099"/>
              </a:solidFill>
              <a:latin typeface="Arial"/>
              <a:ea typeface="Arial"/>
              <a:cs typeface="Arial"/>
              <a:sym typeface="Arial"/>
            </a:endParaRPr>
          </a:p>
        </p:txBody>
      </p:sp>
      <p:sp>
        <p:nvSpPr>
          <p:cNvPr id="909" name="Google Shape;909;p72"/>
          <p:cNvSpPr txBox="1"/>
          <p:nvPr/>
        </p:nvSpPr>
        <p:spPr>
          <a:xfrm>
            <a:off x="1328549" y="1515395"/>
            <a:ext cx="471795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 4Al + 3O</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 2Al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O</a:t>
            </a:r>
            <a:r>
              <a:rPr lang="en-US" sz="3200" baseline="-25000">
                <a:solidFill>
                  <a:schemeClr val="dk1"/>
                </a:solidFill>
                <a:latin typeface="Arial"/>
                <a:ea typeface="Arial"/>
                <a:cs typeface="Arial"/>
                <a:sym typeface="Arial"/>
              </a:rPr>
              <a:t>3 </a:t>
            </a:r>
            <a:r>
              <a:rPr lang="en-US" sz="3200">
                <a:solidFill>
                  <a:schemeClr val="dk1"/>
                </a:solidFill>
                <a:latin typeface="Arial"/>
                <a:ea typeface="Arial"/>
                <a:cs typeface="Arial"/>
                <a:sym typeface="Arial"/>
              </a:rPr>
              <a:t>   </a:t>
            </a:r>
            <a:endParaRPr sz="2800">
              <a:solidFill>
                <a:srgbClr val="000099"/>
              </a:solidFill>
              <a:latin typeface="Arial"/>
              <a:ea typeface="Arial"/>
              <a:cs typeface="Arial"/>
              <a:sym typeface="Arial"/>
            </a:endParaRPr>
          </a:p>
        </p:txBody>
      </p:sp>
      <p:sp>
        <p:nvSpPr>
          <p:cNvPr id="910" name="Google Shape;910;p72"/>
          <p:cNvSpPr txBox="1"/>
          <p:nvPr/>
        </p:nvSpPr>
        <p:spPr>
          <a:xfrm>
            <a:off x="1351669" y="2834667"/>
            <a:ext cx="451277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C. 4Al + 6O → 2Al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O</a:t>
            </a:r>
            <a:r>
              <a:rPr lang="en-US" sz="3200" baseline="-25000">
                <a:solidFill>
                  <a:schemeClr val="dk1"/>
                </a:solidFill>
                <a:latin typeface="Arial"/>
                <a:ea typeface="Arial"/>
                <a:cs typeface="Arial"/>
                <a:sym typeface="Arial"/>
              </a:rPr>
              <a:t>3</a:t>
            </a:r>
            <a:r>
              <a:rPr lang="en-US" sz="3200">
                <a:solidFill>
                  <a:schemeClr val="dk1"/>
                </a:solidFill>
                <a:latin typeface="Arial"/>
                <a:ea typeface="Arial"/>
                <a:cs typeface="Arial"/>
                <a:sym typeface="Arial"/>
              </a:rPr>
              <a:t>   </a:t>
            </a:r>
            <a:endParaRPr sz="3200" b="1" baseline="-25000">
              <a:solidFill>
                <a:srgbClr val="000099"/>
              </a:solidFill>
              <a:latin typeface="Arial"/>
              <a:ea typeface="Arial"/>
              <a:cs typeface="Arial"/>
              <a:sym typeface="Arial"/>
            </a:endParaRPr>
          </a:p>
        </p:txBody>
      </p:sp>
      <p:sp>
        <p:nvSpPr>
          <p:cNvPr id="911" name="Google Shape;911;p72"/>
          <p:cNvSpPr txBox="1"/>
          <p:nvPr/>
        </p:nvSpPr>
        <p:spPr>
          <a:xfrm>
            <a:off x="1328548" y="3570471"/>
            <a:ext cx="447590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D. 2Al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+ 3O</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 2Al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O</a:t>
            </a:r>
            <a:r>
              <a:rPr lang="en-US" sz="3200" baseline="-25000">
                <a:solidFill>
                  <a:schemeClr val="dk1"/>
                </a:solidFill>
                <a:latin typeface="Arial"/>
                <a:ea typeface="Arial"/>
                <a:cs typeface="Arial"/>
                <a:sym typeface="Arial"/>
              </a:rPr>
              <a:t>3</a:t>
            </a:r>
            <a:endParaRPr sz="3200">
              <a:solidFill>
                <a:schemeClr val="dk1"/>
              </a:solidFill>
              <a:latin typeface="Arial"/>
              <a:ea typeface="Arial"/>
              <a:cs typeface="Arial"/>
              <a:sym typeface="Arial"/>
            </a:endParaRPr>
          </a:p>
        </p:txBody>
      </p:sp>
    </p:spTree>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915"/>
        <p:cNvGrpSpPr/>
        <p:nvPr/>
      </p:nvGrpSpPr>
      <p:grpSpPr>
        <a:xfrm>
          <a:off x="0" y="0"/>
          <a:ext cx="0" cy="0"/>
          <a:chOff x="0" y="0"/>
          <a:chExt cx="0" cy="0"/>
        </a:xfrm>
      </p:grpSpPr>
      <p:sp>
        <p:nvSpPr>
          <p:cNvPr id="916" name="Google Shape;916;p73"/>
          <p:cNvSpPr txBox="1"/>
          <p:nvPr/>
        </p:nvSpPr>
        <p:spPr>
          <a:xfrm>
            <a:off x="373139" y="482818"/>
            <a:ext cx="8639717" cy="1196772"/>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3: </a:t>
            </a:r>
            <a:r>
              <a:rPr lang="en-US" sz="2400">
                <a:solidFill>
                  <a:schemeClr val="dk1"/>
                </a:solidFill>
                <a:latin typeface="Arial"/>
                <a:ea typeface="Arial"/>
                <a:cs typeface="Arial"/>
                <a:sym typeface="Arial"/>
              </a:rPr>
              <a:t>Cho sơ đồ phản ứng: Al + 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SO</a:t>
            </a:r>
            <a:r>
              <a:rPr lang="en-US" sz="2400" baseline="-250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 → Al</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(SO</a:t>
            </a:r>
            <a:r>
              <a:rPr lang="en-US" sz="2400" baseline="-250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 H</a:t>
            </a:r>
            <a:r>
              <a:rPr lang="en-US" sz="2400"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 </a:t>
            </a:r>
            <a:r>
              <a:rPr lang="en-US" sz="2400">
                <a:solidFill>
                  <a:schemeClr val="dk1"/>
                </a:solidFill>
                <a:latin typeface="Arial"/>
                <a:ea typeface="Arial"/>
                <a:cs typeface="Arial"/>
                <a:sym typeface="Arial"/>
              </a:rPr>
              <a:t>Sau khi cân bằng với các hệ số nguyên tối giản thì tổng hệ số trong phương trình hóa học là:</a:t>
            </a:r>
            <a:endParaRPr/>
          </a:p>
        </p:txBody>
      </p:sp>
      <p:sp>
        <p:nvSpPr>
          <p:cNvPr id="917" name="Google Shape;917;p73"/>
          <p:cNvSpPr txBox="1"/>
          <p:nvPr/>
        </p:nvSpPr>
        <p:spPr>
          <a:xfrm>
            <a:off x="1328549" y="2156507"/>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B. 8</a:t>
            </a:r>
            <a:endParaRPr sz="3200" b="1" baseline="-25000">
              <a:solidFill>
                <a:srgbClr val="000099"/>
              </a:solidFill>
              <a:latin typeface="Arial"/>
              <a:ea typeface="Arial"/>
              <a:cs typeface="Arial"/>
              <a:sym typeface="Arial"/>
            </a:endParaRPr>
          </a:p>
        </p:txBody>
      </p:sp>
      <p:sp>
        <p:nvSpPr>
          <p:cNvPr id="918" name="Google Shape;918;p73"/>
          <p:cNvSpPr txBox="1"/>
          <p:nvPr/>
        </p:nvSpPr>
        <p:spPr>
          <a:xfrm>
            <a:off x="1328549" y="1515395"/>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A. 9</a:t>
            </a:r>
            <a:endParaRPr sz="2800">
              <a:solidFill>
                <a:srgbClr val="000099"/>
              </a:solidFill>
              <a:latin typeface="Arial"/>
              <a:ea typeface="Arial"/>
              <a:cs typeface="Arial"/>
              <a:sym typeface="Arial"/>
            </a:endParaRPr>
          </a:p>
        </p:txBody>
      </p:sp>
      <p:sp>
        <p:nvSpPr>
          <p:cNvPr id="919" name="Google Shape;919;p73"/>
          <p:cNvSpPr txBox="1"/>
          <p:nvPr/>
        </p:nvSpPr>
        <p:spPr>
          <a:xfrm>
            <a:off x="1351669" y="2834667"/>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C. 7</a:t>
            </a:r>
            <a:endParaRPr sz="3200" b="1" baseline="-25000">
              <a:solidFill>
                <a:srgbClr val="000099"/>
              </a:solidFill>
              <a:latin typeface="Arial"/>
              <a:ea typeface="Arial"/>
              <a:cs typeface="Arial"/>
              <a:sym typeface="Arial"/>
            </a:endParaRPr>
          </a:p>
        </p:txBody>
      </p:sp>
      <p:sp>
        <p:nvSpPr>
          <p:cNvPr id="920" name="Google Shape;920;p73"/>
          <p:cNvSpPr txBox="1"/>
          <p:nvPr/>
        </p:nvSpPr>
        <p:spPr>
          <a:xfrm>
            <a:off x="1328548" y="3570471"/>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D. 6</a:t>
            </a:r>
            <a:endParaRPr sz="3200" b="1" baseline="-25000">
              <a:solidFill>
                <a:srgbClr val="000099"/>
              </a:solidFill>
              <a:latin typeface="Arial"/>
              <a:ea typeface="Arial"/>
              <a:cs typeface="Arial"/>
              <a:sym typeface="Arial"/>
            </a:endParaRPr>
          </a:p>
        </p:txBody>
      </p:sp>
    </p:spTree>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74"/>
          <p:cNvSpPr/>
          <p:nvPr/>
        </p:nvSpPr>
        <p:spPr>
          <a:xfrm>
            <a:off x="360218" y="1586346"/>
            <a:ext cx="8247743" cy="1838779"/>
          </a:xfrm>
          <a:prstGeom prst="roundRect">
            <a:avLst>
              <a:gd name="adj" fmla="val 16667"/>
            </a:avLst>
          </a:prstGeom>
          <a:solidFill>
            <a:schemeClr val="lt1"/>
          </a:solidFill>
          <a:ln w="25400" cap="flat" cmpd="sng">
            <a:solidFill>
              <a:srgbClr val="BA7663"/>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Học bài</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Lập được PTHH. </a:t>
            </a:r>
            <a:endParaRPr sz="2400">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Xem “phần II:  Ý nghĩa  của phương trình hóa học ”.</a:t>
            </a:r>
            <a:endParaRPr/>
          </a:p>
        </p:txBody>
      </p:sp>
      <p:grpSp>
        <p:nvGrpSpPr>
          <p:cNvPr id="926" name="Google Shape;926;p74"/>
          <p:cNvGrpSpPr/>
          <p:nvPr/>
        </p:nvGrpSpPr>
        <p:grpSpPr>
          <a:xfrm>
            <a:off x="1374393" y="551599"/>
            <a:ext cx="3810000" cy="584461"/>
            <a:chOff x="0" y="0"/>
            <a:chExt cx="9512334" cy="1586023"/>
          </a:xfrm>
        </p:grpSpPr>
        <p:sp>
          <p:nvSpPr>
            <p:cNvPr id="927" name="Google Shape;927;p74"/>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4"/>
            <p:cNvSpPr txBox="1"/>
            <p:nvPr/>
          </p:nvSpPr>
          <p:spPr>
            <a:xfrm>
              <a:off x="990354" y="158008"/>
              <a:ext cx="8120615" cy="14280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Dặn dò</a:t>
              </a:r>
              <a:endParaRPr sz="3200" b="1">
                <a:solidFill>
                  <a:srgbClr val="FFFFFF"/>
                </a:solidFill>
                <a:latin typeface="DM Sans"/>
                <a:ea typeface="DM Sans"/>
                <a:cs typeface="DM Sans"/>
                <a:sym typeface="DM Sans"/>
              </a:endParaRPr>
            </a:p>
          </p:txBody>
        </p:sp>
      </p:grpSp>
    </p:spTree>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grpSp>
        <p:nvGrpSpPr>
          <p:cNvPr id="933" name="Google Shape;933;p75"/>
          <p:cNvGrpSpPr/>
          <p:nvPr/>
        </p:nvGrpSpPr>
        <p:grpSpPr>
          <a:xfrm>
            <a:off x="3771690" y="1883669"/>
            <a:ext cx="3351925" cy="938825"/>
            <a:chOff x="4860575" y="633850"/>
            <a:chExt cx="3351925" cy="938825"/>
          </a:xfrm>
        </p:grpSpPr>
        <p:sp>
          <p:nvSpPr>
            <p:cNvPr id="934" name="Google Shape;934;p75"/>
            <p:cNvSpPr/>
            <p:nvPr/>
          </p:nvSpPr>
          <p:spPr>
            <a:xfrm>
              <a:off x="5329975" y="699925"/>
              <a:ext cx="2882525" cy="806675"/>
            </a:xfrm>
            <a:custGeom>
              <a:avLst/>
              <a:gdLst/>
              <a:ahLst/>
              <a:cxnLst/>
              <a:rect l="l" t="t" r="r" b="b"/>
              <a:pathLst>
                <a:path w="115301" h="32267" extrusionOk="0">
                  <a:moveTo>
                    <a:pt x="32278" y="1"/>
                  </a:moveTo>
                  <a:cubicBezTo>
                    <a:pt x="23361" y="1"/>
                    <a:pt x="16133" y="7216"/>
                    <a:pt x="16133" y="16133"/>
                  </a:cubicBezTo>
                  <a:cubicBezTo>
                    <a:pt x="16133" y="25039"/>
                    <a:pt x="8918" y="32266"/>
                    <a:pt x="1" y="32266"/>
                  </a:cubicBezTo>
                  <a:lnTo>
                    <a:pt x="99108" y="32266"/>
                  </a:lnTo>
                  <a:cubicBezTo>
                    <a:pt x="103561" y="32266"/>
                    <a:pt x="107609" y="30469"/>
                    <a:pt x="110526" y="27540"/>
                  </a:cubicBezTo>
                  <a:cubicBezTo>
                    <a:pt x="113491" y="24575"/>
                    <a:pt x="115301" y="20467"/>
                    <a:pt x="115253" y="15931"/>
                  </a:cubicBezTo>
                  <a:cubicBezTo>
                    <a:pt x="115134" y="7025"/>
                    <a:pt x="107597" y="1"/>
                    <a:pt x="98691" y="1"/>
                  </a:cubicBezTo>
                  <a:close/>
                </a:path>
              </a:pathLst>
            </a:custGeom>
            <a:solidFill>
              <a:srgbClr val="FCBD24"/>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b="1">
                  <a:solidFill>
                    <a:schemeClr val="dk1"/>
                  </a:solidFill>
                  <a:latin typeface="Arial"/>
                  <a:ea typeface="Arial"/>
                  <a:cs typeface="Arial"/>
                  <a:sym typeface="Arial"/>
                </a:rPr>
                <a:t>Ý nghĩa phương trình hóa học</a:t>
              </a:r>
              <a:endParaRPr sz="1200">
                <a:solidFill>
                  <a:schemeClr val="dk1"/>
                </a:solidFill>
                <a:latin typeface="Times New Roman"/>
                <a:ea typeface="Times New Roman"/>
                <a:cs typeface="Times New Roman"/>
                <a:sym typeface="Times New Roman"/>
              </a:endParaRPr>
            </a:p>
          </p:txBody>
        </p:sp>
        <p:sp>
          <p:nvSpPr>
            <p:cNvPr id="935" name="Google Shape;935;p75"/>
            <p:cNvSpPr/>
            <p:nvPr/>
          </p:nvSpPr>
          <p:spPr>
            <a:xfrm>
              <a:off x="4860575" y="633850"/>
              <a:ext cx="469425" cy="469425"/>
            </a:xfrm>
            <a:custGeom>
              <a:avLst/>
              <a:gdLst/>
              <a:ahLst/>
              <a:cxnLst/>
              <a:rect l="l" t="t" r="r" b="b"/>
              <a:pathLst>
                <a:path w="18777" h="18777" extrusionOk="0">
                  <a:moveTo>
                    <a:pt x="18777" y="0"/>
                  </a:moveTo>
                  <a:cubicBezTo>
                    <a:pt x="8406" y="0"/>
                    <a:pt x="0" y="8406"/>
                    <a:pt x="0" y="18776"/>
                  </a:cubicBezTo>
                  <a:lnTo>
                    <a:pt x="18777" y="18776"/>
                  </a:lnTo>
                  <a:lnTo>
                    <a:pt x="18777" y="0"/>
                  </a:ln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6" name="Google Shape;936;p75"/>
            <p:cNvSpPr/>
            <p:nvPr/>
          </p:nvSpPr>
          <p:spPr>
            <a:xfrm>
              <a:off x="5329975" y="1103250"/>
              <a:ext cx="469425" cy="469425"/>
            </a:xfrm>
            <a:custGeom>
              <a:avLst/>
              <a:gdLst/>
              <a:ahLst/>
              <a:cxnLst/>
              <a:rect l="l" t="t" r="r" b="b"/>
              <a:pathLst>
                <a:path w="18777" h="18777" extrusionOk="0">
                  <a:moveTo>
                    <a:pt x="1" y="0"/>
                  </a:moveTo>
                  <a:lnTo>
                    <a:pt x="1" y="18777"/>
                  </a:lnTo>
                  <a:cubicBezTo>
                    <a:pt x="10371" y="18777"/>
                    <a:pt x="18777" y="10371"/>
                    <a:pt x="18777"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7" name="Google Shape;937;p75"/>
            <p:cNvSpPr/>
            <p:nvPr/>
          </p:nvSpPr>
          <p:spPr>
            <a:xfrm>
              <a:off x="4926650" y="699925"/>
              <a:ext cx="806675" cy="806675"/>
            </a:xfrm>
            <a:custGeom>
              <a:avLst/>
              <a:gdLst/>
              <a:ahLst/>
              <a:cxnLst/>
              <a:rect l="l" t="t" r="r" b="b"/>
              <a:pathLst>
                <a:path w="32267" h="32267" extrusionOk="0">
                  <a:moveTo>
                    <a:pt x="16134" y="1"/>
                  </a:moveTo>
                  <a:cubicBezTo>
                    <a:pt x="7216" y="1"/>
                    <a:pt x="1" y="7216"/>
                    <a:pt x="1" y="16133"/>
                  </a:cubicBezTo>
                  <a:cubicBezTo>
                    <a:pt x="1" y="25039"/>
                    <a:pt x="7216" y="32266"/>
                    <a:pt x="16134" y="32266"/>
                  </a:cubicBezTo>
                  <a:cubicBezTo>
                    <a:pt x="25051" y="32266"/>
                    <a:pt x="32266" y="25039"/>
                    <a:pt x="32266" y="16133"/>
                  </a:cubicBezTo>
                  <a:cubicBezTo>
                    <a:pt x="32266" y="7216"/>
                    <a:pt x="25051"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38" name="Google Shape;938;p75"/>
            <p:cNvSpPr/>
            <p:nvPr/>
          </p:nvSpPr>
          <p:spPr>
            <a:xfrm>
              <a:off x="5034700" y="807975"/>
              <a:ext cx="590575" cy="590575"/>
            </a:xfrm>
            <a:custGeom>
              <a:avLst/>
              <a:gdLst/>
              <a:ahLst/>
              <a:cxnLst/>
              <a:rect l="l" t="t" r="r" b="b"/>
              <a:pathLst>
                <a:path w="23623" h="23623" extrusionOk="0">
                  <a:moveTo>
                    <a:pt x="11812" y="0"/>
                  </a:moveTo>
                  <a:cubicBezTo>
                    <a:pt x="5287" y="0"/>
                    <a:pt x="1" y="5287"/>
                    <a:pt x="1" y="11811"/>
                  </a:cubicBezTo>
                  <a:cubicBezTo>
                    <a:pt x="1" y="18336"/>
                    <a:pt x="5287" y="23622"/>
                    <a:pt x="11812" y="23622"/>
                  </a:cubicBezTo>
                  <a:cubicBezTo>
                    <a:pt x="18336" y="23622"/>
                    <a:pt x="23623" y="18336"/>
                    <a:pt x="23623" y="11811"/>
                  </a:cubicBezTo>
                  <a:cubicBezTo>
                    <a:pt x="23623" y="5287"/>
                    <a:pt x="18336" y="0"/>
                    <a:pt x="11812" y="0"/>
                  </a:cubicBezTo>
                  <a:close/>
                </a:path>
              </a:pathLst>
            </a:custGeom>
            <a:solidFill>
              <a:srgbClr val="FCBD24"/>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01</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939" name="Google Shape;939;p75"/>
          <p:cNvGrpSpPr/>
          <p:nvPr/>
        </p:nvGrpSpPr>
        <p:grpSpPr>
          <a:xfrm>
            <a:off x="3770490" y="2855219"/>
            <a:ext cx="3351925" cy="938525"/>
            <a:chOff x="4859375" y="1605400"/>
            <a:chExt cx="3351925" cy="938525"/>
          </a:xfrm>
        </p:grpSpPr>
        <p:sp>
          <p:nvSpPr>
            <p:cNvPr id="940" name="Google Shape;940;p75"/>
            <p:cNvSpPr/>
            <p:nvPr/>
          </p:nvSpPr>
          <p:spPr>
            <a:xfrm>
              <a:off x="4859375" y="1671175"/>
              <a:ext cx="2882525" cy="806975"/>
            </a:xfrm>
            <a:custGeom>
              <a:avLst/>
              <a:gdLst/>
              <a:ahLst/>
              <a:cxnLst/>
              <a:rect l="l" t="t" r="r" b="b"/>
              <a:pathLst>
                <a:path w="115301" h="32279" extrusionOk="0">
                  <a:moveTo>
                    <a:pt x="16610" y="1"/>
                  </a:moveTo>
                  <a:cubicBezTo>
                    <a:pt x="7704" y="1"/>
                    <a:pt x="167" y="7037"/>
                    <a:pt x="60" y="15931"/>
                  </a:cubicBezTo>
                  <a:cubicBezTo>
                    <a:pt x="1" y="20467"/>
                    <a:pt x="1810" y="24587"/>
                    <a:pt x="4775" y="27552"/>
                  </a:cubicBezTo>
                  <a:cubicBezTo>
                    <a:pt x="7692" y="30469"/>
                    <a:pt x="11740" y="32278"/>
                    <a:pt x="16193" y="32278"/>
                  </a:cubicBezTo>
                  <a:lnTo>
                    <a:pt x="115301" y="32278"/>
                  </a:lnTo>
                  <a:cubicBezTo>
                    <a:pt x="106395" y="32278"/>
                    <a:pt x="99168" y="25051"/>
                    <a:pt x="99168" y="16145"/>
                  </a:cubicBezTo>
                  <a:cubicBezTo>
                    <a:pt x="99168" y="7228"/>
                    <a:pt x="91941" y="1"/>
                    <a:pt x="83023" y="1"/>
                  </a:cubicBezTo>
                  <a:close/>
                </a:path>
              </a:pathLst>
            </a:custGeom>
            <a:solidFill>
              <a:srgbClr val="69E781"/>
            </a:solidFill>
            <a:ln>
              <a:noFill/>
            </a:ln>
          </p:spPr>
          <p:txBody>
            <a:bodyPr spcFirstLastPara="1" wrap="square" lIns="274300" tIns="91425" rIns="731500" bIns="91425" anchor="ctr" anchorCtr="0">
              <a:noAutofit/>
            </a:bodyPr>
            <a:lstStyle/>
            <a:p>
              <a:pPr marL="0" marR="0" lvl="0" indent="0" algn="ctr" rtl="0">
                <a:spcBef>
                  <a:spcPts val="0"/>
                </a:spcBef>
                <a:spcAft>
                  <a:spcPts val="0"/>
                </a:spcAft>
                <a:buNone/>
              </a:pPr>
              <a:r>
                <a:rPr lang="en-US" sz="1200">
                  <a:solidFill>
                    <a:schemeClr val="dk1"/>
                  </a:solidFill>
                  <a:latin typeface="Times New Roman"/>
                  <a:ea typeface="Times New Roman"/>
                  <a:cs typeface="Times New Roman"/>
                  <a:sym typeface="Times New Roman"/>
                </a:rPr>
                <a:t>Luyện tập</a:t>
              </a:r>
              <a:endParaRPr sz="1200">
                <a:solidFill>
                  <a:schemeClr val="dk1"/>
                </a:solidFill>
                <a:latin typeface="Times New Roman"/>
                <a:ea typeface="Times New Roman"/>
                <a:cs typeface="Times New Roman"/>
                <a:sym typeface="Times New Roman"/>
              </a:endParaRPr>
            </a:p>
          </p:txBody>
        </p:sp>
        <p:sp>
          <p:nvSpPr>
            <p:cNvPr id="941" name="Google Shape;941;p75"/>
            <p:cNvSpPr/>
            <p:nvPr/>
          </p:nvSpPr>
          <p:spPr>
            <a:xfrm>
              <a:off x="7741875" y="1605400"/>
              <a:ext cx="469425" cy="469425"/>
            </a:xfrm>
            <a:custGeom>
              <a:avLst/>
              <a:gdLst/>
              <a:ahLst/>
              <a:cxnLst/>
              <a:rect l="l" t="t" r="r" b="b"/>
              <a:pathLst>
                <a:path w="18777" h="18777" extrusionOk="0">
                  <a:moveTo>
                    <a:pt x="1" y="0"/>
                  </a:moveTo>
                  <a:lnTo>
                    <a:pt x="1" y="18776"/>
                  </a:lnTo>
                  <a:lnTo>
                    <a:pt x="18777" y="18776"/>
                  </a:lnTo>
                  <a:cubicBezTo>
                    <a:pt x="18777" y="8406"/>
                    <a:pt x="10371" y="0"/>
                    <a:pt x="1"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2" name="Google Shape;942;p75"/>
            <p:cNvSpPr/>
            <p:nvPr/>
          </p:nvSpPr>
          <p:spPr>
            <a:xfrm>
              <a:off x="7272475" y="2074800"/>
              <a:ext cx="469425" cy="469125"/>
            </a:xfrm>
            <a:custGeom>
              <a:avLst/>
              <a:gdLst/>
              <a:ahLst/>
              <a:cxnLst/>
              <a:rect l="l" t="t" r="r" b="b"/>
              <a:pathLst>
                <a:path w="18777" h="18765" extrusionOk="0">
                  <a:moveTo>
                    <a:pt x="1" y="0"/>
                  </a:moveTo>
                  <a:cubicBezTo>
                    <a:pt x="1" y="10359"/>
                    <a:pt x="8407" y="18765"/>
                    <a:pt x="18777" y="18765"/>
                  </a:cubicBezTo>
                  <a:lnTo>
                    <a:pt x="18777" y="0"/>
                  </a:lnTo>
                  <a:close/>
                </a:path>
              </a:pathLst>
            </a:custGeom>
            <a:solidFill>
              <a:srgbClr val="69E781"/>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3" name="Google Shape;943;p75"/>
            <p:cNvSpPr/>
            <p:nvPr/>
          </p:nvSpPr>
          <p:spPr>
            <a:xfrm>
              <a:off x="7338550" y="1671175"/>
              <a:ext cx="806675" cy="806975"/>
            </a:xfrm>
            <a:custGeom>
              <a:avLst/>
              <a:gdLst/>
              <a:ahLst/>
              <a:cxnLst/>
              <a:rect l="l" t="t" r="r" b="b"/>
              <a:pathLst>
                <a:path w="32267" h="32279" extrusionOk="0">
                  <a:moveTo>
                    <a:pt x="16134" y="1"/>
                  </a:moveTo>
                  <a:cubicBezTo>
                    <a:pt x="7228" y="1"/>
                    <a:pt x="1" y="7228"/>
                    <a:pt x="1" y="16145"/>
                  </a:cubicBezTo>
                  <a:cubicBezTo>
                    <a:pt x="1" y="25051"/>
                    <a:pt x="7228" y="32278"/>
                    <a:pt x="16134" y="32278"/>
                  </a:cubicBezTo>
                  <a:cubicBezTo>
                    <a:pt x="25052" y="32278"/>
                    <a:pt x="32267" y="25051"/>
                    <a:pt x="32267" y="16145"/>
                  </a:cubicBezTo>
                  <a:cubicBezTo>
                    <a:pt x="32267" y="7228"/>
                    <a:pt x="25052" y="1"/>
                    <a:pt x="1613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4" name="Google Shape;944;p75"/>
            <p:cNvSpPr/>
            <p:nvPr/>
          </p:nvSpPr>
          <p:spPr>
            <a:xfrm>
              <a:off x="7446600" y="1779525"/>
              <a:ext cx="590575" cy="590275"/>
            </a:xfrm>
            <a:custGeom>
              <a:avLst/>
              <a:gdLst/>
              <a:ahLst/>
              <a:cxnLst/>
              <a:rect l="l" t="t" r="r" b="b"/>
              <a:pathLst>
                <a:path w="23623" h="23611" extrusionOk="0">
                  <a:moveTo>
                    <a:pt x="11812" y="0"/>
                  </a:moveTo>
                  <a:cubicBezTo>
                    <a:pt x="5287" y="0"/>
                    <a:pt x="1" y="5287"/>
                    <a:pt x="1" y="11811"/>
                  </a:cubicBezTo>
                  <a:cubicBezTo>
                    <a:pt x="1" y="18324"/>
                    <a:pt x="5287" y="23610"/>
                    <a:pt x="11812" y="23610"/>
                  </a:cubicBezTo>
                  <a:cubicBezTo>
                    <a:pt x="18336" y="23610"/>
                    <a:pt x="23623" y="18324"/>
                    <a:pt x="23623" y="11811"/>
                  </a:cubicBezTo>
                  <a:cubicBezTo>
                    <a:pt x="23623" y="5287"/>
                    <a:pt x="18336" y="0"/>
                    <a:pt x="11812" y="0"/>
                  </a:cubicBezTo>
                  <a:close/>
                </a:path>
              </a:pathLst>
            </a:custGeom>
            <a:solidFill>
              <a:srgbClr val="69E781"/>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02</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945" name="Google Shape;945;p75"/>
          <p:cNvGrpSpPr/>
          <p:nvPr/>
        </p:nvGrpSpPr>
        <p:grpSpPr>
          <a:xfrm>
            <a:off x="3771690" y="3849394"/>
            <a:ext cx="3351925" cy="938525"/>
            <a:chOff x="4860575" y="2599575"/>
            <a:chExt cx="3351925" cy="938525"/>
          </a:xfrm>
        </p:grpSpPr>
        <p:sp>
          <p:nvSpPr>
            <p:cNvPr id="946" name="Google Shape;946;p75"/>
            <p:cNvSpPr/>
            <p:nvPr/>
          </p:nvSpPr>
          <p:spPr>
            <a:xfrm>
              <a:off x="5329975" y="2665350"/>
              <a:ext cx="2882525" cy="806975"/>
            </a:xfrm>
            <a:custGeom>
              <a:avLst/>
              <a:gdLst/>
              <a:ahLst/>
              <a:cxnLst/>
              <a:rect l="l" t="t" r="r" b="b"/>
              <a:pathLst>
                <a:path w="115301" h="32279" extrusionOk="0">
                  <a:moveTo>
                    <a:pt x="32278" y="0"/>
                  </a:moveTo>
                  <a:cubicBezTo>
                    <a:pt x="23361" y="0"/>
                    <a:pt x="16133" y="7227"/>
                    <a:pt x="16133" y="16145"/>
                  </a:cubicBezTo>
                  <a:cubicBezTo>
                    <a:pt x="16133" y="25051"/>
                    <a:pt x="8918" y="32278"/>
                    <a:pt x="1" y="32278"/>
                  </a:cubicBezTo>
                  <a:lnTo>
                    <a:pt x="99108" y="32278"/>
                  </a:lnTo>
                  <a:cubicBezTo>
                    <a:pt x="103561" y="32278"/>
                    <a:pt x="107609" y="30468"/>
                    <a:pt x="110526" y="27551"/>
                  </a:cubicBezTo>
                  <a:cubicBezTo>
                    <a:pt x="113491" y="24587"/>
                    <a:pt x="115301" y="20467"/>
                    <a:pt x="115253" y="15931"/>
                  </a:cubicBezTo>
                  <a:cubicBezTo>
                    <a:pt x="115134" y="7037"/>
                    <a:pt x="107597" y="0"/>
                    <a:pt x="98691" y="0"/>
                  </a:cubicBezTo>
                  <a:close/>
                </a:path>
              </a:pathLst>
            </a:custGeom>
            <a:solidFill>
              <a:srgbClr val="4949E7"/>
            </a:solidFill>
            <a:ln>
              <a:noFill/>
            </a:ln>
          </p:spPr>
          <p:txBody>
            <a:bodyPr spcFirstLastPara="1" wrap="square" lIns="731500" tIns="91425" rIns="274300" bIns="91425" anchor="ctr" anchorCtr="0">
              <a:noAutofit/>
            </a:bodyPr>
            <a:lstStyle/>
            <a:p>
              <a:pPr marL="0" marR="0" lvl="0" indent="0" algn="ctr" rtl="0">
                <a:spcBef>
                  <a:spcPts val="0"/>
                </a:spcBef>
                <a:spcAft>
                  <a:spcPts val="0"/>
                </a:spcAft>
                <a:buNone/>
              </a:pPr>
              <a:r>
                <a:rPr lang="en-US" sz="1200">
                  <a:solidFill>
                    <a:srgbClr val="FF0000"/>
                  </a:solidFill>
                  <a:latin typeface="Times New Roman"/>
                  <a:ea typeface="Times New Roman"/>
                  <a:cs typeface="Times New Roman"/>
                  <a:sym typeface="Times New Roman"/>
                </a:rPr>
                <a:t>Vận dụng</a:t>
              </a:r>
              <a:endParaRPr sz="1200">
                <a:solidFill>
                  <a:srgbClr val="FF0000"/>
                </a:solidFill>
                <a:latin typeface="Times New Roman"/>
                <a:ea typeface="Times New Roman"/>
                <a:cs typeface="Times New Roman"/>
                <a:sym typeface="Times New Roman"/>
              </a:endParaRPr>
            </a:p>
          </p:txBody>
        </p:sp>
        <p:sp>
          <p:nvSpPr>
            <p:cNvPr id="947" name="Google Shape;947;p75"/>
            <p:cNvSpPr/>
            <p:nvPr/>
          </p:nvSpPr>
          <p:spPr>
            <a:xfrm>
              <a:off x="4860575" y="2599575"/>
              <a:ext cx="469425" cy="469125"/>
            </a:xfrm>
            <a:custGeom>
              <a:avLst/>
              <a:gdLst/>
              <a:ahLst/>
              <a:cxnLst/>
              <a:rect l="l" t="t" r="r" b="b"/>
              <a:pathLst>
                <a:path w="18777" h="18765" extrusionOk="0">
                  <a:moveTo>
                    <a:pt x="18777" y="0"/>
                  </a:moveTo>
                  <a:cubicBezTo>
                    <a:pt x="8406" y="0"/>
                    <a:pt x="0" y="8406"/>
                    <a:pt x="0" y="18764"/>
                  </a:cubicBezTo>
                  <a:lnTo>
                    <a:pt x="18777" y="18764"/>
                  </a:lnTo>
                  <a:lnTo>
                    <a:pt x="18777" y="0"/>
                  </a:ln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8" name="Google Shape;948;p75"/>
            <p:cNvSpPr/>
            <p:nvPr/>
          </p:nvSpPr>
          <p:spPr>
            <a:xfrm>
              <a:off x="5329975" y="3068675"/>
              <a:ext cx="469425" cy="469425"/>
            </a:xfrm>
            <a:custGeom>
              <a:avLst/>
              <a:gdLst/>
              <a:ahLst/>
              <a:cxnLst/>
              <a:rect l="l" t="t" r="r" b="b"/>
              <a:pathLst>
                <a:path w="18777" h="18777" extrusionOk="0">
                  <a:moveTo>
                    <a:pt x="1" y="0"/>
                  </a:moveTo>
                  <a:lnTo>
                    <a:pt x="1" y="18776"/>
                  </a:lnTo>
                  <a:cubicBezTo>
                    <a:pt x="10371" y="18776"/>
                    <a:pt x="18777" y="10371"/>
                    <a:pt x="18777"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49" name="Google Shape;949;p75"/>
            <p:cNvSpPr/>
            <p:nvPr/>
          </p:nvSpPr>
          <p:spPr>
            <a:xfrm>
              <a:off x="4926650" y="2665350"/>
              <a:ext cx="806675" cy="806975"/>
            </a:xfrm>
            <a:custGeom>
              <a:avLst/>
              <a:gdLst/>
              <a:ahLst/>
              <a:cxnLst/>
              <a:rect l="l" t="t" r="r" b="b"/>
              <a:pathLst>
                <a:path w="32267" h="32279" extrusionOk="0">
                  <a:moveTo>
                    <a:pt x="16134" y="0"/>
                  </a:moveTo>
                  <a:cubicBezTo>
                    <a:pt x="7216" y="0"/>
                    <a:pt x="1" y="7227"/>
                    <a:pt x="1" y="16133"/>
                  </a:cubicBezTo>
                  <a:cubicBezTo>
                    <a:pt x="1" y="25051"/>
                    <a:pt x="7216" y="32278"/>
                    <a:pt x="16134" y="32278"/>
                  </a:cubicBezTo>
                  <a:cubicBezTo>
                    <a:pt x="25051" y="32278"/>
                    <a:pt x="32266" y="25051"/>
                    <a:pt x="32266" y="16133"/>
                  </a:cubicBezTo>
                  <a:cubicBezTo>
                    <a:pt x="32266" y="7227"/>
                    <a:pt x="25051" y="0"/>
                    <a:pt x="161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950" name="Google Shape;950;p75"/>
            <p:cNvSpPr/>
            <p:nvPr/>
          </p:nvSpPr>
          <p:spPr>
            <a:xfrm>
              <a:off x="5034700" y="2773700"/>
              <a:ext cx="590575" cy="590275"/>
            </a:xfrm>
            <a:custGeom>
              <a:avLst/>
              <a:gdLst/>
              <a:ahLst/>
              <a:cxnLst/>
              <a:rect l="l" t="t" r="r" b="b"/>
              <a:pathLst>
                <a:path w="23623" h="23611" extrusionOk="0">
                  <a:moveTo>
                    <a:pt x="11812" y="0"/>
                  </a:moveTo>
                  <a:cubicBezTo>
                    <a:pt x="5287" y="0"/>
                    <a:pt x="1" y="5287"/>
                    <a:pt x="1" y="11799"/>
                  </a:cubicBezTo>
                  <a:cubicBezTo>
                    <a:pt x="1" y="18324"/>
                    <a:pt x="5287" y="23610"/>
                    <a:pt x="11812" y="23610"/>
                  </a:cubicBezTo>
                  <a:cubicBezTo>
                    <a:pt x="18336" y="23610"/>
                    <a:pt x="23623" y="18324"/>
                    <a:pt x="23623" y="11799"/>
                  </a:cubicBezTo>
                  <a:cubicBezTo>
                    <a:pt x="23623" y="5287"/>
                    <a:pt x="18336" y="0"/>
                    <a:pt x="11812" y="0"/>
                  </a:cubicBezTo>
                  <a:close/>
                </a:path>
              </a:pathLst>
            </a:custGeom>
            <a:solidFill>
              <a:srgbClr val="4949E7"/>
            </a:solidFill>
            <a:ln>
              <a:noFill/>
            </a:ln>
          </p:spPr>
          <p:txBody>
            <a:bodyPr spcFirstLastPara="1" wrap="square" lIns="91425" tIns="91425" rIns="91425" bIns="91425" anchor="ctr" anchorCtr="0">
              <a:noAutofit/>
            </a:bodyPr>
            <a:lstStyle/>
            <a:p>
              <a:pPr marL="0" marR="0" lvl="0" indent="0" algn="ctr" rtl="0">
                <a:spcBef>
                  <a:spcPts val="0"/>
                </a:spcBef>
                <a:spcAft>
                  <a:spcPts val="0"/>
                </a:spcAft>
                <a:buNone/>
              </a:pPr>
              <a:r>
                <a:rPr lang="en-US" sz="2500">
                  <a:solidFill>
                    <a:srgbClr val="FFFFFF"/>
                  </a:solidFill>
                  <a:latin typeface="Fira Sans Extra Condensed Medium"/>
                  <a:ea typeface="Fira Sans Extra Condensed Medium"/>
                  <a:cs typeface="Fira Sans Extra Condensed Medium"/>
                  <a:sym typeface="Fira Sans Extra Condensed Medium"/>
                </a:rPr>
                <a:t>03</a:t>
              </a:r>
              <a:endParaRPr sz="2500">
                <a:solidFill>
                  <a:srgbClr val="FFFFFF"/>
                </a:solidFill>
                <a:latin typeface="Fira Sans Extra Condensed Medium"/>
                <a:ea typeface="Fira Sans Extra Condensed Medium"/>
                <a:cs typeface="Fira Sans Extra Condensed Medium"/>
                <a:sym typeface="Fira Sans Extra Condensed Medium"/>
              </a:endParaRPr>
            </a:p>
          </p:txBody>
        </p:sp>
      </p:grpSp>
      <p:grpSp>
        <p:nvGrpSpPr>
          <p:cNvPr id="951" name="Google Shape;951;p75"/>
          <p:cNvGrpSpPr/>
          <p:nvPr/>
        </p:nvGrpSpPr>
        <p:grpSpPr>
          <a:xfrm>
            <a:off x="435359" y="53016"/>
            <a:ext cx="8736407" cy="569125"/>
            <a:chOff x="-1333284" y="-545363"/>
            <a:chExt cx="11842696" cy="1517665"/>
          </a:xfrm>
        </p:grpSpPr>
        <p:sp>
          <p:nvSpPr>
            <p:cNvPr id="952" name="Google Shape;952;p75"/>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5"/>
            <p:cNvSpPr txBox="1"/>
            <p:nvPr/>
          </p:nvSpPr>
          <p:spPr>
            <a:xfrm>
              <a:off x="-1019570" y="-258238"/>
              <a:ext cx="10744698" cy="116271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grpSp>
        <p:nvGrpSpPr>
          <p:cNvPr id="954" name="Google Shape;954;p75"/>
          <p:cNvGrpSpPr/>
          <p:nvPr/>
        </p:nvGrpSpPr>
        <p:grpSpPr>
          <a:xfrm>
            <a:off x="230004" y="1883669"/>
            <a:ext cx="2884459" cy="2257901"/>
            <a:chOff x="0" y="-152400"/>
            <a:chExt cx="2736251" cy="2736251"/>
          </a:xfrm>
        </p:grpSpPr>
        <p:pic>
          <p:nvPicPr>
            <p:cNvPr id="955" name="Google Shape;955;p75" descr="Hình ảnh Treo Bảng Gỗ Bảng Hiệu Gỗ Bảng Hiệu Dễ Thương Bảng Hiệu PNG , Ký  Tên, Treo Bảng Gỗ, Bảng Hiệu Gỗ PNG miễn phí tải tập tin PSDComment và"/>
            <p:cNvPicPr preferRelativeResize="0"/>
            <p:nvPr/>
          </p:nvPicPr>
          <p:blipFill rotWithShape="1">
            <a:blip r:embed="rId3">
              <a:alphaModFix/>
            </a:blip>
            <a:srcRect/>
            <a:stretch/>
          </p:blipFill>
          <p:spPr>
            <a:xfrm>
              <a:off x="0" y="-152400"/>
              <a:ext cx="2736251" cy="2736251"/>
            </a:xfrm>
            <a:prstGeom prst="rect">
              <a:avLst/>
            </a:prstGeom>
            <a:noFill/>
            <a:ln>
              <a:noFill/>
            </a:ln>
          </p:spPr>
        </p:pic>
        <p:sp>
          <p:nvSpPr>
            <p:cNvPr id="956" name="Google Shape;956;p75"/>
            <p:cNvSpPr txBox="1"/>
            <p:nvPr/>
          </p:nvSpPr>
          <p:spPr>
            <a:xfrm>
              <a:off x="492494" y="1100030"/>
              <a:ext cx="1751262" cy="89515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100" b="1">
                  <a:solidFill>
                    <a:schemeClr val="dk1"/>
                  </a:solidFill>
                  <a:latin typeface="Arial"/>
                  <a:ea typeface="Arial"/>
                  <a:cs typeface="Arial"/>
                  <a:sym typeface="Arial"/>
                </a:rPr>
                <a:t>NỘI DUNG BÀI HỌC</a:t>
              </a:r>
              <a:endParaRPr/>
            </a:p>
          </p:txBody>
        </p:sp>
      </p:grpSp>
      <p:sp>
        <p:nvSpPr>
          <p:cNvPr id="957" name="Google Shape;957;p75"/>
          <p:cNvSpPr txBox="1"/>
          <p:nvPr/>
        </p:nvSpPr>
        <p:spPr>
          <a:xfrm>
            <a:off x="212324" y="861477"/>
            <a:ext cx="52353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IV. Ý NGHĨA PHƯƠNG TRÌNH HÓA HỌC</a:t>
            </a:r>
            <a:endParaRPr sz="1800" b="1">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33"/>
                                        </p:tgtEl>
                                        <p:attrNameLst>
                                          <p:attrName>style.visibility</p:attrName>
                                        </p:attrNameLst>
                                      </p:cBhvr>
                                      <p:to>
                                        <p:strVal val="visible"/>
                                      </p:to>
                                    </p:set>
                                    <p:animEffect transition="in" filter="fade">
                                      <p:cBhvr>
                                        <p:cTn id="7" dur="500"/>
                                        <p:tgtEl>
                                          <p:spTgt spid="933"/>
                                        </p:tgtEl>
                                      </p:cBhvr>
                                    </p:animEffect>
                                  </p:childTnLst>
                                </p:cTn>
                              </p:par>
                              <p:par>
                                <p:cTn id="8" presetID="10" presetClass="entr" presetSubtype="0" fill="hold"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fade">
                                      <p:cBhvr>
                                        <p:cTn id="10" dur="500"/>
                                        <p:tgtEl>
                                          <p:spTgt spid="939"/>
                                        </p:tgtEl>
                                      </p:cBhvr>
                                    </p:animEffect>
                                  </p:childTnLst>
                                </p:cTn>
                              </p:par>
                              <p:par>
                                <p:cTn id="11" presetID="10" presetClass="entr" presetSubtype="0" fill="hold" nodeType="withEffect">
                                  <p:stCondLst>
                                    <p:cond delay="0"/>
                                  </p:stCondLst>
                                  <p:childTnLst>
                                    <p:set>
                                      <p:cBhvr>
                                        <p:cTn id="12" dur="1" fill="hold">
                                          <p:stCondLst>
                                            <p:cond delay="0"/>
                                          </p:stCondLst>
                                        </p:cTn>
                                        <p:tgtEl>
                                          <p:spTgt spid="945"/>
                                        </p:tgtEl>
                                        <p:attrNameLst>
                                          <p:attrName>style.visibility</p:attrName>
                                        </p:attrNameLst>
                                      </p:cBhvr>
                                      <p:to>
                                        <p:strVal val="visible"/>
                                      </p:to>
                                    </p:set>
                                    <p:animEffect transition="in" filter="fade">
                                      <p:cBhvr>
                                        <p:cTn id="13" dur="500"/>
                                        <p:tgtEl>
                                          <p:spTgt spid="945"/>
                                        </p:tgtEl>
                                      </p:cBhvr>
                                    </p:animEffect>
                                  </p:childTnLst>
                                </p:cTn>
                              </p:par>
                              <p:par>
                                <p:cTn id="14" presetID="10" presetClass="entr" presetSubtype="0" fill="hold" nodeType="withEffect">
                                  <p:stCondLst>
                                    <p:cond delay="0"/>
                                  </p:stCondLst>
                                  <p:childTnLst>
                                    <p:set>
                                      <p:cBhvr>
                                        <p:cTn id="15" dur="1" fill="hold">
                                          <p:stCondLst>
                                            <p:cond delay="0"/>
                                          </p:stCondLst>
                                        </p:cTn>
                                        <p:tgtEl>
                                          <p:spTgt spid="954"/>
                                        </p:tgtEl>
                                        <p:attrNameLst>
                                          <p:attrName>style.visibility</p:attrName>
                                        </p:attrNameLst>
                                      </p:cBhvr>
                                      <p:to>
                                        <p:strVal val="visible"/>
                                      </p:to>
                                    </p:set>
                                    <p:animEffect transition="in" filter="fade">
                                      <p:cBhvr>
                                        <p:cTn id="16" dur="500"/>
                                        <p:tgtEl>
                                          <p:spTgt spid="9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76"/>
          <p:cNvSpPr txBox="1"/>
          <p:nvPr/>
        </p:nvSpPr>
        <p:spPr>
          <a:xfrm>
            <a:off x="221671" y="834534"/>
            <a:ext cx="8763000" cy="3416320"/>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400">
                <a:solidFill>
                  <a:schemeClr val="dk1"/>
                </a:solidFill>
                <a:latin typeface="Arial"/>
                <a:ea typeface="Arial"/>
                <a:cs typeface="Arial"/>
                <a:sym typeface="Arial"/>
              </a:rPr>
              <a:t>1/ Trong phương trình  phản ứng:</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2H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2H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O</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Hãy cho biết </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a/ Tên chất tham gia? Tên chất sản phẩm?</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b/ Tỉ lệ số nguyên tử, số phân tử của các chất trong phản ứng trên? Ý nghĩa của tỉ lệ đó?</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c/ Tỉ lệ số nguyên tử, số phân tử của 1 cặp chất (tùy chọn) trong phản ứng trên?</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d/ Nhận xét tỉ lệ các chất và tỉ lệ số các chất?</a:t>
            </a:r>
            <a:endParaRPr/>
          </a:p>
        </p:txBody>
      </p:sp>
      <p:grpSp>
        <p:nvGrpSpPr>
          <p:cNvPr id="963" name="Google Shape;963;p76"/>
          <p:cNvGrpSpPr/>
          <p:nvPr/>
        </p:nvGrpSpPr>
        <p:grpSpPr>
          <a:xfrm>
            <a:off x="2320634" y="120363"/>
            <a:ext cx="4565073" cy="538434"/>
            <a:chOff x="0" y="0"/>
            <a:chExt cx="9512334" cy="1517665"/>
          </a:xfrm>
        </p:grpSpPr>
        <p:sp>
          <p:nvSpPr>
            <p:cNvPr id="964" name="Google Shape;964;p76"/>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965" name="Google Shape;965;p76"/>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4</a:t>
              </a:r>
              <a:endParaRPr sz="2000" b="1">
                <a:solidFill>
                  <a:schemeClr val="dk1"/>
                </a:solidFill>
                <a:latin typeface="Times New Roman"/>
                <a:ea typeface="Times New Roman"/>
                <a:cs typeface="Times New Roman"/>
                <a:sym typeface="Times New Roman"/>
              </a:endParaRPr>
            </a:p>
          </p:txBody>
        </p:sp>
      </p:grpSp>
      <p:pic>
        <p:nvPicPr>
          <p:cNvPr id="966" name="Google Shape;966;p76"/>
          <p:cNvPicPr preferRelativeResize="0"/>
          <p:nvPr/>
        </p:nvPicPr>
        <p:blipFill rotWithShape="1">
          <a:blip r:embed="rId3">
            <a:alphaModFix/>
          </a:blip>
          <a:srcRect/>
          <a:stretch/>
        </p:blipFill>
        <p:spPr>
          <a:xfrm>
            <a:off x="2830673" y="1317569"/>
            <a:ext cx="522478" cy="276606"/>
          </a:xfrm>
          <a:prstGeom prst="rect">
            <a:avLst/>
          </a:prstGeom>
          <a:noFill/>
          <a:ln>
            <a:noFill/>
          </a:ln>
        </p:spPr>
      </p:pic>
    </p:spTree>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970"/>
        <p:cNvGrpSpPr/>
        <p:nvPr/>
      </p:nvGrpSpPr>
      <p:grpSpPr>
        <a:xfrm>
          <a:off x="0" y="0"/>
          <a:ext cx="0" cy="0"/>
          <a:chOff x="0" y="0"/>
          <a:chExt cx="0" cy="0"/>
        </a:xfrm>
      </p:grpSpPr>
      <p:sp>
        <p:nvSpPr>
          <p:cNvPr id="971" name="Google Shape;971;p77"/>
          <p:cNvSpPr/>
          <p:nvPr/>
        </p:nvSpPr>
        <p:spPr>
          <a:xfrm>
            <a:off x="383691" y="2030245"/>
            <a:ext cx="7229960" cy="3014736"/>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1/ a/ Chất tham gia: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Chất sản phẩm: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O</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b/ Tỉ lệ số phân tử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 số phân tử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 số phân tử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O = 2:1:2</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c/ Cứ 2 phân tử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tác dụng với 1 phân tử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Cứ 2 phân tử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tham gia phản ứng tạo ra 2 phân tử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O</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Cứ 1 phân tử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tham gia phản ứng tạo ra 2 phân tử H</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O</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d/ Tỉ lệ này bằng đúng tỉ lệ hệ số của mỗi chất trong phương trình hóa học.</a:t>
            </a:r>
            <a:endParaRPr sz="2000">
              <a:solidFill>
                <a:schemeClr val="dk1"/>
              </a:solidFill>
              <a:latin typeface="Times New Roman"/>
              <a:ea typeface="Times New Roman"/>
              <a:cs typeface="Times New Roman"/>
              <a:sym typeface="Times New Roman"/>
            </a:endParaRPr>
          </a:p>
        </p:txBody>
      </p:sp>
      <p:sp>
        <p:nvSpPr>
          <p:cNvPr id="972" name="Google Shape;972;p77"/>
          <p:cNvSpPr txBox="1"/>
          <p:nvPr/>
        </p:nvSpPr>
        <p:spPr>
          <a:xfrm>
            <a:off x="285104" y="340936"/>
            <a:ext cx="223202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PTHH:</a:t>
            </a:r>
            <a:endParaRPr sz="2400" b="1">
              <a:solidFill>
                <a:schemeClr val="dk1"/>
              </a:solidFill>
              <a:latin typeface="Arial"/>
              <a:ea typeface="Arial"/>
              <a:cs typeface="Arial"/>
              <a:sym typeface="Arial"/>
            </a:endParaRPr>
          </a:p>
        </p:txBody>
      </p:sp>
      <p:grpSp>
        <p:nvGrpSpPr>
          <p:cNvPr id="973" name="Google Shape;973;p77"/>
          <p:cNvGrpSpPr/>
          <p:nvPr/>
        </p:nvGrpSpPr>
        <p:grpSpPr>
          <a:xfrm>
            <a:off x="383691" y="798136"/>
            <a:ext cx="6480175" cy="649287"/>
            <a:chOff x="748" y="3339"/>
            <a:chExt cx="4082" cy="409"/>
          </a:xfrm>
        </p:grpSpPr>
        <p:sp>
          <p:nvSpPr>
            <p:cNvPr id="974" name="Google Shape;974;p77"/>
            <p:cNvSpPr/>
            <p:nvPr/>
          </p:nvSpPr>
          <p:spPr>
            <a:xfrm>
              <a:off x="748" y="3339"/>
              <a:ext cx="4082" cy="40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3200"/>
                <a:buFont typeface="Arial"/>
                <a:buNone/>
              </a:pPr>
              <a:r>
                <a:rPr lang="en-US" sz="3200">
                  <a:solidFill>
                    <a:schemeClr val="hlink"/>
                  </a:solidFill>
                  <a:latin typeface="Arial"/>
                  <a:ea typeface="Arial"/>
                  <a:cs typeface="Arial"/>
                  <a:sym typeface="Arial"/>
                </a:rPr>
                <a:t>   </a:t>
              </a:r>
              <a:r>
                <a:rPr lang="en-US" sz="3200">
                  <a:solidFill>
                    <a:srgbClr val="FF0066"/>
                  </a:solidFill>
                  <a:latin typeface="Arial"/>
                  <a:ea typeface="Arial"/>
                  <a:cs typeface="Arial"/>
                  <a:sym typeface="Arial"/>
                </a:rPr>
                <a:t>2</a:t>
              </a:r>
              <a:r>
                <a:rPr lang="en-US" sz="3200">
                  <a:solidFill>
                    <a:schemeClr val="hlink"/>
                  </a:solidFill>
                  <a:latin typeface="Arial"/>
                  <a:ea typeface="Arial"/>
                  <a:cs typeface="Arial"/>
                  <a:sym typeface="Arial"/>
                </a:rPr>
                <a:t>H</a:t>
              </a:r>
              <a:r>
                <a:rPr lang="en-US" sz="3200" baseline="-25000">
                  <a:solidFill>
                    <a:schemeClr val="hlink"/>
                  </a:solidFill>
                  <a:latin typeface="Arial"/>
                  <a:ea typeface="Arial"/>
                  <a:cs typeface="Arial"/>
                  <a:sym typeface="Arial"/>
                </a:rPr>
                <a:t>2  </a:t>
              </a:r>
              <a:r>
                <a:rPr lang="en-US" sz="3200">
                  <a:solidFill>
                    <a:schemeClr val="hlink"/>
                  </a:solidFill>
                  <a:latin typeface="Arial"/>
                  <a:ea typeface="Arial"/>
                  <a:cs typeface="Arial"/>
                  <a:sym typeface="Arial"/>
                </a:rPr>
                <a:t>+ O</a:t>
              </a:r>
              <a:r>
                <a:rPr lang="en-US" sz="3200" baseline="-25000">
                  <a:solidFill>
                    <a:schemeClr val="hlink"/>
                  </a:solidFill>
                  <a:latin typeface="Arial"/>
                  <a:ea typeface="Arial"/>
                  <a:cs typeface="Arial"/>
                  <a:sym typeface="Arial"/>
                </a:rPr>
                <a:t>2                 </a:t>
              </a:r>
              <a:r>
                <a:rPr lang="en-US" sz="3200">
                  <a:solidFill>
                    <a:schemeClr val="hlink"/>
                  </a:solidFill>
                  <a:latin typeface="Arial"/>
                  <a:ea typeface="Arial"/>
                  <a:cs typeface="Arial"/>
                  <a:sym typeface="Arial"/>
                </a:rPr>
                <a:t>  </a:t>
              </a:r>
              <a:r>
                <a:rPr lang="en-US" sz="3200">
                  <a:solidFill>
                    <a:srgbClr val="FF0066"/>
                  </a:solidFill>
                  <a:latin typeface="Arial"/>
                  <a:ea typeface="Arial"/>
                  <a:cs typeface="Arial"/>
                  <a:sym typeface="Arial"/>
                </a:rPr>
                <a:t>2</a:t>
              </a:r>
              <a:r>
                <a:rPr lang="en-US" sz="3200">
                  <a:solidFill>
                    <a:schemeClr val="hlink"/>
                  </a:solidFill>
                  <a:latin typeface="Arial"/>
                  <a:ea typeface="Arial"/>
                  <a:cs typeface="Arial"/>
                  <a:sym typeface="Arial"/>
                </a:rPr>
                <a:t>H</a:t>
              </a:r>
              <a:r>
                <a:rPr lang="en-US" sz="3200" baseline="-25000">
                  <a:solidFill>
                    <a:schemeClr val="hlink"/>
                  </a:solidFill>
                  <a:latin typeface="Arial"/>
                  <a:ea typeface="Arial"/>
                  <a:cs typeface="Arial"/>
                  <a:sym typeface="Arial"/>
                </a:rPr>
                <a:t>2</a:t>
              </a:r>
              <a:r>
                <a:rPr lang="en-US" sz="3200">
                  <a:solidFill>
                    <a:schemeClr val="hlink"/>
                  </a:solidFill>
                  <a:latin typeface="Arial"/>
                  <a:ea typeface="Arial"/>
                  <a:cs typeface="Arial"/>
                  <a:sym typeface="Arial"/>
                </a:rPr>
                <a:t>O</a:t>
              </a:r>
              <a:endParaRPr sz="3200">
                <a:solidFill>
                  <a:schemeClr val="hlink"/>
                </a:solidFill>
                <a:latin typeface="Arial"/>
                <a:ea typeface="Arial"/>
                <a:cs typeface="Arial"/>
                <a:sym typeface="Arial"/>
              </a:endParaRPr>
            </a:p>
          </p:txBody>
        </p:sp>
        <p:grpSp>
          <p:nvGrpSpPr>
            <p:cNvPr id="975" name="Google Shape;975;p77"/>
            <p:cNvGrpSpPr/>
            <p:nvPr/>
          </p:nvGrpSpPr>
          <p:grpSpPr>
            <a:xfrm>
              <a:off x="2263" y="3400"/>
              <a:ext cx="570" cy="231"/>
              <a:chOff x="2354" y="3144"/>
              <a:chExt cx="570" cy="231"/>
            </a:xfrm>
          </p:grpSpPr>
          <p:sp>
            <p:nvSpPr>
              <p:cNvPr id="976" name="Google Shape;976;p77"/>
              <p:cNvSpPr txBox="1"/>
              <p:nvPr/>
            </p:nvSpPr>
            <p:spPr>
              <a:xfrm>
                <a:off x="2476" y="3144"/>
                <a:ext cx="44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dk1"/>
                    </a:solidFill>
                    <a:latin typeface="Arial"/>
                    <a:ea typeface="Arial"/>
                    <a:cs typeface="Arial"/>
                    <a:sym typeface="Arial"/>
                  </a:rPr>
                  <a:t>t</a:t>
                </a:r>
                <a:r>
                  <a:rPr lang="en-US" sz="1700" baseline="30000">
                    <a:solidFill>
                      <a:schemeClr val="dk1"/>
                    </a:solidFill>
                    <a:latin typeface="Arial"/>
                    <a:ea typeface="Arial"/>
                    <a:cs typeface="Arial"/>
                    <a:sym typeface="Arial"/>
                  </a:rPr>
                  <a:t>0</a:t>
                </a:r>
                <a:endParaRPr/>
              </a:p>
            </p:txBody>
          </p:sp>
          <p:cxnSp>
            <p:nvCxnSpPr>
              <p:cNvPr id="977" name="Google Shape;977;p77"/>
              <p:cNvCxnSpPr/>
              <p:nvPr/>
            </p:nvCxnSpPr>
            <p:spPr>
              <a:xfrm>
                <a:off x="2354" y="3339"/>
                <a:ext cx="468" cy="0"/>
              </a:xfrm>
              <a:prstGeom prst="straightConnector1">
                <a:avLst/>
              </a:prstGeom>
              <a:noFill/>
              <a:ln w="9525" cap="flat" cmpd="sng">
                <a:solidFill>
                  <a:srgbClr val="000000"/>
                </a:solidFill>
                <a:prstDash val="solid"/>
                <a:round/>
                <a:headEnd type="none" w="med" len="med"/>
                <a:tailEnd type="triangle" w="med" len="med"/>
              </a:ln>
            </p:spPr>
          </p:cxnSp>
        </p:grpSp>
      </p:grpSp>
      <p:sp>
        <p:nvSpPr>
          <p:cNvPr id="978" name="Google Shape;978;p77"/>
          <p:cNvSpPr txBox="1"/>
          <p:nvPr/>
        </p:nvSpPr>
        <p:spPr>
          <a:xfrm>
            <a:off x="0" y="1380958"/>
            <a:ext cx="5749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Tỉ lệ:  2           1                      2</a:t>
            </a:r>
            <a:endParaRPr sz="2400" b="1">
              <a:solidFill>
                <a:schemeClr val="dk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grpSp>
        <p:nvGrpSpPr>
          <p:cNvPr id="983" name="Google Shape;983;p78"/>
          <p:cNvGrpSpPr/>
          <p:nvPr/>
        </p:nvGrpSpPr>
        <p:grpSpPr>
          <a:xfrm>
            <a:off x="435359" y="53016"/>
            <a:ext cx="8736407" cy="569125"/>
            <a:chOff x="-1333284" y="-545363"/>
            <a:chExt cx="11842696" cy="1517665"/>
          </a:xfrm>
        </p:grpSpPr>
        <p:sp>
          <p:nvSpPr>
            <p:cNvPr id="984" name="Google Shape;984;p78"/>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8"/>
            <p:cNvSpPr txBox="1"/>
            <p:nvPr/>
          </p:nvSpPr>
          <p:spPr>
            <a:xfrm>
              <a:off x="-1019570" y="-258238"/>
              <a:ext cx="10744698" cy="1162711"/>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BÀI 3: PHƯƠNG TRÌNH HÓA HỌC (T3)</a:t>
              </a:r>
              <a:endParaRPr sz="2400">
                <a:solidFill>
                  <a:srgbClr val="FFFFFF"/>
                </a:solidFill>
                <a:latin typeface="Comic Sans MS"/>
                <a:ea typeface="Comic Sans MS"/>
                <a:cs typeface="Comic Sans MS"/>
                <a:sym typeface="Comic Sans MS"/>
              </a:endParaRPr>
            </a:p>
          </p:txBody>
        </p:sp>
      </p:grpSp>
      <p:sp>
        <p:nvSpPr>
          <p:cNvPr id="986" name="Google Shape;986;p78"/>
          <p:cNvSpPr txBox="1"/>
          <p:nvPr/>
        </p:nvSpPr>
        <p:spPr>
          <a:xfrm>
            <a:off x="212324" y="861477"/>
            <a:ext cx="5235329"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IV. Ý NGHĨA PHƯƠNG TRÌNH HÓA HỌC</a:t>
            </a:r>
            <a:endParaRPr sz="1800" b="1">
              <a:solidFill>
                <a:schemeClr val="dk1"/>
              </a:solidFill>
              <a:latin typeface="Times New Roman"/>
              <a:ea typeface="Times New Roman"/>
              <a:cs typeface="Times New Roman"/>
              <a:sym typeface="Times New Roman"/>
            </a:endParaRPr>
          </a:p>
        </p:txBody>
      </p:sp>
      <p:sp>
        <p:nvSpPr>
          <p:cNvPr id="987" name="Google Shape;987;p78"/>
          <p:cNvSpPr/>
          <p:nvPr/>
        </p:nvSpPr>
        <p:spPr>
          <a:xfrm>
            <a:off x="0" y="1470145"/>
            <a:ext cx="8713788" cy="2210702"/>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2400"/>
              <a:buFont typeface="Arial"/>
              <a:buNone/>
            </a:pPr>
            <a:r>
              <a:rPr lang="en-US" sz="2400" b="1">
                <a:solidFill>
                  <a:schemeClr val="hlink"/>
                </a:solidFill>
                <a:latin typeface="Arial"/>
                <a:ea typeface="Arial"/>
                <a:cs typeface="Arial"/>
                <a:sym typeface="Arial"/>
              </a:rPr>
              <a:t>   * </a:t>
            </a:r>
            <a:r>
              <a:rPr lang="en-US" sz="2400" b="1">
                <a:solidFill>
                  <a:schemeClr val="lt2"/>
                </a:solidFill>
                <a:latin typeface="Arial"/>
                <a:ea typeface="Arial"/>
                <a:cs typeface="Arial"/>
                <a:sym typeface="Arial"/>
              </a:rPr>
              <a:t>PTHH cho biết:</a:t>
            </a:r>
            <a:r>
              <a:rPr lang="en-US" sz="2400" b="1">
                <a:solidFill>
                  <a:schemeClr val="hlink"/>
                </a:solidFill>
                <a:latin typeface="Arial"/>
                <a:ea typeface="Arial"/>
                <a:cs typeface="Arial"/>
                <a:sym typeface="Arial"/>
              </a:rPr>
              <a:t> </a:t>
            </a:r>
            <a:endParaRPr sz="2400" b="1">
              <a:solidFill>
                <a:schemeClr val="hlink"/>
              </a:solidFill>
              <a:latin typeface="Arial"/>
              <a:ea typeface="Arial"/>
              <a:cs typeface="Arial"/>
              <a:sym typeface="Arial"/>
            </a:endParaRPr>
          </a:p>
          <a:p>
            <a:pPr marL="342900" marR="0" lvl="0" indent="-342900" algn="l" rtl="0">
              <a:spcBef>
                <a:spcPts val="480"/>
              </a:spcBef>
              <a:spcAft>
                <a:spcPts val="0"/>
              </a:spcAft>
              <a:buClr>
                <a:schemeClr val="hlink"/>
              </a:buClr>
              <a:buSzPts val="2400"/>
              <a:buFont typeface="Arial"/>
              <a:buNone/>
            </a:pPr>
            <a:r>
              <a:rPr lang="en-US" sz="2400" b="1">
                <a:solidFill>
                  <a:schemeClr val="hlink"/>
                </a:solidFill>
                <a:latin typeface="Arial"/>
                <a:ea typeface="Arial"/>
                <a:cs typeface="Arial"/>
                <a:sym typeface="Arial"/>
              </a:rPr>
              <a:t>- Tỉ lệ về </a:t>
            </a:r>
            <a:r>
              <a:rPr lang="en-US" sz="2400" b="1">
                <a:solidFill>
                  <a:srgbClr val="FF0066"/>
                </a:solidFill>
                <a:latin typeface="Arial"/>
                <a:ea typeface="Arial"/>
                <a:cs typeface="Arial"/>
                <a:sym typeface="Arial"/>
              </a:rPr>
              <a:t>số nguyên tử</a:t>
            </a:r>
            <a:r>
              <a:rPr lang="en-US" sz="2400" b="1">
                <a:solidFill>
                  <a:schemeClr val="hlink"/>
                </a:solidFill>
                <a:latin typeface="Arial"/>
                <a:ea typeface="Arial"/>
                <a:cs typeface="Arial"/>
                <a:sym typeface="Arial"/>
              </a:rPr>
              <a:t>, </a:t>
            </a:r>
            <a:r>
              <a:rPr lang="en-US" sz="2400" b="1">
                <a:solidFill>
                  <a:srgbClr val="FF0066"/>
                </a:solidFill>
                <a:latin typeface="Arial"/>
                <a:ea typeface="Arial"/>
                <a:cs typeface="Arial"/>
                <a:sym typeface="Arial"/>
              </a:rPr>
              <a:t>số phân tử</a:t>
            </a:r>
            <a:r>
              <a:rPr lang="en-US" sz="2400" b="1">
                <a:solidFill>
                  <a:schemeClr val="hlink"/>
                </a:solidFill>
                <a:latin typeface="Arial"/>
                <a:ea typeface="Arial"/>
                <a:cs typeface="Arial"/>
                <a:sym typeface="Arial"/>
              </a:rPr>
              <a:t> giữa </a:t>
            </a:r>
            <a:r>
              <a:rPr lang="en-US" sz="2400" b="1">
                <a:solidFill>
                  <a:srgbClr val="FF0066"/>
                </a:solidFill>
                <a:latin typeface="Arial"/>
                <a:ea typeface="Arial"/>
                <a:cs typeface="Arial"/>
                <a:sym typeface="Arial"/>
              </a:rPr>
              <a:t>các chất trong phản ứng</a:t>
            </a:r>
            <a:r>
              <a:rPr lang="en-US" sz="2400" b="1">
                <a:solidFill>
                  <a:schemeClr val="hlink"/>
                </a:solidFill>
                <a:latin typeface="Arial"/>
                <a:ea typeface="Arial"/>
                <a:cs typeface="Arial"/>
                <a:sym typeface="Arial"/>
              </a:rPr>
              <a:t>. </a:t>
            </a:r>
            <a:endParaRPr sz="2400" b="1">
              <a:solidFill>
                <a:schemeClr val="hlink"/>
              </a:solidFill>
              <a:latin typeface="Arial"/>
              <a:ea typeface="Arial"/>
              <a:cs typeface="Arial"/>
              <a:sym typeface="Arial"/>
            </a:endParaRPr>
          </a:p>
          <a:p>
            <a:pPr marL="342900" marR="0" lvl="0" indent="-342900" algn="l" rtl="0">
              <a:spcBef>
                <a:spcPts val="480"/>
              </a:spcBef>
              <a:spcAft>
                <a:spcPts val="0"/>
              </a:spcAft>
              <a:buClr>
                <a:schemeClr val="hlink"/>
              </a:buClr>
              <a:buSzPts val="2400"/>
              <a:buFont typeface="Arial"/>
              <a:buNone/>
            </a:pPr>
            <a:r>
              <a:rPr lang="en-US" sz="2400" b="1">
                <a:solidFill>
                  <a:schemeClr val="hlink"/>
                </a:solidFill>
                <a:latin typeface="Arial"/>
                <a:ea typeface="Arial"/>
                <a:cs typeface="Arial"/>
                <a:sym typeface="Arial"/>
              </a:rPr>
              <a:t>- Tỉ lệ này đúng </a:t>
            </a:r>
            <a:r>
              <a:rPr lang="en-US" sz="2400" b="1">
                <a:solidFill>
                  <a:srgbClr val="FF0066"/>
                </a:solidFill>
                <a:latin typeface="Arial"/>
                <a:ea typeface="Arial"/>
                <a:cs typeface="Arial"/>
                <a:sym typeface="Arial"/>
              </a:rPr>
              <a:t>bằng tỉ lệ hệ số</a:t>
            </a:r>
            <a:r>
              <a:rPr lang="en-US" sz="2400" b="1">
                <a:solidFill>
                  <a:schemeClr val="hlink"/>
                </a:solidFill>
                <a:latin typeface="Arial"/>
                <a:ea typeface="Arial"/>
                <a:cs typeface="Arial"/>
                <a:sym typeface="Arial"/>
              </a:rPr>
              <a:t> của </a:t>
            </a:r>
            <a:r>
              <a:rPr lang="en-US" sz="2400" b="1">
                <a:solidFill>
                  <a:srgbClr val="FF0066"/>
                </a:solidFill>
                <a:latin typeface="Arial"/>
                <a:ea typeface="Arial"/>
                <a:cs typeface="Arial"/>
                <a:sym typeface="Arial"/>
              </a:rPr>
              <a:t>mỗi chất</a:t>
            </a:r>
            <a:r>
              <a:rPr lang="en-US" sz="2400" b="1">
                <a:solidFill>
                  <a:schemeClr val="hlink"/>
                </a:solidFill>
                <a:latin typeface="Arial"/>
                <a:ea typeface="Arial"/>
                <a:cs typeface="Arial"/>
                <a:sym typeface="Arial"/>
              </a:rPr>
              <a:t> trong phương trình.</a:t>
            </a:r>
            <a:endParaRPr sz="2400" baseline="-25000">
              <a:solidFill>
                <a:schemeClr val="hlink"/>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0"/>
          <p:cNvPicPr preferRelativeResize="0"/>
          <p:nvPr/>
        </p:nvPicPr>
        <p:blipFill rotWithShape="1">
          <a:blip r:embed="rId3">
            <a:alphaModFix/>
          </a:blip>
          <a:srcRect/>
          <a:stretch/>
        </p:blipFill>
        <p:spPr>
          <a:xfrm>
            <a:off x="1493405" y="1747404"/>
            <a:ext cx="5422900" cy="3048000"/>
          </a:xfrm>
          <a:prstGeom prst="rect">
            <a:avLst/>
          </a:prstGeom>
          <a:noFill/>
          <a:ln>
            <a:noFill/>
          </a:ln>
        </p:spPr>
      </p:pic>
      <p:grpSp>
        <p:nvGrpSpPr>
          <p:cNvPr id="276" name="Google Shape;276;p30"/>
          <p:cNvGrpSpPr/>
          <p:nvPr/>
        </p:nvGrpSpPr>
        <p:grpSpPr>
          <a:xfrm>
            <a:off x="953366" y="149988"/>
            <a:ext cx="7383174" cy="538434"/>
            <a:chOff x="0" y="0"/>
            <a:chExt cx="9512334" cy="1517665"/>
          </a:xfrm>
        </p:grpSpPr>
        <p:sp>
          <p:nvSpPr>
            <p:cNvPr id="277" name="Google Shape;277;p30"/>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78" name="Google Shape;278;p30"/>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BÀI 3: ĐỊNH LUẬT BẢO TOÀN KHỐI LƯỢNG</a:t>
              </a:r>
              <a:endParaRPr sz="2000" b="1">
                <a:solidFill>
                  <a:schemeClr val="dk1"/>
                </a:solidFill>
                <a:latin typeface="Times New Roman"/>
                <a:ea typeface="Times New Roman"/>
                <a:cs typeface="Times New Roman"/>
                <a:sym typeface="Times New Roman"/>
              </a:endParaRPr>
            </a:p>
          </p:txBody>
        </p:sp>
      </p:grpSp>
      <p:sp>
        <p:nvSpPr>
          <p:cNvPr id="279" name="Google Shape;279;p30"/>
          <p:cNvSpPr txBox="1"/>
          <p:nvPr/>
        </p:nvSpPr>
        <p:spPr>
          <a:xfrm>
            <a:off x="171449" y="914400"/>
            <a:ext cx="52110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 ĐỊNH LUẬT BẢO TOÀN KHỐI LƯỢNG</a:t>
            </a:r>
            <a:endParaRPr sz="1800" b="1">
              <a:solidFill>
                <a:schemeClr val="dk1"/>
              </a:solidFill>
              <a:latin typeface="Times New Roman"/>
              <a:ea typeface="Times New Roman"/>
              <a:cs typeface="Times New Roman"/>
              <a:sym typeface="Times New Roman"/>
            </a:endParaRPr>
          </a:p>
        </p:txBody>
      </p:sp>
      <p:sp>
        <p:nvSpPr>
          <p:cNvPr id="280" name="Google Shape;280;p30"/>
          <p:cNvSpPr txBox="1"/>
          <p:nvPr/>
        </p:nvSpPr>
        <p:spPr>
          <a:xfrm>
            <a:off x="71438" y="128815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Thí nghiệm</a:t>
            </a:r>
            <a:endParaRPr sz="1800" b="1">
              <a:solidFill>
                <a:schemeClr val="dk1"/>
              </a:solidFill>
              <a:latin typeface="Times New Roman"/>
              <a:ea typeface="Times New Roman"/>
              <a:cs typeface="Times New Roman"/>
              <a:sym typeface="Times New Roman"/>
            </a:endParaRPr>
          </a:p>
        </p:txBody>
      </p:sp>
    </p:spTree>
  </p:cSld>
  <p:clrMapOvr>
    <a:masterClrMapping/>
  </p:clrMapOvr>
  <p:transition spd="slow">
    <p:push/>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991"/>
        <p:cNvGrpSpPr/>
        <p:nvPr/>
      </p:nvGrpSpPr>
      <p:grpSpPr>
        <a:xfrm>
          <a:off x="0" y="0"/>
          <a:ext cx="0" cy="0"/>
          <a:chOff x="0" y="0"/>
          <a:chExt cx="0" cy="0"/>
        </a:xfrm>
      </p:grpSpPr>
      <p:sp>
        <p:nvSpPr>
          <p:cNvPr id="992" name="Google Shape;992;p79"/>
          <p:cNvSpPr txBox="1"/>
          <p:nvPr/>
        </p:nvSpPr>
        <p:spPr>
          <a:xfrm>
            <a:off x="221671" y="834534"/>
            <a:ext cx="8763000" cy="1938992"/>
          </a:xfrm>
          <a:prstGeom prst="rect">
            <a:avLst/>
          </a:prstGeom>
          <a:noFill/>
          <a:ln w="9525" cap="flat" cmpd="sng">
            <a:solidFill>
              <a:srgbClr val="000000"/>
            </a:solidFill>
            <a:prstDash val="lgDashDot"/>
            <a:miter lim="800000"/>
            <a:headEnd type="none" w="sm" len="sm"/>
            <a:tailEnd type="none" w="sm" len="sm"/>
          </a:ln>
        </p:spPr>
        <p:txBody>
          <a:bodyPr spcFirstLastPara="1" wrap="square" lIns="91425" tIns="45700" rIns="91425" bIns="45700" anchor="t" anchorCtr="0">
            <a:spAutoFit/>
          </a:bodyPr>
          <a:lstStyle/>
          <a:p>
            <a:pPr marL="342900" marR="0" lvl="0" indent="-342900" algn="l" rtl="0">
              <a:spcBef>
                <a:spcPts val="0"/>
              </a:spcBef>
              <a:spcAft>
                <a:spcPts val="0"/>
              </a:spcAft>
              <a:buNone/>
            </a:pPr>
            <a:r>
              <a:rPr lang="en-US" sz="2400">
                <a:solidFill>
                  <a:schemeClr val="dk1"/>
                </a:solidFill>
                <a:latin typeface="Arial"/>
                <a:ea typeface="Arial"/>
                <a:cs typeface="Arial"/>
                <a:sym typeface="Arial"/>
              </a:rPr>
              <a:t>Xét phương trình hoá học của phản ứng sau: </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4Al + 3O</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2Al</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O</a:t>
            </a:r>
            <a:r>
              <a:rPr lang="en-US" sz="2400" baseline="-25000">
                <a:solidFill>
                  <a:schemeClr val="dk1"/>
                </a:solidFill>
                <a:latin typeface="Arial"/>
                <a:ea typeface="Arial"/>
                <a:cs typeface="Arial"/>
                <a:sym typeface="Arial"/>
              </a:rPr>
              <a:t>3</a:t>
            </a:r>
            <a:endParaRPr sz="2400">
              <a:solidFill>
                <a:schemeClr val="dk1"/>
              </a:solidFill>
              <a:latin typeface="Arial"/>
              <a:ea typeface="Arial"/>
              <a:cs typeface="Arial"/>
              <a:sym typeface="Arial"/>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a) Cho biết số nguyên tử, số phân tử của các chất tham gia phản ứng và các chất sản phẩm.</a:t>
            </a:r>
            <a:endParaRPr/>
          </a:p>
          <a:p>
            <a:pPr marL="342900" marR="0" lvl="0" indent="-342900" algn="l" rtl="0">
              <a:spcBef>
                <a:spcPts val="0"/>
              </a:spcBef>
              <a:spcAft>
                <a:spcPts val="0"/>
              </a:spcAft>
              <a:buNone/>
            </a:pPr>
            <a:r>
              <a:rPr lang="en-US" sz="2400">
                <a:solidFill>
                  <a:schemeClr val="dk1"/>
                </a:solidFill>
                <a:latin typeface="Arial"/>
                <a:ea typeface="Arial"/>
                <a:cs typeface="Arial"/>
                <a:sym typeface="Arial"/>
              </a:rPr>
              <a:t>b) Cho biết tỉ lệ hệ số của các chất trong phương trình hoá học.</a:t>
            </a:r>
            <a:endParaRPr/>
          </a:p>
        </p:txBody>
      </p:sp>
      <p:grpSp>
        <p:nvGrpSpPr>
          <p:cNvPr id="993" name="Google Shape;993;p79"/>
          <p:cNvGrpSpPr/>
          <p:nvPr/>
        </p:nvGrpSpPr>
        <p:grpSpPr>
          <a:xfrm>
            <a:off x="2320634" y="120363"/>
            <a:ext cx="4565073" cy="538434"/>
            <a:chOff x="0" y="0"/>
            <a:chExt cx="9512334" cy="1517665"/>
          </a:xfrm>
        </p:grpSpPr>
        <p:sp>
          <p:nvSpPr>
            <p:cNvPr id="994" name="Google Shape;994;p79"/>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995" name="Google Shape;995;p79"/>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4</a:t>
              </a:r>
              <a:endParaRPr sz="2000" b="1">
                <a:solidFill>
                  <a:schemeClr val="dk1"/>
                </a:solidFill>
                <a:latin typeface="Times New Roman"/>
                <a:ea typeface="Times New Roman"/>
                <a:cs typeface="Times New Roman"/>
                <a:sym typeface="Times New Roman"/>
              </a:endParaRPr>
            </a:p>
          </p:txBody>
        </p:sp>
      </p:grpSp>
    </p:spTree>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999"/>
        <p:cNvGrpSpPr/>
        <p:nvPr/>
      </p:nvGrpSpPr>
      <p:grpSpPr>
        <a:xfrm>
          <a:off x="0" y="0"/>
          <a:ext cx="0" cy="0"/>
          <a:chOff x="0" y="0"/>
          <a:chExt cx="0" cy="0"/>
        </a:xfrm>
      </p:grpSpPr>
      <p:sp>
        <p:nvSpPr>
          <p:cNvPr id="1000" name="Google Shape;1000;p80"/>
          <p:cNvSpPr/>
          <p:nvPr/>
        </p:nvSpPr>
        <p:spPr>
          <a:xfrm>
            <a:off x="383690" y="2030245"/>
            <a:ext cx="8062885" cy="2492990"/>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1/ a/ Chất tham gia: Al,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a:t>
            </a:r>
            <a:endParaRPr sz="2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Chất sản phẩm: </a:t>
            </a:r>
            <a:r>
              <a:rPr lang="en-US" sz="2000">
                <a:solidFill>
                  <a:schemeClr val="accent2"/>
                </a:solidFill>
                <a:latin typeface="Arial"/>
                <a:ea typeface="Arial"/>
                <a:cs typeface="Arial"/>
                <a:sym typeface="Arial"/>
              </a:rPr>
              <a:t>Al</a:t>
            </a:r>
            <a:r>
              <a:rPr lang="en-US" sz="2000" baseline="-25000">
                <a:solidFill>
                  <a:schemeClr val="accent2"/>
                </a:solidFill>
                <a:latin typeface="Arial"/>
                <a:ea typeface="Arial"/>
                <a:cs typeface="Arial"/>
                <a:sym typeface="Arial"/>
              </a:rPr>
              <a:t>2</a:t>
            </a:r>
            <a:r>
              <a:rPr lang="en-US" sz="2000">
                <a:solidFill>
                  <a:schemeClr val="accent2"/>
                </a:solidFill>
                <a:latin typeface="Arial"/>
                <a:ea typeface="Arial"/>
                <a:cs typeface="Arial"/>
                <a:sym typeface="Arial"/>
              </a:rPr>
              <a:t>O</a:t>
            </a:r>
            <a:r>
              <a:rPr lang="en-US" sz="2000" baseline="-25000">
                <a:solidFill>
                  <a:schemeClr val="accent2"/>
                </a:solidFill>
                <a:latin typeface="Arial"/>
                <a:ea typeface="Arial"/>
                <a:cs typeface="Arial"/>
                <a:sym typeface="Arial"/>
              </a:rPr>
              <a:t>3</a:t>
            </a:r>
            <a:endParaRPr sz="2000">
              <a:solidFill>
                <a:schemeClr val="accent2"/>
              </a:solidFill>
              <a:latin typeface="Arial"/>
              <a:ea typeface="Arial"/>
              <a:cs typeface="Arial"/>
              <a:sym typeface="Arial"/>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b/ Tỉ lệ số phân tử Al : số phân tử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 số phân tử </a:t>
            </a:r>
            <a:r>
              <a:rPr lang="en-US" sz="2000">
                <a:solidFill>
                  <a:schemeClr val="accent2"/>
                </a:solidFill>
                <a:latin typeface="Arial"/>
                <a:ea typeface="Arial"/>
                <a:cs typeface="Arial"/>
                <a:sym typeface="Arial"/>
              </a:rPr>
              <a:t>Al</a:t>
            </a:r>
            <a:r>
              <a:rPr lang="en-US" sz="2000" baseline="-25000">
                <a:solidFill>
                  <a:schemeClr val="accent2"/>
                </a:solidFill>
                <a:latin typeface="Arial"/>
                <a:ea typeface="Arial"/>
                <a:cs typeface="Arial"/>
                <a:sym typeface="Arial"/>
              </a:rPr>
              <a:t>2</a:t>
            </a:r>
            <a:r>
              <a:rPr lang="en-US" sz="2000">
                <a:solidFill>
                  <a:schemeClr val="accent2"/>
                </a:solidFill>
                <a:latin typeface="Arial"/>
                <a:ea typeface="Arial"/>
                <a:cs typeface="Arial"/>
                <a:sym typeface="Arial"/>
              </a:rPr>
              <a:t>O</a:t>
            </a:r>
            <a:r>
              <a:rPr lang="en-US" sz="2000" baseline="-25000">
                <a:solidFill>
                  <a:schemeClr val="accent2"/>
                </a:solidFill>
                <a:latin typeface="Arial"/>
                <a:ea typeface="Arial"/>
                <a:cs typeface="Arial"/>
                <a:sym typeface="Arial"/>
              </a:rPr>
              <a:t>3</a:t>
            </a:r>
            <a:r>
              <a:rPr lang="en-US" sz="2000">
                <a:solidFill>
                  <a:schemeClr val="accent2"/>
                </a:solidFill>
                <a:latin typeface="Arial"/>
                <a:ea typeface="Arial"/>
                <a:cs typeface="Arial"/>
                <a:sym typeface="Arial"/>
              </a:rPr>
              <a:t>  </a:t>
            </a:r>
            <a:r>
              <a:rPr lang="en-US" sz="2000">
                <a:solidFill>
                  <a:schemeClr val="dk1"/>
                </a:solidFill>
                <a:latin typeface="Times New Roman"/>
                <a:ea typeface="Times New Roman"/>
                <a:cs typeface="Times New Roman"/>
                <a:sym typeface="Times New Roman"/>
              </a:rPr>
              <a:t>= 4:3:2</a:t>
            </a:r>
            <a:endParaRPr sz="20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c/ Cứ 4 phân tử Al tác dụng với 3 phân tử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a:t>
            </a:r>
            <a:endParaRPr sz="2000">
              <a:solidFill>
                <a:schemeClr val="dk1"/>
              </a:solidFill>
              <a:latin typeface="Times New Roman"/>
              <a:ea typeface="Times New Roman"/>
              <a:cs typeface="Times New Roman"/>
              <a:sym typeface="Times New Roman"/>
            </a:endParaRPr>
          </a:p>
          <a:p>
            <a:pPr marL="0" marR="0" lvl="0" indent="0" algn="l" rtl="0">
              <a:spcBef>
                <a:spcPts val="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Cứ 4 phân tử Al tham gia phản ứng tạo ra 2 phân tử </a:t>
            </a:r>
            <a:r>
              <a:rPr lang="en-US" sz="2000">
                <a:solidFill>
                  <a:schemeClr val="accent2"/>
                </a:solidFill>
                <a:latin typeface="Arial"/>
                <a:ea typeface="Arial"/>
                <a:cs typeface="Arial"/>
                <a:sym typeface="Arial"/>
              </a:rPr>
              <a:t>Al</a:t>
            </a:r>
            <a:r>
              <a:rPr lang="en-US" sz="2000" baseline="-25000">
                <a:solidFill>
                  <a:schemeClr val="accent2"/>
                </a:solidFill>
                <a:latin typeface="Arial"/>
                <a:ea typeface="Arial"/>
                <a:cs typeface="Arial"/>
                <a:sym typeface="Arial"/>
              </a:rPr>
              <a:t>2</a:t>
            </a:r>
            <a:r>
              <a:rPr lang="en-US" sz="2000">
                <a:solidFill>
                  <a:schemeClr val="accent2"/>
                </a:solidFill>
                <a:latin typeface="Arial"/>
                <a:ea typeface="Arial"/>
                <a:cs typeface="Arial"/>
                <a:sym typeface="Arial"/>
              </a:rPr>
              <a:t>O</a:t>
            </a:r>
            <a:r>
              <a:rPr lang="en-US" sz="2000" baseline="-25000">
                <a:solidFill>
                  <a:schemeClr val="accent2"/>
                </a:solidFill>
                <a:latin typeface="Arial"/>
                <a:ea typeface="Arial"/>
                <a:cs typeface="Arial"/>
                <a:sym typeface="Arial"/>
              </a:rPr>
              <a:t>3</a:t>
            </a:r>
            <a:endParaRPr sz="2000">
              <a:solidFill>
                <a:schemeClr val="accent2"/>
              </a:solidFill>
              <a:latin typeface="Arial"/>
              <a:ea typeface="Arial"/>
              <a:cs typeface="Arial"/>
              <a:sym typeface="Arial"/>
            </a:endParaRPr>
          </a:p>
          <a:p>
            <a:pPr marL="0" marR="0" lvl="0" indent="0" algn="l" rtl="0">
              <a:spcBef>
                <a:spcPts val="0"/>
              </a:spcBef>
              <a:spcAft>
                <a:spcPts val="0"/>
              </a:spcAft>
              <a:buClr>
                <a:schemeClr val="dk1"/>
              </a:buClr>
              <a:buSzPts val="2000"/>
              <a:buFont typeface="Times New Roman"/>
              <a:buNone/>
            </a:pPr>
            <a:r>
              <a:rPr lang="en-US" sz="2000">
                <a:solidFill>
                  <a:schemeClr val="dk1"/>
                </a:solidFill>
                <a:latin typeface="Times New Roman"/>
                <a:ea typeface="Times New Roman"/>
                <a:cs typeface="Times New Roman"/>
                <a:sym typeface="Times New Roman"/>
              </a:rPr>
              <a:t>Cứ 2 phân tử O</a:t>
            </a:r>
            <a:r>
              <a:rPr lang="en-US" sz="2000" baseline="-25000">
                <a:solidFill>
                  <a:schemeClr val="dk1"/>
                </a:solidFill>
                <a:latin typeface="Times New Roman"/>
                <a:ea typeface="Times New Roman"/>
                <a:cs typeface="Times New Roman"/>
                <a:sym typeface="Times New Roman"/>
              </a:rPr>
              <a:t>2</a:t>
            </a:r>
            <a:r>
              <a:rPr lang="en-US" sz="2000">
                <a:solidFill>
                  <a:schemeClr val="dk1"/>
                </a:solidFill>
                <a:latin typeface="Times New Roman"/>
                <a:ea typeface="Times New Roman"/>
                <a:cs typeface="Times New Roman"/>
                <a:sym typeface="Times New Roman"/>
              </a:rPr>
              <a:t> tham gia phản ứng tạo ra 2 phân tử </a:t>
            </a:r>
            <a:r>
              <a:rPr lang="en-US" sz="2000">
                <a:solidFill>
                  <a:schemeClr val="accent2"/>
                </a:solidFill>
                <a:latin typeface="Arial"/>
                <a:ea typeface="Arial"/>
                <a:cs typeface="Arial"/>
                <a:sym typeface="Arial"/>
              </a:rPr>
              <a:t>Al</a:t>
            </a:r>
            <a:r>
              <a:rPr lang="en-US" sz="2000" baseline="-25000">
                <a:solidFill>
                  <a:schemeClr val="accent2"/>
                </a:solidFill>
                <a:latin typeface="Arial"/>
                <a:ea typeface="Arial"/>
                <a:cs typeface="Arial"/>
                <a:sym typeface="Arial"/>
              </a:rPr>
              <a:t>2</a:t>
            </a:r>
            <a:r>
              <a:rPr lang="en-US" sz="2000">
                <a:solidFill>
                  <a:schemeClr val="accent2"/>
                </a:solidFill>
                <a:latin typeface="Arial"/>
                <a:ea typeface="Arial"/>
                <a:cs typeface="Arial"/>
                <a:sym typeface="Arial"/>
              </a:rPr>
              <a:t>O</a:t>
            </a:r>
            <a:r>
              <a:rPr lang="en-US" sz="2000" baseline="-25000">
                <a:solidFill>
                  <a:schemeClr val="accent2"/>
                </a:solidFill>
                <a:latin typeface="Arial"/>
                <a:ea typeface="Arial"/>
                <a:cs typeface="Arial"/>
                <a:sym typeface="Arial"/>
              </a:rPr>
              <a:t>3</a:t>
            </a:r>
            <a:endParaRPr sz="2000">
              <a:solidFill>
                <a:schemeClr val="accent2"/>
              </a:solidFill>
              <a:latin typeface="Arial"/>
              <a:ea typeface="Arial"/>
              <a:cs typeface="Arial"/>
              <a:sym typeface="Arial"/>
            </a:endParaRPr>
          </a:p>
          <a:p>
            <a:pPr marL="0" marR="0" lvl="0" indent="0" algn="just" rtl="0">
              <a:lnSpc>
                <a:spcPct val="120000"/>
              </a:lnSpc>
              <a:spcBef>
                <a:spcPts val="0"/>
              </a:spcBef>
              <a:spcAft>
                <a:spcPts val="0"/>
              </a:spcAft>
              <a:buNone/>
            </a:pPr>
            <a:r>
              <a:rPr lang="en-US" sz="2000">
                <a:solidFill>
                  <a:schemeClr val="dk1"/>
                </a:solidFill>
                <a:latin typeface="Times New Roman"/>
                <a:ea typeface="Times New Roman"/>
                <a:cs typeface="Times New Roman"/>
                <a:sym typeface="Times New Roman"/>
              </a:rPr>
              <a:t>d/ Tỉ lệ này bằng đúng tỉ lệ hệ số của mỗi chất trong phương trình hóa học.</a:t>
            </a:r>
            <a:endParaRPr sz="2000">
              <a:solidFill>
                <a:schemeClr val="dk1"/>
              </a:solidFill>
              <a:latin typeface="Times New Roman"/>
              <a:ea typeface="Times New Roman"/>
              <a:cs typeface="Times New Roman"/>
              <a:sym typeface="Times New Roman"/>
            </a:endParaRPr>
          </a:p>
        </p:txBody>
      </p:sp>
      <p:sp>
        <p:nvSpPr>
          <p:cNvPr id="1001" name="Google Shape;1001;p80"/>
          <p:cNvSpPr txBox="1"/>
          <p:nvPr/>
        </p:nvSpPr>
        <p:spPr>
          <a:xfrm>
            <a:off x="285104" y="340936"/>
            <a:ext cx="223202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PTHH:</a:t>
            </a:r>
            <a:endParaRPr sz="2400" b="1">
              <a:solidFill>
                <a:schemeClr val="dk1"/>
              </a:solidFill>
              <a:latin typeface="Arial"/>
              <a:ea typeface="Arial"/>
              <a:cs typeface="Arial"/>
              <a:sym typeface="Arial"/>
            </a:endParaRPr>
          </a:p>
        </p:txBody>
      </p:sp>
      <p:grpSp>
        <p:nvGrpSpPr>
          <p:cNvPr id="1002" name="Google Shape;1002;p80"/>
          <p:cNvGrpSpPr/>
          <p:nvPr/>
        </p:nvGrpSpPr>
        <p:grpSpPr>
          <a:xfrm>
            <a:off x="383691" y="798136"/>
            <a:ext cx="6480175" cy="649287"/>
            <a:chOff x="748" y="3339"/>
            <a:chExt cx="4082" cy="409"/>
          </a:xfrm>
        </p:grpSpPr>
        <p:sp>
          <p:nvSpPr>
            <p:cNvPr id="1003" name="Google Shape;1003;p80"/>
            <p:cNvSpPr/>
            <p:nvPr/>
          </p:nvSpPr>
          <p:spPr>
            <a:xfrm>
              <a:off x="748" y="3339"/>
              <a:ext cx="4082" cy="40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3200"/>
                <a:buFont typeface="Arial"/>
                <a:buNone/>
              </a:pPr>
              <a:r>
                <a:rPr lang="en-US" sz="3200">
                  <a:solidFill>
                    <a:schemeClr val="hlink"/>
                  </a:solidFill>
                  <a:latin typeface="Arial"/>
                  <a:ea typeface="Arial"/>
                  <a:cs typeface="Arial"/>
                  <a:sym typeface="Arial"/>
                </a:rPr>
                <a:t>   </a:t>
              </a:r>
              <a:r>
                <a:rPr lang="en-US" sz="3200">
                  <a:solidFill>
                    <a:srgbClr val="FF0066"/>
                  </a:solidFill>
                  <a:latin typeface="Arial"/>
                  <a:ea typeface="Arial"/>
                  <a:cs typeface="Arial"/>
                  <a:sym typeface="Arial"/>
                </a:rPr>
                <a:t>4</a:t>
              </a:r>
              <a:r>
                <a:rPr lang="en-US" sz="3200">
                  <a:solidFill>
                    <a:schemeClr val="hlink"/>
                  </a:solidFill>
                  <a:latin typeface="Arial"/>
                  <a:ea typeface="Arial"/>
                  <a:cs typeface="Arial"/>
                  <a:sym typeface="Arial"/>
                </a:rPr>
                <a:t>Al</a:t>
              </a:r>
              <a:r>
                <a:rPr lang="en-US" sz="3200" baseline="-25000">
                  <a:solidFill>
                    <a:schemeClr val="hlink"/>
                  </a:solidFill>
                  <a:latin typeface="Arial"/>
                  <a:ea typeface="Arial"/>
                  <a:cs typeface="Arial"/>
                  <a:sym typeface="Arial"/>
                </a:rPr>
                <a:t>  </a:t>
              </a:r>
              <a:r>
                <a:rPr lang="en-US" sz="3200">
                  <a:solidFill>
                    <a:schemeClr val="hlink"/>
                  </a:solidFill>
                  <a:latin typeface="Arial"/>
                  <a:ea typeface="Arial"/>
                  <a:cs typeface="Arial"/>
                  <a:sym typeface="Arial"/>
                </a:rPr>
                <a:t>+ 3O</a:t>
              </a:r>
              <a:r>
                <a:rPr lang="en-US" sz="3200" baseline="-25000">
                  <a:solidFill>
                    <a:schemeClr val="hlink"/>
                  </a:solidFill>
                  <a:latin typeface="Arial"/>
                  <a:ea typeface="Arial"/>
                  <a:cs typeface="Arial"/>
                  <a:sym typeface="Arial"/>
                </a:rPr>
                <a:t>2                 </a:t>
              </a:r>
              <a:r>
                <a:rPr lang="en-US" sz="3200">
                  <a:solidFill>
                    <a:schemeClr val="hlink"/>
                  </a:solidFill>
                  <a:latin typeface="Arial"/>
                  <a:ea typeface="Arial"/>
                  <a:cs typeface="Arial"/>
                  <a:sym typeface="Arial"/>
                </a:rPr>
                <a:t>  </a:t>
              </a:r>
              <a:r>
                <a:rPr lang="en-US" sz="3200">
                  <a:solidFill>
                    <a:srgbClr val="FF0066"/>
                  </a:solidFill>
                  <a:latin typeface="Arial"/>
                  <a:ea typeface="Arial"/>
                  <a:cs typeface="Arial"/>
                  <a:sym typeface="Arial"/>
                </a:rPr>
                <a:t>2</a:t>
              </a:r>
              <a:r>
                <a:rPr lang="en-US" sz="3200">
                  <a:solidFill>
                    <a:schemeClr val="hlink"/>
                  </a:solidFill>
                  <a:latin typeface="Arial"/>
                  <a:ea typeface="Arial"/>
                  <a:cs typeface="Arial"/>
                  <a:sym typeface="Arial"/>
                </a:rPr>
                <a:t>Al</a:t>
              </a:r>
              <a:r>
                <a:rPr lang="en-US" sz="3200" baseline="-25000">
                  <a:solidFill>
                    <a:schemeClr val="hlink"/>
                  </a:solidFill>
                  <a:latin typeface="Arial"/>
                  <a:ea typeface="Arial"/>
                  <a:cs typeface="Arial"/>
                  <a:sym typeface="Arial"/>
                </a:rPr>
                <a:t>2</a:t>
              </a:r>
              <a:r>
                <a:rPr lang="en-US" sz="3200">
                  <a:solidFill>
                    <a:schemeClr val="hlink"/>
                  </a:solidFill>
                  <a:latin typeface="Arial"/>
                  <a:ea typeface="Arial"/>
                  <a:cs typeface="Arial"/>
                  <a:sym typeface="Arial"/>
                </a:rPr>
                <a:t>O</a:t>
              </a:r>
              <a:r>
                <a:rPr lang="en-US" sz="3200" baseline="-25000">
                  <a:solidFill>
                    <a:schemeClr val="hlink"/>
                  </a:solidFill>
                  <a:latin typeface="Arial"/>
                  <a:ea typeface="Arial"/>
                  <a:cs typeface="Arial"/>
                  <a:sym typeface="Arial"/>
                </a:rPr>
                <a:t>3</a:t>
              </a:r>
              <a:endParaRPr sz="3200">
                <a:solidFill>
                  <a:schemeClr val="hlink"/>
                </a:solidFill>
                <a:latin typeface="Arial"/>
                <a:ea typeface="Arial"/>
                <a:cs typeface="Arial"/>
                <a:sym typeface="Arial"/>
              </a:endParaRPr>
            </a:p>
          </p:txBody>
        </p:sp>
        <p:grpSp>
          <p:nvGrpSpPr>
            <p:cNvPr id="1004" name="Google Shape;1004;p80"/>
            <p:cNvGrpSpPr/>
            <p:nvPr/>
          </p:nvGrpSpPr>
          <p:grpSpPr>
            <a:xfrm>
              <a:off x="2263" y="3400"/>
              <a:ext cx="570" cy="231"/>
              <a:chOff x="2354" y="3144"/>
              <a:chExt cx="570" cy="231"/>
            </a:xfrm>
          </p:grpSpPr>
          <p:sp>
            <p:nvSpPr>
              <p:cNvPr id="1005" name="Google Shape;1005;p80"/>
              <p:cNvSpPr txBox="1"/>
              <p:nvPr/>
            </p:nvSpPr>
            <p:spPr>
              <a:xfrm>
                <a:off x="2476" y="3144"/>
                <a:ext cx="448" cy="2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700">
                    <a:solidFill>
                      <a:schemeClr val="dk1"/>
                    </a:solidFill>
                    <a:latin typeface="Arial"/>
                    <a:ea typeface="Arial"/>
                    <a:cs typeface="Arial"/>
                    <a:sym typeface="Arial"/>
                  </a:rPr>
                  <a:t>t</a:t>
                </a:r>
                <a:r>
                  <a:rPr lang="en-US" sz="1700" baseline="30000">
                    <a:solidFill>
                      <a:schemeClr val="dk1"/>
                    </a:solidFill>
                    <a:latin typeface="Arial"/>
                    <a:ea typeface="Arial"/>
                    <a:cs typeface="Arial"/>
                    <a:sym typeface="Arial"/>
                  </a:rPr>
                  <a:t>0</a:t>
                </a:r>
                <a:endParaRPr/>
              </a:p>
            </p:txBody>
          </p:sp>
          <p:cxnSp>
            <p:nvCxnSpPr>
              <p:cNvPr id="1006" name="Google Shape;1006;p80"/>
              <p:cNvCxnSpPr/>
              <p:nvPr/>
            </p:nvCxnSpPr>
            <p:spPr>
              <a:xfrm>
                <a:off x="2354" y="3339"/>
                <a:ext cx="468" cy="0"/>
              </a:xfrm>
              <a:prstGeom prst="straightConnector1">
                <a:avLst/>
              </a:prstGeom>
              <a:noFill/>
              <a:ln w="9525" cap="flat" cmpd="sng">
                <a:solidFill>
                  <a:srgbClr val="000000"/>
                </a:solidFill>
                <a:prstDash val="solid"/>
                <a:round/>
                <a:headEnd type="none" w="med" len="med"/>
                <a:tailEnd type="triangle" w="med" len="med"/>
              </a:ln>
            </p:spPr>
          </p:cxnSp>
        </p:grpSp>
      </p:grpSp>
      <p:sp>
        <p:nvSpPr>
          <p:cNvPr id="1007" name="Google Shape;1007;p80"/>
          <p:cNvSpPr txBox="1"/>
          <p:nvPr/>
        </p:nvSpPr>
        <p:spPr>
          <a:xfrm>
            <a:off x="0" y="1380958"/>
            <a:ext cx="5749871"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Tỉ lệ:  4           3                      2</a:t>
            </a:r>
            <a:endParaRPr sz="2400" b="1">
              <a:solidFill>
                <a:schemeClr val="dk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81"/>
          <p:cNvSpPr txBox="1"/>
          <p:nvPr/>
        </p:nvSpPr>
        <p:spPr>
          <a:xfrm>
            <a:off x="277355" y="1559086"/>
            <a:ext cx="86407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Cho kim loại Mg tác dụng với axit Clohidric (HCl) tạo ra Magie clorua (MgCl</a:t>
            </a:r>
            <a:r>
              <a:rPr lang="en-US" sz="2400" b="1"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 và khí hiđro (H</a:t>
            </a:r>
            <a:r>
              <a:rPr lang="en-US" sz="2400" b="1"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a:t>
            </a:r>
            <a:endParaRPr/>
          </a:p>
        </p:txBody>
      </p:sp>
      <p:sp>
        <p:nvSpPr>
          <p:cNvPr id="1013" name="Google Shape;1013;p81"/>
          <p:cNvSpPr txBox="1"/>
          <p:nvPr/>
        </p:nvSpPr>
        <p:spPr>
          <a:xfrm>
            <a:off x="441783" y="2773335"/>
            <a:ext cx="5184775"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a. Lập PTHH  của phản ứng trên ?</a:t>
            </a:r>
            <a:endParaRPr/>
          </a:p>
        </p:txBody>
      </p:sp>
      <p:sp>
        <p:nvSpPr>
          <p:cNvPr id="1014" name="Google Shape;1014;p81"/>
          <p:cNvSpPr txBox="1"/>
          <p:nvPr/>
        </p:nvSpPr>
        <p:spPr>
          <a:xfrm>
            <a:off x="277355" y="3489083"/>
            <a:ext cx="8640763" cy="8223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b. Cho tỉ lệ số nguyên tử Mg lần lượt với số phân tử của 3 chất khác trong phản ứng ?</a:t>
            </a:r>
            <a:endParaRPr/>
          </a:p>
        </p:txBody>
      </p:sp>
      <p:grpSp>
        <p:nvGrpSpPr>
          <p:cNvPr id="1015" name="Google Shape;1015;p81"/>
          <p:cNvGrpSpPr/>
          <p:nvPr/>
        </p:nvGrpSpPr>
        <p:grpSpPr>
          <a:xfrm>
            <a:off x="229533" y="324236"/>
            <a:ext cx="2715146" cy="569125"/>
            <a:chOff x="-1333284" y="-545363"/>
            <a:chExt cx="11842696" cy="1517665"/>
          </a:xfrm>
        </p:grpSpPr>
        <p:sp>
          <p:nvSpPr>
            <p:cNvPr id="1016" name="Google Shape;1016;p81"/>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81"/>
            <p:cNvSpPr txBox="1"/>
            <p:nvPr/>
          </p:nvSpPr>
          <p:spPr>
            <a:xfrm>
              <a:off x="-1019570" y="-258238"/>
              <a:ext cx="10744698" cy="10780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Luyện tập</a:t>
              </a:r>
              <a:endParaRPr sz="2400">
                <a:solidFill>
                  <a:srgbClr val="FFFFFF"/>
                </a:solidFill>
                <a:latin typeface="Comic Sans MS"/>
                <a:ea typeface="Comic Sans MS"/>
                <a:cs typeface="Comic Sans MS"/>
                <a:sym typeface="Comic Sans MS"/>
              </a:endParaRPr>
            </a:p>
          </p:txBody>
        </p:sp>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82"/>
          <p:cNvSpPr txBox="1"/>
          <p:nvPr/>
        </p:nvSpPr>
        <p:spPr>
          <a:xfrm>
            <a:off x="301457" y="1001033"/>
            <a:ext cx="86407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Arial"/>
                <a:ea typeface="Arial"/>
                <a:cs typeface="Arial"/>
                <a:sym typeface="Arial"/>
              </a:rPr>
              <a:t>Cho kim loại Mg tác dụng với axit Clohidric (HCl) tạo ra Magie clorua (MgCl</a:t>
            </a:r>
            <a:r>
              <a:rPr lang="en-US" sz="2400" b="1"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 và khí hiđro (H</a:t>
            </a:r>
            <a:r>
              <a:rPr lang="en-US" sz="2400" b="1" baseline="-25000">
                <a:solidFill>
                  <a:schemeClr val="dk1"/>
                </a:solidFill>
                <a:latin typeface="Arial"/>
                <a:ea typeface="Arial"/>
                <a:cs typeface="Arial"/>
                <a:sym typeface="Arial"/>
              </a:rPr>
              <a:t>2</a:t>
            </a:r>
            <a:r>
              <a:rPr lang="en-US" sz="2400" b="1">
                <a:solidFill>
                  <a:schemeClr val="dk1"/>
                </a:solidFill>
                <a:latin typeface="Arial"/>
                <a:ea typeface="Arial"/>
                <a:cs typeface="Arial"/>
                <a:sym typeface="Arial"/>
              </a:rPr>
              <a:t>)</a:t>
            </a:r>
            <a:endParaRPr/>
          </a:p>
        </p:txBody>
      </p:sp>
      <p:grpSp>
        <p:nvGrpSpPr>
          <p:cNvPr id="1023" name="Google Shape;1023;p82"/>
          <p:cNvGrpSpPr/>
          <p:nvPr/>
        </p:nvGrpSpPr>
        <p:grpSpPr>
          <a:xfrm>
            <a:off x="229533" y="324236"/>
            <a:ext cx="2715146" cy="569125"/>
            <a:chOff x="-1333284" y="-545363"/>
            <a:chExt cx="11842696" cy="1517665"/>
          </a:xfrm>
        </p:grpSpPr>
        <p:sp>
          <p:nvSpPr>
            <p:cNvPr id="1024" name="Google Shape;1024;p82"/>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82"/>
            <p:cNvSpPr txBox="1"/>
            <p:nvPr/>
          </p:nvSpPr>
          <p:spPr>
            <a:xfrm>
              <a:off x="-1019570" y="-258238"/>
              <a:ext cx="10744698" cy="10780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Luyện tập</a:t>
              </a:r>
              <a:endParaRPr sz="2400">
                <a:solidFill>
                  <a:srgbClr val="FFFFFF"/>
                </a:solidFill>
                <a:latin typeface="Comic Sans MS"/>
                <a:ea typeface="Comic Sans MS"/>
                <a:cs typeface="Comic Sans MS"/>
                <a:sym typeface="Comic Sans MS"/>
              </a:endParaRPr>
            </a:p>
          </p:txBody>
        </p:sp>
      </p:grpSp>
      <p:grpSp>
        <p:nvGrpSpPr>
          <p:cNvPr id="1026" name="Google Shape;1026;p82"/>
          <p:cNvGrpSpPr/>
          <p:nvPr/>
        </p:nvGrpSpPr>
        <p:grpSpPr>
          <a:xfrm>
            <a:off x="407764" y="1785913"/>
            <a:ext cx="8200575" cy="649287"/>
            <a:chOff x="596" y="3354"/>
            <a:chExt cx="4082" cy="409"/>
          </a:xfrm>
        </p:grpSpPr>
        <p:sp>
          <p:nvSpPr>
            <p:cNvPr id="1027" name="Google Shape;1027;p82"/>
            <p:cNvSpPr/>
            <p:nvPr/>
          </p:nvSpPr>
          <p:spPr>
            <a:xfrm>
              <a:off x="596" y="3354"/>
              <a:ext cx="4082" cy="409"/>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3200"/>
                <a:buFont typeface="Arial"/>
                <a:buNone/>
              </a:pPr>
              <a:r>
                <a:rPr lang="en-US" sz="3200">
                  <a:solidFill>
                    <a:schemeClr val="hlink"/>
                  </a:solidFill>
                  <a:latin typeface="Arial"/>
                  <a:ea typeface="Arial"/>
                  <a:cs typeface="Arial"/>
                  <a:sym typeface="Arial"/>
                </a:rPr>
                <a:t>PTHH: Mg + </a:t>
              </a:r>
              <a:r>
                <a:rPr lang="en-US" sz="3200">
                  <a:solidFill>
                    <a:srgbClr val="FF0066"/>
                  </a:solidFill>
                  <a:latin typeface="Arial"/>
                  <a:ea typeface="Arial"/>
                  <a:cs typeface="Arial"/>
                  <a:sym typeface="Arial"/>
                </a:rPr>
                <a:t>2</a:t>
              </a:r>
              <a:r>
                <a:rPr lang="en-US" sz="3200">
                  <a:solidFill>
                    <a:schemeClr val="hlink"/>
                  </a:solidFill>
                  <a:latin typeface="Arial"/>
                  <a:ea typeface="Arial"/>
                  <a:cs typeface="Arial"/>
                  <a:sym typeface="Arial"/>
                </a:rPr>
                <a:t>HCl            </a:t>
              </a:r>
              <a:r>
                <a:rPr lang="en-US" sz="3200">
                  <a:solidFill>
                    <a:srgbClr val="FF0066"/>
                  </a:solidFill>
                  <a:latin typeface="Arial"/>
                  <a:ea typeface="Arial"/>
                  <a:cs typeface="Arial"/>
                  <a:sym typeface="Arial"/>
                </a:rPr>
                <a:t> </a:t>
              </a:r>
              <a:r>
                <a:rPr lang="en-US" sz="3200">
                  <a:solidFill>
                    <a:schemeClr val="hlink"/>
                  </a:solidFill>
                  <a:latin typeface="Arial"/>
                  <a:ea typeface="Arial"/>
                  <a:cs typeface="Arial"/>
                  <a:sym typeface="Arial"/>
                </a:rPr>
                <a:t>MgCl</a:t>
              </a:r>
              <a:r>
                <a:rPr lang="en-US" sz="3200" baseline="-25000">
                  <a:solidFill>
                    <a:schemeClr val="hlink"/>
                  </a:solidFill>
                  <a:latin typeface="Arial"/>
                  <a:ea typeface="Arial"/>
                  <a:cs typeface="Arial"/>
                  <a:sym typeface="Arial"/>
                </a:rPr>
                <a:t>2</a:t>
              </a:r>
              <a:r>
                <a:rPr lang="en-US" sz="3200">
                  <a:solidFill>
                    <a:schemeClr val="hlink"/>
                  </a:solidFill>
                  <a:latin typeface="Arial"/>
                  <a:ea typeface="Arial"/>
                  <a:cs typeface="Arial"/>
                  <a:sym typeface="Arial"/>
                </a:rPr>
                <a:t>  + H</a:t>
              </a:r>
              <a:r>
                <a:rPr lang="en-US" sz="3200" baseline="-25000">
                  <a:solidFill>
                    <a:schemeClr val="hlink"/>
                  </a:solidFill>
                  <a:latin typeface="Arial"/>
                  <a:ea typeface="Arial"/>
                  <a:cs typeface="Arial"/>
                  <a:sym typeface="Arial"/>
                </a:rPr>
                <a:t>2</a:t>
              </a:r>
              <a:endParaRPr/>
            </a:p>
          </p:txBody>
        </p:sp>
        <p:cxnSp>
          <p:nvCxnSpPr>
            <p:cNvPr id="1028" name="Google Shape;1028;p82"/>
            <p:cNvCxnSpPr/>
            <p:nvPr/>
          </p:nvCxnSpPr>
          <p:spPr>
            <a:xfrm>
              <a:off x="2403" y="3558"/>
              <a:ext cx="468" cy="0"/>
            </a:xfrm>
            <a:prstGeom prst="straightConnector1">
              <a:avLst/>
            </a:prstGeom>
            <a:noFill/>
            <a:ln w="9525" cap="flat" cmpd="sng">
              <a:solidFill>
                <a:srgbClr val="000000"/>
              </a:solidFill>
              <a:prstDash val="solid"/>
              <a:round/>
              <a:headEnd type="none" w="med" len="med"/>
              <a:tailEnd type="triangle" w="med" len="med"/>
            </a:ln>
          </p:spPr>
        </p:cxnSp>
      </p:grpSp>
      <p:sp>
        <p:nvSpPr>
          <p:cNvPr id="1029" name="Google Shape;1029;p82"/>
          <p:cNvSpPr/>
          <p:nvPr/>
        </p:nvSpPr>
        <p:spPr>
          <a:xfrm>
            <a:off x="513731" y="3314700"/>
            <a:ext cx="6700837" cy="604837"/>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2400"/>
              <a:buFont typeface="Arial"/>
              <a:buNone/>
            </a:pPr>
            <a:r>
              <a:rPr lang="en-US" sz="2400" b="1">
                <a:solidFill>
                  <a:schemeClr val="hlink"/>
                </a:solidFill>
                <a:latin typeface="Arial"/>
                <a:ea typeface="Arial"/>
                <a:cs typeface="Arial"/>
                <a:sym typeface="Arial"/>
              </a:rPr>
              <a:t>      Số nguyên tử </a:t>
            </a:r>
            <a:r>
              <a:rPr lang="en-US" sz="2400" b="1">
                <a:solidFill>
                  <a:srgbClr val="FF0066"/>
                </a:solidFill>
                <a:latin typeface="Arial"/>
                <a:ea typeface="Arial"/>
                <a:cs typeface="Arial"/>
                <a:sym typeface="Arial"/>
              </a:rPr>
              <a:t>Mg </a:t>
            </a:r>
            <a:r>
              <a:rPr lang="en-US" sz="2400" b="1">
                <a:solidFill>
                  <a:schemeClr val="hlink"/>
                </a:solidFill>
                <a:latin typeface="Arial"/>
                <a:ea typeface="Arial"/>
                <a:cs typeface="Arial"/>
                <a:sym typeface="Arial"/>
              </a:rPr>
              <a:t>: số phân tử </a:t>
            </a:r>
            <a:r>
              <a:rPr lang="en-US" sz="2400" b="1">
                <a:solidFill>
                  <a:srgbClr val="FF0066"/>
                </a:solidFill>
                <a:latin typeface="Arial"/>
                <a:ea typeface="Arial"/>
                <a:cs typeface="Arial"/>
                <a:sym typeface="Arial"/>
              </a:rPr>
              <a:t>HCl</a:t>
            </a:r>
            <a:r>
              <a:rPr lang="en-US" sz="2400" b="1">
                <a:solidFill>
                  <a:schemeClr val="hlink"/>
                </a:solidFill>
                <a:latin typeface="Arial"/>
                <a:ea typeface="Arial"/>
                <a:cs typeface="Arial"/>
                <a:sym typeface="Arial"/>
              </a:rPr>
              <a:t> </a:t>
            </a:r>
            <a:r>
              <a:rPr lang="en-US" sz="2400">
                <a:solidFill>
                  <a:schemeClr val="hlink"/>
                </a:solidFill>
                <a:latin typeface="Arial"/>
                <a:ea typeface="Arial"/>
                <a:cs typeface="Arial"/>
                <a:sym typeface="Arial"/>
              </a:rPr>
              <a:t>= </a:t>
            </a:r>
            <a:r>
              <a:rPr lang="en-US" sz="2400" b="1">
                <a:solidFill>
                  <a:srgbClr val="FF0066"/>
                </a:solidFill>
                <a:latin typeface="Arial"/>
                <a:ea typeface="Arial"/>
                <a:cs typeface="Arial"/>
                <a:sym typeface="Arial"/>
              </a:rPr>
              <a:t>1 : 2     </a:t>
            </a:r>
            <a:endParaRPr sz="2400" b="1" baseline="-25000">
              <a:solidFill>
                <a:srgbClr val="FF0066"/>
              </a:solidFill>
              <a:latin typeface="Arial"/>
              <a:ea typeface="Arial"/>
              <a:cs typeface="Arial"/>
              <a:sym typeface="Arial"/>
            </a:endParaRPr>
          </a:p>
        </p:txBody>
      </p:sp>
      <p:sp>
        <p:nvSpPr>
          <p:cNvPr id="1030" name="Google Shape;1030;p82"/>
          <p:cNvSpPr/>
          <p:nvPr/>
        </p:nvSpPr>
        <p:spPr>
          <a:xfrm>
            <a:off x="974106" y="3890962"/>
            <a:ext cx="6700837" cy="60483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2400"/>
              <a:buFont typeface="Arial"/>
              <a:buNone/>
            </a:pPr>
            <a:r>
              <a:rPr lang="en-US" sz="2400" b="1">
                <a:solidFill>
                  <a:schemeClr val="hlink"/>
                </a:solidFill>
                <a:latin typeface="Arial"/>
                <a:ea typeface="Arial"/>
                <a:cs typeface="Arial"/>
                <a:sym typeface="Arial"/>
              </a:rPr>
              <a:t>Số nguyên tử </a:t>
            </a:r>
            <a:r>
              <a:rPr lang="en-US" sz="2400" b="1">
                <a:solidFill>
                  <a:srgbClr val="FF0066"/>
                </a:solidFill>
                <a:latin typeface="Arial"/>
                <a:ea typeface="Arial"/>
                <a:cs typeface="Arial"/>
                <a:sym typeface="Arial"/>
              </a:rPr>
              <a:t>Mg </a:t>
            </a:r>
            <a:r>
              <a:rPr lang="en-US" sz="2400" b="1">
                <a:solidFill>
                  <a:schemeClr val="hlink"/>
                </a:solidFill>
                <a:latin typeface="Arial"/>
                <a:ea typeface="Arial"/>
                <a:cs typeface="Arial"/>
                <a:sym typeface="Arial"/>
              </a:rPr>
              <a:t>: số phân tử </a:t>
            </a:r>
            <a:r>
              <a:rPr lang="en-US" sz="2400" b="1">
                <a:solidFill>
                  <a:srgbClr val="FF0066"/>
                </a:solidFill>
                <a:latin typeface="Arial"/>
                <a:ea typeface="Arial"/>
                <a:cs typeface="Arial"/>
                <a:sym typeface="Arial"/>
              </a:rPr>
              <a:t>MgCl</a:t>
            </a:r>
            <a:r>
              <a:rPr lang="en-US" sz="2400" b="1" baseline="-25000">
                <a:solidFill>
                  <a:srgbClr val="FF0066"/>
                </a:solidFill>
                <a:latin typeface="Arial"/>
                <a:ea typeface="Arial"/>
                <a:cs typeface="Arial"/>
                <a:sym typeface="Arial"/>
              </a:rPr>
              <a:t>2</a:t>
            </a:r>
            <a:r>
              <a:rPr lang="en-US" sz="2400" b="1">
                <a:solidFill>
                  <a:schemeClr val="hlink"/>
                </a:solidFill>
                <a:latin typeface="Arial"/>
                <a:ea typeface="Arial"/>
                <a:cs typeface="Arial"/>
                <a:sym typeface="Arial"/>
              </a:rPr>
              <a:t> </a:t>
            </a:r>
            <a:r>
              <a:rPr lang="en-US" sz="2400">
                <a:solidFill>
                  <a:schemeClr val="hlink"/>
                </a:solidFill>
                <a:latin typeface="Arial"/>
                <a:ea typeface="Arial"/>
                <a:cs typeface="Arial"/>
                <a:sym typeface="Arial"/>
              </a:rPr>
              <a:t>= </a:t>
            </a:r>
            <a:r>
              <a:rPr lang="en-US" sz="2400" b="1">
                <a:solidFill>
                  <a:srgbClr val="FF0066"/>
                </a:solidFill>
                <a:latin typeface="Arial"/>
                <a:ea typeface="Arial"/>
                <a:cs typeface="Arial"/>
                <a:sym typeface="Arial"/>
              </a:rPr>
              <a:t>1 : 1</a:t>
            </a:r>
            <a:endParaRPr sz="2400" b="1" baseline="-25000">
              <a:solidFill>
                <a:srgbClr val="FF0066"/>
              </a:solidFill>
              <a:latin typeface="Arial"/>
              <a:ea typeface="Arial"/>
              <a:cs typeface="Arial"/>
              <a:sym typeface="Arial"/>
            </a:endParaRPr>
          </a:p>
        </p:txBody>
      </p:sp>
      <p:sp>
        <p:nvSpPr>
          <p:cNvPr id="1031" name="Google Shape;1031;p82"/>
          <p:cNvSpPr/>
          <p:nvPr/>
        </p:nvSpPr>
        <p:spPr>
          <a:xfrm>
            <a:off x="915368" y="4538662"/>
            <a:ext cx="6700838" cy="604838"/>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chemeClr val="hlink"/>
              </a:buClr>
              <a:buSzPts val="2400"/>
              <a:buFont typeface="Arial"/>
              <a:buNone/>
            </a:pPr>
            <a:r>
              <a:rPr lang="en-US" sz="2400" b="1">
                <a:solidFill>
                  <a:schemeClr val="hlink"/>
                </a:solidFill>
                <a:latin typeface="Arial"/>
                <a:ea typeface="Arial"/>
                <a:cs typeface="Arial"/>
                <a:sym typeface="Arial"/>
              </a:rPr>
              <a:t>Số nguyên tử </a:t>
            </a:r>
            <a:r>
              <a:rPr lang="en-US" sz="2400" b="1">
                <a:solidFill>
                  <a:srgbClr val="FF0066"/>
                </a:solidFill>
                <a:latin typeface="Arial"/>
                <a:ea typeface="Arial"/>
                <a:cs typeface="Arial"/>
                <a:sym typeface="Arial"/>
              </a:rPr>
              <a:t>Mg</a:t>
            </a:r>
            <a:r>
              <a:rPr lang="en-US" sz="2400" b="1">
                <a:solidFill>
                  <a:schemeClr val="hlink"/>
                </a:solidFill>
                <a:latin typeface="Arial"/>
                <a:ea typeface="Arial"/>
                <a:cs typeface="Arial"/>
                <a:sym typeface="Arial"/>
              </a:rPr>
              <a:t>: số phân tử </a:t>
            </a:r>
            <a:r>
              <a:rPr lang="en-US" sz="2400" b="1">
                <a:solidFill>
                  <a:srgbClr val="FF0066"/>
                </a:solidFill>
                <a:latin typeface="Arial"/>
                <a:ea typeface="Arial"/>
                <a:cs typeface="Arial"/>
                <a:sym typeface="Arial"/>
              </a:rPr>
              <a:t>H</a:t>
            </a:r>
            <a:r>
              <a:rPr lang="en-US" sz="2400" b="1" baseline="-25000">
                <a:solidFill>
                  <a:srgbClr val="FF0066"/>
                </a:solidFill>
                <a:latin typeface="Arial"/>
                <a:ea typeface="Arial"/>
                <a:cs typeface="Arial"/>
                <a:sym typeface="Arial"/>
              </a:rPr>
              <a:t>2</a:t>
            </a:r>
            <a:r>
              <a:rPr lang="en-US" sz="2400" b="1">
                <a:solidFill>
                  <a:schemeClr val="hlink"/>
                </a:solidFill>
                <a:latin typeface="Arial"/>
                <a:ea typeface="Arial"/>
                <a:cs typeface="Arial"/>
                <a:sym typeface="Arial"/>
              </a:rPr>
              <a:t> </a:t>
            </a:r>
            <a:r>
              <a:rPr lang="en-US" sz="2400">
                <a:solidFill>
                  <a:schemeClr val="hlink"/>
                </a:solidFill>
                <a:latin typeface="Arial"/>
                <a:ea typeface="Arial"/>
                <a:cs typeface="Arial"/>
                <a:sym typeface="Arial"/>
              </a:rPr>
              <a:t>= </a:t>
            </a:r>
            <a:r>
              <a:rPr lang="en-US" sz="2400" b="1">
                <a:solidFill>
                  <a:srgbClr val="FF0066"/>
                </a:solidFill>
                <a:latin typeface="Arial"/>
                <a:ea typeface="Arial"/>
                <a:cs typeface="Arial"/>
                <a:sym typeface="Arial"/>
              </a:rPr>
              <a:t>1 : 1</a:t>
            </a:r>
            <a:endParaRPr/>
          </a:p>
        </p:txBody>
      </p:sp>
      <p:sp>
        <p:nvSpPr>
          <p:cNvPr id="1032" name="Google Shape;1032;p82"/>
          <p:cNvSpPr/>
          <p:nvPr/>
        </p:nvSpPr>
        <p:spPr>
          <a:xfrm>
            <a:off x="-68883" y="2492375"/>
            <a:ext cx="8786813" cy="822325"/>
          </a:xfrm>
          <a:prstGeom prst="rect">
            <a:avLst/>
          </a:pr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2400" b="1">
                <a:solidFill>
                  <a:schemeClr val="hlink"/>
                </a:solidFill>
                <a:latin typeface="Arial"/>
                <a:ea typeface="Arial"/>
                <a:cs typeface="Arial"/>
                <a:sym typeface="Arial"/>
              </a:rPr>
              <a:t>b</a:t>
            </a:r>
            <a:r>
              <a:rPr lang="en-US" sz="2400" b="1">
                <a:solidFill>
                  <a:schemeClr val="dk1"/>
                </a:solidFill>
                <a:latin typeface="Arial"/>
                <a:ea typeface="Arial"/>
                <a:cs typeface="Arial"/>
                <a:sym typeface="Arial"/>
              </a:rPr>
              <a:t>. Tỉ lệ </a:t>
            </a:r>
            <a:r>
              <a:rPr lang="en-US" sz="2400" b="1">
                <a:solidFill>
                  <a:srgbClr val="FF0000"/>
                </a:solidFill>
                <a:latin typeface="Arial"/>
                <a:ea typeface="Arial"/>
                <a:cs typeface="Arial"/>
                <a:sym typeface="Arial"/>
              </a:rPr>
              <a:t>số nguyên tử Mg</a:t>
            </a:r>
            <a:r>
              <a:rPr lang="en-US" sz="2400" b="1">
                <a:solidFill>
                  <a:schemeClr val="dk1"/>
                </a:solidFill>
                <a:latin typeface="Arial"/>
                <a:ea typeface="Arial"/>
                <a:cs typeface="Arial"/>
                <a:sym typeface="Arial"/>
              </a:rPr>
              <a:t> lần lượt với </a:t>
            </a:r>
            <a:r>
              <a:rPr lang="en-US" sz="2400" b="1">
                <a:solidFill>
                  <a:srgbClr val="FF0000"/>
                </a:solidFill>
                <a:latin typeface="Arial"/>
                <a:ea typeface="Arial"/>
                <a:cs typeface="Arial"/>
                <a:sym typeface="Arial"/>
              </a:rPr>
              <a:t>số phân tử của 3 chất </a:t>
            </a:r>
            <a:endParaRPr/>
          </a:p>
          <a:p>
            <a:pPr marL="0" marR="0" lvl="0" indent="0" algn="l" rtl="0">
              <a:spcBef>
                <a:spcPts val="0"/>
              </a:spcBef>
              <a:spcAft>
                <a:spcPts val="0"/>
              </a:spcAft>
              <a:buNone/>
            </a:pPr>
            <a:r>
              <a:rPr lang="en-US" sz="2400" b="1">
                <a:solidFill>
                  <a:srgbClr val="FF0000"/>
                </a:solidFill>
                <a:latin typeface="Arial"/>
                <a:ea typeface="Arial"/>
                <a:cs typeface="Arial"/>
                <a:sym typeface="Arial"/>
              </a:rPr>
              <a:t>khác</a:t>
            </a:r>
            <a:r>
              <a:rPr lang="en-US" sz="2400" b="1">
                <a:solidFill>
                  <a:schemeClr val="dk1"/>
                </a:solidFill>
                <a:latin typeface="Arial"/>
                <a:ea typeface="Arial"/>
                <a:cs typeface="Arial"/>
                <a:sym typeface="Arial"/>
              </a:rPr>
              <a:t> trong phản ứng:  </a:t>
            </a:r>
            <a:endParaRPr sz="1700">
              <a:solidFill>
                <a:schemeClr val="dk1"/>
              </a:solidFill>
              <a:latin typeface="Arial"/>
              <a:ea typeface="Arial"/>
              <a:cs typeface="Arial"/>
              <a:sym typeface="Arial"/>
            </a:endParaRPr>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83"/>
          <p:cNvSpPr txBox="1"/>
          <p:nvPr/>
        </p:nvSpPr>
        <p:spPr>
          <a:xfrm>
            <a:off x="407775" y="263730"/>
            <a:ext cx="8639717" cy="827440"/>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1: </a:t>
            </a:r>
            <a:r>
              <a:rPr lang="en-US" sz="2400">
                <a:solidFill>
                  <a:schemeClr val="dk1"/>
                </a:solidFill>
                <a:latin typeface="Arial"/>
                <a:ea typeface="Arial"/>
                <a:cs typeface="Arial"/>
                <a:sym typeface="Arial"/>
              </a:rPr>
              <a:t>Cho PTHH   Na</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SO</a:t>
            </a:r>
            <a:r>
              <a:rPr lang="en-US" sz="2400" baseline="-250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  +  BaCl</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BaSO</a:t>
            </a:r>
            <a:r>
              <a:rPr lang="en-US" sz="2400" baseline="-25000">
                <a:solidFill>
                  <a:schemeClr val="dk1"/>
                </a:solidFill>
                <a:latin typeface="Arial"/>
                <a:ea typeface="Arial"/>
                <a:cs typeface="Arial"/>
                <a:sym typeface="Arial"/>
              </a:rPr>
              <a:t>4</a:t>
            </a:r>
            <a:r>
              <a:rPr lang="en-US" sz="2400">
                <a:solidFill>
                  <a:schemeClr val="dk1"/>
                </a:solidFill>
                <a:latin typeface="Arial"/>
                <a:ea typeface="Arial"/>
                <a:cs typeface="Arial"/>
                <a:sym typeface="Arial"/>
              </a:rPr>
              <a:t>  + 2 NaCl. Tỉ lệ giữa các chất trong PTHH trên lần lượt là</a:t>
            </a:r>
            <a:endParaRPr sz="2400">
              <a:solidFill>
                <a:schemeClr val="dk1"/>
              </a:solidFill>
              <a:latin typeface="Arial"/>
              <a:ea typeface="Arial"/>
              <a:cs typeface="Arial"/>
              <a:sym typeface="Arial"/>
            </a:endParaRPr>
          </a:p>
        </p:txBody>
      </p:sp>
      <p:sp>
        <p:nvSpPr>
          <p:cNvPr id="1038" name="Google Shape;1038;p83"/>
          <p:cNvSpPr txBox="1"/>
          <p:nvPr/>
        </p:nvSpPr>
        <p:spPr>
          <a:xfrm>
            <a:off x="462640" y="1305709"/>
            <a:ext cx="750348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 1:1:2:1	</a:t>
            </a:r>
            <a:endParaRPr sz="2800">
              <a:solidFill>
                <a:srgbClr val="000099"/>
              </a:solidFill>
              <a:latin typeface="Arial"/>
              <a:ea typeface="Arial"/>
              <a:cs typeface="Arial"/>
              <a:sym typeface="Arial"/>
            </a:endParaRPr>
          </a:p>
        </p:txBody>
      </p:sp>
      <p:sp>
        <p:nvSpPr>
          <p:cNvPr id="1039" name="Google Shape;1039;p83"/>
          <p:cNvSpPr txBox="1"/>
          <p:nvPr/>
        </p:nvSpPr>
        <p:spPr>
          <a:xfrm>
            <a:off x="462640" y="2105060"/>
            <a:ext cx="239360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B.  1:1:1:2   </a:t>
            </a:r>
            <a:endParaRPr sz="2800">
              <a:solidFill>
                <a:srgbClr val="000099"/>
              </a:solidFill>
              <a:latin typeface="Arial"/>
              <a:ea typeface="Arial"/>
              <a:cs typeface="Arial"/>
              <a:sym typeface="Arial"/>
            </a:endParaRPr>
          </a:p>
        </p:txBody>
      </p:sp>
      <p:sp>
        <p:nvSpPr>
          <p:cNvPr id="1040" name="Google Shape;1040;p83"/>
          <p:cNvSpPr txBox="1"/>
          <p:nvPr/>
        </p:nvSpPr>
        <p:spPr>
          <a:xfrm>
            <a:off x="407775" y="2965893"/>
            <a:ext cx="196079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C. 1:2:1:1</a:t>
            </a:r>
            <a:endParaRPr sz="3200">
              <a:solidFill>
                <a:schemeClr val="dk1"/>
              </a:solidFill>
              <a:latin typeface="Arial"/>
              <a:ea typeface="Arial"/>
              <a:cs typeface="Arial"/>
              <a:sym typeface="Arial"/>
            </a:endParaRPr>
          </a:p>
        </p:txBody>
      </p:sp>
      <p:sp>
        <p:nvSpPr>
          <p:cNvPr id="1041" name="Google Shape;1041;p83"/>
          <p:cNvSpPr txBox="1"/>
          <p:nvPr/>
        </p:nvSpPr>
        <p:spPr>
          <a:xfrm>
            <a:off x="462640" y="3842189"/>
            <a:ext cx="1960793"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B. 1:1:2:2	</a:t>
            </a:r>
            <a:endParaRPr sz="2800">
              <a:solidFill>
                <a:srgbClr val="000099"/>
              </a:solidFill>
              <a:latin typeface="Arial"/>
              <a:ea typeface="Arial"/>
              <a:cs typeface="Arial"/>
              <a:sym typeface="Arial"/>
            </a:endParaRPr>
          </a:p>
        </p:txBody>
      </p:sp>
    </p:spTree>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84"/>
          <p:cNvSpPr txBox="1"/>
          <p:nvPr/>
        </p:nvSpPr>
        <p:spPr>
          <a:xfrm>
            <a:off x="407775" y="263730"/>
            <a:ext cx="8639717" cy="1196772"/>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2: </a:t>
            </a:r>
            <a:r>
              <a:rPr lang="en-US" sz="2400">
                <a:solidFill>
                  <a:schemeClr val="dk1"/>
                </a:solidFill>
                <a:latin typeface="Arial"/>
                <a:ea typeface="Arial"/>
                <a:cs typeface="Arial"/>
                <a:sym typeface="Arial"/>
              </a:rPr>
              <a:t>Cho  PTHH  sau:  2Al  +  3CuCl</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2AlCl</a:t>
            </a:r>
            <a:r>
              <a:rPr lang="en-US" sz="2400" baseline="-25000">
                <a:solidFill>
                  <a:schemeClr val="dk1"/>
                </a:solidFill>
                <a:latin typeface="Arial"/>
                <a:ea typeface="Arial"/>
                <a:cs typeface="Arial"/>
                <a:sym typeface="Arial"/>
              </a:rPr>
              <a:t>3</a:t>
            </a:r>
            <a:r>
              <a:rPr lang="en-US" sz="2400">
                <a:solidFill>
                  <a:schemeClr val="dk1"/>
                </a:solidFill>
                <a:latin typeface="Arial"/>
                <a:ea typeface="Arial"/>
                <a:cs typeface="Arial"/>
                <a:sym typeface="Arial"/>
              </a:rPr>
              <a:t>   +  3Cu </a:t>
            </a:r>
            <a:endParaRPr sz="2400">
              <a:solidFill>
                <a:schemeClr val="dk1"/>
              </a:solidFill>
              <a:latin typeface="Arial"/>
              <a:ea typeface="Arial"/>
              <a:cs typeface="Arial"/>
              <a:sym typeface="Arial"/>
            </a:endParaRPr>
          </a:p>
          <a:p>
            <a:pPr marL="0" marR="0" lvl="0" indent="0" algn="l" rtl="0">
              <a:spcBef>
                <a:spcPts val="0"/>
              </a:spcBef>
              <a:spcAft>
                <a:spcPts val="0"/>
              </a:spcAft>
              <a:buNone/>
            </a:pPr>
            <a:r>
              <a:rPr lang="en-US" sz="2400">
                <a:solidFill>
                  <a:schemeClr val="dk1"/>
                </a:solidFill>
                <a:latin typeface="Arial"/>
                <a:ea typeface="Arial"/>
                <a:cs typeface="Arial"/>
                <a:sym typeface="Arial"/>
              </a:rPr>
              <a:t> Tỉ lệ số nguyên tử: số phân tử trong phương trình lần lượt là 2:3 là của cặp chất nào sau đây?</a:t>
            </a:r>
            <a:endParaRPr sz="2300" b="1">
              <a:solidFill>
                <a:schemeClr val="dk1"/>
              </a:solidFill>
              <a:latin typeface="Arial"/>
              <a:ea typeface="Arial"/>
              <a:cs typeface="Arial"/>
              <a:sym typeface="Arial"/>
            </a:endParaRPr>
          </a:p>
        </p:txBody>
      </p:sp>
      <p:sp>
        <p:nvSpPr>
          <p:cNvPr id="1047" name="Google Shape;1047;p84"/>
          <p:cNvSpPr txBox="1"/>
          <p:nvPr/>
        </p:nvSpPr>
        <p:spPr>
          <a:xfrm>
            <a:off x="1328549" y="2156507"/>
            <a:ext cx="2572756"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B. Al và AlCl</a:t>
            </a:r>
            <a:r>
              <a:rPr lang="en-US" sz="3200" baseline="-25000">
                <a:solidFill>
                  <a:schemeClr val="dk1"/>
                </a:solidFill>
                <a:latin typeface="Arial"/>
                <a:ea typeface="Arial"/>
                <a:cs typeface="Arial"/>
                <a:sym typeface="Arial"/>
              </a:rPr>
              <a:t>3</a:t>
            </a:r>
            <a:endParaRPr sz="3200" b="1" baseline="-25000">
              <a:solidFill>
                <a:srgbClr val="000099"/>
              </a:solidFill>
              <a:latin typeface="Arial"/>
              <a:ea typeface="Arial"/>
              <a:cs typeface="Arial"/>
              <a:sym typeface="Arial"/>
            </a:endParaRPr>
          </a:p>
        </p:txBody>
      </p:sp>
      <p:sp>
        <p:nvSpPr>
          <p:cNvPr id="1048" name="Google Shape;1048;p84"/>
          <p:cNvSpPr txBox="1"/>
          <p:nvPr/>
        </p:nvSpPr>
        <p:spPr>
          <a:xfrm>
            <a:off x="1328549" y="1515395"/>
            <a:ext cx="320934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A. Al và CuCl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a:t>
            </a:r>
            <a:endParaRPr sz="2800">
              <a:solidFill>
                <a:srgbClr val="000099"/>
              </a:solidFill>
              <a:latin typeface="Arial"/>
              <a:ea typeface="Arial"/>
              <a:cs typeface="Arial"/>
              <a:sym typeface="Arial"/>
            </a:endParaRPr>
          </a:p>
        </p:txBody>
      </p:sp>
      <p:sp>
        <p:nvSpPr>
          <p:cNvPr id="1049" name="Google Shape;1049;p84"/>
          <p:cNvSpPr txBox="1"/>
          <p:nvPr/>
        </p:nvSpPr>
        <p:spPr>
          <a:xfrm>
            <a:off x="1351669" y="2834667"/>
            <a:ext cx="3413114"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C. CuCl</a:t>
            </a:r>
            <a:r>
              <a:rPr lang="en-US" sz="3200" baseline="-25000">
                <a:solidFill>
                  <a:schemeClr val="dk1"/>
                </a:solidFill>
                <a:latin typeface="Arial"/>
                <a:ea typeface="Arial"/>
                <a:cs typeface="Arial"/>
                <a:sym typeface="Arial"/>
              </a:rPr>
              <a:t>2</a:t>
            </a:r>
            <a:r>
              <a:rPr lang="en-US" sz="3200">
                <a:solidFill>
                  <a:schemeClr val="dk1"/>
                </a:solidFill>
                <a:latin typeface="Arial"/>
                <a:ea typeface="Arial"/>
                <a:cs typeface="Arial"/>
                <a:sym typeface="Arial"/>
              </a:rPr>
              <a:t> và Cu.   </a:t>
            </a:r>
            <a:endParaRPr sz="3200" b="1" baseline="-25000">
              <a:solidFill>
                <a:srgbClr val="000099"/>
              </a:solidFill>
              <a:latin typeface="Arial"/>
              <a:ea typeface="Arial"/>
              <a:cs typeface="Arial"/>
              <a:sym typeface="Arial"/>
            </a:endParaRPr>
          </a:p>
        </p:txBody>
      </p:sp>
      <p:sp>
        <p:nvSpPr>
          <p:cNvPr id="1050" name="Google Shape;1050;p84"/>
          <p:cNvSpPr txBox="1"/>
          <p:nvPr/>
        </p:nvSpPr>
        <p:spPr>
          <a:xfrm>
            <a:off x="1328548" y="3570471"/>
            <a:ext cx="2776529"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chemeClr val="dk1"/>
                </a:solidFill>
                <a:latin typeface="Arial"/>
                <a:ea typeface="Arial"/>
                <a:cs typeface="Arial"/>
                <a:sym typeface="Arial"/>
              </a:rPr>
              <a:t>D. AlCl</a:t>
            </a:r>
            <a:r>
              <a:rPr lang="en-US" sz="3200" baseline="-25000">
                <a:solidFill>
                  <a:schemeClr val="dk1"/>
                </a:solidFill>
                <a:latin typeface="Arial"/>
                <a:ea typeface="Arial"/>
                <a:cs typeface="Arial"/>
                <a:sym typeface="Arial"/>
              </a:rPr>
              <a:t>3</a:t>
            </a:r>
            <a:r>
              <a:rPr lang="en-US" sz="3200">
                <a:solidFill>
                  <a:schemeClr val="dk1"/>
                </a:solidFill>
                <a:latin typeface="Arial"/>
                <a:ea typeface="Arial"/>
                <a:cs typeface="Arial"/>
                <a:sym typeface="Arial"/>
              </a:rPr>
              <a:t> và Cu</a:t>
            </a:r>
            <a:endParaRPr sz="3200">
              <a:solidFill>
                <a:schemeClr val="dk1"/>
              </a:solidFill>
              <a:latin typeface="Arial"/>
              <a:ea typeface="Arial"/>
              <a:cs typeface="Arial"/>
              <a:sym typeface="Arial"/>
            </a:endParaRPr>
          </a:p>
        </p:txBody>
      </p:sp>
    </p:spTree>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85"/>
          <p:cNvSpPr txBox="1"/>
          <p:nvPr/>
        </p:nvSpPr>
        <p:spPr>
          <a:xfrm>
            <a:off x="373139" y="482818"/>
            <a:ext cx="8639717" cy="827440"/>
          </a:xfrm>
          <a:prstGeom prst="rect">
            <a:avLst/>
          </a:prstGeom>
          <a:noFill/>
          <a:ln>
            <a:noFill/>
          </a:ln>
        </p:spPr>
        <p:txBody>
          <a:bodyPr spcFirstLastPara="1" wrap="square" lIns="87900" tIns="43950" rIns="87900" bIns="43950" anchor="t" anchorCtr="0">
            <a:spAutoFit/>
          </a:bodyPr>
          <a:lstStyle/>
          <a:p>
            <a:pPr marL="0" marR="0" lvl="0" indent="0" algn="l" rtl="0">
              <a:spcBef>
                <a:spcPts val="0"/>
              </a:spcBef>
              <a:spcAft>
                <a:spcPts val="0"/>
              </a:spcAft>
              <a:buNone/>
            </a:pPr>
            <a:r>
              <a:rPr lang="en-US" sz="2300" b="1">
                <a:solidFill>
                  <a:srgbClr val="C00000"/>
                </a:solidFill>
                <a:latin typeface="Arial"/>
                <a:ea typeface="Arial"/>
                <a:cs typeface="Arial"/>
                <a:sym typeface="Arial"/>
              </a:rPr>
              <a:t>Câu 3: </a:t>
            </a:r>
            <a:r>
              <a:rPr lang="en-US" sz="2400">
                <a:solidFill>
                  <a:schemeClr val="dk1"/>
                </a:solidFill>
                <a:latin typeface="Arial"/>
                <a:ea typeface="Arial"/>
                <a:cs typeface="Arial"/>
                <a:sym typeface="Arial"/>
              </a:rPr>
              <a:t>Cho phương trình hóa học sau: ZnO + HCl → ZnCl</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 H</a:t>
            </a:r>
            <a:r>
              <a:rPr lang="en-US" sz="2400" baseline="-25000">
                <a:solidFill>
                  <a:schemeClr val="dk1"/>
                </a:solidFill>
                <a:latin typeface="Arial"/>
                <a:ea typeface="Arial"/>
                <a:cs typeface="Arial"/>
                <a:sym typeface="Arial"/>
              </a:rPr>
              <a:t>2</a:t>
            </a:r>
            <a:r>
              <a:rPr lang="en-US" sz="2400">
                <a:solidFill>
                  <a:schemeClr val="dk1"/>
                </a:solidFill>
                <a:latin typeface="Arial"/>
                <a:ea typeface="Arial"/>
                <a:cs typeface="Arial"/>
                <a:sym typeface="Arial"/>
              </a:rPr>
              <a:t>. Tổng hệ số cân bằng của phương trình là:</a:t>
            </a:r>
            <a:endParaRPr/>
          </a:p>
        </p:txBody>
      </p:sp>
      <p:sp>
        <p:nvSpPr>
          <p:cNvPr id="1056" name="Google Shape;1056;p85"/>
          <p:cNvSpPr txBox="1"/>
          <p:nvPr/>
        </p:nvSpPr>
        <p:spPr>
          <a:xfrm>
            <a:off x="1328549" y="2156507"/>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B. 6</a:t>
            </a:r>
            <a:endParaRPr sz="3200" b="1" baseline="-25000">
              <a:solidFill>
                <a:srgbClr val="000099"/>
              </a:solidFill>
              <a:latin typeface="Arial"/>
              <a:ea typeface="Arial"/>
              <a:cs typeface="Arial"/>
              <a:sym typeface="Arial"/>
            </a:endParaRPr>
          </a:p>
        </p:txBody>
      </p:sp>
      <p:sp>
        <p:nvSpPr>
          <p:cNvPr id="1057" name="Google Shape;1057;p85"/>
          <p:cNvSpPr txBox="1"/>
          <p:nvPr/>
        </p:nvSpPr>
        <p:spPr>
          <a:xfrm>
            <a:off x="1328549" y="1515395"/>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A. 5</a:t>
            </a:r>
            <a:endParaRPr sz="2800">
              <a:solidFill>
                <a:srgbClr val="000099"/>
              </a:solidFill>
              <a:latin typeface="Arial"/>
              <a:ea typeface="Arial"/>
              <a:cs typeface="Arial"/>
              <a:sym typeface="Arial"/>
            </a:endParaRPr>
          </a:p>
        </p:txBody>
      </p:sp>
      <p:sp>
        <p:nvSpPr>
          <p:cNvPr id="1058" name="Google Shape;1058;p85"/>
          <p:cNvSpPr txBox="1"/>
          <p:nvPr/>
        </p:nvSpPr>
        <p:spPr>
          <a:xfrm>
            <a:off x="1351669" y="2834667"/>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C. 7</a:t>
            </a:r>
            <a:endParaRPr sz="3200" b="1" baseline="-25000">
              <a:solidFill>
                <a:srgbClr val="000099"/>
              </a:solidFill>
              <a:latin typeface="Arial"/>
              <a:ea typeface="Arial"/>
              <a:cs typeface="Arial"/>
              <a:sym typeface="Arial"/>
            </a:endParaRPr>
          </a:p>
        </p:txBody>
      </p:sp>
      <p:sp>
        <p:nvSpPr>
          <p:cNvPr id="1059" name="Google Shape;1059;p85"/>
          <p:cNvSpPr txBox="1"/>
          <p:nvPr/>
        </p:nvSpPr>
        <p:spPr>
          <a:xfrm>
            <a:off x="1328548" y="3570471"/>
            <a:ext cx="93647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a:solidFill>
                  <a:srgbClr val="000099"/>
                </a:solidFill>
                <a:latin typeface="Arial"/>
                <a:ea typeface="Arial"/>
                <a:cs typeface="Arial"/>
                <a:sym typeface="Arial"/>
              </a:rPr>
              <a:t>D. 8</a:t>
            </a:r>
            <a:endParaRPr sz="3200" b="1" baseline="-25000">
              <a:solidFill>
                <a:srgbClr val="000099"/>
              </a:solidFill>
              <a:latin typeface="Arial"/>
              <a:ea typeface="Arial"/>
              <a:cs typeface="Arial"/>
              <a:sym typeface="Arial"/>
            </a:endParaRPr>
          </a:p>
        </p:txBody>
      </p:sp>
    </p:spTree>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63"/>
        <p:cNvGrpSpPr/>
        <p:nvPr/>
      </p:nvGrpSpPr>
      <p:grpSpPr>
        <a:xfrm>
          <a:off x="0" y="0"/>
          <a:ext cx="0" cy="0"/>
          <a:chOff x="0" y="0"/>
          <a:chExt cx="0" cy="0"/>
        </a:xfrm>
      </p:grpSpPr>
      <p:sp>
        <p:nvSpPr>
          <p:cNvPr id="1064" name="Google Shape;1064;p86"/>
          <p:cNvSpPr/>
          <p:nvPr/>
        </p:nvSpPr>
        <p:spPr>
          <a:xfrm>
            <a:off x="488197" y="697391"/>
            <a:ext cx="8175356" cy="2086725"/>
          </a:xfrm>
          <a:prstGeom prst="rect">
            <a:avLst/>
          </a:prstGeom>
          <a:noFill/>
          <a:ln>
            <a:noFill/>
          </a:ln>
        </p:spPr>
        <p:txBody>
          <a:bodyPr spcFirstLastPara="1" wrap="square" lIns="91425" tIns="45700" rIns="91425" bIns="45700" anchor="t" anchorCtr="0">
            <a:noAutofit/>
          </a:bodyPr>
          <a:lstStyle/>
          <a:p>
            <a:pPr marL="0" marR="0" lvl="0" indent="0" algn="just" rtl="0">
              <a:lnSpc>
                <a:spcPct val="120000"/>
              </a:lnSpc>
              <a:spcBef>
                <a:spcPts val="0"/>
              </a:spcBef>
              <a:spcAft>
                <a:spcPts val="0"/>
              </a:spcAft>
              <a:buNone/>
            </a:pPr>
            <a:r>
              <a:rPr lang="en-US" sz="1800">
                <a:solidFill>
                  <a:schemeClr val="dk1"/>
                </a:solidFill>
                <a:latin typeface="Times New Roman"/>
                <a:ea typeface="Times New Roman"/>
                <a:cs typeface="Times New Roman"/>
                <a:sym typeface="Times New Roman"/>
              </a:rPr>
              <a:t>Trong dạ dày người có một lượng hydrochloric acid (HCl) tương đối ổn định, có tác dụng trong tiêu hoá thức ăn. Nếu lượng acid này tăng lên quá mức cần thiết có thể gây ra đau dạ dày. Thuốc muối có thành phần chính là sodium hydrogencarbonate (NaHCO</a:t>
            </a:r>
            <a:r>
              <a:rPr lang="en-US" sz="1800" baseline="-25000">
                <a:solidFill>
                  <a:schemeClr val="dk1"/>
                </a:solidFill>
                <a:latin typeface="Times New Roman"/>
                <a:ea typeface="Times New Roman"/>
                <a:cs typeface="Times New Roman"/>
                <a:sym typeface="Times New Roman"/>
              </a:rPr>
              <a:t>3</a:t>
            </a:r>
            <a:r>
              <a:rPr lang="en-US" sz="1800">
                <a:solidFill>
                  <a:schemeClr val="dk1"/>
                </a:solidFill>
                <a:latin typeface="Times New Roman"/>
                <a:ea typeface="Times New Roman"/>
                <a:cs typeface="Times New Roman"/>
                <a:sym typeface="Times New Roman"/>
              </a:rPr>
              <a:t>) giúp giảm bớt lượng acid dư thừa trong dạ dày theo phương trình hoá học:</a:t>
            </a:r>
            <a:endParaRPr sz="18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1800">
                <a:solidFill>
                  <a:schemeClr val="dk1"/>
                </a:solidFill>
                <a:latin typeface="Times New Roman"/>
                <a:ea typeface="Times New Roman"/>
                <a:cs typeface="Times New Roman"/>
                <a:sym typeface="Times New Roman"/>
              </a:rPr>
              <a:t>NaHCO</a:t>
            </a:r>
            <a:r>
              <a:rPr lang="en-US" sz="1800" baseline="-25000">
                <a:solidFill>
                  <a:schemeClr val="dk1"/>
                </a:solidFill>
                <a:latin typeface="Times New Roman"/>
                <a:ea typeface="Times New Roman"/>
                <a:cs typeface="Times New Roman"/>
                <a:sym typeface="Times New Roman"/>
              </a:rPr>
              <a:t>3</a:t>
            </a:r>
            <a:r>
              <a:rPr lang="en-US" sz="1800">
                <a:solidFill>
                  <a:schemeClr val="dk1"/>
                </a:solidFill>
                <a:latin typeface="Times New Roman"/>
                <a:ea typeface="Times New Roman"/>
                <a:cs typeface="Times New Roman"/>
                <a:sym typeface="Times New Roman"/>
              </a:rPr>
              <a:t> + HCl → NaCl + H</a:t>
            </a:r>
            <a:r>
              <a:rPr lang="en-US" sz="1800" baseline="-25000">
                <a:solidFill>
                  <a:schemeClr val="dk1"/>
                </a:solidFill>
                <a:latin typeface="Times New Roman"/>
                <a:ea typeface="Times New Roman"/>
                <a:cs typeface="Times New Roman"/>
                <a:sym typeface="Times New Roman"/>
              </a:rPr>
              <a:t>2</a:t>
            </a:r>
            <a:r>
              <a:rPr lang="en-US" sz="1800">
                <a:solidFill>
                  <a:schemeClr val="dk1"/>
                </a:solidFill>
                <a:latin typeface="Times New Roman"/>
                <a:ea typeface="Times New Roman"/>
                <a:cs typeface="Times New Roman"/>
                <a:sym typeface="Times New Roman"/>
              </a:rPr>
              <a:t>O + CO</a:t>
            </a:r>
            <a:r>
              <a:rPr lang="en-US" sz="1800" baseline="-25000">
                <a:solidFill>
                  <a:schemeClr val="dk1"/>
                </a:solidFill>
                <a:latin typeface="Times New Roman"/>
                <a:ea typeface="Times New Roman"/>
                <a:cs typeface="Times New Roman"/>
                <a:sym typeface="Times New Roman"/>
              </a:rPr>
              <a:t>2</a:t>
            </a:r>
            <a:r>
              <a:rPr lang="en-US" sz="1800">
                <a:solidFill>
                  <a:schemeClr val="dk1"/>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marL="0" marR="0" lvl="0" indent="0" algn="just" rtl="0">
              <a:lnSpc>
                <a:spcPct val="120000"/>
              </a:lnSpc>
              <a:spcBef>
                <a:spcPts val="0"/>
              </a:spcBef>
              <a:spcAft>
                <a:spcPts val="0"/>
              </a:spcAft>
              <a:buNone/>
            </a:pPr>
            <a:r>
              <a:rPr lang="en-US" sz="1800">
                <a:solidFill>
                  <a:schemeClr val="dk1"/>
                </a:solidFill>
                <a:latin typeface="Times New Roman"/>
                <a:ea typeface="Times New Roman"/>
                <a:cs typeface="Times New Roman"/>
                <a:sym typeface="Times New Roman"/>
              </a:rPr>
              <a:t>Tìm hiểu và cho biết các thực phẩm có thể gây tăng lượng acid có trong dạ dày.</a:t>
            </a:r>
            <a:endParaRPr sz="1800">
              <a:solidFill>
                <a:schemeClr val="dk1"/>
              </a:solidFill>
              <a:latin typeface="Times New Roman"/>
              <a:ea typeface="Times New Roman"/>
              <a:cs typeface="Times New Roman"/>
              <a:sym typeface="Times New Roman"/>
            </a:endParaRPr>
          </a:p>
        </p:txBody>
      </p:sp>
      <p:grpSp>
        <p:nvGrpSpPr>
          <p:cNvPr id="1065" name="Google Shape;1065;p86"/>
          <p:cNvGrpSpPr/>
          <p:nvPr/>
        </p:nvGrpSpPr>
        <p:grpSpPr>
          <a:xfrm>
            <a:off x="113296" y="128266"/>
            <a:ext cx="2715146" cy="569125"/>
            <a:chOff x="-1333284" y="-545363"/>
            <a:chExt cx="11842696" cy="1517665"/>
          </a:xfrm>
        </p:grpSpPr>
        <p:sp>
          <p:nvSpPr>
            <p:cNvPr id="1066" name="Google Shape;1066;p86"/>
            <p:cNvSpPr/>
            <p:nvPr/>
          </p:nvSpPr>
          <p:spPr>
            <a:xfrm>
              <a:off x="-1333284" y="-545363"/>
              <a:ext cx="11842696" cy="1517665"/>
            </a:xfrm>
            <a:custGeom>
              <a:avLst/>
              <a:gdLst/>
              <a:ahLst/>
              <a:cxnLst/>
              <a:rect l="l" t="t" r="r" b="b"/>
              <a:pathLst>
                <a:path w="21001538" h="3386664" extrusionOk="0">
                  <a:moveTo>
                    <a:pt x="20379238" y="2816434"/>
                  </a:moveTo>
                  <a:cubicBezTo>
                    <a:pt x="20379238" y="2810084"/>
                    <a:pt x="20380508" y="2805004"/>
                    <a:pt x="20380508" y="2797384"/>
                  </a:cubicBezTo>
                  <a:lnTo>
                    <a:pt x="20380508" y="490220"/>
                  </a:lnTo>
                  <a:cubicBezTo>
                    <a:pt x="20380508" y="220980"/>
                    <a:pt x="20170958" y="0"/>
                    <a:pt x="19914419" y="0"/>
                  </a:cubicBezTo>
                  <a:lnTo>
                    <a:pt x="467360" y="0"/>
                  </a:lnTo>
                  <a:cubicBezTo>
                    <a:pt x="210820" y="0"/>
                    <a:pt x="0" y="220980"/>
                    <a:pt x="0" y="490220"/>
                  </a:cubicBezTo>
                  <a:lnTo>
                    <a:pt x="0" y="2797384"/>
                  </a:lnTo>
                  <a:cubicBezTo>
                    <a:pt x="0" y="3066624"/>
                    <a:pt x="209550" y="3287604"/>
                    <a:pt x="466090" y="3287604"/>
                  </a:cubicBezTo>
                  <a:lnTo>
                    <a:pt x="19913147" y="3287604"/>
                  </a:lnTo>
                  <a:cubicBezTo>
                    <a:pt x="20026178" y="3287604"/>
                    <a:pt x="20130317" y="3244424"/>
                    <a:pt x="20210328" y="3174574"/>
                  </a:cubicBezTo>
                  <a:cubicBezTo>
                    <a:pt x="20341138" y="3245694"/>
                    <a:pt x="20653558" y="3386664"/>
                    <a:pt x="21000267" y="3179654"/>
                  </a:cubicBezTo>
                  <a:cubicBezTo>
                    <a:pt x="21001538" y="3179654"/>
                    <a:pt x="20689119" y="3180924"/>
                    <a:pt x="20379238" y="2816434"/>
                  </a:cubicBezTo>
                  <a:lnTo>
                    <a:pt x="20379238" y="2816434"/>
                  </a:lnTo>
                  <a:close/>
                </a:path>
              </a:pathLst>
            </a:custGeom>
            <a:solidFill>
              <a:srgbClr val="FF63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86"/>
            <p:cNvSpPr txBox="1"/>
            <p:nvPr/>
          </p:nvSpPr>
          <p:spPr>
            <a:xfrm>
              <a:off x="-1019570" y="-258238"/>
              <a:ext cx="10744698" cy="1078073"/>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2400">
                  <a:solidFill>
                    <a:srgbClr val="FFFFFF"/>
                  </a:solidFill>
                  <a:latin typeface="Comic Sans MS"/>
                  <a:ea typeface="Comic Sans MS"/>
                  <a:cs typeface="Comic Sans MS"/>
                  <a:sym typeface="Comic Sans MS"/>
                </a:rPr>
                <a:t>Vận dụng</a:t>
              </a:r>
              <a:endParaRPr sz="2400">
                <a:solidFill>
                  <a:srgbClr val="FFFFFF"/>
                </a:solidFill>
                <a:latin typeface="Comic Sans MS"/>
                <a:ea typeface="Comic Sans MS"/>
                <a:cs typeface="Comic Sans MS"/>
                <a:sym typeface="Comic Sans MS"/>
              </a:endParaRPr>
            </a:p>
          </p:txBody>
        </p:sp>
      </p:grpSp>
      <p:sp>
        <p:nvSpPr>
          <p:cNvPr id="1068" name="Google Shape;1068;p86"/>
          <p:cNvSpPr txBox="1"/>
          <p:nvPr/>
        </p:nvSpPr>
        <p:spPr>
          <a:xfrm>
            <a:off x="345168" y="4331319"/>
            <a:ext cx="2303463" cy="457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accent2"/>
                </a:solidFill>
                <a:latin typeface="Arial"/>
                <a:ea typeface="Arial"/>
                <a:cs typeface="Arial"/>
                <a:sym typeface="Arial"/>
              </a:rPr>
              <a:t>Đồ ăn chua</a:t>
            </a:r>
            <a:endParaRPr sz="2400" b="1">
              <a:solidFill>
                <a:schemeClr val="accent2"/>
              </a:solidFill>
              <a:latin typeface="Arial"/>
              <a:ea typeface="Arial"/>
              <a:cs typeface="Arial"/>
              <a:sym typeface="Arial"/>
            </a:endParaRPr>
          </a:p>
        </p:txBody>
      </p:sp>
      <p:sp>
        <p:nvSpPr>
          <p:cNvPr id="1069" name="Google Shape;1069;p86"/>
          <p:cNvSpPr txBox="1"/>
          <p:nvPr/>
        </p:nvSpPr>
        <p:spPr>
          <a:xfrm>
            <a:off x="2317038" y="4312503"/>
            <a:ext cx="1913999"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accent2"/>
                </a:solidFill>
                <a:latin typeface="Arial"/>
                <a:ea typeface="Arial"/>
                <a:cs typeface="Arial"/>
                <a:sym typeface="Arial"/>
              </a:rPr>
              <a:t>Nước uống có ga</a:t>
            </a:r>
            <a:endParaRPr sz="2400" b="1">
              <a:solidFill>
                <a:schemeClr val="accent2"/>
              </a:solidFill>
              <a:latin typeface="Arial"/>
              <a:ea typeface="Arial"/>
              <a:cs typeface="Arial"/>
              <a:sym typeface="Arial"/>
            </a:endParaRPr>
          </a:p>
        </p:txBody>
      </p:sp>
      <p:sp>
        <p:nvSpPr>
          <p:cNvPr id="1070" name="Google Shape;1070;p86"/>
          <p:cNvSpPr txBox="1"/>
          <p:nvPr/>
        </p:nvSpPr>
        <p:spPr>
          <a:xfrm>
            <a:off x="4354062" y="4373020"/>
            <a:ext cx="23034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accent2"/>
                </a:solidFill>
                <a:latin typeface="Arial"/>
                <a:ea typeface="Arial"/>
                <a:cs typeface="Arial"/>
                <a:sym typeface="Arial"/>
              </a:rPr>
              <a:t>Đồ ăn giàu chất béo</a:t>
            </a:r>
            <a:endParaRPr sz="2400" b="1">
              <a:solidFill>
                <a:schemeClr val="accent2"/>
              </a:solidFill>
              <a:latin typeface="Arial"/>
              <a:ea typeface="Arial"/>
              <a:cs typeface="Arial"/>
              <a:sym typeface="Arial"/>
            </a:endParaRPr>
          </a:p>
        </p:txBody>
      </p:sp>
      <p:sp>
        <p:nvSpPr>
          <p:cNvPr id="1071" name="Google Shape;1071;p86"/>
          <p:cNvSpPr txBox="1"/>
          <p:nvPr/>
        </p:nvSpPr>
        <p:spPr>
          <a:xfrm>
            <a:off x="6360090" y="4373020"/>
            <a:ext cx="2303463"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accent2"/>
                </a:solidFill>
                <a:latin typeface="Arial"/>
                <a:ea typeface="Arial"/>
                <a:cs typeface="Arial"/>
                <a:sym typeface="Arial"/>
              </a:rPr>
              <a:t>Đồ ăn cay nóng</a:t>
            </a:r>
            <a:endParaRPr sz="2400" b="1">
              <a:solidFill>
                <a:schemeClr val="accent2"/>
              </a:solidFill>
              <a:latin typeface="Arial"/>
              <a:ea typeface="Arial"/>
              <a:cs typeface="Arial"/>
              <a:sym typeface="Arial"/>
            </a:endParaRPr>
          </a:p>
        </p:txBody>
      </p:sp>
      <p:pic>
        <p:nvPicPr>
          <p:cNvPr id="1072" name="Google Shape;1072;p86" descr="https://apollotm.com/wp-content/uploads/2021/09/ot.jpg"/>
          <p:cNvPicPr preferRelativeResize="0"/>
          <p:nvPr/>
        </p:nvPicPr>
        <p:blipFill rotWithShape="1">
          <a:blip r:embed="rId3">
            <a:alphaModFix/>
          </a:blip>
          <a:srcRect/>
          <a:stretch/>
        </p:blipFill>
        <p:spPr>
          <a:xfrm>
            <a:off x="6637433" y="2858546"/>
            <a:ext cx="2069290" cy="1379526"/>
          </a:xfrm>
          <a:prstGeom prst="rect">
            <a:avLst/>
          </a:prstGeom>
          <a:noFill/>
          <a:ln>
            <a:noFill/>
          </a:ln>
        </p:spPr>
      </p:pic>
      <p:pic>
        <p:nvPicPr>
          <p:cNvPr id="1073" name="Google Shape;1073;p86" descr="https://tse4.mm.bing.net/th?id=OIP.hYpRTMHyUkRkGGB3J-E9egHaE3&amp;pid=Api&amp;P=0&amp;h=180"/>
          <p:cNvPicPr preferRelativeResize="0"/>
          <p:nvPr/>
        </p:nvPicPr>
        <p:blipFill rotWithShape="1">
          <a:blip r:embed="rId4">
            <a:alphaModFix/>
          </a:blip>
          <a:srcRect/>
          <a:stretch/>
        </p:blipFill>
        <p:spPr>
          <a:xfrm>
            <a:off x="2531853" y="2802932"/>
            <a:ext cx="1699184" cy="1417885"/>
          </a:xfrm>
          <a:prstGeom prst="rect">
            <a:avLst/>
          </a:prstGeom>
          <a:noFill/>
          <a:ln>
            <a:noFill/>
          </a:ln>
        </p:spPr>
      </p:pic>
      <p:pic>
        <p:nvPicPr>
          <p:cNvPr id="1074" name="Google Shape;1074;p86"/>
          <p:cNvPicPr preferRelativeResize="0"/>
          <p:nvPr/>
        </p:nvPicPr>
        <p:blipFill rotWithShape="1">
          <a:blip r:embed="rId5">
            <a:alphaModFix/>
          </a:blip>
          <a:srcRect/>
          <a:stretch/>
        </p:blipFill>
        <p:spPr>
          <a:xfrm>
            <a:off x="4508380" y="2784116"/>
            <a:ext cx="1851710" cy="1436701"/>
          </a:xfrm>
          <a:prstGeom prst="rect">
            <a:avLst/>
          </a:prstGeom>
          <a:noFill/>
          <a:ln>
            <a:noFill/>
          </a:ln>
        </p:spPr>
      </p:pic>
      <p:pic>
        <p:nvPicPr>
          <p:cNvPr id="1075" name="Google Shape;1075;p86"/>
          <p:cNvPicPr preferRelativeResize="0"/>
          <p:nvPr/>
        </p:nvPicPr>
        <p:blipFill rotWithShape="1">
          <a:blip r:embed="rId6">
            <a:alphaModFix/>
          </a:blip>
          <a:srcRect/>
          <a:stretch/>
        </p:blipFill>
        <p:spPr>
          <a:xfrm>
            <a:off x="345168" y="2841290"/>
            <a:ext cx="2063660" cy="1509847"/>
          </a:xfrm>
          <a:prstGeom prst="rect">
            <a:avLst/>
          </a:prstGeom>
          <a:noFill/>
          <a:ln>
            <a:noFill/>
          </a:ln>
        </p:spPr>
      </p:pic>
    </p:spTree>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sp>
        <p:nvSpPr>
          <p:cNvPr id="1080" name="Google Shape;1080;p87"/>
          <p:cNvSpPr/>
          <p:nvPr/>
        </p:nvSpPr>
        <p:spPr>
          <a:xfrm>
            <a:off x="360218" y="1586346"/>
            <a:ext cx="8247743" cy="2908162"/>
          </a:xfrm>
          <a:prstGeom prst="roundRect">
            <a:avLst>
              <a:gd name="adj" fmla="val 16667"/>
            </a:avLst>
          </a:prstGeom>
          <a:solidFill>
            <a:schemeClr val="lt1"/>
          </a:solidFill>
          <a:ln w="25400" cap="flat" cmpd="sng">
            <a:solidFill>
              <a:srgbClr val="BA7663"/>
            </a:solidFill>
            <a:prstDash val="dash"/>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Học bài</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 Phản ứng hóa học</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 Định luật bảo toàn khối lượng</a:t>
            </a:r>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 Các bước lập PTHH, ý nghĩa của PTHH</a:t>
            </a:r>
            <a:endParaRPr sz="2400">
              <a:solidFill>
                <a:srgbClr val="002060"/>
              </a:solidFill>
              <a:latin typeface="Times New Roman"/>
              <a:ea typeface="Times New Roman"/>
              <a:cs typeface="Times New Roman"/>
              <a:sym typeface="Times New Roman"/>
            </a:endParaRPr>
          </a:p>
          <a:p>
            <a:pPr marL="0" marR="0" lvl="0" indent="0" algn="just" rtl="0">
              <a:spcBef>
                <a:spcPts val="0"/>
              </a:spcBef>
              <a:spcAft>
                <a:spcPts val="0"/>
              </a:spcAft>
              <a:buNone/>
            </a:pPr>
            <a:r>
              <a:rPr lang="en-US" sz="2400">
                <a:solidFill>
                  <a:srgbClr val="002060"/>
                </a:solidFill>
                <a:latin typeface="Times New Roman"/>
                <a:ea typeface="Times New Roman"/>
                <a:cs typeface="Times New Roman"/>
                <a:sym typeface="Times New Roman"/>
              </a:rPr>
              <a:t>Chuẩn bị bài mới: Mol và tỉ khối của chất khí</a:t>
            </a:r>
            <a:endParaRPr sz="2400">
              <a:solidFill>
                <a:srgbClr val="002060"/>
              </a:solidFill>
              <a:latin typeface="Times New Roman"/>
              <a:ea typeface="Times New Roman"/>
              <a:cs typeface="Times New Roman"/>
              <a:sym typeface="Times New Roman"/>
            </a:endParaRPr>
          </a:p>
        </p:txBody>
      </p:sp>
      <p:grpSp>
        <p:nvGrpSpPr>
          <p:cNvPr id="1081" name="Google Shape;1081;p87"/>
          <p:cNvGrpSpPr/>
          <p:nvPr/>
        </p:nvGrpSpPr>
        <p:grpSpPr>
          <a:xfrm>
            <a:off x="1374393" y="551599"/>
            <a:ext cx="3810000" cy="584461"/>
            <a:chOff x="0" y="0"/>
            <a:chExt cx="9512334" cy="1586023"/>
          </a:xfrm>
        </p:grpSpPr>
        <p:sp>
          <p:nvSpPr>
            <p:cNvPr id="1082" name="Google Shape;1082;p87"/>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lnTo>
                    <a:pt x="20604440" y="2816434"/>
                  </a:lnTo>
                  <a:close/>
                </a:path>
              </a:pathLst>
            </a:custGeom>
            <a:solidFill>
              <a:srgbClr val="FFB00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87"/>
            <p:cNvSpPr txBox="1"/>
            <p:nvPr/>
          </p:nvSpPr>
          <p:spPr>
            <a:xfrm>
              <a:off x="990354" y="158008"/>
              <a:ext cx="8120615" cy="1428015"/>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3200" b="1">
                  <a:solidFill>
                    <a:srgbClr val="FFFFFF"/>
                  </a:solidFill>
                  <a:latin typeface="DM Sans"/>
                  <a:ea typeface="DM Sans"/>
                  <a:cs typeface="DM Sans"/>
                  <a:sym typeface="DM Sans"/>
                </a:rPr>
                <a:t>Dặn dò</a:t>
              </a:r>
              <a:endParaRPr sz="3200" b="1">
                <a:solidFill>
                  <a:srgbClr val="FFFFFF"/>
                </a:solidFill>
                <a:latin typeface="DM Sans"/>
                <a:ea typeface="DM Sans"/>
                <a:cs typeface="DM Sans"/>
                <a:sym typeface="DM Sans"/>
              </a:endParaRPr>
            </a:p>
          </p:txBody>
        </p:sp>
      </p:gr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grpSp>
        <p:nvGrpSpPr>
          <p:cNvPr id="285" name="Google Shape;285;p31"/>
          <p:cNvGrpSpPr/>
          <p:nvPr/>
        </p:nvGrpSpPr>
        <p:grpSpPr>
          <a:xfrm>
            <a:off x="2320635" y="240043"/>
            <a:ext cx="4565073" cy="538434"/>
            <a:chOff x="0" y="0"/>
            <a:chExt cx="9512334" cy="1517665"/>
          </a:xfrm>
        </p:grpSpPr>
        <p:sp>
          <p:nvSpPr>
            <p:cNvPr id="286" name="Google Shape;286;p31"/>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87" name="Google Shape;287;p31"/>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1</a:t>
              </a:r>
              <a:endParaRPr sz="2000" b="1">
                <a:solidFill>
                  <a:schemeClr val="dk1"/>
                </a:solidFill>
                <a:latin typeface="Times New Roman"/>
                <a:ea typeface="Times New Roman"/>
                <a:cs typeface="Times New Roman"/>
                <a:sym typeface="Times New Roman"/>
              </a:endParaRPr>
            </a:p>
          </p:txBody>
        </p:sp>
      </p:grpSp>
      <p:graphicFrame>
        <p:nvGraphicFramePr>
          <p:cNvPr id="288" name="Google Shape;288;p31"/>
          <p:cNvGraphicFramePr/>
          <p:nvPr>
            <p:extLst>
              <p:ext uri="{D42A27DB-BD31-4B8C-83A1-F6EECF244321}">
                <p14:modId xmlns:p14="http://schemas.microsoft.com/office/powerpoint/2010/main" val="3196863295"/>
              </p:ext>
            </p:extLst>
          </p:nvPr>
        </p:nvGraphicFramePr>
        <p:xfrm>
          <a:off x="263236" y="2015573"/>
          <a:ext cx="8330044" cy="2298500"/>
        </p:xfrm>
        <a:graphic>
          <a:graphicData uri="http://schemas.openxmlformats.org/drawingml/2006/table">
            <a:tbl>
              <a:tblPr firstRow="1" bandRow="1">
                <a:noFill/>
                <a:tableStyleId>{3515FC6E-233B-40C6-8027-A044EA3D7C59}</a:tableStyleId>
              </a:tblPr>
              <a:tblGrid>
                <a:gridCol w="2593898">
                  <a:extLst>
                    <a:ext uri="{9D8B030D-6E8A-4147-A177-3AD203B41FA5}">
                      <a16:colId xmlns:a16="http://schemas.microsoft.com/office/drawing/2014/main" xmlns="" val="20000"/>
                    </a:ext>
                  </a:extLst>
                </a:gridCol>
                <a:gridCol w="5736146">
                  <a:extLst>
                    <a:ext uri="{9D8B030D-6E8A-4147-A177-3AD203B41FA5}">
                      <a16:colId xmlns:a16="http://schemas.microsoft.com/office/drawing/2014/main" xmlns="" val="20001"/>
                    </a:ext>
                  </a:extLst>
                </a:gridCol>
              </a:tblGrid>
              <a:tr h="459700">
                <a:tc>
                  <a:txBody>
                    <a:bodyPr/>
                    <a:lstStyle/>
                    <a:p>
                      <a:pPr marL="0" marR="0" lvl="0" indent="0" algn="ctr" rtl="0">
                        <a:lnSpc>
                          <a:spcPct val="100000"/>
                        </a:lnSpc>
                        <a:spcBef>
                          <a:spcPts val="0"/>
                        </a:spcBef>
                        <a:spcAft>
                          <a:spcPts val="0"/>
                        </a:spcAft>
                        <a:buNone/>
                      </a:pPr>
                      <a:endParaRPr sz="140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chemeClr val="dk1"/>
                          </a:solidFill>
                        </a:rPr>
                        <a:t>TN1</a:t>
                      </a:r>
                      <a:endParaRPr sz="1400" u="none" strike="noStrike" cap="none">
                        <a:solidFill>
                          <a:schemeClr val="dk1"/>
                        </a:solidFill>
                      </a:endParaRPr>
                    </a:p>
                  </a:txBody>
                  <a:tcPr marL="91450" marR="91450" marT="45725" marB="45725"/>
                </a:tc>
                <a:extLst>
                  <a:ext uri="{0D108BD9-81ED-4DB2-BD59-A6C34878D82A}">
                    <a16:rowId xmlns:a16="http://schemas.microsoft.com/office/drawing/2014/main" xmlns="" val="10000"/>
                  </a:ext>
                </a:extLst>
              </a:tr>
              <a:tr h="459700">
                <a:tc>
                  <a:txBody>
                    <a:bodyPr/>
                    <a:lstStyle/>
                    <a:p>
                      <a:pPr marL="0" marR="0" lvl="0" indent="0" algn="l" rtl="0">
                        <a:lnSpc>
                          <a:spcPct val="100000"/>
                        </a:lnSpc>
                        <a:spcBef>
                          <a:spcPts val="0"/>
                        </a:spcBef>
                        <a:spcAft>
                          <a:spcPts val="0"/>
                        </a:spcAft>
                        <a:buNone/>
                      </a:pPr>
                      <a:r>
                        <a:rPr lang="en-US" sz="1400" u="none" strike="noStrike" cap="none"/>
                        <a:t>Hiện tượng</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xmlns="" val="10001"/>
                  </a:ext>
                </a:extLst>
              </a:tr>
              <a:tr h="459700">
                <a:tc rowSpan="2">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endParaRPr sz="1400" u="none" strike="noStrike" cap="none"/>
                    </a:p>
                    <a:p>
                      <a:pPr marL="0" marR="0" lvl="0" indent="0" algn="l" rtl="0">
                        <a:lnSpc>
                          <a:spcPct val="100000"/>
                        </a:lnSpc>
                        <a:spcBef>
                          <a:spcPts val="0"/>
                        </a:spcBef>
                        <a:spcAft>
                          <a:spcPts val="0"/>
                        </a:spcAft>
                        <a:buClr>
                          <a:srgbClr val="000000"/>
                        </a:buClr>
                        <a:buSzPts val="1400"/>
                        <a:buFont typeface="Arial"/>
                        <a:buNone/>
                      </a:pPr>
                      <a:r>
                        <a:rPr lang="en-US" sz="1400" u="none" strike="noStrike" cap="none"/>
                        <a:t>Nhận xét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xmlns="" val="10002"/>
                  </a:ext>
                </a:extLst>
              </a:tr>
              <a:tr h="459700">
                <a:tc vMerge="1">
                  <a:txBody>
                    <a:bodyPr/>
                    <a:lstStyle/>
                    <a:p>
                      <a:endParaRPr lang="en-US"/>
                    </a:p>
                  </a:txBody>
                  <a:tcPr/>
                </a:tc>
                <a:tc>
                  <a:txBody>
                    <a:bodyPr/>
                    <a:lstStyle/>
                    <a:p>
                      <a:pPr marL="0" marR="0" lvl="0" indent="0" algn="l" rtl="0">
                        <a:lnSpc>
                          <a:spcPct val="100000"/>
                        </a:lnSpc>
                        <a:spcBef>
                          <a:spcPts val="0"/>
                        </a:spcBef>
                        <a:spcAft>
                          <a:spcPts val="0"/>
                        </a:spcAft>
                        <a:buNone/>
                      </a:pPr>
                      <a:endParaRPr sz="1400" u="none" strike="noStrike" cap="none"/>
                    </a:p>
                  </a:txBody>
                  <a:tcPr marL="91450" marR="91450" marT="45725" marB="45725"/>
                </a:tc>
                <a:extLst>
                  <a:ext uri="{0D108BD9-81ED-4DB2-BD59-A6C34878D82A}">
                    <a16:rowId xmlns:a16="http://schemas.microsoft.com/office/drawing/2014/main" xmlns="" val="10003"/>
                  </a:ext>
                </a:extLst>
              </a:tr>
              <a:tr h="4597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Phương trình chữ</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None/>
                      </a:pPr>
                      <a:endParaRPr sz="1400" u="none" strike="noStrike" cap="none" dirty="0"/>
                    </a:p>
                  </a:txBody>
                  <a:tcPr marL="91450" marR="91450" marT="45725" marB="45725"/>
                </a:tc>
                <a:extLst>
                  <a:ext uri="{0D108BD9-81ED-4DB2-BD59-A6C34878D82A}">
                    <a16:rowId xmlns:a16="http://schemas.microsoft.com/office/drawing/2014/main" xmlns="" val="10004"/>
                  </a:ext>
                </a:extLst>
              </a:tr>
            </a:tbl>
          </a:graphicData>
        </a:graphic>
      </p:graphicFrame>
      <p:sp>
        <p:nvSpPr>
          <p:cNvPr id="289" name="Google Shape;289;p31"/>
          <p:cNvSpPr txBox="1"/>
          <p:nvPr/>
        </p:nvSpPr>
        <p:spPr>
          <a:xfrm>
            <a:off x="516080" y="972441"/>
            <a:ext cx="80772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rgbClr val="C00000"/>
                </a:solidFill>
                <a:latin typeface="Times New Roman"/>
                <a:ea typeface="Times New Roman"/>
                <a:cs typeface="Times New Roman"/>
                <a:sym typeface="Times New Roman"/>
              </a:rPr>
              <a:t>1/ Quan sát thí nghiệm hoàn thành bảng sau:</a:t>
            </a:r>
            <a:endParaRPr sz="2400" b="1">
              <a:solidFill>
                <a:srgbClr val="C000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7336985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p32"/>
          <p:cNvGrpSpPr/>
          <p:nvPr/>
        </p:nvGrpSpPr>
        <p:grpSpPr>
          <a:xfrm>
            <a:off x="2320635" y="240043"/>
            <a:ext cx="4565073" cy="538434"/>
            <a:chOff x="0" y="0"/>
            <a:chExt cx="9512334" cy="1517665"/>
          </a:xfrm>
        </p:grpSpPr>
        <p:sp>
          <p:nvSpPr>
            <p:cNvPr id="295" name="Google Shape;295;p32"/>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96" name="Google Shape;296;p32"/>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PHIẾU HỌC TẬP SỐ 1</a:t>
              </a:r>
              <a:endParaRPr sz="2000" b="1">
                <a:solidFill>
                  <a:schemeClr val="dk1"/>
                </a:solidFill>
                <a:latin typeface="Times New Roman"/>
                <a:ea typeface="Times New Roman"/>
                <a:cs typeface="Times New Roman"/>
                <a:sym typeface="Times New Roman"/>
              </a:endParaRPr>
            </a:p>
          </p:txBody>
        </p:sp>
      </p:grpSp>
      <p:graphicFrame>
        <p:nvGraphicFramePr>
          <p:cNvPr id="297" name="Google Shape;297;p32"/>
          <p:cNvGraphicFramePr/>
          <p:nvPr>
            <p:extLst>
              <p:ext uri="{D42A27DB-BD31-4B8C-83A1-F6EECF244321}">
                <p14:modId xmlns:p14="http://schemas.microsoft.com/office/powerpoint/2010/main" val="834462573"/>
              </p:ext>
            </p:extLst>
          </p:nvPr>
        </p:nvGraphicFramePr>
        <p:xfrm>
          <a:off x="141249" y="927991"/>
          <a:ext cx="8883805" cy="2853323"/>
        </p:xfrm>
        <a:graphic>
          <a:graphicData uri="http://schemas.openxmlformats.org/drawingml/2006/table">
            <a:tbl>
              <a:tblPr firstRow="1" bandRow="1">
                <a:noFill/>
                <a:tableStyleId>{3515FC6E-233B-40C6-8027-A044EA3D7C59}</a:tableStyleId>
              </a:tblPr>
              <a:tblGrid>
                <a:gridCol w="1687551">
                  <a:extLst>
                    <a:ext uri="{9D8B030D-6E8A-4147-A177-3AD203B41FA5}">
                      <a16:colId xmlns:a16="http://schemas.microsoft.com/office/drawing/2014/main" xmlns="" val="20000"/>
                    </a:ext>
                  </a:extLst>
                </a:gridCol>
                <a:gridCol w="7196254">
                  <a:extLst>
                    <a:ext uri="{9D8B030D-6E8A-4147-A177-3AD203B41FA5}">
                      <a16:colId xmlns:a16="http://schemas.microsoft.com/office/drawing/2014/main" xmlns="" val="20001"/>
                    </a:ext>
                  </a:extLst>
                </a:gridCol>
              </a:tblGrid>
              <a:tr h="504061">
                <a:tc>
                  <a:txBody>
                    <a:bodyPr/>
                    <a:lstStyle/>
                    <a:p>
                      <a:pPr marL="0" marR="0" lvl="0" indent="0" algn="ctr" rtl="0">
                        <a:lnSpc>
                          <a:spcPct val="100000"/>
                        </a:lnSpc>
                        <a:spcBef>
                          <a:spcPts val="0"/>
                        </a:spcBef>
                        <a:spcAft>
                          <a:spcPts val="0"/>
                        </a:spcAft>
                        <a:buNone/>
                      </a:pPr>
                      <a:endParaRPr sz="1400" u="none" strike="noStrike" cap="none">
                        <a:solidFill>
                          <a:schemeClr val="dk1"/>
                        </a:solidFill>
                      </a:endParaRPr>
                    </a:p>
                  </a:txBody>
                  <a:tcPr marL="91450" marR="91450" marT="45725" marB="45725"/>
                </a:tc>
                <a:tc>
                  <a:txBody>
                    <a:bodyPr/>
                    <a:lstStyle/>
                    <a:p>
                      <a:pPr marL="0" marR="0" lvl="0" indent="0" algn="ctr" rtl="0">
                        <a:lnSpc>
                          <a:spcPct val="100000"/>
                        </a:lnSpc>
                        <a:spcBef>
                          <a:spcPts val="0"/>
                        </a:spcBef>
                        <a:spcAft>
                          <a:spcPts val="0"/>
                        </a:spcAft>
                        <a:buNone/>
                      </a:pPr>
                      <a:r>
                        <a:rPr lang="en-US" sz="1400" u="none" strike="noStrike" cap="none">
                          <a:solidFill>
                            <a:schemeClr val="dk1"/>
                          </a:solidFill>
                        </a:rPr>
                        <a:t>TN1</a:t>
                      </a:r>
                      <a:endParaRPr sz="1400" u="none" strike="noStrike" cap="none">
                        <a:solidFill>
                          <a:schemeClr val="dk1"/>
                        </a:solidFill>
                      </a:endParaRPr>
                    </a:p>
                  </a:txBody>
                  <a:tcPr marL="91450" marR="91450" marT="45725" marB="45725"/>
                </a:tc>
                <a:extLst>
                  <a:ext uri="{0D108BD9-81ED-4DB2-BD59-A6C34878D82A}">
                    <a16:rowId xmlns:a16="http://schemas.microsoft.com/office/drawing/2014/main" xmlns="" val="10000"/>
                  </a:ext>
                </a:extLst>
              </a:tr>
              <a:tr h="504061">
                <a:tc>
                  <a:txBody>
                    <a:bodyPr/>
                    <a:lstStyle/>
                    <a:p>
                      <a:pPr marL="0" marR="0" lvl="0" indent="0" algn="l" rtl="0">
                        <a:lnSpc>
                          <a:spcPct val="100000"/>
                        </a:lnSpc>
                        <a:spcBef>
                          <a:spcPts val="0"/>
                        </a:spcBef>
                        <a:spcAft>
                          <a:spcPts val="0"/>
                        </a:spcAft>
                        <a:buNone/>
                      </a:pPr>
                      <a:r>
                        <a:rPr lang="en-US" sz="2000" u="none" strike="noStrike" cap="none" dirty="0" err="1"/>
                        <a:t>Hiện</a:t>
                      </a:r>
                      <a:r>
                        <a:rPr lang="en-US" sz="2000" u="none" strike="noStrike" cap="none" dirty="0"/>
                        <a:t> </a:t>
                      </a:r>
                      <a:r>
                        <a:rPr lang="en-US" sz="2000" u="none" strike="noStrike" cap="none" dirty="0" err="1"/>
                        <a:t>tượng</a:t>
                      </a:r>
                      <a:endParaRPr sz="20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a:solidFill>
                            <a:schemeClr val="dk1"/>
                          </a:solidFill>
                          <a:latin typeface="Arial"/>
                          <a:ea typeface="Arial"/>
                          <a:cs typeface="Arial"/>
                          <a:sym typeface="Arial"/>
                        </a:rPr>
                        <a:t>có kết tủa trắng </a:t>
                      </a:r>
                      <a:endParaRPr sz="2000" u="none" strike="noStrike" cap="none"/>
                    </a:p>
                  </a:txBody>
                  <a:tcPr marL="91450" marR="91450" marT="45725" marB="45725"/>
                </a:tc>
                <a:extLst>
                  <a:ext uri="{0D108BD9-81ED-4DB2-BD59-A6C34878D82A}">
                    <a16:rowId xmlns:a16="http://schemas.microsoft.com/office/drawing/2014/main" xmlns="" val="10001"/>
                  </a:ext>
                </a:extLst>
              </a:tr>
              <a:tr h="568174">
                <a:tc rowSpan="2">
                  <a:txBody>
                    <a:bodyPr/>
                    <a:lstStyle/>
                    <a:p>
                      <a:pPr marL="0" marR="0" lvl="0" indent="0" algn="l" rtl="0">
                        <a:lnSpc>
                          <a:spcPct val="100000"/>
                        </a:lnSpc>
                        <a:spcBef>
                          <a:spcPts val="0"/>
                        </a:spcBef>
                        <a:spcAft>
                          <a:spcPts val="0"/>
                        </a:spcAft>
                        <a:buClr>
                          <a:srgbClr val="000000"/>
                        </a:buClr>
                        <a:buSzPts val="1400"/>
                        <a:buFont typeface="Arial"/>
                        <a:buNone/>
                      </a:pPr>
                      <a:endParaRPr sz="2000" u="none" strike="noStrike" cap="none"/>
                    </a:p>
                    <a:p>
                      <a:pPr marL="0" marR="0" lvl="0" indent="0" algn="l" rtl="0">
                        <a:lnSpc>
                          <a:spcPct val="100000"/>
                        </a:lnSpc>
                        <a:spcBef>
                          <a:spcPts val="0"/>
                        </a:spcBef>
                        <a:spcAft>
                          <a:spcPts val="0"/>
                        </a:spcAft>
                        <a:buClr>
                          <a:srgbClr val="000000"/>
                        </a:buClr>
                        <a:buSzPts val="1400"/>
                        <a:buFont typeface="Arial"/>
                        <a:buNone/>
                      </a:pPr>
                      <a:endParaRPr sz="2000" u="none" strike="noStrike" cap="none"/>
                    </a:p>
                    <a:p>
                      <a:pPr marL="0" marR="0" lvl="0" indent="0" algn="l" rtl="0">
                        <a:lnSpc>
                          <a:spcPct val="100000"/>
                        </a:lnSpc>
                        <a:spcBef>
                          <a:spcPts val="0"/>
                        </a:spcBef>
                        <a:spcAft>
                          <a:spcPts val="0"/>
                        </a:spcAft>
                        <a:buClr>
                          <a:srgbClr val="000000"/>
                        </a:buClr>
                        <a:buSzPts val="1400"/>
                        <a:buFont typeface="Arial"/>
                        <a:buNone/>
                      </a:pPr>
                      <a:r>
                        <a:rPr lang="en-US" sz="2000" u="none" strike="noStrike" cap="none"/>
                        <a:t>Nhận xét</a:t>
                      </a:r>
                      <a:endParaRPr sz="2000" u="none" strike="noStrike" cap="none"/>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2000" b="0" i="0" u="none" strike="noStrike" cap="none" dirty="0">
                          <a:solidFill>
                            <a:schemeClr val="dk1"/>
                          </a:solidFill>
                          <a:latin typeface="Arial"/>
                          <a:ea typeface="Arial"/>
                          <a:cs typeface="Arial"/>
                          <a:sym typeface="Arial"/>
                        </a:rPr>
                        <a:t>m</a:t>
                      </a:r>
                      <a:r>
                        <a:rPr lang="en-US" sz="2000" b="0" i="0" u="none" strike="noStrike" cap="none" baseline="-25000" dirty="0">
                          <a:solidFill>
                            <a:schemeClr val="dk1"/>
                          </a:solidFill>
                          <a:latin typeface="Arial"/>
                          <a:ea typeface="Arial"/>
                          <a:cs typeface="Arial"/>
                          <a:sym typeface="Arial"/>
                        </a:rPr>
                        <a:t>A </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m</a:t>
                      </a:r>
                      <a:r>
                        <a:rPr lang="en-US" sz="2000" b="0" i="0" u="none" strike="noStrike" cap="none" baseline="-25000" dirty="0" err="1">
                          <a:solidFill>
                            <a:schemeClr val="dk1"/>
                          </a:solidFill>
                          <a:latin typeface="Arial"/>
                          <a:ea typeface="Arial"/>
                          <a:cs typeface="Arial"/>
                          <a:sym typeface="Arial"/>
                        </a:rPr>
                        <a:t>B</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tổng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khối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lượng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của</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chất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trước</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phản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ứng</a:t>
                      </a:r>
                      <a:r>
                        <a:rPr lang="en-US" sz="2000" b="0" i="0" u="none" strike="noStrike" cap="none" dirty="0">
                          <a:solidFill>
                            <a:schemeClr val="dk1"/>
                          </a:solidFill>
                          <a:latin typeface="Arial"/>
                          <a:ea typeface="Arial"/>
                          <a:cs typeface="Arial"/>
                          <a:sym typeface="Arial"/>
                        </a:rPr>
                        <a:t> </a:t>
                      </a:r>
                      <a:r>
                        <a:rPr lang="en-US" sz="2000" b="1" i="1" u="none" strike="noStrike" cap="none" dirty="0" err="1">
                          <a:solidFill>
                            <a:schemeClr val="dk1"/>
                          </a:solidFill>
                          <a:latin typeface="Arial"/>
                          <a:ea typeface="Arial"/>
                          <a:cs typeface="Arial"/>
                          <a:sym typeface="Arial"/>
                        </a:rPr>
                        <a:t>bằng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tổng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khối</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lượng</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của</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các</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chất</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sau</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phản</a:t>
                      </a:r>
                      <a:r>
                        <a:rPr lang="en-US" sz="2000" b="0" i="0" u="none" strike="noStrike" cap="none" dirty="0">
                          <a:solidFill>
                            <a:schemeClr val="dk1"/>
                          </a:solidFill>
                          <a:latin typeface="Arial"/>
                          <a:ea typeface="Arial"/>
                          <a:cs typeface="Arial"/>
                          <a:sym typeface="Arial"/>
                        </a:rPr>
                        <a:t> </a:t>
                      </a:r>
                      <a:r>
                        <a:rPr lang="en-US" sz="2000" b="0" i="0" u="none" strike="noStrike" cap="none" dirty="0" err="1">
                          <a:solidFill>
                            <a:schemeClr val="dk1"/>
                          </a:solidFill>
                          <a:latin typeface="Arial"/>
                          <a:ea typeface="Arial"/>
                          <a:cs typeface="Arial"/>
                          <a:sym typeface="Arial"/>
                        </a:rPr>
                        <a:t>ứng</a:t>
                      </a:r>
                      <a:endParaRPr sz="2000" u="none" strike="noStrike" cap="none" dirty="0"/>
                    </a:p>
                  </a:txBody>
                  <a:tcPr marL="91450" marR="91450" marT="45725" marB="45725"/>
                </a:tc>
                <a:extLst>
                  <a:ext uri="{0D108BD9-81ED-4DB2-BD59-A6C34878D82A}">
                    <a16:rowId xmlns:a16="http://schemas.microsoft.com/office/drawing/2014/main" xmlns="" val="10002"/>
                  </a:ext>
                </a:extLst>
              </a:tr>
              <a:tr h="504061">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US" sz="2400" b="1" u="none" strike="noStrike" cap="none" baseline="30000" dirty="0" err="1">
                          <a:solidFill>
                            <a:srgbClr val="FF0000"/>
                          </a:solidFill>
                          <a:latin typeface="Times New Roman"/>
                          <a:ea typeface="Times New Roman"/>
                          <a:cs typeface="Times New Roman"/>
                          <a:sym typeface="Times New Roman"/>
                        </a:rPr>
                        <a:t>m</a:t>
                      </a:r>
                      <a:r>
                        <a:rPr lang="en-US" sz="2400" b="1" u="none" strike="noStrike" cap="none" baseline="-25000" dirty="0" err="1">
                          <a:solidFill>
                            <a:srgbClr val="FF0000"/>
                          </a:solidFill>
                          <a:latin typeface="Times New Roman"/>
                          <a:ea typeface="Times New Roman"/>
                          <a:cs typeface="Times New Roman"/>
                          <a:sym typeface="Times New Roman"/>
                        </a:rPr>
                        <a:t>Barium</a:t>
                      </a:r>
                      <a:r>
                        <a:rPr lang="en-US" sz="2400" b="1" u="none" strike="noStrike" cap="none" baseline="-25000" dirty="0">
                          <a:solidFill>
                            <a:srgbClr val="FF0000"/>
                          </a:solidFill>
                          <a:latin typeface="Times New Roman"/>
                          <a:ea typeface="Times New Roman"/>
                          <a:cs typeface="Times New Roman"/>
                          <a:sym typeface="Times New Roman"/>
                        </a:rPr>
                        <a:t> </a:t>
                      </a:r>
                      <a:r>
                        <a:rPr lang="en-US" sz="2400" b="1" u="none" strike="noStrike" cap="none" baseline="-25000" dirty="0" err="1">
                          <a:solidFill>
                            <a:srgbClr val="FF0000"/>
                          </a:solidFill>
                          <a:latin typeface="Times New Roman"/>
                          <a:ea typeface="Times New Roman"/>
                          <a:cs typeface="Times New Roman"/>
                          <a:sym typeface="Times New Roman"/>
                        </a:rPr>
                        <a:t>clorine</a:t>
                      </a:r>
                      <a:r>
                        <a:rPr lang="en-US" sz="2400" b="1" u="none" strike="noStrike" cap="none" baseline="-25000" dirty="0">
                          <a:solidFill>
                            <a:srgbClr val="FF0000"/>
                          </a:solidFill>
                          <a:latin typeface="Times New Roman"/>
                          <a:ea typeface="Times New Roman"/>
                          <a:cs typeface="Times New Roman"/>
                          <a:sym typeface="Times New Roman"/>
                        </a:rPr>
                        <a:t> </a:t>
                      </a:r>
                      <a:r>
                        <a:rPr lang="en-US" sz="2400" b="1" u="none" strike="noStrike" cap="none" dirty="0">
                          <a:solidFill>
                            <a:srgbClr val="FF0000"/>
                          </a:solidFill>
                          <a:latin typeface="Times New Roman"/>
                          <a:ea typeface="Times New Roman"/>
                          <a:cs typeface="Times New Roman"/>
                          <a:sym typeface="Times New Roman"/>
                        </a:rPr>
                        <a:t>+ </a:t>
                      </a:r>
                      <a:r>
                        <a:rPr lang="en-US" sz="2400" b="1" u="none" strike="noStrike" cap="none" baseline="30000" dirty="0" err="1">
                          <a:solidFill>
                            <a:srgbClr val="FF0000"/>
                          </a:solidFill>
                          <a:latin typeface="Times New Roman"/>
                          <a:ea typeface="Times New Roman"/>
                          <a:cs typeface="Times New Roman"/>
                          <a:sym typeface="Times New Roman"/>
                        </a:rPr>
                        <a:t>m</a:t>
                      </a:r>
                      <a:r>
                        <a:rPr lang="en-US" sz="2400" b="1" u="none" strike="noStrike" cap="none" baseline="-25000" dirty="0" err="1">
                          <a:solidFill>
                            <a:srgbClr val="FF0000"/>
                          </a:solidFill>
                          <a:latin typeface="Times New Roman"/>
                          <a:ea typeface="Times New Roman"/>
                          <a:cs typeface="Times New Roman"/>
                          <a:sym typeface="Times New Roman"/>
                        </a:rPr>
                        <a:t>sodium</a:t>
                      </a:r>
                      <a:r>
                        <a:rPr lang="en-US" sz="2400" b="1" u="none" strike="noStrike" cap="none" baseline="-25000" dirty="0">
                          <a:solidFill>
                            <a:srgbClr val="FF0000"/>
                          </a:solidFill>
                          <a:latin typeface="Times New Roman"/>
                          <a:ea typeface="Times New Roman"/>
                          <a:cs typeface="Times New Roman"/>
                          <a:sym typeface="Times New Roman"/>
                        </a:rPr>
                        <a:t> sulfate </a:t>
                      </a:r>
                      <a:r>
                        <a:rPr lang="en-US" sz="2400" b="1" u="none" strike="noStrike" cap="none" dirty="0">
                          <a:solidFill>
                            <a:srgbClr val="FF0000"/>
                          </a:solidFill>
                          <a:latin typeface="Times New Roman"/>
                          <a:ea typeface="Times New Roman"/>
                          <a:cs typeface="Times New Roman"/>
                          <a:sym typeface="Times New Roman"/>
                        </a:rPr>
                        <a:t>=  </a:t>
                      </a:r>
                      <a:r>
                        <a:rPr lang="en-US" sz="2400" b="1" u="none" strike="noStrike" cap="none" baseline="30000" dirty="0" err="1">
                          <a:solidFill>
                            <a:srgbClr val="FF0000"/>
                          </a:solidFill>
                          <a:latin typeface="Times New Roman"/>
                          <a:ea typeface="Times New Roman"/>
                          <a:cs typeface="Times New Roman"/>
                          <a:sym typeface="Times New Roman"/>
                        </a:rPr>
                        <a:t>m</a:t>
                      </a:r>
                      <a:r>
                        <a:rPr lang="en-US" sz="2400" b="1" u="none" strike="noStrike" cap="none" baseline="-25000" dirty="0" err="1">
                          <a:solidFill>
                            <a:srgbClr val="FF0000"/>
                          </a:solidFill>
                          <a:latin typeface="Times New Roman"/>
                          <a:ea typeface="Times New Roman"/>
                          <a:cs typeface="Times New Roman"/>
                          <a:sym typeface="Times New Roman"/>
                        </a:rPr>
                        <a:t>Barium</a:t>
                      </a:r>
                      <a:r>
                        <a:rPr lang="en-US" sz="2400" b="1" u="none" strike="noStrike" cap="none" baseline="-25000" dirty="0">
                          <a:solidFill>
                            <a:srgbClr val="FF0000"/>
                          </a:solidFill>
                          <a:latin typeface="Times New Roman"/>
                          <a:ea typeface="Times New Roman"/>
                          <a:cs typeface="Times New Roman"/>
                          <a:sym typeface="Times New Roman"/>
                        </a:rPr>
                        <a:t> sulfate </a:t>
                      </a:r>
                      <a:r>
                        <a:rPr lang="en-US" sz="2400" b="1" u="none" strike="noStrike" cap="none" dirty="0">
                          <a:solidFill>
                            <a:srgbClr val="FF0000"/>
                          </a:solidFill>
                          <a:latin typeface="Times New Roman"/>
                          <a:ea typeface="Times New Roman"/>
                          <a:cs typeface="Times New Roman"/>
                          <a:sym typeface="Times New Roman"/>
                        </a:rPr>
                        <a:t>+  </a:t>
                      </a:r>
                      <a:r>
                        <a:rPr lang="en-US" sz="2400" b="1" u="none" strike="noStrike" cap="none" baseline="30000" dirty="0" err="1">
                          <a:solidFill>
                            <a:srgbClr val="FF0000"/>
                          </a:solidFill>
                          <a:latin typeface="Times New Roman"/>
                          <a:ea typeface="Times New Roman"/>
                          <a:cs typeface="Times New Roman"/>
                          <a:sym typeface="Times New Roman"/>
                        </a:rPr>
                        <a:t>m</a:t>
                      </a:r>
                      <a:r>
                        <a:rPr lang="en-US" sz="2400" b="1" u="none" strike="noStrike" cap="none" baseline="-25000" dirty="0" err="1">
                          <a:solidFill>
                            <a:srgbClr val="FF0000"/>
                          </a:solidFill>
                          <a:latin typeface="Times New Roman"/>
                          <a:ea typeface="Times New Roman"/>
                          <a:cs typeface="Times New Roman"/>
                          <a:sym typeface="Times New Roman"/>
                        </a:rPr>
                        <a:t>Sodium</a:t>
                      </a:r>
                      <a:r>
                        <a:rPr lang="en-US" sz="2400" b="1" u="none" strike="noStrike" cap="none" baseline="-25000" dirty="0">
                          <a:solidFill>
                            <a:srgbClr val="FF0000"/>
                          </a:solidFill>
                          <a:latin typeface="Times New Roman"/>
                          <a:ea typeface="Times New Roman"/>
                          <a:cs typeface="Times New Roman"/>
                          <a:sym typeface="Times New Roman"/>
                        </a:rPr>
                        <a:t> </a:t>
                      </a:r>
                      <a:r>
                        <a:rPr lang="en-US" sz="2400" b="1" u="none" strike="noStrike" cap="none" baseline="-25000" dirty="0" err="1">
                          <a:solidFill>
                            <a:srgbClr val="FF0000"/>
                          </a:solidFill>
                          <a:latin typeface="Times New Roman"/>
                          <a:ea typeface="Times New Roman"/>
                          <a:cs typeface="Times New Roman"/>
                          <a:sym typeface="Times New Roman"/>
                        </a:rPr>
                        <a:t>clorine</a:t>
                      </a:r>
                      <a:endParaRPr sz="2400" b="1" u="none" strike="noStrike" cap="none" dirty="0">
                        <a:solidFill>
                          <a:srgbClr val="FF0000"/>
                        </a:solidFill>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xmlns="" val="10003"/>
                  </a:ext>
                </a:extLst>
              </a:tr>
              <a:tr h="568174">
                <a:tc>
                  <a:txBody>
                    <a:bodyPr/>
                    <a:lstStyle/>
                    <a:p>
                      <a:pPr marL="0" marR="0" lvl="0" indent="0" algn="l" rtl="0">
                        <a:lnSpc>
                          <a:spcPct val="100000"/>
                        </a:lnSpc>
                        <a:spcBef>
                          <a:spcPts val="0"/>
                        </a:spcBef>
                        <a:spcAft>
                          <a:spcPts val="0"/>
                        </a:spcAft>
                        <a:buClr>
                          <a:srgbClr val="000000"/>
                        </a:buClr>
                        <a:buSzPts val="1400"/>
                        <a:buFont typeface="Arial"/>
                        <a:buNone/>
                      </a:pPr>
                      <a:r>
                        <a:rPr lang="en-US" sz="1800" u="none" strike="noStrike" cap="none" dirty="0" err="1"/>
                        <a:t>Phương</a:t>
                      </a:r>
                      <a:r>
                        <a:rPr lang="en-US" sz="1800" u="none" strike="noStrike" cap="none" dirty="0"/>
                        <a:t> </a:t>
                      </a:r>
                      <a:r>
                        <a:rPr lang="en-US" sz="1800" u="none" strike="noStrike" cap="none" dirty="0" err="1"/>
                        <a:t>trình</a:t>
                      </a:r>
                      <a:r>
                        <a:rPr lang="en-US" sz="1800" u="none" strike="noStrike" cap="none" dirty="0"/>
                        <a:t> </a:t>
                      </a:r>
                      <a:r>
                        <a:rPr lang="en-US" sz="1800" u="none" strike="noStrike" cap="none" dirty="0" err="1"/>
                        <a:t>chữ</a:t>
                      </a:r>
                      <a:endParaRPr sz="1800" u="none" strike="noStrike" cap="none" dirty="0"/>
                    </a:p>
                  </a:txBody>
                  <a:tcPr marL="91450" marR="91450" marT="45725" marB="45725"/>
                </a:tc>
                <a:tc>
                  <a:txBody>
                    <a:bodyPr/>
                    <a:lstStyle/>
                    <a:p>
                      <a:pPr marL="0" marR="0" lvl="0" indent="0" algn="l" rtl="0">
                        <a:lnSpc>
                          <a:spcPct val="100000"/>
                        </a:lnSpc>
                        <a:spcBef>
                          <a:spcPts val="0"/>
                        </a:spcBef>
                        <a:spcAft>
                          <a:spcPts val="0"/>
                        </a:spcAft>
                        <a:buClr>
                          <a:srgbClr val="000000"/>
                        </a:buClr>
                        <a:buSzPts val="1400"/>
                        <a:buFont typeface="Arial"/>
                        <a:buNone/>
                      </a:pPr>
                      <a:r>
                        <a:rPr lang="en-US" sz="1800" b="0" i="0" u="none" strike="noStrike" cap="none" dirty="0">
                          <a:solidFill>
                            <a:schemeClr val="dk1"/>
                          </a:solidFill>
                          <a:latin typeface="Arial"/>
                          <a:ea typeface="Arial"/>
                          <a:cs typeface="Arial"/>
                          <a:sym typeface="Arial"/>
                        </a:rPr>
                        <a:t>Barium </a:t>
                      </a:r>
                      <a:r>
                        <a:rPr lang="en-US" sz="1800" b="0" i="0" u="none" strike="noStrike" cap="none" dirty="0" err="1">
                          <a:solidFill>
                            <a:schemeClr val="dk1"/>
                          </a:solidFill>
                          <a:latin typeface="Arial"/>
                          <a:ea typeface="Arial"/>
                          <a:cs typeface="Arial"/>
                          <a:sym typeface="Arial"/>
                        </a:rPr>
                        <a:t>clorine</a:t>
                      </a:r>
                      <a:r>
                        <a:rPr lang="en-US" sz="1800" b="0" i="0" u="none" strike="noStrike" cap="none" dirty="0">
                          <a:solidFill>
                            <a:schemeClr val="dk1"/>
                          </a:solidFill>
                          <a:latin typeface="Arial"/>
                          <a:ea typeface="Arial"/>
                          <a:cs typeface="Arial"/>
                          <a:sym typeface="Arial"/>
                        </a:rPr>
                        <a:t> + sodium sulfate → Barium sulfate + Sodium </a:t>
                      </a:r>
                      <a:r>
                        <a:rPr lang="en-US" sz="1800" b="0" i="0" u="none" strike="noStrike" cap="none" dirty="0" err="1">
                          <a:solidFill>
                            <a:schemeClr val="dk1"/>
                          </a:solidFill>
                          <a:latin typeface="Arial"/>
                          <a:ea typeface="Arial"/>
                          <a:cs typeface="Arial"/>
                          <a:sym typeface="Arial"/>
                        </a:rPr>
                        <a:t>clorine</a:t>
                      </a:r>
                      <a:endParaRPr sz="1800" u="none" strike="noStrike" cap="none" dirty="0"/>
                    </a:p>
                    <a:p>
                      <a:pPr marL="0" marR="0" lvl="0" indent="0" algn="l" rtl="0">
                        <a:lnSpc>
                          <a:spcPct val="100000"/>
                        </a:lnSpc>
                        <a:spcBef>
                          <a:spcPts val="0"/>
                        </a:spcBef>
                        <a:spcAft>
                          <a:spcPts val="0"/>
                        </a:spcAft>
                        <a:buClr>
                          <a:srgbClr val="000000"/>
                        </a:buClr>
                        <a:buSzPts val="1400"/>
                        <a:buFont typeface="Arial"/>
                        <a:buNone/>
                      </a:pPr>
                      <a:endParaRPr sz="1800" u="none" strike="noStrike" cap="none" dirty="0"/>
                    </a:p>
                  </a:txBody>
                  <a:tcPr marL="91450" marR="91450" marT="45725" marB="45725"/>
                </a:tc>
                <a:extLst>
                  <a:ext uri="{0D108BD9-81ED-4DB2-BD59-A6C34878D82A}">
                    <a16:rowId xmlns:a16="http://schemas.microsoft.com/office/drawing/2014/main" xmlns="" val="10004"/>
                  </a:ext>
                </a:extLst>
              </a:tr>
            </a:tbl>
          </a:graphicData>
        </a:graphic>
      </p:graphicFrame>
      <p:sp>
        <p:nvSpPr>
          <p:cNvPr id="298" name="Google Shape;298;p32"/>
          <p:cNvSpPr txBox="1"/>
          <p:nvPr/>
        </p:nvSpPr>
        <p:spPr>
          <a:xfrm>
            <a:off x="207056" y="4015137"/>
            <a:ext cx="807720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C00000"/>
                </a:solidFill>
                <a:latin typeface="Times New Roman"/>
                <a:ea typeface="Times New Roman"/>
                <a:cs typeface="Times New Roman"/>
                <a:sym typeface="Times New Roman"/>
              </a:rPr>
              <a:t>=&gt; </a:t>
            </a:r>
            <a:r>
              <a:rPr lang="en-US" sz="2400" b="1" dirty="0" err="1">
                <a:solidFill>
                  <a:srgbClr val="C00000"/>
                </a:solidFill>
                <a:latin typeface="Times New Roman"/>
                <a:ea typeface="Times New Roman"/>
                <a:cs typeface="Times New Roman"/>
                <a:sym typeface="Times New Roman"/>
              </a:rPr>
              <a:t>Nhận</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xét</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Tổng</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khối</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lượng</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các</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chất</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tham</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gia</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bằng</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tổng</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khối</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lượng</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các</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chất</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sản</a:t>
            </a:r>
            <a:r>
              <a:rPr lang="en-US" sz="2400" b="1" dirty="0">
                <a:solidFill>
                  <a:srgbClr val="C00000"/>
                </a:solidFill>
                <a:latin typeface="Times New Roman"/>
                <a:ea typeface="Times New Roman"/>
                <a:cs typeface="Times New Roman"/>
                <a:sym typeface="Times New Roman"/>
              </a:rPr>
              <a:t> </a:t>
            </a:r>
            <a:r>
              <a:rPr lang="en-US" sz="2400" b="1" dirty="0" err="1">
                <a:solidFill>
                  <a:srgbClr val="C00000"/>
                </a:solidFill>
                <a:latin typeface="Times New Roman"/>
                <a:ea typeface="Times New Roman"/>
                <a:cs typeface="Times New Roman"/>
                <a:sym typeface="Times New Roman"/>
              </a:rPr>
              <a:t>phẩm</a:t>
            </a:r>
            <a:r>
              <a:rPr lang="en-US" sz="2400" b="1" dirty="0">
                <a:solidFill>
                  <a:srgbClr val="C00000"/>
                </a:solidFill>
                <a:latin typeface="Times New Roman"/>
                <a:ea typeface="Times New Roman"/>
                <a:cs typeface="Times New Roman"/>
                <a:sym typeface="Times New Roman"/>
              </a:rPr>
              <a:t>. </a:t>
            </a:r>
            <a:endParaRPr dirty="0"/>
          </a:p>
        </p:txBody>
      </p:sp>
    </p:spTree>
    <p:extLst>
      <p:ext uri="{BB962C8B-B14F-4D97-AF65-F5344CB8AC3E}">
        <p14:creationId xmlns:p14="http://schemas.microsoft.com/office/powerpoint/2010/main" val="4252969942"/>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grpSp>
        <p:nvGrpSpPr>
          <p:cNvPr id="261" name="Google Shape;261;p29"/>
          <p:cNvGrpSpPr/>
          <p:nvPr/>
        </p:nvGrpSpPr>
        <p:grpSpPr>
          <a:xfrm>
            <a:off x="953366" y="149988"/>
            <a:ext cx="7383174" cy="538434"/>
            <a:chOff x="0" y="0"/>
            <a:chExt cx="9512334" cy="1517665"/>
          </a:xfrm>
        </p:grpSpPr>
        <p:sp>
          <p:nvSpPr>
            <p:cNvPr id="262" name="Google Shape;262;p29"/>
            <p:cNvSpPr/>
            <p:nvPr/>
          </p:nvSpPr>
          <p:spPr>
            <a:xfrm>
              <a:off x="0" y="0"/>
              <a:ext cx="9512334" cy="1517665"/>
            </a:xfrm>
            <a:custGeom>
              <a:avLst/>
              <a:gdLst/>
              <a:ahLst/>
              <a:cxnLst/>
              <a:rect l="l" t="t" r="r" b="b"/>
              <a:pathLst>
                <a:path w="21226740" h="3386664" extrusionOk="0">
                  <a:moveTo>
                    <a:pt x="20604440" y="2816434"/>
                  </a:moveTo>
                  <a:cubicBezTo>
                    <a:pt x="20604440" y="2810084"/>
                    <a:pt x="20605710" y="2805004"/>
                    <a:pt x="20605710" y="2797384"/>
                  </a:cubicBezTo>
                  <a:lnTo>
                    <a:pt x="20605710" y="490220"/>
                  </a:lnTo>
                  <a:cubicBezTo>
                    <a:pt x="20605710" y="220980"/>
                    <a:pt x="20396160" y="0"/>
                    <a:pt x="20139620" y="0"/>
                  </a:cubicBezTo>
                  <a:lnTo>
                    <a:pt x="467360" y="0"/>
                  </a:lnTo>
                  <a:cubicBezTo>
                    <a:pt x="210820" y="0"/>
                    <a:pt x="0" y="220980"/>
                    <a:pt x="0" y="490220"/>
                  </a:cubicBezTo>
                  <a:lnTo>
                    <a:pt x="0" y="2797384"/>
                  </a:lnTo>
                  <a:cubicBezTo>
                    <a:pt x="0" y="3066624"/>
                    <a:pt x="209550" y="3287604"/>
                    <a:pt x="466090" y="3287604"/>
                  </a:cubicBezTo>
                  <a:lnTo>
                    <a:pt x="20138351" y="3287604"/>
                  </a:lnTo>
                  <a:cubicBezTo>
                    <a:pt x="20251379" y="3287604"/>
                    <a:pt x="20355520" y="3244424"/>
                    <a:pt x="20435529" y="3174574"/>
                  </a:cubicBezTo>
                  <a:cubicBezTo>
                    <a:pt x="20566340" y="3245694"/>
                    <a:pt x="20878760" y="3386664"/>
                    <a:pt x="21225470" y="3179654"/>
                  </a:cubicBezTo>
                  <a:cubicBezTo>
                    <a:pt x="21226740" y="3179654"/>
                    <a:pt x="20914320" y="3180924"/>
                    <a:pt x="20604440" y="2816434"/>
                  </a:cubicBezTo>
                  <a:close/>
                </a:path>
              </a:pathLst>
            </a:custGeom>
            <a:solidFill>
              <a:srgbClr val="FFB00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75">
                <a:solidFill>
                  <a:schemeClr val="dk1"/>
                </a:solidFill>
                <a:latin typeface="Arial"/>
                <a:ea typeface="Arial"/>
                <a:cs typeface="Arial"/>
                <a:sym typeface="Arial"/>
              </a:endParaRPr>
            </a:p>
          </p:txBody>
        </p:sp>
        <p:sp>
          <p:nvSpPr>
            <p:cNvPr id="263" name="Google Shape;263;p29"/>
            <p:cNvSpPr txBox="1"/>
            <p:nvPr/>
          </p:nvSpPr>
          <p:spPr>
            <a:xfrm>
              <a:off x="990353" y="158006"/>
              <a:ext cx="7531626" cy="867520"/>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US" sz="2000" b="1">
                  <a:solidFill>
                    <a:schemeClr val="dk1"/>
                  </a:solidFill>
                  <a:latin typeface="Times New Roman"/>
                  <a:ea typeface="Times New Roman"/>
                  <a:cs typeface="Times New Roman"/>
                  <a:sym typeface="Times New Roman"/>
                </a:rPr>
                <a:t>BÀI 3: ĐỊNH LUẬT BẢO TOÀN KHỐI LƯỢNG</a:t>
              </a:r>
              <a:endParaRPr sz="2000" b="1">
                <a:solidFill>
                  <a:schemeClr val="dk1"/>
                </a:solidFill>
                <a:latin typeface="Times New Roman"/>
                <a:ea typeface="Times New Roman"/>
                <a:cs typeface="Times New Roman"/>
                <a:sym typeface="Times New Roman"/>
              </a:endParaRPr>
            </a:p>
          </p:txBody>
        </p:sp>
      </p:grpSp>
      <p:sp>
        <p:nvSpPr>
          <p:cNvPr id="264" name="Google Shape;264;p29"/>
          <p:cNvSpPr txBox="1"/>
          <p:nvPr/>
        </p:nvSpPr>
        <p:spPr>
          <a:xfrm>
            <a:off x="171449" y="914400"/>
            <a:ext cx="52110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I. ĐỊNH LUẬT BẢO TOÀN KHỐI LƯỢNG</a:t>
            </a:r>
            <a:endParaRPr sz="1800" b="1">
              <a:solidFill>
                <a:schemeClr val="dk1"/>
              </a:solidFill>
              <a:latin typeface="Times New Roman"/>
              <a:ea typeface="Times New Roman"/>
              <a:cs typeface="Times New Roman"/>
              <a:sym typeface="Times New Roman"/>
            </a:endParaRPr>
          </a:p>
        </p:txBody>
      </p:sp>
      <p:sp>
        <p:nvSpPr>
          <p:cNvPr id="265" name="Google Shape;265;p29"/>
          <p:cNvSpPr txBox="1"/>
          <p:nvPr/>
        </p:nvSpPr>
        <p:spPr>
          <a:xfrm>
            <a:off x="71438" y="1288154"/>
            <a:ext cx="434340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dk1"/>
                </a:solidFill>
                <a:latin typeface="Times New Roman"/>
                <a:ea typeface="Times New Roman"/>
                <a:cs typeface="Times New Roman"/>
                <a:sym typeface="Times New Roman"/>
              </a:rPr>
              <a:t>1. Thí nghiệm</a:t>
            </a:r>
            <a:endParaRPr sz="1800" b="1">
              <a:solidFill>
                <a:schemeClr val="dk1"/>
              </a:solidFill>
              <a:latin typeface="Times New Roman"/>
              <a:ea typeface="Times New Roman"/>
              <a:cs typeface="Times New Roman"/>
              <a:sym typeface="Times New Roman"/>
            </a:endParaRPr>
          </a:p>
        </p:txBody>
      </p:sp>
      <p:sp>
        <p:nvSpPr>
          <p:cNvPr id="269" name="Google Shape;269;p29"/>
          <p:cNvSpPr/>
          <p:nvPr/>
        </p:nvSpPr>
        <p:spPr>
          <a:xfrm>
            <a:off x="617034" y="2303817"/>
            <a:ext cx="8211827" cy="20972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a:solidFill>
                  <a:schemeClr val="dk1"/>
                </a:solidFill>
                <a:sym typeface="Arial"/>
              </a:rPr>
              <a:t>-  </a:t>
            </a:r>
            <a:r>
              <a:rPr lang="en-US" sz="2000" b="1" dirty="0" err="1">
                <a:solidFill>
                  <a:schemeClr val="dk1"/>
                </a:solidFill>
                <a:sym typeface="Arial"/>
              </a:rPr>
              <a:t>Đặt</a:t>
            </a:r>
            <a:r>
              <a:rPr lang="en-US" sz="2000" b="1" dirty="0">
                <a:solidFill>
                  <a:schemeClr val="dk1"/>
                </a:solidFill>
                <a:sym typeface="Arial"/>
              </a:rPr>
              <a:t> </a:t>
            </a:r>
            <a:r>
              <a:rPr lang="en-US" sz="2000" b="1" dirty="0" err="1" smtClean="0">
                <a:solidFill>
                  <a:schemeClr val="dk1"/>
                </a:solidFill>
              </a:rPr>
              <a:t>ống</a:t>
            </a:r>
            <a:r>
              <a:rPr lang="en-US" sz="2000" b="1" dirty="0" smtClean="0">
                <a:solidFill>
                  <a:schemeClr val="dk1"/>
                </a:solidFill>
              </a:rPr>
              <a:t> </a:t>
            </a:r>
            <a:r>
              <a:rPr lang="en-US" sz="2000" b="1" dirty="0" err="1" smtClean="0">
                <a:solidFill>
                  <a:schemeClr val="dk1"/>
                </a:solidFill>
              </a:rPr>
              <a:t>nghiệm</a:t>
            </a:r>
            <a:r>
              <a:rPr lang="en-US" sz="2000" b="1" dirty="0" smtClean="0">
                <a:solidFill>
                  <a:schemeClr val="dk1"/>
                </a:solidFill>
                <a:sym typeface="Arial"/>
              </a:rPr>
              <a:t> </a:t>
            </a:r>
            <a:r>
              <a:rPr lang="en-US" sz="2000" b="1" dirty="0" err="1">
                <a:solidFill>
                  <a:schemeClr val="dk1"/>
                </a:solidFill>
                <a:sym typeface="Arial"/>
              </a:rPr>
              <a:t>có</a:t>
            </a:r>
            <a:r>
              <a:rPr lang="en-US" sz="2000" b="1" dirty="0">
                <a:solidFill>
                  <a:schemeClr val="dk1"/>
                </a:solidFill>
                <a:sym typeface="Arial"/>
              </a:rPr>
              <a:t> </a:t>
            </a:r>
            <a:r>
              <a:rPr lang="en-US" sz="2000" b="1" dirty="0" err="1">
                <a:solidFill>
                  <a:schemeClr val="dk1"/>
                </a:solidFill>
                <a:sym typeface="Arial"/>
              </a:rPr>
              <a:t>chứa</a:t>
            </a:r>
            <a:r>
              <a:rPr lang="en-US" sz="2000" b="1" dirty="0">
                <a:solidFill>
                  <a:schemeClr val="dk1"/>
                </a:solidFill>
                <a:sym typeface="Arial"/>
              </a:rPr>
              <a:t> </a:t>
            </a:r>
            <a:r>
              <a:rPr lang="en-US" sz="2000" b="1" dirty="0" smtClean="0">
                <a:solidFill>
                  <a:schemeClr val="dk1"/>
                </a:solidFill>
                <a:sym typeface="Arial"/>
              </a:rPr>
              <a:t>dung </a:t>
            </a:r>
            <a:r>
              <a:rPr lang="en-US" sz="2000" b="1" dirty="0" err="1" smtClean="0">
                <a:solidFill>
                  <a:schemeClr val="dk1"/>
                </a:solidFill>
                <a:sym typeface="Arial"/>
              </a:rPr>
              <a:t>dịch</a:t>
            </a:r>
            <a:r>
              <a:rPr lang="en-US" sz="2000" b="1" dirty="0" smtClean="0">
                <a:solidFill>
                  <a:schemeClr val="dk1"/>
                </a:solidFill>
                <a:sym typeface="Arial"/>
              </a:rPr>
              <a:t> </a:t>
            </a:r>
            <a:r>
              <a:rPr lang="en-US" sz="2000" b="1" dirty="0" err="1">
                <a:solidFill>
                  <a:schemeClr val="dk1"/>
                </a:solidFill>
                <a:sym typeface="Arial"/>
              </a:rPr>
              <a:t>và</a:t>
            </a:r>
            <a:r>
              <a:rPr lang="en-US" sz="2000" b="1" dirty="0">
                <a:solidFill>
                  <a:schemeClr val="dk1"/>
                </a:solidFill>
                <a:sym typeface="Arial"/>
              </a:rPr>
              <a:t> </a:t>
            </a:r>
            <a:r>
              <a:rPr lang="en-US" sz="2000" b="1" dirty="0" err="1">
                <a:solidFill>
                  <a:schemeClr val="dk1"/>
                </a:solidFill>
                <a:sym typeface="Arial"/>
              </a:rPr>
              <a:t>một</a:t>
            </a:r>
            <a:r>
              <a:rPr lang="en-US" sz="2000" b="1" dirty="0">
                <a:solidFill>
                  <a:schemeClr val="dk1"/>
                </a:solidFill>
                <a:sym typeface="Arial"/>
              </a:rPr>
              <a:t> </a:t>
            </a:r>
            <a:r>
              <a:rPr lang="en-US" sz="2000" b="1" dirty="0" err="1" smtClean="0">
                <a:solidFill>
                  <a:schemeClr val="dk1"/>
                </a:solidFill>
              </a:rPr>
              <a:t>quả</a:t>
            </a:r>
            <a:r>
              <a:rPr lang="en-US" sz="2000" b="1" dirty="0" smtClean="0">
                <a:solidFill>
                  <a:schemeClr val="dk1"/>
                </a:solidFill>
              </a:rPr>
              <a:t> </a:t>
            </a:r>
            <a:r>
              <a:rPr lang="en-US" sz="2000" b="1" dirty="0" err="1" smtClean="0">
                <a:solidFill>
                  <a:schemeClr val="dk1"/>
                </a:solidFill>
              </a:rPr>
              <a:t>bóng</a:t>
            </a:r>
            <a:r>
              <a:rPr lang="en-US" sz="2000" b="1" dirty="0" smtClean="0">
                <a:solidFill>
                  <a:schemeClr val="dk1"/>
                </a:solidFill>
                <a:sym typeface="Arial"/>
              </a:rPr>
              <a:t> </a:t>
            </a:r>
            <a:r>
              <a:rPr lang="en-US" sz="2000" b="1" dirty="0" err="1">
                <a:solidFill>
                  <a:schemeClr val="dk1"/>
                </a:solidFill>
                <a:sym typeface="Arial"/>
              </a:rPr>
              <a:t>có</a:t>
            </a:r>
            <a:r>
              <a:rPr lang="en-US" sz="2000" b="1" dirty="0">
                <a:solidFill>
                  <a:schemeClr val="dk1"/>
                </a:solidFill>
                <a:sym typeface="Arial"/>
              </a:rPr>
              <a:t> </a:t>
            </a:r>
            <a:r>
              <a:rPr lang="en-US" sz="2000" b="1" dirty="0" err="1">
                <a:solidFill>
                  <a:schemeClr val="dk1"/>
                </a:solidFill>
                <a:sym typeface="Arial"/>
              </a:rPr>
              <a:t>chứa</a:t>
            </a:r>
            <a:r>
              <a:rPr lang="en-US" sz="2000" b="1" dirty="0">
                <a:solidFill>
                  <a:schemeClr val="dk1"/>
                </a:solidFill>
                <a:sym typeface="Arial"/>
              </a:rPr>
              <a:t> </a:t>
            </a:r>
            <a:r>
              <a:rPr lang="en-US" sz="2000" b="1" dirty="0" err="1">
                <a:solidFill>
                  <a:schemeClr val="dk1"/>
                </a:solidFill>
                <a:sym typeface="Arial"/>
              </a:rPr>
              <a:t>một</a:t>
            </a:r>
            <a:r>
              <a:rPr lang="en-US" sz="2000" b="1" dirty="0">
                <a:solidFill>
                  <a:schemeClr val="dk1"/>
                </a:solidFill>
                <a:sym typeface="Arial"/>
              </a:rPr>
              <a:t> </a:t>
            </a:r>
            <a:r>
              <a:rPr lang="en-US" sz="2000" b="1" dirty="0" err="1">
                <a:solidFill>
                  <a:schemeClr val="dk1"/>
                </a:solidFill>
                <a:sym typeface="Arial"/>
              </a:rPr>
              <a:t>thì</a:t>
            </a:r>
            <a:r>
              <a:rPr lang="en-US" sz="2000" b="1" dirty="0">
                <a:solidFill>
                  <a:schemeClr val="dk1"/>
                </a:solidFill>
                <a:sym typeface="Arial"/>
              </a:rPr>
              <a:t> cafe </a:t>
            </a:r>
            <a:r>
              <a:rPr lang="en-US" sz="2000" b="1" dirty="0" err="1">
                <a:solidFill>
                  <a:schemeClr val="dk1"/>
                </a:solidFill>
                <a:sym typeface="Arial"/>
              </a:rPr>
              <a:t>bột</a:t>
            </a:r>
            <a:r>
              <a:rPr lang="en-US" sz="2000" b="1" dirty="0">
                <a:solidFill>
                  <a:schemeClr val="dk1"/>
                </a:solidFill>
                <a:sym typeface="Arial"/>
              </a:rPr>
              <a:t> </a:t>
            </a:r>
            <a:r>
              <a:rPr lang="en-US" sz="2000" dirty="0">
                <a:solidFill>
                  <a:schemeClr val="dk1"/>
                </a:solidFill>
                <a:sym typeface="Arial"/>
              </a:rPr>
              <a:t>NaHCO</a:t>
            </a:r>
            <a:r>
              <a:rPr lang="en-US" sz="2000" baseline="-25000" dirty="0">
                <a:solidFill>
                  <a:schemeClr val="dk1"/>
                </a:solidFill>
                <a:sym typeface="Arial"/>
              </a:rPr>
              <a:t>3</a:t>
            </a:r>
            <a:r>
              <a:rPr lang="en-US" sz="2000" b="1" dirty="0">
                <a:solidFill>
                  <a:schemeClr val="dk1"/>
                </a:solidFill>
                <a:sym typeface="Arial"/>
              </a:rPr>
              <a:t> </a:t>
            </a:r>
            <a:r>
              <a:rPr lang="en-US" sz="2000" b="1" dirty="0" err="1">
                <a:solidFill>
                  <a:schemeClr val="dk1"/>
                </a:solidFill>
                <a:sym typeface="Arial"/>
              </a:rPr>
              <a:t>trên</a:t>
            </a:r>
            <a:r>
              <a:rPr lang="en-US" sz="2000" b="1" dirty="0">
                <a:solidFill>
                  <a:schemeClr val="dk1"/>
                </a:solidFill>
                <a:sym typeface="Arial"/>
              </a:rPr>
              <a:t> </a:t>
            </a:r>
            <a:r>
              <a:rPr lang="en-US" sz="2000" b="1" dirty="0" err="1">
                <a:solidFill>
                  <a:schemeClr val="dk1"/>
                </a:solidFill>
                <a:sym typeface="Arial"/>
              </a:rPr>
              <a:t>đĩa</a:t>
            </a:r>
            <a:r>
              <a:rPr lang="en-US" sz="2000" b="1" dirty="0">
                <a:solidFill>
                  <a:schemeClr val="dk1"/>
                </a:solidFill>
                <a:sym typeface="Arial"/>
              </a:rPr>
              <a:t> </a:t>
            </a:r>
            <a:r>
              <a:rPr lang="en-US" sz="2000" b="1" dirty="0" err="1">
                <a:solidFill>
                  <a:schemeClr val="dk1"/>
                </a:solidFill>
                <a:sym typeface="Arial"/>
              </a:rPr>
              <a:t>cân</a:t>
            </a:r>
            <a:r>
              <a:rPr lang="en-US" sz="2000" b="1" dirty="0">
                <a:solidFill>
                  <a:schemeClr val="dk1"/>
                </a:solidFill>
                <a:sym typeface="Arial"/>
              </a:rPr>
              <a:t> </a:t>
            </a:r>
            <a:r>
              <a:rPr lang="en-US" sz="2000" b="1" dirty="0" err="1">
                <a:solidFill>
                  <a:schemeClr val="dk1"/>
                </a:solidFill>
                <a:sym typeface="Arial"/>
              </a:rPr>
              <a:t>điện</a:t>
            </a:r>
            <a:r>
              <a:rPr lang="en-US" sz="2000" b="1" dirty="0">
                <a:solidFill>
                  <a:schemeClr val="dk1"/>
                </a:solidFill>
                <a:sym typeface="Arial"/>
              </a:rPr>
              <a:t> </a:t>
            </a:r>
            <a:r>
              <a:rPr lang="en-US" sz="2000" b="1" dirty="0" err="1">
                <a:solidFill>
                  <a:schemeClr val="dk1"/>
                </a:solidFill>
                <a:sym typeface="Arial"/>
              </a:rPr>
              <a:t>tử</a:t>
            </a:r>
            <a:r>
              <a:rPr lang="en-US" sz="2000" b="1" dirty="0">
                <a:solidFill>
                  <a:schemeClr val="dk1"/>
                </a:solidFill>
                <a:sym typeface="Arial"/>
              </a:rPr>
              <a:t>. </a:t>
            </a:r>
            <a:r>
              <a:rPr lang="en-US" sz="2000" b="1" dirty="0" err="1">
                <a:solidFill>
                  <a:schemeClr val="dk1"/>
                </a:solidFill>
                <a:sym typeface="Arial"/>
              </a:rPr>
              <a:t>Ghi</a:t>
            </a:r>
            <a:r>
              <a:rPr lang="en-US" sz="2000" b="1" dirty="0">
                <a:solidFill>
                  <a:schemeClr val="dk1"/>
                </a:solidFill>
                <a:sym typeface="Arial"/>
              </a:rPr>
              <a:t> </a:t>
            </a:r>
            <a:r>
              <a:rPr lang="en-US" sz="2000" b="1" dirty="0" err="1">
                <a:solidFill>
                  <a:schemeClr val="dk1"/>
                </a:solidFill>
                <a:sym typeface="Arial"/>
              </a:rPr>
              <a:t>chỉ</a:t>
            </a:r>
            <a:r>
              <a:rPr lang="en-US" sz="2000" b="1" dirty="0">
                <a:solidFill>
                  <a:schemeClr val="dk1"/>
                </a:solidFill>
                <a:sym typeface="Arial"/>
              </a:rPr>
              <a:t> </a:t>
            </a:r>
            <a:r>
              <a:rPr lang="en-US" sz="2000" b="1" dirty="0" err="1">
                <a:solidFill>
                  <a:schemeClr val="dk1"/>
                </a:solidFill>
                <a:sym typeface="Arial"/>
              </a:rPr>
              <a:t>số</a:t>
            </a:r>
            <a:r>
              <a:rPr lang="en-US" sz="2000" b="1" dirty="0">
                <a:solidFill>
                  <a:schemeClr val="dk1"/>
                </a:solidFill>
                <a:sym typeface="Arial"/>
              </a:rPr>
              <a:t> </a:t>
            </a:r>
            <a:r>
              <a:rPr lang="en-US" sz="2000" b="1" dirty="0" err="1">
                <a:solidFill>
                  <a:schemeClr val="dk1"/>
                </a:solidFill>
                <a:sym typeface="Arial"/>
              </a:rPr>
              <a:t>khối</a:t>
            </a:r>
            <a:r>
              <a:rPr lang="en-US" sz="2000" b="1" dirty="0">
                <a:solidFill>
                  <a:schemeClr val="dk1"/>
                </a:solidFill>
                <a:sym typeface="Arial"/>
              </a:rPr>
              <a:t> </a:t>
            </a:r>
            <a:r>
              <a:rPr lang="en-US" sz="2000" b="1" dirty="0" err="1">
                <a:solidFill>
                  <a:schemeClr val="dk1"/>
                </a:solidFill>
                <a:sym typeface="Arial"/>
              </a:rPr>
              <a:t>lượng</a:t>
            </a:r>
            <a:r>
              <a:rPr lang="en-US" sz="2000" b="1" dirty="0">
                <a:solidFill>
                  <a:schemeClr val="dk1"/>
                </a:solidFill>
                <a:sym typeface="Arial"/>
              </a:rPr>
              <a:t> </a:t>
            </a:r>
            <a:r>
              <a:rPr lang="en-US" sz="2000" b="1" dirty="0" err="1">
                <a:solidFill>
                  <a:schemeClr val="dk1"/>
                </a:solidFill>
                <a:sym typeface="Arial"/>
              </a:rPr>
              <a:t>hiện</a:t>
            </a:r>
            <a:r>
              <a:rPr lang="en-US" sz="2000" b="1" dirty="0">
                <a:solidFill>
                  <a:schemeClr val="dk1"/>
                </a:solidFill>
                <a:sym typeface="Arial"/>
              </a:rPr>
              <a:t> </a:t>
            </a:r>
            <a:r>
              <a:rPr lang="en-US" sz="2000" b="1" dirty="0" err="1">
                <a:solidFill>
                  <a:schemeClr val="dk1"/>
                </a:solidFill>
                <a:sym typeface="Arial"/>
              </a:rPr>
              <a:t>trên</a:t>
            </a:r>
            <a:r>
              <a:rPr lang="en-US" sz="2000" b="1" dirty="0">
                <a:solidFill>
                  <a:schemeClr val="dk1"/>
                </a:solidFill>
                <a:sym typeface="Arial"/>
              </a:rPr>
              <a:t> </a:t>
            </a:r>
            <a:r>
              <a:rPr lang="en-US" sz="2000" b="1" dirty="0" err="1">
                <a:solidFill>
                  <a:schemeClr val="dk1"/>
                </a:solidFill>
                <a:sym typeface="Arial"/>
              </a:rPr>
              <a:t>mặt</a:t>
            </a:r>
            <a:r>
              <a:rPr lang="en-US" sz="2000" b="1" dirty="0">
                <a:solidFill>
                  <a:schemeClr val="dk1"/>
                </a:solidFill>
                <a:sym typeface="Arial"/>
              </a:rPr>
              <a:t> </a:t>
            </a:r>
            <a:r>
              <a:rPr lang="en-US" sz="2000" b="1" dirty="0" err="1">
                <a:solidFill>
                  <a:schemeClr val="dk1"/>
                </a:solidFill>
                <a:sym typeface="Arial"/>
              </a:rPr>
              <a:t>cân</a:t>
            </a:r>
            <a:r>
              <a:rPr lang="en-US" sz="2000" b="1" dirty="0">
                <a:solidFill>
                  <a:schemeClr val="dk1"/>
                </a:solidFill>
                <a:sym typeface="Arial"/>
              </a:rPr>
              <a:t> (</a:t>
            </a:r>
            <a:r>
              <a:rPr lang="en-US" sz="2000" b="1" dirty="0" err="1">
                <a:solidFill>
                  <a:schemeClr val="dk1"/>
                </a:solidFill>
                <a:sym typeface="Arial"/>
              </a:rPr>
              <a:t>kí</a:t>
            </a:r>
            <a:r>
              <a:rPr lang="en-US" sz="2000" b="1" dirty="0">
                <a:solidFill>
                  <a:schemeClr val="dk1"/>
                </a:solidFill>
                <a:sym typeface="Arial"/>
              </a:rPr>
              <a:t> </a:t>
            </a:r>
            <a:r>
              <a:rPr lang="en-US" sz="2000" b="1" dirty="0" err="1">
                <a:solidFill>
                  <a:schemeClr val="dk1"/>
                </a:solidFill>
                <a:sym typeface="Arial"/>
              </a:rPr>
              <a:t>hiệu</a:t>
            </a:r>
            <a:r>
              <a:rPr lang="en-US" sz="2000" b="1" dirty="0">
                <a:solidFill>
                  <a:schemeClr val="dk1"/>
                </a:solidFill>
                <a:sym typeface="Arial"/>
              </a:rPr>
              <a:t> </a:t>
            </a:r>
            <a:r>
              <a:rPr lang="en-US" sz="2000" b="1" dirty="0" err="1">
                <a:solidFill>
                  <a:schemeClr val="dk1"/>
                </a:solidFill>
                <a:sym typeface="Arial"/>
              </a:rPr>
              <a:t>là</a:t>
            </a:r>
            <a:r>
              <a:rPr lang="en-US" sz="2000" b="1" dirty="0">
                <a:solidFill>
                  <a:schemeClr val="dk1"/>
                </a:solidFill>
                <a:sym typeface="Arial"/>
              </a:rPr>
              <a:t> mA).</a:t>
            </a:r>
            <a:endParaRPr sz="2000" dirty="0"/>
          </a:p>
          <a:p>
            <a:pPr marL="0" marR="0" lvl="0" indent="0" algn="l" rtl="0">
              <a:spcBef>
                <a:spcPts val="0"/>
              </a:spcBef>
              <a:spcAft>
                <a:spcPts val="0"/>
              </a:spcAft>
              <a:buNone/>
            </a:pPr>
            <a:r>
              <a:rPr lang="en-US" sz="2000" b="1" dirty="0">
                <a:solidFill>
                  <a:schemeClr val="dk1"/>
                </a:solidFill>
                <a:sym typeface="Arial"/>
              </a:rPr>
              <a:t>- </a:t>
            </a:r>
            <a:r>
              <a:rPr lang="en-US" sz="2000" b="1" dirty="0" err="1">
                <a:solidFill>
                  <a:schemeClr val="dk1"/>
                </a:solidFill>
                <a:sym typeface="Arial"/>
              </a:rPr>
              <a:t>Đổ</a:t>
            </a:r>
            <a:r>
              <a:rPr lang="en-US" sz="2000" b="1" dirty="0">
                <a:solidFill>
                  <a:schemeClr val="dk1"/>
                </a:solidFill>
                <a:sym typeface="Arial"/>
              </a:rPr>
              <a:t> </a:t>
            </a:r>
            <a:r>
              <a:rPr lang="en-US" sz="2000" b="1" dirty="0" err="1">
                <a:solidFill>
                  <a:schemeClr val="dk1"/>
                </a:solidFill>
                <a:sym typeface="Arial"/>
              </a:rPr>
              <a:t>bột</a:t>
            </a:r>
            <a:r>
              <a:rPr lang="en-US" sz="2000" b="1" dirty="0">
                <a:solidFill>
                  <a:schemeClr val="dk1"/>
                </a:solidFill>
                <a:sym typeface="Arial"/>
              </a:rPr>
              <a:t> </a:t>
            </a:r>
            <a:r>
              <a:rPr lang="en-US" sz="2000" dirty="0">
                <a:solidFill>
                  <a:schemeClr val="dk1"/>
                </a:solidFill>
                <a:sym typeface="Arial"/>
              </a:rPr>
              <a:t>NaHCO</a:t>
            </a:r>
            <a:r>
              <a:rPr lang="en-US" sz="2000" baseline="-25000" dirty="0">
                <a:solidFill>
                  <a:schemeClr val="dk1"/>
                </a:solidFill>
                <a:sym typeface="Arial"/>
              </a:rPr>
              <a:t>3</a:t>
            </a:r>
            <a:r>
              <a:rPr lang="en-US" sz="2000" b="1" dirty="0">
                <a:solidFill>
                  <a:schemeClr val="dk1"/>
                </a:solidFill>
                <a:sym typeface="Arial"/>
              </a:rPr>
              <a:t> </a:t>
            </a:r>
            <a:r>
              <a:rPr lang="en-US" sz="2000" b="1" dirty="0" err="1">
                <a:solidFill>
                  <a:schemeClr val="dk1"/>
                </a:solidFill>
                <a:sym typeface="Arial"/>
              </a:rPr>
              <a:t>vào</a:t>
            </a:r>
            <a:r>
              <a:rPr lang="en-US" sz="2000" b="1" dirty="0">
                <a:solidFill>
                  <a:schemeClr val="dk1"/>
                </a:solidFill>
                <a:sym typeface="Arial"/>
              </a:rPr>
              <a:t> </a:t>
            </a:r>
            <a:r>
              <a:rPr lang="en-US" sz="2000" b="1" dirty="0" err="1" smtClean="0">
                <a:solidFill>
                  <a:schemeClr val="dk1"/>
                </a:solidFill>
              </a:rPr>
              <a:t>ống</a:t>
            </a:r>
            <a:r>
              <a:rPr lang="en-US" sz="2000" b="1" dirty="0" smtClean="0">
                <a:solidFill>
                  <a:schemeClr val="dk1"/>
                </a:solidFill>
              </a:rPr>
              <a:t> </a:t>
            </a:r>
            <a:r>
              <a:rPr lang="en-US" sz="2000" b="1" dirty="0" err="1" smtClean="0">
                <a:solidFill>
                  <a:schemeClr val="dk1"/>
                </a:solidFill>
              </a:rPr>
              <a:t>nghiệm</a:t>
            </a:r>
            <a:r>
              <a:rPr lang="en-US" sz="2000" b="1" dirty="0" smtClean="0">
                <a:solidFill>
                  <a:schemeClr val="dk1"/>
                </a:solidFill>
                <a:sym typeface="Arial"/>
              </a:rPr>
              <a:t>, </a:t>
            </a:r>
            <a:r>
              <a:rPr lang="en-US" sz="2000" b="1" dirty="0" err="1" smtClean="0">
                <a:solidFill>
                  <a:schemeClr val="dk1"/>
                </a:solidFill>
                <a:sym typeface="Arial"/>
              </a:rPr>
              <a:t>ghi</a:t>
            </a:r>
            <a:r>
              <a:rPr lang="en-US" sz="2000" b="1" dirty="0" smtClean="0">
                <a:solidFill>
                  <a:schemeClr val="dk1"/>
                </a:solidFill>
                <a:sym typeface="Arial"/>
              </a:rPr>
              <a:t> </a:t>
            </a:r>
            <a:r>
              <a:rPr lang="en-US" sz="2000" b="1" dirty="0" err="1">
                <a:solidFill>
                  <a:schemeClr val="dk1"/>
                </a:solidFill>
                <a:sym typeface="Arial"/>
              </a:rPr>
              <a:t>chỉ</a:t>
            </a:r>
            <a:r>
              <a:rPr lang="en-US" sz="2000" b="1" dirty="0">
                <a:solidFill>
                  <a:schemeClr val="dk1"/>
                </a:solidFill>
                <a:sym typeface="Arial"/>
              </a:rPr>
              <a:t> </a:t>
            </a:r>
            <a:r>
              <a:rPr lang="en-US" sz="2000" b="1" dirty="0" err="1">
                <a:solidFill>
                  <a:schemeClr val="dk1"/>
                </a:solidFill>
                <a:sym typeface="Arial"/>
              </a:rPr>
              <a:t>số</a:t>
            </a:r>
            <a:r>
              <a:rPr lang="en-US" sz="2000" b="1" dirty="0">
                <a:solidFill>
                  <a:schemeClr val="dk1"/>
                </a:solidFill>
                <a:sym typeface="Arial"/>
              </a:rPr>
              <a:t> </a:t>
            </a:r>
            <a:r>
              <a:rPr lang="en-US" sz="2000" b="1" dirty="0" err="1">
                <a:solidFill>
                  <a:schemeClr val="dk1"/>
                </a:solidFill>
                <a:sym typeface="Arial"/>
              </a:rPr>
              <a:t>khối</a:t>
            </a:r>
            <a:r>
              <a:rPr lang="en-US" sz="2000" b="1" dirty="0">
                <a:solidFill>
                  <a:schemeClr val="dk1"/>
                </a:solidFill>
                <a:sym typeface="Arial"/>
              </a:rPr>
              <a:t> </a:t>
            </a:r>
            <a:r>
              <a:rPr lang="en-US" sz="2000" b="1" dirty="0" err="1">
                <a:solidFill>
                  <a:schemeClr val="dk1"/>
                </a:solidFill>
                <a:sym typeface="Arial"/>
              </a:rPr>
              <a:t>lượng</a:t>
            </a:r>
            <a:r>
              <a:rPr lang="en-US" sz="2000" b="1" dirty="0">
                <a:solidFill>
                  <a:schemeClr val="dk1"/>
                </a:solidFill>
                <a:sym typeface="Arial"/>
              </a:rPr>
              <a:t> </a:t>
            </a:r>
            <a:r>
              <a:rPr lang="en-US" sz="2000" b="1" dirty="0" err="1">
                <a:solidFill>
                  <a:schemeClr val="dk1"/>
                </a:solidFill>
                <a:sym typeface="Arial"/>
              </a:rPr>
              <a:t>hiện</a:t>
            </a:r>
            <a:r>
              <a:rPr lang="en-US" sz="2000" b="1" dirty="0">
                <a:solidFill>
                  <a:schemeClr val="dk1"/>
                </a:solidFill>
                <a:sym typeface="Arial"/>
              </a:rPr>
              <a:t> </a:t>
            </a:r>
            <a:r>
              <a:rPr lang="en-US" sz="2000" b="1" dirty="0" err="1">
                <a:solidFill>
                  <a:schemeClr val="dk1"/>
                </a:solidFill>
                <a:sym typeface="Arial"/>
              </a:rPr>
              <a:t>trên</a:t>
            </a:r>
            <a:r>
              <a:rPr lang="en-US" sz="2000" b="1" dirty="0">
                <a:solidFill>
                  <a:schemeClr val="dk1"/>
                </a:solidFill>
                <a:sym typeface="Arial"/>
              </a:rPr>
              <a:t> </a:t>
            </a:r>
            <a:r>
              <a:rPr lang="en-US" sz="2000" b="1" dirty="0" err="1">
                <a:solidFill>
                  <a:schemeClr val="dk1"/>
                </a:solidFill>
                <a:sym typeface="Arial"/>
              </a:rPr>
              <a:t>mặt</a:t>
            </a:r>
            <a:r>
              <a:rPr lang="en-US" sz="2000" b="1" dirty="0">
                <a:solidFill>
                  <a:schemeClr val="dk1"/>
                </a:solidFill>
                <a:sym typeface="Arial"/>
              </a:rPr>
              <a:t> </a:t>
            </a:r>
            <a:r>
              <a:rPr lang="en-US" sz="2000" b="1" dirty="0" err="1">
                <a:solidFill>
                  <a:schemeClr val="dk1"/>
                </a:solidFill>
                <a:sym typeface="Arial"/>
              </a:rPr>
              <a:t>cân</a:t>
            </a:r>
            <a:r>
              <a:rPr lang="en-US" sz="2000" b="1" dirty="0">
                <a:solidFill>
                  <a:schemeClr val="dk1"/>
                </a:solidFill>
                <a:sym typeface="Arial"/>
              </a:rPr>
              <a:t> (</a:t>
            </a:r>
            <a:r>
              <a:rPr lang="en-US" sz="2000" b="1" dirty="0" err="1">
                <a:solidFill>
                  <a:schemeClr val="dk1"/>
                </a:solidFill>
                <a:sym typeface="Arial"/>
              </a:rPr>
              <a:t>kí</a:t>
            </a:r>
            <a:r>
              <a:rPr lang="en-US" sz="2000" b="1" dirty="0">
                <a:solidFill>
                  <a:schemeClr val="dk1"/>
                </a:solidFill>
                <a:sym typeface="Arial"/>
              </a:rPr>
              <a:t> </a:t>
            </a:r>
            <a:r>
              <a:rPr lang="en-US" sz="2000" b="1" dirty="0" err="1">
                <a:solidFill>
                  <a:schemeClr val="dk1"/>
                </a:solidFill>
                <a:sym typeface="Arial"/>
              </a:rPr>
              <a:t>hiệu</a:t>
            </a:r>
            <a:r>
              <a:rPr lang="en-US" sz="2000" b="1" dirty="0">
                <a:solidFill>
                  <a:schemeClr val="dk1"/>
                </a:solidFill>
                <a:sym typeface="Arial"/>
              </a:rPr>
              <a:t> </a:t>
            </a:r>
            <a:r>
              <a:rPr lang="en-US" sz="2000" b="1" dirty="0" err="1">
                <a:solidFill>
                  <a:schemeClr val="dk1"/>
                </a:solidFill>
                <a:sym typeface="Arial"/>
              </a:rPr>
              <a:t>là</a:t>
            </a:r>
            <a:r>
              <a:rPr lang="en-US" sz="2000" b="1" dirty="0">
                <a:solidFill>
                  <a:schemeClr val="dk1"/>
                </a:solidFill>
                <a:sym typeface="Arial"/>
              </a:rPr>
              <a:t> </a:t>
            </a:r>
            <a:r>
              <a:rPr lang="en-US" sz="2000" b="1" dirty="0" err="1">
                <a:solidFill>
                  <a:schemeClr val="dk1"/>
                </a:solidFill>
                <a:sym typeface="Arial"/>
              </a:rPr>
              <a:t>mB</a:t>
            </a:r>
            <a:r>
              <a:rPr lang="en-US" sz="2000" b="1" dirty="0">
                <a:solidFill>
                  <a:schemeClr val="dk1"/>
                </a:solidFill>
                <a:sym typeface="Arial"/>
              </a:rPr>
              <a:t>).</a:t>
            </a:r>
            <a:endParaRPr sz="2000" b="1" dirty="0">
              <a:solidFill>
                <a:schemeClr val="dk1"/>
              </a:solidFill>
              <a:sym typeface="Arial"/>
            </a:endParaRPr>
          </a:p>
        </p:txBody>
      </p:sp>
      <p:sp>
        <p:nvSpPr>
          <p:cNvPr id="270" name="Google Shape;270;p29"/>
          <p:cNvSpPr/>
          <p:nvPr/>
        </p:nvSpPr>
        <p:spPr>
          <a:xfrm>
            <a:off x="547559" y="1657486"/>
            <a:ext cx="8053747"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b="1" dirty="0" err="1">
                <a:solidFill>
                  <a:srgbClr val="FF0000"/>
                </a:solidFill>
                <a:latin typeface="Times New Roman"/>
                <a:ea typeface="Times New Roman"/>
                <a:cs typeface="Times New Roman"/>
                <a:sym typeface="Times New Roman"/>
              </a:rPr>
              <a:t>Thí</a:t>
            </a:r>
            <a:r>
              <a:rPr lang="en-US" sz="2000" b="1" dirty="0">
                <a:solidFill>
                  <a:srgbClr val="FF0000"/>
                </a:solidFill>
                <a:latin typeface="Times New Roman"/>
                <a:ea typeface="Times New Roman"/>
                <a:cs typeface="Times New Roman"/>
                <a:sym typeface="Times New Roman"/>
              </a:rPr>
              <a:t> </a:t>
            </a:r>
            <a:r>
              <a:rPr lang="en-US" sz="2000" b="1" dirty="0" err="1">
                <a:solidFill>
                  <a:srgbClr val="FF0000"/>
                </a:solidFill>
                <a:latin typeface="Times New Roman"/>
                <a:ea typeface="Times New Roman"/>
                <a:cs typeface="Times New Roman"/>
                <a:sym typeface="Times New Roman"/>
              </a:rPr>
              <a:t>nghiệm</a:t>
            </a:r>
            <a:r>
              <a:rPr lang="en-US" sz="2000" b="1" dirty="0">
                <a:solidFill>
                  <a:srgbClr val="FF0000"/>
                </a:solidFill>
                <a:latin typeface="Times New Roman"/>
                <a:ea typeface="Times New Roman"/>
                <a:cs typeface="Times New Roman"/>
                <a:sym typeface="Times New Roman"/>
              </a:rPr>
              <a:t> 2:</a:t>
            </a:r>
            <a:r>
              <a:rPr lang="en-US" sz="2000" b="1" dirty="0">
                <a:solidFill>
                  <a:schemeClr val="dk1"/>
                </a:solidFill>
                <a:latin typeface="Times New Roman"/>
                <a:ea typeface="Times New Roman"/>
                <a:cs typeface="Times New Roman"/>
                <a:sym typeface="Times New Roman"/>
              </a:rPr>
              <a:t> </a:t>
            </a:r>
            <a:r>
              <a:rPr lang="en-US" sz="2000" b="1" dirty="0" err="1">
                <a:solidFill>
                  <a:schemeClr val="dk1"/>
                </a:solidFill>
                <a:latin typeface="Times New Roman"/>
                <a:ea typeface="Times New Roman"/>
                <a:cs typeface="Times New Roman"/>
                <a:sym typeface="Times New Roman"/>
              </a:rPr>
              <a:t>Bột</a:t>
            </a:r>
            <a:r>
              <a:rPr lang="en-US" sz="2000" b="1" dirty="0">
                <a:solidFill>
                  <a:schemeClr val="dk1"/>
                </a:solidFill>
                <a:latin typeface="Times New Roman"/>
                <a:ea typeface="Times New Roman"/>
                <a:cs typeface="Times New Roman"/>
                <a:sym typeface="Times New Roman"/>
              </a:rPr>
              <a:t> NaHCO</a:t>
            </a:r>
            <a:r>
              <a:rPr lang="en-US" sz="2000" b="1" baseline="-25000" dirty="0">
                <a:solidFill>
                  <a:schemeClr val="dk1"/>
                </a:solidFill>
                <a:latin typeface="Times New Roman"/>
                <a:ea typeface="Times New Roman"/>
                <a:cs typeface="Times New Roman"/>
                <a:sym typeface="Times New Roman"/>
              </a:rPr>
              <a:t>3</a:t>
            </a:r>
            <a:r>
              <a:rPr lang="en-US" sz="2000" b="1" dirty="0">
                <a:solidFill>
                  <a:schemeClr val="dk1"/>
                </a:solidFill>
                <a:latin typeface="Times New Roman"/>
                <a:ea typeface="Times New Roman"/>
                <a:cs typeface="Times New Roman"/>
                <a:sym typeface="Times New Roman"/>
              </a:rPr>
              <a:t> </a:t>
            </a:r>
            <a:r>
              <a:rPr lang="en-US" sz="2000" b="1" dirty="0" err="1">
                <a:solidFill>
                  <a:schemeClr val="dk1"/>
                </a:solidFill>
                <a:latin typeface="Times New Roman"/>
                <a:ea typeface="Times New Roman"/>
                <a:cs typeface="Times New Roman"/>
                <a:sym typeface="Times New Roman"/>
              </a:rPr>
              <a:t>tác</a:t>
            </a:r>
            <a:r>
              <a:rPr lang="en-US" sz="2000" b="1" dirty="0">
                <a:solidFill>
                  <a:schemeClr val="dk1"/>
                </a:solidFill>
                <a:latin typeface="Times New Roman"/>
                <a:ea typeface="Times New Roman"/>
                <a:cs typeface="Times New Roman"/>
                <a:sym typeface="Times New Roman"/>
              </a:rPr>
              <a:t> </a:t>
            </a:r>
            <a:r>
              <a:rPr lang="en-US" sz="2000" b="1" dirty="0" err="1">
                <a:solidFill>
                  <a:schemeClr val="dk1"/>
                </a:solidFill>
                <a:latin typeface="Times New Roman"/>
                <a:ea typeface="Times New Roman"/>
                <a:cs typeface="Times New Roman"/>
                <a:sym typeface="Times New Roman"/>
              </a:rPr>
              <a:t>dụng</a:t>
            </a:r>
            <a:r>
              <a:rPr lang="en-US" sz="2000" b="1" dirty="0">
                <a:solidFill>
                  <a:schemeClr val="dk1"/>
                </a:solidFill>
                <a:latin typeface="Times New Roman"/>
                <a:ea typeface="Times New Roman"/>
                <a:cs typeface="Times New Roman"/>
                <a:sym typeface="Times New Roman"/>
              </a:rPr>
              <a:t> </a:t>
            </a:r>
            <a:r>
              <a:rPr lang="en-US" sz="2000" b="1" dirty="0" err="1">
                <a:solidFill>
                  <a:schemeClr val="dk1"/>
                </a:solidFill>
                <a:latin typeface="Times New Roman"/>
                <a:ea typeface="Times New Roman"/>
                <a:cs typeface="Times New Roman"/>
                <a:sym typeface="Times New Roman"/>
              </a:rPr>
              <a:t>với</a:t>
            </a:r>
            <a:r>
              <a:rPr lang="en-US" sz="2000" b="1" dirty="0">
                <a:solidFill>
                  <a:schemeClr val="dk1"/>
                </a:solidFill>
                <a:latin typeface="Times New Roman"/>
                <a:ea typeface="Times New Roman"/>
                <a:cs typeface="Times New Roman"/>
                <a:sym typeface="Times New Roman"/>
              </a:rPr>
              <a:t> dung </a:t>
            </a:r>
            <a:r>
              <a:rPr lang="en-US" sz="2000" b="1" dirty="0" err="1">
                <a:solidFill>
                  <a:schemeClr val="dk1"/>
                </a:solidFill>
                <a:latin typeface="Times New Roman"/>
                <a:ea typeface="Times New Roman"/>
                <a:cs typeface="Times New Roman"/>
                <a:sym typeface="Times New Roman"/>
              </a:rPr>
              <a:t>dịch</a:t>
            </a:r>
            <a:r>
              <a:rPr lang="en-US" sz="2000" b="1" dirty="0">
                <a:solidFill>
                  <a:schemeClr val="dk1"/>
                </a:solidFill>
                <a:latin typeface="Times New Roman"/>
                <a:ea typeface="Times New Roman"/>
                <a:cs typeface="Times New Roman"/>
                <a:sym typeface="Times New Roman"/>
              </a:rPr>
              <a:t> </a:t>
            </a:r>
            <a:r>
              <a:rPr lang="en-US" sz="2000" b="1" dirty="0" err="1" smtClean="0">
                <a:solidFill>
                  <a:schemeClr val="dk1"/>
                </a:solidFill>
                <a:latin typeface="Times New Roman"/>
                <a:ea typeface="Times New Roman"/>
                <a:cs typeface="Times New Roman"/>
                <a:sym typeface="Times New Roman"/>
              </a:rPr>
              <a:t>HCl</a:t>
            </a:r>
            <a:endParaRPr sz="2000" b="1" dirty="0">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90066551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9"/>
                                        </p:tgtEl>
                                        <p:attrNameLst>
                                          <p:attrName>style.visibility</p:attrName>
                                        </p:attrNameLst>
                                      </p:cBhvr>
                                      <p:to>
                                        <p:strVal val="visible"/>
                                      </p:to>
                                    </p:set>
                                    <p:animEffect transition="in" filter="fade">
                                      <p:cBhvr>
                                        <p:cTn id="7" dur="500"/>
                                        <p:tgtEl>
                                          <p:spTgt spid="26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0"/>
                                        </p:tgtEl>
                                        <p:attrNameLst>
                                          <p:attrName>style.visibility</p:attrName>
                                        </p:attrNameLst>
                                      </p:cBhvr>
                                      <p:to>
                                        <p:strVal val="visible"/>
                                      </p:to>
                                    </p:set>
                                    <p:animEffect transition="in" filter="fade">
                                      <p:cBhvr>
                                        <p:cTn id="12" dur="500"/>
                                        <p:tgtEl>
                                          <p:spTgt spid="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asic Chemistry for Pre-K by Slidesgo">
  <a:themeElements>
    <a:clrScheme name="Simple Light">
      <a:dk1>
        <a:srgbClr val="263E68"/>
      </a:dk1>
      <a:lt1>
        <a:srgbClr val="FFFFFF"/>
      </a:lt1>
      <a:dk2>
        <a:srgbClr val="FECA2A"/>
      </a:dk2>
      <a:lt2>
        <a:srgbClr val="ED6A30"/>
      </a:lt2>
      <a:accent1>
        <a:srgbClr val="FFA288"/>
      </a:accent1>
      <a:accent2>
        <a:srgbClr val="263E68"/>
      </a:accent2>
      <a:accent3>
        <a:srgbClr val="4E8CCA"/>
      </a:accent3>
      <a:accent4>
        <a:srgbClr val="E4EFF9"/>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128</TotalTime>
  <Words>4204</Words>
  <Application>Microsoft Office PowerPoint</Application>
  <PresentationFormat>On-screen Show (16:9)</PresentationFormat>
  <Paragraphs>492</Paragraphs>
  <Slides>68</Slides>
  <Notes>66</Notes>
  <HiddenSlides>0</HiddenSlides>
  <MMClips>2</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68</vt:i4>
      </vt:variant>
    </vt:vector>
  </HeadingPairs>
  <TitlesOfParts>
    <vt:vector size="85" baseType="lpstr">
      <vt:lpstr>Arial</vt:lpstr>
      <vt:lpstr>Comic Sans MS</vt:lpstr>
      <vt:lpstr>Single Day</vt:lpstr>
      <vt:lpstr>Mali Medium</vt:lpstr>
      <vt:lpstr>Fira Sans Extra Condensed Medium</vt:lpstr>
      <vt:lpstr>Comfortaa SemiBold</vt:lpstr>
      <vt:lpstr>Times New Roman</vt:lpstr>
      <vt:lpstr>DM Sans</vt:lpstr>
      <vt:lpstr>Calibri</vt:lpstr>
      <vt:lpstr>Mali SemiBold</vt:lpstr>
      <vt:lpstr>Noto Sans Symbols</vt:lpstr>
      <vt:lpstr>Comfortaa</vt:lpstr>
      <vt:lpstr>Tahoma</vt:lpstr>
      <vt:lpstr>Comfortaa Light</vt:lpstr>
      <vt:lpstr>Comfortaa Medium</vt:lpstr>
      <vt:lpstr>Mali</vt:lpstr>
      <vt:lpstr>Basic Chemistry for Pre-K by Slidesgo</vt:lpstr>
      <vt:lpstr>CHỦ ĐỀ 1:  PHẢN ỨNG HÓA HỌC BÀI 3: ĐỊNH LUẬT BẢO TOÀN KHỐI LƯỢNG PHƯƠNG TRÌNH HÓA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Diễn biến của phản ứng giữa Hydrogen (H2 )  và Oxygen (O2 )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  PHẢN ỨNG HÓA HỌC BÀI 3: ĐỊNH LUẬT BẢO TOÀN KHỐI LƯỢNG PHƯƠNG TRÌNH HÓA HỌC</dc:title>
  <dc:creator>Administrator</dc:creator>
  <cp:lastModifiedBy>pc</cp:lastModifiedBy>
  <cp:revision>16</cp:revision>
  <dcterms:modified xsi:type="dcterms:W3CDTF">2025-11-27T07:43:43Z</dcterms:modified>
</cp:coreProperties>
</file>