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86" r:id="rId2"/>
    <p:sldId id="283" r:id="rId3"/>
    <p:sldId id="545" r:id="rId4"/>
    <p:sldId id="303" r:id="rId5"/>
    <p:sldId id="305" r:id="rId6"/>
    <p:sldId id="565" r:id="rId7"/>
    <p:sldId id="258" r:id="rId8"/>
    <p:sldId id="257" r:id="rId9"/>
    <p:sldId id="568" r:id="rId10"/>
    <p:sldId id="569" r:id="rId11"/>
    <p:sldId id="279" r:id="rId12"/>
    <p:sldId id="571" r:id="rId13"/>
    <p:sldId id="573" r:id="rId14"/>
    <p:sldId id="574" r:id="rId15"/>
    <p:sldId id="282" r:id="rId16"/>
    <p:sldId id="275" r:id="rId17"/>
    <p:sldId id="266" r:id="rId18"/>
    <p:sldId id="284" r:id="rId19"/>
    <p:sldId id="271" r:id="rId20"/>
  </p:sldIdLst>
  <p:sldSz cx="12192000" cy="6858000"/>
  <p:notesSz cx="6858000" cy="9144000"/>
  <p:embeddedFontLst>
    <p:embeddedFont>
      <p:font typeface="Calibri" pitchFamily="34" charset="0"/>
      <p:regular r:id="rId22"/>
      <p:bold r:id="rId23"/>
      <p:italic r:id="rId24"/>
      <p:boldItalic r:id="rId25"/>
    </p:embeddedFont>
    <p:embeddedFont>
      <p:font typeface="Roboto" charset="0"/>
      <p:regular r:id="rId26"/>
      <p:bold r:id="rId27"/>
      <p:italic r:id="rId28"/>
      <p:boldItalic r:id="rId29"/>
    </p:embeddedFont>
    <p:embeddedFont>
      <p:font typeface="#9Slide03 Ralewayv4020 ExtraBol" charset="0"/>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kRj06Ke7wbuq7CV51aA1ff9cE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4660"/>
  </p:normalViewPr>
  <p:slideViewPr>
    <p:cSldViewPr snapToGrid="0">
      <p:cViewPr varScale="1">
        <p:scale>
          <a:sx n="115" d="100"/>
          <a:sy n="115" d="100"/>
        </p:scale>
        <p:origin x="-480"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763673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1764AED7-6BFC-42B5-9AA7-C14B8061F97A}" type="slidenum">
              <a:rPr lang="en-US" smtClean="0"/>
              <a:pPr/>
              <a:t>1</a:t>
            </a:fld>
            <a:endParaRPr lang="en-US"/>
          </a:p>
        </p:txBody>
      </p:sp>
    </p:spTree>
    <p:extLst>
      <p:ext uri="{BB962C8B-B14F-4D97-AF65-F5344CB8AC3E}">
        <p14:creationId xmlns:p14="http://schemas.microsoft.com/office/powerpoint/2010/main" val="67029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89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9849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969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2793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987f985c40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g2987f985c40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r>
              <a:rPr lang="fr-FR" b="0" i="0">
                <a:solidFill>
                  <a:srgbClr val="333333"/>
                </a:solidFill>
                <a:effectLst/>
                <a:latin typeface="Roboto" panose="02000000000000000000" pitchFamily="2" charset="0"/>
              </a:rPr>
              <a:t> Tờ lịch có ý nghĩa và tác dụng rất quan trọng trong cuộc sống chúng ta mỗi ngày, đặc biệt là lịch treo tường. Vậy tờ lịch treo tường có ý nghĩa gì? Cách thiết kế và trang trí một từ lịch như thế nào?</a:t>
            </a:r>
            <a:r>
              <a:rPr lang="vi-VN" b="0" i="0">
                <a:solidFill>
                  <a:srgbClr val="333333"/>
                </a:solidFill>
                <a:effectLst/>
                <a:latin typeface="Roboto" panose="02000000000000000000" pitchFamily="2" charset="0"/>
              </a:rPr>
              <a:t>Chúng ta hãy cùng tìm hiểu trong bài học hôm nay - Bài 14: Thiết kế lịch treo tường.</a:t>
            </a:r>
            <a:endParaRPr lang="vi-VN"/>
          </a:p>
        </p:txBody>
      </p:sp>
    </p:spTree>
    <p:extLst>
      <p:ext uri="{BB962C8B-B14F-4D97-AF65-F5344CB8AC3E}">
        <p14:creationId xmlns:p14="http://schemas.microsoft.com/office/powerpoint/2010/main" val="150873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069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7171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8464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573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Administrator\Desktop\PPCT%20EXCEL\L&#7899;p%20ch&#250;ng%20ta%20&#273;o&#224;n%20k&#7871;t.m4a"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3" name="Graphic 288">
            <a:extLst>
              <a:ext uri="{FF2B5EF4-FFF2-40B4-BE49-F238E27FC236}">
                <a16:creationId xmlns:a16="http://schemas.microsoft.com/office/drawing/2014/main" xmlns="" id="{C9D95FBF-BCFB-9640-F9E1-7D16DB011C5F}"/>
              </a:ext>
            </a:extLst>
          </p:cNvPr>
          <p:cNvGrpSpPr/>
          <p:nvPr/>
        </p:nvGrpSpPr>
        <p:grpSpPr>
          <a:xfrm>
            <a:off x="7537386" y="-497287"/>
            <a:ext cx="5564250" cy="1850100"/>
            <a:chOff x="7492428" y="-412515"/>
            <a:chExt cx="5564250" cy="1850100"/>
          </a:xfrm>
        </p:grpSpPr>
        <p:sp>
          <p:nvSpPr>
            <p:cNvPr id="314" name="Freeform: Shape 313">
              <a:extLst>
                <a:ext uri="{FF2B5EF4-FFF2-40B4-BE49-F238E27FC236}">
                  <a16:creationId xmlns:a16="http://schemas.microsoft.com/office/drawing/2014/main" xmlns="" id="{4268567C-0C46-F56A-7FFA-5AFA2F891313}"/>
                </a:ext>
              </a:extLst>
            </p:cNvPr>
            <p:cNvSpPr/>
            <p:nvPr/>
          </p:nvSpPr>
          <p:spPr>
            <a:xfrm>
              <a:off x="7492428" y="-347103"/>
              <a:ext cx="5564250" cy="1784688"/>
            </a:xfrm>
            <a:custGeom>
              <a:avLst/>
              <a:gdLst>
                <a:gd name="connsiteX0" fmla="*/ 5564251 w 5564250"/>
                <a:gd name="connsiteY0" fmla="*/ 0 h 1784688"/>
                <a:gd name="connsiteX1" fmla="*/ 4330192 w 5564250"/>
                <a:gd name="connsiteY1" fmla="*/ 1592351 h 1784688"/>
                <a:gd name="connsiteX2" fmla="*/ 2782443 w 5564250"/>
                <a:gd name="connsiteY2" fmla="*/ 1524165 h 1784688"/>
                <a:gd name="connsiteX3" fmla="*/ 2472372 w 5564250"/>
                <a:gd name="connsiteY3" fmla="*/ 1291558 h 1784688"/>
                <a:gd name="connsiteX4" fmla="*/ 1162367 w 5564250"/>
                <a:gd name="connsiteY4" fmla="*/ 1165397 h 1784688"/>
                <a:gd name="connsiteX5" fmla="*/ 467233 w 5564250"/>
                <a:gd name="connsiteY5" fmla="*/ 726935 h 1784688"/>
                <a:gd name="connsiteX6" fmla="*/ 0 w 5564250"/>
                <a:gd name="connsiteY6" fmla="*/ 36519 h 178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4250" h="1784688">
                  <a:moveTo>
                    <a:pt x="5564251" y="0"/>
                  </a:moveTo>
                  <a:cubicBezTo>
                    <a:pt x="5326634" y="445745"/>
                    <a:pt x="4747514" y="1307802"/>
                    <a:pt x="4330192" y="1592351"/>
                  </a:cubicBezTo>
                  <a:cubicBezTo>
                    <a:pt x="3892296" y="1890916"/>
                    <a:pt x="3190748" y="1821548"/>
                    <a:pt x="2782443" y="1524165"/>
                  </a:cubicBezTo>
                  <a:cubicBezTo>
                    <a:pt x="2677922" y="1448010"/>
                    <a:pt x="2585149" y="1354912"/>
                    <a:pt x="2472372" y="1291558"/>
                  </a:cubicBezTo>
                  <a:cubicBezTo>
                    <a:pt x="2085784" y="1074376"/>
                    <a:pt x="1595310" y="1261351"/>
                    <a:pt x="1162367" y="1165397"/>
                  </a:cubicBezTo>
                  <a:cubicBezTo>
                    <a:pt x="890524" y="1105148"/>
                    <a:pt x="653478" y="933895"/>
                    <a:pt x="467233" y="726935"/>
                  </a:cubicBezTo>
                  <a:cubicBezTo>
                    <a:pt x="280988" y="519976"/>
                    <a:pt x="139827" y="277285"/>
                    <a:pt x="0" y="36519"/>
                  </a:cubicBezTo>
                </a:path>
              </a:pathLst>
            </a:custGeom>
            <a:solidFill>
              <a:srgbClr val="FFC77D">
                <a:alpha val="80000"/>
              </a:srgbClr>
            </a:solidFill>
            <a:ln w="6350"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xmlns="" id="{A8E5F192-3639-4E9E-F7BE-0A0EFDFD29A2}"/>
                </a:ext>
              </a:extLst>
            </p:cNvPr>
            <p:cNvSpPr/>
            <p:nvPr/>
          </p:nvSpPr>
          <p:spPr>
            <a:xfrm>
              <a:off x="8493425" y="-412515"/>
              <a:ext cx="4406074" cy="1413208"/>
            </a:xfrm>
            <a:custGeom>
              <a:avLst/>
              <a:gdLst>
                <a:gd name="connsiteX0" fmla="*/ 4406075 w 4406074"/>
                <a:gd name="connsiteY0" fmla="*/ 0 h 1413208"/>
                <a:gd name="connsiteX1" fmla="*/ 3428874 w 4406074"/>
                <a:gd name="connsiteY1" fmla="*/ 1260907 h 1413208"/>
                <a:gd name="connsiteX2" fmla="*/ 2203324 w 4406074"/>
                <a:gd name="connsiteY2" fmla="*/ 1206913 h 1413208"/>
                <a:gd name="connsiteX3" fmla="*/ 1957769 w 4406074"/>
                <a:gd name="connsiteY3" fmla="*/ 1022725 h 1413208"/>
                <a:gd name="connsiteX4" fmla="*/ 920433 w 4406074"/>
                <a:gd name="connsiteY4" fmla="*/ 922820 h 1413208"/>
                <a:gd name="connsiteX5" fmla="*/ 370015 w 4406074"/>
                <a:gd name="connsiteY5" fmla="*/ 575621 h 1413208"/>
                <a:gd name="connsiteX6" fmla="*/ 0 w 4406074"/>
                <a:gd name="connsiteY6" fmla="*/ 28912 h 141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6074" h="1413208">
                  <a:moveTo>
                    <a:pt x="4406075" y="0"/>
                  </a:moveTo>
                  <a:cubicBezTo>
                    <a:pt x="4217925" y="352965"/>
                    <a:pt x="3759327" y="1035583"/>
                    <a:pt x="3428874" y="1260907"/>
                  </a:cubicBezTo>
                  <a:cubicBezTo>
                    <a:pt x="3082100" y="1497324"/>
                    <a:pt x="2526602" y="1442396"/>
                    <a:pt x="2203324" y="1206913"/>
                  </a:cubicBezTo>
                  <a:cubicBezTo>
                    <a:pt x="2120520" y="1146613"/>
                    <a:pt x="2047050" y="1072890"/>
                    <a:pt x="1957769" y="1022725"/>
                  </a:cubicBezTo>
                  <a:cubicBezTo>
                    <a:pt x="1651636" y="850748"/>
                    <a:pt x="1263269" y="998804"/>
                    <a:pt x="920433" y="922820"/>
                  </a:cubicBezTo>
                  <a:cubicBezTo>
                    <a:pt x="705168" y="875113"/>
                    <a:pt x="517462" y="739502"/>
                    <a:pt x="370015" y="575621"/>
                  </a:cubicBezTo>
                  <a:cubicBezTo>
                    <a:pt x="222504" y="411740"/>
                    <a:pt x="110744" y="219564"/>
                    <a:pt x="0" y="28912"/>
                  </a:cubicBezTo>
                </a:path>
              </a:pathLst>
            </a:custGeom>
            <a:solidFill>
              <a:srgbClr val="FFB500"/>
            </a:solidFill>
            <a:ln w="6350" cap="flat">
              <a:noFill/>
              <a:prstDash val="solid"/>
              <a:miter/>
            </a:ln>
          </p:spPr>
          <p:txBody>
            <a:bodyPr rtlCol="0" anchor="ctr"/>
            <a:lstStyle/>
            <a:p>
              <a:endParaRPr lang="en-US"/>
            </a:p>
          </p:txBody>
        </p:sp>
      </p:grpSp>
      <p:grpSp>
        <p:nvGrpSpPr>
          <p:cNvPr id="316" name="Graphic 288">
            <a:extLst>
              <a:ext uri="{FF2B5EF4-FFF2-40B4-BE49-F238E27FC236}">
                <a16:creationId xmlns:a16="http://schemas.microsoft.com/office/drawing/2014/main" xmlns="" id="{0C907694-0B21-1FA4-56F4-300D21376DFE}"/>
              </a:ext>
            </a:extLst>
          </p:cNvPr>
          <p:cNvGrpSpPr/>
          <p:nvPr/>
        </p:nvGrpSpPr>
        <p:grpSpPr>
          <a:xfrm>
            <a:off x="-1015307" y="5542579"/>
            <a:ext cx="6550050" cy="1508015"/>
            <a:chOff x="-1015307" y="5542579"/>
            <a:chExt cx="6550050" cy="1508015"/>
          </a:xfrm>
        </p:grpSpPr>
        <p:sp>
          <p:nvSpPr>
            <p:cNvPr id="317" name="Freeform: Shape 316">
              <a:extLst>
                <a:ext uri="{FF2B5EF4-FFF2-40B4-BE49-F238E27FC236}">
                  <a16:creationId xmlns:a16="http://schemas.microsoft.com/office/drawing/2014/main" xmlns="" id="{5CA6C014-E600-DFE8-025A-45B3CBF3C5DD}"/>
                </a:ext>
              </a:extLst>
            </p:cNvPr>
            <p:cNvSpPr/>
            <p:nvPr/>
          </p:nvSpPr>
          <p:spPr>
            <a:xfrm>
              <a:off x="-1015307" y="5542579"/>
              <a:ext cx="6550050" cy="1487505"/>
            </a:xfrm>
            <a:custGeom>
              <a:avLst/>
              <a:gdLst>
                <a:gd name="connsiteX0" fmla="*/ 0 w 6550050"/>
                <a:gd name="connsiteY0" fmla="*/ 1423498 h 1487505"/>
                <a:gd name="connsiteX1" fmla="*/ 1158926 w 6550050"/>
                <a:gd name="connsiteY1" fmla="*/ 127425 h 1487505"/>
                <a:gd name="connsiteX2" fmla="*/ 2889148 w 6550050"/>
                <a:gd name="connsiteY2" fmla="*/ 298259 h 1487505"/>
                <a:gd name="connsiteX3" fmla="*/ 3387325 w 6550050"/>
                <a:gd name="connsiteY3" fmla="*/ 511397 h 1487505"/>
                <a:gd name="connsiteX4" fmla="*/ 3660426 w 6550050"/>
                <a:gd name="connsiteY4" fmla="*/ 423544 h 1487505"/>
                <a:gd name="connsiteX5" fmla="*/ 5141335 w 6550050"/>
                <a:gd name="connsiteY5" fmla="*/ 480859 h 1487505"/>
                <a:gd name="connsiteX6" fmla="*/ 6550051 w 6550050"/>
                <a:gd name="connsiteY6" fmla="*/ 1487506 h 148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050" h="1487505">
                  <a:moveTo>
                    <a:pt x="0" y="1423498"/>
                  </a:moveTo>
                  <a:cubicBezTo>
                    <a:pt x="154496" y="842219"/>
                    <a:pt x="598500" y="345687"/>
                    <a:pt x="1158926" y="127425"/>
                  </a:cubicBezTo>
                  <a:cubicBezTo>
                    <a:pt x="1719352" y="-90838"/>
                    <a:pt x="2382228" y="-25388"/>
                    <a:pt x="2889148" y="298259"/>
                  </a:cubicBezTo>
                  <a:cubicBezTo>
                    <a:pt x="3044374" y="397363"/>
                    <a:pt x="3203626" y="524420"/>
                    <a:pt x="3387325" y="511397"/>
                  </a:cubicBezTo>
                  <a:cubicBezTo>
                    <a:pt x="3483172" y="504602"/>
                    <a:pt x="3571310" y="459473"/>
                    <a:pt x="3660426" y="423544"/>
                  </a:cubicBezTo>
                  <a:cubicBezTo>
                    <a:pt x="4129856" y="234282"/>
                    <a:pt x="4670451" y="295249"/>
                    <a:pt x="5141335" y="480859"/>
                  </a:cubicBezTo>
                  <a:cubicBezTo>
                    <a:pt x="5612219" y="666470"/>
                    <a:pt x="6140590" y="1190008"/>
                    <a:pt x="6550051" y="1487506"/>
                  </a:cubicBezTo>
                </a:path>
              </a:pathLst>
            </a:custGeom>
            <a:solidFill>
              <a:srgbClr val="FFC77D">
                <a:alpha val="80000"/>
              </a:srgbClr>
            </a:solidFill>
            <a:ln w="6350"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xmlns="" id="{71DC31DE-5B4C-9060-53A9-23B9CB57779D}"/>
                </a:ext>
              </a:extLst>
            </p:cNvPr>
            <p:cNvSpPr/>
            <p:nvPr/>
          </p:nvSpPr>
          <p:spPr>
            <a:xfrm>
              <a:off x="-542956" y="6085386"/>
              <a:ext cx="4250283" cy="965209"/>
            </a:xfrm>
            <a:custGeom>
              <a:avLst/>
              <a:gdLst>
                <a:gd name="connsiteX0" fmla="*/ 0 w 4250283"/>
                <a:gd name="connsiteY0" fmla="*/ 923681 h 965209"/>
                <a:gd name="connsiteX1" fmla="*/ 752018 w 4250283"/>
                <a:gd name="connsiteY1" fmla="*/ 82686 h 965209"/>
                <a:gd name="connsiteX2" fmla="*/ 1874749 w 4250283"/>
                <a:gd name="connsiteY2" fmla="*/ 193538 h 965209"/>
                <a:gd name="connsiteX3" fmla="*/ 2198015 w 4250283"/>
                <a:gd name="connsiteY3" fmla="*/ 331861 h 965209"/>
                <a:gd name="connsiteX4" fmla="*/ 2375224 w 4250283"/>
                <a:gd name="connsiteY4" fmla="*/ 274837 h 965209"/>
                <a:gd name="connsiteX5" fmla="*/ 3336176 w 4250283"/>
                <a:gd name="connsiteY5" fmla="*/ 312048 h 965209"/>
                <a:gd name="connsiteX6" fmla="*/ 4250284 w 4250283"/>
                <a:gd name="connsiteY6" fmla="*/ 965209 h 96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0283" h="965209">
                  <a:moveTo>
                    <a:pt x="0" y="923681"/>
                  </a:moveTo>
                  <a:cubicBezTo>
                    <a:pt x="100254" y="546554"/>
                    <a:pt x="388366" y="224317"/>
                    <a:pt x="752018" y="82686"/>
                  </a:cubicBezTo>
                  <a:cubicBezTo>
                    <a:pt x="1115670" y="-58944"/>
                    <a:pt x="1545812" y="-16475"/>
                    <a:pt x="1874749" y="193538"/>
                  </a:cubicBezTo>
                  <a:cubicBezTo>
                    <a:pt x="1975472" y="257845"/>
                    <a:pt x="2078812" y="340306"/>
                    <a:pt x="2198015" y="331861"/>
                  </a:cubicBezTo>
                  <a:cubicBezTo>
                    <a:pt x="2260206" y="327415"/>
                    <a:pt x="2317401" y="298142"/>
                    <a:pt x="2375224" y="274837"/>
                  </a:cubicBezTo>
                  <a:cubicBezTo>
                    <a:pt x="2679833" y="152022"/>
                    <a:pt x="3030620" y="191583"/>
                    <a:pt x="3336176" y="312048"/>
                  </a:cubicBezTo>
                  <a:cubicBezTo>
                    <a:pt x="3641731" y="432445"/>
                    <a:pt x="3984587" y="772170"/>
                    <a:pt x="4250284" y="965209"/>
                  </a:cubicBezTo>
                </a:path>
              </a:pathLst>
            </a:custGeom>
            <a:solidFill>
              <a:srgbClr val="FFB500"/>
            </a:solidFill>
            <a:ln w="6350" cap="flat">
              <a:noFill/>
              <a:prstDash val="solid"/>
              <a:miter/>
            </a:ln>
          </p:spPr>
          <p:txBody>
            <a:bodyPr rtlCol="0" anchor="ctr"/>
            <a:lstStyle/>
            <a:p>
              <a:endParaRPr lang="en-US"/>
            </a:p>
          </p:txBody>
        </p:sp>
      </p:grpSp>
      <p:sp>
        <p:nvSpPr>
          <p:cNvPr id="343" name="Freeform: Shape 342">
            <a:extLst>
              <a:ext uri="{FF2B5EF4-FFF2-40B4-BE49-F238E27FC236}">
                <a16:creationId xmlns:a16="http://schemas.microsoft.com/office/drawing/2014/main" xmlns="" id="{F6415822-1D39-E3EF-12CA-09CA9B41F5DE}"/>
              </a:ext>
            </a:extLst>
          </p:cNvPr>
          <p:cNvSpPr/>
          <p:nvPr/>
        </p:nvSpPr>
        <p:spPr>
          <a:xfrm>
            <a:off x="646773" y="5986442"/>
            <a:ext cx="518710" cy="517569"/>
          </a:xfrm>
          <a:custGeom>
            <a:avLst/>
            <a:gdLst>
              <a:gd name="connsiteX0" fmla="*/ 194734 w 518710"/>
              <a:gd name="connsiteY0" fmla="*/ 12917 h 517569"/>
              <a:gd name="connsiteX1" fmla="*/ 266807 w 518710"/>
              <a:gd name="connsiteY1" fmla="*/ 83402 h 517569"/>
              <a:gd name="connsiteX2" fmla="*/ 318794 w 518710"/>
              <a:gd name="connsiteY2" fmla="*/ 91060 h 517569"/>
              <a:gd name="connsiteX3" fmla="*/ 407967 w 518710"/>
              <a:gd name="connsiteY3" fmla="*/ 44318 h 517569"/>
              <a:gd name="connsiteX4" fmla="*/ 468800 w 518710"/>
              <a:gd name="connsiteY4" fmla="*/ 103817 h 517569"/>
              <a:gd name="connsiteX5" fmla="*/ 424166 w 518710"/>
              <a:gd name="connsiteY5" fmla="*/ 194120 h 517569"/>
              <a:gd name="connsiteX6" fmla="*/ 433012 w 518710"/>
              <a:gd name="connsiteY6" fmla="*/ 245962 h 517569"/>
              <a:gd name="connsiteX7" fmla="*/ 505084 w 518710"/>
              <a:gd name="connsiteY7" fmla="*/ 316447 h 517569"/>
              <a:gd name="connsiteX8" fmla="*/ 467410 w 518710"/>
              <a:gd name="connsiteY8" fmla="*/ 392704 h 517569"/>
              <a:gd name="connsiteX9" fmla="*/ 367753 w 518710"/>
              <a:gd name="connsiteY9" fmla="*/ 377972 h 517569"/>
              <a:gd name="connsiteX10" fmla="*/ 321233 w 518710"/>
              <a:gd name="connsiteY10" fmla="*/ 402356 h 517569"/>
              <a:gd name="connsiteX11" fmla="*/ 276599 w 518710"/>
              <a:gd name="connsiteY11" fmla="*/ 492717 h 517569"/>
              <a:gd name="connsiteX12" fmla="*/ 192480 w 518710"/>
              <a:gd name="connsiteY12" fmla="*/ 480270 h 517569"/>
              <a:gd name="connsiteX13" fmla="*/ 175519 w 518710"/>
              <a:gd name="connsiteY13" fmla="*/ 380893 h 517569"/>
              <a:gd name="connsiteX14" fmla="*/ 137921 w 518710"/>
              <a:gd name="connsiteY14" fmla="*/ 344158 h 517569"/>
              <a:gd name="connsiteX15" fmla="*/ 38264 w 518710"/>
              <a:gd name="connsiteY15" fmla="*/ 329483 h 517569"/>
              <a:gd name="connsiteX16" fmla="*/ 23951 w 518710"/>
              <a:gd name="connsiteY16" fmla="*/ 245606 h 517569"/>
              <a:gd name="connsiteX17" fmla="*/ 113124 w 518710"/>
              <a:gd name="connsiteY17" fmla="*/ 198864 h 517569"/>
              <a:gd name="connsiteX18" fmla="*/ 136410 w 518710"/>
              <a:gd name="connsiteY18" fmla="*/ 151753 h 517569"/>
              <a:gd name="connsiteX19" fmla="*/ 119455 w 518710"/>
              <a:gd name="connsiteY19" fmla="*/ 52382 h 517569"/>
              <a:gd name="connsiteX20" fmla="*/ 194734 w 518710"/>
              <a:gd name="connsiteY20" fmla="*/ 12917 h 51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8710" h="517569">
                <a:moveTo>
                  <a:pt x="194734" y="12917"/>
                </a:moveTo>
                <a:lnTo>
                  <a:pt x="266807" y="83402"/>
                </a:lnTo>
                <a:cubicBezTo>
                  <a:pt x="280663" y="96953"/>
                  <a:pt x="301649" y="100045"/>
                  <a:pt x="318794" y="91060"/>
                </a:cubicBezTo>
                <a:lnTo>
                  <a:pt x="407967" y="44318"/>
                </a:lnTo>
                <a:cubicBezTo>
                  <a:pt x="446302" y="24226"/>
                  <a:pt x="487990" y="64993"/>
                  <a:pt x="468800" y="103817"/>
                </a:cubicBezTo>
                <a:lnTo>
                  <a:pt x="424166" y="194120"/>
                </a:lnTo>
                <a:cubicBezTo>
                  <a:pt x="415587" y="211481"/>
                  <a:pt x="419156" y="232411"/>
                  <a:pt x="433012" y="245962"/>
                </a:cubicBezTo>
                <a:lnTo>
                  <a:pt x="505084" y="316447"/>
                </a:lnTo>
                <a:cubicBezTo>
                  <a:pt x="536066" y="346749"/>
                  <a:pt x="510253" y="398990"/>
                  <a:pt x="467410" y="392704"/>
                </a:cubicBezTo>
                <a:lnTo>
                  <a:pt x="367753" y="377972"/>
                </a:lnTo>
                <a:cubicBezTo>
                  <a:pt x="348595" y="375178"/>
                  <a:pt x="329812" y="385020"/>
                  <a:pt x="321233" y="402356"/>
                </a:cubicBezTo>
                <a:lnTo>
                  <a:pt x="276599" y="492717"/>
                </a:lnTo>
                <a:cubicBezTo>
                  <a:pt x="257409" y="531515"/>
                  <a:pt x="199770" y="523006"/>
                  <a:pt x="192480" y="480270"/>
                </a:cubicBezTo>
                <a:lnTo>
                  <a:pt x="175519" y="380893"/>
                </a:lnTo>
                <a:cubicBezTo>
                  <a:pt x="172262" y="361824"/>
                  <a:pt x="157079" y="346977"/>
                  <a:pt x="137921" y="344158"/>
                </a:cubicBezTo>
                <a:lnTo>
                  <a:pt x="38264" y="329483"/>
                </a:lnTo>
                <a:cubicBezTo>
                  <a:pt x="-4579" y="323178"/>
                  <a:pt x="-14384" y="265697"/>
                  <a:pt x="23951" y="245606"/>
                </a:cubicBezTo>
                <a:lnTo>
                  <a:pt x="113124" y="198864"/>
                </a:lnTo>
                <a:cubicBezTo>
                  <a:pt x="130269" y="189878"/>
                  <a:pt x="139667" y="170860"/>
                  <a:pt x="136410" y="151753"/>
                </a:cubicBezTo>
                <a:lnTo>
                  <a:pt x="119455" y="52382"/>
                </a:lnTo>
                <a:cubicBezTo>
                  <a:pt x="112172" y="9653"/>
                  <a:pt x="163753" y="-17386"/>
                  <a:pt x="194734" y="12917"/>
                </a:cubicBezTo>
                <a:close/>
              </a:path>
            </a:pathLst>
          </a:custGeom>
          <a:solidFill>
            <a:srgbClr val="FFFFFF"/>
          </a:solidFill>
          <a:ln w="6350"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xmlns="" id="{C572D816-D15F-6D22-A52C-214FBB030726}"/>
              </a:ext>
            </a:extLst>
          </p:cNvPr>
          <p:cNvSpPr/>
          <p:nvPr/>
        </p:nvSpPr>
        <p:spPr>
          <a:xfrm>
            <a:off x="10481667" y="430163"/>
            <a:ext cx="519507" cy="528246"/>
          </a:xfrm>
          <a:custGeom>
            <a:avLst/>
            <a:gdLst>
              <a:gd name="connsiteX0" fmla="*/ 339114 w 519507"/>
              <a:gd name="connsiteY0" fmla="*/ 40898 h 528246"/>
              <a:gd name="connsiteX1" fmla="*/ 349083 w 519507"/>
              <a:gd name="connsiteY1" fmla="*/ 142486 h 528246"/>
              <a:gd name="connsiteX2" fmla="*/ 384389 w 519507"/>
              <a:gd name="connsiteY2" fmla="*/ 182281 h 528246"/>
              <a:gd name="connsiteX3" fmla="*/ 483957 w 519507"/>
              <a:gd name="connsiteY3" fmla="*/ 204125 h 528246"/>
              <a:gd name="connsiteX4" fmla="*/ 492402 w 519507"/>
              <a:gd name="connsiteY4" fmla="*/ 289875 h 528246"/>
              <a:gd name="connsiteX5" fmla="*/ 398994 w 519507"/>
              <a:gd name="connsiteY5" fmla="*/ 330814 h 528246"/>
              <a:gd name="connsiteX6" fmla="*/ 372070 w 519507"/>
              <a:gd name="connsiteY6" fmla="*/ 376769 h 528246"/>
              <a:gd name="connsiteX7" fmla="*/ 382039 w 519507"/>
              <a:gd name="connsiteY7" fmla="*/ 478356 h 528246"/>
              <a:gd name="connsiteX8" fmla="*/ 303173 w 519507"/>
              <a:gd name="connsiteY8" fmla="*/ 512913 h 528246"/>
              <a:gd name="connsiteX9" fmla="*/ 235482 w 519507"/>
              <a:gd name="connsiteY9" fmla="*/ 436630 h 528246"/>
              <a:gd name="connsiteX10" fmla="*/ 183539 w 519507"/>
              <a:gd name="connsiteY10" fmla="*/ 425232 h 528246"/>
              <a:gd name="connsiteX11" fmla="*/ 90066 w 519507"/>
              <a:gd name="connsiteY11" fmla="*/ 466170 h 528246"/>
              <a:gd name="connsiteX12" fmla="*/ 32916 w 519507"/>
              <a:gd name="connsiteY12" fmla="*/ 401775 h 528246"/>
              <a:gd name="connsiteX13" fmla="*/ 84542 w 519507"/>
              <a:gd name="connsiteY13" fmla="*/ 313688 h 528246"/>
              <a:gd name="connsiteX14" fmla="*/ 79335 w 519507"/>
              <a:gd name="connsiteY14" fmla="*/ 260691 h 528246"/>
              <a:gd name="connsiteX15" fmla="*/ 11581 w 519507"/>
              <a:gd name="connsiteY15" fmla="*/ 184402 h 528246"/>
              <a:gd name="connsiteX16" fmla="*/ 55141 w 519507"/>
              <a:gd name="connsiteY16" fmla="*/ 110043 h 528246"/>
              <a:gd name="connsiteX17" fmla="*/ 154710 w 519507"/>
              <a:gd name="connsiteY17" fmla="*/ 131887 h 528246"/>
              <a:gd name="connsiteX18" fmla="*/ 203477 w 519507"/>
              <a:gd name="connsiteY18" fmla="*/ 110526 h 528246"/>
              <a:gd name="connsiteX19" fmla="*/ 255039 w 519507"/>
              <a:gd name="connsiteY19" fmla="*/ 22439 h 528246"/>
              <a:gd name="connsiteX20" fmla="*/ 339114 w 519507"/>
              <a:gd name="connsiteY20" fmla="*/ 40898 h 52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507" h="528246">
                <a:moveTo>
                  <a:pt x="339114" y="40898"/>
                </a:moveTo>
                <a:lnTo>
                  <a:pt x="349083" y="142486"/>
                </a:lnTo>
                <a:cubicBezTo>
                  <a:pt x="350989" y="162018"/>
                  <a:pt x="365276" y="178084"/>
                  <a:pt x="384389" y="182281"/>
                </a:cubicBezTo>
                <a:lnTo>
                  <a:pt x="483957" y="204125"/>
                </a:lnTo>
                <a:cubicBezTo>
                  <a:pt x="526756" y="213517"/>
                  <a:pt x="532535" y="272280"/>
                  <a:pt x="492402" y="289875"/>
                </a:cubicBezTo>
                <a:lnTo>
                  <a:pt x="398994" y="330814"/>
                </a:lnTo>
                <a:cubicBezTo>
                  <a:pt x="381024" y="338688"/>
                  <a:pt x="370165" y="357236"/>
                  <a:pt x="372070" y="376769"/>
                </a:cubicBezTo>
                <a:lnTo>
                  <a:pt x="382039" y="478356"/>
                </a:lnTo>
                <a:cubicBezTo>
                  <a:pt x="386294" y="522031"/>
                  <a:pt x="332256" y="545711"/>
                  <a:pt x="303173" y="512913"/>
                </a:cubicBezTo>
                <a:lnTo>
                  <a:pt x="235482" y="436630"/>
                </a:lnTo>
                <a:cubicBezTo>
                  <a:pt x="222464" y="421962"/>
                  <a:pt x="201509" y="417364"/>
                  <a:pt x="183539" y="425232"/>
                </a:cubicBezTo>
                <a:lnTo>
                  <a:pt x="90066" y="466170"/>
                </a:lnTo>
                <a:cubicBezTo>
                  <a:pt x="49935" y="483773"/>
                  <a:pt x="10755" y="439646"/>
                  <a:pt x="32916" y="401775"/>
                </a:cubicBezTo>
                <a:lnTo>
                  <a:pt x="84542" y="313688"/>
                </a:lnTo>
                <a:cubicBezTo>
                  <a:pt x="94448" y="296752"/>
                  <a:pt x="92352" y="275353"/>
                  <a:pt x="79335" y="260691"/>
                </a:cubicBezTo>
                <a:lnTo>
                  <a:pt x="11581" y="184402"/>
                </a:lnTo>
                <a:cubicBezTo>
                  <a:pt x="-17502" y="151604"/>
                  <a:pt x="12343" y="100658"/>
                  <a:pt x="55141" y="110043"/>
                </a:cubicBezTo>
                <a:lnTo>
                  <a:pt x="154710" y="131887"/>
                </a:lnTo>
                <a:cubicBezTo>
                  <a:pt x="173887" y="136085"/>
                  <a:pt x="193572" y="127461"/>
                  <a:pt x="203477" y="110526"/>
                </a:cubicBezTo>
                <a:lnTo>
                  <a:pt x="255039" y="22439"/>
                </a:lnTo>
                <a:cubicBezTo>
                  <a:pt x="277202" y="-15414"/>
                  <a:pt x="334796" y="-2777"/>
                  <a:pt x="339114" y="40898"/>
                </a:cubicBezTo>
                <a:close/>
              </a:path>
            </a:pathLst>
          </a:custGeom>
          <a:solidFill>
            <a:srgbClr val="FFFFFF"/>
          </a:solidFill>
          <a:ln w="6350" cap="flat">
            <a:noFill/>
            <a:prstDash val="solid"/>
            <a:miter/>
          </a:ln>
        </p:spPr>
        <p:txBody>
          <a:bodyPr rtlCol="0" anchor="ctr"/>
          <a:lstStyle/>
          <a:p>
            <a:endParaRPr lang="en-US"/>
          </a:p>
        </p:txBody>
      </p:sp>
      <p:grpSp>
        <p:nvGrpSpPr>
          <p:cNvPr id="345" name="Graphic 288">
            <a:extLst>
              <a:ext uri="{FF2B5EF4-FFF2-40B4-BE49-F238E27FC236}">
                <a16:creationId xmlns:a16="http://schemas.microsoft.com/office/drawing/2014/main" xmlns="" id="{50277C3C-AC6F-8F17-8584-88C8BB4A742F}"/>
              </a:ext>
            </a:extLst>
          </p:cNvPr>
          <p:cNvGrpSpPr/>
          <p:nvPr/>
        </p:nvGrpSpPr>
        <p:grpSpPr>
          <a:xfrm>
            <a:off x="-167665" y="891228"/>
            <a:ext cx="12572199" cy="6819576"/>
            <a:chOff x="-167665" y="891228"/>
            <a:chExt cx="12572199" cy="6819576"/>
          </a:xfrm>
        </p:grpSpPr>
        <p:grpSp>
          <p:nvGrpSpPr>
            <p:cNvPr id="346" name="Graphic 288">
              <a:extLst>
                <a:ext uri="{FF2B5EF4-FFF2-40B4-BE49-F238E27FC236}">
                  <a16:creationId xmlns:a16="http://schemas.microsoft.com/office/drawing/2014/main" xmlns="" id="{18A92652-83FA-6462-E4DF-E2598240840F}"/>
                </a:ext>
              </a:extLst>
            </p:cNvPr>
            <p:cNvGrpSpPr/>
            <p:nvPr/>
          </p:nvGrpSpPr>
          <p:grpSpPr>
            <a:xfrm>
              <a:off x="6897473" y="891228"/>
              <a:ext cx="498409" cy="539787"/>
              <a:chOff x="6897473" y="891228"/>
              <a:chExt cx="498409" cy="539787"/>
            </a:xfrm>
          </p:grpSpPr>
          <p:sp>
            <p:nvSpPr>
              <p:cNvPr id="347" name="Freeform: Shape 346">
                <a:extLst>
                  <a:ext uri="{FF2B5EF4-FFF2-40B4-BE49-F238E27FC236}">
                    <a16:creationId xmlns:a16="http://schemas.microsoft.com/office/drawing/2014/main" xmlns="" id="{44930A29-2F69-B7E9-CA5C-1984B0D2466E}"/>
                  </a:ext>
                </a:extLst>
              </p:cNvPr>
              <p:cNvSpPr/>
              <p:nvPr/>
            </p:nvSpPr>
            <p:spPr>
              <a:xfrm>
                <a:off x="6907212" y="1138097"/>
                <a:ext cx="208100" cy="137007"/>
              </a:xfrm>
              <a:custGeom>
                <a:avLst/>
                <a:gdLst>
                  <a:gd name="connsiteX0" fmla="*/ 91948 w 208100"/>
                  <a:gd name="connsiteY0" fmla="*/ 2229 h 137007"/>
                  <a:gd name="connsiteX1" fmla="*/ 103378 w 208100"/>
                  <a:gd name="connsiteY1" fmla="*/ 17031 h 137007"/>
                  <a:gd name="connsiteX2" fmla="*/ 136716 w 208100"/>
                  <a:gd name="connsiteY2" fmla="*/ 83433 h 137007"/>
                  <a:gd name="connsiteX3" fmla="*/ 149098 w 208100"/>
                  <a:gd name="connsiteY3" fmla="*/ 60827 h 137007"/>
                  <a:gd name="connsiteX4" fmla="*/ 165036 w 208100"/>
                  <a:gd name="connsiteY4" fmla="*/ 26467 h 137007"/>
                  <a:gd name="connsiteX5" fmla="*/ 193929 w 208100"/>
                  <a:gd name="connsiteY5" fmla="*/ 12408 h 137007"/>
                  <a:gd name="connsiteX6" fmla="*/ 205931 w 208100"/>
                  <a:gd name="connsiteY6" fmla="*/ 41853 h 137007"/>
                  <a:gd name="connsiteX7" fmla="*/ 178181 w 208100"/>
                  <a:gd name="connsiteY7" fmla="*/ 98996 h 137007"/>
                  <a:gd name="connsiteX8" fmla="*/ 158814 w 208100"/>
                  <a:gd name="connsiteY8" fmla="*/ 110007 h 137007"/>
                  <a:gd name="connsiteX9" fmla="*/ 143510 w 208100"/>
                  <a:gd name="connsiteY9" fmla="*/ 111258 h 137007"/>
                  <a:gd name="connsiteX10" fmla="*/ 105981 w 208100"/>
                  <a:gd name="connsiteY10" fmla="*/ 111049 h 137007"/>
                  <a:gd name="connsiteX11" fmla="*/ 105156 w 208100"/>
                  <a:gd name="connsiteY11" fmla="*/ 113474 h 137007"/>
                  <a:gd name="connsiteX12" fmla="*/ 98107 w 208100"/>
                  <a:gd name="connsiteY12" fmla="*/ 137007 h 137007"/>
                  <a:gd name="connsiteX13" fmla="*/ 2604 w 208100"/>
                  <a:gd name="connsiteY13" fmla="*/ 94494 h 137007"/>
                  <a:gd name="connsiteX14" fmla="*/ 0 w 208100"/>
                  <a:gd name="connsiteY14" fmla="*/ 77794 h 137007"/>
                  <a:gd name="connsiteX15" fmla="*/ 20510 w 208100"/>
                  <a:gd name="connsiteY15" fmla="*/ 74841 h 137007"/>
                  <a:gd name="connsiteX16" fmla="*/ 92710 w 208100"/>
                  <a:gd name="connsiteY16" fmla="*/ 95440 h 137007"/>
                  <a:gd name="connsiteX17" fmla="*/ 69215 w 208100"/>
                  <a:gd name="connsiteY17" fmla="*/ 22276 h 137007"/>
                  <a:gd name="connsiteX18" fmla="*/ 91948 w 208100"/>
                  <a:gd name="connsiteY18" fmla="*/ 2229 h 13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00" h="137007">
                    <a:moveTo>
                      <a:pt x="91948" y="2229"/>
                    </a:moveTo>
                    <a:cubicBezTo>
                      <a:pt x="98044" y="5410"/>
                      <a:pt x="96012" y="14840"/>
                      <a:pt x="103378" y="17031"/>
                    </a:cubicBezTo>
                    <a:cubicBezTo>
                      <a:pt x="121476" y="35001"/>
                      <a:pt x="123825" y="60979"/>
                      <a:pt x="136716" y="83433"/>
                    </a:cubicBezTo>
                    <a:cubicBezTo>
                      <a:pt x="145479" y="77889"/>
                      <a:pt x="145542" y="68180"/>
                      <a:pt x="149098" y="60827"/>
                    </a:cubicBezTo>
                    <a:cubicBezTo>
                      <a:pt x="154622" y="49492"/>
                      <a:pt x="158941" y="37592"/>
                      <a:pt x="165036" y="26467"/>
                    </a:cubicBezTo>
                    <a:cubicBezTo>
                      <a:pt x="171514" y="14630"/>
                      <a:pt x="180277" y="7804"/>
                      <a:pt x="193929" y="12408"/>
                    </a:cubicBezTo>
                    <a:cubicBezTo>
                      <a:pt x="208597" y="17361"/>
                      <a:pt x="210439" y="30886"/>
                      <a:pt x="205931" y="41853"/>
                    </a:cubicBezTo>
                    <a:cubicBezTo>
                      <a:pt x="197993" y="61373"/>
                      <a:pt x="194310" y="83350"/>
                      <a:pt x="178181" y="98996"/>
                    </a:cubicBezTo>
                    <a:cubicBezTo>
                      <a:pt x="171894" y="102971"/>
                      <a:pt x="166370" y="108274"/>
                      <a:pt x="158814" y="110007"/>
                    </a:cubicBezTo>
                    <a:cubicBezTo>
                      <a:pt x="153670" y="110464"/>
                      <a:pt x="147892" y="108013"/>
                      <a:pt x="143510" y="111258"/>
                    </a:cubicBezTo>
                    <a:cubicBezTo>
                      <a:pt x="131128" y="120396"/>
                      <a:pt x="118808" y="120180"/>
                      <a:pt x="105981" y="111049"/>
                    </a:cubicBezTo>
                    <a:cubicBezTo>
                      <a:pt x="104267" y="110160"/>
                      <a:pt x="103632" y="116033"/>
                      <a:pt x="105156" y="113474"/>
                    </a:cubicBezTo>
                    <a:cubicBezTo>
                      <a:pt x="119888" y="126428"/>
                      <a:pt x="105346" y="130607"/>
                      <a:pt x="98107" y="137007"/>
                    </a:cubicBezTo>
                    <a:cubicBezTo>
                      <a:pt x="62929" y="130442"/>
                      <a:pt x="29972" y="118732"/>
                      <a:pt x="2604" y="94494"/>
                    </a:cubicBezTo>
                    <a:cubicBezTo>
                      <a:pt x="1715" y="88925"/>
                      <a:pt x="889" y="83356"/>
                      <a:pt x="0" y="77794"/>
                    </a:cubicBezTo>
                    <a:cubicBezTo>
                      <a:pt x="6159" y="72256"/>
                      <a:pt x="13780" y="71806"/>
                      <a:pt x="20510" y="74841"/>
                    </a:cubicBezTo>
                    <a:cubicBezTo>
                      <a:pt x="42164" y="84518"/>
                      <a:pt x="66357" y="83166"/>
                      <a:pt x="92710" y="95440"/>
                    </a:cubicBezTo>
                    <a:cubicBezTo>
                      <a:pt x="79756" y="68904"/>
                      <a:pt x="71120" y="46933"/>
                      <a:pt x="69215" y="22276"/>
                    </a:cubicBezTo>
                    <a:cubicBezTo>
                      <a:pt x="67564" y="362"/>
                      <a:pt x="69342" y="-3156"/>
                      <a:pt x="91948" y="2229"/>
                    </a:cubicBezTo>
                    <a:close/>
                  </a:path>
                </a:pathLst>
              </a:custGeom>
              <a:solidFill>
                <a:srgbClr val="FBB345"/>
              </a:solidFill>
              <a:ln w="6350"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xmlns="" id="{9C626ACA-B91B-8D1A-8B71-6EB7EE0820DA}"/>
                  </a:ext>
                </a:extLst>
              </p:cNvPr>
              <p:cNvSpPr/>
              <p:nvPr/>
            </p:nvSpPr>
            <p:spPr>
              <a:xfrm>
                <a:off x="7291850" y="1060650"/>
                <a:ext cx="99485" cy="88986"/>
              </a:xfrm>
              <a:custGeom>
                <a:avLst/>
                <a:gdLst>
                  <a:gd name="connsiteX0" fmla="*/ 90215 w 99485"/>
                  <a:gd name="connsiteY0" fmla="*/ 70659 h 88986"/>
                  <a:gd name="connsiteX1" fmla="*/ 72752 w 99485"/>
                  <a:gd name="connsiteY1" fmla="*/ 80343 h 88986"/>
                  <a:gd name="connsiteX2" fmla="*/ 37764 w 99485"/>
                  <a:gd name="connsiteY2" fmla="*/ 82616 h 88986"/>
                  <a:gd name="connsiteX3" fmla="*/ 37891 w 99485"/>
                  <a:gd name="connsiteY3" fmla="*/ 82717 h 88986"/>
                  <a:gd name="connsiteX4" fmla="*/ 1442 w 99485"/>
                  <a:gd name="connsiteY4" fmla="*/ 50294 h 88986"/>
                  <a:gd name="connsiteX5" fmla="*/ 14968 w 99485"/>
                  <a:gd name="connsiteY5" fmla="*/ 8778 h 88986"/>
                  <a:gd name="connsiteX6" fmla="*/ 62402 w 99485"/>
                  <a:gd name="connsiteY6" fmla="*/ 7197 h 88986"/>
                  <a:gd name="connsiteX7" fmla="*/ 62338 w 99485"/>
                  <a:gd name="connsiteY7" fmla="*/ 7159 h 88986"/>
                  <a:gd name="connsiteX8" fmla="*/ 90215 w 99485"/>
                  <a:gd name="connsiteY8" fmla="*/ 70659 h 8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85" h="88986">
                    <a:moveTo>
                      <a:pt x="90215" y="70659"/>
                    </a:moveTo>
                    <a:cubicBezTo>
                      <a:pt x="86913" y="78463"/>
                      <a:pt x="77070" y="74431"/>
                      <a:pt x="72752" y="80343"/>
                    </a:cubicBezTo>
                    <a:cubicBezTo>
                      <a:pt x="61957" y="94268"/>
                      <a:pt x="49893" y="88566"/>
                      <a:pt x="37764" y="82616"/>
                    </a:cubicBezTo>
                    <a:lnTo>
                      <a:pt x="37891" y="82717"/>
                    </a:lnTo>
                    <a:cubicBezTo>
                      <a:pt x="17761" y="80920"/>
                      <a:pt x="6077" y="69706"/>
                      <a:pt x="1442" y="50294"/>
                    </a:cubicBezTo>
                    <a:cubicBezTo>
                      <a:pt x="-2495" y="33588"/>
                      <a:pt x="1506" y="18849"/>
                      <a:pt x="14968" y="8778"/>
                    </a:cubicBezTo>
                    <a:cubicBezTo>
                      <a:pt x="29699" y="-2239"/>
                      <a:pt x="46209" y="-3020"/>
                      <a:pt x="62402" y="7197"/>
                    </a:cubicBezTo>
                    <a:lnTo>
                      <a:pt x="62338" y="7159"/>
                    </a:lnTo>
                    <a:cubicBezTo>
                      <a:pt x="98724" y="18138"/>
                      <a:pt x="109138" y="41893"/>
                      <a:pt x="90215" y="70659"/>
                    </a:cubicBezTo>
                    <a:close/>
                  </a:path>
                </a:pathLst>
              </a:custGeom>
              <a:solidFill>
                <a:srgbClr val="FDB03A"/>
              </a:solidFill>
              <a:ln w="6350"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xmlns="" id="{A67CC4B0-F961-37BE-FBF2-EDC684A5009A}"/>
                  </a:ext>
                </a:extLst>
              </p:cNvPr>
              <p:cNvSpPr/>
              <p:nvPr/>
            </p:nvSpPr>
            <p:spPr>
              <a:xfrm>
                <a:off x="7047921" y="1203959"/>
                <a:ext cx="148690" cy="68624"/>
              </a:xfrm>
              <a:custGeom>
                <a:avLst/>
                <a:gdLst>
                  <a:gd name="connsiteX0" fmla="*/ 34615 w 148690"/>
                  <a:gd name="connsiteY0" fmla="*/ 31033 h 68624"/>
                  <a:gd name="connsiteX1" fmla="*/ 42870 w 148690"/>
                  <a:gd name="connsiteY1" fmla="*/ 40310 h 68624"/>
                  <a:gd name="connsiteX2" fmla="*/ 111577 w 148690"/>
                  <a:gd name="connsiteY2" fmla="*/ 6376 h 68624"/>
                  <a:gd name="connsiteX3" fmla="*/ 111196 w 148690"/>
                  <a:gd name="connsiteY3" fmla="*/ 6351 h 68624"/>
                  <a:gd name="connsiteX4" fmla="*/ 148026 w 148690"/>
                  <a:gd name="connsiteY4" fmla="*/ 14663 h 68624"/>
                  <a:gd name="connsiteX5" fmla="*/ 129421 w 148690"/>
                  <a:gd name="connsiteY5" fmla="*/ 38742 h 68624"/>
                  <a:gd name="connsiteX6" fmla="*/ 52648 w 148690"/>
                  <a:gd name="connsiteY6" fmla="*/ 68625 h 68624"/>
                  <a:gd name="connsiteX7" fmla="*/ 7818 w 148690"/>
                  <a:gd name="connsiteY7" fmla="*/ 57322 h 68624"/>
                  <a:gd name="connsiteX8" fmla="*/ 388 w 148690"/>
                  <a:gd name="connsiteY8" fmla="*/ 48597 h 68624"/>
                  <a:gd name="connsiteX9" fmla="*/ 17089 w 148690"/>
                  <a:gd name="connsiteY9" fmla="*/ 42241 h 68624"/>
                  <a:gd name="connsiteX10" fmla="*/ 34615 w 148690"/>
                  <a:gd name="connsiteY10" fmla="*/ 31033 h 6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690" h="68624">
                    <a:moveTo>
                      <a:pt x="34615" y="31033"/>
                    </a:moveTo>
                    <a:cubicBezTo>
                      <a:pt x="34869" y="36475"/>
                      <a:pt x="32964" y="45816"/>
                      <a:pt x="42870" y="40310"/>
                    </a:cubicBezTo>
                    <a:cubicBezTo>
                      <a:pt x="65285" y="27852"/>
                      <a:pt x="91130" y="22499"/>
                      <a:pt x="111577" y="6376"/>
                    </a:cubicBezTo>
                    <a:cubicBezTo>
                      <a:pt x="111640" y="6376"/>
                      <a:pt x="111196" y="6351"/>
                      <a:pt x="111196" y="6351"/>
                    </a:cubicBezTo>
                    <a:cubicBezTo>
                      <a:pt x="125737" y="-927"/>
                      <a:pt x="139771" y="-5981"/>
                      <a:pt x="148026" y="14663"/>
                    </a:cubicBezTo>
                    <a:cubicBezTo>
                      <a:pt x="151391" y="30106"/>
                      <a:pt x="141485" y="35249"/>
                      <a:pt x="129421" y="38742"/>
                    </a:cubicBezTo>
                    <a:cubicBezTo>
                      <a:pt x="103830" y="48699"/>
                      <a:pt x="78239" y="58662"/>
                      <a:pt x="52648" y="68625"/>
                    </a:cubicBezTo>
                    <a:cubicBezTo>
                      <a:pt x="36837" y="68384"/>
                      <a:pt x="23820" y="57195"/>
                      <a:pt x="7818" y="57322"/>
                    </a:cubicBezTo>
                    <a:cubicBezTo>
                      <a:pt x="3627" y="57354"/>
                      <a:pt x="-1453" y="54357"/>
                      <a:pt x="388" y="48597"/>
                    </a:cubicBezTo>
                    <a:cubicBezTo>
                      <a:pt x="3119" y="40063"/>
                      <a:pt x="10612" y="42006"/>
                      <a:pt x="17089" y="42241"/>
                    </a:cubicBezTo>
                    <a:cubicBezTo>
                      <a:pt x="22994" y="38608"/>
                      <a:pt x="26106" y="30633"/>
                      <a:pt x="34615" y="31033"/>
                    </a:cubicBezTo>
                    <a:close/>
                  </a:path>
                </a:pathLst>
              </a:custGeom>
              <a:solidFill>
                <a:srgbClr val="FBB447"/>
              </a:solidFill>
              <a:ln w="6350"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xmlns="" id="{25AA3DDF-A64A-C7C1-1F86-0834344388B8}"/>
                  </a:ext>
                </a:extLst>
              </p:cNvPr>
              <p:cNvSpPr/>
              <p:nvPr/>
            </p:nvSpPr>
            <p:spPr>
              <a:xfrm>
                <a:off x="7143751" y="945774"/>
                <a:ext cx="78069" cy="78162"/>
              </a:xfrm>
              <a:custGeom>
                <a:avLst/>
                <a:gdLst>
                  <a:gd name="connsiteX0" fmla="*/ 41019 w 78069"/>
                  <a:gd name="connsiteY0" fmla="*/ 75286 h 78162"/>
                  <a:gd name="connsiteX1" fmla="*/ 31367 w 78069"/>
                  <a:gd name="connsiteY1" fmla="*/ 72016 h 78162"/>
                  <a:gd name="connsiteX2" fmla="*/ 11682 w 78069"/>
                  <a:gd name="connsiteY2" fmla="*/ 56255 h 78162"/>
                  <a:gd name="connsiteX3" fmla="*/ 11809 w 78069"/>
                  <a:gd name="connsiteY3" fmla="*/ 56090 h 78162"/>
                  <a:gd name="connsiteX4" fmla="*/ 9968 w 78069"/>
                  <a:gd name="connsiteY4" fmla="*/ 12339 h 78162"/>
                  <a:gd name="connsiteX5" fmla="*/ 13080 w 78069"/>
                  <a:gd name="connsiteY5" fmla="*/ 7271 h 78162"/>
                  <a:gd name="connsiteX6" fmla="*/ 48957 w 78069"/>
                  <a:gd name="connsiteY6" fmla="*/ 5830 h 78162"/>
                  <a:gd name="connsiteX7" fmla="*/ 49147 w 78069"/>
                  <a:gd name="connsiteY7" fmla="*/ 5963 h 78162"/>
                  <a:gd name="connsiteX8" fmla="*/ 77849 w 78069"/>
                  <a:gd name="connsiteY8" fmla="*/ 53423 h 78162"/>
                  <a:gd name="connsiteX9" fmla="*/ 41019 w 78069"/>
                  <a:gd name="connsiteY9" fmla="*/ 75286 h 7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069" h="78162">
                    <a:moveTo>
                      <a:pt x="41019" y="75286"/>
                    </a:moveTo>
                    <a:cubicBezTo>
                      <a:pt x="37844" y="74194"/>
                      <a:pt x="34606" y="73102"/>
                      <a:pt x="31367" y="72016"/>
                    </a:cubicBezTo>
                    <a:cubicBezTo>
                      <a:pt x="20572" y="72067"/>
                      <a:pt x="16445" y="63742"/>
                      <a:pt x="11682" y="56255"/>
                    </a:cubicBezTo>
                    <a:lnTo>
                      <a:pt x="11809" y="56090"/>
                    </a:lnTo>
                    <a:cubicBezTo>
                      <a:pt x="-2986" y="42108"/>
                      <a:pt x="-4193" y="27547"/>
                      <a:pt x="9968" y="12339"/>
                    </a:cubicBezTo>
                    <a:cubicBezTo>
                      <a:pt x="10984" y="10650"/>
                      <a:pt x="12064" y="8961"/>
                      <a:pt x="13080" y="7271"/>
                    </a:cubicBezTo>
                    <a:cubicBezTo>
                      <a:pt x="24700" y="-2228"/>
                      <a:pt x="36638" y="-2114"/>
                      <a:pt x="48957" y="5830"/>
                    </a:cubicBezTo>
                    <a:lnTo>
                      <a:pt x="49147" y="5963"/>
                    </a:lnTo>
                    <a:cubicBezTo>
                      <a:pt x="69976" y="16041"/>
                      <a:pt x="79691" y="32113"/>
                      <a:pt x="77849" y="53423"/>
                    </a:cubicBezTo>
                    <a:cubicBezTo>
                      <a:pt x="75944" y="74086"/>
                      <a:pt x="60451" y="83306"/>
                      <a:pt x="41019" y="75286"/>
                    </a:cubicBezTo>
                    <a:close/>
                  </a:path>
                </a:pathLst>
              </a:custGeom>
              <a:solidFill>
                <a:srgbClr val="FCB342"/>
              </a:solidFill>
              <a:ln w="6350"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xmlns="" id="{DE74B729-8430-8030-E6F5-57CC81E9685C}"/>
                  </a:ext>
                </a:extLst>
              </p:cNvPr>
              <p:cNvSpPr/>
              <p:nvPr/>
            </p:nvSpPr>
            <p:spPr>
              <a:xfrm>
                <a:off x="7317724" y="891228"/>
                <a:ext cx="78158" cy="68634"/>
              </a:xfrm>
              <a:custGeom>
                <a:avLst/>
                <a:gdLst>
                  <a:gd name="connsiteX0" fmla="*/ 50371 w 78158"/>
                  <a:gd name="connsiteY0" fmla="*/ 65659 h 68634"/>
                  <a:gd name="connsiteX1" fmla="*/ 23383 w 78158"/>
                  <a:gd name="connsiteY1" fmla="*/ 65952 h 68634"/>
                  <a:gd name="connsiteX2" fmla="*/ 16 w 78158"/>
                  <a:gd name="connsiteY2" fmla="*/ 30112 h 68634"/>
                  <a:gd name="connsiteX3" fmla="*/ 21225 w 78158"/>
                  <a:gd name="connsiteY3" fmla="*/ 3480 h 68634"/>
                  <a:gd name="connsiteX4" fmla="*/ 33036 w 78158"/>
                  <a:gd name="connsiteY4" fmla="*/ 280 h 68634"/>
                  <a:gd name="connsiteX5" fmla="*/ 77803 w 78158"/>
                  <a:gd name="connsiteY5" fmla="*/ 35306 h 68634"/>
                  <a:gd name="connsiteX6" fmla="*/ 50371 w 78158"/>
                  <a:gd name="connsiteY6" fmla="*/ 65659 h 6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58" h="68634">
                    <a:moveTo>
                      <a:pt x="50371" y="65659"/>
                    </a:moveTo>
                    <a:cubicBezTo>
                      <a:pt x="41418" y="66809"/>
                      <a:pt x="32464" y="71565"/>
                      <a:pt x="23383" y="65952"/>
                    </a:cubicBezTo>
                    <a:cubicBezTo>
                      <a:pt x="6112" y="60211"/>
                      <a:pt x="-366" y="47308"/>
                      <a:pt x="16" y="30112"/>
                    </a:cubicBezTo>
                    <a:cubicBezTo>
                      <a:pt x="269" y="15914"/>
                      <a:pt x="6493" y="6255"/>
                      <a:pt x="21225" y="3480"/>
                    </a:cubicBezTo>
                    <a:cubicBezTo>
                      <a:pt x="25162" y="2413"/>
                      <a:pt x="29099" y="1347"/>
                      <a:pt x="33036" y="280"/>
                    </a:cubicBezTo>
                    <a:cubicBezTo>
                      <a:pt x="61166" y="-1981"/>
                      <a:pt x="74311" y="9430"/>
                      <a:pt x="77803" y="35306"/>
                    </a:cubicBezTo>
                    <a:cubicBezTo>
                      <a:pt x="80788" y="57874"/>
                      <a:pt x="64405" y="60052"/>
                      <a:pt x="50371" y="65659"/>
                    </a:cubicBezTo>
                    <a:close/>
                  </a:path>
                </a:pathLst>
              </a:custGeom>
              <a:solidFill>
                <a:srgbClr val="FBAE34"/>
              </a:solidFill>
              <a:ln w="6350"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xmlns="" id="{FD925C83-33F5-0BC3-C348-7F8BFF2C5E6F}"/>
                  </a:ext>
                </a:extLst>
              </p:cNvPr>
              <p:cNvSpPr/>
              <p:nvPr/>
            </p:nvSpPr>
            <p:spPr>
              <a:xfrm>
                <a:off x="6973506" y="1301029"/>
                <a:ext cx="74549" cy="129986"/>
              </a:xfrm>
              <a:custGeom>
                <a:avLst/>
                <a:gdLst>
                  <a:gd name="connsiteX0" fmla="*/ 39307 w 74549"/>
                  <a:gd name="connsiteY0" fmla="*/ 102193 h 129986"/>
                  <a:gd name="connsiteX1" fmla="*/ 34608 w 74549"/>
                  <a:gd name="connsiteY1" fmla="*/ 108105 h 129986"/>
                  <a:gd name="connsiteX2" fmla="*/ 1969 w 74549"/>
                  <a:gd name="connsiteY2" fmla="*/ 127993 h 129986"/>
                  <a:gd name="connsiteX3" fmla="*/ 0 w 74549"/>
                  <a:gd name="connsiteY3" fmla="*/ 117249 h 129986"/>
                  <a:gd name="connsiteX4" fmla="*/ 29528 w 74549"/>
                  <a:gd name="connsiteY4" fmla="*/ 36306 h 129986"/>
                  <a:gd name="connsiteX5" fmla="*/ 28829 w 74549"/>
                  <a:gd name="connsiteY5" fmla="*/ 13960 h 129986"/>
                  <a:gd name="connsiteX6" fmla="*/ 31306 w 74549"/>
                  <a:gd name="connsiteY6" fmla="*/ 2714 h 129986"/>
                  <a:gd name="connsiteX7" fmla="*/ 61214 w 74549"/>
                  <a:gd name="connsiteY7" fmla="*/ 1476 h 129986"/>
                  <a:gd name="connsiteX8" fmla="*/ 72327 w 74549"/>
                  <a:gd name="connsiteY8" fmla="*/ 18913 h 129986"/>
                  <a:gd name="connsiteX9" fmla="*/ 74550 w 74549"/>
                  <a:gd name="connsiteY9" fmla="*/ 24526 h 129986"/>
                  <a:gd name="connsiteX10" fmla="*/ 39307 w 74549"/>
                  <a:gd name="connsiteY10" fmla="*/ 102193 h 12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49" h="129986">
                    <a:moveTo>
                      <a:pt x="39307" y="102193"/>
                    </a:moveTo>
                    <a:cubicBezTo>
                      <a:pt x="37719" y="104168"/>
                      <a:pt x="36195" y="106137"/>
                      <a:pt x="34608" y="108105"/>
                    </a:cubicBezTo>
                    <a:cubicBezTo>
                      <a:pt x="26798" y="119770"/>
                      <a:pt x="21527" y="135607"/>
                      <a:pt x="1969" y="127993"/>
                    </a:cubicBezTo>
                    <a:cubicBezTo>
                      <a:pt x="1334" y="124412"/>
                      <a:pt x="699" y="120830"/>
                      <a:pt x="0" y="117249"/>
                    </a:cubicBezTo>
                    <a:cubicBezTo>
                      <a:pt x="6477" y="89049"/>
                      <a:pt x="21972" y="64150"/>
                      <a:pt x="29528" y="36306"/>
                    </a:cubicBezTo>
                    <a:cubicBezTo>
                      <a:pt x="31624" y="28514"/>
                      <a:pt x="36830" y="21218"/>
                      <a:pt x="28829" y="13960"/>
                    </a:cubicBezTo>
                    <a:cubicBezTo>
                      <a:pt x="26670" y="9547"/>
                      <a:pt x="28322" y="5984"/>
                      <a:pt x="31306" y="2714"/>
                    </a:cubicBezTo>
                    <a:cubicBezTo>
                      <a:pt x="41022" y="-3115"/>
                      <a:pt x="51245" y="2403"/>
                      <a:pt x="61214" y="1476"/>
                    </a:cubicBezTo>
                    <a:cubicBezTo>
                      <a:pt x="74613" y="244"/>
                      <a:pt x="67438" y="13763"/>
                      <a:pt x="72327" y="18913"/>
                    </a:cubicBezTo>
                    <a:cubicBezTo>
                      <a:pt x="73406" y="20659"/>
                      <a:pt x="74105" y="22526"/>
                      <a:pt x="74550" y="24526"/>
                    </a:cubicBezTo>
                    <a:cubicBezTo>
                      <a:pt x="68136" y="52841"/>
                      <a:pt x="55690" y="78419"/>
                      <a:pt x="39307" y="102193"/>
                    </a:cubicBezTo>
                    <a:close/>
                  </a:path>
                </a:pathLst>
              </a:custGeom>
              <a:solidFill>
                <a:srgbClr val="FAB64E"/>
              </a:solidFill>
              <a:ln w="6350"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xmlns="" id="{273542BF-4E6A-DF6C-D01A-F0324C18D9A9}"/>
                  </a:ext>
                </a:extLst>
              </p:cNvPr>
              <p:cNvSpPr/>
              <p:nvPr/>
            </p:nvSpPr>
            <p:spPr>
              <a:xfrm>
                <a:off x="7044042" y="1298138"/>
                <a:ext cx="58656" cy="107660"/>
              </a:xfrm>
              <a:custGeom>
                <a:avLst/>
                <a:gdLst>
                  <a:gd name="connsiteX0" fmla="*/ 38176 w 58656"/>
                  <a:gd name="connsiteY0" fmla="*/ 5618 h 107660"/>
                  <a:gd name="connsiteX1" fmla="*/ 40525 w 58656"/>
                  <a:gd name="connsiteY1" fmla="*/ 27100 h 107660"/>
                  <a:gd name="connsiteX2" fmla="*/ 58496 w 58656"/>
                  <a:gd name="connsiteY2" fmla="*/ 87964 h 107660"/>
                  <a:gd name="connsiteX3" fmla="*/ 52146 w 58656"/>
                  <a:gd name="connsiteY3" fmla="*/ 107453 h 107660"/>
                  <a:gd name="connsiteX4" fmla="*/ 39128 w 58656"/>
                  <a:gd name="connsiteY4" fmla="*/ 92098 h 107660"/>
                  <a:gd name="connsiteX5" fmla="*/ 31445 w 58656"/>
                  <a:gd name="connsiteY5" fmla="*/ 76604 h 107660"/>
                  <a:gd name="connsiteX6" fmla="*/ 27698 w 58656"/>
                  <a:gd name="connsiteY6" fmla="*/ 64431 h 107660"/>
                  <a:gd name="connsiteX7" fmla="*/ 1600 w 58656"/>
                  <a:gd name="connsiteY7" fmla="*/ 24204 h 107660"/>
                  <a:gd name="connsiteX8" fmla="*/ 202 w 58656"/>
                  <a:gd name="connsiteY8" fmla="*/ 22877 h 107660"/>
                  <a:gd name="connsiteX9" fmla="*/ 5918 w 58656"/>
                  <a:gd name="connsiteY9" fmla="*/ 16521 h 107660"/>
                  <a:gd name="connsiteX10" fmla="*/ 18935 w 58656"/>
                  <a:gd name="connsiteY10" fmla="*/ 10387 h 107660"/>
                  <a:gd name="connsiteX11" fmla="*/ 38176 w 58656"/>
                  <a:gd name="connsiteY11" fmla="*/ 5618 h 10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656" h="107660">
                    <a:moveTo>
                      <a:pt x="38176" y="5618"/>
                    </a:moveTo>
                    <a:cubicBezTo>
                      <a:pt x="30683" y="13695"/>
                      <a:pt x="37287" y="20153"/>
                      <a:pt x="40525" y="27100"/>
                    </a:cubicBezTo>
                    <a:cubicBezTo>
                      <a:pt x="49606" y="46499"/>
                      <a:pt x="60083" y="65689"/>
                      <a:pt x="58496" y="87964"/>
                    </a:cubicBezTo>
                    <a:cubicBezTo>
                      <a:pt x="58051" y="94702"/>
                      <a:pt x="60337" y="105694"/>
                      <a:pt x="52146" y="107453"/>
                    </a:cubicBezTo>
                    <a:cubicBezTo>
                      <a:pt x="43383" y="109313"/>
                      <a:pt x="42366" y="98220"/>
                      <a:pt x="39128" y="92098"/>
                    </a:cubicBezTo>
                    <a:cubicBezTo>
                      <a:pt x="36461" y="87031"/>
                      <a:pt x="37033" y="80294"/>
                      <a:pt x="31445" y="76604"/>
                    </a:cubicBezTo>
                    <a:cubicBezTo>
                      <a:pt x="30175" y="72547"/>
                      <a:pt x="28968" y="68489"/>
                      <a:pt x="27698" y="64431"/>
                    </a:cubicBezTo>
                    <a:cubicBezTo>
                      <a:pt x="13791" y="54411"/>
                      <a:pt x="9347" y="38212"/>
                      <a:pt x="1600" y="24204"/>
                    </a:cubicBezTo>
                    <a:lnTo>
                      <a:pt x="202" y="22877"/>
                    </a:lnTo>
                    <a:cubicBezTo>
                      <a:pt x="-877" y="17975"/>
                      <a:pt x="2552" y="15073"/>
                      <a:pt x="5918" y="16521"/>
                    </a:cubicBezTo>
                    <a:cubicBezTo>
                      <a:pt x="13474" y="19727"/>
                      <a:pt x="15570" y="17505"/>
                      <a:pt x="18935" y="10387"/>
                    </a:cubicBezTo>
                    <a:cubicBezTo>
                      <a:pt x="24777" y="-2193"/>
                      <a:pt x="30365" y="-2796"/>
                      <a:pt x="38176" y="5618"/>
                    </a:cubicBezTo>
                    <a:close/>
                  </a:path>
                </a:pathLst>
              </a:custGeom>
              <a:solidFill>
                <a:srgbClr val="FBB74F"/>
              </a:solidFill>
              <a:ln w="6350"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xmlns="" id="{7DE8767F-6DE5-08D9-B572-18093A6D5D40}"/>
                  </a:ext>
                </a:extLst>
              </p:cNvPr>
              <p:cNvSpPr/>
              <p:nvPr/>
            </p:nvSpPr>
            <p:spPr>
              <a:xfrm>
                <a:off x="6897473" y="1291488"/>
                <a:ext cx="109060" cy="55477"/>
              </a:xfrm>
              <a:custGeom>
                <a:avLst/>
                <a:gdLst>
                  <a:gd name="connsiteX0" fmla="*/ 59206 w 109060"/>
                  <a:gd name="connsiteY0" fmla="*/ 15227 h 55477"/>
                  <a:gd name="connsiteX1" fmla="*/ 101433 w 109060"/>
                  <a:gd name="connsiteY1" fmla="*/ 0 h 55477"/>
                  <a:gd name="connsiteX2" fmla="*/ 108608 w 109060"/>
                  <a:gd name="connsiteY2" fmla="*/ 13087 h 55477"/>
                  <a:gd name="connsiteX3" fmla="*/ 105497 w 109060"/>
                  <a:gd name="connsiteY3" fmla="*/ 22352 h 55477"/>
                  <a:gd name="connsiteX4" fmla="*/ 45490 w 109060"/>
                  <a:gd name="connsiteY4" fmla="*/ 44666 h 55477"/>
                  <a:gd name="connsiteX5" fmla="*/ 32346 w 109060"/>
                  <a:gd name="connsiteY5" fmla="*/ 47860 h 55477"/>
                  <a:gd name="connsiteX6" fmla="*/ 1230 w 109060"/>
                  <a:gd name="connsiteY6" fmla="*/ 49359 h 55477"/>
                  <a:gd name="connsiteX7" fmla="*/ 23963 w 109060"/>
                  <a:gd name="connsiteY7" fmla="*/ 26105 h 55477"/>
                  <a:gd name="connsiteX8" fmla="*/ 50887 w 109060"/>
                  <a:gd name="connsiteY8" fmla="*/ 17361 h 55477"/>
                  <a:gd name="connsiteX9" fmla="*/ 59206 w 109060"/>
                  <a:gd name="connsiteY9" fmla="*/ 15227 h 5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060" h="55477">
                    <a:moveTo>
                      <a:pt x="59206" y="15227"/>
                    </a:moveTo>
                    <a:cubicBezTo>
                      <a:pt x="74700" y="13964"/>
                      <a:pt x="85812" y="762"/>
                      <a:pt x="101433" y="0"/>
                    </a:cubicBezTo>
                    <a:cubicBezTo>
                      <a:pt x="107275" y="2476"/>
                      <a:pt x="110259" y="6496"/>
                      <a:pt x="108608" y="13087"/>
                    </a:cubicBezTo>
                    <a:cubicBezTo>
                      <a:pt x="107593" y="16173"/>
                      <a:pt x="106513" y="19266"/>
                      <a:pt x="105497" y="22352"/>
                    </a:cubicBezTo>
                    <a:cubicBezTo>
                      <a:pt x="86765" y="33122"/>
                      <a:pt x="63333" y="31363"/>
                      <a:pt x="45490" y="44666"/>
                    </a:cubicBezTo>
                    <a:cubicBezTo>
                      <a:pt x="41108" y="45733"/>
                      <a:pt x="36727" y="46793"/>
                      <a:pt x="32346" y="47860"/>
                    </a:cubicBezTo>
                    <a:cubicBezTo>
                      <a:pt x="21804" y="53073"/>
                      <a:pt x="6246" y="61233"/>
                      <a:pt x="1230" y="49359"/>
                    </a:cubicBezTo>
                    <a:cubicBezTo>
                      <a:pt x="-4802" y="35306"/>
                      <a:pt x="12724" y="30823"/>
                      <a:pt x="23963" y="26105"/>
                    </a:cubicBezTo>
                    <a:cubicBezTo>
                      <a:pt x="32726" y="22428"/>
                      <a:pt x="42569" y="22244"/>
                      <a:pt x="50887" y="17361"/>
                    </a:cubicBezTo>
                    <a:cubicBezTo>
                      <a:pt x="53682" y="16650"/>
                      <a:pt x="56475" y="15938"/>
                      <a:pt x="59206" y="15227"/>
                    </a:cubicBezTo>
                    <a:close/>
                  </a:path>
                </a:pathLst>
              </a:custGeom>
              <a:solidFill>
                <a:srgbClr val="FBBA56"/>
              </a:solidFill>
              <a:ln w="6350"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xmlns="" id="{FF363ED2-569C-1119-A45F-4FF2FEBD2CE6}"/>
                  </a:ext>
                </a:extLst>
              </p:cNvPr>
              <p:cNvSpPr/>
              <p:nvPr/>
            </p:nvSpPr>
            <p:spPr>
              <a:xfrm>
                <a:off x="6998906" y="1245299"/>
                <a:ext cx="101663" cy="76989"/>
              </a:xfrm>
              <a:custGeom>
                <a:avLst/>
                <a:gdLst>
                  <a:gd name="connsiteX0" fmla="*/ 7176 w 101663"/>
                  <a:gd name="connsiteY0" fmla="*/ 59276 h 76989"/>
                  <a:gd name="connsiteX1" fmla="*/ 0 w 101663"/>
                  <a:gd name="connsiteY1" fmla="*/ 46195 h 76989"/>
                  <a:gd name="connsiteX2" fmla="*/ 191 w 101663"/>
                  <a:gd name="connsiteY2" fmla="*/ 46284 h 76989"/>
                  <a:gd name="connsiteX3" fmla="*/ 16828 w 101663"/>
                  <a:gd name="connsiteY3" fmla="*/ 30740 h 76989"/>
                  <a:gd name="connsiteX4" fmla="*/ 7049 w 101663"/>
                  <a:gd name="connsiteY4" fmla="*/ 26961 h 76989"/>
                  <a:gd name="connsiteX5" fmla="*/ 16574 w 101663"/>
                  <a:gd name="connsiteY5" fmla="*/ 13131 h 76989"/>
                  <a:gd name="connsiteX6" fmla="*/ 826 w 101663"/>
                  <a:gd name="connsiteY6" fmla="*/ 13518 h 76989"/>
                  <a:gd name="connsiteX7" fmla="*/ 7684 w 101663"/>
                  <a:gd name="connsiteY7" fmla="*/ 5778 h 76989"/>
                  <a:gd name="connsiteX8" fmla="*/ 66104 w 101663"/>
                  <a:gd name="connsiteY8" fmla="*/ 901 h 76989"/>
                  <a:gd name="connsiteX9" fmla="*/ 51563 w 101663"/>
                  <a:gd name="connsiteY9" fmla="*/ 11067 h 76989"/>
                  <a:gd name="connsiteX10" fmla="*/ 101664 w 101663"/>
                  <a:gd name="connsiteY10" fmla="*/ 27285 h 76989"/>
                  <a:gd name="connsiteX11" fmla="*/ 99505 w 101663"/>
                  <a:gd name="connsiteY11" fmla="*/ 31070 h 76989"/>
                  <a:gd name="connsiteX12" fmla="*/ 91949 w 101663"/>
                  <a:gd name="connsiteY12" fmla="*/ 60896 h 76989"/>
                  <a:gd name="connsiteX13" fmla="*/ 83313 w 101663"/>
                  <a:gd name="connsiteY13" fmla="*/ 58451 h 76989"/>
                  <a:gd name="connsiteX14" fmla="*/ 73343 w 101663"/>
                  <a:gd name="connsiteY14" fmla="*/ 58159 h 76989"/>
                  <a:gd name="connsiteX15" fmla="*/ 45339 w 101663"/>
                  <a:gd name="connsiteY15" fmla="*/ 75723 h 76989"/>
                  <a:gd name="connsiteX16" fmla="*/ 7176 w 101663"/>
                  <a:gd name="connsiteY16" fmla="*/ 59276 h 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663" h="76989">
                    <a:moveTo>
                      <a:pt x="7176" y="59276"/>
                    </a:moveTo>
                    <a:cubicBezTo>
                      <a:pt x="4763" y="54914"/>
                      <a:pt x="2413" y="50551"/>
                      <a:pt x="0" y="46195"/>
                    </a:cubicBezTo>
                    <a:cubicBezTo>
                      <a:pt x="0" y="46195"/>
                      <a:pt x="191" y="46284"/>
                      <a:pt x="191" y="46284"/>
                    </a:cubicBezTo>
                    <a:cubicBezTo>
                      <a:pt x="5271" y="40595"/>
                      <a:pt x="22416" y="47815"/>
                      <a:pt x="16828" y="30740"/>
                    </a:cubicBezTo>
                    <a:cubicBezTo>
                      <a:pt x="13589" y="29482"/>
                      <a:pt x="10288" y="28219"/>
                      <a:pt x="7049" y="26961"/>
                    </a:cubicBezTo>
                    <a:cubicBezTo>
                      <a:pt x="10288" y="22281"/>
                      <a:pt x="13463" y="17601"/>
                      <a:pt x="16574" y="13131"/>
                    </a:cubicBezTo>
                    <a:cubicBezTo>
                      <a:pt x="10414" y="5149"/>
                      <a:pt x="7303" y="19513"/>
                      <a:pt x="826" y="13518"/>
                    </a:cubicBezTo>
                    <a:cubicBezTo>
                      <a:pt x="3175" y="10756"/>
                      <a:pt x="5525" y="5676"/>
                      <a:pt x="7684" y="5778"/>
                    </a:cubicBezTo>
                    <a:cubicBezTo>
                      <a:pt x="27432" y="6686"/>
                      <a:pt x="46228" y="-2916"/>
                      <a:pt x="66104" y="901"/>
                    </a:cubicBezTo>
                    <a:cubicBezTo>
                      <a:pt x="62865" y="5841"/>
                      <a:pt x="54166" y="1688"/>
                      <a:pt x="51563" y="11067"/>
                    </a:cubicBezTo>
                    <a:cubicBezTo>
                      <a:pt x="71057" y="9003"/>
                      <a:pt x="87123" y="16147"/>
                      <a:pt x="101664" y="27285"/>
                    </a:cubicBezTo>
                    <a:cubicBezTo>
                      <a:pt x="100965" y="28549"/>
                      <a:pt x="100203" y="29812"/>
                      <a:pt x="99505" y="31070"/>
                    </a:cubicBezTo>
                    <a:cubicBezTo>
                      <a:pt x="91885" y="39725"/>
                      <a:pt x="102870" y="53079"/>
                      <a:pt x="91949" y="60896"/>
                    </a:cubicBezTo>
                    <a:cubicBezTo>
                      <a:pt x="89091" y="60083"/>
                      <a:pt x="86170" y="59264"/>
                      <a:pt x="83313" y="58451"/>
                    </a:cubicBezTo>
                    <a:cubicBezTo>
                      <a:pt x="80138" y="52679"/>
                      <a:pt x="75312" y="53511"/>
                      <a:pt x="73343" y="58159"/>
                    </a:cubicBezTo>
                    <a:cubicBezTo>
                      <a:pt x="67945" y="70916"/>
                      <a:pt x="61405" y="80549"/>
                      <a:pt x="45339" y="75723"/>
                    </a:cubicBezTo>
                    <a:cubicBezTo>
                      <a:pt x="37974" y="57848"/>
                      <a:pt x="20257" y="63861"/>
                      <a:pt x="7176" y="59276"/>
                    </a:cubicBezTo>
                    <a:close/>
                  </a:path>
                </a:pathLst>
              </a:custGeom>
              <a:solidFill>
                <a:srgbClr val="FDAF37"/>
              </a:solidFill>
              <a:ln w="6350"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xmlns="" id="{88A132CE-EEF7-8694-C537-306E17E95BC1}"/>
                  </a:ext>
                </a:extLst>
              </p:cNvPr>
              <p:cNvSpPr/>
              <p:nvPr/>
            </p:nvSpPr>
            <p:spPr>
              <a:xfrm>
                <a:off x="7088559" y="1276369"/>
                <a:ext cx="106336" cy="62539"/>
              </a:xfrm>
              <a:custGeom>
                <a:avLst/>
                <a:gdLst>
                  <a:gd name="connsiteX0" fmla="*/ 2295 w 106336"/>
                  <a:gd name="connsiteY0" fmla="*/ 29826 h 62539"/>
                  <a:gd name="connsiteX1" fmla="*/ 9851 w 106336"/>
                  <a:gd name="connsiteY1" fmla="*/ 0 h 62539"/>
                  <a:gd name="connsiteX2" fmla="*/ 91830 w 106336"/>
                  <a:gd name="connsiteY2" fmla="*/ 33001 h 62539"/>
                  <a:gd name="connsiteX3" fmla="*/ 104720 w 106336"/>
                  <a:gd name="connsiteY3" fmla="*/ 55677 h 62539"/>
                  <a:gd name="connsiteX4" fmla="*/ 78431 w 106336"/>
                  <a:gd name="connsiteY4" fmla="*/ 60084 h 62539"/>
                  <a:gd name="connsiteX5" fmla="*/ 2295 w 106336"/>
                  <a:gd name="connsiteY5" fmla="*/ 29826 h 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336" h="62539">
                    <a:moveTo>
                      <a:pt x="2295" y="29826"/>
                    </a:moveTo>
                    <a:cubicBezTo>
                      <a:pt x="1913" y="19145"/>
                      <a:pt x="-5960" y="6579"/>
                      <a:pt x="9851" y="0"/>
                    </a:cubicBezTo>
                    <a:cubicBezTo>
                      <a:pt x="38299" y="8230"/>
                      <a:pt x="66303" y="17685"/>
                      <a:pt x="91830" y="33001"/>
                    </a:cubicBezTo>
                    <a:cubicBezTo>
                      <a:pt x="100021" y="37903"/>
                      <a:pt x="110371" y="45066"/>
                      <a:pt x="104720" y="55677"/>
                    </a:cubicBezTo>
                    <a:cubicBezTo>
                      <a:pt x="99640" y="65234"/>
                      <a:pt x="87766" y="62865"/>
                      <a:pt x="78431" y="60084"/>
                    </a:cubicBezTo>
                    <a:cubicBezTo>
                      <a:pt x="52206" y="52273"/>
                      <a:pt x="26615" y="42564"/>
                      <a:pt x="2295" y="29826"/>
                    </a:cubicBezTo>
                    <a:close/>
                  </a:path>
                </a:pathLst>
              </a:custGeom>
              <a:solidFill>
                <a:srgbClr val="FBB343"/>
              </a:solidFill>
              <a:ln w="6350"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xmlns="" id="{166AE117-A674-F801-A677-285C85FD326D}"/>
                  </a:ext>
                </a:extLst>
              </p:cNvPr>
              <p:cNvSpPr/>
              <p:nvPr/>
            </p:nvSpPr>
            <p:spPr>
              <a:xfrm>
                <a:off x="6999096" y="1276032"/>
                <a:ext cx="23868" cy="17935"/>
              </a:xfrm>
              <a:custGeom>
                <a:avLst/>
                <a:gdLst>
                  <a:gd name="connsiteX0" fmla="*/ 16637 w 23868"/>
                  <a:gd name="connsiteY0" fmla="*/ 0 h 17935"/>
                  <a:gd name="connsiteX1" fmla="*/ 21844 w 23868"/>
                  <a:gd name="connsiteY1" fmla="*/ 13348 h 17935"/>
                  <a:gd name="connsiteX2" fmla="*/ 0 w 23868"/>
                  <a:gd name="connsiteY2" fmla="*/ 15551 h 17935"/>
                  <a:gd name="connsiteX3" fmla="*/ 16637 w 23868"/>
                  <a:gd name="connsiteY3" fmla="*/ 0 h 17935"/>
                </a:gdLst>
                <a:ahLst/>
                <a:cxnLst>
                  <a:cxn ang="0">
                    <a:pos x="connsiteX0" y="connsiteY0"/>
                  </a:cxn>
                  <a:cxn ang="0">
                    <a:pos x="connsiteX1" y="connsiteY1"/>
                  </a:cxn>
                  <a:cxn ang="0">
                    <a:pos x="connsiteX2" y="connsiteY2"/>
                  </a:cxn>
                  <a:cxn ang="0">
                    <a:pos x="connsiteX3" y="connsiteY3"/>
                  </a:cxn>
                </a:cxnLst>
                <a:rect l="l" t="t" r="r" b="b"/>
                <a:pathLst>
                  <a:path w="23868" h="17935">
                    <a:moveTo>
                      <a:pt x="16637" y="0"/>
                    </a:moveTo>
                    <a:cubicBezTo>
                      <a:pt x="23940" y="2267"/>
                      <a:pt x="25781" y="7061"/>
                      <a:pt x="21844" y="13348"/>
                    </a:cubicBezTo>
                    <a:cubicBezTo>
                      <a:pt x="15748" y="23203"/>
                      <a:pt x="7239" y="13849"/>
                      <a:pt x="0" y="15551"/>
                    </a:cubicBezTo>
                    <a:cubicBezTo>
                      <a:pt x="3810" y="8509"/>
                      <a:pt x="14288" y="8598"/>
                      <a:pt x="16637" y="0"/>
                    </a:cubicBezTo>
                    <a:close/>
                  </a:path>
                </a:pathLst>
              </a:custGeom>
              <a:solidFill>
                <a:srgbClr val="FBBA56"/>
              </a:solidFill>
              <a:ln w="6350" cap="flat">
                <a:noFill/>
                <a:prstDash val="solid"/>
                <a:miter/>
              </a:ln>
            </p:spPr>
            <p:txBody>
              <a:bodyPr rtlCol="0" anchor="ctr"/>
              <a:lstStyle/>
              <a:p>
                <a:endParaRPr lang="en-US"/>
              </a:p>
            </p:txBody>
          </p:sp>
        </p:grpSp>
        <p:grpSp>
          <p:nvGrpSpPr>
            <p:cNvPr id="358" name="Graphic 288">
              <a:extLst>
                <a:ext uri="{FF2B5EF4-FFF2-40B4-BE49-F238E27FC236}">
                  <a16:creationId xmlns:a16="http://schemas.microsoft.com/office/drawing/2014/main" xmlns="" id="{F989D99A-8388-E01A-BA06-BF1A1E75048E}"/>
                </a:ext>
              </a:extLst>
            </p:cNvPr>
            <p:cNvGrpSpPr/>
            <p:nvPr/>
          </p:nvGrpSpPr>
          <p:grpSpPr>
            <a:xfrm>
              <a:off x="6570675" y="6065219"/>
              <a:ext cx="1756460" cy="1372090"/>
              <a:chOff x="6570675" y="6065219"/>
              <a:chExt cx="1756460" cy="1372090"/>
            </a:xfrm>
          </p:grpSpPr>
          <p:grpSp>
            <p:nvGrpSpPr>
              <p:cNvPr id="359" name="Graphic 288">
                <a:extLst>
                  <a:ext uri="{FF2B5EF4-FFF2-40B4-BE49-F238E27FC236}">
                    <a16:creationId xmlns:a16="http://schemas.microsoft.com/office/drawing/2014/main" xmlns="" id="{16A2401F-8DC0-CA8B-8AC2-8BFA3CA296A3}"/>
                  </a:ext>
                </a:extLst>
              </p:cNvPr>
              <p:cNvGrpSpPr/>
              <p:nvPr/>
            </p:nvGrpSpPr>
            <p:grpSpPr>
              <a:xfrm>
                <a:off x="7436884" y="6212528"/>
                <a:ext cx="890250" cy="1151708"/>
                <a:chOff x="7436884" y="6212528"/>
                <a:chExt cx="890250" cy="1151708"/>
              </a:xfrm>
            </p:grpSpPr>
            <p:sp>
              <p:nvSpPr>
                <p:cNvPr id="360" name="Freeform: Shape 359">
                  <a:extLst>
                    <a:ext uri="{FF2B5EF4-FFF2-40B4-BE49-F238E27FC236}">
                      <a16:creationId xmlns:a16="http://schemas.microsoft.com/office/drawing/2014/main" xmlns="" id="{E878D439-1142-7149-7226-091FA9AC855E}"/>
                    </a:ext>
                  </a:extLst>
                </p:cNvPr>
                <p:cNvSpPr/>
                <p:nvPr/>
              </p:nvSpPr>
              <p:spPr>
                <a:xfrm>
                  <a:off x="7459657" y="6232433"/>
                  <a:ext cx="249663" cy="292750"/>
                </a:xfrm>
                <a:custGeom>
                  <a:avLst/>
                  <a:gdLst>
                    <a:gd name="connsiteX0" fmla="*/ 46614 w 249663"/>
                    <a:gd name="connsiteY0" fmla="*/ 167287 h 292750"/>
                    <a:gd name="connsiteX1" fmla="*/ 38423 w 249663"/>
                    <a:gd name="connsiteY1" fmla="*/ 177383 h 292750"/>
                    <a:gd name="connsiteX2" fmla="*/ 8260 w 249663"/>
                    <a:gd name="connsiteY2" fmla="*/ 223231 h 292750"/>
                    <a:gd name="connsiteX3" fmla="*/ 5 w 249663"/>
                    <a:gd name="connsiteY3" fmla="*/ 243106 h 292750"/>
                    <a:gd name="connsiteX4" fmla="*/ 1592 w 249663"/>
                    <a:gd name="connsiteY4" fmla="*/ 249075 h 292750"/>
                    <a:gd name="connsiteX5" fmla="*/ 20388 w 249663"/>
                    <a:gd name="connsiteY5" fmla="*/ 259680 h 292750"/>
                    <a:gd name="connsiteX6" fmla="*/ 31247 w 249663"/>
                    <a:gd name="connsiteY6" fmla="*/ 260950 h 292750"/>
                    <a:gd name="connsiteX7" fmla="*/ 44518 w 249663"/>
                    <a:gd name="connsiteY7" fmla="*/ 280444 h 292750"/>
                    <a:gd name="connsiteX8" fmla="*/ 50361 w 249663"/>
                    <a:gd name="connsiteY8" fmla="*/ 292573 h 292750"/>
                    <a:gd name="connsiteX9" fmla="*/ 82555 w 249663"/>
                    <a:gd name="connsiteY9" fmla="*/ 275745 h 292750"/>
                    <a:gd name="connsiteX10" fmla="*/ 104716 w 249663"/>
                    <a:gd name="connsiteY10" fmla="*/ 261076 h 292750"/>
                    <a:gd name="connsiteX11" fmla="*/ 110050 w 249663"/>
                    <a:gd name="connsiteY11" fmla="*/ 243868 h 292750"/>
                    <a:gd name="connsiteX12" fmla="*/ 91445 w 249663"/>
                    <a:gd name="connsiteY12" fmla="*/ 179543 h 292750"/>
                    <a:gd name="connsiteX13" fmla="*/ 110114 w 249663"/>
                    <a:gd name="connsiteY13" fmla="*/ 213769 h 292750"/>
                    <a:gd name="connsiteX14" fmla="*/ 125290 w 249663"/>
                    <a:gd name="connsiteY14" fmla="*/ 224945 h 292750"/>
                    <a:gd name="connsiteX15" fmla="*/ 136086 w 249663"/>
                    <a:gd name="connsiteY15" fmla="*/ 211991 h 292750"/>
                    <a:gd name="connsiteX16" fmla="*/ 154247 w 249663"/>
                    <a:gd name="connsiteY16" fmla="*/ 173955 h 292750"/>
                    <a:gd name="connsiteX17" fmla="*/ 173804 w 249663"/>
                    <a:gd name="connsiteY17" fmla="*/ 115846 h 292750"/>
                    <a:gd name="connsiteX18" fmla="*/ 153674 w 249663"/>
                    <a:gd name="connsiteY18" fmla="*/ 122393 h 292750"/>
                    <a:gd name="connsiteX19" fmla="*/ 176217 w 249663"/>
                    <a:gd name="connsiteY19" fmla="*/ 103857 h 292750"/>
                    <a:gd name="connsiteX20" fmla="*/ 181742 w 249663"/>
                    <a:gd name="connsiteY20" fmla="*/ 101164 h 292750"/>
                    <a:gd name="connsiteX21" fmla="*/ 186695 w 249663"/>
                    <a:gd name="connsiteY21" fmla="*/ 95176 h 292750"/>
                    <a:gd name="connsiteX22" fmla="*/ 185044 w 249663"/>
                    <a:gd name="connsiteY22" fmla="*/ 102422 h 292750"/>
                    <a:gd name="connsiteX23" fmla="*/ 158628 w 249663"/>
                    <a:gd name="connsiteY23" fmla="*/ 179479 h 292750"/>
                    <a:gd name="connsiteX24" fmla="*/ 144975 w 249663"/>
                    <a:gd name="connsiteY24" fmla="*/ 223231 h 292750"/>
                    <a:gd name="connsiteX25" fmla="*/ 165359 w 249663"/>
                    <a:gd name="connsiteY25" fmla="*/ 231549 h 292750"/>
                    <a:gd name="connsiteX26" fmla="*/ 194696 w 249663"/>
                    <a:gd name="connsiteY26" fmla="*/ 208435 h 292750"/>
                    <a:gd name="connsiteX27" fmla="*/ 196156 w 249663"/>
                    <a:gd name="connsiteY27" fmla="*/ 207165 h 292750"/>
                    <a:gd name="connsiteX28" fmla="*/ 195839 w 249663"/>
                    <a:gd name="connsiteY28" fmla="*/ 211165 h 292750"/>
                    <a:gd name="connsiteX29" fmla="*/ 197426 w 249663"/>
                    <a:gd name="connsiteY29" fmla="*/ 216754 h 292750"/>
                    <a:gd name="connsiteX30" fmla="*/ 224097 w 249663"/>
                    <a:gd name="connsiteY30" fmla="*/ 216690 h 292750"/>
                    <a:gd name="connsiteX31" fmla="*/ 220731 w 249663"/>
                    <a:gd name="connsiteY31" fmla="*/ 160429 h 292750"/>
                    <a:gd name="connsiteX32" fmla="*/ 219461 w 249663"/>
                    <a:gd name="connsiteY32" fmla="*/ 88401 h 292750"/>
                    <a:gd name="connsiteX33" fmla="*/ 249242 w 249663"/>
                    <a:gd name="connsiteY33" fmla="*/ 125758 h 292750"/>
                    <a:gd name="connsiteX34" fmla="*/ 248226 w 249663"/>
                    <a:gd name="connsiteY34" fmla="*/ 109445 h 292750"/>
                    <a:gd name="connsiteX35" fmla="*/ 247782 w 249663"/>
                    <a:gd name="connsiteY35" fmla="*/ 104568 h 292750"/>
                    <a:gd name="connsiteX36" fmla="*/ 243210 w 249663"/>
                    <a:gd name="connsiteY36" fmla="*/ 82368 h 292750"/>
                    <a:gd name="connsiteX37" fmla="*/ 243147 w 249663"/>
                    <a:gd name="connsiteY37" fmla="*/ 82178 h 292750"/>
                    <a:gd name="connsiteX38" fmla="*/ 238511 w 249663"/>
                    <a:gd name="connsiteY38" fmla="*/ 64557 h 292750"/>
                    <a:gd name="connsiteX39" fmla="*/ 238511 w 249663"/>
                    <a:gd name="connsiteY39" fmla="*/ 64563 h 292750"/>
                    <a:gd name="connsiteX40" fmla="*/ 226255 w 249663"/>
                    <a:gd name="connsiteY40" fmla="*/ 33543 h 292750"/>
                    <a:gd name="connsiteX41" fmla="*/ 220477 w 249663"/>
                    <a:gd name="connsiteY41" fmla="*/ 2416 h 292750"/>
                    <a:gd name="connsiteX42" fmla="*/ 215079 w 249663"/>
                    <a:gd name="connsiteY42" fmla="*/ 9 h 292750"/>
                    <a:gd name="connsiteX43" fmla="*/ 209682 w 249663"/>
                    <a:gd name="connsiteY43" fmla="*/ 37620 h 292750"/>
                    <a:gd name="connsiteX44" fmla="*/ 192981 w 249663"/>
                    <a:gd name="connsiteY44" fmla="*/ 23936 h 292750"/>
                    <a:gd name="connsiteX45" fmla="*/ 174693 w 249663"/>
                    <a:gd name="connsiteY45" fmla="*/ 23910 h 292750"/>
                    <a:gd name="connsiteX46" fmla="*/ 167709 w 249663"/>
                    <a:gd name="connsiteY46" fmla="*/ 29556 h 292750"/>
                    <a:gd name="connsiteX47" fmla="*/ 167772 w 249663"/>
                    <a:gd name="connsiteY47" fmla="*/ 29206 h 292750"/>
                    <a:gd name="connsiteX48" fmla="*/ 118178 w 249663"/>
                    <a:gd name="connsiteY48" fmla="*/ 87118 h 292750"/>
                    <a:gd name="connsiteX49" fmla="*/ 118242 w 249663"/>
                    <a:gd name="connsiteY49" fmla="*/ 87036 h 292750"/>
                    <a:gd name="connsiteX50" fmla="*/ 95191 w 249663"/>
                    <a:gd name="connsiteY50" fmla="*/ 107819 h 292750"/>
                    <a:gd name="connsiteX51" fmla="*/ 79634 w 249663"/>
                    <a:gd name="connsiteY51" fmla="*/ 121631 h 292750"/>
                    <a:gd name="connsiteX52" fmla="*/ 46614 w 249663"/>
                    <a:gd name="connsiteY52" fmla="*/ 167287 h 29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663" h="292750">
                      <a:moveTo>
                        <a:pt x="46614" y="167287"/>
                      </a:moveTo>
                      <a:cubicBezTo>
                        <a:pt x="43884" y="170652"/>
                        <a:pt x="41153" y="174018"/>
                        <a:pt x="38423" y="177383"/>
                      </a:cubicBezTo>
                      <a:cubicBezTo>
                        <a:pt x="21214" y="187988"/>
                        <a:pt x="21595" y="210086"/>
                        <a:pt x="8260" y="223231"/>
                      </a:cubicBezTo>
                      <a:cubicBezTo>
                        <a:pt x="5339" y="229771"/>
                        <a:pt x="1592" y="235994"/>
                        <a:pt x="5" y="243106"/>
                      </a:cubicBezTo>
                      <a:cubicBezTo>
                        <a:pt x="-59" y="245265"/>
                        <a:pt x="513" y="247233"/>
                        <a:pt x="1592" y="249075"/>
                      </a:cubicBezTo>
                      <a:cubicBezTo>
                        <a:pt x="6990" y="254219"/>
                        <a:pt x="13721" y="256886"/>
                        <a:pt x="20388" y="259680"/>
                      </a:cubicBezTo>
                      <a:cubicBezTo>
                        <a:pt x="23944" y="260759"/>
                        <a:pt x="27691" y="261775"/>
                        <a:pt x="31247" y="260950"/>
                      </a:cubicBezTo>
                      <a:cubicBezTo>
                        <a:pt x="53154" y="255615"/>
                        <a:pt x="50868" y="266601"/>
                        <a:pt x="44518" y="280444"/>
                      </a:cubicBezTo>
                      <a:cubicBezTo>
                        <a:pt x="43249" y="286032"/>
                        <a:pt x="45598" y="289906"/>
                        <a:pt x="50361" y="292573"/>
                      </a:cubicBezTo>
                      <a:cubicBezTo>
                        <a:pt x="65156" y="294732"/>
                        <a:pt x="69284" y="276507"/>
                        <a:pt x="82555" y="275745"/>
                      </a:cubicBezTo>
                      <a:cubicBezTo>
                        <a:pt x="91381" y="273014"/>
                        <a:pt x="95064" y="262664"/>
                        <a:pt x="104716" y="261076"/>
                      </a:cubicBezTo>
                      <a:cubicBezTo>
                        <a:pt x="109797" y="256377"/>
                        <a:pt x="109924" y="250091"/>
                        <a:pt x="110050" y="243868"/>
                      </a:cubicBezTo>
                      <a:cubicBezTo>
                        <a:pt x="109986" y="221897"/>
                        <a:pt x="89857" y="206086"/>
                        <a:pt x="91445" y="179543"/>
                      </a:cubicBezTo>
                      <a:cubicBezTo>
                        <a:pt x="102685" y="190719"/>
                        <a:pt x="102748" y="204435"/>
                        <a:pt x="110114" y="213769"/>
                      </a:cubicBezTo>
                      <a:cubicBezTo>
                        <a:pt x="114178" y="218976"/>
                        <a:pt x="117480" y="226025"/>
                        <a:pt x="125290" y="224945"/>
                      </a:cubicBezTo>
                      <a:cubicBezTo>
                        <a:pt x="131894" y="224056"/>
                        <a:pt x="134307" y="217579"/>
                        <a:pt x="136086" y="211991"/>
                      </a:cubicBezTo>
                      <a:cubicBezTo>
                        <a:pt x="140530" y="198529"/>
                        <a:pt x="147706" y="186401"/>
                        <a:pt x="154247" y="173955"/>
                      </a:cubicBezTo>
                      <a:cubicBezTo>
                        <a:pt x="160215" y="154396"/>
                        <a:pt x="172979" y="137125"/>
                        <a:pt x="173804" y="115846"/>
                      </a:cubicBezTo>
                      <a:cubicBezTo>
                        <a:pt x="161422" y="111661"/>
                        <a:pt x="161422" y="111661"/>
                        <a:pt x="153674" y="122393"/>
                      </a:cubicBezTo>
                      <a:cubicBezTo>
                        <a:pt x="155643" y="109509"/>
                        <a:pt x="164343" y="104784"/>
                        <a:pt x="176217" y="103857"/>
                      </a:cubicBezTo>
                      <a:cubicBezTo>
                        <a:pt x="178186" y="103324"/>
                        <a:pt x="180027" y="102390"/>
                        <a:pt x="181742" y="101164"/>
                      </a:cubicBezTo>
                      <a:cubicBezTo>
                        <a:pt x="183773" y="99469"/>
                        <a:pt x="184282" y="96529"/>
                        <a:pt x="186695" y="95176"/>
                      </a:cubicBezTo>
                      <a:cubicBezTo>
                        <a:pt x="187774" y="97932"/>
                        <a:pt x="185298" y="99894"/>
                        <a:pt x="185044" y="102422"/>
                      </a:cubicBezTo>
                      <a:cubicBezTo>
                        <a:pt x="176154" y="128107"/>
                        <a:pt x="170249" y="154777"/>
                        <a:pt x="158628" y="179479"/>
                      </a:cubicBezTo>
                      <a:cubicBezTo>
                        <a:pt x="153421" y="193830"/>
                        <a:pt x="146944" y="207863"/>
                        <a:pt x="144975" y="223231"/>
                      </a:cubicBezTo>
                      <a:cubicBezTo>
                        <a:pt x="146373" y="239232"/>
                        <a:pt x="155834" y="235867"/>
                        <a:pt x="165359" y="231549"/>
                      </a:cubicBezTo>
                      <a:cubicBezTo>
                        <a:pt x="176979" y="226279"/>
                        <a:pt x="183329" y="214213"/>
                        <a:pt x="194696" y="208435"/>
                      </a:cubicBezTo>
                      <a:cubicBezTo>
                        <a:pt x="197299" y="207101"/>
                        <a:pt x="193807" y="206911"/>
                        <a:pt x="196156" y="207165"/>
                      </a:cubicBezTo>
                      <a:cubicBezTo>
                        <a:pt x="199648" y="207546"/>
                        <a:pt x="194632" y="209578"/>
                        <a:pt x="195839" y="211165"/>
                      </a:cubicBezTo>
                      <a:cubicBezTo>
                        <a:pt x="195902" y="213261"/>
                        <a:pt x="196473" y="215039"/>
                        <a:pt x="197426" y="216754"/>
                      </a:cubicBezTo>
                      <a:cubicBezTo>
                        <a:pt x="206316" y="221262"/>
                        <a:pt x="215270" y="230406"/>
                        <a:pt x="224097" y="216690"/>
                      </a:cubicBezTo>
                      <a:cubicBezTo>
                        <a:pt x="229938" y="197513"/>
                        <a:pt x="226319" y="178907"/>
                        <a:pt x="220731" y="160429"/>
                      </a:cubicBezTo>
                      <a:cubicBezTo>
                        <a:pt x="217683" y="137950"/>
                        <a:pt x="214190" y="115490"/>
                        <a:pt x="219461" y="88401"/>
                      </a:cubicBezTo>
                      <a:cubicBezTo>
                        <a:pt x="226446" y="124551"/>
                        <a:pt x="230447" y="129187"/>
                        <a:pt x="249242" y="125758"/>
                      </a:cubicBezTo>
                      <a:cubicBezTo>
                        <a:pt x="249497" y="120233"/>
                        <a:pt x="250448" y="114747"/>
                        <a:pt x="248226" y="109445"/>
                      </a:cubicBezTo>
                      <a:cubicBezTo>
                        <a:pt x="248036" y="107819"/>
                        <a:pt x="247909" y="106194"/>
                        <a:pt x="247782" y="104568"/>
                      </a:cubicBezTo>
                      <a:cubicBezTo>
                        <a:pt x="245813" y="97265"/>
                        <a:pt x="246067" y="89493"/>
                        <a:pt x="243210" y="82368"/>
                      </a:cubicBezTo>
                      <a:lnTo>
                        <a:pt x="243147" y="82178"/>
                      </a:lnTo>
                      <a:cubicBezTo>
                        <a:pt x="239781" y="76787"/>
                        <a:pt x="243336" y="69561"/>
                        <a:pt x="238511" y="64557"/>
                      </a:cubicBezTo>
                      <a:lnTo>
                        <a:pt x="238511" y="64563"/>
                      </a:lnTo>
                      <a:cubicBezTo>
                        <a:pt x="235717" y="53717"/>
                        <a:pt x="232986" y="42853"/>
                        <a:pt x="226255" y="33543"/>
                      </a:cubicBezTo>
                      <a:cubicBezTo>
                        <a:pt x="224350" y="23167"/>
                        <a:pt x="222382" y="12792"/>
                        <a:pt x="220477" y="2416"/>
                      </a:cubicBezTo>
                      <a:cubicBezTo>
                        <a:pt x="219080" y="663"/>
                        <a:pt x="217238" y="-93"/>
                        <a:pt x="215079" y="9"/>
                      </a:cubicBezTo>
                      <a:cubicBezTo>
                        <a:pt x="193616" y="16576"/>
                        <a:pt x="193616" y="16576"/>
                        <a:pt x="209682" y="37620"/>
                      </a:cubicBezTo>
                      <a:cubicBezTo>
                        <a:pt x="204792" y="32235"/>
                        <a:pt x="201299" y="25073"/>
                        <a:pt x="192981" y="23936"/>
                      </a:cubicBezTo>
                      <a:cubicBezTo>
                        <a:pt x="186886" y="22177"/>
                        <a:pt x="180789" y="21885"/>
                        <a:pt x="174693" y="23910"/>
                      </a:cubicBezTo>
                      <a:cubicBezTo>
                        <a:pt x="171709" y="24939"/>
                        <a:pt x="169360" y="26806"/>
                        <a:pt x="167709" y="29556"/>
                      </a:cubicBezTo>
                      <a:lnTo>
                        <a:pt x="167772" y="29206"/>
                      </a:lnTo>
                      <a:cubicBezTo>
                        <a:pt x="147706" y="45469"/>
                        <a:pt x="134624" y="67738"/>
                        <a:pt x="118178" y="87118"/>
                      </a:cubicBezTo>
                      <a:lnTo>
                        <a:pt x="118242" y="87036"/>
                      </a:lnTo>
                      <a:cubicBezTo>
                        <a:pt x="107066" y="90090"/>
                        <a:pt x="107384" y="105889"/>
                        <a:pt x="95191" y="107819"/>
                      </a:cubicBezTo>
                      <a:cubicBezTo>
                        <a:pt x="88461" y="110677"/>
                        <a:pt x="83952" y="116036"/>
                        <a:pt x="79634" y="121631"/>
                      </a:cubicBezTo>
                      <a:cubicBezTo>
                        <a:pt x="70363" y="138077"/>
                        <a:pt x="56711" y="151412"/>
                        <a:pt x="46614" y="167287"/>
                      </a:cubicBezTo>
                      <a:close/>
                    </a:path>
                  </a:pathLst>
                </a:custGeom>
                <a:solidFill>
                  <a:srgbClr val="B5D078"/>
                </a:solidFill>
                <a:ln w="6350"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xmlns="" id="{76786CB6-9F1D-8B2A-AECD-28CE70117F8E}"/>
                    </a:ext>
                  </a:extLst>
                </p:cNvPr>
                <p:cNvSpPr/>
                <p:nvPr/>
              </p:nvSpPr>
              <p:spPr>
                <a:xfrm>
                  <a:off x="7938528" y="6436030"/>
                  <a:ext cx="295946" cy="298784"/>
                </a:xfrm>
                <a:custGeom>
                  <a:avLst/>
                  <a:gdLst>
                    <a:gd name="connsiteX0" fmla="*/ 210871 w 295946"/>
                    <a:gd name="connsiteY0" fmla="*/ 266 h 298784"/>
                    <a:gd name="connsiteX1" fmla="*/ 205664 w 295946"/>
                    <a:gd name="connsiteY1" fmla="*/ 2997 h 298784"/>
                    <a:gd name="connsiteX2" fmla="*/ 203759 w 295946"/>
                    <a:gd name="connsiteY2" fmla="*/ 42875 h 298784"/>
                    <a:gd name="connsiteX3" fmla="*/ 187757 w 295946"/>
                    <a:gd name="connsiteY3" fmla="*/ 68401 h 298784"/>
                    <a:gd name="connsiteX4" fmla="*/ 183693 w 295946"/>
                    <a:gd name="connsiteY4" fmla="*/ 69799 h 298784"/>
                    <a:gd name="connsiteX5" fmla="*/ 126670 w 295946"/>
                    <a:gd name="connsiteY5" fmla="*/ 94310 h 298784"/>
                    <a:gd name="connsiteX6" fmla="*/ 86982 w 295946"/>
                    <a:gd name="connsiteY6" fmla="*/ 123964 h 298784"/>
                    <a:gd name="connsiteX7" fmla="*/ 44501 w 295946"/>
                    <a:gd name="connsiteY7" fmla="*/ 133489 h 298784"/>
                    <a:gd name="connsiteX8" fmla="*/ 33642 w 295946"/>
                    <a:gd name="connsiteY8" fmla="*/ 146888 h 298784"/>
                    <a:gd name="connsiteX9" fmla="*/ 24054 w 295946"/>
                    <a:gd name="connsiteY9" fmla="*/ 176289 h 298784"/>
                    <a:gd name="connsiteX10" fmla="*/ 4432 w 295946"/>
                    <a:gd name="connsiteY10" fmla="*/ 267538 h 298784"/>
                    <a:gd name="connsiteX11" fmla="*/ 5004 w 295946"/>
                    <a:gd name="connsiteY11" fmla="*/ 296684 h 298784"/>
                    <a:gd name="connsiteX12" fmla="*/ 31483 w 295946"/>
                    <a:gd name="connsiteY12" fmla="*/ 286143 h 298784"/>
                    <a:gd name="connsiteX13" fmla="*/ 199378 w 295946"/>
                    <a:gd name="connsiteY13" fmla="*/ 151079 h 298784"/>
                    <a:gd name="connsiteX14" fmla="*/ 272276 w 295946"/>
                    <a:gd name="connsiteY14" fmla="*/ 89420 h 298784"/>
                    <a:gd name="connsiteX15" fmla="*/ 283388 w 295946"/>
                    <a:gd name="connsiteY15" fmla="*/ 89801 h 298784"/>
                    <a:gd name="connsiteX16" fmla="*/ 295898 w 295946"/>
                    <a:gd name="connsiteY16" fmla="*/ 72974 h 298784"/>
                    <a:gd name="connsiteX17" fmla="*/ 295580 w 295946"/>
                    <a:gd name="connsiteY17" fmla="*/ 66497 h 298784"/>
                    <a:gd name="connsiteX18" fmla="*/ 273927 w 295946"/>
                    <a:gd name="connsiteY18" fmla="*/ 59829 h 298784"/>
                    <a:gd name="connsiteX19" fmla="*/ 244336 w 295946"/>
                    <a:gd name="connsiteY19" fmla="*/ 23507 h 298784"/>
                    <a:gd name="connsiteX20" fmla="*/ 229095 w 295946"/>
                    <a:gd name="connsiteY20" fmla="*/ 7442 h 298784"/>
                    <a:gd name="connsiteX21" fmla="*/ 210871 w 295946"/>
                    <a:gd name="connsiteY21" fmla="*/ 266 h 29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5946" h="298784">
                      <a:moveTo>
                        <a:pt x="210871" y="266"/>
                      </a:moveTo>
                      <a:cubicBezTo>
                        <a:pt x="208267" y="-559"/>
                        <a:pt x="206616" y="584"/>
                        <a:pt x="205664" y="2997"/>
                      </a:cubicBezTo>
                      <a:cubicBezTo>
                        <a:pt x="199124" y="16014"/>
                        <a:pt x="198679" y="28397"/>
                        <a:pt x="203759" y="42875"/>
                      </a:cubicBezTo>
                      <a:cubicBezTo>
                        <a:pt x="207696" y="54178"/>
                        <a:pt x="192329" y="59194"/>
                        <a:pt x="187757" y="68401"/>
                      </a:cubicBezTo>
                      <a:cubicBezTo>
                        <a:pt x="187313" y="69291"/>
                        <a:pt x="184455" y="68846"/>
                        <a:pt x="183693" y="69799"/>
                      </a:cubicBezTo>
                      <a:cubicBezTo>
                        <a:pt x="169152" y="88341"/>
                        <a:pt x="151753" y="100215"/>
                        <a:pt x="126670" y="94310"/>
                      </a:cubicBezTo>
                      <a:cubicBezTo>
                        <a:pt x="120383" y="113296"/>
                        <a:pt x="100190" y="114122"/>
                        <a:pt x="86982" y="123964"/>
                      </a:cubicBezTo>
                      <a:cubicBezTo>
                        <a:pt x="75235" y="132727"/>
                        <a:pt x="63805" y="147332"/>
                        <a:pt x="44501" y="133489"/>
                      </a:cubicBezTo>
                      <a:cubicBezTo>
                        <a:pt x="37579" y="128537"/>
                        <a:pt x="26721" y="137426"/>
                        <a:pt x="33642" y="146888"/>
                      </a:cubicBezTo>
                      <a:cubicBezTo>
                        <a:pt x="45644" y="163144"/>
                        <a:pt x="32690" y="168351"/>
                        <a:pt x="24054" y="176289"/>
                      </a:cubicBezTo>
                      <a:cubicBezTo>
                        <a:pt x="14529" y="206070"/>
                        <a:pt x="11481" y="237249"/>
                        <a:pt x="4432" y="267538"/>
                      </a:cubicBezTo>
                      <a:cubicBezTo>
                        <a:pt x="2146" y="277317"/>
                        <a:pt x="-4585" y="289890"/>
                        <a:pt x="5004" y="296684"/>
                      </a:cubicBezTo>
                      <a:cubicBezTo>
                        <a:pt x="15164" y="303860"/>
                        <a:pt x="22848" y="290715"/>
                        <a:pt x="31483" y="286143"/>
                      </a:cubicBezTo>
                      <a:cubicBezTo>
                        <a:pt x="87935" y="241757"/>
                        <a:pt x="144387" y="197307"/>
                        <a:pt x="199378" y="151079"/>
                      </a:cubicBezTo>
                      <a:cubicBezTo>
                        <a:pt x="223762" y="130632"/>
                        <a:pt x="249415" y="111645"/>
                        <a:pt x="272276" y="89420"/>
                      </a:cubicBezTo>
                      <a:cubicBezTo>
                        <a:pt x="277482" y="84276"/>
                        <a:pt x="279705" y="85991"/>
                        <a:pt x="283388" y="89801"/>
                      </a:cubicBezTo>
                      <a:cubicBezTo>
                        <a:pt x="293040" y="88151"/>
                        <a:pt x="294945" y="80975"/>
                        <a:pt x="295898" y="72974"/>
                      </a:cubicBezTo>
                      <a:cubicBezTo>
                        <a:pt x="296025" y="70751"/>
                        <a:pt x="295898" y="68592"/>
                        <a:pt x="295580" y="66497"/>
                      </a:cubicBezTo>
                      <a:cubicBezTo>
                        <a:pt x="293294" y="52400"/>
                        <a:pt x="282753" y="58623"/>
                        <a:pt x="273927" y="59829"/>
                      </a:cubicBezTo>
                      <a:cubicBezTo>
                        <a:pt x="279705" y="33540"/>
                        <a:pt x="257290" y="32016"/>
                        <a:pt x="244336" y="23507"/>
                      </a:cubicBezTo>
                      <a:cubicBezTo>
                        <a:pt x="237604" y="19062"/>
                        <a:pt x="228143" y="21348"/>
                        <a:pt x="229095" y="7442"/>
                      </a:cubicBezTo>
                      <a:cubicBezTo>
                        <a:pt x="229667" y="-1448"/>
                        <a:pt x="217856" y="1092"/>
                        <a:pt x="210871" y="266"/>
                      </a:cubicBezTo>
                      <a:close/>
                    </a:path>
                  </a:pathLst>
                </a:custGeom>
                <a:solidFill>
                  <a:srgbClr val="AECA6A"/>
                </a:solidFill>
                <a:ln w="6350"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xmlns="" id="{87AD1323-D86D-B47A-9B00-9F4FC37BD1E7}"/>
                    </a:ext>
                  </a:extLst>
                </p:cNvPr>
                <p:cNvSpPr/>
                <p:nvPr/>
              </p:nvSpPr>
              <p:spPr>
                <a:xfrm>
                  <a:off x="8098779" y="6506653"/>
                  <a:ext cx="188669" cy="237573"/>
                </a:xfrm>
                <a:custGeom>
                  <a:avLst/>
                  <a:gdLst>
                    <a:gd name="connsiteX0" fmla="*/ 130693 w 188669"/>
                    <a:gd name="connsiteY0" fmla="*/ 2 h 237573"/>
                    <a:gd name="connsiteX1" fmla="*/ 121423 w 188669"/>
                    <a:gd name="connsiteY1" fmla="*/ 17908 h 237573"/>
                    <a:gd name="connsiteX2" fmla="*/ 83513 w 188669"/>
                    <a:gd name="connsiteY2" fmla="*/ 50230 h 237573"/>
                    <a:gd name="connsiteX3" fmla="*/ 10234 w 188669"/>
                    <a:gd name="connsiteY3" fmla="*/ 111825 h 237573"/>
                    <a:gd name="connsiteX4" fmla="*/ 455 w 188669"/>
                    <a:gd name="connsiteY4" fmla="*/ 130303 h 237573"/>
                    <a:gd name="connsiteX5" fmla="*/ 19568 w 188669"/>
                    <a:gd name="connsiteY5" fmla="*/ 129415 h 237573"/>
                    <a:gd name="connsiteX6" fmla="*/ 6614 w 188669"/>
                    <a:gd name="connsiteY6" fmla="*/ 151068 h 237573"/>
                    <a:gd name="connsiteX7" fmla="*/ 40142 w 188669"/>
                    <a:gd name="connsiteY7" fmla="*/ 147576 h 237573"/>
                    <a:gd name="connsiteX8" fmla="*/ 25538 w 188669"/>
                    <a:gd name="connsiteY8" fmla="*/ 167832 h 237573"/>
                    <a:gd name="connsiteX9" fmla="*/ 11187 w 188669"/>
                    <a:gd name="connsiteY9" fmla="*/ 206313 h 237573"/>
                    <a:gd name="connsiteX10" fmla="*/ 20839 w 188669"/>
                    <a:gd name="connsiteY10" fmla="*/ 219013 h 237573"/>
                    <a:gd name="connsiteX11" fmla="*/ 61860 w 188669"/>
                    <a:gd name="connsiteY11" fmla="*/ 228093 h 237573"/>
                    <a:gd name="connsiteX12" fmla="*/ 72591 w 188669"/>
                    <a:gd name="connsiteY12" fmla="*/ 237555 h 237573"/>
                    <a:gd name="connsiteX13" fmla="*/ 97356 w 188669"/>
                    <a:gd name="connsiteY13" fmla="*/ 191200 h 237573"/>
                    <a:gd name="connsiteX14" fmla="*/ 98372 w 188669"/>
                    <a:gd name="connsiteY14" fmla="*/ 189866 h 237573"/>
                    <a:gd name="connsiteX15" fmla="*/ 108151 w 188669"/>
                    <a:gd name="connsiteY15" fmla="*/ 170118 h 237573"/>
                    <a:gd name="connsiteX16" fmla="*/ 142758 w 188669"/>
                    <a:gd name="connsiteY16" fmla="*/ 119318 h 237573"/>
                    <a:gd name="connsiteX17" fmla="*/ 145172 w 188669"/>
                    <a:gd name="connsiteY17" fmla="*/ 164784 h 237573"/>
                    <a:gd name="connsiteX18" fmla="*/ 151394 w 188669"/>
                    <a:gd name="connsiteY18" fmla="*/ 171642 h 237573"/>
                    <a:gd name="connsiteX19" fmla="*/ 157300 w 188669"/>
                    <a:gd name="connsiteY19" fmla="*/ 169737 h 237573"/>
                    <a:gd name="connsiteX20" fmla="*/ 157300 w 188669"/>
                    <a:gd name="connsiteY20" fmla="*/ 169737 h 237573"/>
                    <a:gd name="connsiteX21" fmla="*/ 165936 w 188669"/>
                    <a:gd name="connsiteY21" fmla="*/ 138114 h 237573"/>
                    <a:gd name="connsiteX22" fmla="*/ 165745 w 188669"/>
                    <a:gd name="connsiteY22" fmla="*/ 138368 h 237573"/>
                    <a:gd name="connsiteX23" fmla="*/ 175143 w 188669"/>
                    <a:gd name="connsiteY23" fmla="*/ 112333 h 237573"/>
                    <a:gd name="connsiteX24" fmla="*/ 179335 w 188669"/>
                    <a:gd name="connsiteY24" fmla="*/ 111190 h 237573"/>
                    <a:gd name="connsiteX25" fmla="*/ 179144 w 188669"/>
                    <a:gd name="connsiteY25" fmla="*/ 111444 h 237573"/>
                    <a:gd name="connsiteX26" fmla="*/ 179335 w 188669"/>
                    <a:gd name="connsiteY26" fmla="*/ 102808 h 237573"/>
                    <a:gd name="connsiteX27" fmla="*/ 186319 w 188669"/>
                    <a:gd name="connsiteY27" fmla="*/ 77535 h 237573"/>
                    <a:gd name="connsiteX28" fmla="*/ 183399 w 188669"/>
                    <a:gd name="connsiteY28" fmla="*/ 53088 h 237573"/>
                    <a:gd name="connsiteX29" fmla="*/ 160539 w 188669"/>
                    <a:gd name="connsiteY29" fmla="*/ 59755 h 237573"/>
                    <a:gd name="connsiteX30" fmla="*/ 149489 w 188669"/>
                    <a:gd name="connsiteY30" fmla="*/ 18353 h 237573"/>
                    <a:gd name="connsiteX31" fmla="*/ 130693 w 188669"/>
                    <a:gd name="connsiteY31" fmla="*/ 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8669" h="237573">
                      <a:moveTo>
                        <a:pt x="130693" y="2"/>
                      </a:moveTo>
                      <a:cubicBezTo>
                        <a:pt x="130884" y="7685"/>
                        <a:pt x="129804" y="14670"/>
                        <a:pt x="121423" y="17908"/>
                      </a:cubicBezTo>
                      <a:cubicBezTo>
                        <a:pt x="104404" y="23433"/>
                        <a:pt x="97165" y="40451"/>
                        <a:pt x="83513" y="50230"/>
                      </a:cubicBezTo>
                      <a:cubicBezTo>
                        <a:pt x="57541" y="68835"/>
                        <a:pt x="35063" y="91759"/>
                        <a:pt x="10234" y="111825"/>
                      </a:cubicBezTo>
                      <a:cubicBezTo>
                        <a:pt x="4582" y="116397"/>
                        <a:pt x="-1768" y="121286"/>
                        <a:pt x="455" y="130303"/>
                      </a:cubicBezTo>
                      <a:cubicBezTo>
                        <a:pt x="7059" y="136336"/>
                        <a:pt x="13409" y="137161"/>
                        <a:pt x="19568" y="129415"/>
                      </a:cubicBezTo>
                      <a:cubicBezTo>
                        <a:pt x="16013" y="137289"/>
                        <a:pt x="-2148" y="139066"/>
                        <a:pt x="6614" y="151068"/>
                      </a:cubicBezTo>
                      <a:cubicBezTo>
                        <a:pt x="17790" y="166498"/>
                        <a:pt x="27951" y="144210"/>
                        <a:pt x="40142" y="147576"/>
                      </a:cubicBezTo>
                      <a:cubicBezTo>
                        <a:pt x="39952" y="157545"/>
                        <a:pt x="31951" y="162371"/>
                        <a:pt x="25538" y="167832"/>
                      </a:cubicBezTo>
                      <a:cubicBezTo>
                        <a:pt x="13473" y="178119"/>
                        <a:pt x="12329" y="192279"/>
                        <a:pt x="11187" y="206313"/>
                      </a:cubicBezTo>
                      <a:cubicBezTo>
                        <a:pt x="10615" y="212663"/>
                        <a:pt x="13663" y="218505"/>
                        <a:pt x="20839" y="219013"/>
                      </a:cubicBezTo>
                      <a:cubicBezTo>
                        <a:pt x="35189" y="219902"/>
                        <a:pt x="52207" y="223267"/>
                        <a:pt x="61860" y="228093"/>
                      </a:cubicBezTo>
                      <a:cubicBezTo>
                        <a:pt x="64400" y="232411"/>
                        <a:pt x="65924" y="237936"/>
                        <a:pt x="72591" y="237555"/>
                      </a:cubicBezTo>
                      <a:cubicBezTo>
                        <a:pt x="85418" y="224474"/>
                        <a:pt x="103769" y="213933"/>
                        <a:pt x="97356" y="191200"/>
                      </a:cubicBezTo>
                      <a:cubicBezTo>
                        <a:pt x="96403" y="187644"/>
                        <a:pt x="98689" y="190502"/>
                        <a:pt x="98372" y="189866"/>
                      </a:cubicBezTo>
                      <a:cubicBezTo>
                        <a:pt x="117613" y="191136"/>
                        <a:pt x="106055" y="177293"/>
                        <a:pt x="108151" y="170118"/>
                      </a:cubicBezTo>
                      <a:cubicBezTo>
                        <a:pt x="112342" y="149798"/>
                        <a:pt x="131710" y="140844"/>
                        <a:pt x="142758" y="119318"/>
                      </a:cubicBezTo>
                      <a:cubicBezTo>
                        <a:pt x="142251" y="138178"/>
                        <a:pt x="145362" y="151322"/>
                        <a:pt x="145172" y="164784"/>
                      </a:cubicBezTo>
                      <a:cubicBezTo>
                        <a:pt x="146124" y="168086"/>
                        <a:pt x="148029" y="170499"/>
                        <a:pt x="151394" y="171642"/>
                      </a:cubicBezTo>
                      <a:cubicBezTo>
                        <a:pt x="153617" y="171896"/>
                        <a:pt x="155649" y="171261"/>
                        <a:pt x="157300" y="169737"/>
                      </a:cubicBezTo>
                      <a:lnTo>
                        <a:pt x="157300" y="169737"/>
                      </a:lnTo>
                      <a:cubicBezTo>
                        <a:pt x="163777" y="160148"/>
                        <a:pt x="162698" y="148528"/>
                        <a:pt x="165936" y="138114"/>
                      </a:cubicBezTo>
                      <a:lnTo>
                        <a:pt x="165745" y="138368"/>
                      </a:lnTo>
                      <a:cubicBezTo>
                        <a:pt x="171588" y="130621"/>
                        <a:pt x="171079" y="120715"/>
                        <a:pt x="175143" y="112333"/>
                      </a:cubicBezTo>
                      <a:cubicBezTo>
                        <a:pt x="176477" y="111698"/>
                        <a:pt x="177874" y="111317"/>
                        <a:pt x="179335" y="111190"/>
                      </a:cubicBezTo>
                      <a:lnTo>
                        <a:pt x="179144" y="111444"/>
                      </a:lnTo>
                      <a:cubicBezTo>
                        <a:pt x="179207" y="108586"/>
                        <a:pt x="179271" y="105729"/>
                        <a:pt x="179335" y="102808"/>
                      </a:cubicBezTo>
                      <a:cubicBezTo>
                        <a:pt x="183272" y="94807"/>
                        <a:pt x="185303" y="86298"/>
                        <a:pt x="186319" y="77535"/>
                      </a:cubicBezTo>
                      <a:cubicBezTo>
                        <a:pt x="188352" y="69026"/>
                        <a:pt x="191527" y="60009"/>
                        <a:pt x="183399" y="53088"/>
                      </a:cubicBezTo>
                      <a:cubicBezTo>
                        <a:pt x="176223" y="46928"/>
                        <a:pt x="170699" y="54294"/>
                        <a:pt x="160539" y="59755"/>
                      </a:cubicBezTo>
                      <a:cubicBezTo>
                        <a:pt x="175905" y="37340"/>
                        <a:pt x="173556" y="24258"/>
                        <a:pt x="149489" y="18353"/>
                      </a:cubicBezTo>
                      <a:cubicBezTo>
                        <a:pt x="140917" y="16257"/>
                        <a:pt x="143330" y="-189"/>
                        <a:pt x="130693" y="2"/>
                      </a:cubicBezTo>
                      <a:close/>
                    </a:path>
                  </a:pathLst>
                </a:custGeom>
                <a:solidFill>
                  <a:srgbClr val="B2CD71"/>
                </a:solidFill>
                <a:ln w="6350"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xmlns="" id="{877970E1-4D69-50B6-CE81-05D24BB1938B}"/>
                    </a:ext>
                  </a:extLst>
                </p:cNvPr>
                <p:cNvSpPr/>
                <p:nvPr/>
              </p:nvSpPr>
              <p:spPr>
                <a:xfrm>
                  <a:off x="7861026" y="6778098"/>
                  <a:ext cx="240600" cy="164566"/>
                </a:xfrm>
                <a:custGeom>
                  <a:avLst/>
                  <a:gdLst>
                    <a:gd name="connsiteX0" fmla="*/ 180994 w 240600"/>
                    <a:gd name="connsiteY0" fmla="*/ 161880 h 164566"/>
                    <a:gd name="connsiteX1" fmla="*/ 190329 w 240600"/>
                    <a:gd name="connsiteY1" fmla="*/ 157308 h 164566"/>
                    <a:gd name="connsiteX2" fmla="*/ 212109 w 240600"/>
                    <a:gd name="connsiteY2" fmla="*/ 139337 h 164566"/>
                    <a:gd name="connsiteX3" fmla="*/ 212109 w 240600"/>
                    <a:gd name="connsiteY3" fmla="*/ 139274 h 164566"/>
                    <a:gd name="connsiteX4" fmla="*/ 229953 w 240600"/>
                    <a:gd name="connsiteY4" fmla="*/ 126447 h 164566"/>
                    <a:gd name="connsiteX5" fmla="*/ 235033 w 240600"/>
                    <a:gd name="connsiteY5" fmla="*/ 121621 h 164566"/>
                    <a:gd name="connsiteX6" fmla="*/ 240494 w 240600"/>
                    <a:gd name="connsiteY6" fmla="*/ 111017 h 164566"/>
                    <a:gd name="connsiteX7" fmla="*/ 210585 w 240600"/>
                    <a:gd name="connsiteY7" fmla="*/ 90252 h 164566"/>
                    <a:gd name="connsiteX8" fmla="*/ 202330 w 240600"/>
                    <a:gd name="connsiteY8" fmla="*/ 69551 h 164566"/>
                    <a:gd name="connsiteX9" fmla="*/ 200616 w 240600"/>
                    <a:gd name="connsiteY9" fmla="*/ 67519 h 164566"/>
                    <a:gd name="connsiteX10" fmla="*/ 184424 w 240600"/>
                    <a:gd name="connsiteY10" fmla="*/ 46310 h 164566"/>
                    <a:gd name="connsiteX11" fmla="*/ 154070 w 240600"/>
                    <a:gd name="connsiteY11" fmla="*/ 46183 h 164566"/>
                    <a:gd name="connsiteX12" fmla="*/ 115970 w 240600"/>
                    <a:gd name="connsiteY12" fmla="*/ 51581 h 164566"/>
                    <a:gd name="connsiteX13" fmla="*/ 139910 w 240600"/>
                    <a:gd name="connsiteY13" fmla="*/ 47072 h 164566"/>
                    <a:gd name="connsiteX14" fmla="*/ 173247 w 240600"/>
                    <a:gd name="connsiteY14" fmla="*/ 24593 h 164566"/>
                    <a:gd name="connsiteX15" fmla="*/ 83078 w 240600"/>
                    <a:gd name="connsiteY15" fmla="*/ 2685 h 164566"/>
                    <a:gd name="connsiteX16" fmla="*/ 76283 w 240600"/>
                    <a:gd name="connsiteY16" fmla="*/ 908 h 164566"/>
                    <a:gd name="connsiteX17" fmla="*/ 52217 w 240600"/>
                    <a:gd name="connsiteY17" fmla="*/ 2178 h 164566"/>
                    <a:gd name="connsiteX18" fmla="*/ 16276 w 240600"/>
                    <a:gd name="connsiteY18" fmla="*/ 36341 h 164566"/>
                    <a:gd name="connsiteX19" fmla="*/ 5607 w 240600"/>
                    <a:gd name="connsiteY19" fmla="*/ 78568 h 164566"/>
                    <a:gd name="connsiteX20" fmla="*/ 5417 w 240600"/>
                    <a:gd name="connsiteY20" fmla="*/ 90950 h 164566"/>
                    <a:gd name="connsiteX21" fmla="*/ 19 w 240600"/>
                    <a:gd name="connsiteY21" fmla="*/ 129432 h 164566"/>
                    <a:gd name="connsiteX22" fmla="*/ 1353 w 240600"/>
                    <a:gd name="connsiteY22" fmla="*/ 135528 h 164566"/>
                    <a:gd name="connsiteX23" fmla="*/ 72537 w 240600"/>
                    <a:gd name="connsiteY23" fmla="*/ 112541 h 164566"/>
                    <a:gd name="connsiteX24" fmla="*/ 66885 w 240600"/>
                    <a:gd name="connsiteY24" fmla="*/ 93998 h 164566"/>
                    <a:gd name="connsiteX25" fmla="*/ 102635 w 240600"/>
                    <a:gd name="connsiteY25" fmla="*/ 83711 h 164566"/>
                    <a:gd name="connsiteX26" fmla="*/ 110065 w 240600"/>
                    <a:gd name="connsiteY26" fmla="*/ 86886 h 164566"/>
                    <a:gd name="connsiteX27" fmla="*/ 130830 w 240600"/>
                    <a:gd name="connsiteY27" fmla="*/ 77870 h 164566"/>
                    <a:gd name="connsiteX28" fmla="*/ 127019 w 240600"/>
                    <a:gd name="connsiteY28" fmla="*/ 113620 h 164566"/>
                    <a:gd name="connsiteX29" fmla="*/ 135084 w 240600"/>
                    <a:gd name="connsiteY29" fmla="*/ 141687 h 164566"/>
                    <a:gd name="connsiteX30" fmla="*/ 145117 w 240600"/>
                    <a:gd name="connsiteY30" fmla="*/ 138131 h 164566"/>
                    <a:gd name="connsiteX31" fmla="*/ 164294 w 240600"/>
                    <a:gd name="connsiteY31" fmla="*/ 120415 h 164566"/>
                    <a:gd name="connsiteX32" fmla="*/ 156483 w 240600"/>
                    <a:gd name="connsiteY32" fmla="*/ 133178 h 164566"/>
                    <a:gd name="connsiteX33" fmla="*/ 145244 w 240600"/>
                    <a:gd name="connsiteY33" fmla="*/ 152990 h 164566"/>
                    <a:gd name="connsiteX34" fmla="*/ 174517 w 240600"/>
                    <a:gd name="connsiteY34" fmla="*/ 163277 h 164566"/>
                    <a:gd name="connsiteX35" fmla="*/ 180994 w 240600"/>
                    <a:gd name="connsiteY35" fmla="*/ 161880 h 16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0600" h="164566">
                      <a:moveTo>
                        <a:pt x="180994" y="161880"/>
                      </a:moveTo>
                      <a:cubicBezTo>
                        <a:pt x="184106" y="160356"/>
                        <a:pt x="187217" y="158832"/>
                        <a:pt x="190329" y="157308"/>
                      </a:cubicBezTo>
                      <a:cubicBezTo>
                        <a:pt x="199537" y="153625"/>
                        <a:pt x="208363" y="149561"/>
                        <a:pt x="212109" y="139337"/>
                      </a:cubicBezTo>
                      <a:lnTo>
                        <a:pt x="212109" y="139274"/>
                      </a:lnTo>
                      <a:cubicBezTo>
                        <a:pt x="217952" y="134829"/>
                        <a:pt x="226206" y="133813"/>
                        <a:pt x="229953" y="126447"/>
                      </a:cubicBezTo>
                      <a:cubicBezTo>
                        <a:pt x="231667" y="124859"/>
                        <a:pt x="233318" y="123272"/>
                        <a:pt x="235033" y="121621"/>
                      </a:cubicBezTo>
                      <a:cubicBezTo>
                        <a:pt x="239351" y="119335"/>
                        <a:pt x="241066" y="115779"/>
                        <a:pt x="240494" y="111017"/>
                      </a:cubicBezTo>
                      <a:cubicBezTo>
                        <a:pt x="235160" y="96920"/>
                        <a:pt x="229953" y="82505"/>
                        <a:pt x="210585" y="90252"/>
                      </a:cubicBezTo>
                      <a:cubicBezTo>
                        <a:pt x="217761" y="76282"/>
                        <a:pt x="217825" y="76219"/>
                        <a:pt x="202330" y="69551"/>
                      </a:cubicBezTo>
                      <a:cubicBezTo>
                        <a:pt x="200997" y="68980"/>
                        <a:pt x="200044" y="69932"/>
                        <a:pt x="200616" y="67519"/>
                      </a:cubicBezTo>
                      <a:cubicBezTo>
                        <a:pt x="204045" y="53740"/>
                        <a:pt x="195727" y="48279"/>
                        <a:pt x="184424" y="46310"/>
                      </a:cubicBezTo>
                      <a:cubicBezTo>
                        <a:pt x="174454" y="44595"/>
                        <a:pt x="164739" y="41294"/>
                        <a:pt x="154070" y="46183"/>
                      </a:cubicBezTo>
                      <a:cubicBezTo>
                        <a:pt x="141243" y="52088"/>
                        <a:pt x="124353" y="41103"/>
                        <a:pt x="115970" y="51581"/>
                      </a:cubicBezTo>
                      <a:cubicBezTo>
                        <a:pt x="120479" y="47390"/>
                        <a:pt x="129687" y="47580"/>
                        <a:pt x="139910" y="47072"/>
                      </a:cubicBezTo>
                      <a:cubicBezTo>
                        <a:pt x="154388" y="46373"/>
                        <a:pt x="172549" y="47326"/>
                        <a:pt x="173247" y="24593"/>
                      </a:cubicBezTo>
                      <a:cubicBezTo>
                        <a:pt x="145371" y="8083"/>
                        <a:pt x="114192" y="5480"/>
                        <a:pt x="83078" y="2685"/>
                      </a:cubicBezTo>
                      <a:cubicBezTo>
                        <a:pt x="80855" y="1860"/>
                        <a:pt x="78632" y="1352"/>
                        <a:pt x="76283" y="908"/>
                      </a:cubicBezTo>
                      <a:cubicBezTo>
                        <a:pt x="68218" y="-299"/>
                        <a:pt x="60154" y="-680"/>
                        <a:pt x="52217" y="2178"/>
                      </a:cubicBezTo>
                      <a:cubicBezTo>
                        <a:pt x="39072" y="12337"/>
                        <a:pt x="24530" y="21037"/>
                        <a:pt x="16276" y="36341"/>
                      </a:cubicBezTo>
                      <a:cubicBezTo>
                        <a:pt x="14815" y="50819"/>
                        <a:pt x="27325" y="68662"/>
                        <a:pt x="5607" y="78568"/>
                      </a:cubicBezTo>
                      <a:cubicBezTo>
                        <a:pt x="2179" y="80156"/>
                        <a:pt x="3131" y="86950"/>
                        <a:pt x="5417" y="90950"/>
                      </a:cubicBezTo>
                      <a:cubicBezTo>
                        <a:pt x="13672" y="105301"/>
                        <a:pt x="9100" y="117620"/>
                        <a:pt x="19" y="129432"/>
                      </a:cubicBezTo>
                      <a:cubicBezTo>
                        <a:pt x="-108" y="131591"/>
                        <a:pt x="401" y="133622"/>
                        <a:pt x="1353" y="135528"/>
                      </a:cubicBezTo>
                      <a:cubicBezTo>
                        <a:pt x="28467" y="143846"/>
                        <a:pt x="62884" y="132225"/>
                        <a:pt x="72537" y="112541"/>
                      </a:cubicBezTo>
                      <a:cubicBezTo>
                        <a:pt x="76664" y="104032"/>
                        <a:pt x="75712" y="98697"/>
                        <a:pt x="66885" y="93998"/>
                      </a:cubicBezTo>
                      <a:cubicBezTo>
                        <a:pt x="78887" y="88919"/>
                        <a:pt x="96158" y="105301"/>
                        <a:pt x="102635" y="83711"/>
                      </a:cubicBezTo>
                      <a:cubicBezTo>
                        <a:pt x="103397" y="81171"/>
                        <a:pt x="107398" y="85934"/>
                        <a:pt x="110065" y="86886"/>
                      </a:cubicBezTo>
                      <a:cubicBezTo>
                        <a:pt x="119780" y="90506"/>
                        <a:pt x="127401" y="89871"/>
                        <a:pt x="130830" y="77870"/>
                      </a:cubicBezTo>
                      <a:cubicBezTo>
                        <a:pt x="136544" y="91014"/>
                        <a:pt x="134767" y="103079"/>
                        <a:pt x="127019" y="113620"/>
                      </a:cubicBezTo>
                      <a:cubicBezTo>
                        <a:pt x="117050" y="127082"/>
                        <a:pt x="128607" y="133876"/>
                        <a:pt x="135084" y="141687"/>
                      </a:cubicBezTo>
                      <a:cubicBezTo>
                        <a:pt x="139275" y="146831"/>
                        <a:pt x="142831" y="141941"/>
                        <a:pt x="145117" y="138131"/>
                      </a:cubicBezTo>
                      <a:cubicBezTo>
                        <a:pt x="149689" y="130384"/>
                        <a:pt x="154769" y="123208"/>
                        <a:pt x="164294" y="120415"/>
                      </a:cubicBezTo>
                      <a:cubicBezTo>
                        <a:pt x="159405" y="123399"/>
                        <a:pt x="160040" y="129558"/>
                        <a:pt x="156483" y="133178"/>
                      </a:cubicBezTo>
                      <a:cubicBezTo>
                        <a:pt x="150832" y="138893"/>
                        <a:pt x="137560" y="141496"/>
                        <a:pt x="145244" y="152990"/>
                      </a:cubicBezTo>
                      <a:cubicBezTo>
                        <a:pt x="151657" y="162515"/>
                        <a:pt x="162262" y="166960"/>
                        <a:pt x="174517" y="163277"/>
                      </a:cubicBezTo>
                      <a:cubicBezTo>
                        <a:pt x="176677" y="162642"/>
                        <a:pt x="178708" y="161944"/>
                        <a:pt x="180994" y="161880"/>
                      </a:cubicBezTo>
                      <a:close/>
                    </a:path>
                  </a:pathLst>
                </a:custGeom>
                <a:solidFill>
                  <a:srgbClr val="B4CF76"/>
                </a:solidFill>
                <a:ln w="6350"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xmlns="" id="{BE721FC7-3808-AC33-7666-280ACF17E218}"/>
                    </a:ext>
                  </a:extLst>
                </p:cNvPr>
                <p:cNvSpPr/>
                <p:nvPr/>
              </p:nvSpPr>
              <p:spPr>
                <a:xfrm>
                  <a:off x="7872476" y="6439027"/>
                  <a:ext cx="285031" cy="208364"/>
                </a:xfrm>
                <a:custGeom>
                  <a:avLst/>
                  <a:gdLst>
                    <a:gd name="connsiteX0" fmla="*/ 92837 w 285031"/>
                    <a:gd name="connsiteY0" fmla="*/ 170624 h 208364"/>
                    <a:gd name="connsiteX1" fmla="*/ 113538 w 285031"/>
                    <a:gd name="connsiteY1" fmla="*/ 162941 h 208364"/>
                    <a:gd name="connsiteX2" fmla="*/ 106426 w 285031"/>
                    <a:gd name="connsiteY2" fmla="*/ 146685 h 208364"/>
                    <a:gd name="connsiteX3" fmla="*/ 104330 w 285031"/>
                    <a:gd name="connsiteY3" fmla="*/ 134303 h 208364"/>
                    <a:gd name="connsiteX4" fmla="*/ 116332 w 285031"/>
                    <a:gd name="connsiteY4" fmla="*/ 139700 h 208364"/>
                    <a:gd name="connsiteX5" fmla="*/ 134620 w 285031"/>
                    <a:gd name="connsiteY5" fmla="*/ 141605 h 208364"/>
                    <a:gd name="connsiteX6" fmla="*/ 189357 w 285031"/>
                    <a:gd name="connsiteY6" fmla="*/ 110617 h 208364"/>
                    <a:gd name="connsiteX7" fmla="*/ 191008 w 285031"/>
                    <a:gd name="connsiteY7" fmla="*/ 95123 h 208364"/>
                    <a:gd name="connsiteX8" fmla="*/ 227013 w 285031"/>
                    <a:gd name="connsiteY8" fmla="*/ 96203 h 208364"/>
                    <a:gd name="connsiteX9" fmla="*/ 242824 w 285031"/>
                    <a:gd name="connsiteY9" fmla="*/ 80137 h 208364"/>
                    <a:gd name="connsiteX10" fmla="*/ 243777 w 285031"/>
                    <a:gd name="connsiteY10" fmla="*/ 74104 h 208364"/>
                    <a:gd name="connsiteX11" fmla="*/ 276923 w 285031"/>
                    <a:gd name="connsiteY11" fmla="*/ 50292 h 208364"/>
                    <a:gd name="connsiteX12" fmla="*/ 284417 w 285031"/>
                    <a:gd name="connsiteY12" fmla="*/ 42291 h 208364"/>
                    <a:gd name="connsiteX13" fmla="*/ 271717 w 285031"/>
                    <a:gd name="connsiteY13" fmla="*/ 0 h 208364"/>
                    <a:gd name="connsiteX14" fmla="*/ 264414 w 285031"/>
                    <a:gd name="connsiteY14" fmla="*/ 1270 h 208364"/>
                    <a:gd name="connsiteX15" fmla="*/ 240792 w 285031"/>
                    <a:gd name="connsiteY15" fmla="*/ 9652 h 208364"/>
                    <a:gd name="connsiteX16" fmla="*/ 240792 w 285031"/>
                    <a:gd name="connsiteY16" fmla="*/ 9715 h 208364"/>
                    <a:gd name="connsiteX17" fmla="*/ 238696 w 285031"/>
                    <a:gd name="connsiteY17" fmla="*/ 15176 h 208364"/>
                    <a:gd name="connsiteX18" fmla="*/ 247332 w 285031"/>
                    <a:gd name="connsiteY18" fmla="*/ 25336 h 208364"/>
                    <a:gd name="connsiteX19" fmla="*/ 207518 w 285031"/>
                    <a:gd name="connsiteY19" fmla="*/ 21018 h 208364"/>
                    <a:gd name="connsiteX20" fmla="*/ 186118 w 285031"/>
                    <a:gd name="connsiteY20" fmla="*/ 30924 h 208364"/>
                    <a:gd name="connsiteX21" fmla="*/ 188531 w 285031"/>
                    <a:gd name="connsiteY21" fmla="*/ 34544 h 208364"/>
                    <a:gd name="connsiteX22" fmla="*/ 200152 w 285031"/>
                    <a:gd name="connsiteY22" fmla="*/ 43243 h 208364"/>
                    <a:gd name="connsiteX23" fmla="*/ 183070 w 285031"/>
                    <a:gd name="connsiteY23" fmla="*/ 64071 h 208364"/>
                    <a:gd name="connsiteX24" fmla="*/ 161925 w 285031"/>
                    <a:gd name="connsiteY24" fmla="*/ 77153 h 208364"/>
                    <a:gd name="connsiteX25" fmla="*/ 136334 w 285031"/>
                    <a:gd name="connsiteY25" fmla="*/ 78105 h 208364"/>
                    <a:gd name="connsiteX26" fmla="*/ 121031 w 285031"/>
                    <a:gd name="connsiteY26" fmla="*/ 81090 h 208364"/>
                    <a:gd name="connsiteX27" fmla="*/ 93917 w 285031"/>
                    <a:gd name="connsiteY27" fmla="*/ 93980 h 208364"/>
                    <a:gd name="connsiteX28" fmla="*/ 120142 w 285031"/>
                    <a:gd name="connsiteY28" fmla="*/ 78042 h 208364"/>
                    <a:gd name="connsiteX29" fmla="*/ 104267 w 285031"/>
                    <a:gd name="connsiteY29" fmla="*/ 61532 h 208364"/>
                    <a:gd name="connsiteX30" fmla="*/ 80772 w 285031"/>
                    <a:gd name="connsiteY30" fmla="*/ 67119 h 208364"/>
                    <a:gd name="connsiteX31" fmla="*/ 75311 w 285031"/>
                    <a:gd name="connsiteY31" fmla="*/ 69469 h 208364"/>
                    <a:gd name="connsiteX32" fmla="*/ 62103 w 285031"/>
                    <a:gd name="connsiteY32" fmla="*/ 80835 h 208364"/>
                    <a:gd name="connsiteX33" fmla="*/ 61976 w 285031"/>
                    <a:gd name="connsiteY33" fmla="*/ 80899 h 208364"/>
                    <a:gd name="connsiteX34" fmla="*/ 48323 w 285031"/>
                    <a:gd name="connsiteY34" fmla="*/ 84899 h 208364"/>
                    <a:gd name="connsiteX35" fmla="*/ 43307 w 285031"/>
                    <a:gd name="connsiteY35" fmla="*/ 87693 h 208364"/>
                    <a:gd name="connsiteX36" fmla="*/ 31623 w 285031"/>
                    <a:gd name="connsiteY36" fmla="*/ 99695 h 208364"/>
                    <a:gd name="connsiteX37" fmla="*/ 31559 w 285031"/>
                    <a:gd name="connsiteY37" fmla="*/ 99504 h 208364"/>
                    <a:gd name="connsiteX38" fmla="*/ 18224 w 285031"/>
                    <a:gd name="connsiteY38" fmla="*/ 109601 h 208364"/>
                    <a:gd name="connsiteX39" fmla="*/ 9525 w 285031"/>
                    <a:gd name="connsiteY39" fmla="*/ 117157 h 208364"/>
                    <a:gd name="connsiteX40" fmla="*/ 0 w 285031"/>
                    <a:gd name="connsiteY40" fmla="*/ 125222 h 208364"/>
                    <a:gd name="connsiteX41" fmla="*/ 11620 w 285031"/>
                    <a:gd name="connsiteY41" fmla="*/ 196596 h 208364"/>
                    <a:gd name="connsiteX42" fmla="*/ 46165 w 285031"/>
                    <a:gd name="connsiteY42" fmla="*/ 202819 h 208364"/>
                    <a:gd name="connsiteX43" fmla="*/ 66357 w 285031"/>
                    <a:gd name="connsiteY43" fmla="*/ 182626 h 208364"/>
                    <a:gd name="connsiteX44" fmla="*/ 92837 w 285031"/>
                    <a:gd name="connsiteY44" fmla="*/ 170624 h 2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5031" h="208364">
                      <a:moveTo>
                        <a:pt x="92837" y="170624"/>
                      </a:moveTo>
                      <a:cubicBezTo>
                        <a:pt x="102489" y="175578"/>
                        <a:pt x="108903" y="168783"/>
                        <a:pt x="113538" y="162941"/>
                      </a:cubicBezTo>
                      <a:cubicBezTo>
                        <a:pt x="119761" y="155130"/>
                        <a:pt x="108141" y="152527"/>
                        <a:pt x="106426" y="146685"/>
                      </a:cubicBezTo>
                      <a:cubicBezTo>
                        <a:pt x="105283" y="142621"/>
                        <a:pt x="96266" y="139573"/>
                        <a:pt x="104330" y="134303"/>
                      </a:cubicBezTo>
                      <a:cubicBezTo>
                        <a:pt x="110554" y="130239"/>
                        <a:pt x="113284" y="135128"/>
                        <a:pt x="116332" y="139700"/>
                      </a:cubicBezTo>
                      <a:cubicBezTo>
                        <a:pt x="121603" y="147638"/>
                        <a:pt x="124651" y="148209"/>
                        <a:pt x="134620" y="141605"/>
                      </a:cubicBezTo>
                      <a:cubicBezTo>
                        <a:pt x="151892" y="130239"/>
                        <a:pt x="166116" y="112776"/>
                        <a:pt x="189357" y="110617"/>
                      </a:cubicBezTo>
                      <a:cubicBezTo>
                        <a:pt x="204788" y="109156"/>
                        <a:pt x="189103" y="100965"/>
                        <a:pt x="191008" y="95123"/>
                      </a:cubicBezTo>
                      <a:cubicBezTo>
                        <a:pt x="203009" y="94615"/>
                        <a:pt x="215074" y="100203"/>
                        <a:pt x="227013" y="96203"/>
                      </a:cubicBezTo>
                      <a:cubicBezTo>
                        <a:pt x="234823" y="93599"/>
                        <a:pt x="245364" y="93218"/>
                        <a:pt x="242824" y="80137"/>
                      </a:cubicBezTo>
                      <a:cubicBezTo>
                        <a:pt x="242443" y="78232"/>
                        <a:pt x="243459" y="76136"/>
                        <a:pt x="243777" y="74104"/>
                      </a:cubicBezTo>
                      <a:cubicBezTo>
                        <a:pt x="263779" y="78613"/>
                        <a:pt x="262192" y="53086"/>
                        <a:pt x="276923" y="50292"/>
                      </a:cubicBezTo>
                      <a:cubicBezTo>
                        <a:pt x="281686" y="49339"/>
                        <a:pt x="286830" y="43116"/>
                        <a:pt x="284417" y="42291"/>
                      </a:cubicBezTo>
                      <a:cubicBezTo>
                        <a:pt x="259905" y="33718"/>
                        <a:pt x="277178" y="13526"/>
                        <a:pt x="271717" y="0"/>
                      </a:cubicBezTo>
                      <a:cubicBezTo>
                        <a:pt x="269240" y="445"/>
                        <a:pt x="266827" y="826"/>
                        <a:pt x="264414" y="1270"/>
                      </a:cubicBezTo>
                      <a:cubicBezTo>
                        <a:pt x="256413" y="3683"/>
                        <a:pt x="247396" y="3302"/>
                        <a:pt x="240792" y="9652"/>
                      </a:cubicBezTo>
                      <a:lnTo>
                        <a:pt x="240792" y="9715"/>
                      </a:lnTo>
                      <a:cubicBezTo>
                        <a:pt x="239268" y="11239"/>
                        <a:pt x="238569" y="13017"/>
                        <a:pt x="238696" y="15176"/>
                      </a:cubicBezTo>
                      <a:cubicBezTo>
                        <a:pt x="239713" y="19495"/>
                        <a:pt x="243840" y="21653"/>
                        <a:pt x="247332" y="25336"/>
                      </a:cubicBezTo>
                      <a:cubicBezTo>
                        <a:pt x="232855" y="25464"/>
                        <a:pt x="219266" y="31432"/>
                        <a:pt x="207518" y="21018"/>
                      </a:cubicBezTo>
                      <a:cubicBezTo>
                        <a:pt x="198501" y="20193"/>
                        <a:pt x="189929" y="20447"/>
                        <a:pt x="186118" y="30924"/>
                      </a:cubicBezTo>
                      <a:cubicBezTo>
                        <a:pt x="186690" y="32258"/>
                        <a:pt x="187579" y="33464"/>
                        <a:pt x="188531" y="34544"/>
                      </a:cubicBezTo>
                      <a:cubicBezTo>
                        <a:pt x="191770" y="38290"/>
                        <a:pt x="197168" y="39179"/>
                        <a:pt x="200152" y="43243"/>
                      </a:cubicBezTo>
                      <a:cubicBezTo>
                        <a:pt x="185928" y="43180"/>
                        <a:pt x="197231" y="64262"/>
                        <a:pt x="183070" y="64071"/>
                      </a:cubicBezTo>
                      <a:cubicBezTo>
                        <a:pt x="173101" y="63944"/>
                        <a:pt x="167322" y="69024"/>
                        <a:pt x="161925" y="77153"/>
                      </a:cubicBezTo>
                      <a:cubicBezTo>
                        <a:pt x="154686" y="87947"/>
                        <a:pt x="145097" y="82169"/>
                        <a:pt x="136334" y="78105"/>
                      </a:cubicBezTo>
                      <a:cubicBezTo>
                        <a:pt x="130493" y="75311"/>
                        <a:pt x="125984" y="74740"/>
                        <a:pt x="121031" y="81090"/>
                      </a:cubicBezTo>
                      <a:cubicBezTo>
                        <a:pt x="114618" y="89344"/>
                        <a:pt x="104711" y="92646"/>
                        <a:pt x="93917" y="93980"/>
                      </a:cubicBezTo>
                      <a:cubicBezTo>
                        <a:pt x="102553" y="87630"/>
                        <a:pt x="118173" y="90868"/>
                        <a:pt x="120142" y="78042"/>
                      </a:cubicBezTo>
                      <a:cubicBezTo>
                        <a:pt x="121412" y="69977"/>
                        <a:pt x="112205" y="64706"/>
                        <a:pt x="104267" y="61532"/>
                      </a:cubicBezTo>
                      <a:cubicBezTo>
                        <a:pt x="95948" y="61468"/>
                        <a:pt x="88519" y="65024"/>
                        <a:pt x="80772" y="67119"/>
                      </a:cubicBezTo>
                      <a:cubicBezTo>
                        <a:pt x="78867" y="67754"/>
                        <a:pt x="77026" y="68517"/>
                        <a:pt x="75311" y="69469"/>
                      </a:cubicBezTo>
                      <a:cubicBezTo>
                        <a:pt x="69914" y="72072"/>
                        <a:pt x="66548" y="77089"/>
                        <a:pt x="62103" y="80835"/>
                      </a:cubicBezTo>
                      <a:lnTo>
                        <a:pt x="61976" y="80899"/>
                      </a:lnTo>
                      <a:cubicBezTo>
                        <a:pt x="57912" y="83883"/>
                        <a:pt x="52451" y="82105"/>
                        <a:pt x="48323" y="84899"/>
                      </a:cubicBezTo>
                      <a:cubicBezTo>
                        <a:pt x="46545" y="85661"/>
                        <a:pt x="44894" y="86614"/>
                        <a:pt x="43307" y="87693"/>
                      </a:cubicBezTo>
                      <a:cubicBezTo>
                        <a:pt x="38608" y="90932"/>
                        <a:pt x="34480" y="94679"/>
                        <a:pt x="31623" y="99695"/>
                      </a:cubicBezTo>
                      <a:lnTo>
                        <a:pt x="31559" y="99504"/>
                      </a:lnTo>
                      <a:cubicBezTo>
                        <a:pt x="26797" y="102489"/>
                        <a:pt x="20320" y="103124"/>
                        <a:pt x="18224" y="109601"/>
                      </a:cubicBezTo>
                      <a:cubicBezTo>
                        <a:pt x="15304" y="112141"/>
                        <a:pt x="12446" y="114617"/>
                        <a:pt x="9525" y="117157"/>
                      </a:cubicBezTo>
                      <a:cubicBezTo>
                        <a:pt x="5652" y="119063"/>
                        <a:pt x="1905" y="121094"/>
                        <a:pt x="0" y="125222"/>
                      </a:cubicBezTo>
                      <a:cubicBezTo>
                        <a:pt x="4699" y="148844"/>
                        <a:pt x="12065" y="171831"/>
                        <a:pt x="11620" y="196596"/>
                      </a:cubicBezTo>
                      <a:cubicBezTo>
                        <a:pt x="11430" y="208470"/>
                        <a:pt x="36322" y="212789"/>
                        <a:pt x="46165" y="202819"/>
                      </a:cubicBezTo>
                      <a:cubicBezTo>
                        <a:pt x="52832" y="196024"/>
                        <a:pt x="57404" y="187134"/>
                        <a:pt x="66357" y="182626"/>
                      </a:cubicBezTo>
                      <a:cubicBezTo>
                        <a:pt x="73660" y="175323"/>
                        <a:pt x="80708" y="167386"/>
                        <a:pt x="92837" y="170624"/>
                      </a:cubicBezTo>
                      <a:close/>
                    </a:path>
                  </a:pathLst>
                </a:custGeom>
                <a:solidFill>
                  <a:srgbClr val="B3CE72"/>
                </a:solidFill>
                <a:ln w="6350"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xmlns="" id="{0B826B9C-894F-7EA7-D721-6D9A384B4A3F}"/>
                    </a:ext>
                  </a:extLst>
                </p:cNvPr>
                <p:cNvSpPr/>
                <p:nvPr/>
              </p:nvSpPr>
              <p:spPr>
                <a:xfrm>
                  <a:off x="7582414" y="6723126"/>
                  <a:ext cx="168966" cy="268020"/>
                </a:xfrm>
                <a:custGeom>
                  <a:avLst/>
                  <a:gdLst>
                    <a:gd name="connsiteX0" fmla="*/ 80511 w 168966"/>
                    <a:gd name="connsiteY0" fmla="*/ 39243 h 268020"/>
                    <a:gd name="connsiteX1" fmla="*/ 80003 w 168966"/>
                    <a:gd name="connsiteY1" fmla="*/ 42481 h 268020"/>
                    <a:gd name="connsiteX2" fmla="*/ 68637 w 168966"/>
                    <a:gd name="connsiteY2" fmla="*/ 56197 h 268020"/>
                    <a:gd name="connsiteX3" fmla="*/ 14979 w 168966"/>
                    <a:gd name="connsiteY3" fmla="*/ 142113 h 268020"/>
                    <a:gd name="connsiteX4" fmla="*/ 9709 w 168966"/>
                    <a:gd name="connsiteY4" fmla="*/ 160083 h 268020"/>
                    <a:gd name="connsiteX5" fmla="*/ 501 w 168966"/>
                    <a:gd name="connsiteY5" fmla="*/ 189167 h 268020"/>
                    <a:gd name="connsiteX6" fmla="*/ 9899 w 168966"/>
                    <a:gd name="connsiteY6" fmla="*/ 211392 h 268020"/>
                    <a:gd name="connsiteX7" fmla="*/ 24187 w 168966"/>
                    <a:gd name="connsiteY7" fmla="*/ 195834 h 268020"/>
                    <a:gd name="connsiteX8" fmla="*/ 26028 w 168966"/>
                    <a:gd name="connsiteY8" fmla="*/ 193294 h 268020"/>
                    <a:gd name="connsiteX9" fmla="*/ 48316 w 168966"/>
                    <a:gd name="connsiteY9" fmla="*/ 174434 h 268020"/>
                    <a:gd name="connsiteX10" fmla="*/ 57143 w 168966"/>
                    <a:gd name="connsiteY10" fmla="*/ 167005 h 268020"/>
                    <a:gd name="connsiteX11" fmla="*/ 73590 w 168966"/>
                    <a:gd name="connsiteY11" fmla="*/ 185738 h 268020"/>
                    <a:gd name="connsiteX12" fmla="*/ 80765 w 168966"/>
                    <a:gd name="connsiteY12" fmla="*/ 200660 h 268020"/>
                    <a:gd name="connsiteX13" fmla="*/ 87750 w 168966"/>
                    <a:gd name="connsiteY13" fmla="*/ 212217 h 268020"/>
                    <a:gd name="connsiteX14" fmla="*/ 73526 w 168966"/>
                    <a:gd name="connsiteY14" fmla="*/ 219456 h 268020"/>
                    <a:gd name="connsiteX15" fmla="*/ 33966 w 168966"/>
                    <a:gd name="connsiteY15" fmla="*/ 263969 h 268020"/>
                    <a:gd name="connsiteX16" fmla="*/ 71748 w 168966"/>
                    <a:gd name="connsiteY16" fmla="*/ 262509 h 268020"/>
                    <a:gd name="connsiteX17" fmla="*/ 153218 w 168966"/>
                    <a:gd name="connsiteY17" fmla="*/ 156972 h 268020"/>
                    <a:gd name="connsiteX18" fmla="*/ 168966 w 168966"/>
                    <a:gd name="connsiteY18" fmla="*/ 29718 h 268020"/>
                    <a:gd name="connsiteX19" fmla="*/ 165411 w 168966"/>
                    <a:gd name="connsiteY19" fmla="*/ 24130 h 268020"/>
                    <a:gd name="connsiteX20" fmla="*/ 153854 w 168966"/>
                    <a:gd name="connsiteY20" fmla="*/ 41719 h 268020"/>
                    <a:gd name="connsiteX21" fmla="*/ 113785 w 168966"/>
                    <a:gd name="connsiteY21" fmla="*/ 44196 h 268020"/>
                    <a:gd name="connsiteX22" fmla="*/ 132581 w 168966"/>
                    <a:gd name="connsiteY22" fmla="*/ 11811 h 268020"/>
                    <a:gd name="connsiteX23" fmla="*/ 115817 w 168966"/>
                    <a:gd name="connsiteY23" fmla="*/ 0 h 268020"/>
                    <a:gd name="connsiteX24" fmla="*/ 80511 w 168966"/>
                    <a:gd name="connsiteY24" fmla="*/ 39243 h 26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8966" h="268020">
                      <a:moveTo>
                        <a:pt x="80511" y="39243"/>
                      </a:moveTo>
                      <a:cubicBezTo>
                        <a:pt x="80829" y="40386"/>
                        <a:pt x="80638" y="41466"/>
                        <a:pt x="80003" y="42481"/>
                      </a:cubicBezTo>
                      <a:cubicBezTo>
                        <a:pt x="73336" y="44704"/>
                        <a:pt x="69843" y="49467"/>
                        <a:pt x="68637" y="56197"/>
                      </a:cubicBezTo>
                      <a:cubicBezTo>
                        <a:pt x="47936" y="83058"/>
                        <a:pt x="33839" y="114109"/>
                        <a:pt x="14979" y="142113"/>
                      </a:cubicBezTo>
                      <a:cubicBezTo>
                        <a:pt x="9645" y="147066"/>
                        <a:pt x="15551" y="155257"/>
                        <a:pt x="9709" y="160083"/>
                      </a:cubicBezTo>
                      <a:cubicBezTo>
                        <a:pt x="4248" y="169101"/>
                        <a:pt x="6915" y="180530"/>
                        <a:pt x="501" y="189167"/>
                      </a:cubicBezTo>
                      <a:cubicBezTo>
                        <a:pt x="-833" y="198565"/>
                        <a:pt x="-71" y="209105"/>
                        <a:pt x="9899" y="211392"/>
                      </a:cubicBezTo>
                      <a:cubicBezTo>
                        <a:pt x="18916" y="213360"/>
                        <a:pt x="23805" y="205232"/>
                        <a:pt x="24187" y="195834"/>
                      </a:cubicBezTo>
                      <a:cubicBezTo>
                        <a:pt x="24187" y="194945"/>
                        <a:pt x="21519" y="192977"/>
                        <a:pt x="26028" y="193294"/>
                      </a:cubicBezTo>
                      <a:cubicBezTo>
                        <a:pt x="46221" y="194818"/>
                        <a:pt x="47428" y="194437"/>
                        <a:pt x="48316" y="174434"/>
                      </a:cubicBezTo>
                      <a:cubicBezTo>
                        <a:pt x="48698" y="165671"/>
                        <a:pt x="51618" y="167195"/>
                        <a:pt x="57143" y="167005"/>
                      </a:cubicBezTo>
                      <a:cubicBezTo>
                        <a:pt x="65207" y="166751"/>
                        <a:pt x="74987" y="177165"/>
                        <a:pt x="73590" y="185738"/>
                      </a:cubicBezTo>
                      <a:cubicBezTo>
                        <a:pt x="72447" y="192532"/>
                        <a:pt x="75177" y="197294"/>
                        <a:pt x="80765" y="200660"/>
                      </a:cubicBezTo>
                      <a:cubicBezTo>
                        <a:pt x="85147" y="203327"/>
                        <a:pt x="90290" y="204915"/>
                        <a:pt x="87750" y="212217"/>
                      </a:cubicBezTo>
                      <a:cubicBezTo>
                        <a:pt x="85147" y="219583"/>
                        <a:pt x="79749" y="219139"/>
                        <a:pt x="73526" y="219456"/>
                      </a:cubicBezTo>
                      <a:cubicBezTo>
                        <a:pt x="46729" y="220663"/>
                        <a:pt x="33902" y="235394"/>
                        <a:pt x="33966" y="263969"/>
                      </a:cubicBezTo>
                      <a:cubicBezTo>
                        <a:pt x="46983" y="275018"/>
                        <a:pt x="58985" y="259652"/>
                        <a:pt x="71748" y="262509"/>
                      </a:cubicBezTo>
                      <a:cubicBezTo>
                        <a:pt x="111245" y="236855"/>
                        <a:pt x="148710" y="210121"/>
                        <a:pt x="153218" y="156972"/>
                      </a:cubicBezTo>
                      <a:cubicBezTo>
                        <a:pt x="156838" y="114364"/>
                        <a:pt x="168395" y="72707"/>
                        <a:pt x="168966" y="29718"/>
                      </a:cubicBezTo>
                      <a:cubicBezTo>
                        <a:pt x="168204" y="27559"/>
                        <a:pt x="167062" y="25718"/>
                        <a:pt x="165411" y="24130"/>
                      </a:cubicBezTo>
                      <a:cubicBezTo>
                        <a:pt x="156584" y="30543"/>
                        <a:pt x="156584" y="30543"/>
                        <a:pt x="153854" y="41719"/>
                      </a:cubicBezTo>
                      <a:cubicBezTo>
                        <a:pt x="139629" y="16828"/>
                        <a:pt x="126803" y="33592"/>
                        <a:pt x="113785" y="44196"/>
                      </a:cubicBezTo>
                      <a:cubicBezTo>
                        <a:pt x="126167" y="36513"/>
                        <a:pt x="128454" y="22606"/>
                        <a:pt x="132581" y="11811"/>
                      </a:cubicBezTo>
                      <a:cubicBezTo>
                        <a:pt x="136328" y="1968"/>
                        <a:pt x="122230" y="3366"/>
                        <a:pt x="115817" y="0"/>
                      </a:cubicBezTo>
                      <a:cubicBezTo>
                        <a:pt x="97275" y="6985"/>
                        <a:pt x="88258" y="22543"/>
                        <a:pt x="80511" y="39243"/>
                      </a:cubicBezTo>
                      <a:close/>
                    </a:path>
                  </a:pathLst>
                </a:custGeom>
                <a:solidFill>
                  <a:srgbClr val="B0CC6C"/>
                </a:solidFill>
                <a:ln w="6350"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xmlns="" id="{FF1C7AA0-8725-8F91-7DE5-2184E8B8D55A}"/>
                    </a:ext>
                  </a:extLst>
                </p:cNvPr>
                <p:cNvSpPr/>
                <p:nvPr/>
              </p:nvSpPr>
              <p:spPr>
                <a:xfrm>
                  <a:off x="7794263" y="6840219"/>
                  <a:ext cx="247757" cy="187289"/>
                </a:xfrm>
                <a:custGeom>
                  <a:avLst/>
                  <a:gdLst>
                    <a:gd name="connsiteX0" fmla="*/ 247757 w 247757"/>
                    <a:gd name="connsiteY0" fmla="*/ 99759 h 187289"/>
                    <a:gd name="connsiteX1" fmla="*/ 221659 w 247757"/>
                    <a:gd name="connsiteY1" fmla="*/ 93282 h 187289"/>
                    <a:gd name="connsiteX2" fmla="*/ 213721 w 247757"/>
                    <a:gd name="connsiteY2" fmla="*/ 86234 h 187289"/>
                    <a:gd name="connsiteX3" fmla="*/ 237026 w 247757"/>
                    <a:gd name="connsiteY3" fmla="*/ 66802 h 187289"/>
                    <a:gd name="connsiteX4" fmla="*/ 245598 w 247757"/>
                    <a:gd name="connsiteY4" fmla="*/ 63881 h 187289"/>
                    <a:gd name="connsiteX5" fmla="*/ 239376 w 247757"/>
                    <a:gd name="connsiteY5" fmla="*/ 56007 h 187289"/>
                    <a:gd name="connsiteX6" fmla="*/ 206419 w 247757"/>
                    <a:gd name="connsiteY6" fmla="*/ 78487 h 187289"/>
                    <a:gd name="connsiteX7" fmla="*/ 203434 w 247757"/>
                    <a:gd name="connsiteY7" fmla="*/ 44577 h 187289"/>
                    <a:gd name="connsiteX8" fmla="*/ 188131 w 247757"/>
                    <a:gd name="connsiteY8" fmla="*/ 0 h 187289"/>
                    <a:gd name="connsiteX9" fmla="*/ 157778 w 247757"/>
                    <a:gd name="connsiteY9" fmla="*/ 11303 h 187289"/>
                    <a:gd name="connsiteX10" fmla="*/ 164700 w 247757"/>
                    <a:gd name="connsiteY10" fmla="*/ 25527 h 187289"/>
                    <a:gd name="connsiteX11" fmla="*/ 139427 w 247757"/>
                    <a:gd name="connsiteY11" fmla="*/ 24257 h 187289"/>
                    <a:gd name="connsiteX12" fmla="*/ 119424 w 247757"/>
                    <a:gd name="connsiteY12" fmla="*/ 36576 h 187289"/>
                    <a:gd name="connsiteX13" fmla="*/ 138220 w 247757"/>
                    <a:gd name="connsiteY13" fmla="*/ 40577 h 187289"/>
                    <a:gd name="connsiteX14" fmla="*/ 69068 w 247757"/>
                    <a:gd name="connsiteY14" fmla="*/ 72708 h 187289"/>
                    <a:gd name="connsiteX15" fmla="*/ 56940 w 247757"/>
                    <a:gd name="connsiteY15" fmla="*/ 70739 h 187289"/>
                    <a:gd name="connsiteX16" fmla="*/ 54527 w 247757"/>
                    <a:gd name="connsiteY16" fmla="*/ 76454 h 187289"/>
                    <a:gd name="connsiteX17" fmla="*/ 59290 w 247757"/>
                    <a:gd name="connsiteY17" fmla="*/ 80709 h 187289"/>
                    <a:gd name="connsiteX18" fmla="*/ 157524 w 247757"/>
                    <a:gd name="connsiteY18" fmla="*/ 96648 h 187289"/>
                    <a:gd name="connsiteX19" fmla="*/ 97897 w 247757"/>
                    <a:gd name="connsiteY19" fmla="*/ 107188 h 187289"/>
                    <a:gd name="connsiteX20" fmla="*/ 89325 w 247757"/>
                    <a:gd name="connsiteY20" fmla="*/ 108522 h 187289"/>
                    <a:gd name="connsiteX21" fmla="*/ 25444 w 247757"/>
                    <a:gd name="connsiteY21" fmla="*/ 123699 h 187289"/>
                    <a:gd name="connsiteX22" fmla="*/ 2775 w 247757"/>
                    <a:gd name="connsiteY22" fmla="*/ 167640 h 187289"/>
                    <a:gd name="connsiteX23" fmla="*/ 6584 w 247757"/>
                    <a:gd name="connsiteY23" fmla="*/ 172593 h 187289"/>
                    <a:gd name="connsiteX24" fmla="*/ 18777 w 247757"/>
                    <a:gd name="connsiteY24" fmla="*/ 173165 h 187289"/>
                    <a:gd name="connsiteX25" fmla="*/ 22714 w 247757"/>
                    <a:gd name="connsiteY25" fmla="*/ 168593 h 187289"/>
                    <a:gd name="connsiteX26" fmla="*/ 33763 w 247757"/>
                    <a:gd name="connsiteY26" fmla="*/ 150368 h 187289"/>
                    <a:gd name="connsiteX27" fmla="*/ 53702 w 247757"/>
                    <a:gd name="connsiteY27" fmla="*/ 149987 h 187289"/>
                    <a:gd name="connsiteX28" fmla="*/ 59670 w 247757"/>
                    <a:gd name="connsiteY28" fmla="*/ 154687 h 187289"/>
                    <a:gd name="connsiteX29" fmla="*/ 78213 w 247757"/>
                    <a:gd name="connsiteY29" fmla="*/ 180087 h 187289"/>
                    <a:gd name="connsiteX30" fmla="*/ 91992 w 247757"/>
                    <a:gd name="connsiteY30" fmla="*/ 186499 h 187289"/>
                    <a:gd name="connsiteX31" fmla="*/ 131426 w 247757"/>
                    <a:gd name="connsiteY31" fmla="*/ 171514 h 187289"/>
                    <a:gd name="connsiteX32" fmla="*/ 158984 w 247757"/>
                    <a:gd name="connsiteY32" fmla="*/ 157480 h 187289"/>
                    <a:gd name="connsiteX33" fmla="*/ 179495 w 247757"/>
                    <a:gd name="connsiteY33" fmla="*/ 144463 h 187289"/>
                    <a:gd name="connsiteX34" fmla="*/ 162032 w 247757"/>
                    <a:gd name="connsiteY34" fmla="*/ 130302 h 187289"/>
                    <a:gd name="connsiteX35" fmla="*/ 186734 w 247757"/>
                    <a:gd name="connsiteY35" fmla="*/ 117475 h 187289"/>
                    <a:gd name="connsiteX36" fmla="*/ 193338 w 247757"/>
                    <a:gd name="connsiteY36" fmla="*/ 138557 h 187289"/>
                    <a:gd name="connsiteX37" fmla="*/ 211880 w 247757"/>
                    <a:gd name="connsiteY37" fmla="*/ 127000 h 187289"/>
                    <a:gd name="connsiteX38" fmla="*/ 247757 w 247757"/>
                    <a:gd name="connsiteY38" fmla="*/ 99759 h 18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757" h="187289">
                      <a:moveTo>
                        <a:pt x="247757" y="99759"/>
                      </a:moveTo>
                      <a:cubicBezTo>
                        <a:pt x="240201" y="92964"/>
                        <a:pt x="228962" y="101536"/>
                        <a:pt x="221659" y="93282"/>
                      </a:cubicBezTo>
                      <a:cubicBezTo>
                        <a:pt x="219373" y="90615"/>
                        <a:pt x="216389" y="88583"/>
                        <a:pt x="213721" y="86234"/>
                      </a:cubicBezTo>
                      <a:cubicBezTo>
                        <a:pt x="221405" y="79629"/>
                        <a:pt x="228707" y="72454"/>
                        <a:pt x="237026" y="66802"/>
                      </a:cubicBezTo>
                      <a:cubicBezTo>
                        <a:pt x="238614" y="65660"/>
                        <a:pt x="244519" y="68263"/>
                        <a:pt x="245598" y="63881"/>
                      </a:cubicBezTo>
                      <a:cubicBezTo>
                        <a:pt x="246615" y="59881"/>
                        <a:pt x="243122" y="57024"/>
                        <a:pt x="239376" y="56007"/>
                      </a:cubicBezTo>
                      <a:cubicBezTo>
                        <a:pt x="220135" y="50483"/>
                        <a:pt x="210102" y="59944"/>
                        <a:pt x="206419" y="78487"/>
                      </a:cubicBezTo>
                      <a:cubicBezTo>
                        <a:pt x="196957" y="66993"/>
                        <a:pt x="196450" y="57214"/>
                        <a:pt x="203434" y="44577"/>
                      </a:cubicBezTo>
                      <a:cubicBezTo>
                        <a:pt x="213150" y="26924"/>
                        <a:pt x="205467" y="12827"/>
                        <a:pt x="188131" y="0"/>
                      </a:cubicBezTo>
                      <a:cubicBezTo>
                        <a:pt x="192322" y="22225"/>
                        <a:pt x="192322" y="22225"/>
                        <a:pt x="157778" y="11303"/>
                      </a:cubicBezTo>
                      <a:cubicBezTo>
                        <a:pt x="151745" y="20384"/>
                        <a:pt x="165589" y="17780"/>
                        <a:pt x="164700" y="25527"/>
                      </a:cubicBezTo>
                      <a:cubicBezTo>
                        <a:pt x="156508" y="29464"/>
                        <a:pt x="149015" y="27877"/>
                        <a:pt x="139427" y="24257"/>
                      </a:cubicBezTo>
                      <a:cubicBezTo>
                        <a:pt x="134537" y="22479"/>
                        <a:pt x="122917" y="27242"/>
                        <a:pt x="119424" y="36576"/>
                      </a:cubicBezTo>
                      <a:cubicBezTo>
                        <a:pt x="125076" y="44324"/>
                        <a:pt x="132822" y="32893"/>
                        <a:pt x="138220" y="40577"/>
                      </a:cubicBezTo>
                      <a:cubicBezTo>
                        <a:pt x="124821" y="71501"/>
                        <a:pt x="95866" y="69724"/>
                        <a:pt x="69068" y="72708"/>
                      </a:cubicBezTo>
                      <a:cubicBezTo>
                        <a:pt x="65449" y="69152"/>
                        <a:pt x="61385" y="68771"/>
                        <a:pt x="56940" y="70739"/>
                      </a:cubicBezTo>
                      <a:cubicBezTo>
                        <a:pt x="55098" y="72263"/>
                        <a:pt x="54273" y="74168"/>
                        <a:pt x="54527" y="76454"/>
                      </a:cubicBezTo>
                      <a:cubicBezTo>
                        <a:pt x="55733" y="78360"/>
                        <a:pt x="57321" y="79693"/>
                        <a:pt x="59290" y="80709"/>
                      </a:cubicBezTo>
                      <a:cubicBezTo>
                        <a:pt x="91420" y="88710"/>
                        <a:pt x="125139" y="86234"/>
                        <a:pt x="157524" y="96648"/>
                      </a:cubicBezTo>
                      <a:cubicBezTo>
                        <a:pt x="139554" y="111316"/>
                        <a:pt x="117964" y="105474"/>
                        <a:pt x="97897" y="107188"/>
                      </a:cubicBezTo>
                      <a:cubicBezTo>
                        <a:pt x="94977" y="107315"/>
                        <a:pt x="90849" y="106744"/>
                        <a:pt x="89325" y="108522"/>
                      </a:cubicBezTo>
                      <a:cubicBezTo>
                        <a:pt x="71672" y="129477"/>
                        <a:pt x="47732" y="123063"/>
                        <a:pt x="25444" y="123699"/>
                      </a:cubicBezTo>
                      <a:cubicBezTo>
                        <a:pt x="13506" y="136081"/>
                        <a:pt x="-7576" y="143764"/>
                        <a:pt x="2775" y="167640"/>
                      </a:cubicBezTo>
                      <a:cubicBezTo>
                        <a:pt x="3664" y="169545"/>
                        <a:pt x="4997" y="171197"/>
                        <a:pt x="6584" y="172593"/>
                      </a:cubicBezTo>
                      <a:cubicBezTo>
                        <a:pt x="10521" y="174752"/>
                        <a:pt x="14585" y="174816"/>
                        <a:pt x="18777" y="173165"/>
                      </a:cubicBezTo>
                      <a:cubicBezTo>
                        <a:pt x="20555" y="172086"/>
                        <a:pt x="21888" y="170562"/>
                        <a:pt x="22714" y="168593"/>
                      </a:cubicBezTo>
                      <a:cubicBezTo>
                        <a:pt x="22523" y="160211"/>
                        <a:pt x="21380" y="151194"/>
                        <a:pt x="33763" y="150368"/>
                      </a:cubicBezTo>
                      <a:cubicBezTo>
                        <a:pt x="40367" y="149479"/>
                        <a:pt x="47034" y="149225"/>
                        <a:pt x="53702" y="149987"/>
                      </a:cubicBezTo>
                      <a:cubicBezTo>
                        <a:pt x="56559" y="150368"/>
                        <a:pt x="61385" y="151638"/>
                        <a:pt x="59670" y="154687"/>
                      </a:cubicBezTo>
                      <a:cubicBezTo>
                        <a:pt x="47225" y="176974"/>
                        <a:pt x="69450" y="173737"/>
                        <a:pt x="78213" y="180087"/>
                      </a:cubicBezTo>
                      <a:cubicBezTo>
                        <a:pt x="82277" y="183071"/>
                        <a:pt x="86277" y="186817"/>
                        <a:pt x="91992" y="186499"/>
                      </a:cubicBezTo>
                      <a:cubicBezTo>
                        <a:pt x="108502" y="190374"/>
                        <a:pt x="119233" y="179134"/>
                        <a:pt x="131426" y="171514"/>
                      </a:cubicBezTo>
                      <a:cubicBezTo>
                        <a:pt x="140569" y="166878"/>
                        <a:pt x="149777" y="162179"/>
                        <a:pt x="158984" y="157480"/>
                      </a:cubicBezTo>
                      <a:cubicBezTo>
                        <a:pt x="165589" y="152781"/>
                        <a:pt x="175431" y="153162"/>
                        <a:pt x="179495" y="144463"/>
                      </a:cubicBezTo>
                      <a:cubicBezTo>
                        <a:pt x="181209" y="131128"/>
                        <a:pt x="176765" y="124968"/>
                        <a:pt x="162032" y="130302"/>
                      </a:cubicBezTo>
                      <a:cubicBezTo>
                        <a:pt x="169462" y="124778"/>
                        <a:pt x="176447" y="119888"/>
                        <a:pt x="186734" y="117475"/>
                      </a:cubicBezTo>
                      <a:cubicBezTo>
                        <a:pt x="182480" y="126810"/>
                        <a:pt x="177209" y="136970"/>
                        <a:pt x="193338" y="138557"/>
                      </a:cubicBezTo>
                      <a:cubicBezTo>
                        <a:pt x="200768" y="136652"/>
                        <a:pt x="207626" y="133986"/>
                        <a:pt x="211880" y="127000"/>
                      </a:cubicBezTo>
                      <a:cubicBezTo>
                        <a:pt x="224961" y="119380"/>
                        <a:pt x="238042" y="111824"/>
                        <a:pt x="247757" y="99759"/>
                      </a:cubicBezTo>
                      <a:close/>
                    </a:path>
                  </a:pathLst>
                </a:custGeom>
                <a:solidFill>
                  <a:srgbClr val="B0CC6E"/>
                </a:solidFill>
                <a:ln w="6350"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xmlns="" id="{8197B044-6BD1-4175-C2EC-BD63A62401A6}"/>
                    </a:ext>
                  </a:extLst>
                </p:cNvPr>
                <p:cNvSpPr/>
                <p:nvPr/>
              </p:nvSpPr>
              <p:spPr>
                <a:xfrm>
                  <a:off x="7436927" y="6482702"/>
                  <a:ext cx="103052" cy="307142"/>
                </a:xfrm>
                <a:custGeom>
                  <a:avLst/>
                  <a:gdLst>
                    <a:gd name="connsiteX0" fmla="*/ 69344 w 103052"/>
                    <a:gd name="connsiteY0" fmla="*/ 28524 h 307142"/>
                    <a:gd name="connsiteX1" fmla="*/ 83378 w 103052"/>
                    <a:gd name="connsiteY1" fmla="*/ 12204 h 307142"/>
                    <a:gd name="connsiteX2" fmla="*/ 61851 w 103052"/>
                    <a:gd name="connsiteY2" fmla="*/ 3695 h 307142"/>
                    <a:gd name="connsiteX3" fmla="*/ 42611 w 103052"/>
                    <a:gd name="connsiteY3" fmla="*/ 6172 h 307142"/>
                    <a:gd name="connsiteX4" fmla="*/ 19941 w 103052"/>
                    <a:gd name="connsiteY4" fmla="*/ 40969 h 307142"/>
                    <a:gd name="connsiteX5" fmla="*/ 18798 w 103052"/>
                    <a:gd name="connsiteY5" fmla="*/ 47066 h 307142"/>
                    <a:gd name="connsiteX6" fmla="*/ 9146 w 103052"/>
                    <a:gd name="connsiteY6" fmla="*/ 57734 h 307142"/>
                    <a:gd name="connsiteX7" fmla="*/ 2860 w 103052"/>
                    <a:gd name="connsiteY7" fmla="*/ 78879 h 307142"/>
                    <a:gd name="connsiteX8" fmla="*/ 3177 w 103052"/>
                    <a:gd name="connsiteY8" fmla="*/ 99771 h 307142"/>
                    <a:gd name="connsiteX9" fmla="*/ 21655 w 103052"/>
                    <a:gd name="connsiteY9" fmla="*/ 92151 h 307142"/>
                    <a:gd name="connsiteX10" fmla="*/ 22417 w 103052"/>
                    <a:gd name="connsiteY10" fmla="*/ 127647 h 307142"/>
                    <a:gd name="connsiteX11" fmla="*/ 192 w 103052"/>
                    <a:gd name="connsiteY11" fmla="*/ 144475 h 307142"/>
                    <a:gd name="connsiteX12" fmla="*/ 2161 w 103052"/>
                    <a:gd name="connsiteY12" fmla="*/ 175716 h 307142"/>
                    <a:gd name="connsiteX13" fmla="*/ 2732 w 103052"/>
                    <a:gd name="connsiteY13" fmla="*/ 179336 h 307142"/>
                    <a:gd name="connsiteX14" fmla="*/ 11813 w 103052"/>
                    <a:gd name="connsiteY14" fmla="*/ 231724 h 307142"/>
                    <a:gd name="connsiteX15" fmla="*/ 16576 w 103052"/>
                    <a:gd name="connsiteY15" fmla="*/ 243979 h 307142"/>
                    <a:gd name="connsiteX16" fmla="*/ 32831 w 103052"/>
                    <a:gd name="connsiteY16" fmla="*/ 278460 h 307142"/>
                    <a:gd name="connsiteX17" fmla="*/ 38229 w 103052"/>
                    <a:gd name="connsiteY17" fmla="*/ 287350 h 307142"/>
                    <a:gd name="connsiteX18" fmla="*/ 48072 w 103052"/>
                    <a:gd name="connsiteY18" fmla="*/ 304367 h 307142"/>
                    <a:gd name="connsiteX19" fmla="*/ 58359 w 103052"/>
                    <a:gd name="connsiteY19" fmla="*/ 306463 h 307142"/>
                    <a:gd name="connsiteX20" fmla="*/ 63566 w 103052"/>
                    <a:gd name="connsiteY20" fmla="*/ 297637 h 307142"/>
                    <a:gd name="connsiteX21" fmla="*/ 84330 w 103052"/>
                    <a:gd name="connsiteY21" fmla="*/ 275030 h 307142"/>
                    <a:gd name="connsiteX22" fmla="*/ 89981 w 103052"/>
                    <a:gd name="connsiteY22" fmla="*/ 271665 h 307142"/>
                    <a:gd name="connsiteX23" fmla="*/ 98300 w 103052"/>
                    <a:gd name="connsiteY23" fmla="*/ 240994 h 307142"/>
                    <a:gd name="connsiteX24" fmla="*/ 84266 w 103052"/>
                    <a:gd name="connsiteY24" fmla="*/ 193814 h 307142"/>
                    <a:gd name="connsiteX25" fmla="*/ 40325 w 103052"/>
                    <a:gd name="connsiteY25" fmla="*/ 195465 h 307142"/>
                    <a:gd name="connsiteX26" fmla="*/ 40896 w 103052"/>
                    <a:gd name="connsiteY26" fmla="*/ 160921 h 307142"/>
                    <a:gd name="connsiteX27" fmla="*/ 42801 w 103052"/>
                    <a:gd name="connsiteY27" fmla="*/ 153746 h 307142"/>
                    <a:gd name="connsiteX28" fmla="*/ 64709 w 103052"/>
                    <a:gd name="connsiteY28" fmla="*/ 114884 h 307142"/>
                    <a:gd name="connsiteX29" fmla="*/ 62423 w 103052"/>
                    <a:gd name="connsiteY29" fmla="*/ 92849 h 307142"/>
                    <a:gd name="connsiteX30" fmla="*/ 67376 w 103052"/>
                    <a:gd name="connsiteY30" fmla="*/ 77101 h 307142"/>
                    <a:gd name="connsiteX31" fmla="*/ 67629 w 103052"/>
                    <a:gd name="connsiteY31" fmla="*/ 51701 h 307142"/>
                    <a:gd name="connsiteX32" fmla="*/ 69344 w 103052"/>
                    <a:gd name="connsiteY32" fmla="*/ 28524 h 30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3052" h="307142">
                      <a:moveTo>
                        <a:pt x="69344" y="28524"/>
                      </a:moveTo>
                      <a:cubicBezTo>
                        <a:pt x="76583" y="25285"/>
                        <a:pt x="79377" y="18173"/>
                        <a:pt x="83378" y="12204"/>
                      </a:cubicBezTo>
                      <a:cubicBezTo>
                        <a:pt x="74234" y="15125"/>
                        <a:pt x="76139" y="-8941"/>
                        <a:pt x="61851" y="3695"/>
                      </a:cubicBezTo>
                      <a:cubicBezTo>
                        <a:pt x="57851" y="7251"/>
                        <a:pt x="49151" y="5473"/>
                        <a:pt x="42611" y="6172"/>
                      </a:cubicBezTo>
                      <a:cubicBezTo>
                        <a:pt x="33340" y="16649"/>
                        <a:pt x="36515" y="35128"/>
                        <a:pt x="19941" y="40969"/>
                      </a:cubicBezTo>
                      <a:cubicBezTo>
                        <a:pt x="18417" y="41541"/>
                        <a:pt x="17655" y="45415"/>
                        <a:pt x="18798" y="47066"/>
                      </a:cubicBezTo>
                      <a:cubicBezTo>
                        <a:pt x="29212" y="63131"/>
                        <a:pt x="12448" y="54368"/>
                        <a:pt x="9146" y="57734"/>
                      </a:cubicBezTo>
                      <a:cubicBezTo>
                        <a:pt x="891" y="63004"/>
                        <a:pt x="7304" y="72529"/>
                        <a:pt x="2860" y="78879"/>
                      </a:cubicBezTo>
                      <a:cubicBezTo>
                        <a:pt x="2987" y="85864"/>
                        <a:pt x="3050" y="92849"/>
                        <a:pt x="3177" y="99771"/>
                      </a:cubicBezTo>
                      <a:cubicBezTo>
                        <a:pt x="9717" y="102565"/>
                        <a:pt x="13845" y="98056"/>
                        <a:pt x="21655" y="92151"/>
                      </a:cubicBezTo>
                      <a:cubicBezTo>
                        <a:pt x="11559" y="107010"/>
                        <a:pt x="21338" y="116852"/>
                        <a:pt x="22417" y="127647"/>
                      </a:cubicBezTo>
                      <a:cubicBezTo>
                        <a:pt x="23561" y="138125"/>
                        <a:pt x="8257" y="139204"/>
                        <a:pt x="192" y="144475"/>
                      </a:cubicBezTo>
                      <a:cubicBezTo>
                        <a:pt x="1209" y="154889"/>
                        <a:pt x="-1903" y="165493"/>
                        <a:pt x="2161" y="175716"/>
                      </a:cubicBezTo>
                      <a:cubicBezTo>
                        <a:pt x="2796" y="176860"/>
                        <a:pt x="2987" y="178066"/>
                        <a:pt x="2732" y="179336"/>
                      </a:cubicBezTo>
                      <a:cubicBezTo>
                        <a:pt x="3431" y="197243"/>
                        <a:pt x="9210" y="214198"/>
                        <a:pt x="11813" y="231724"/>
                      </a:cubicBezTo>
                      <a:cubicBezTo>
                        <a:pt x="12956" y="235979"/>
                        <a:pt x="14861" y="239978"/>
                        <a:pt x="16576" y="243979"/>
                      </a:cubicBezTo>
                      <a:cubicBezTo>
                        <a:pt x="22227" y="255409"/>
                        <a:pt x="23116" y="269062"/>
                        <a:pt x="32831" y="278460"/>
                      </a:cubicBezTo>
                      <a:cubicBezTo>
                        <a:pt x="34610" y="281444"/>
                        <a:pt x="36451" y="284365"/>
                        <a:pt x="38229" y="287350"/>
                      </a:cubicBezTo>
                      <a:cubicBezTo>
                        <a:pt x="42674" y="292366"/>
                        <a:pt x="42103" y="300177"/>
                        <a:pt x="48072" y="304367"/>
                      </a:cubicBezTo>
                      <a:cubicBezTo>
                        <a:pt x="51247" y="306653"/>
                        <a:pt x="54676" y="308051"/>
                        <a:pt x="58359" y="306463"/>
                      </a:cubicBezTo>
                      <a:cubicBezTo>
                        <a:pt x="62041" y="304876"/>
                        <a:pt x="65026" y="300748"/>
                        <a:pt x="63566" y="297637"/>
                      </a:cubicBezTo>
                      <a:cubicBezTo>
                        <a:pt x="51691" y="272427"/>
                        <a:pt x="70360" y="276110"/>
                        <a:pt x="84330" y="275030"/>
                      </a:cubicBezTo>
                      <a:cubicBezTo>
                        <a:pt x="86426" y="274840"/>
                        <a:pt x="88204" y="272999"/>
                        <a:pt x="89981" y="271665"/>
                      </a:cubicBezTo>
                      <a:cubicBezTo>
                        <a:pt x="98554" y="263029"/>
                        <a:pt x="109476" y="254965"/>
                        <a:pt x="98300" y="240994"/>
                      </a:cubicBezTo>
                      <a:cubicBezTo>
                        <a:pt x="79504" y="229501"/>
                        <a:pt x="90363" y="209117"/>
                        <a:pt x="84266" y="193814"/>
                      </a:cubicBezTo>
                      <a:cubicBezTo>
                        <a:pt x="69280" y="186258"/>
                        <a:pt x="54167" y="169684"/>
                        <a:pt x="40325" y="195465"/>
                      </a:cubicBezTo>
                      <a:cubicBezTo>
                        <a:pt x="38483" y="183210"/>
                        <a:pt x="35308" y="172034"/>
                        <a:pt x="40896" y="160921"/>
                      </a:cubicBezTo>
                      <a:cubicBezTo>
                        <a:pt x="41976" y="158889"/>
                        <a:pt x="38674" y="154508"/>
                        <a:pt x="42801" y="153746"/>
                      </a:cubicBezTo>
                      <a:cubicBezTo>
                        <a:pt x="65979" y="149681"/>
                        <a:pt x="58486" y="128409"/>
                        <a:pt x="64709" y="114884"/>
                      </a:cubicBezTo>
                      <a:cubicBezTo>
                        <a:pt x="68201" y="107264"/>
                        <a:pt x="70360" y="99961"/>
                        <a:pt x="62423" y="92849"/>
                      </a:cubicBezTo>
                      <a:cubicBezTo>
                        <a:pt x="53660" y="85039"/>
                        <a:pt x="65725" y="82435"/>
                        <a:pt x="67376" y="77101"/>
                      </a:cubicBezTo>
                      <a:cubicBezTo>
                        <a:pt x="71503" y="68655"/>
                        <a:pt x="69535" y="60210"/>
                        <a:pt x="67629" y="51701"/>
                      </a:cubicBezTo>
                      <a:cubicBezTo>
                        <a:pt x="66677" y="43891"/>
                        <a:pt x="63248" y="35826"/>
                        <a:pt x="69344" y="28524"/>
                      </a:cubicBezTo>
                      <a:close/>
                    </a:path>
                  </a:pathLst>
                </a:custGeom>
                <a:solidFill>
                  <a:srgbClr val="B2CD71"/>
                </a:solidFill>
                <a:ln w="6350"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xmlns="" id="{9C67EAD3-5456-6DDF-9773-00ADE1FCC8D1}"/>
                    </a:ext>
                  </a:extLst>
                </p:cNvPr>
                <p:cNvSpPr/>
                <p:nvPr/>
              </p:nvSpPr>
              <p:spPr>
                <a:xfrm>
                  <a:off x="7960328" y="6729920"/>
                  <a:ext cx="215526" cy="162728"/>
                </a:xfrm>
                <a:custGeom>
                  <a:avLst/>
                  <a:gdLst>
                    <a:gd name="connsiteX0" fmla="*/ 72740 w 215526"/>
                    <a:gd name="connsiteY0" fmla="*/ 75438 h 162728"/>
                    <a:gd name="connsiteX1" fmla="*/ 39466 w 215526"/>
                    <a:gd name="connsiteY1" fmla="*/ 91949 h 162728"/>
                    <a:gd name="connsiteX2" fmla="*/ 7144 w 215526"/>
                    <a:gd name="connsiteY2" fmla="*/ 101664 h 162728"/>
                    <a:gd name="connsiteX3" fmla="*/ 1746 w 215526"/>
                    <a:gd name="connsiteY3" fmla="*/ 109411 h 162728"/>
                    <a:gd name="connsiteX4" fmla="*/ 12668 w 215526"/>
                    <a:gd name="connsiteY4" fmla="*/ 110490 h 162728"/>
                    <a:gd name="connsiteX5" fmla="*/ 88233 w 215526"/>
                    <a:gd name="connsiteY5" fmla="*/ 99886 h 162728"/>
                    <a:gd name="connsiteX6" fmla="*/ 97949 w 215526"/>
                    <a:gd name="connsiteY6" fmla="*/ 109792 h 162728"/>
                    <a:gd name="connsiteX7" fmla="*/ 109061 w 215526"/>
                    <a:gd name="connsiteY7" fmla="*/ 117856 h 162728"/>
                    <a:gd name="connsiteX8" fmla="*/ 112681 w 215526"/>
                    <a:gd name="connsiteY8" fmla="*/ 124905 h 162728"/>
                    <a:gd name="connsiteX9" fmla="*/ 93885 w 215526"/>
                    <a:gd name="connsiteY9" fmla="*/ 147448 h 162728"/>
                    <a:gd name="connsiteX10" fmla="*/ 122714 w 215526"/>
                    <a:gd name="connsiteY10" fmla="*/ 139827 h 162728"/>
                    <a:gd name="connsiteX11" fmla="*/ 140684 w 215526"/>
                    <a:gd name="connsiteY11" fmla="*/ 161227 h 162728"/>
                    <a:gd name="connsiteX12" fmla="*/ 148495 w 215526"/>
                    <a:gd name="connsiteY12" fmla="*/ 160655 h 162728"/>
                    <a:gd name="connsiteX13" fmla="*/ 157829 w 215526"/>
                    <a:gd name="connsiteY13" fmla="*/ 151765 h 162728"/>
                    <a:gd name="connsiteX14" fmla="*/ 166275 w 215526"/>
                    <a:gd name="connsiteY14" fmla="*/ 142622 h 162728"/>
                    <a:gd name="connsiteX15" fmla="*/ 170403 w 215526"/>
                    <a:gd name="connsiteY15" fmla="*/ 138240 h 162728"/>
                    <a:gd name="connsiteX16" fmla="*/ 184309 w 215526"/>
                    <a:gd name="connsiteY16" fmla="*/ 125413 h 162728"/>
                    <a:gd name="connsiteX17" fmla="*/ 188944 w 215526"/>
                    <a:gd name="connsiteY17" fmla="*/ 120586 h 162728"/>
                    <a:gd name="connsiteX18" fmla="*/ 191040 w 215526"/>
                    <a:gd name="connsiteY18" fmla="*/ 114872 h 162728"/>
                    <a:gd name="connsiteX19" fmla="*/ 174403 w 215526"/>
                    <a:gd name="connsiteY19" fmla="*/ 110363 h 162728"/>
                    <a:gd name="connsiteX20" fmla="*/ 147542 w 215526"/>
                    <a:gd name="connsiteY20" fmla="*/ 106173 h 162728"/>
                    <a:gd name="connsiteX21" fmla="*/ 140557 w 215526"/>
                    <a:gd name="connsiteY21" fmla="*/ 102489 h 162728"/>
                    <a:gd name="connsiteX22" fmla="*/ 171355 w 215526"/>
                    <a:gd name="connsiteY22" fmla="*/ 86170 h 162728"/>
                    <a:gd name="connsiteX23" fmla="*/ 211804 w 215526"/>
                    <a:gd name="connsiteY23" fmla="*/ 26416 h 162728"/>
                    <a:gd name="connsiteX24" fmla="*/ 210979 w 215526"/>
                    <a:gd name="connsiteY24" fmla="*/ 13398 h 162728"/>
                    <a:gd name="connsiteX25" fmla="*/ 206470 w 215526"/>
                    <a:gd name="connsiteY25" fmla="*/ 0 h 162728"/>
                    <a:gd name="connsiteX26" fmla="*/ 181959 w 215526"/>
                    <a:gd name="connsiteY26" fmla="*/ 15494 h 162728"/>
                    <a:gd name="connsiteX27" fmla="*/ 167926 w 215526"/>
                    <a:gd name="connsiteY27" fmla="*/ 30226 h 162728"/>
                    <a:gd name="connsiteX28" fmla="*/ 166084 w 215526"/>
                    <a:gd name="connsiteY28" fmla="*/ 10605 h 162728"/>
                    <a:gd name="connsiteX29" fmla="*/ 141510 w 215526"/>
                    <a:gd name="connsiteY29" fmla="*/ 20193 h 162728"/>
                    <a:gd name="connsiteX30" fmla="*/ 105886 w 215526"/>
                    <a:gd name="connsiteY30" fmla="*/ 32766 h 162728"/>
                    <a:gd name="connsiteX31" fmla="*/ 89884 w 215526"/>
                    <a:gd name="connsiteY31" fmla="*/ 36957 h 162728"/>
                    <a:gd name="connsiteX32" fmla="*/ 98266 w 215526"/>
                    <a:gd name="connsiteY32" fmla="*/ 49721 h 162728"/>
                    <a:gd name="connsiteX33" fmla="*/ 102711 w 215526"/>
                    <a:gd name="connsiteY33" fmla="*/ 64326 h 162728"/>
                    <a:gd name="connsiteX34" fmla="*/ 113379 w 215526"/>
                    <a:gd name="connsiteY34" fmla="*/ 69850 h 162728"/>
                    <a:gd name="connsiteX35" fmla="*/ 72740 w 215526"/>
                    <a:gd name="connsiteY35" fmla="*/ 75438 h 16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5526" h="162728">
                      <a:moveTo>
                        <a:pt x="72740" y="75438"/>
                      </a:moveTo>
                      <a:cubicBezTo>
                        <a:pt x="66643" y="90932"/>
                        <a:pt x="50515" y="93663"/>
                        <a:pt x="39466" y="91949"/>
                      </a:cubicBezTo>
                      <a:cubicBezTo>
                        <a:pt x="25368" y="89789"/>
                        <a:pt x="17621" y="97981"/>
                        <a:pt x="7144" y="101664"/>
                      </a:cubicBezTo>
                      <a:cubicBezTo>
                        <a:pt x="3588" y="102934"/>
                        <a:pt x="-3207" y="102616"/>
                        <a:pt x="1746" y="109411"/>
                      </a:cubicBezTo>
                      <a:cubicBezTo>
                        <a:pt x="4541" y="113285"/>
                        <a:pt x="8096" y="115062"/>
                        <a:pt x="12668" y="110490"/>
                      </a:cubicBezTo>
                      <a:cubicBezTo>
                        <a:pt x="35084" y="88329"/>
                        <a:pt x="62833" y="101981"/>
                        <a:pt x="88233" y="99886"/>
                      </a:cubicBezTo>
                      <a:cubicBezTo>
                        <a:pt x="92107" y="99632"/>
                        <a:pt x="98140" y="102489"/>
                        <a:pt x="97949" y="109792"/>
                      </a:cubicBezTo>
                      <a:cubicBezTo>
                        <a:pt x="97695" y="116840"/>
                        <a:pt x="94139" y="130111"/>
                        <a:pt x="109061" y="117856"/>
                      </a:cubicBezTo>
                      <a:cubicBezTo>
                        <a:pt x="110649" y="116523"/>
                        <a:pt x="116110" y="120015"/>
                        <a:pt x="112681" y="124905"/>
                      </a:cubicBezTo>
                      <a:cubicBezTo>
                        <a:pt x="107410" y="132461"/>
                        <a:pt x="104616" y="141732"/>
                        <a:pt x="93885" y="147448"/>
                      </a:cubicBezTo>
                      <a:cubicBezTo>
                        <a:pt x="108871" y="155322"/>
                        <a:pt x="112681" y="136779"/>
                        <a:pt x="122714" y="139827"/>
                      </a:cubicBezTo>
                      <a:cubicBezTo>
                        <a:pt x="133065" y="143002"/>
                        <a:pt x="131541" y="156718"/>
                        <a:pt x="140684" y="161227"/>
                      </a:cubicBezTo>
                      <a:cubicBezTo>
                        <a:pt x="143478" y="163195"/>
                        <a:pt x="146082" y="163449"/>
                        <a:pt x="148495" y="160655"/>
                      </a:cubicBezTo>
                      <a:cubicBezTo>
                        <a:pt x="151606" y="157671"/>
                        <a:pt x="154718" y="154749"/>
                        <a:pt x="157829" y="151765"/>
                      </a:cubicBezTo>
                      <a:cubicBezTo>
                        <a:pt x="160751" y="148844"/>
                        <a:pt x="165005" y="147066"/>
                        <a:pt x="166275" y="142622"/>
                      </a:cubicBezTo>
                      <a:cubicBezTo>
                        <a:pt x="167672" y="141161"/>
                        <a:pt x="169005" y="139700"/>
                        <a:pt x="170403" y="138240"/>
                      </a:cubicBezTo>
                      <a:cubicBezTo>
                        <a:pt x="177070" y="136144"/>
                        <a:pt x="181832" y="132017"/>
                        <a:pt x="184309" y="125413"/>
                      </a:cubicBezTo>
                      <a:cubicBezTo>
                        <a:pt x="185833" y="123761"/>
                        <a:pt x="187420" y="122174"/>
                        <a:pt x="188944" y="120586"/>
                      </a:cubicBezTo>
                      <a:cubicBezTo>
                        <a:pt x="190405" y="118936"/>
                        <a:pt x="191040" y="117031"/>
                        <a:pt x="191040" y="114872"/>
                      </a:cubicBezTo>
                      <a:cubicBezTo>
                        <a:pt x="187547" y="105473"/>
                        <a:pt x="180499" y="102870"/>
                        <a:pt x="174403" y="110363"/>
                      </a:cubicBezTo>
                      <a:cubicBezTo>
                        <a:pt x="161893" y="125921"/>
                        <a:pt x="154781" y="119380"/>
                        <a:pt x="147542" y="106173"/>
                      </a:cubicBezTo>
                      <a:cubicBezTo>
                        <a:pt x="146653" y="104522"/>
                        <a:pt x="143605" y="104522"/>
                        <a:pt x="140557" y="102489"/>
                      </a:cubicBezTo>
                      <a:cubicBezTo>
                        <a:pt x="157004" y="106871"/>
                        <a:pt x="166402" y="98552"/>
                        <a:pt x="171355" y="86170"/>
                      </a:cubicBezTo>
                      <a:cubicBezTo>
                        <a:pt x="180563" y="63119"/>
                        <a:pt x="192881" y="42736"/>
                        <a:pt x="211804" y="26416"/>
                      </a:cubicBezTo>
                      <a:cubicBezTo>
                        <a:pt x="217139" y="21844"/>
                        <a:pt x="216630" y="21273"/>
                        <a:pt x="210979" y="13398"/>
                      </a:cubicBezTo>
                      <a:cubicBezTo>
                        <a:pt x="205708" y="10161"/>
                        <a:pt x="206661" y="4890"/>
                        <a:pt x="206470" y="0"/>
                      </a:cubicBezTo>
                      <a:cubicBezTo>
                        <a:pt x="196945" y="2922"/>
                        <a:pt x="185389" y="2667"/>
                        <a:pt x="181959" y="15494"/>
                      </a:cubicBezTo>
                      <a:cubicBezTo>
                        <a:pt x="179990" y="22797"/>
                        <a:pt x="177388" y="29782"/>
                        <a:pt x="167926" y="30226"/>
                      </a:cubicBezTo>
                      <a:cubicBezTo>
                        <a:pt x="159544" y="24321"/>
                        <a:pt x="179102" y="15558"/>
                        <a:pt x="166084" y="10605"/>
                      </a:cubicBezTo>
                      <a:cubicBezTo>
                        <a:pt x="155290" y="6477"/>
                        <a:pt x="147860" y="11557"/>
                        <a:pt x="141510" y="20193"/>
                      </a:cubicBezTo>
                      <a:cubicBezTo>
                        <a:pt x="132683" y="32386"/>
                        <a:pt x="119983" y="34799"/>
                        <a:pt x="105886" y="32766"/>
                      </a:cubicBezTo>
                      <a:cubicBezTo>
                        <a:pt x="100044" y="31941"/>
                        <a:pt x="93059" y="30671"/>
                        <a:pt x="89884" y="36957"/>
                      </a:cubicBezTo>
                      <a:cubicBezTo>
                        <a:pt x="86138" y="44514"/>
                        <a:pt x="92742" y="47561"/>
                        <a:pt x="98266" y="49721"/>
                      </a:cubicBezTo>
                      <a:cubicBezTo>
                        <a:pt x="106394" y="52832"/>
                        <a:pt x="104235" y="58548"/>
                        <a:pt x="102711" y="64326"/>
                      </a:cubicBezTo>
                      <a:cubicBezTo>
                        <a:pt x="104680" y="69215"/>
                        <a:pt x="108363" y="70612"/>
                        <a:pt x="113379" y="69850"/>
                      </a:cubicBezTo>
                      <a:cubicBezTo>
                        <a:pt x="100044" y="73216"/>
                        <a:pt x="85058" y="65278"/>
                        <a:pt x="72740" y="75438"/>
                      </a:cubicBezTo>
                      <a:close/>
                    </a:path>
                  </a:pathLst>
                </a:custGeom>
                <a:solidFill>
                  <a:srgbClr val="B1CC70"/>
                </a:solidFill>
                <a:ln w="6350"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xmlns="" id="{6E425E1D-AD80-FAA5-8829-68FB86570D95}"/>
                    </a:ext>
                  </a:extLst>
                </p:cNvPr>
                <p:cNvSpPr/>
                <p:nvPr/>
              </p:nvSpPr>
              <p:spPr>
                <a:xfrm>
                  <a:off x="7570859" y="6535235"/>
                  <a:ext cx="114947" cy="193160"/>
                </a:xfrm>
                <a:custGeom>
                  <a:avLst/>
                  <a:gdLst>
                    <a:gd name="connsiteX0" fmla="*/ 113974 w 114947"/>
                    <a:gd name="connsiteY0" fmla="*/ 20695 h 193160"/>
                    <a:gd name="connsiteX1" fmla="*/ 114038 w 114947"/>
                    <a:gd name="connsiteY1" fmla="*/ 11932 h 193160"/>
                    <a:gd name="connsiteX2" fmla="*/ 104069 w 114947"/>
                    <a:gd name="connsiteY2" fmla="*/ 3105 h 193160"/>
                    <a:gd name="connsiteX3" fmla="*/ 77462 w 114947"/>
                    <a:gd name="connsiteY3" fmla="*/ 10916 h 193160"/>
                    <a:gd name="connsiteX4" fmla="*/ 71810 w 114947"/>
                    <a:gd name="connsiteY4" fmla="*/ 13583 h 193160"/>
                    <a:gd name="connsiteX5" fmla="*/ 61142 w 114947"/>
                    <a:gd name="connsiteY5" fmla="*/ 24568 h 193160"/>
                    <a:gd name="connsiteX6" fmla="*/ 28948 w 114947"/>
                    <a:gd name="connsiteY6" fmla="*/ 55048 h 193160"/>
                    <a:gd name="connsiteX7" fmla="*/ 24249 w 114947"/>
                    <a:gd name="connsiteY7" fmla="*/ 62287 h 193160"/>
                    <a:gd name="connsiteX8" fmla="*/ 310 w 114947"/>
                    <a:gd name="connsiteY8" fmla="*/ 131375 h 193160"/>
                    <a:gd name="connsiteX9" fmla="*/ 5072 w 114947"/>
                    <a:gd name="connsiteY9" fmla="*/ 166871 h 193160"/>
                    <a:gd name="connsiteX10" fmla="*/ 6151 w 114947"/>
                    <a:gd name="connsiteY10" fmla="*/ 186303 h 193160"/>
                    <a:gd name="connsiteX11" fmla="*/ 15422 w 114947"/>
                    <a:gd name="connsiteY11" fmla="*/ 193160 h 193160"/>
                    <a:gd name="connsiteX12" fmla="*/ 38219 w 114947"/>
                    <a:gd name="connsiteY12" fmla="*/ 163823 h 193160"/>
                    <a:gd name="connsiteX13" fmla="*/ 60253 w 114947"/>
                    <a:gd name="connsiteY13" fmla="*/ 132137 h 193160"/>
                    <a:gd name="connsiteX14" fmla="*/ 68826 w 114947"/>
                    <a:gd name="connsiteY14" fmla="*/ 118294 h 193160"/>
                    <a:gd name="connsiteX15" fmla="*/ 68699 w 114947"/>
                    <a:gd name="connsiteY15" fmla="*/ 118484 h 193160"/>
                    <a:gd name="connsiteX16" fmla="*/ 78351 w 114947"/>
                    <a:gd name="connsiteY16" fmla="*/ 101276 h 193160"/>
                    <a:gd name="connsiteX17" fmla="*/ 78541 w 114947"/>
                    <a:gd name="connsiteY17" fmla="*/ 101022 h 193160"/>
                    <a:gd name="connsiteX18" fmla="*/ 99560 w 114947"/>
                    <a:gd name="connsiteY18" fmla="*/ 58159 h 193160"/>
                    <a:gd name="connsiteX19" fmla="*/ 109784 w 114947"/>
                    <a:gd name="connsiteY19" fmla="*/ 24758 h 193160"/>
                    <a:gd name="connsiteX20" fmla="*/ 113974 w 114947"/>
                    <a:gd name="connsiteY20" fmla="*/ 20695 h 19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47" h="193160">
                      <a:moveTo>
                        <a:pt x="113974" y="20695"/>
                      </a:moveTo>
                      <a:cubicBezTo>
                        <a:pt x="113974" y="17773"/>
                        <a:pt x="114038" y="14853"/>
                        <a:pt x="114038" y="11932"/>
                      </a:cubicBezTo>
                      <a:cubicBezTo>
                        <a:pt x="117594" y="756"/>
                        <a:pt x="109974" y="-3435"/>
                        <a:pt x="104069" y="3105"/>
                      </a:cubicBezTo>
                      <a:cubicBezTo>
                        <a:pt x="95686" y="12312"/>
                        <a:pt x="85844" y="7233"/>
                        <a:pt x="77462" y="10916"/>
                      </a:cubicBezTo>
                      <a:cubicBezTo>
                        <a:pt x="75494" y="11614"/>
                        <a:pt x="73652" y="12567"/>
                        <a:pt x="71810" y="13583"/>
                      </a:cubicBezTo>
                      <a:cubicBezTo>
                        <a:pt x="67238" y="16249"/>
                        <a:pt x="63301" y="19552"/>
                        <a:pt x="61142" y="24568"/>
                      </a:cubicBezTo>
                      <a:cubicBezTo>
                        <a:pt x="56951" y="41586"/>
                        <a:pt x="44886" y="50349"/>
                        <a:pt x="28948" y="55048"/>
                      </a:cubicBezTo>
                      <a:cubicBezTo>
                        <a:pt x="26725" y="57080"/>
                        <a:pt x="24439" y="59430"/>
                        <a:pt x="24249" y="62287"/>
                      </a:cubicBezTo>
                      <a:cubicBezTo>
                        <a:pt x="22661" y="97085"/>
                        <a:pt x="13073" y="107817"/>
                        <a:pt x="310" y="131375"/>
                      </a:cubicBezTo>
                      <a:cubicBezTo>
                        <a:pt x="-2675" y="143821"/>
                        <a:pt x="17200" y="153156"/>
                        <a:pt x="5072" y="166871"/>
                      </a:cubicBezTo>
                      <a:cubicBezTo>
                        <a:pt x="20629" y="172396"/>
                        <a:pt x="5262" y="179825"/>
                        <a:pt x="6151" y="186303"/>
                      </a:cubicBezTo>
                      <a:cubicBezTo>
                        <a:pt x="6977" y="192081"/>
                        <a:pt x="10660" y="193097"/>
                        <a:pt x="15422" y="193160"/>
                      </a:cubicBezTo>
                      <a:cubicBezTo>
                        <a:pt x="28948" y="188017"/>
                        <a:pt x="33139" y="175634"/>
                        <a:pt x="38219" y="163823"/>
                      </a:cubicBezTo>
                      <a:cubicBezTo>
                        <a:pt x="45331" y="153156"/>
                        <a:pt x="57523" y="145917"/>
                        <a:pt x="60253" y="132137"/>
                      </a:cubicBezTo>
                      <a:cubicBezTo>
                        <a:pt x="65397" y="128962"/>
                        <a:pt x="65969" y="122930"/>
                        <a:pt x="68826" y="118294"/>
                      </a:cubicBezTo>
                      <a:lnTo>
                        <a:pt x="68699" y="118484"/>
                      </a:lnTo>
                      <a:cubicBezTo>
                        <a:pt x="74541" y="114230"/>
                        <a:pt x="74350" y="106546"/>
                        <a:pt x="78351" y="101276"/>
                      </a:cubicBezTo>
                      <a:lnTo>
                        <a:pt x="78541" y="101022"/>
                      </a:lnTo>
                      <a:cubicBezTo>
                        <a:pt x="89210" y="88512"/>
                        <a:pt x="96258" y="74225"/>
                        <a:pt x="99560" y="58159"/>
                      </a:cubicBezTo>
                      <a:cubicBezTo>
                        <a:pt x="92385" y="43745"/>
                        <a:pt x="102989" y="34855"/>
                        <a:pt x="109784" y="24758"/>
                      </a:cubicBezTo>
                      <a:cubicBezTo>
                        <a:pt x="111181" y="23361"/>
                        <a:pt x="112514" y="22028"/>
                        <a:pt x="113974" y="20695"/>
                      </a:cubicBezTo>
                      <a:close/>
                    </a:path>
                  </a:pathLst>
                </a:custGeom>
                <a:solidFill>
                  <a:srgbClr val="BBD382"/>
                </a:solidFill>
                <a:ln w="6350"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xmlns="" id="{91561F52-16CA-5B9C-D3B9-5F9854794814}"/>
                    </a:ext>
                  </a:extLst>
                </p:cNvPr>
                <p:cNvSpPr/>
                <p:nvPr/>
              </p:nvSpPr>
              <p:spPr>
                <a:xfrm>
                  <a:off x="8148701" y="6399907"/>
                  <a:ext cx="150634" cy="128718"/>
                </a:xfrm>
                <a:custGeom>
                  <a:avLst/>
                  <a:gdLst>
                    <a:gd name="connsiteX0" fmla="*/ 698 w 150634"/>
                    <a:gd name="connsiteY0" fmla="*/ 36389 h 128718"/>
                    <a:gd name="connsiteX1" fmla="*/ 15621 w 150634"/>
                    <a:gd name="connsiteY1" fmla="*/ 42104 h 128718"/>
                    <a:gd name="connsiteX2" fmla="*/ 25971 w 150634"/>
                    <a:gd name="connsiteY2" fmla="*/ 63059 h 128718"/>
                    <a:gd name="connsiteX3" fmla="*/ 57023 w 150634"/>
                    <a:gd name="connsiteY3" fmla="*/ 76585 h 128718"/>
                    <a:gd name="connsiteX4" fmla="*/ 59754 w 150634"/>
                    <a:gd name="connsiteY4" fmla="*/ 84840 h 128718"/>
                    <a:gd name="connsiteX5" fmla="*/ 76009 w 150634"/>
                    <a:gd name="connsiteY5" fmla="*/ 98048 h 128718"/>
                    <a:gd name="connsiteX6" fmla="*/ 80645 w 150634"/>
                    <a:gd name="connsiteY6" fmla="*/ 102429 h 128718"/>
                    <a:gd name="connsiteX7" fmla="*/ 103759 w 150634"/>
                    <a:gd name="connsiteY7" fmla="*/ 117860 h 128718"/>
                    <a:gd name="connsiteX8" fmla="*/ 131953 w 150634"/>
                    <a:gd name="connsiteY8" fmla="*/ 117224 h 128718"/>
                    <a:gd name="connsiteX9" fmla="*/ 128778 w 150634"/>
                    <a:gd name="connsiteY9" fmla="*/ 93920 h 128718"/>
                    <a:gd name="connsiteX10" fmla="*/ 124269 w 150634"/>
                    <a:gd name="connsiteY10" fmla="*/ 76204 h 128718"/>
                    <a:gd name="connsiteX11" fmla="*/ 118428 w 150634"/>
                    <a:gd name="connsiteY11" fmla="*/ 40263 h 128718"/>
                    <a:gd name="connsiteX12" fmla="*/ 144653 w 150634"/>
                    <a:gd name="connsiteY12" fmla="*/ 28515 h 128718"/>
                    <a:gd name="connsiteX13" fmla="*/ 149733 w 150634"/>
                    <a:gd name="connsiteY13" fmla="*/ 24959 h 128718"/>
                    <a:gd name="connsiteX14" fmla="*/ 139509 w 150634"/>
                    <a:gd name="connsiteY14" fmla="*/ 2417 h 128718"/>
                    <a:gd name="connsiteX15" fmla="*/ 129794 w 150634"/>
                    <a:gd name="connsiteY15" fmla="*/ 4 h 128718"/>
                    <a:gd name="connsiteX16" fmla="*/ 121094 w 150634"/>
                    <a:gd name="connsiteY16" fmla="*/ 4703 h 128718"/>
                    <a:gd name="connsiteX17" fmla="*/ 121158 w 150634"/>
                    <a:gd name="connsiteY17" fmla="*/ 4512 h 128718"/>
                    <a:gd name="connsiteX18" fmla="*/ 98616 w 150634"/>
                    <a:gd name="connsiteY18" fmla="*/ 8322 h 128718"/>
                    <a:gd name="connsiteX19" fmla="*/ 95059 w 150634"/>
                    <a:gd name="connsiteY19" fmla="*/ 9211 h 128718"/>
                    <a:gd name="connsiteX20" fmla="*/ 61722 w 150634"/>
                    <a:gd name="connsiteY20" fmla="*/ 20197 h 128718"/>
                    <a:gd name="connsiteX21" fmla="*/ 73660 w 150634"/>
                    <a:gd name="connsiteY21" fmla="*/ 27309 h 128718"/>
                    <a:gd name="connsiteX22" fmla="*/ 22796 w 150634"/>
                    <a:gd name="connsiteY22" fmla="*/ 31627 h 128718"/>
                    <a:gd name="connsiteX23" fmla="*/ 14033 w 150634"/>
                    <a:gd name="connsiteY23" fmla="*/ 32389 h 128718"/>
                    <a:gd name="connsiteX24" fmla="*/ 0 w 150634"/>
                    <a:gd name="connsiteY24" fmla="*/ 34675 h 128718"/>
                    <a:gd name="connsiteX25" fmla="*/ 698 w 150634"/>
                    <a:gd name="connsiteY25" fmla="*/ 36389 h 12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0634" h="128718">
                      <a:moveTo>
                        <a:pt x="698" y="36389"/>
                      </a:moveTo>
                      <a:cubicBezTo>
                        <a:pt x="3111" y="44581"/>
                        <a:pt x="10478" y="40453"/>
                        <a:pt x="15621" y="42104"/>
                      </a:cubicBezTo>
                      <a:cubicBezTo>
                        <a:pt x="-762" y="59186"/>
                        <a:pt x="17463" y="64393"/>
                        <a:pt x="25971" y="63059"/>
                      </a:cubicBezTo>
                      <a:cubicBezTo>
                        <a:pt x="40767" y="60773"/>
                        <a:pt x="43053" y="80268"/>
                        <a:pt x="57023" y="76585"/>
                      </a:cubicBezTo>
                      <a:cubicBezTo>
                        <a:pt x="60706" y="75632"/>
                        <a:pt x="61405" y="80585"/>
                        <a:pt x="59754" y="84840"/>
                      </a:cubicBezTo>
                      <a:cubicBezTo>
                        <a:pt x="51308" y="105986"/>
                        <a:pt x="60071" y="106430"/>
                        <a:pt x="76009" y="98048"/>
                      </a:cubicBezTo>
                      <a:cubicBezTo>
                        <a:pt x="80772" y="95571"/>
                        <a:pt x="79946" y="100080"/>
                        <a:pt x="80645" y="102429"/>
                      </a:cubicBezTo>
                      <a:cubicBezTo>
                        <a:pt x="92710" y="101159"/>
                        <a:pt x="97980" y="108461"/>
                        <a:pt x="103759" y="117860"/>
                      </a:cubicBezTo>
                      <a:cubicBezTo>
                        <a:pt x="113030" y="132910"/>
                        <a:pt x="123127" y="131957"/>
                        <a:pt x="131953" y="117224"/>
                      </a:cubicBezTo>
                      <a:cubicBezTo>
                        <a:pt x="128397" y="109795"/>
                        <a:pt x="125222" y="102302"/>
                        <a:pt x="128778" y="93920"/>
                      </a:cubicBezTo>
                      <a:cubicBezTo>
                        <a:pt x="131763" y="86872"/>
                        <a:pt x="130746" y="80141"/>
                        <a:pt x="124269" y="76204"/>
                      </a:cubicBezTo>
                      <a:cubicBezTo>
                        <a:pt x="108268" y="66425"/>
                        <a:pt x="116142" y="51375"/>
                        <a:pt x="118428" y="40263"/>
                      </a:cubicBezTo>
                      <a:cubicBezTo>
                        <a:pt x="120459" y="30420"/>
                        <a:pt x="133604" y="27753"/>
                        <a:pt x="144653" y="28515"/>
                      </a:cubicBezTo>
                      <a:cubicBezTo>
                        <a:pt x="146812" y="28007"/>
                        <a:pt x="148527" y="26864"/>
                        <a:pt x="149733" y="24959"/>
                      </a:cubicBezTo>
                      <a:cubicBezTo>
                        <a:pt x="153162" y="14291"/>
                        <a:pt x="146177" y="8449"/>
                        <a:pt x="139509" y="2417"/>
                      </a:cubicBezTo>
                      <a:cubicBezTo>
                        <a:pt x="136461" y="702"/>
                        <a:pt x="133223" y="-60"/>
                        <a:pt x="129794" y="4"/>
                      </a:cubicBezTo>
                      <a:cubicBezTo>
                        <a:pt x="126238" y="385"/>
                        <a:pt x="123317" y="1909"/>
                        <a:pt x="121094" y="4703"/>
                      </a:cubicBezTo>
                      <a:lnTo>
                        <a:pt x="121158" y="4512"/>
                      </a:lnTo>
                      <a:cubicBezTo>
                        <a:pt x="114236" y="9211"/>
                        <a:pt x="105537" y="3814"/>
                        <a:pt x="98616" y="8322"/>
                      </a:cubicBezTo>
                      <a:cubicBezTo>
                        <a:pt x="97536" y="9148"/>
                        <a:pt x="96330" y="9402"/>
                        <a:pt x="95059" y="9211"/>
                      </a:cubicBezTo>
                      <a:cubicBezTo>
                        <a:pt x="84582" y="14863"/>
                        <a:pt x="71056" y="11116"/>
                        <a:pt x="61722" y="20197"/>
                      </a:cubicBezTo>
                      <a:cubicBezTo>
                        <a:pt x="63564" y="26420"/>
                        <a:pt x="69596" y="25531"/>
                        <a:pt x="73660" y="27309"/>
                      </a:cubicBezTo>
                      <a:cubicBezTo>
                        <a:pt x="58230" y="45089"/>
                        <a:pt x="40386" y="37088"/>
                        <a:pt x="22796" y="31627"/>
                      </a:cubicBezTo>
                      <a:cubicBezTo>
                        <a:pt x="19876" y="31881"/>
                        <a:pt x="16955" y="32135"/>
                        <a:pt x="14033" y="32389"/>
                      </a:cubicBezTo>
                      <a:cubicBezTo>
                        <a:pt x="8954" y="30420"/>
                        <a:pt x="4255" y="31309"/>
                        <a:pt x="0" y="34675"/>
                      </a:cubicBezTo>
                      <a:lnTo>
                        <a:pt x="698" y="36389"/>
                      </a:lnTo>
                      <a:close/>
                    </a:path>
                  </a:pathLst>
                </a:custGeom>
                <a:solidFill>
                  <a:srgbClr val="B2CD71"/>
                </a:solidFill>
                <a:ln w="6350"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xmlns="" id="{703AF00E-4371-E4BA-2105-F2A2FF49FEFF}"/>
                    </a:ext>
                  </a:extLst>
                </p:cNvPr>
                <p:cNvSpPr/>
                <p:nvPr/>
              </p:nvSpPr>
              <p:spPr>
                <a:xfrm>
                  <a:off x="7750303" y="6625175"/>
                  <a:ext cx="89190" cy="122978"/>
                </a:xfrm>
                <a:custGeom>
                  <a:avLst/>
                  <a:gdLst>
                    <a:gd name="connsiteX0" fmla="*/ 37018 w 89190"/>
                    <a:gd name="connsiteY0" fmla="*/ 6511 h 122978"/>
                    <a:gd name="connsiteX1" fmla="*/ 6412 w 89190"/>
                    <a:gd name="connsiteY1" fmla="*/ 33498 h 122978"/>
                    <a:gd name="connsiteX2" fmla="*/ 189 w 89190"/>
                    <a:gd name="connsiteY2" fmla="*/ 42896 h 122978"/>
                    <a:gd name="connsiteX3" fmla="*/ 15683 w 89190"/>
                    <a:gd name="connsiteY3" fmla="*/ 84235 h 122978"/>
                    <a:gd name="connsiteX4" fmla="*/ 18858 w 89190"/>
                    <a:gd name="connsiteY4" fmla="*/ 89379 h 122978"/>
                    <a:gd name="connsiteX5" fmla="*/ 24318 w 89190"/>
                    <a:gd name="connsiteY5" fmla="*/ 115477 h 122978"/>
                    <a:gd name="connsiteX6" fmla="*/ 56005 w 89190"/>
                    <a:gd name="connsiteY6" fmla="*/ 97951 h 122978"/>
                    <a:gd name="connsiteX7" fmla="*/ 57656 w 89190"/>
                    <a:gd name="connsiteY7" fmla="*/ 98713 h 122978"/>
                    <a:gd name="connsiteX8" fmla="*/ 56132 w 89190"/>
                    <a:gd name="connsiteY8" fmla="*/ 120049 h 122978"/>
                    <a:gd name="connsiteX9" fmla="*/ 75563 w 89190"/>
                    <a:gd name="connsiteY9" fmla="*/ 121065 h 122978"/>
                    <a:gd name="connsiteX10" fmla="*/ 81405 w 89190"/>
                    <a:gd name="connsiteY10" fmla="*/ 113318 h 122978"/>
                    <a:gd name="connsiteX11" fmla="*/ 84326 w 89190"/>
                    <a:gd name="connsiteY11" fmla="*/ 100935 h 122978"/>
                    <a:gd name="connsiteX12" fmla="*/ 85025 w 89190"/>
                    <a:gd name="connsiteY12" fmla="*/ 94840 h 122978"/>
                    <a:gd name="connsiteX13" fmla="*/ 88327 w 89190"/>
                    <a:gd name="connsiteY13" fmla="*/ 38959 h 122978"/>
                    <a:gd name="connsiteX14" fmla="*/ 87311 w 89190"/>
                    <a:gd name="connsiteY14" fmla="*/ 21497 h 122978"/>
                    <a:gd name="connsiteX15" fmla="*/ 84136 w 89190"/>
                    <a:gd name="connsiteY15" fmla="*/ 1304 h 122978"/>
                    <a:gd name="connsiteX16" fmla="*/ 62673 w 89190"/>
                    <a:gd name="connsiteY16" fmla="*/ 9432 h 122978"/>
                    <a:gd name="connsiteX17" fmla="*/ 57402 w 89190"/>
                    <a:gd name="connsiteY17" fmla="*/ 18576 h 122978"/>
                    <a:gd name="connsiteX18" fmla="*/ 37018 w 89190"/>
                    <a:gd name="connsiteY18" fmla="*/ 6511 h 12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190" h="122978">
                      <a:moveTo>
                        <a:pt x="37018" y="6511"/>
                      </a:moveTo>
                      <a:cubicBezTo>
                        <a:pt x="26859" y="15528"/>
                        <a:pt x="16635" y="24481"/>
                        <a:pt x="6412" y="33498"/>
                      </a:cubicBezTo>
                      <a:cubicBezTo>
                        <a:pt x="2855" y="35657"/>
                        <a:pt x="-891" y="37690"/>
                        <a:pt x="189" y="42896"/>
                      </a:cubicBezTo>
                      <a:cubicBezTo>
                        <a:pt x="2157" y="57882"/>
                        <a:pt x="9650" y="70773"/>
                        <a:pt x="15683" y="84235"/>
                      </a:cubicBezTo>
                      <a:cubicBezTo>
                        <a:pt x="16508" y="86076"/>
                        <a:pt x="17588" y="87791"/>
                        <a:pt x="18858" y="89379"/>
                      </a:cubicBezTo>
                      <a:cubicBezTo>
                        <a:pt x="31621" y="95792"/>
                        <a:pt x="15746" y="108174"/>
                        <a:pt x="24318" y="115477"/>
                      </a:cubicBezTo>
                      <a:cubicBezTo>
                        <a:pt x="42099" y="122780"/>
                        <a:pt x="45083" y="103221"/>
                        <a:pt x="56005" y="97951"/>
                      </a:cubicBezTo>
                      <a:cubicBezTo>
                        <a:pt x="57402" y="95474"/>
                        <a:pt x="58164" y="98332"/>
                        <a:pt x="57656" y="98713"/>
                      </a:cubicBezTo>
                      <a:cubicBezTo>
                        <a:pt x="48576" y="104936"/>
                        <a:pt x="49465" y="112366"/>
                        <a:pt x="56132" y="120049"/>
                      </a:cubicBezTo>
                      <a:cubicBezTo>
                        <a:pt x="62418" y="123732"/>
                        <a:pt x="68896" y="123795"/>
                        <a:pt x="75563" y="121065"/>
                      </a:cubicBezTo>
                      <a:cubicBezTo>
                        <a:pt x="78675" y="119350"/>
                        <a:pt x="80326" y="116556"/>
                        <a:pt x="81405" y="113318"/>
                      </a:cubicBezTo>
                      <a:cubicBezTo>
                        <a:pt x="82675" y="109254"/>
                        <a:pt x="83501" y="105063"/>
                        <a:pt x="84326" y="100935"/>
                      </a:cubicBezTo>
                      <a:cubicBezTo>
                        <a:pt x="84707" y="98904"/>
                        <a:pt x="84961" y="96871"/>
                        <a:pt x="85025" y="94840"/>
                      </a:cubicBezTo>
                      <a:cubicBezTo>
                        <a:pt x="87946" y="76297"/>
                        <a:pt x="86612" y="57565"/>
                        <a:pt x="88327" y="38959"/>
                      </a:cubicBezTo>
                      <a:cubicBezTo>
                        <a:pt x="85596" y="33308"/>
                        <a:pt x="86612" y="27466"/>
                        <a:pt x="87311" y="21497"/>
                      </a:cubicBezTo>
                      <a:cubicBezTo>
                        <a:pt x="88136" y="14512"/>
                        <a:pt x="92517" y="5558"/>
                        <a:pt x="84136" y="1304"/>
                      </a:cubicBezTo>
                      <a:cubicBezTo>
                        <a:pt x="75627" y="-3014"/>
                        <a:pt x="68959" y="4352"/>
                        <a:pt x="62673" y="9432"/>
                      </a:cubicBezTo>
                      <a:cubicBezTo>
                        <a:pt x="59878" y="11718"/>
                        <a:pt x="58164" y="14956"/>
                        <a:pt x="57402" y="18576"/>
                      </a:cubicBezTo>
                      <a:cubicBezTo>
                        <a:pt x="55116" y="6956"/>
                        <a:pt x="49718" y="606"/>
                        <a:pt x="37018" y="6511"/>
                      </a:cubicBezTo>
                      <a:close/>
                    </a:path>
                  </a:pathLst>
                </a:custGeom>
                <a:solidFill>
                  <a:srgbClr val="B7D17B"/>
                </a:solidFill>
                <a:ln w="6350"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xmlns="" id="{782C4D90-1A26-1486-0E85-8AFC922E76E9}"/>
                    </a:ext>
                  </a:extLst>
                </p:cNvPr>
                <p:cNvSpPr/>
                <p:nvPr/>
              </p:nvSpPr>
              <p:spPr>
                <a:xfrm>
                  <a:off x="7475156" y="6667321"/>
                  <a:ext cx="119888" cy="149338"/>
                </a:xfrm>
                <a:custGeom>
                  <a:avLst/>
                  <a:gdLst>
                    <a:gd name="connsiteX0" fmla="*/ 111761 w 119888"/>
                    <a:gd name="connsiteY0" fmla="*/ 58217 h 149338"/>
                    <a:gd name="connsiteX1" fmla="*/ 106744 w 119888"/>
                    <a:gd name="connsiteY1" fmla="*/ 51931 h 149338"/>
                    <a:gd name="connsiteX2" fmla="*/ 119888 w 119888"/>
                    <a:gd name="connsiteY2" fmla="*/ 31547 h 149338"/>
                    <a:gd name="connsiteX3" fmla="*/ 102680 w 119888"/>
                    <a:gd name="connsiteY3" fmla="*/ 35865 h 149338"/>
                    <a:gd name="connsiteX4" fmla="*/ 98044 w 119888"/>
                    <a:gd name="connsiteY4" fmla="*/ 51 h 149338"/>
                    <a:gd name="connsiteX5" fmla="*/ 88456 w 119888"/>
                    <a:gd name="connsiteY5" fmla="*/ 11036 h 149338"/>
                    <a:gd name="connsiteX6" fmla="*/ 70613 w 119888"/>
                    <a:gd name="connsiteY6" fmla="*/ 71616 h 149338"/>
                    <a:gd name="connsiteX7" fmla="*/ 48959 w 119888"/>
                    <a:gd name="connsiteY7" fmla="*/ 84887 h 149338"/>
                    <a:gd name="connsiteX8" fmla="*/ 15050 w 119888"/>
                    <a:gd name="connsiteY8" fmla="*/ 94921 h 149338"/>
                    <a:gd name="connsiteX9" fmla="*/ 15113 w 119888"/>
                    <a:gd name="connsiteY9" fmla="*/ 104509 h 149338"/>
                    <a:gd name="connsiteX10" fmla="*/ 20130 w 119888"/>
                    <a:gd name="connsiteY10" fmla="*/ 116701 h 149338"/>
                    <a:gd name="connsiteX11" fmla="*/ 7875 w 119888"/>
                    <a:gd name="connsiteY11" fmla="*/ 110034 h 149338"/>
                    <a:gd name="connsiteX12" fmla="*/ 0 w 119888"/>
                    <a:gd name="connsiteY12" fmla="*/ 102731 h 149338"/>
                    <a:gd name="connsiteX13" fmla="*/ 254 w 119888"/>
                    <a:gd name="connsiteY13" fmla="*/ 115240 h 149338"/>
                    <a:gd name="connsiteX14" fmla="*/ 1207 w 119888"/>
                    <a:gd name="connsiteY14" fmla="*/ 117209 h 149338"/>
                    <a:gd name="connsiteX15" fmla="*/ 6224 w 119888"/>
                    <a:gd name="connsiteY15" fmla="*/ 147689 h 149338"/>
                    <a:gd name="connsiteX16" fmla="*/ 41593 w 119888"/>
                    <a:gd name="connsiteY16" fmla="*/ 134672 h 149338"/>
                    <a:gd name="connsiteX17" fmla="*/ 48895 w 119888"/>
                    <a:gd name="connsiteY17" fmla="*/ 129718 h 149338"/>
                    <a:gd name="connsiteX18" fmla="*/ 58103 w 119888"/>
                    <a:gd name="connsiteY18" fmla="*/ 120574 h 149338"/>
                    <a:gd name="connsiteX19" fmla="*/ 89091 w 119888"/>
                    <a:gd name="connsiteY19" fmla="*/ 93777 h 149338"/>
                    <a:gd name="connsiteX20" fmla="*/ 105791 w 119888"/>
                    <a:gd name="connsiteY20" fmla="*/ 75489 h 149338"/>
                    <a:gd name="connsiteX21" fmla="*/ 111761 w 119888"/>
                    <a:gd name="connsiteY21" fmla="*/ 58217 h 14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9888" h="149338">
                      <a:moveTo>
                        <a:pt x="111761" y="58217"/>
                      </a:moveTo>
                      <a:cubicBezTo>
                        <a:pt x="108141" y="57646"/>
                        <a:pt x="103569" y="57455"/>
                        <a:pt x="106744" y="51931"/>
                      </a:cubicBezTo>
                      <a:cubicBezTo>
                        <a:pt x="110808" y="45072"/>
                        <a:pt x="115380" y="38532"/>
                        <a:pt x="119888" y="31547"/>
                      </a:cubicBezTo>
                      <a:cubicBezTo>
                        <a:pt x="112014" y="27610"/>
                        <a:pt x="110935" y="39104"/>
                        <a:pt x="102680" y="35865"/>
                      </a:cubicBezTo>
                      <a:cubicBezTo>
                        <a:pt x="120968" y="21070"/>
                        <a:pt x="102236" y="11862"/>
                        <a:pt x="98044" y="51"/>
                      </a:cubicBezTo>
                      <a:cubicBezTo>
                        <a:pt x="89726" y="-647"/>
                        <a:pt x="90043" y="5957"/>
                        <a:pt x="88456" y="11036"/>
                      </a:cubicBezTo>
                      <a:cubicBezTo>
                        <a:pt x="90298" y="33452"/>
                        <a:pt x="76454" y="51360"/>
                        <a:pt x="70613" y="71616"/>
                      </a:cubicBezTo>
                      <a:cubicBezTo>
                        <a:pt x="67755" y="81395"/>
                        <a:pt x="56071" y="80188"/>
                        <a:pt x="48959" y="84887"/>
                      </a:cubicBezTo>
                      <a:cubicBezTo>
                        <a:pt x="38926" y="92253"/>
                        <a:pt x="22670" y="77711"/>
                        <a:pt x="15050" y="94921"/>
                      </a:cubicBezTo>
                      <a:cubicBezTo>
                        <a:pt x="13272" y="98985"/>
                        <a:pt x="8446" y="102858"/>
                        <a:pt x="15113" y="104509"/>
                      </a:cubicBezTo>
                      <a:cubicBezTo>
                        <a:pt x="24067" y="106731"/>
                        <a:pt x="24321" y="112954"/>
                        <a:pt x="20130" y="116701"/>
                      </a:cubicBezTo>
                      <a:cubicBezTo>
                        <a:pt x="13336" y="122734"/>
                        <a:pt x="11176" y="114160"/>
                        <a:pt x="7875" y="110034"/>
                      </a:cubicBezTo>
                      <a:cubicBezTo>
                        <a:pt x="5588" y="107303"/>
                        <a:pt x="2667" y="105144"/>
                        <a:pt x="0" y="102731"/>
                      </a:cubicBezTo>
                      <a:cubicBezTo>
                        <a:pt x="64" y="106922"/>
                        <a:pt x="127" y="111049"/>
                        <a:pt x="254" y="115240"/>
                      </a:cubicBezTo>
                      <a:cubicBezTo>
                        <a:pt x="572" y="115875"/>
                        <a:pt x="953" y="116510"/>
                        <a:pt x="1207" y="117209"/>
                      </a:cubicBezTo>
                      <a:cubicBezTo>
                        <a:pt x="5271" y="127242"/>
                        <a:pt x="-5524" y="142228"/>
                        <a:pt x="6224" y="147689"/>
                      </a:cubicBezTo>
                      <a:cubicBezTo>
                        <a:pt x="19368" y="153784"/>
                        <a:pt x="30607" y="141529"/>
                        <a:pt x="41593" y="134672"/>
                      </a:cubicBezTo>
                      <a:cubicBezTo>
                        <a:pt x="44069" y="133147"/>
                        <a:pt x="46355" y="131242"/>
                        <a:pt x="48895" y="129718"/>
                      </a:cubicBezTo>
                      <a:cubicBezTo>
                        <a:pt x="51943" y="126671"/>
                        <a:pt x="55055" y="123622"/>
                        <a:pt x="58103" y="120574"/>
                      </a:cubicBezTo>
                      <a:cubicBezTo>
                        <a:pt x="67945" y="111113"/>
                        <a:pt x="82741" y="107303"/>
                        <a:pt x="89091" y="93777"/>
                      </a:cubicBezTo>
                      <a:cubicBezTo>
                        <a:pt x="94679" y="87681"/>
                        <a:pt x="100203" y="81585"/>
                        <a:pt x="105791" y="75489"/>
                      </a:cubicBezTo>
                      <a:cubicBezTo>
                        <a:pt x="112459" y="71361"/>
                        <a:pt x="114364" y="65584"/>
                        <a:pt x="111761" y="58217"/>
                      </a:cubicBezTo>
                      <a:close/>
                    </a:path>
                  </a:pathLst>
                </a:custGeom>
                <a:solidFill>
                  <a:srgbClr val="C2D78F"/>
                </a:solidFill>
                <a:ln w="6350"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xmlns="" id="{0527171F-3AA9-35D3-8046-D9F8D8EF1553}"/>
                    </a:ext>
                  </a:extLst>
                </p:cNvPr>
                <p:cNvSpPr/>
                <p:nvPr/>
              </p:nvSpPr>
              <p:spPr>
                <a:xfrm>
                  <a:off x="8258912" y="6401356"/>
                  <a:ext cx="68222" cy="114378"/>
                </a:xfrm>
                <a:custGeom>
                  <a:avLst/>
                  <a:gdLst>
                    <a:gd name="connsiteX0" fmla="*/ 37362 w 68222"/>
                    <a:gd name="connsiteY0" fmla="*/ 25034 h 114378"/>
                    <a:gd name="connsiteX1" fmla="*/ 1231 w 68222"/>
                    <a:gd name="connsiteY1" fmla="*/ 49481 h 114378"/>
                    <a:gd name="connsiteX2" fmla="*/ 13867 w 68222"/>
                    <a:gd name="connsiteY2" fmla="*/ 80597 h 114378"/>
                    <a:gd name="connsiteX3" fmla="*/ 12343 w 68222"/>
                    <a:gd name="connsiteY3" fmla="*/ 91201 h 114378"/>
                    <a:gd name="connsiteX4" fmla="*/ 19518 w 68222"/>
                    <a:gd name="connsiteY4" fmla="*/ 114378 h 114378"/>
                    <a:gd name="connsiteX5" fmla="*/ 52666 w 68222"/>
                    <a:gd name="connsiteY5" fmla="*/ 94884 h 114378"/>
                    <a:gd name="connsiteX6" fmla="*/ 64095 w 68222"/>
                    <a:gd name="connsiteY6" fmla="*/ 47386 h 114378"/>
                    <a:gd name="connsiteX7" fmla="*/ 68223 w 68222"/>
                    <a:gd name="connsiteY7" fmla="*/ 35067 h 114378"/>
                    <a:gd name="connsiteX8" fmla="*/ 28408 w 68222"/>
                    <a:gd name="connsiteY8" fmla="*/ 2682 h 114378"/>
                    <a:gd name="connsiteX9" fmla="*/ 37362 w 68222"/>
                    <a:gd name="connsiteY9" fmla="*/ 25034 h 114378"/>
                    <a:gd name="connsiteX10" fmla="*/ 33743 w 68222"/>
                    <a:gd name="connsiteY10" fmla="*/ 43449 h 114378"/>
                    <a:gd name="connsiteX11" fmla="*/ 23392 w 68222"/>
                    <a:gd name="connsiteY11" fmla="*/ 37797 h 114378"/>
                    <a:gd name="connsiteX12" fmla="*/ 37362 w 68222"/>
                    <a:gd name="connsiteY12" fmla="*/ 25034 h 11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222" h="114378">
                      <a:moveTo>
                        <a:pt x="37362" y="25034"/>
                      </a:moveTo>
                      <a:cubicBezTo>
                        <a:pt x="14566" y="17795"/>
                        <a:pt x="1802" y="27193"/>
                        <a:pt x="1231" y="49481"/>
                      </a:cubicBezTo>
                      <a:cubicBezTo>
                        <a:pt x="913" y="62308"/>
                        <a:pt x="-5373" y="75389"/>
                        <a:pt x="13867" y="80597"/>
                      </a:cubicBezTo>
                      <a:cubicBezTo>
                        <a:pt x="19455" y="82057"/>
                        <a:pt x="12978" y="87518"/>
                        <a:pt x="12343" y="91201"/>
                      </a:cubicBezTo>
                      <a:cubicBezTo>
                        <a:pt x="10819" y="99710"/>
                        <a:pt x="5104" y="110505"/>
                        <a:pt x="19518" y="114378"/>
                      </a:cubicBezTo>
                      <a:cubicBezTo>
                        <a:pt x="29170" y="105488"/>
                        <a:pt x="43712" y="104980"/>
                        <a:pt x="52666" y="94884"/>
                      </a:cubicBezTo>
                      <a:cubicBezTo>
                        <a:pt x="55968" y="78882"/>
                        <a:pt x="58571" y="62816"/>
                        <a:pt x="64095" y="47386"/>
                      </a:cubicBezTo>
                      <a:cubicBezTo>
                        <a:pt x="68414" y="44274"/>
                        <a:pt x="66890" y="39194"/>
                        <a:pt x="68223" y="35067"/>
                      </a:cubicBezTo>
                      <a:cubicBezTo>
                        <a:pt x="60413" y="205"/>
                        <a:pt x="55142" y="-4049"/>
                        <a:pt x="28408" y="2682"/>
                      </a:cubicBezTo>
                      <a:cubicBezTo>
                        <a:pt x="28726" y="11191"/>
                        <a:pt x="40283" y="15255"/>
                        <a:pt x="37362" y="25034"/>
                      </a:cubicBezTo>
                      <a:cubicBezTo>
                        <a:pt x="46633" y="32908"/>
                        <a:pt x="36600" y="38750"/>
                        <a:pt x="33743" y="43449"/>
                      </a:cubicBezTo>
                      <a:cubicBezTo>
                        <a:pt x="31520" y="47005"/>
                        <a:pt x="29615" y="35257"/>
                        <a:pt x="23392" y="37797"/>
                      </a:cubicBezTo>
                      <a:cubicBezTo>
                        <a:pt x="25297" y="30495"/>
                        <a:pt x="44474" y="42242"/>
                        <a:pt x="37362" y="25034"/>
                      </a:cubicBezTo>
                      <a:close/>
                    </a:path>
                  </a:pathLst>
                </a:custGeom>
                <a:solidFill>
                  <a:srgbClr val="ACC966"/>
                </a:solidFill>
                <a:ln w="6350"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xmlns="" id="{4C851838-F9D0-DE55-2240-8044293DF16B}"/>
                    </a:ext>
                  </a:extLst>
                </p:cNvPr>
                <p:cNvSpPr/>
                <p:nvPr/>
              </p:nvSpPr>
              <p:spPr>
                <a:xfrm>
                  <a:off x="7575743" y="7021677"/>
                  <a:ext cx="128560" cy="65176"/>
                </a:xfrm>
                <a:custGeom>
                  <a:avLst/>
                  <a:gdLst>
                    <a:gd name="connsiteX0" fmla="*/ 33525 w 128560"/>
                    <a:gd name="connsiteY0" fmla="*/ 65177 h 65176"/>
                    <a:gd name="connsiteX1" fmla="*/ 42225 w 128560"/>
                    <a:gd name="connsiteY1" fmla="*/ 60160 h 65176"/>
                    <a:gd name="connsiteX2" fmla="*/ 105787 w 128560"/>
                    <a:gd name="connsiteY2" fmla="*/ 49809 h 65176"/>
                    <a:gd name="connsiteX3" fmla="*/ 127124 w 128560"/>
                    <a:gd name="connsiteY3" fmla="*/ 40348 h 65176"/>
                    <a:gd name="connsiteX4" fmla="*/ 128521 w 128560"/>
                    <a:gd name="connsiteY4" fmla="*/ 34569 h 65176"/>
                    <a:gd name="connsiteX5" fmla="*/ 94485 w 128560"/>
                    <a:gd name="connsiteY5" fmla="*/ 23838 h 65176"/>
                    <a:gd name="connsiteX6" fmla="*/ 88897 w 128560"/>
                    <a:gd name="connsiteY6" fmla="*/ 25108 h 65176"/>
                    <a:gd name="connsiteX7" fmla="*/ 75816 w 128560"/>
                    <a:gd name="connsiteY7" fmla="*/ 25806 h 65176"/>
                    <a:gd name="connsiteX8" fmla="*/ 75688 w 128560"/>
                    <a:gd name="connsiteY8" fmla="*/ 14249 h 65176"/>
                    <a:gd name="connsiteX9" fmla="*/ 69466 w 128560"/>
                    <a:gd name="connsiteY9" fmla="*/ 978 h 65176"/>
                    <a:gd name="connsiteX10" fmla="*/ 60131 w 128560"/>
                    <a:gd name="connsiteY10" fmla="*/ 787 h 65176"/>
                    <a:gd name="connsiteX11" fmla="*/ 44764 w 128560"/>
                    <a:gd name="connsiteY11" fmla="*/ 6693 h 65176"/>
                    <a:gd name="connsiteX12" fmla="*/ 1076 w 128560"/>
                    <a:gd name="connsiteY12" fmla="*/ 25362 h 65176"/>
                    <a:gd name="connsiteX13" fmla="*/ 25206 w 128560"/>
                    <a:gd name="connsiteY13" fmla="*/ 61303 h 65176"/>
                    <a:gd name="connsiteX14" fmla="*/ 33525 w 128560"/>
                    <a:gd name="connsiteY14" fmla="*/ 65177 h 6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560" h="65176">
                      <a:moveTo>
                        <a:pt x="33525" y="65177"/>
                      </a:moveTo>
                      <a:cubicBezTo>
                        <a:pt x="36382" y="63525"/>
                        <a:pt x="39303" y="61811"/>
                        <a:pt x="42225" y="60160"/>
                      </a:cubicBezTo>
                      <a:cubicBezTo>
                        <a:pt x="62799" y="53302"/>
                        <a:pt x="85024" y="56794"/>
                        <a:pt x="105787" y="49809"/>
                      </a:cubicBezTo>
                      <a:cubicBezTo>
                        <a:pt x="113344" y="47269"/>
                        <a:pt x="121218" y="46380"/>
                        <a:pt x="127124" y="40348"/>
                      </a:cubicBezTo>
                      <a:cubicBezTo>
                        <a:pt x="128203" y="38570"/>
                        <a:pt x="128712" y="36665"/>
                        <a:pt x="128521" y="34569"/>
                      </a:cubicBezTo>
                      <a:cubicBezTo>
                        <a:pt x="120964" y="19012"/>
                        <a:pt x="104581" y="31394"/>
                        <a:pt x="94485" y="23838"/>
                      </a:cubicBezTo>
                      <a:cubicBezTo>
                        <a:pt x="92453" y="23647"/>
                        <a:pt x="90612" y="24091"/>
                        <a:pt x="88897" y="25108"/>
                      </a:cubicBezTo>
                      <a:cubicBezTo>
                        <a:pt x="84706" y="28473"/>
                        <a:pt x="80451" y="29934"/>
                        <a:pt x="75816" y="25806"/>
                      </a:cubicBezTo>
                      <a:cubicBezTo>
                        <a:pt x="71625" y="21996"/>
                        <a:pt x="74419" y="18123"/>
                        <a:pt x="75688" y="14249"/>
                      </a:cubicBezTo>
                      <a:cubicBezTo>
                        <a:pt x="76578" y="8407"/>
                        <a:pt x="74228" y="4153"/>
                        <a:pt x="69466" y="978"/>
                      </a:cubicBezTo>
                      <a:cubicBezTo>
                        <a:pt x="66354" y="-292"/>
                        <a:pt x="63306" y="-292"/>
                        <a:pt x="60131" y="787"/>
                      </a:cubicBezTo>
                      <a:cubicBezTo>
                        <a:pt x="54225" y="25"/>
                        <a:pt x="54099" y="9550"/>
                        <a:pt x="44764" y="6693"/>
                      </a:cubicBezTo>
                      <a:cubicBezTo>
                        <a:pt x="24699" y="660"/>
                        <a:pt x="5267" y="9296"/>
                        <a:pt x="1076" y="25362"/>
                      </a:cubicBezTo>
                      <a:cubicBezTo>
                        <a:pt x="-4004" y="44666"/>
                        <a:pt x="9713" y="54254"/>
                        <a:pt x="25206" y="61303"/>
                      </a:cubicBezTo>
                      <a:cubicBezTo>
                        <a:pt x="28000" y="62446"/>
                        <a:pt x="31049" y="63144"/>
                        <a:pt x="33525" y="65177"/>
                      </a:cubicBezTo>
                      <a:close/>
                    </a:path>
                  </a:pathLst>
                </a:custGeom>
                <a:solidFill>
                  <a:srgbClr val="B4CE74"/>
                </a:solidFill>
                <a:ln w="6350"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xmlns="" id="{A8335A76-8BA8-E5CE-CAE4-7DD2CFB7F6D5}"/>
                    </a:ext>
                  </a:extLst>
                </p:cNvPr>
                <p:cNvSpPr/>
                <p:nvPr/>
              </p:nvSpPr>
              <p:spPr>
                <a:xfrm>
                  <a:off x="8229345" y="6493012"/>
                  <a:ext cx="81733" cy="91398"/>
                </a:xfrm>
                <a:custGeom>
                  <a:avLst/>
                  <a:gdLst>
                    <a:gd name="connsiteX0" fmla="*/ 79820 w 81733"/>
                    <a:gd name="connsiteY0" fmla="*/ 4689 h 91398"/>
                    <a:gd name="connsiteX1" fmla="*/ 49085 w 81733"/>
                    <a:gd name="connsiteY1" fmla="*/ 22723 h 91398"/>
                    <a:gd name="connsiteX2" fmla="*/ 23559 w 81733"/>
                    <a:gd name="connsiteY2" fmla="*/ 14214 h 91398"/>
                    <a:gd name="connsiteX3" fmla="*/ 0 w 81733"/>
                    <a:gd name="connsiteY3" fmla="*/ 9324 h 91398"/>
                    <a:gd name="connsiteX4" fmla="*/ 127 w 81733"/>
                    <a:gd name="connsiteY4" fmla="*/ 13643 h 91398"/>
                    <a:gd name="connsiteX5" fmla="*/ 32004 w 81733"/>
                    <a:gd name="connsiteY5" fmla="*/ 42154 h 91398"/>
                    <a:gd name="connsiteX6" fmla="*/ 33910 w 81733"/>
                    <a:gd name="connsiteY6" fmla="*/ 54854 h 91398"/>
                    <a:gd name="connsiteX7" fmla="*/ 33148 w 81733"/>
                    <a:gd name="connsiteY7" fmla="*/ 87683 h 91398"/>
                    <a:gd name="connsiteX8" fmla="*/ 47752 w 81733"/>
                    <a:gd name="connsiteY8" fmla="*/ 69142 h 91398"/>
                    <a:gd name="connsiteX9" fmla="*/ 53785 w 81733"/>
                    <a:gd name="connsiteY9" fmla="*/ 90160 h 91398"/>
                    <a:gd name="connsiteX10" fmla="*/ 57976 w 81733"/>
                    <a:gd name="connsiteY10" fmla="*/ 90160 h 91398"/>
                    <a:gd name="connsiteX11" fmla="*/ 65532 w 81733"/>
                    <a:gd name="connsiteY11" fmla="*/ 66538 h 91398"/>
                    <a:gd name="connsiteX12" fmla="*/ 79820 w 81733"/>
                    <a:gd name="connsiteY12" fmla="*/ 4689 h 9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733" h="91398">
                      <a:moveTo>
                        <a:pt x="79820" y="4689"/>
                      </a:moveTo>
                      <a:cubicBezTo>
                        <a:pt x="66739" y="5896"/>
                        <a:pt x="51943" y="4117"/>
                        <a:pt x="49085" y="22723"/>
                      </a:cubicBezTo>
                      <a:cubicBezTo>
                        <a:pt x="37021" y="35359"/>
                        <a:pt x="28448" y="33582"/>
                        <a:pt x="23559" y="14214"/>
                      </a:cubicBezTo>
                      <a:cubicBezTo>
                        <a:pt x="18161" y="-7059"/>
                        <a:pt x="10223" y="-772"/>
                        <a:pt x="0" y="9324"/>
                      </a:cubicBezTo>
                      <a:cubicBezTo>
                        <a:pt x="0" y="10785"/>
                        <a:pt x="64" y="12182"/>
                        <a:pt x="127" y="13643"/>
                      </a:cubicBezTo>
                      <a:cubicBezTo>
                        <a:pt x="10795" y="22786"/>
                        <a:pt x="7176" y="46472"/>
                        <a:pt x="32004" y="42154"/>
                      </a:cubicBezTo>
                      <a:cubicBezTo>
                        <a:pt x="41847" y="40440"/>
                        <a:pt x="34544" y="54346"/>
                        <a:pt x="33910" y="54854"/>
                      </a:cubicBezTo>
                      <a:cubicBezTo>
                        <a:pt x="17780" y="66474"/>
                        <a:pt x="34227" y="76571"/>
                        <a:pt x="33148" y="87683"/>
                      </a:cubicBezTo>
                      <a:cubicBezTo>
                        <a:pt x="45466" y="85270"/>
                        <a:pt x="34672" y="66474"/>
                        <a:pt x="47752" y="69142"/>
                      </a:cubicBezTo>
                      <a:cubicBezTo>
                        <a:pt x="58103" y="71237"/>
                        <a:pt x="51689" y="82921"/>
                        <a:pt x="53785" y="90160"/>
                      </a:cubicBezTo>
                      <a:cubicBezTo>
                        <a:pt x="55182" y="91811"/>
                        <a:pt x="56579" y="91811"/>
                        <a:pt x="57976" y="90160"/>
                      </a:cubicBezTo>
                      <a:cubicBezTo>
                        <a:pt x="64960" y="83683"/>
                        <a:pt x="62738" y="74348"/>
                        <a:pt x="65532" y="66538"/>
                      </a:cubicBezTo>
                      <a:cubicBezTo>
                        <a:pt x="80328" y="48186"/>
                        <a:pt x="84710" y="27549"/>
                        <a:pt x="79820" y="4689"/>
                      </a:cubicBezTo>
                      <a:close/>
                    </a:path>
                  </a:pathLst>
                </a:custGeom>
                <a:solidFill>
                  <a:srgbClr val="B9D27F"/>
                </a:solidFill>
                <a:ln w="6350"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xmlns="" id="{32342D25-F2A3-41C9-7328-C8DBEE9BDC3C}"/>
                    </a:ext>
                  </a:extLst>
                </p:cNvPr>
                <p:cNvSpPr/>
                <p:nvPr/>
              </p:nvSpPr>
              <p:spPr>
                <a:xfrm>
                  <a:off x="7547465" y="6977309"/>
                  <a:ext cx="101998" cy="114280"/>
                </a:xfrm>
                <a:custGeom>
                  <a:avLst/>
                  <a:gdLst>
                    <a:gd name="connsiteX0" fmla="*/ 57041 w 101998"/>
                    <a:gd name="connsiteY0" fmla="*/ 104529 h 114280"/>
                    <a:gd name="connsiteX1" fmla="*/ 45547 w 101998"/>
                    <a:gd name="connsiteY1" fmla="*/ 95511 h 114280"/>
                    <a:gd name="connsiteX2" fmla="*/ 36085 w 101998"/>
                    <a:gd name="connsiteY2" fmla="*/ 67952 h 114280"/>
                    <a:gd name="connsiteX3" fmla="*/ 75455 w 101998"/>
                    <a:gd name="connsiteY3" fmla="*/ 58618 h 114280"/>
                    <a:gd name="connsiteX4" fmla="*/ 88409 w 101998"/>
                    <a:gd name="connsiteY4" fmla="*/ 46744 h 114280"/>
                    <a:gd name="connsiteX5" fmla="*/ 101998 w 101998"/>
                    <a:gd name="connsiteY5" fmla="*/ 7755 h 114280"/>
                    <a:gd name="connsiteX6" fmla="*/ 96854 w 101998"/>
                    <a:gd name="connsiteY6" fmla="*/ 452 h 114280"/>
                    <a:gd name="connsiteX7" fmla="*/ 70375 w 101998"/>
                    <a:gd name="connsiteY7" fmla="*/ 11501 h 114280"/>
                    <a:gd name="connsiteX8" fmla="*/ 67708 w 101998"/>
                    <a:gd name="connsiteY8" fmla="*/ 13152 h 114280"/>
                    <a:gd name="connsiteX9" fmla="*/ 21480 w 101998"/>
                    <a:gd name="connsiteY9" fmla="*/ 52903 h 114280"/>
                    <a:gd name="connsiteX10" fmla="*/ 19385 w 101998"/>
                    <a:gd name="connsiteY10" fmla="*/ 26932 h 114280"/>
                    <a:gd name="connsiteX11" fmla="*/ 13606 w 101998"/>
                    <a:gd name="connsiteY11" fmla="*/ 24137 h 114280"/>
                    <a:gd name="connsiteX12" fmla="*/ 8780 w 101998"/>
                    <a:gd name="connsiteY12" fmla="*/ 29345 h 114280"/>
                    <a:gd name="connsiteX13" fmla="*/ 1224 w 101998"/>
                    <a:gd name="connsiteY13" fmla="*/ 82811 h 114280"/>
                    <a:gd name="connsiteX14" fmla="*/ 5161 w 101998"/>
                    <a:gd name="connsiteY14" fmla="*/ 100401 h 114280"/>
                    <a:gd name="connsiteX15" fmla="*/ 16845 w 101998"/>
                    <a:gd name="connsiteY15" fmla="*/ 105163 h 114280"/>
                    <a:gd name="connsiteX16" fmla="*/ 57041 w 101998"/>
                    <a:gd name="connsiteY16" fmla="*/ 104529 h 11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998" h="114280">
                      <a:moveTo>
                        <a:pt x="57041" y="104529"/>
                      </a:moveTo>
                      <a:cubicBezTo>
                        <a:pt x="54373" y="99702"/>
                        <a:pt x="47007" y="98496"/>
                        <a:pt x="45547" y="95511"/>
                      </a:cubicBezTo>
                      <a:cubicBezTo>
                        <a:pt x="41355" y="87002"/>
                        <a:pt x="22878" y="83383"/>
                        <a:pt x="36085" y="67952"/>
                      </a:cubicBezTo>
                      <a:cubicBezTo>
                        <a:pt x="49293" y="52459"/>
                        <a:pt x="61295" y="49792"/>
                        <a:pt x="75455" y="58618"/>
                      </a:cubicBezTo>
                      <a:cubicBezTo>
                        <a:pt x="79646" y="61285"/>
                        <a:pt x="86378" y="53474"/>
                        <a:pt x="88409" y="46744"/>
                      </a:cubicBezTo>
                      <a:cubicBezTo>
                        <a:pt x="87647" y="31885"/>
                        <a:pt x="100601" y="21851"/>
                        <a:pt x="101998" y="7755"/>
                      </a:cubicBezTo>
                      <a:cubicBezTo>
                        <a:pt x="101236" y="4389"/>
                        <a:pt x="98188" y="-1707"/>
                        <a:pt x="96854" y="452"/>
                      </a:cubicBezTo>
                      <a:cubicBezTo>
                        <a:pt x="90251" y="10866"/>
                        <a:pt x="78440" y="6421"/>
                        <a:pt x="70375" y="11501"/>
                      </a:cubicBezTo>
                      <a:cubicBezTo>
                        <a:pt x="69486" y="12009"/>
                        <a:pt x="68597" y="12581"/>
                        <a:pt x="67708" y="13152"/>
                      </a:cubicBezTo>
                      <a:cubicBezTo>
                        <a:pt x="58628" y="33789"/>
                        <a:pt x="41355" y="45537"/>
                        <a:pt x="21480" y="52903"/>
                      </a:cubicBezTo>
                      <a:cubicBezTo>
                        <a:pt x="21163" y="45537"/>
                        <a:pt x="23893" y="35948"/>
                        <a:pt x="19385" y="26932"/>
                      </a:cubicBezTo>
                      <a:cubicBezTo>
                        <a:pt x="18051" y="24709"/>
                        <a:pt x="16146" y="23820"/>
                        <a:pt x="13606" y="24137"/>
                      </a:cubicBezTo>
                      <a:cubicBezTo>
                        <a:pt x="11447" y="25408"/>
                        <a:pt x="9860" y="27122"/>
                        <a:pt x="8780" y="29345"/>
                      </a:cubicBezTo>
                      <a:cubicBezTo>
                        <a:pt x="4843" y="46934"/>
                        <a:pt x="6241" y="65222"/>
                        <a:pt x="1224" y="82811"/>
                      </a:cubicBezTo>
                      <a:cubicBezTo>
                        <a:pt x="-237" y="88019"/>
                        <a:pt x="-1697" y="95765"/>
                        <a:pt x="5161" y="100401"/>
                      </a:cubicBezTo>
                      <a:cubicBezTo>
                        <a:pt x="9034" y="101988"/>
                        <a:pt x="12908" y="103576"/>
                        <a:pt x="16845" y="105163"/>
                      </a:cubicBezTo>
                      <a:cubicBezTo>
                        <a:pt x="30497" y="119578"/>
                        <a:pt x="43769" y="115006"/>
                        <a:pt x="57041" y="104529"/>
                      </a:cubicBezTo>
                      <a:close/>
                    </a:path>
                  </a:pathLst>
                </a:custGeom>
                <a:solidFill>
                  <a:srgbClr val="B7D17D"/>
                </a:solidFill>
                <a:ln w="6350"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xmlns="" id="{7F813A4D-7D95-0FA9-CEF8-71FF336BB05B}"/>
                    </a:ext>
                  </a:extLst>
                </p:cNvPr>
                <p:cNvSpPr/>
                <p:nvPr/>
              </p:nvSpPr>
              <p:spPr>
                <a:xfrm>
                  <a:off x="7794716" y="7230564"/>
                  <a:ext cx="68678" cy="74969"/>
                </a:xfrm>
                <a:custGeom>
                  <a:avLst/>
                  <a:gdLst>
                    <a:gd name="connsiteX0" fmla="*/ 861 w 68678"/>
                    <a:gd name="connsiteY0" fmla="*/ 43615 h 74969"/>
                    <a:gd name="connsiteX1" fmla="*/ 3338 w 68678"/>
                    <a:gd name="connsiteY1" fmla="*/ 52060 h 74969"/>
                    <a:gd name="connsiteX2" fmla="*/ 48296 w 68678"/>
                    <a:gd name="connsiteY2" fmla="*/ 74031 h 74969"/>
                    <a:gd name="connsiteX3" fmla="*/ 67663 w 68678"/>
                    <a:gd name="connsiteY3" fmla="*/ 57141 h 74969"/>
                    <a:gd name="connsiteX4" fmla="*/ 68679 w 68678"/>
                    <a:gd name="connsiteY4" fmla="*/ 48060 h 74969"/>
                    <a:gd name="connsiteX5" fmla="*/ 64107 w 68678"/>
                    <a:gd name="connsiteY5" fmla="*/ 44250 h 74969"/>
                    <a:gd name="connsiteX6" fmla="*/ 55407 w 68678"/>
                    <a:gd name="connsiteY6" fmla="*/ 33138 h 74969"/>
                    <a:gd name="connsiteX7" fmla="*/ 57376 w 68678"/>
                    <a:gd name="connsiteY7" fmla="*/ 16373 h 74969"/>
                    <a:gd name="connsiteX8" fmla="*/ 25054 w 68678"/>
                    <a:gd name="connsiteY8" fmla="*/ 2213 h 74969"/>
                    <a:gd name="connsiteX9" fmla="*/ 861 w 68678"/>
                    <a:gd name="connsiteY9" fmla="*/ 43615 h 7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78" h="74969">
                      <a:moveTo>
                        <a:pt x="861" y="43615"/>
                      </a:moveTo>
                      <a:cubicBezTo>
                        <a:pt x="1687" y="46409"/>
                        <a:pt x="2512" y="49267"/>
                        <a:pt x="3338" y="52060"/>
                      </a:cubicBezTo>
                      <a:cubicBezTo>
                        <a:pt x="12227" y="72634"/>
                        <a:pt x="21879" y="77270"/>
                        <a:pt x="48296" y="74031"/>
                      </a:cubicBezTo>
                      <a:cubicBezTo>
                        <a:pt x="56551" y="70476"/>
                        <a:pt x="60488" y="61967"/>
                        <a:pt x="67663" y="57141"/>
                      </a:cubicBezTo>
                      <a:cubicBezTo>
                        <a:pt x="67980" y="54092"/>
                        <a:pt x="68362" y="51044"/>
                        <a:pt x="68679" y="48060"/>
                      </a:cubicBezTo>
                      <a:cubicBezTo>
                        <a:pt x="67218" y="46727"/>
                        <a:pt x="65631" y="45520"/>
                        <a:pt x="64107" y="44250"/>
                      </a:cubicBezTo>
                      <a:cubicBezTo>
                        <a:pt x="59090" y="42218"/>
                        <a:pt x="52232" y="41773"/>
                        <a:pt x="55407" y="33138"/>
                      </a:cubicBezTo>
                      <a:cubicBezTo>
                        <a:pt x="57313" y="27804"/>
                        <a:pt x="59154" y="22279"/>
                        <a:pt x="57376" y="16373"/>
                      </a:cubicBezTo>
                      <a:cubicBezTo>
                        <a:pt x="50836" y="1895"/>
                        <a:pt x="40358" y="-3439"/>
                        <a:pt x="25054" y="2213"/>
                      </a:cubicBezTo>
                      <a:cubicBezTo>
                        <a:pt x="290" y="11357"/>
                        <a:pt x="-1743" y="14849"/>
                        <a:pt x="861" y="43615"/>
                      </a:cubicBezTo>
                      <a:close/>
                    </a:path>
                  </a:pathLst>
                </a:custGeom>
                <a:solidFill>
                  <a:srgbClr val="FBB036"/>
                </a:solidFill>
                <a:ln w="6350"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xmlns="" id="{C1F56BA6-4BBA-9EF1-3157-6F5E0A91A45D}"/>
                    </a:ext>
                  </a:extLst>
                </p:cNvPr>
                <p:cNvSpPr/>
                <p:nvPr/>
              </p:nvSpPr>
              <p:spPr>
                <a:xfrm>
                  <a:off x="7811121" y="6983962"/>
                  <a:ext cx="76459" cy="65017"/>
                </a:xfrm>
                <a:custGeom>
                  <a:avLst/>
                  <a:gdLst>
                    <a:gd name="connsiteX0" fmla="*/ 75071 w 76459"/>
                    <a:gd name="connsiteY0" fmla="*/ 40788 h 65017"/>
                    <a:gd name="connsiteX1" fmla="*/ 41225 w 76459"/>
                    <a:gd name="connsiteY1" fmla="*/ 24659 h 65017"/>
                    <a:gd name="connsiteX2" fmla="*/ 53481 w 76459"/>
                    <a:gd name="connsiteY2" fmla="*/ 6118 h 65017"/>
                    <a:gd name="connsiteX3" fmla="*/ 31763 w 76459"/>
                    <a:gd name="connsiteY3" fmla="*/ 466 h 65017"/>
                    <a:gd name="connsiteX4" fmla="*/ 12079 w 76459"/>
                    <a:gd name="connsiteY4" fmla="*/ 339 h 65017"/>
                    <a:gd name="connsiteX5" fmla="*/ 3125 w 76459"/>
                    <a:gd name="connsiteY5" fmla="*/ 27136 h 65017"/>
                    <a:gd name="connsiteX6" fmla="*/ 3125 w 76459"/>
                    <a:gd name="connsiteY6" fmla="*/ 27136 h 65017"/>
                    <a:gd name="connsiteX7" fmla="*/ 6427 w 76459"/>
                    <a:gd name="connsiteY7" fmla="*/ 48281 h 65017"/>
                    <a:gd name="connsiteX8" fmla="*/ 16460 w 76459"/>
                    <a:gd name="connsiteY8" fmla="*/ 63966 h 65017"/>
                    <a:gd name="connsiteX9" fmla="*/ 25413 w 76459"/>
                    <a:gd name="connsiteY9" fmla="*/ 63013 h 65017"/>
                    <a:gd name="connsiteX10" fmla="*/ 75261 w 76459"/>
                    <a:gd name="connsiteY10" fmla="*/ 45043 h 65017"/>
                    <a:gd name="connsiteX11" fmla="*/ 76277 w 76459"/>
                    <a:gd name="connsiteY11" fmla="*/ 42185 h 65017"/>
                    <a:gd name="connsiteX12" fmla="*/ 75071 w 76459"/>
                    <a:gd name="connsiteY12" fmla="*/ 40788 h 6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9" h="65017">
                      <a:moveTo>
                        <a:pt x="75071" y="40788"/>
                      </a:moveTo>
                      <a:cubicBezTo>
                        <a:pt x="67133" y="30120"/>
                        <a:pt x="55259" y="27072"/>
                        <a:pt x="41225" y="24659"/>
                      </a:cubicBezTo>
                      <a:cubicBezTo>
                        <a:pt x="44210" y="16468"/>
                        <a:pt x="57354" y="14817"/>
                        <a:pt x="53481" y="6118"/>
                      </a:cubicBezTo>
                      <a:cubicBezTo>
                        <a:pt x="49289" y="-3090"/>
                        <a:pt x="39384" y="974"/>
                        <a:pt x="31763" y="466"/>
                      </a:cubicBezTo>
                      <a:cubicBezTo>
                        <a:pt x="25223" y="-43"/>
                        <a:pt x="18619" y="339"/>
                        <a:pt x="12079" y="339"/>
                      </a:cubicBezTo>
                      <a:cubicBezTo>
                        <a:pt x="7125" y="8657"/>
                        <a:pt x="6491" y="18373"/>
                        <a:pt x="3125" y="27136"/>
                      </a:cubicBezTo>
                      <a:lnTo>
                        <a:pt x="3125" y="27136"/>
                      </a:lnTo>
                      <a:cubicBezTo>
                        <a:pt x="-1003" y="35010"/>
                        <a:pt x="-2082" y="42376"/>
                        <a:pt x="6427" y="48281"/>
                      </a:cubicBezTo>
                      <a:cubicBezTo>
                        <a:pt x="9856" y="50694"/>
                        <a:pt x="16714" y="61426"/>
                        <a:pt x="16460" y="63966"/>
                      </a:cubicBezTo>
                      <a:cubicBezTo>
                        <a:pt x="19698" y="65553"/>
                        <a:pt x="22683" y="65426"/>
                        <a:pt x="25413" y="63013"/>
                      </a:cubicBezTo>
                      <a:cubicBezTo>
                        <a:pt x="43956" y="62251"/>
                        <a:pt x="59894" y="54377"/>
                        <a:pt x="75261" y="45043"/>
                      </a:cubicBezTo>
                      <a:cubicBezTo>
                        <a:pt x="76341" y="44027"/>
                        <a:pt x="76722" y="43074"/>
                        <a:pt x="76277" y="42185"/>
                      </a:cubicBezTo>
                      <a:cubicBezTo>
                        <a:pt x="75896" y="41232"/>
                        <a:pt x="75451" y="40788"/>
                        <a:pt x="75071" y="40788"/>
                      </a:cubicBezTo>
                      <a:close/>
                    </a:path>
                  </a:pathLst>
                </a:custGeom>
                <a:solidFill>
                  <a:srgbClr val="B7D17B"/>
                </a:solidFill>
                <a:ln w="6350"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xmlns="" id="{1C01C46D-E6EC-33B3-69AA-F0905DFD0AB1}"/>
                    </a:ext>
                  </a:extLst>
                </p:cNvPr>
                <p:cNvSpPr/>
                <p:nvPr/>
              </p:nvSpPr>
              <p:spPr>
                <a:xfrm>
                  <a:off x="7617968" y="7032487"/>
                  <a:ext cx="204851" cy="49667"/>
                </a:xfrm>
                <a:custGeom>
                  <a:avLst/>
                  <a:gdLst>
                    <a:gd name="connsiteX0" fmla="*/ 84709 w 204851"/>
                    <a:gd name="connsiteY0" fmla="*/ 27696 h 49667"/>
                    <a:gd name="connsiteX1" fmla="*/ 11620 w 204851"/>
                    <a:gd name="connsiteY1" fmla="*/ 38492 h 49667"/>
                    <a:gd name="connsiteX2" fmla="*/ 0 w 204851"/>
                    <a:gd name="connsiteY2" fmla="*/ 49350 h 49667"/>
                    <a:gd name="connsiteX3" fmla="*/ 30163 w 204851"/>
                    <a:gd name="connsiteY3" fmla="*/ 49668 h 49667"/>
                    <a:gd name="connsiteX4" fmla="*/ 111251 w 204851"/>
                    <a:gd name="connsiteY4" fmla="*/ 40778 h 49667"/>
                    <a:gd name="connsiteX5" fmla="*/ 111188 w 204851"/>
                    <a:gd name="connsiteY5" fmla="*/ 40905 h 49667"/>
                    <a:gd name="connsiteX6" fmla="*/ 175958 w 204851"/>
                    <a:gd name="connsiteY6" fmla="*/ 32649 h 49667"/>
                    <a:gd name="connsiteX7" fmla="*/ 202120 w 204851"/>
                    <a:gd name="connsiteY7" fmla="*/ 22807 h 49667"/>
                    <a:gd name="connsiteX8" fmla="*/ 199389 w 204851"/>
                    <a:gd name="connsiteY8" fmla="*/ 2741 h 49667"/>
                    <a:gd name="connsiteX9" fmla="*/ 181038 w 204851"/>
                    <a:gd name="connsiteY9" fmla="*/ 4836 h 49667"/>
                    <a:gd name="connsiteX10" fmla="*/ 128270 w 204851"/>
                    <a:gd name="connsiteY10" fmla="*/ 12456 h 49667"/>
                    <a:gd name="connsiteX11" fmla="*/ 115824 w 204851"/>
                    <a:gd name="connsiteY11" fmla="*/ 13727 h 49667"/>
                    <a:gd name="connsiteX12" fmla="*/ 84709 w 204851"/>
                    <a:gd name="connsiteY12" fmla="*/ 27696 h 4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851" h="49667">
                      <a:moveTo>
                        <a:pt x="84709" y="27696"/>
                      </a:moveTo>
                      <a:cubicBezTo>
                        <a:pt x="60388" y="31633"/>
                        <a:pt x="37592" y="45222"/>
                        <a:pt x="11620" y="38492"/>
                      </a:cubicBezTo>
                      <a:cubicBezTo>
                        <a:pt x="3428" y="36396"/>
                        <a:pt x="3428" y="45222"/>
                        <a:pt x="0" y="49350"/>
                      </a:cubicBezTo>
                      <a:cubicBezTo>
                        <a:pt x="10033" y="49477"/>
                        <a:pt x="20129" y="49541"/>
                        <a:pt x="30163" y="49668"/>
                      </a:cubicBezTo>
                      <a:cubicBezTo>
                        <a:pt x="57086" y="45477"/>
                        <a:pt x="84963" y="50683"/>
                        <a:pt x="111251" y="40778"/>
                      </a:cubicBezTo>
                      <a:lnTo>
                        <a:pt x="111188" y="40905"/>
                      </a:lnTo>
                      <a:cubicBezTo>
                        <a:pt x="132905" y="39190"/>
                        <a:pt x="154368" y="35380"/>
                        <a:pt x="175958" y="32649"/>
                      </a:cubicBezTo>
                      <a:cubicBezTo>
                        <a:pt x="185420" y="31443"/>
                        <a:pt x="194945" y="30236"/>
                        <a:pt x="202120" y="22807"/>
                      </a:cubicBezTo>
                      <a:cubicBezTo>
                        <a:pt x="206375" y="15441"/>
                        <a:pt x="205803" y="8329"/>
                        <a:pt x="199389" y="2741"/>
                      </a:cubicBezTo>
                      <a:cubicBezTo>
                        <a:pt x="192976" y="-2783"/>
                        <a:pt x="186372" y="1154"/>
                        <a:pt x="181038" y="4836"/>
                      </a:cubicBezTo>
                      <a:cubicBezTo>
                        <a:pt x="164528" y="16203"/>
                        <a:pt x="147320" y="19442"/>
                        <a:pt x="128270" y="12456"/>
                      </a:cubicBezTo>
                      <a:cubicBezTo>
                        <a:pt x="124078" y="10932"/>
                        <a:pt x="116839" y="10297"/>
                        <a:pt x="115824" y="13727"/>
                      </a:cubicBezTo>
                      <a:cubicBezTo>
                        <a:pt x="110553" y="31126"/>
                        <a:pt x="94297" y="21601"/>
                        <a:pt x="84709" y="27696"/>
                      </a:cubicBezTo>
                      <a:close/>
                    </a:path>
                  </a:pathLst>
                </a:custGeom>
                <a:solidFill>
                  <a:srgbClr val="B7D17C"/>
                </a:solidFill>
                <a:ln w="6350"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xmlns="" id="{2C5498C2-75B5-C634-50C0-C0A5EB3D6425}"/>
                    </a:ext>
                  </a:extLst>
                </p:cNvPr>
                <p:cNvSpPr/>
                <p:nvPr/>
              </p:nvSpPr>
              <p:spPr>
                <a:xfrm>
                  <a:off x="7787322" y="6579607"/>
                  <a:ext cx="94485" cy="84836"/>
                </a:xfrm>
                <a:custGeom>
                  <a:avLst/>
                  <a:gdLst>
                    <a:gd name="connsiteX0" fmla="*/ 0 w 94485"/>
                    <a:gd name="connsiteY0" fmla="*/ 52078 h 84836"/>
                    <a:gd name="connsiteX1" fmla="*/ 4763 w 94485"/>
                    <a:gd name="connsiteY1" fmla="*/ 75192 h 84836"/>
                    <a:gd name="connsiteX2" fmla="*/ 47561 w 94485"/>
                    <a:gd name="connsiteY2" fmla="*/ 49919 h 84836"/>
                    <a:gd name="connsiteX3" fmla="*/ 42228 w 94485"/>
                    <a:gd name="connsiteY3" fmla="*/ 78939 h 84836"/>
                    <a:gd name="connsiteX4" fmla="*/ 49213 w 94485"/>
                    <a:gd name="connsiteY4" fmla="*/ 83384 h 84836"/>
                    <a:gd name="connsiteX5" fmla="*/ 65342 w 94485"/>
                    <a:gd name="connsiteY5" fmla="*/ 74430 h 84836"/>
                    <a:gd name="connsiteX6" fmla="*/ 87059 w 94485"/>
                    <a:gd name="connsiteY6" fmla="*/ 43379 h 84836"/>
                    <a:gd name="connsiteX7" fmla="*/ 89281 w 94485"/>
                    <a:gd name="connsiteY7" fmla="*/ 26615 h 84836"/>
                    <a:gd name="connsiteX8" fmla="*/ 64326 w 94485"/>
                    <a:gd name="connsiteY8" fmla="*/ 1786 h 84836"/>
                    <a:gd name="connsiteX9" fmla="*/ 54928 w 94485"/>
                    <a:gd name="connsiteY9" fmla="*/ 198 h 84836"/>
                    <a:gd name="connsiteX10" fmla="*/ 45085 w 94485"/>
                    <a:gd name="connsiteY10" fmla="*/ 8327 h 84836"/>
                    <a:gd name="connsiteX11" fmla="*/ 45593 w 94485"/>
                    <a:gd name="connsiteY11" fmla="*/ 12327 h 84836"/>
                    <a:gd name="connsiteX12" fmla="*/ 57150 w 94485"/>
                    <a:gd name="connsiteY12" fmla="*/ 29599 h 84836"/>
                    <a:gd name="connsiteX13" fmla="*/ 33782 w 94485"/>
                    <a:gd name="connsiteY13" fmla="*/ 33917 h 84836"/>
                    <a:gd name="connsiteX14" fmla="*/ 28067 w 94485"/>
                    <a:gd name="connsiteY14" fmla="*/ 29980 h 84836"/>
                    <a:gd name="connsiteX15" fmla="*/ 16701 w 94485"/>
                    <a:gd name="connsiteY15" fmla="*/ 35061 h 84836"/>
                    <a:gd name="connsiteX16" fmla="*/ 12192 w 94485"/>
                    <a:gd name="connsiteY16" fmla="*/ 37156 h 84836"/>
                    <a:gd name="connsiteX17" fmla="*/ 5080 w 94485"/>
                    <a:gd name="connsiteY17" fmla="*/ 44458 h 84836"/>
                    <a:gd name="connsiteX18" fmla="*/ 0 w 94485"/>
                    <a:gd name="connsiteY18" fmla="*/ 52078 h 8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485" h="84836">
                      <a:moveTo>
                        <a:pt x="0" y="52078"/>
                      </a:moveTo>
                      <a:cubicBezTo>
                        <a:pt x="16320" y="53475"/>
                        <a:pt x="19558" y="60333"/>
                        <a:pt x="4763" y="75192"/>
                      </a:cubicBezTo>
                      <a:cubicBezTo>
                        <a:pt x="26098" y="73287"/>
                        <a:pt x="27686" y="48459"/>
                        <a:pt x="47561" y="49919"/>
                      </a:cubicBezTo>
                      <a:cubicBezTo>
                        <a:pt x="45847" y="59572"/>
                        <a:pt x="44386" y="69350"/>
                        <a:pt x="42228" y="78939"/>
                      </a:cubicBezTo>
                      <a:cubicBezTo>
                        <a:pt x="40259" y="87829"/>
                        <a:pt x="45403" y="84273"/>
                        <a:pt x="49213" y="83384"/>
                      </a:cubicBezTo>
                      <a:cubicBezTo>
                        <a:pt x="57595" y="85797"/>
                        <a:pt x="61341" y="79955"/>
                        <a:pt x="65342" y="74430"/>
                      </a:cubicBezTo>
                      <a:cubicBezTo>
                        <a:pt x="69469" y="61985"/>
                        <a:pt x="72327" y="48840"/>
                        <a:pt x="87059" y="43379"/>
                      </a:cubicBezTo>
                      <a:cubicBezTo>
                        <a:pt x="97219" y="39696"/>
                        <a:pt x="95948" y="32711"/>
                        <a:pt x="89281" y="26615"/>
                      </a:cubicBezTo>
                      <a:cubicBezTo>
                        <a:pt x="80645" y="18614"/>
                        <a:pt x="72327" y="10423"/>
                        <a:pt x="64326" y="1786"/>
                      </a:cubicBezTo>
                      <a:cubicBezTo>
                        <a:pt x="61405" y="136"/>
                        <a:pt x="58230" y="-309"/>
                        <a:pt x="54928" y="198"/>
                      </a:cubicBezTo>
                      <a:cubicBezTo>
                        <a:pt x="50356" y="1405"/>
                        <a:pt x="47561" y="4644"/>
                        <a:pt x="45085" y="8327"/>
                      </a:cubicBezTo>
                      <a:cubicBezTo>
                        <a:pt x="45148" y="9661"/>
                        <a:pt x="45276" y="10994"/>
                        <a:pt x="45593" y="12327"/>
                      </a:cubicBezTo>
                      <a:cubicBezTo>
                        <a:pt x="45339" y="20710"/>
                        <a:pt x="50102" y="25662"/>
                        <a:pt x="57150" y="29599"/>
                      </a:cubicBezTo>
                      <a:cubicBezTo>
                        <a:pt x="47943" y="24392"/>
                        <a:pt x="40322" y="26361"/>
                        <a:pt x="33782" y="33917"/>
                      </a:cubicBezTo>
                      <a:cubicBezTo>
                        <a:pt x="32448" y="35441"/>
                        <a:pt x="32131" y="35187"/>
                        <a:pt x="28067" y="29980"/>
                      </a:cubicBezTo>
                      <a:cubicBezTo>
                        <a:pt x="21972" y="26615"/>
                        <a:pt x="19495" y="31186"/>
                        <a:pt x="16701" y="35061"/>
                      </a:cubicBezTo>
                      <a:cubicBezTo>
                        <a:pt x="17145" y="39632"/>
                        <a:pt x="15494" y="40140"/>
                        <a:pt x="12192" y="37156"/>
                      </a:cubicBezTo>
                      <a:cubicBezTo>
                        <a:pt x="8001" y="37854"/>
                        <a:pt x="6223" y="40839"/>
                        <a:pt x="5080" y="44458"/>
                      </a:cubicBezTo>
                      <a:cubicBezTo>
                        <a:pt x="3366" y="46935"/>
                        <a:pt x="1715" y="49538"/>
                        <a:pt x="0" y="52078"/>
                      </a:cubicBezTo>
                      <a:close/>
                    </a:path>
                  </a:pathLst>
                </a:custGeom>
                <a:solidFill>
                  <a:srgbClr val="BED588"/>
                </a:solidFill>
                <a:ln w="6350"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xmlns="" id="{9035907F-9394-38B6-B1AB-B2BBB5A28D1D}"/>
                    </a:ext>
                  </a:extLst>
                </p:cNvPr>
                <p:cNvSpPr/>
                <p:nvPr/>
              </p:nvSpPr>
              <p:spPr>
                <a:xfrm>
                  <a:off x="7992202" y="6468925"/>
                  <a:ext cx="90141" cy="61208"/>
                </a:xfrm>
                <a:custGeom>
                  <a:avLst/>
                  <a:gdLst>
                    <a:gd name="connsiteX0" fmla="*/ 13941 w 90141"/>
                    <a:gd name="connsiteY0" fmla="*/ 51254 h 61208"/>
                    <a:gd name="connsiteX1" fmla="*/ 50707 w 90141"/>
                    <a:gd name="connsiteY1" fmla="*/ 44015 h 61208"/>
                    <a:gd name="connsiteX2" fmla="*/ 74838 w 90141"/>
                    <a:gd name="connsiteY2" fmla="*/ 35443 h 61208"/>
                    <a:gd name="connsiteX3" fmla="*/ 78266 w 90141"/>
                    <a:gd name="connsiteY3" fmla="*/ 23060 h 61208"/>
                    <a:gd name="connsiteX4" fmla="*/ 90141 w 90141"/>
                    <a:gd name="connsiteY4" fmla="*/ 12773 h 61208"/>
                    <a:gd name="connsiteX5" fmla="*/ 67027 w 90141"/>
                    <a:gd name="connsiteY5" fmla="*/ 1915 h 61208"/>
                    <a:gd name="connsiteX6" fmla="*/ 49628 w 90141"/>
                    <a:gd name="connsiteY6" fmla="*/ 5915 h 61208"/>
                    <a:gd name="connsiteX7" fmla="*/ 45754 w 90141"/>
                    <a:gd name="connsiteY7" fmla="*/ 6804 h 61208"/>
                    <a:gd name="connsiteX8" fmla="*/ 18830 w 90141"/>
                    <a:gd name="connsiteY8" fmla="*/ 16202 h 61208"/>
                    <a:gd name="connsiteX9" fmla="*/ 18894 w 90141"/>
                    <a:gd name="connsiteY9" fmla="*/ 15948 h 61208"/>
                    <a:gd name="connsiteX10" fmla="*/ 2066 w 90141"/>
                    <a:gd name="connsiteY10" fmla="*/ 23886 h 61208"/>
                    <a:gd name="connsiteX11" fmla="*/ 11591 w 90141"/>
                    <a:gd name="connsiteY11" fmla="*/ 37220 h 61208"/>
                    <a:gd name="connsiteX12" fmla="*/ 39658 w 90141"/>
                    <a:gd name="connsiteY12" fmla="*/ 29537 h 61208"/>
                    <a:gd name="connsiteX13" fmla="*/ 13941 w 90141"/>
                    <a:gd name="connsiteY13" fmla="*/ 51254 h 6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141" h="61208">
                      <a:moveTo>
                        <a:pt x="13941" y="51254"/>
                      </a:moveTo>
                      <a:cubicBezTo>
                        <a:pt x="28736" y="61858"/>
                        <a:pt x="42262" y="69605"/>
                        <a:pt x="50707" y="44015"/>
                      </a:cubicBezTo>
                      <a:cubicBezTo>
                        <a:pt x="54136" y="33538"/>
                        <a:pt x="69440" y="47889"/>
                        <a:pt x="74838" y="35443"/>
                      </a:cubicBezTo>
                      <a:cubicBezTo>
                        <a:pt x="76616" y="31442"/>
                        <a:pt x="90078" y="34554"/>
                        <a:pt x="78266" y="23060"/>
                      </a:cubicBezTo>
                      <a:cubicBezTo>
                        <a:pt x="69821" y="14805"/>
                        <a:pt x="87855" y="19059"/>
                        <a:pt x="90141" y="12773"/>
                      </a:cubicBezTo>
                      <a:cubicBezTo>
                        <a:pt x="82267" y="9598"/>
                        <a:pt x="77314" y="200"/>
                        <a:pt x="67027" y="1915"/>
                      </a:cubicBezTo>
                      <a:cubicBezTo>
                        <a:pt x="59788" y="-3102"/>
                        <a:pt x="55089" y="2994"/>
                        <a:pt x="49628" y="5915"/>
                      </a:cubicBezTo>
                      <a:cubicBezTo>
                        <a:pt x="48485" y="6804"/>
                        <a:pt x="47215" y="7121"/>
                        <a:pt x="45754" y="6804"/>
                      </a:cubicBezTo>
                      <a:cubicBezTo>
                        <a:pt x="37245" y="11249"/>
                        <a:pt x="25816" y="7376"/>
                        <a:pt x="18830" y="16202"/>
                      </a:cubicBezTo>
                      <a:lnTo>
                        <a:pt x="18894" y="15948"/>
                      </a:lnTo>
                      <a:cubicBezTo>
                        <a:pt x="13433" y="18869"/>
                        <a:pt x="6257" y="18234"/>
                        <a:pt x="2066" y="23886"/>
                      </a:cubicBezTo>
                      <a:cubicBezTo>
                        <a:pt x="-3585" y="34617"/>
                        <a:pt x="3273" y="36903"/>
                        <a:pt x="11591" y="37220"/>
                      </a:cubicBezTo>
                      <a:cubicBezTo>
                        <a:pt x="20481" y="37538"/>
                        <a:pt x="28292" y="32776"/>
                        <a:pt x="39658" y="29537"/>
                      </a:cubicBezTo>
                      <a:cubicBezTo>
                        <a:pt x="29879" y="38364"/>
                        <a:pt x="17624" y="40078"/>
                        <a:pt x="13941" y="51254"/>
                      </a:cubicBezTo>
                      <a:close/>
                    </a:path>
                  </a:pathLst>
                </a:custGeom>
                <a:solidFill>
                  <a:srgbClr val="AECA6A"/>
                </a:solidFill>
                <a:ln w="6350"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xmlns="" id="{E775F282-160A-F132-7245-C2B674EC82A9}"/>
                    </a:ext>
                  </a:extLst>
                </p:cNvPr>
                <p:cNvSpPr/>
                <p:nvPr/>
              </p:nvSpPr>
              <p:spPr>
                <a:xfrm>
                  <a:off x="7685595" y="6703059"/>
                  <a:ext cx="66913" cy="71221"/>
                </a:xfrm>
                <a:custGeom>
                  <a:avLst/>
                  <a:gdLst>
                    <a:gd name="connsiteX0" fmla="*/ 11874 w 66913"/>
                    <a:gd name="connsiteY0" fmla="*/ 22098 h 71221"/>
                    <a:gd name="connsiteX1" fmla="*/ 31115 w 66913"/>
                    <a:gd name="connsiteY1" fmla="*/ 31433 h 71221"/>
                    <a:gd name="connsiteX2" fmla="*/ 0 w 66913"/>
                    <a:gd name="connsiteY2" fmla="*/ 60896 h 71221"/>
                    <a:gd name="connsiteX3" fmla="*/ 26988 w 66913"/>
                    <a:gd name="connsiteY3" fmla="*/ 57468 h 71221"/>
                    <a:gd name="connsiteX4" fmla="*/ 52070 w 66913"/>
                    <a:gd name="connsiteY4" fmla="*/ 64453 h 71221"/>
                    <a:gd name="connsiteX5" fmla="*/ 61341 w 66913"/>
                    <a:gd name="connsiteY5" fmla="*/ 44386 h 71221"/>
                    <a:gd name="connsiteX6" fmla="*/ 66040 w 66913"/>
                    <a:gd name="connsiteY6" fmla="*/ 24321 h 71221"/>
                    <a:gd name="connsiteX7" fmla="*/ 52007 w 66913"/>
                    <a:gd name="connsiteY7" fmla="*/ 7747 h 71221"/>
                    <a:gd name="connsiteX8" fmla="*/ 42418 w 66913"/>
                    <a:gd name="connsiteY8" fmla="*/ 25781 h 71221"/>
                    <a:gd name="connsiteX9" fmla="*/ 30417 w 66913"/>
                    <a:gd name="connsiteY9" fmla="*/ 0 h 71221"/>
                    <a:gd name="connsiteX10" fmla="*/ 17780 w 66913"/>
                    <a:gd name="connsiteY10" fmla="*/ 9398 h 71221"/>
                    <a:gd name="connsiteX11" fmla="*/ 11874 w 66913"/>
                    <a:gd name="connsiteY11" fmla="*/ 22098 h 7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13" h="71221">
                      <a:moveTo>
                        <a:pt x="11874" y="22098"/>
                      </a:moveTo>
                      <a:cubicBezTo>
                        <a:pt x="15622" y="27686"/>
                        <a:pt x="22416" y="27686"/>
                        <a:pt x="31115" y="31433"/>
                      </a:cubicBezTo>
                      <a:cubicBezTo>
                        <a:pt x="12002" y="35878"/>
                        <a:pt x="19748" y="67120"/>
                        <a:pt x="0" y="60896"/>
                      </a:cubicBezTo>
                      <a:cubicBezTo>
                        <a:pt x="4318" y="58166"/>
                        <a:pt x="15177" y="87757"/>
                        <a:pt x="26988" y="57468"/>
                      </a:cubicBezTo>
                      <a:cubicBezTo>
                        <a:pt x="32766" y="42609"/>
                        <a:pt x="41466" y="65024"/>
                        <a:pt x="52070" y="64453"/>
                      </a:cubicBezTo>
                      <a:cubicBezTo>
                        <a:pt x="54166" y="59881"/>
                        <a:pt x="57786" y="52134"/>
                        <a:pt x="61341" y="44386"/>
                      </a:cubicBezTo>
                      <a:cubicBezTo>
                        <a:pt x="67945" y="38926"/>
                        <a:pt x="67437" y="31433"/>
                        <a:pt x="66040" y="24321"/>
                      </a:cubicBezTo>
                      <a:cubicBezTo>
                        <a:pt x="64516" y="16320"/>
                        <a:pt x="61913" y="6985"/>
                        <a:pt x="52007" y="7747"/>
                      </a:cubicBezTo>
                      <a:cubicBezTo>
                        <a:pt x="41720" y="8572"/>
                        <a:pt x="40831" y="17335"/>
                        <a:pt x="42418" y="25781"/>
                      </a:cubicBezTo>
                      <a:cubicBezTo>
                        <a:pt x="37910" y="17653"/>
                        <a:pt x="42990" y="4699"/>
                        <a:pt x="30417" y="0"/>
                      </a:cubicBezTo>
                      <a:cubicBezTo>
                        <a:pt x="26226" y="3111"/>
                        <a:pt x="21972" y="6286"/>
                        <a:pt x="17780" y="9398"/>
                      </a:cubicBezTo>
                      <a:cubicBezTo>
                        <a:pt x="11874" y="11811"/>
                        <a:pt x="8255" y="15304"/>
                        <a:pt x="11874" y="22098"/>
                      </a:cubicBezTo>
                      <a:close/>
                    </a:path>
                  </a:pathLst>
                </a:custGeom>
                <a:solidFill>
                  <a:srgbClr val="B5CF79"/>
                </a:solidFill>
                <a:ln w="6350"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xmlns="" id="{46B04AED-CFEA-88BB-AEFD-4080A583DB11}"/>
                    </a:ext>
                  </a:extLst>
                </p:cNvPr>
                <p:cNvSpPr/>
                <p:nvPr/>
              </p:nvSpPr>
              <p:spPr>
                <a:xfrm>
                  <a:off x="8150465" y="6733466"/>
                  <a:ext cx="71197" cy="101391"/>
                </a:xfrm>
                <a:custGeom>
                  <a:avLst/>
                  <a:gdLst>
                    <a:gd name="connsiteX0" fmla="*/ 11952 w 71197"/>
                    <a:gd name="connsiteY0" fmla="*/ 100403 h 101391"/>
                    <a:gd name="connsiteX1" fmla="*/ 25731 w 71197"/>
                    <a:gd name="connsiteY1" fmla="*/ 85735 h 101391"/>
                    <a:gd name="connsiteX2" fmla="*/ 71197 w 71197"/>
                    <a:gd name="connsiteY2" fmla="*/ 5027 h 101391"/>
                    <a:gd name="connsiteX3" fmla="*/ 50878 w 71197"/>
                    <a:gd name="connsiteY3" fmla="*/ 3376 h 101391"/>
                    <a:gd name="connsiteX4" fmla="*/ 17222 w 71197"/>
                    <a:gd name="connsiteY4" fmla="*/ 26934 h 101391"/>
                    <a:gd name="connsiteX5" fmla="*/ 14555 w 71197"/>
                    <a:gd name="connsiteY5" fmla="*/ 32395 h 101391"/>
                    <a:gd name="connsiteX6" fmla="*/ 5855 w 71197"/>
                    <a:gd name="connsiteY6" fmla="*/ 101165 h 101391"/>
                    <a:gd name="connsiteX7" fmla="*/ 11952 w 71197"/>
                    <a:gd name="connsiteY7" fmla="*/ 100403 h 101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97" h="101391">
                      <a:moveTo>
                        <a:pt x="11952" y="100403"/>
                      </a:moveTo>
                      <a:cubicBezTo>
                        <a:pt x="16587" y="95515"/>
                        <a:pt x="21159" y="90625"/>
                        <a:pt x="25731" y="85735"/>
                      </a:cubicBezTo>
                      <a:cubicBezTo>
                        <a:pt x="46496" y="61986"/>
                        <a:pt x="66879" y="38047"/>
                        <a:pt x="71197" y="5027"/>
                      </a:cubicBezTo>
                      <a:cubicBezTo>
                        <a:pt x="64720" y="-561"/>
                        <a:pt x="54814" y="-2022"/>
                        <a:pt x="50878" y="3376"/>
                      </a:cubicBezTo>
                      <a:cubicBezTo>
                        <a:pt x="42051" y="15440"/>
                        <a:pt x="36336" y="29855"/>
                        <a:pt x="17222" y="26934"/>
                      </a:cubicBezTo>
                      <a:cubicBezTo>
                        <a:pt x="15825" y="26680"/>
                        <a:pt x="14238" y="29982"/>
                        <a:pt x="14555" y="32395"/>
                      </a:cubicBezTo>
                      <a:cubicBezTo>
                        <a:pt x="18302" y="56144"/>
                        <a:pt x="-12433" y="75575"/>
                        <a:pt x="5855" y="101165"/>
                      </a:cubicBezTo>
                      <a:cubicBezTo>
                        <a:pt x="8015" y="101610"/>
                        <a:pt x="10047" y="101420"/>
                        <a:pt x="11952" y="100403"/>
                      </a:cubicBezTo>
                      <a:close/>
                    </a:path>
                  </a:pathLst>
                </a:custGeom>
                <a:solidFill>
                  <a:srgbClr val="AFCA6D"/>
                </a:solidFill>
                <a:ln w="6350"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xmlns="" id="{0657881E-4AE8-C8CB-AC83-0505151A7904}"/>
                    </a:ext>
                  </a:extLst>
                </p:cNvPr>
                <p:cNvSpPr/>
                <p:nvPr/>
              </p:nvSpPr>
              <p:spPr>
                <a:xfrm>
                  <a:off x="7716011" y="6667182"/>
                  <a:ext cx="53467" cy="80836"/>
                </a:xfrm>
                <a:custGeom>
                  <a:avLst/>
                  <a:gdLst>
                    <a:gd name="connsiteX0" fmla="*/ 0 w 53467"/>
                    <a:gd name="connsiteY0" fmla="*/ 35878 h 80836"/>
                    <a:gd name="connsiteX1" fmla="*/ 10160 w 53467"/>
                    <a:gd name="connsiteY1" fmla="*/ 67755 h 80836"/>
                    <a:gd name="connsiteX2" fmla="*/ 22225 w 53467"/>
                    <a:gd name="connsiteY2" fmla="*/ 47372 h 80836"/>
                    <a:gd name="connsiteX3" fmla="*/ 31179 w 53467"/>
                    <a:gd name="connsiteY3" fmla="*/ 71565 h 80836"/>
                    <a:gd name="connsiteX4" fmla="*/ 30924 w 53467"/>
                    <a:gd name="connsiteY4" fmla="*/ 80328 h 80836"/>
                    <a:gd name="connsiteX5" fmla="*/ 31686 w 53467"/>
                    <a:gd name="connsiteY5" fmla="*/ 80836 h 80836"/>
                    <a:gd name="connsiteX6" fmla="*/ 42672 w 53467"/>
                    <a:gd name="connsiteY6" fmla="*/ 62612 h 80836"/>
                    <a:gd name="connsiteX7" fmla="*/ 53467 w 53467"/>
                    <a:gd name="connsiteY7" fmla="*/ 45022 h 80836"/>
                    <a:gd name="connsiteX8" fmla="*/ 35243 w 53467"/>
                    <a:gd name="connsiteY8" fmla="*/ 0 h 80836"/>
                    <a:gd name="connsiteX9" fmla="*/ 9207 w 53467"/>
                    <a:gd name="connsiteY9" fmla="*/ 22987 h 80836"/>
                    <a:gd name="connsiteX10" fmla="*/ 0 w 53467"/>
                    <a:gd name="connsiteY10" fmla="*/ 35878 h 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67" h="80836">
                      <a:moveTo>
                        <a:pt x="0" y="35878"/>
                      </a:moveTo>
                      <a:cubicBezTo>
                        <a:pt x="3366" y="46482"/>
                        <a:pt x="6731" y="57086"/>
                        <a:pt x="10160" y="67755"/>
                      </a:cubicBezTo>
                      <a:cubicBezTo>
                        <a:pt x="18986" y="62421"/>
                        <a:pt x="10668" y="45720"/>
                        <a:pt x="22225" y="47372"/>
                      </a:cubicBezTo>
                      <a:cubicBezTo>
                        <a:pt x="32703" y="48895"/>
                        <a:pt x="31115" y="62167"/>
                        <a:pt x="31179" y="71565"/>
                      </a:cubicBezTo>
                      <a:cubicBezTo>
                        <a:pt x="31179" y="74486"/>
                        <a:pt x="31052" y="77407"/>
                        <a:pt x="30924" y="80328"/>
                      </a:cubicBezTo>
                      <a:cubicBezTo>
                        <a:pt x="30924" y="80328"/>
                        <a:pt x="31686" y="80836"/>
                        <a:pt x="31686" y="80836"/>
                      </a:cubicBezTo>
                      <a:cubicBezTo>
                        <a:pt x="43117" y="79375"/>
                        <a:pt x="39053" y="68707"/>
                        <a:pt x="42672" y="62612"/>
                      </a:cubicBezTo>
                      <a:cubicBezTo>
                        <a:pt x="46165" y="56706"/>
                        <a:pt x="41466" y="45657"/>
                        <a:pt x="53467" y="45022"/>
                      </a:cubicBezTo>
                      <a:cubicBezTo>
                        <a:pt x="53149" y="27687"/>
                        <a:pt x="44768" y="13589"/>
                        <a:pt x="35243" y="0"/>
                      </a:cubicBezTo>
                      <a:cubicBezTo>
                        <a:pt x="20257" y="572"/>
                        <a:pt x="14605" y="11685"/>
                        <a:pt x="9207" y="22987"/>
                      </a:cubicBezTo>
                      <a:cubicBezTo>
                        <a:pt x="6096" y="27305"/>
                        <a:pt x="3048" y="31624"/>
                        <a:pt x="0" y="35878"/>
                      </a:cubicBezTo>
                      <a:close/>
                    </a:path>
                  </a:pathLst>
                </a:custGeom>
                <a:solidFill>
                  <a:srgbClr val="AECA6B"/>
                </a:solidFill>
                <a:ln w="6350"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xmlns="" id="{B8CFC190-4E59-073A-BB14-94768E07EC32}"/>
                    </a:ext>
                  </a:extLst>
                </p:cNvPr>
                <p:cNvSpPr/>
                <p:nvPr/>
              </p:nvSpPr>
              <p:spPr>
                <a:xfrm>
                  <a:off x="7724203" y="7309381"/>
                  <a:ext cx="46625" cy="54856"/>
                </a:xfrm>
                <a:custGeom>
                  <a:avLst/>
                  <a:gdLst>
                    <a:gd name="connsiteX0" fmla="*/ 27813 w 46625"/>
                    <a:gd name="connsiteY0" fmla="*/ 54397 h 54856"/>
                    <a:gd name="connsiteX1" fmla="*/ 37782 w 46625"/>
                    <a:gd name="connsiteY1" fmla="*/ 45888 h 54856"/>
                    <a:gd name="connsiteX2" fmla="*/ 40132 w 46625"/>
                    <a:gd name="connsiteY2" fmla="*/ 7533 h 54856"/>
                    <a:gd name="connsiteX3" fmla="*/ 5397 w 46625"/>
                    <a:gd name="connsiteY3" fmla="*/ 9883 h 54856"/>
                    <a:gd name="connsiteX4" fmla="*/ 5461 w 46625"/>
                    <a:gd name="connsiteY4" fmla="*/ 9819 h 54856"/>
                    <a:gd name="connsiteX5" fmla="*/ 0 w 46625"/>
                    <a:gd name="connsiteY5" fmla="*/ 27409 h 54856"/>
                    <a:gd name="connsiteX6" fmla="*/ 0 w 46625"/>
                    <a:gd name="connsiteY6" fmla="*/ 32172 h 54856"/>
                    <a:gd name="connsiteX7" fmla="*/ 27559 w 46625"/>
                    <a:gd name="connsiteY7" fmla="*/ 54524 h 54856"/>
                    <a:gd name="connsiteX8" fmla="*/ 27813 w 46625"/>
                    <a:gd name="connsiteY8" fmla="*/ 54397 h 5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25" h="54856">
                      <a:moveTo>
                        <a:pt x="27813" y="54397"/>
                      </a:moveTo>
                      <a:cubicBezTo>
                        <a:pt x="31115" y="51602"/>
                        <a:pt x="35115" y="49253"/>
                        <a:pt x="37782" y="45888"/>
                      </a:cubicBezTo>
                      <a:cubicBezTo>
                        <a:pt x="47371" y="33759"/>
                        <a:pt x="50609" y="19599"/>
                        <a:pt x="40132" y="7533"/>
                      </a:cubicBezTo>
                      <a:cubicBezTo>
                        <a:pt x="29210" y="-5039"/>
                        <a:pt x="16383" y="-213"/>
                        <a:pt x="5397" y="9883"/>
                      </a:cubicBezTo>
                      <a:cubicBezTo>
                        <a:pt x="5397" y="9883"/>
                        <a:pt x="5461" y="9819"/>
                        <a:pt x="5461" y="9819"/>
                      </a:cubicBezTo>
                      <a:cubicBezTo>
                        <a:pt x="1968" y="15153"/>
                        <a:pt x="253" y="21059"/>
                        <a:pt x="0" y="27409"/>
                      </a:cubicBezTo>
                      <a:cubicBezTo>
                        <a:pt x="0" y="28997"/>
                        <a:pt x="0" y="30584"/>
                        <a:pt x="0" y="32172"/>
                      </a:cubicBezTo>
                      <a:cubicBezTo>
                        <a:pt x="127" y="52555"/>
                        <a:pt x="4508" y="56111"/>
                        <a:pt x="27559" y="54524"/>
                      </a:cubicBezTo>
                      <a:lnTo>
                        <a:pt x="27813" y="54397"/>
                      </a:lnTo>
                      <a:close/>
                    </a:path>
                  </a:pathLst>
                </a:custGeom>
                <a:solidFill>
                  <a:srgbClr val="F9AF34"/>
                </a:solidFill>
                <a:ln w="6350"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xmlns="" id="{10AF1ECF-5231-B050-5EC8-BF8A2261B97B}"/>
                    </a:ext>
                  </a:extLst>
                </p:cNvPr>
                <p:cNvSpPr/>
                <p:nvPr/>
              </p:nvSpPr>
              <p:spPr>
                <a:xfrm>
                  <a:off x="7436884" y="6562534"/>
                  <a:ext cx="31985" cy="78105"/>
                </a:xfrm>
                <a:custGeom>
                  <a:avLst/>
                  <a:gdLst>
                    <a:gd name="connsiteX0" fmla="*/ 3093 w 31985"/>
                    <a:gd name="connsiteY0" fmla="*/ 60198 h 78105"/>
                    <a:gd name="connsiteX1" fmla="*/ 16682 w 31985"/>
                    <a:gd name="connsiteY1" fmla="*/ 78105 h 78105"/>
                    <a:gd name="connsiteX2" fmla="*/ 31350 w 31985"/>
                    <a:gd name="connsiteY2" fmla="*/ 50165 h 78105"/>
                    <a:gd name="connsiteX3" fmla="*/ 31985 w 31985"/>
                    <a:gd name="connsiteY3" fmla="*/ 44069 h 78105"/>
                    <a:gd name="connsiteX4" fmla="*/ 20301 w 31985"/>
                    <a:gd name="connsiteY4" fmla="*/ 26988 h 78105"/>
                    <a:gd name="connsiteX5" fmla="*/ 22143 w 31985"/>
                    <a:gd name="connsiteY5" fmla="*/ 0 h 78105"/>
                    <a:gd name="connsiteX6" fmla="*/ 3156 w 31985"/>
                    <a:gd name="connsiteY6" fmla="*/ 19939 h 78105"/>
                    <a:gd name="connsiteX7" fmla="*/ 1632 w 31985"/>
                    <a:gd name="connsiteY7" fmla="*/ 42672 h 78105"/>
                    <a:gd name="connsiteX8" fmla="*/ 3093 w 31985"/>
                    <a:gd name="connsiteY8" fmla="*/ 60198 h 7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85" h="78105">
                      <a:moveTo>
                        <a:pt x="3093" y="60198"/>
                      </a:moveTo>
                      <a:cubicBezTo>
                        <a:pt x="10459" y="62865"/>
                        <a:pt x="10332" y="72136"/>
                        <a:pt x="16682" y="78105"/>
                      </a:cubicBezTo>
                      <a:cubicBezTo>
                        <a:pt x="22523" y="67691"/>
                        <a:pt x="16173" y="52832"/>
                        <a:pt x="31350" y="50165"/>
                      </a:cubicBezTo>
                      <a:cubicBezTo>
                        <a:pt x="31921" y="50038"/>
                        <a:pt x="31921" y="46165"/>
                        <a:pt x="31985" y="44069"/>
                      </a:cubicBezTo>
                      <a:cubicBezTo>
                        <a:pt x="32112" y="35751"/>
                        <a:pt x="15729" y="39370"/>
                        <a:pt x="20301" y="26988"/>
                      </a:cubicBezTo>
                      <a:cubicBezTo>
                        <a:pt x="23222" y="19114"/>
                        <a:pt x="27794" y="10605"/>
                        <a:pt x="22143" y="0"/>
                      </a:cubicBezTo>
                      <a:cubicBezTo>
                        <a:pt x="15158" y="6477"/>
                        <a:pt x="13507" y="17844"/>
                        <a:pt x="3156" y="19939"/>
                      </a:cubicBezTo>
                      <a:cubicBezTo>
                        <a:pt x="2648" y="27496"/>
                        <a:pt x="2140" y="35052"/>
                        <a:pt x="1632" y="42672"/>
                      </a:cubicBezTo>
                      <a:cubicBezTo>
                        <a:pt x="235" y="48641"/>
                        <a:pt x="-1797" y="54737"/>
                        <a:pt x="3093" y="60198"/>
                      </a:cubicBezTo>
                      <a:close/>
                    </a:path>
                  </a:pathLst>
                </a:custGeom>
                <a:solidFill>
                  <a:srgbClr val="AECB69"/>
                </a:solidFill>
                <a:ln w="6350"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xmlns="" id="{DD66A474-2A4F-96F2-0615-072838275FF6}"/>
                    </a:ext>
                  </a:extLst>
                </p:cNvPr>
                <p:cNvSpPr/>
                <p:nvPr/>
              </p:nvSpPr>
              <p:spPr>
                <a:xfrm>
                  <a:off x="8171497" y="6418813"/>
                  <a:ext cx="66102" cy="33485"/>
                </a:xfrm>
                <a:custGeom>
                  <a:avLst/>
                  <a:gdLst>
                    <a:gd name="connsiteX0" fmla="*/ 0 w 66102"/>
                    <a:gd name="connsiteY0" fmla="*/ 12721 h 33485"/>
                    <a:gd name="connsiteX1" fmla="*/ 30797 w 66102"/>
                    <a:gd name="connsiteY1" fmla="*/ 33041 h 33485"/>
                    <a:gd name="connsiteX2" fmla="*/ 34861 w 66102"/>
                    <a:gd name="connsiteY2" fmla="*/ 33485 h 33485"/>
                    <a:gd name="connsiteX3" fmla="*/ 65469 w 66102"/>
                    <a:gd name="connsiteY3" fmla="*/ 10371 h 33485"/>
                    <a:gd name="connsiteX4" fmla="*/ 59246 w 66102"/>
                    <a:gd name="connsiteY4" fmla="*/ 3513 h 33485"/>
                    <a:gd name="connsiteX5" fmla="*/ 39243 w 66102"/>
                    <a:gd name="connsiteY5" fmla="*/ 2815 h 33485"/>
                    <a:gd name="connsiteX6" fmla="*/ 13271 w 66102"/>
                    <a:gd name="connsiteY6" fmla="*/ 7323 h 33485"/>
                    <a:gd name="connsiteX7" fmla="*/ 0 w 66102"/>
                    <a:gd name="connsiteY7" fmla="*/ 12721 h 3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02" h="33485">
                      <a:moveTo>
                        <a:pt x="0" y="12721"/>
                      </a:moveTo>
                      <a:cubicBezTo>
                        <a:pt x="6223" y="25484"/>
                        <a:pt x="26797" y="16658"/>
                        <a:pt x="30797" y="33041"/>
                      </a:cubicBezTo>
                      <a:cubicBezTo>
                        <a:pt x="30861" y="33485"/>
                        <a:pt x="33465" y="33358"/>
                        <a:pt x="34861" y="33485"/>
                      </a:cubicBezTo>
                      <a:cubicBezTo>
                        <a:pt x="35243" y="12403"/>
                        <a:pt x="55944" y="18880"/>
                        <a:pt x="65469" y="10371"/>
                      </a:cubicBezTo>
                      <a:cubicBezTo>
                        <a:pt x="67755" y="8339"/>
                        <a:pt x="63436" y="3831"/>
                        <a:pt x="59246" y="3513"/>
                      </a:cubicBezTo>
                      <a:cubicBezTo>
                        <a:pt x="52578" y="3069"/>
                        <a:pt x="45910" y="3005"/>
                        <a:pt x="39243" y="2815"/>
                      </a:cubicBezTo>
                      <a:cubicBezTo>
                        <a:pt x="28956" y="-5186"/>
                        <a:pt x="22034" y="6307"/>
                        <a:pt x="13271" y="7323"/>
                      </a:cubicBezTo>
                      <a:cubicBezTo>
                        <a:pt x="8827" y="9165"/>
                        <a:pt x="4382" y="10943"/>
                        <a:pt x="0" y="12721"/>
                      </a:cubicBezTo>
                      <a:close/>
                    </a:path>
                  </a:pathLst>
                </a:custGeom>
                <a:solidFill>
                  <a:srgbClr val="AECA6A"/>
                </a:solidFill>
                <a:ln w="6350"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xmlns="" id="{BED916EF-6CA1-F8A8-7EE9-BCFA2A24DA65}"/>
                    </a:ext>
                  </a:extLst>
                </p:cNvPr>
                <p:cNvSpPr/>
                <p:nvPr/>
              </p:nvSpPr>
              <p:spPr>
                <a:xfrm>
                  <a:off x="7646028" y="6212528"/>
                  <a:ext cx="32616" cy="68624"/>
                </a:xfrm>
                <a:custGeom>
                  <a:avLst/>
                  <a:gdLst>
                    <a:gd name="connsiteX0" fmla="*/ 2991 w 32616"/>
                    <a:gd name="connsiteY0" fmla="*/ 48647 h 68624"/>
                    <a:gd name="connsiteX1" fmla="*/ 25915 w 32616"/>
                    <a:gd name="connsiteY1" fmla="*/ 68624 h 68624"/>
                    <a:gd name="connsiteX2" fmla="*/ 30360 w 32616"/>
                    <a:gd name="connsiteY2" fmla="*/ 21711 h 68624"/>
                    <a:gd name="connsiteX3" fmla="*/ 21279 w 32616"/>
                    <a:gd name="connsiteY3" fmla="*/ 368 h 68624"/>
                    <a:gd name="connsiteX4" fmla="*/ 21342 w 32616"/>
                    <a:gd name="connsiteY4" fmla="*/ 0 h 68624"/>
                    <a:gd name="connsiteX5" fmla="*/ 8008 w 32616"/>
                    <a:gd name="connsiteY5" fmla="*/ 22796 h 68624"/>
                    <a:gd name="connsiteX6" fmla="*/ 7500 w 32616"/>
                    <a:gd name="connsiteY6" fmla="*/ 26410 h 68624"/>
                    <a:gd name="connsiteX7" fmla="*/ 2991 w 32616"/>
                    <a:gd name="connsiteY7" fmla="*/ 48647 h 6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16" h="68624">
                      <a:moveTo>
                        <a:pt x="2991" y="48647"/>
                      </a:moveTo>
                      <a:cubicBezTo>
                        <a:pt x="17660" y="46488"/>
                        <a:pt x="18676" y="59937"/>
                        <a:pt x="25915" y="68624"/>
                      </a:cubicBezTo>
                      <a:cubicBezTo>
                        <a:pt x="23819" y="52007"/>
                        <a:pt x="6356" y="34303"/>
                        <a:pt x="30360" y="21711"/>
                      </a:cubicBezTo>
                      <a:cubicBezTo>
                        <a:pt x="33915" y="11792"/>
                        <a:pt x="34804" y="3023"/>
                        <a:pt x="21279" y="368"/>
                      </a:cubicBezTo>
                      <a:lnTo>
                        <a:pt x="21342" y="0"/>
                      </a:lnTo>
                      <a:cubicBezTo>
                        <a:pt x="11055" y="4185"/>
                        <a:pt x="10484" y="14053"/>
                        <a:pt x="8008" y="22796"/>
                      </a:cubicBezTo>
                      <a:cubicBezTo>
                        <a:pt x="7944" y="24016"/>
                        <a:pt x="7753" y="25222"/>
                        <a:pt x="7500" y="26410"/>
                      </a:cubicBezTo>
                      <a:cubicBezTo>
                        <a:pt x="3118" y="33236"/>
                        <a:pt x="-4121" y="39484"/>
                        <a:pt x="2991" y="48647"/>
                      </a:cubicBezTo>
                      <a:close/>
                    </a:path>
                  </a:pathLst>
                </a:custGeom>
                <a:solidFill>
                  <a:srgbClr val="C0D68C"/>
                </a:solidFill>
                <a:ln w="6350"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xmlns="" id="{AAF5405F-D0B2-A5B5-23CD-3F055CFC67C3}"/>
                    </a:ext>
                  </a:extLst>
                </p:cNvPr>
                <p:cNvSpPr/>
                <p:nvPr/>
              </p:nvSpPr>
              <p:spPr>
                <a:xfrm>
                  <a:off x="7813609" y="6591934"/>
                  <a:ext cx="41881" cy="32258"/>
                </a:xfrm>
                <a:custGeom>
                  <a:avLst/>
                  <a:gdLst>
                    <a:gd name="connsiteX0" fmla="*/ 384 w 41881"/>
                    <a:gd name="connsiteY0" fmla="*/ 16891 h 32258"/>
                    <a:gd name="connsiteX1" fmla="*/ 1019 w 41881"/>
                    <a:gd name="connsiteY1" fmla="*/ 32258 h 32258"/>
                    <a:gd name="connsiteX2" fmla="*/ 33531 w 41881"/>
                    <a:gd name="connsiteY2" fmla="*/ 25527 h 32258"/>
                    <a:gd name="connsiteX3" fmla="*/ 41214 w 41881"/>
                    <a:gd name="connsiteY3" fmla="*/ 24003 h 32258"/>
                    <a:gd name="connsiteX4" fmla="*/ 37595 w 41881"/>
                    <a:gd name="connsiteY4" fmla="*/ 14859 h 32258"/>
                    <a:gd name="connsiteX5" fmla="*/ 19307 w 41881"/>
                    <a:gd name="connsiteY5" fmla="*/ 0 h 32258"/>
                    <a:gd name="connsiteX6" fmla="*/ 6225 w 41881"/>
                    <a:gd name="connsiteY6" fmla="*/ 9017 h 32258"/>
                    <a:gd name="connsiteX7" fmla="*/ 384 w 41881"/>
                    <a:gd name="connsiteY7" fmla="*/ 16891 h 3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1" h="32258">
                      <a:moveTo>
                        <a:pt x="384" y="16891"/>
                      </a:moveTo>
                      <a:cubicBezTo>
                        <a:pt x="574" y="21272"/>
                        <a:pt x="764" y="25654"/>
                        <a:pt x="1019" y="32258"/>
                      </a:cubicBezTo>
                      <a:cubicBezTo>
                        <a:pt x="11813" y="26416"/>
                        <a:pt x="20259" y="9906"/>
                        <a:pt x="33531" y="25527"/>
                      </a:cubicBezTo>
                      <a:cubicBezTo>
                        <a:pt x="34420" y="26607"/>
                        <a:pt x="40452" y="25527"/>
                        <a:pt x="41214" y="24003"/>
                      </a:cubicBezTo>
                      <a:cubicBezTo>
                        <a:pt x="42992" y="20574"/>
                        <a:pt x="41023" y="15748"/>
                        <a:pt x="37595" y="14859"/>
                      </a:cubicBezTo>
                      <a:cubicBezTo>
                        <a:pt x="28895" y="12700"/>
                        <a:pt x="24260" y="6350"/>
                        <a:pt x="19307" y="0"/>
                      </a:cubicBezTo>
                      <a:cubicBezTo>
                        <a:pt x="15877" y="4382"/>
                        <a:pt x="12893" y="9334"/>
                        <a:pt x="6225" y="9017"/>
                      </a:cubicBezTo>
                      <a:cubicBezTo>
                        <a:pt x="2733" y="10478"/>
                        <a:pt x="-1267" y="11621"/>
                        <a:pt x="384" y="16891"/>
                      </a:cubicBezTo>
                      <a:close/>
                    </a:path>
                  </a:pathLst>
                </a:custGeom>
                <a:solidFill>
                  <a:srgbClr val="B7D17B"/>
                </a:solidFill>
                <a:ln w="6350"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xmlns="" id="{315CFE23-6D07-4C71-A24E-4405F32B6B2E}"/>
                    </a:ext>
                  </a:extLst>
                </p:cNvPr>
                <p:cNvSpPr/>
                <p:nvPr/>
              </p:nvSpPr>
              <p:spPr>
                <a:xfrm>
                  <a:off x="7649019" y="6527582"/>
                  <a:ext cx="47296" cy="28820"/>
                </a:xfrm>
                <a:custGeom>
                  <a:avLst/>
                  <a:gdLst>
                    <a:gd name="connsiteX0" fmla="*/ 0 w 47296"/>
                    <a:gd name="connsiteY0" fmla="*/ 23775 h 28820"/>
                    <a:gd name="connsiteX1" fmla="*/ 8192 w 47296"/>
                    <a:gd name="connsiteY1" fmla="*/ 20664 h 28820"/>
                    <a:gd name="connsiteX2" fmla="*/ 22225 w 47296"/>
                    <a:gd name="connsiteY2" fmla="*/ 19711 h 28820"/>
                    <a:gd name="connsiteX3" fmla="*/ 35878 w 47296"/>
                    <a:gd name="connsiteY3" fmla="*/ 19585 h 28820"/>
                    <a:gd name="connsiteX4" fmla="*/ 39116 w 47296"/>
                    <a:gd name="connsiteY4" fmla="*/ 18886 h 28820"/>
                    <a:gd name="connsiteX5" fmla="*/ 45975 w 47296"/>
                    <a:gd name="connsiteY5" fmla="*/ 1677 h 28820"/>
                    <a:gd name="connsiteX6" fmla="*/ 0 w 47296"/>
                    <a:gd name="connsiteY6" fmla="*/ 23775 h 2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96" h="28820">
                      <a:moveTo>
                        <a:pt x="0" y="23775"/>
                      </a:moveTo>
                      <a:cubicBezTo>
                        <a:pt x="2731" y="22760"/>
                        <a:pt x="5462" y="21680"/>
                        <a:pt x="8192" y="20664"/>
                      </a:cubicBezTo>
                      <a:cubicBezTo>
                        <a:pt x="13907" y="36158"/>
                        <a:pt x="18035" y="25935"/>
                        <a:pt x="22225" y="19711"/>
                      </a:cubicBezTo>
                      <a:cubicBezTo>
                        <a:pt x="26798" y="12917"/>
                        <a:pt x="31179" y="5234"/>
                        <a:pt x="35878" y="19585"/>
                      </a:cubicBezTo>
                      <a:cubicBezTo>
                        <a:pt x="36957" y="19203"/>
                        <a:pt x="37974" y="18949"/>
                        <a:pt x="39116" y="18886"/>
                      </a:cubicBezTo>
                      <a:cubicBezTo>
                        <a:pt x="45086" y="14632"/>
                        <a:pt x="49657" y="9806"/>
                        <a:pt x="45975" y="1677"/>
                      </a:cubicBezTo>
                      <a:cubicBezTo>
                        <a:pt x="23559" y="-4164"/>
                        <a:pt x="2858" y="5742"/>
                        <a:pt x="0" y="23775"/>
                      </a:cubicBezTo>
                      <a:close/>
                    </a:path>
                  </a:pathLst>
                </a:custGeom>
                <a:solidFill>
                  <a:srgbClr val="C3D891"/>
                </a:solidFill>
                <a:ln w="6350"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xmlns="" id="{5DA09D77-FF1C-26E1-B134-4E71C4FFCA58}"/>
                    </a:ext>
                  </a:extLst>
                </p:cNvPr>
                <p:cNvSpPr/>
                <p:nvPr/>
              </p:nvSpPr>
              <p:spPr>
                <a:xfrm>
                  <a:off x="7634006" y="6238931"/>
                  <a:ext cx="19521" cy="22244"/>
                </a:xfrm>
                <a:custGeom>
                  <a:avLst/>
                  <a:gdLst>
                    <a:gd name="connsiteX0" fmla="*/ 15012 w 19521"/>
                    <a:gd name="connsiteY0" fmla="*/ 22244 h 22244"/>
                    <a:gd name="connsiteX1" fmla="*/ 19522 w 19521"/>
                    <a:gd name="connsiteY1" fmla="*/ 0 h 22244"/>
                    <a:gd name="connsiteX2" fmla="*/ 11266 w 19521"/>
                    <a:gd name="connsiteY2" fmla="*/ 4807 h 22244"/>
                    <a:gd name="connsiteX3" fmla="*/ 979 w 19521"/>
                    <a:gd name="connsiteY3" fmla="*/ 21552 h 22244"/>
                    <a:gd name="connsiteX4" fmla="*/ 15012 w 19521"/>
                    <a:gd name="connsiteY4" fmla="*/ 22244 h 22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1" h="22244">
                      <a:moveTo>
                        <a:pt x="15012" y="22244"/>
                      </a:moveTo>
                      <a:cubicBezTo>
                        <a:pt x="16537" y="14827"/>
                        <a:pt x="18061" y="7417"/>
                        <a:pt x="19522" y="0"/>
                      </a:cubicBezTo>
                      <a:cubicBezTo>
                        <a:pt x="16791" y="1600"/>
                        <a:pt x="14061" y="3201"/>
                        <a:pt x="11266" y="4807"/>
                      </a:cubicBezTo>
                      <a:cubicBezTo>
                        <a:pt x="5298" y="8814"/>
                        <a:pt x="-2831" y="11487"/>
                        <a:pt x="979" y="21552"/>
                      </a:cubicBezTo>
                      <a:cubicBezTo>
                        <a:pt x="5742" y="20282"/>
                        <a:pt x="10441" y="19634"/>
                        <a:pt x="15012" y="22244"/>
                      </a:cubicBezTo>
                      <a:close/>
                    </a:path>
                  </a:pathLst>
                </a:custGeom>
                <a:solidFill>
                  <a:srgbClr val="D2E0B1"/>
                </a:solidFill>
                <a:ln w="6350"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xmlns="" id="{AE156BB1-D553-AD0C-593C-3C9902821F20}"/>
                    </a:ext>
                  </a:extLst>
                </p:cNvPr>
                <p:cNvSpPr/>
                <p:nvPr/>
              </p:nvSpPr>
              <p:spPr>
                <a:xfrm>
                  <a:off x="7845361" y="7287704"/>
                  <a:ext cx="17018" cy="12445"/>
                </a:xfrm>
                <a:custGeom>
                  <a:avLst/>
                  <a:gdLst>
                    <a:gd name="connsiteX0" fmla="*/ 0 w 17018"/>
                    <a:gd name="connsiteY0" fmla="*/ 12446 h 12445"/>
                    <a:gd name="connsiteX1" fmla="*/ 12065 w 17018"/>
                    <a:gd name="connsiteY1" fmla="*/ 8445 h 12445"/>
                    <a:gd name="connsiteX2" fmla="*/ 17018 w 17018"/>
                    <a:gd name="connsiteY2" fmla="*/ 0 h 12445"/>
                    <a:gd name="connsiteX3" fmla="*/ 0 w 17018"/>
                    <a:gd name="connsiteY3" fmla="*/ 12446 h 12445"/>
                  </a:gdLst>
                  <a:ahLst/>
                  <a:cxnLst>
                    <a:cxn ang="0">
                      <a:pos x="connsiteX0" y="connsiteY0"/>
                    </a:cxn>
                    <a:cxn ang="0">
                      <a:pos x="connsiteX1" y="connsiteY1"/>
                    </a:cxn>
                    <a:cxn ang="0">
                      <a:pos x="connsiteX2" y="connsiteY2"/>
                    </a:cxn>
                    <a:cxn ang="0">
                      <a:pos x="connsiteX3" y="connsiteY3"/>
                    </a:cxn>
                  </a:cxnLst>
                  <a:rect l="l" t="t" r="r" b="b"/>
                  <a:pathLst>
                    <a:path w="17018" h="12445">
                      <a:moveTo>
                        <a:pt x="0" y="12446"/>
                      </a:moveTo>
                      <a:cubicBezTo>
                        <a:pt x="4001" y="11113"/>
                        <a:pt x="8065" y="9778"/>
                        <a:pt x="12065" y="8445"/>
                      </a:cubicBezTo>
                      <a:cubicBezTo>
                        <a:pt x="13716" y="5588"/>
                        <a:pt x="15367" y="2794"/>
                        <a:pt x="17018" y="0"/>
                      </a:cubicBezTo>
                      <a:cubicBezTo>
                        <a:pt x="9589" y="1777"/>
                        <a:pt x="1905" y="3111"/>
                        <a:pt x="0" y="12446"/>
                      </a:cubicBezTo>
                      <a:close/>
                    </a:path>
                  </a:pathLst>
                </a:custGeom>
                <a:solidFill>
                  <a:srgbClr val="FAB64D"/>
                </a:solidFill>
                <a:ln w="6350"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xmlns="" id="{4FE80C97-F495-5027-452B-5A6560F842E9}"/>
                    </a:ext>
                  </a:extLst>
                </p:cNvPr>
                <p:cNvSpPr/>
                <p:nvPr/>
              </p:nvSpPr>
              <p:spPr>
                <a:xfrm>
                  <a:off x="7646196" y="6307988"/>
                  <a:ext cx="64976" cy="194032"/>
                </a:xfrm>
                <a:custGeom>
                  <a:avLst/>
                  <a:gdLst>
                    <a:gd name="connsiteX0" fmla="*/ 57559 w 64976"/>
                    <a:gd name="connsiteY0" fmla="*/ 167805 h 194032"/>
                    <a:gd name="connsiteX1" fmla="*/ 60672 w 64976"/>
                    <a:gd name="connsiteY1" fmla="*/ 51410 h 194032"/>
                    <a:gd name="connsiteX2" fmla="*/ 35208 w 64976"/>
                    <a:gd name="connsiteY2" fmla="*/ 0 h 194032"/>
                    <a:gd name="connsiteX3" fmla="*/ 29684 w 64976"/>
                    <a:gd name="connsiteY3" fmla="*/ 87160 h 194032"/>
                    <a:gd name="connsiteX4" fmla="*/ 36478 w 64976"/>
                    <a:gd name="connsiteY4" fmla="*/ 87668 h 194032"/>
                    <a:gd name="connsiteX5" fmla="*/ 51336 w 64976"/>
                    <a:gd name="connsiteY5" fmla="*/ 92939 h 194032"/>
                    <a:gd name="connsiteX6" fmla="*/ 34128 w 64976"/>
                    <a:gd name="connsiteY6" fmla="*/ 140818 h 194032"/>
                    <a:gd name="connsiteX7" fmla="*/ 11840 w 64976"/>
                    <a:gd name="connsiteY7" fmla="*/ 140754 h 194032"/>
                    <a:gd name="connsiteX8" fmla="*/ 3711 w 64976"/>
                    <a:gd name="connsiteY8" fmla="*/ 164186 h 194032"/>
                    <a:gd name="connsiteX9" fmla="*/ 1807 w 64976"/>
                    <a:gd name="connsiteY9" fmla="*/ 172568 h 194032"/>
                    <a:gd name="connsiteX10" fmla="*/ 5871 w 64976"/>
                    <a:gd name="connsiteY10" fmla="*/ 187300 h 194032"/>
                    <a:gd name="connsiteX11" fmla="*/ 20031 w 64976"/>
                    <a:gd name="connsiteY11" fmla="*/ 180950 h 194032"/>
                    <a:gd name="connsiteX12" fmla="*/ 25429 w 64976"/>
                    <a:gd name="connsiteY12" fmla="*/ 173584 h 194032"/>
                    <a:gd name="connsiteX13" fmla="*/ 32477 w 64976"/>
                    <a:gd name="connsiteY13" fmla="*/ 193015 h 194032"/>
                    <a:gd name="connsiteX14" fmla="*/ 48225 w 64976"/>
                    <a:gd name="connsiteY14" fmla="*/ 179553 h 194032"/>
                    <a:gd name="connsiteX15" fmla="*/ 57559 w 64976"/>
                    <a:gd name="connsiteY15" fmla="*/ 167805 h 19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76" h="194032">
                      <a:moveTo>
                        <a:pt x="57559" y="167805"/>
                      </a:moveTo>
                      <a:cubicBezTo>
                        <a:pt x="66640" y="129261"/>
                        <a:pt x="67022" y="90462"/>
                        <a:pt x="60672" y="51410"/>
                      </a:cubicBezTo>
                      <a:cubicBezTo>
                        <a:pt x="33366" y="44234"/>
                        <a:pt x="45685" y="17501"/>
                        <a:pt x="35208" y="0"/>
                      </a:cubicBezTo>
                      <a:cubicBezTo>
                        <a:pt x="16666" y="28791"/>
                        <a:pt x="23651" y="58014"/>
                        <a:pt x="29684" y="87160"/>
                      </a:cubicBezTo>
                      <a:cubicBezTo>
                        <a:pt x="31842" y="89065"/>
                        <a:pt x="35272" y="72301"/>
                        <a:pt x="36478" y="87668"/>
                      </a:cubicBezTo>
                      <a:cubicBezTo>
                        <a:pt x="37494" y="100813"/>
                        <a:pt x="42955" y="100622"/>
                        <a:pt x="51336" y="92939"/>
                      </a:cubicBezTo>
                      <a:cubicBezTo>
                        <a:pt x="37747" y="105893"/>
                        <a:pt x="43335" y="125959"/>
                        <a:pt x="34128" y="140818"/>
                      </a:cubicBezTo>
                      <a:cubicBezTo>
                        <a:pt x="26635" y="152946"/>
                        <a:pt x="19269" y="133515"/>
                        <a:pt x="11840" y="140754"/>
                      </a:cubicBezTo>
                      <a:cubicBezTo>
                        <a:pt x="4601" y="147041"/>
                        <a:pt x="3331" y="155296"/>
                        <a:pt x="3711" y="164186"/>
                      </a:cubicBezTo>
                      <a:cubicBezTo>
                        <a:pt x="3775" y="167107"/>
                        <a:pt x="3077" y="169837"/>
                        <a:pt x="1807" y="172568"/>
                      </a:cubicBezTo>
                      <a:cubicBezTo>
                        <a:pt x="-987" y="178537"/>
                        <a:pt x="-1178" y="184379"/>
                        <a:pt x="5871" y="187300"/>
                      </a:cubicBezTo>
                      <a:cubicBezTo>
                        <a:pt x="12285" y="189967"/>
                        <a:pt x="17491" y="187236"/>
                        <a:pt x="20031" y="180950"/>
                      </a:cubicBezTo>
                      <a:cubicBezTo>
                        <a:pt x="21682" y="176822"/>
                        <a:pt x="25302" y="173965"/>
                        <a:pt x="25429" y="173584"/>
                      </a:cubicBezTo>
                      <a:cubicBezTo>
                        <a:pt x="21428" y="179299"/>
                        <a:pt x="21555" y="188697"/>
                        <a:pt x="32477" y="193015"/>
                      </a:cubicBezTo>
                      <a:cubicBezTo>
                        <a:pt x="43780" y="197523"/>
                        <a:pt x="44797" y="185966"/>
                        <a:pt x="48225" y="179553"/>
                      </a:cubicBezTo>
                      <a:cubicBezTo>
                        <a:pt x="50638" y="174917"/>
                        <a:pt x="52671" y="170345"/>
                        <a:pt x="57559" y="167805"/>
                      </a:cubicBezTo>
                      <a:close/>
                    </a:path>
                  </a:pathLst>
                </a:custGeom>
                <a:solidFill>
                  <a:srgbClr val="BBD382"/>
                </a:solidFill>
                <a:ln w="6350"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xmlns="" id="{311351A9-79A0-868C-8725-11DDBE9B522B}"/>
                    </a:ext>
                  </a:extLst>
                </p:cNvPr>
                <p:cNvSpPr/>
                <p:nvPr/>
              </p:nvSpPr>
              <p:spPr>
                <a:xfrm>
                  <a:off x="7542347" y="6402257"/>
                  <a:ext cx="80019" cy="124049"/>
                </a:xfrm>
                <a:custGeom>
                  <a:avLst/>
                  <a:gdLst>
                    <a:gd name="connsiteX0" fmla="*/ 66350 w 80019"/>
                    <a:gd name="connsiteY0" fmla="*/ 55312 h 124049"/>
                    <a:gd name="connsiteX1" fmla="*/ 80002 w 80019"/>
                    <a:gd name="connsiteY1" fmla="*/ 10798 h 124049"/>
                    <a:gd name="connsiteX2" fmla="*/ 66858 w 80019"/>
                    <a:gd name="connsiteY2" fmla="*/ 1972 h 124049"/>
                    <a:gd name="connsiteX3" fmla="*/ 42093 w 80019"/>
                    <a:gd name="connsiteY3" fmla="*/ 53724 h 124049"/>
                    <a:gd name="connsiteX4" fmla="*/ 20059 w 80019"/>
                    <a:gd name="connsiteY4" fmla="*/ 12640 h 124049"/>
                    <a:gd name="connsiteX5" fmla="*/ 5644 w 80019"/>
                    <a:gd name="connsiteY5" fmla="*/ 2797 h 124049"/>
                    <a:gd name="connsiteX6" fmla="*/ 1643 w 80019"/>
                    <a:gd name="connsiteY6" fmla="*/ 19815 h 124049"/>
                    <a:gd name="connsiteX7" fmla="*/ 22408 w 80019"/>
                    <a:gd name="connsiteY7" fmla="*/ 72330 h 124049"/>
                    <a:gd name="connsiteX8" fmla="*/ 20884 w 80019"/>
                    <a:gd name="connsiteY8" fmla="*/ 118558 h 124049"/>
                    <a:gd name="connsiteX9" fmla="*/ 51935 w 80019"/>
                    <a:gd name="connsiteY9" fmla="*/ 104461 h 124049"/>
                    <a:gd name="connsiteX10" fmla="*/ 69970 w 80019"/>
                    <a:gd name="connsiteY10" fmla="*/ 82490 h 124049"/>
                    <a:gd name="connsiteX11" fmla="*/ 66350 w 80019"/>
                    <a:gd name="connsiteY11" fmla="*/ 55312 h 12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19" h="124049">
                      <a:moveTo>
                        <a:pt x="66350" y="55312"/>
                      </a:moveTo>
                      <a:cubicBezTo>
                        <a:pt x="70921" y="40516"/>
                        <a:pt x="75430" y="25658"/>
                        <a:pt x="80002" y="10798"/>
                      </a:cubicBezTo>
                      <a:cubicBezTo>
                        <a:pt x="80320" y="956"/>
                        <a:pt x="76320" y="-2600"/>
                        <a:pt x="66858" y="1972"/>
                      </a:cubicBezTo>
                      <a:cubicBezTo>
                        <a:pt x="55110" y="17085"/>
                        <a:pt x="51300" y="36198"/>
                        <a:pt x="42093" y="53724"/>
                      </a:cubicBezTo>
                      <a:cubicBezTo>
                        <a:pt x="28884" y="42040"/>
                        <a:pt x="25837" y="26673"/>
                        <a:pt x="20059" y="12640"/>
                      </a:cubicBezTo>
                      <a:cubicBezTo>
                        <a:pt x="17518" y="6480"/>
                        <a:pt x="14153" y="-441"/>
                        <a:pt x="5644" y="2797"/>
                      </a:cubicBezTo>
                      <a:cubicBezTo>
                        <a:pt x="-3119" y="6163"/>
                        <a:pt x="691" y="13402"/>
                        <a:pt x="1643" y="19815"/>
                      </a:cubicBezTo>
                      <a:cubicBezTo>
                        <a:pt x="4564" y="38929"/>
                        <a:pt x="20376" y="52899"/>
                        <a:pt x="22408" y="72330"/>
                      </a:cubicBezTo>
                      <a:cubicBezTo>
                        <a:pt x="33330" y="88141"/>
                        <a:pt x="15233" y="102937"/>
                        <a:pt x="20884" y="118558"/>
                      </a:cubicBezTo>
                      <a:cubicBezTo>
                        <a:pt x="40251" y="133735"/>
                        <a:pt x="43617" y="113605"/>
                        <a:pt x="51935" y="104461"/>
                      </a:cubicBezTo>
                      <a:cubicBezTo>
                        <a:pt x="58095" y="97222"/>
                        <a:pt x="67175" y="92459"/>
                        <a:pt x="69970" y="82490"/>
                      </a:cubicBezTo>
                      <a:cubicBezTo>
                        <a:pt x="73716" y="72774"/>
                        <a:pt x="60317" y="65345"/>
                        <a:pt x="66350" y="55312"/>
                      </a:cubicBezTo>
                      <a:close/>
                    </a:path>
                  </a:pathLst>
                </a:custGeom>
                <a:solidFill>
                  <a:srgbClr val="7DA315"/>
                </a:solidFill>
                <a:ln w="6350"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xmlns="" id="{3E9A0808-C243-9E97-46DF-C5AAFFD2763B}"/>
                    </a:ext>
                  </a:extLst>
                </p:cNvPr>
                <p:cNvSpPr/>
                <p:nvPr/>
              </p:nvSpPr>
              <p:spPr>
                <a:xfrm>
                  <a:off x="7509446" y="6474650"/>
                  <a:ext cx="63243" cy="108969"/>
                </a:xfrm>
                <a:custGeom>
                  <a:avLst/>
                  <a:gdLst>
                    <a:gd name="connsiteX0" fmla="*/ 54801 w 63243"/>
                    <a:gd name="connsiteY0" fmla="*/ 45466 h 108969"/>
                    <a:gd name="connsiteX1" fmla="*/ 55309 w 63243"/>
                    <a:gd name="connsiteY1" fmla="*/ 0 h 108969"/>
                    <a:gd name="connsiteX2" fmla="*/ 50547 w 63243"/>
                    <a:gd name="connsiteY2" fmla="*/ 18796 h 108969"/>
                    <a:gd name="connsiteX3" fmla="*/ 42673 w 63243"/>
                    <a:gd name="connsiteY3" fmla="*/ 31306 h 108969"/>
                    <a:gd name="connsiteX4" fmla="*/ 32385 w 63243"/>
                    <a:gd name="connsiteY4" fmla="*/ 32194 h 108969"/>
                    <a:gd name="connsiteX5" fmla="*/ 1460 w 63243"/>
                    <a:gd name="connsiteY5" fmla="*/ 49720 h 108969"/>
                    <a:gd name="connsiteX6" fmla="*/ 0 w 63243"/>
                    <a:gd name="connsiteY6" fmla="*/ 52578 h 108969"/>
                    <a:gd name="connsiteX7" fmla="*/ 11113 w 63243"/>
                    <a:gd name="connsiteY7" fmla="*/ 78422 h 108969"/>
                    <a:gd name="connsiteX8" fmla="*/ 14224 w 63243"/>
                    <a:gd name="connsiteY8" fmla="*/ 86551 h 108969"/>
                    <a:gd name="connsiteX9" fmla="*/ 31686 w 63243"/>
                    <a:gd name="connsiteY9" fmla="*/ 108966 h 108969"/>
                    <a:gd name="connsiteX10" fmla="*/ 46863 w 63243"/>
                    <a:gd name="connsiteY10" fmla="*/ 83693 h 108969"/>
                    <a:gd name="connsiteX11" fmla="*/ 54801 w 63243"/>
                    <a:gd name="connsiteY11" fmla="*/ 45466 h 10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243" h="108969">
                      <a:moveTo>
                        <a:pt x="54801" y="45466"/>
                      </a:moveTo>
                      <a:cubicBezTo>
                        <a:pt x="57595" y="30353"/>
                        <a:pt x="72010" y="15303"/>
                        <a:pt x="55309" y="0"/>
                      </a:cubicBezTo>
                      <a:cubicBezTo>
                        <a:pt x="53975" y="6286"/>
                        <a:pt x="56960" y="13716"/>
                        <a:pt x="50547" y="18796"/>
                      </a:cubicBezTo>
                      <a:cubicBezTo>
                        <a:pt x="47054" y="22415"/>
                        <a:pt x="43497" y="26734"/>
                        <a:pt x="42673" y="31306"/>
                      </a:cubicBezTo>
                      <a:cubicBezTo>
                        <a:pt x="39942" y="46799"/>
                        <a:pt x="35370" y="27877"/>
                        <a:pt x="32385" y="32194"/>
                      </a:cubicBezTo>
                      <a:cubicBezTo>
                        <a:pt x="13462" y="22987"/>
                        <a:pt x="14415" y="48578"/>
                        <a:pt x="1460" y="49720"/>
                      </a:cubicBezTo>
                      <a:cubicBezTo>
                        <a:pt x="953" y="50673"/>
                        <a:pt x="508" y="51626"/>
                        <a:pt x="0" y="52578"/>
                      </a:cubicBezTo>
                      <a:cubicBezTo>
                        <a:pt x="0" y="62738"/>
                        <a:pt x="8192" y="69469"/>
                        <a:pt x="11113" y="78422"/>
                      </a:cubicBezTo>
                      <a:cubicBezTo>
                        <a:pt x="12129" y="81153"/>
                        <a:pt x="12954" y="83947"/>
                        <a:pt x="14224" y="86551"/>
                      </a:cubicBezTo>
                      <a:cubicBezTo>
                        <a:pt x="18542" y="95377"/>
                        <a:pt x="20257" y="109220"/>
                        <a:pt x="31686" y="108966"/>
                      </a:cubicBezTo>
                      <a:cubicBezTo>
                        <a:pt x="45720" y="108585"/>
                        <a:pt x="42673" y="92901"/>
                        <a:pt x="46863" y="83693"/>
                      </a:cubicBezTo>
                      <a:cubicBezTo>
                        <a:pt x="48578" y="70803"/>
                        <a:pt x="58357" y="59499"/>
                        <a:pt x="54801" y="45466"/>
                      </a:cubicBezTo>
                      <a:close/>
                    </a:path>
                  </a:pathLst>
                </a:custGeom>
                <a:solidFill>
                  <a:srgbClr val="B0CC6E"/>
                </a:solidFill>
                <a:ln w="6350"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xmlns="" id="{A1CD194A-4B1D-C382-6655-296BF915B765}"/>
                    </a:ext>
                  </a:extLst>
                </p:cNvPr>
                <p:cNvSpPr/>
                <p:nvPr/>
              </p:nvSpPr>
              <p:spPr>
                <a:xfrm>
                  <a:off x="7447533" y="6480047"/>
                  <a:ext cx="32004" cy="67080"/>
                </a:xfrm>
                <a:custGeom>
                  <a:avLst/>
                  <a:gdLst>
                    <a:gd name="connsiteX0" fmla="*/ 1143 w 32004"/>
                    <a:gd name="connsiteY0" fmla="*/ 35941 h 67080"/>
                    <a:gd name="connsiteX1" fmla="*/ 0 w 32004"/>
                    <a:gd name="connsiteY1" fmla="*/ 62103 h 67080"/>
                    <a:gd name="connsiteX2" fmla="*/ 20066 w 32004"/>
                    <a:gd name="connsiteY2" fmla="*/ 63945 h 67080"/>
                    <a:gd name="connsiteX3" fmla="*/ 12764 w 32004"/>
                    <a:gd name="connsiteY3" fmla="*/ 49657 h 67080"/>
                    <a:gd name="connsiteX4" fmla="*/ 14478 w 32004"/>
                    <a:gd name="connsiteY4" fmla="*/ 43180 h 67080"/>
                    <a:gd name="connsiteX5" fmla="*/ 32004 w 32004"/>
                    <a:gd name="connsiteY5" fmla="*/ 8827 h 67080"/>
                    <a:gd name="connsiteX6" fmla="*/ 14796 w 32004"/>
                    <a:gd name="connsiteY6" fmla="*/ 0 h 67080"/>
                    <a:gd name="connsiteX7" fmla="*/ 953 w 32004"/>
                    <a:gd name="connsiteY7" fmla="*/ 35941 h 67080"/>
                    <a:gd name="connsiteX8" fmla="*/ 1143 w 32004"/>
                    <a:gd name="connsiteY8" fmla="*/ 35941 h 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 h="67080">
                      <a:moveTo>
                        <a:pt x="1143" y="35941"/>
                      </a:moveTo>
                      <a:cubicBezTo>
                        <a:pt x="762" y="44641"/>
                        <a:pt x="381" y="53340"/>
                        <a:pt x="0" y="62103"/>
                      </a:cubicBezTo>
                      <a:cubicBezTo>
                        <a:pt x="6604" y="64770"/>
                        <a:pt x="14288" y="70739"/>
                        <a:pt x="20066" y="63945"/>
                      </a:cubicBezTo>
                      <a:cubicBezTo>
                        <a:pt x="26353" y="56579"/>
                        <a:pt x="23305" y="51181"/>
                        <a:pt x="12764" y="49657"/>
                      </a:cubicBezTo>
                      <a:cubicBezTo>
                        <a:pt x="9335" y="49213"/>
                        <a:pt x="12573" y="43307"/>
                        <a:pt x="14478" y="43180"/>
                      </a:cubicBezTo>
                      <a:cubicBezTo>
                        <a:pt x="40640" y="41910"/>
                        <a:pt x="26798" y="20511"/>
                        <a:pt x="32004" y="8827"/>
                      </a:cubicBezTo>
                      <a:cubicBezTo>
                        <a:pt x="27622" y="3175"/>
                        <a:pt x="21590" y="889"/>
                        <a:pt x="14796" y="0"/>
                      </a:cubicBezTo>
                      <a:cubicBezTo>
                        <a:pt x="3620" y="9461"/>
                        <a:pt x="4509" y="23558"/>
                        <a:pt x="953" y="35941"/>
                      </a:cubicBezTo>
                      <a:lnTo>
                        <a:pt x="1143" y="35941"/>
                      </a:lnTo>
                      <a:close/>
                    </a:path>
                  </a:pathLst>
                </a:custGeom>
                <a:solidFill>
                  <a:srgbClr val="AECB69"/>
                </a:solidFill>
                <a:ln w="6350"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xmlns="" id="{AF69B9C9-7BE8-3EE9-D7CB-B2CDF5A933BA}"/>
                    </a:ext>
                  </a:extLst>
                </p:cNvPr>
                <p:cNvSpPr/>
                <p:nvPr/>
              </p:nvSpPr>
              <p:spPr>
                <a:xfrm>
                  <a:off x="7609205" y="6327734"/>
                  <a:ext cx="40616" cy="85321"/>
                </a:xfrm>
                <a:custGeom>
                  <a:avLst/>
                  <a:gdLst>
                    <a:gd name="connsiteX0" fmla="*/ 0 w 40616"/>
                    <a:gd name="connsiteY0" fmla="*/ 76494 h 85321"/>
                    <a:gd name="connsiteX1" fmla="*/ 13144 w 40616"/>
                    <a:gd name="connsiteY1" fmla="*/ 85321 h 85321"/>
                    <a:gd name="connsiteX2" fmla="*/ 40005 w 40616"/>
                    <a:gd name="connsiteY2" fmla="*/ 5006 h 85321"/>
                    <a:gd name="connsiteX3" fmla="*/ 38798 w 40616"/>
                    <a:gd name="connsiteY3" fmla="*/ 244 h 85321"/>
                    <a:gd name="connsiteX4" fmla="*/ 30861 w 40616"/>
                    <a:gd name="connsiteY4" fmla="*/ 4892 h 85321"/>
                    <a:gd name="connsiteX5" fmla="*/ 27241 w 40616"/>
                    <a:gd name="connsiteY5" fmla="*/ 5165 h 85321"/>
                    <a:gd name="connsiteX6" fmla="*/ 21589 w 40616"/>
                    <a:gd name="connsiteY6" fmla="*/ 18335 h 85321"/>
                    <a:gd name="connsiteX7" fmla="*/ 0 w 40616"/>
                    <a:gd name="connsiteY7" fmla="*/ 76494 h 8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16" h="85321">
                      <a:moveTo>
                        <a:pt x="0" y="76494"/>
                      </a:moveTo>
                      <a:cubicBezTo>
                        <a:pt x="6476" y="76304"/>
                        <a:pt x="10668" y="79606"/>
                        <a:pt x="13144" y="85321"/>
                      </a:cubicBezTo>
                      <a:cubicBezTo>
                        <a:pt x="27305" y="60302"/>
                        <a:pt x="34289" y="32870"/>
                        <a:pt x="40005" y="5006"/>
                      </a:cubicBezTo>
                      <a:cubicBezTo>
                        <a:pt x="40830" y="3088"/>
                        <a:pt x="41148" y="923"/>
                        <a:pt x="38798" y="244"/>
                      </a:cubicBezTo>
                      <a:cubicBezTo>
                        <a:pt x="34798" y="-918"/>
                        <a:pt x="32893" y="2314"/>
                        <a:pt x="30861" y="4892"/>
                      </a:cubicBezTo>
                      <a:cubicBezTo>
                        <a:pt x="29654" y="5127"/>
                        <a:pt x="28448" y="5216"/>
                        <a:pt x="27241" y="5165"/>
                      </a:cubicBezTo>
                      <a:cubicBezTo>
                        <a:pt x="22733" y="8442"/>
                        <a:pt x="19114" y="12074"/>
                        <a:pt x="21589" y="18335"/>
                      </a:cubicBezTo>
                      <a:cubicBezTo>
                        <a:pt x="14414" y="37696"/>
                        <a:pt x="7238" y="57063"/>
                        <a:pt x="0" y="76494"/>
                      </a:cubicBezTo>
                      <a:close/>
                    </a:path>
                  </a:pathLst>
                </a:custGeom>
                <a:solidFill>
                  <a:srgbClr val="88AA2E"/>
                </a:solidFill>
                <a:ln w="6350"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xmlns="" id="{E58B8618-0E72-A641-7F0C-82937700E6BC}"/>
                    </a:ext>
                  </a:extLst>
                </p:cNvPr>
                <p:cNvSpPr/>
                <p:nvPr/>
              </p:nvSpPr>
              <p:spPr>
                <a:xfrm>
                  <a:off x="7675742" y="6375856"/>
                  <a:ext cx="26934" cy="72949"/>
                </a:xfrm>
                <a:custGeom>
                  <a:avLst/>
                  <a:gdLst>
                    <a:gd name="connsiteX0" fmla="*/ 4518 w 26934"/>
                    <a:gd name="connsiteY0" fmla="*/ 72950 h 72949"/>
                    <a:gd name="connsiteX1" fmla="*/ 6677 w 26934"/>
                    <a:gd name="connsiteY1" fmla="*/ 72505 h 72949"/>
                    <a:gd name="connsiteX2" fmla="*/ 26934 w 26934"/>
                    <a:gd name="connsiteY2" fmla="*/ 9386 h 72949"/>
                    <a:gd name="connsiteX3" fmla="*/ 11821 w 26934"/>
                    <a:gd name="connsiteY3" fmla="*/ 26214 h 72949"/>
                    <a:gd name="connsiteX4" fmla="*/ 6487 w 26934"/>
                    <a:gd name="connsiteY4" fmla="*/ 115 h 72949"/>
                    <a:gd name="connsiteX5" fmla="*/ 137 w 26934"/>
                    <a:gd name="connsiteY5" fmla="*/ 19292 h 72949"/>
                    <a:gd name="connsiteX6" fmla="*/ 4518 w 26934"/>
                    <a:gd name="connsiteY6" fmla="*/ 72950 h 7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34" h="72949">
                      <a:moveTo>
                        <a:pt x="4518" y="72950"/>
                      </a:moveTo>
                      <a:cubicBezTo>
                        <a:pt x="5280" y="72823"/>
                        <a:pt x="6487" y="72886"/>
                        <a:pt x="6677" y="72505"/>
                      </a:cubicBezTo>
                      <a:cubicBezTo>
                        <a:pt x="15885" y="52566"/>
                        <a:pt x="24330" y="32373"/>
                        <a:pt x="26934" y="9386"/>
                      </a:cubicBezTo>
                      <a:cubicBezTo>
                        <a:pt x="14234" y="10974"/>
                        <a:pt x="22108" y="24372"/>
                        <a:pt x="11821" y="26214"/>
                      </a:cubicBezTo>
                      <a:cubicBezTo>
                        <a:pt x="9154" y="17324"/>
                        <a:pt x="20203" y="2147"/>
                        <a:pt x="6487" y="115"/>
                      </a:cubicBezTo>
                      <a:cubicBezTo>
                        <a:pt x="-4499" y="-1409"/>
                        <a:pt x="2296" y="12561"/>
                        <a:pt x="137" y="19292"/>
                      </a:cubicBezTo>
                      <a:cubicBezTo>
                        <a:pt x="5535" y="36882"/>
                        <a:pt x="6360" y="54789"/>
                        <a:pt x="4518" y="72950"/>
                      </a:cubicBezTo>
                      <a:close/>
                    </a:path>
                  </a:pathLst>
                </a:custGeom>
                <a:solidFill>
                  <a:srgbClr val="C9DC9D"/>
                </a:solidFill>
                <a:ln w="6350"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xmlns="" id="{F7978FA1-7035-B04D-4C89-80C6E26BBA6E}"/>
                    </a:ext>
                  </a:extLst>
                </p:cNvPr>
                <p:cNvSpPr/>
                <p:nvPr/>
              </p:nvSpPr>
              <p:spPr>
                <a:xfrm>
                  <a:off x="7604381" y="6423977"/>
                  <a:ext cx="62039" cy="62026"/>
                </a:xfrm>
                <a:custGeom>
                  <a:avLst/>
                  <a:gdLst>
                    <a:gd name="connsiteX0" fmla="*/ 4315 w 62039"/>
                    <a:gd name="connsiteY0" fmla="*/ 33591 h 62026"/>
                    <a:gd name="connsiteX1" fmla="*/ 4887 w 62039"/>
                    <a:gd name="connsiteY1" fmla="*/ 60833 h 62026"/>
                    <a:gd name="connsiteX2" fmla="*/ 33017 w 62039"/>
                    <a:gd name="connsiteY2" fmla="*/ 46101 h 62026"/>
                    <a:gd name="connsiteX3" fmla="*/ 53591 w 62039"/>
                    <a:gd name="connsiteY3" fmla="*/ 20193 h 62026"/>
                    <a:gd name="connsiteX4" fmla="*/ 60132 w 62039"/>
                    <a:gd name="connsiteY4" fmla="*/ 0 h 62026"/>
                    <a:gd name="connsiteX5" fmla="*/ 25651 w 62039"/>
                    <a:gd name="connsiteY5" fmla="*/ 30480 h 62026"/>
                    <a:gd name="connsiteX6" fmla="*/ 4315 w 62039"/>
                    <a:gd name="connsiteY6" fmla="*/ 33591 h 6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9" h="62026">
                      <a:moveTo>
                        <a:pt x="4315" y="33591"/>
                      </a:moveTo>
                      <a:cubicBezTo>
                        <a:pt x="-5717" y="42863"/>
                        <a:pt x="4887" y="51752"/>
                        <a:pt x="4887" y="60833"/>
                      </a:cubicBezTo>
                      <a:cubicBezTo>
                        <a:pt x="19619" y="66167"/>
                        <a:pt x="24254" y="52260"/>
                        <a:pt x="33017" y="46101"/>
                      </a:cubicBezTo>
                      <a:cubicBezTo>
                        <a:pt x="40891" y="38290"/>
                        <a:pt x="48575" y="30289"/>
                        <a:pt x="53591" y="20193"/>
                      </a:cubicBezTo>
                      <a:cubicBezTo>
                        <a:pt x="58037" y="14986"/>
                        <a:pt x="65593" y="11049"/>
                        <a:pt x="60132" y="0"/>
                      </a:cubicBezTo>
                      <a:cubicBezTo>
                        <a:pt x="51877" y="14605"/>
                        <a:pt x="34541" y="16637"/>
                        <a:pt x="25651" y="30480"/>
                      </a:cubicBezTo>
                      <a:cubicBezTo>
                        <a:pt x="23112" y="34544"/>
                        <a:pt x="13396" y="47117"/>
                        <a:pt x="4315" y="33591"/>
                      </a:cubicBezTo>
                      <a:close/>
                    </a:path>
                  </a:pathLst>
                </a:custGeom>
                <a:solidFill>
                  <a:srgbClr val="91B140"/>
                </a:solidFill>
                <a:ln w="6350"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xmlns="" id="{139F5B15-AC58-5F0E-9FC2-30F1F710A863}"/>
                    </a:ext>
                  </a:extLst>
                </p:cNvPr>
                <p:cNvSpPr/>
                <p:nvPr/>
              </p:nvSpPr>
              <p:spPr>
                <a:xfrm>
                  <a:off x="7601772" y="6332843"/>
                  <a:ext cx="34673" cy="34800"/>
                </a:xfrm>
                <a:custGeom>
                  <a:avLst/>
                  <a:gdLst>
                    <a:gd name="connsiteX0" fmla="*/ 29022 w 34673"/>
                    <a:gd name="connsiteY0" fmla="*/ 13219 h 34800"/>
                    <a:gd name="connsiteX1" fmla="*/ 34674 w 34673"/>
                    <a:gd name="connsiteY1" fmla="*/ 43 h 34800"/>
                    <a:gd name="connsiteX2" fmla="*/ 3 w 34673"/>
                    <a:gd name="connsiteY2" fmla="*/ 29793 h 34800"/>
                    <a:gd name="connsiteX3" fmla="*/ 3432 w 34673"/>
                    <a:gd name="connsiteY3" fmla="*/ 34428 h 34800"/>
                    <a:gd name="connsiteX4" fmla="*/ 12005 w 34673"/>
                    <a:gd name="connsiteY4" fmla="*/ 29539 h 34800"/>
                    <a:gd name="connsiteX5" fmla="*/ 29022 w 34673"/>
                    <a:gd name="connsiteY5" fmla="*/ 13219 h 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3" h="34800">
                      <a:moveTo>
                        <a:pt x="29022" y="13219"/>
                      </a:moveTo>
                      <a:cubicBezTo>
                        <a:pt x="30928" y="8825"/>
                        <a:pt x="32769" y="4437"/>
                        <a:pt x="34674" y="43"/>
                      </a:cubicBezTo>
                      <a:cubicBezTo>
                        <a:pt x="24450" y="-1075"/>
                        <a:pt x="-315" y="19950"/>
                        <a:pt x="3" y="29793"/>
                      </a:cubicBezTo>
                      <a:cubicBezTo>
                        <a:pt x="67" y="31444"/>
                        <a:pt x="1908" y="33857"/>
                        <a:pt x="3432" y="34428"/>
                      </a:cubicBezTo>
                      <a:cubicBezTo>
                        <a:pt x="7686" y="35825"/>
                        <a:pt x="10608" y="33095"/>
                        <a:pt x="12005" y="29539"/>
                      </a:cubicBezTo>
                      <a:cubicBezTo>
                        <a:pt x="15307" y="21474"/>
                        <a:pt x="18672" y="13740"/>
                        <a:pt x="29022" y="13219"/>
                      </a:cubicBezTo>
                      <a:close/>
                    </a:path>
                  </a:pathLst>
                </a:custGeom>
                <a:solidFill>
                  <a:srgbClr val="BFD689"/>
                </a:solidFill>
                <a:ln w="6350"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xmlns="" id="{B3F956BD-5126-7554-7086-B6091FBE17AD}"/>
                    </a:ext>
                  </a:extLst>
                </p:cNvPr>
                <p:cNvSpPr/>
                <p:nvPr/>
              </p:nvSpPr>
              <p:spPr>
                <a:xfrm>
                  <a:off x="7541804" y="6487023"/>
                  <a:ext cx="18188" cy="38427"/>
                </a:xfrm>
                <a:custGeom>
                  <a:avLst/>
                  <a:gdLst>
                    <a:gd name="connsiteX0" fmla="*/ 27 w 18188"/>
                    <a:gd name="connsiteY0" fmla="*/ 19821 h 38427"/>
                    <a:gd name="connsiteX1" fmla="*/ 9044 w 18188"/>
                    <a:gd name="connsiteY1" fmla="*/ 38427 h 38427"/>
                    <a:gd name="connsiteX2" fmla="*/ 18188 w 18188"/>
                    <a:gd name="connsiteY2" fmla="*/ 6423 h 38427"/>
                    <a:gd name="connsiteX3" fmla="*/ 11965 w 18188"/>
                    <a:gd name="connsiteY3" fmla="*/ 772 h 38427"/>
                    <a:gd name="connsiteX4" fmla="*/ 27 w 18188"/>
                    <a:gd name="connsiteY4" fmla="*/ 19821 h 38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8" h="38427">
                      <a:moveTo>
                        <a:pt x="27" y="19821"/>
                      </a:moveTo>
                      <a:cubicBezTo>
                        <a:pt x="2440" y="24838"/>
                        <a:pt x="4916" y="29855"/>
                        <a:pt x="9044" y="38427"/>
                      </a:cubicBezTo>
                      <a:cubicBezTo>
                        <a:pt x="12727" y="25536"/>
                        <a:pt x="15458" y="15948"/>
                        <a:pt x="18188" y="6423"/>
                      </a:cubicBezTo>
                      <a:cubicBezTo>
                        <a:pt x="16982" y="2930"/>
                        <a:pt x="11330" y="-1895"/>
                        <a:pt x="11965" y="772"/>
                      </a:cubicBezTo>
                      <a:cubicBezTo>
                        <a:pt x="15077" y="13027"/>
                        <a:pt x="-735" y="11059"/>
                        <a:pt x="27" y="19821"/>
                      </a:cubicBezTo>
                      <a:close/>
                    </a:path>
                  </a:pathLst>
                </a:custGeom>
                <a:solidFill>
                  <a:srgbClr val="C2D98D"/>
                </a:solidFill>
                <a:ln w="6350"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xmlns="" id="{C121F553-CCA3-050D-3DB8-3F0B90BCA3E5}"/>
                    </a:ext>
                  </a:extLst>
                </p:cNvPr>
                <p:cNvSpPr/>
                <p:nvPr/>
              </p:nvSpPr>
              <p:spPr>
                <a:xfrm>
                  <a:off x="7635430" y="6444170"/>
                  <a:ext cx="22605" cy="31876"/>
                </a:xfrm>
                <a:custGeom>
                  <a:avLst/>
                  <a:gdLst>
                    <a:gd name="connsiteX0" fmla="*/ 22542 w 22605"/>
                    <a:gd name="connsiteY0" fmla="*/ 0 h 31876"/>
                    <a:gd name="connsiteX1" fmla="*/ 0 w 22605"/>
                    <a:gd name="connsiteY1" fmla="*/ 22289 h 31876"/>
                    <a:gd name="connsiteX2" fmla="*/ 18097 w 22605"/>
                    <a:gd name="connsiteY2" fmla="*/ 31305 h 31876"/>
                    <a:gd name="connsiteX3" fmla="*/ 22606 w 22605"/>
                    <a:gd name="connsiteY3" fmla="*/ 4572 h 31876"/>
                    <a:gd name="connsiteX4" fmla="*/ 22542 w 22605"/>
                    <a:gd name="connsiteY4" fmla="*/ 0 h 3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05" h="31876">
                      <a:moveTo>
                        <a:pt x="22542" y="0"/>
                      </a:moveTo>
                      <a:cubicBezTo>
                        <a:pt x="13398" y="5778"/>
                        <a:pt x="6096" y="13462"/>
                        <a:pt x="0" y="22289"/>
                      </a:cubicBezTo>
                      <a:cubicBezTo>
                        <a:pt x="4381" y="28702"/>
                        <a:pt x="9461" y="33591"/>
                        <a:pt x="18097" y="31305"/>
                      </a:cubicBezTo>
                      <a:cubicBezTo>
                        <a:pt x="19621" y="22415"/>
                        <a:pt x="21145" y="13526"/>
                        <a:pt x="22606" y="4572"/>
                      </a:cubicBezTo>
                      <a:cubicBezTo>
                        <a:pt x="22606" y="3048"/>
                        <a:pt x="22542" y="1524"/>
                        <a:pt x="22542" y="0"/>
                      </a:cubicBezTo>
                      <a:close/>
                    </a:path>
                  </a:pathLst>
                </a:custGeom>
                <a:solidFill>
                  <a:srgbClr val="AFCB6C"/>
                </a:solidFill>
                <a:ln w="6350"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xmlns="" id="{6450B8F8-2B42-5A7D-C0CB-D6F10BE46D7B}"/>
                    </a:ext>
                  </a:extLst>
                </p:cNvPr>
                <p:cNvSpPr/>
                <p:nvPr/>
              </p:nvSpPr>
              <p:spPr>
                <a:xfrm>
                  <a:off x="7640064" y="6318333"/>
                  <a:ext cx="13963" cy="14400"/>
                </a:xfrm>
                <a:custGeom>
                  <a:avLst/>
                  <a:gdLst>
                    <a:gd name="connsiteX0" fmla="*/ 2 w 13963"/>
                    <a:gd name="connsiteY0" fmla="*/ 14287 h 14400"/>
                    <a:gd name="connsiteX1" fmla="*/ 9145 w 13963"/>
                    <a:gd name="connsiteY1" fmla="*/ 14401 h 14400"/>
                    <a:gd name="connsiteX2" fmla="*/ 10733 w 13963"/>
                    <a:gd name="connsiteY2" fmla="*/ 444 h 14400"/>
                    <a:gd name="connsiteX3" fmla="*/ 2 w 13963"/>
                    <a:gd name="connsiteY3" fmla="*/ 14287 h 14400"/>
                  </a:gdLst>
                  <a:ahLst/>
                  <a:cxnLst>
                    <a:cxn ang="0">
                      <a:pos x="connsiteX0" y="connsiteY0"/>
                    </a:cxn>
                    <a:cxn ang="0">
                      <a:pos x="connsiteX1" y="connsiteY1"/>
                    </a:cxn>
                    <a:cxn ang="0">
                      <a:pos x="connsiteX2" y="connsiteY2"/>
                    </a:cxn>
                    <a:cxn ang="0">
                      <a:pos x="connsiteX3" y="connsiteY3"/>
                    </a:cxn>
                  </a:cxnLst>
                  <a:rect l="l" t="t" r="r" b="b"/>
                  <a:pathLst>
                    <a:path w="13963" h="14400">
                      <a:moveTo>
                        <a:pt x="2" y="14287"/>
                      </a:moveTo>
                      <a:cubicBezTo>
                        <a:pt x="3050" y="13969"/>
                        <a:pt x="6161" y="9391"/>
                        <a:pt x="9145" y="14401"/>
                      </a:cubicBezTo>
                      <a:cubicBezTo>
                        <a:pt x="14099" y="10038"/>
                        <a:pt x="16194" y="1955"/>
                        <a:pt x="10733" y="444"/>
                      </a:cubicBezTo>
                      <a:cubicBezTo>
                        <a:pt x="1526" y="-2078"/>
                        <a:pt x="-62" y="6635"/>
                        <a:pt x="2" y="14287"/>
                      </a:cubicBezTo>
                      <a:close/>
                    </a:path>
                  </a:pathLst>
                </a:custGeom>
                <a:solidFill>
                  <a:srgbClr val="99B64F"/>
                </a:solidFill>
                <a:ln w="6350"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xmlns="" id="{23543005-8113-039A-94E9-2A05180AECA9}"/>
                    </a:ext>
                  </a:extLst>
                </p:cNvPr>
                <p:cNvSpPr/>
                <p:nvPr/>
              </p:nvSpPr>
              <p:spPr>
                <a:xfrm>
                  <a:off x="7497349" y="6511226"/>
                  <a:ext cx="13557" cy="23027"/>
                </a:xfrm>
                <a:custGeom>
                  <a:avLst/>
                  <a:gdLst>
                    <a:gd name="connsiteX0" fmla="*/ 8922 w 13557"/>
                    <a:gd name="connsiteY0" fmla="*/ 0 h 23027"/>
                    <a:gd name="connsiteX1" fmla="*/ 350 w 13557"/>
                    <a:gd name="connsiteY1" fmla="*/ 22860 h 23027"/>
                    <a:gd name="connsiteX2" fmla="*/ 13050 w 13557"/>
                    <a:gd name="connsiteY2" fmla="*/ 13843 h 23027"/>
                    <a:gd name="connsiteX3" fmla="*/ 13557 w 13557"/>
                    <a:gd name="connsiteY3" fmla="*/ 13144 h 23027"/>
                    <a:gd name="connsiteX4" fmla="*/ 8922 w 13557"/>
                    <a:gd name="connsiteY4" fmla="*/ 0 h 2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7" h="23027">
                      <a:moveTo>
                        <a:pt x="8922" y="0"/>
                      </a:moveTo>
                      <a:cubicBezTo>
                        <a:pt x="-1682" y="4699"/>
                        <a:pt x="-94" y="14033"/>
                        <a:pt x="350" y="22860"/>
                      </a:cubicBezTo>
                      <a:cubicBezTo>
                        <a:pt x="7652" y="24130"/>
                        <a:pt x="9620" y="17907"/>
                        <a:pt x="13050" y="13843"/>
                      </a:cubicBezTo>
                      <a:cubicBezTo>
                        <a:pt x="13050" y="13843"/>
                        <a:pt x="13557" y="13144"/>
                        <a:pt x="13557" y="13144"/>
                      </a:cubicBezTo>
                      <a:cubicBezTo>
                        <a:pt x="11970" y="8763"/>
                        <a:pt x="10446" y="4381"/>
                        <a:pt x="8922" y="0"/>
                      </a:cubicBezTo>
                      <a:close/>
                    </a:path>
                  </a:pathLst>
                </a:custGeom>
                <a:solidFill>
                  <a:srgbClr val="B0CC6E"/>
                </a:solidFill>
                <a:ln w="6350"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xmlns="" id="{B3111023-B89D-A55E-DCB8-E47CD2F53C82}"/>
                    </a:ext>
                  </a:extLst>
                </p:cNvPr>
                <p:cNvSpPr/>
                <p:nvPr/>
              </p:nvSpPr>
              <p:spPr>
                <a:xfrm>
                  <a:off x="7631732" y="6600691"/>
                  <a:ext cx="353520" cy="424059"/>
                </a:xfrm>
                <a:custGeom>
                  <a:avLst/>
                  <a:gdLst>
                    <a:gd name="connsiteX0" fmla="*/ 137747 w 353520"/>
                    <a:gd name="connsiteY0" fmla="*/ 111513 h 424059"/>
                    <a:gd name="connsiteX1" fmla="*/ 126317 w 353520"/>
                    <a:gd name="connsiteY1" fmla="*/ 112465 h 424059"/>
                    <a:gd name="connsiteX2" fmla="*/ 115966 w 353520"/>
                    <a:gd name="connsiteY2" fmla="*/ 147327 h 424059"/>
                    <a:gd name="connsiteX3" fmla="*/ 88852 w 353520"/>
                    <a:gd name="connsiteY3" fmla="*/ 316808 h 424059"/>
                    <a:gd name="connsiteX4" fmla="*/ 78438 w 353520"/>
                    <a:gd name="connsiteY4" fmla="*/ 333127 h 424059"/>
                    <a:gd name="connsiteX5" fmla="*/ 17732 w 353520"/>
                    <a:gd name="connsiteY5" fmla="*/ 384372 h 424059"/>
                    <a:gd name="connsiteX6" fmla="*/ 4143 w 353520"/>
                    <a:gd name="connsiteY6" fmla="*/ 423361 h 424059"/>
                    <a:gd name="connsiteX7" fmla="*/ 12970 w 353520"/>
                    <a:gd name="connsiteY7" fmla="*/ 424060 h 424059"/>
                    <a:gd name="connsiteX8" fmla="*/ 58753 w 353520"/>
                    <a:gd name="connsiteY8" fmla="*/ 395802 h 424059"/>
                    <a:gd name="connsiteX9" fmla="*/ 87264 w 353520"/>
                    <a:gd name="connsiteY9" fmla="*/ 368052 h 424059"/>
                    <a:gd name="connsiteX10" fmla="*/ 156352 w 353520"/>
                    <a:gd name="connsiteY10" fmla="*/ 348494 h 424059"/>
                    <a:gd name="connsiteX11" fmla="*/ 258587 w 353520"/>
                    <a:gd name="connsiteY11" fmla="*/ 352304 h 424059"/>
                    <a:gd name="connsiteX12" fmla="*/ 313261 w 353520"/>
                    <a:gd name="connsiteY12" fmla="*/ 349383 h 424059"/>
                    <a:gd name="connsiteX13" fmla="*/ 330787 w 353520"/>
                    <a:gd name="connsiteY13" fmla="*/ 336239 h 424059"/>
                    <a:gd name="connsiteX14" fmla="*/ 309832 w 353520"/>
                    <a:gd name="connsiteY14" fmla="*/ 323349 h 424059"/>
                    <a:gd name="connsiteX15" fmla="*/ 218265 w 353520"/>
                    <a:gd name="connsiteY15" fmla="*/ 316237 h 424059"/>
                    <a:gd name="connsiteX16" fmla="*/ 176101 w 353520"/>
                    <a:gd name="connsiteY16" fmla="*/ 307601 h 424059"/>
                    <a:gd name="connsiteX17" fmla="*/ 160480 w 353520"/>
                    <a:gd name="connsiteY17" fmla="*/ 302775 h 424059"/>
                    <a:gd name="connsiteX18" fmla="*/ 170640 w 353520"/>
                    <a:gd name="connsiteY18" fmla="*/ 287662 h 424059"/>
                    <a:gd name="connsiteX19" fmla="*/ 179721 w 353520"/>
                    <a:gd name="connsiteY19" fmla="*/ 281692 h 424059"/>
                    <a:gd name="connsiteX20" fmla="*/ 249507 w 353520"/>
                    <a:gd name="connsiteY20" fmla="*/ 214128 h 424059"/>
                    <a:gd name="connsiteX21" fmla="*/ 280939 w 353520"/>
                    <a:gd name="connsiteY21" fmla="*/ 183585 h 424059"/>
                    <a:gd name="connsiteX22" fmla="*/ 307419 w 353520"/>
                    <a:gd name="connsiteY22" fmla="*/ 182823 h 424059"/>
                    <a:gd name="connsiteX23" fmla="*/ 307419 w 353520"/>
                    <a:gd name="connsiteY23" fmla="*/ 182823 h 424059"/>
                    <a:gd name="connsiteX24" fmla="*/ 315991 w 353520"/>
                    <a:gd name="connsiteY24" fmla="*/ 165106 h 424059"/>
                    <a:gd name="connsiteX25" fmla="*/ 336629 w 353520"/>
                    <a:gd name="connsiteY25" fmla="*/ 145231 h 424059"/>
                    <a:gd name="connsiteX26" fmla="*/ 353520 w 353520"/>
                    <a:gd name="connsiteY26" fmla="*/ 123704 h 424059"/>
                    <a:gd name="connsiteX27" fmla="*/ 338915 w 353520"/>
                    <a:gd name="connsiteY27" fmla="*/ 115957 h 424059"/>
                    <a:gd name="connsiteX28" fmla="*/ 311420 w 353520"/>
                    <a:gd name="connsiteY28" fmla="*/ 132023 h 424059"/>
                    <a:gd name="connsiteX29" fmla="*/ 333581 w 353520"/>
                    <a:gd name="connsiteY29" fmla="*/ 8896 h 424059"/>
                    <a:gd name="connsiteX30" fmla="*/ 307292 w 353520"/>
                    <a:gd name="connsiteY30" fmla="*/ 17660 h 424059"/>
                    <a:gd name="connsiteX31" fmla="*/ 297640 w 353520"/>
                    <a:gd name="connsiteY31" fmla="*/ 35440 h 424059"/>
                    <a:gd name="connsiteX32" fmla="*/ 275923 w 353520"/>
                    <a:gd name="connsiteY32" fmla="*/ 128657 h 424059"/>
                    <a:gd name="connsiteX33" fmla="*/ 246078 w 353520"/>
                    <a:gd name="connsiteY33" fmla="*/ 179648 h 424059"/>
                    <a:gd name="connsiteX34" fmla="*/ 125682 w 353520"/>
                    <a:gd name="connsiteY34" fmla="*/ 282391 h 424059"/>
                    <a:gd name="connsiteX35" fmla="*/ 142128 w 353520"/>
                    <a:gd name="connsiteY35" fmla="*/ 121291 h 424059"/>
                    <a:gd name="connsiteX36" fmla="*/ 137684 w 353520"/>
                    <a:gd name="connsiteY36" fmla="*/ 111449 h 424059"/>
                    <a:gd name="connsiteX37" fmla="*/ 137747 w 353520"/>
                    <a:gd name="connsiteY37" fmla="*/ 111513 h 4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3520" h="424059">
                      <a:moveTo>
                        <a:pt x="137747" y="111513"/>
                      </a:moveTo>
                      <a:cubicBezTo>
                        <a:pt x="133556" y="107449"/>
                        <a:pt x="129301" y="102241"/>
                        <a:pt x="126317" y="112465"/>
                      </a:cubicBezTo>
                      <a:cubicBezTo>
                        <a:pt x="122888" y="124086"/>
                        <a:pt x="119396" y="135706"/>
                        <a:pt x="115966" y="147327"/>
                      </a:cubicBezTo>
                      <a:cubicBezTo>
                        <a:pt x="108474" y="204032"/>
                        <a:pt x="102759" y="261055"/>
                        <a:pt x="88852" y="316808"/>
                      </a:cubicBezTo>
                      <a:cubicBezTo>
                        <a:pt x="87074" y="323920"/>
                        <a:pt x="83836" y="329571"/>
                        <a:pt x="78438" y="333127"/>
                      </a:cubicBezTo>
                      <a:cubicBezTo>
                        <a:pt x="56086" y="347732"/>
                        <a:pt x="40846" y="370719"/>
                        <a:pt x="17732" y="384372"/>
                      </a:cubicBezTo>
                      <a:cubicBezTo>
                        <a:pt x="10175" y="396310"/>
                        <a:pt x="-8176" y="404502"/>
                        <a:pt x="4143" y="423361"/>
                      </a:cubicBezTo>
                      <a:cubicBezTo>
                        <a:pt x="7064" y="423552"/>
                        <a:pt x="9985" y="423805"/>
                        <a:pt x="12970" y="424060"/>
                      </a:cubicBezTo>
                      <a:cubicBezTo>
                        <a:pt x="33861" y="423869"/>
                        <a:pt x="43830" y="405708"/>
                        <a:pt x="58753" y="395802"/>
                      </a:cubicBezTo>
                      <a:cubicBezTo>
                        <a:pt x="69738" y="388436"/>
                        <a:pt x="79263" y="378466"/>
                        <a:pt x="87264" y="368052"/>
                      </a:cubicBezTo>
                      <a:cubicBezTo>
                        <a:pt x="105806" y="343986"/>
                        <a:pt x="129111" y="340113"/>
                        <a:pt x="156352" y="348494"/>
                      </a:cubicBezTo>
                      <a:cubicBezTo>
                        <a:pt x="190388" y="351987"/>
                        <a:pt x="224361" y="355924"/>
                        <a:pt x="258587" y="352304"/>
                      </a:cubicBezTo>
                      <a:cubicBezTo>
                        <a:pt x="276749" y="350018"/>
                        <a:pt x="295354" y="356115"/>
                        <a:pt x="313261" y="349383"/>
                      </a:cubicBezTo>
                      <a:cubicBezTo>
                        <a:pt x="320563" y="346653"/>
                        <a:pt x="331930" y="346336"/>
                        <a:pt x="330787" y="336239"/>
                      </a:cubicBezTo>
                      <a:cubicBezTo>
                        <a:pt x="329644" y="326333"/>
                        <a:pt x="318024" y="322967"/>
                        <a:pt x="309832" y="323349"/>
                      </a:cubicBezTo>
                      <a:cubicBezTo>
                        <a:pt x="278971" y="324618"/>
                        <a:pt x="248936" y="316554"/>
                        <a:pt x="218265" y="316237"/>
                      </a:cubicBezTo>
                      <a:cubicBezTo>
                        <a:pt x="205374" y="307727"/>
                        <a:pt x="189817" y="312236"/>
                        <a:pt x="176101" y="307601"/>
                      </a:cubicBezTo>
                      <a:cubicBezTo>
                        <a:pt x="170830" y="305823"/>
                        <a:pt x="162575" y="309188"/>
                        <a:pt x="160480" y="302775"/>
                      </a:cubicBezTo>
                      <a:cubicBezTo>
                        <a:pt x="158067" y="295472"/>
                        <a:pt x="166131" y="292043"/>
                        <a:pt x="170640" y="287662"/>
                      </a:cubicBezTo>
                      <a:cubicBezTo>
                        <a:pt x="173180" y="285121"/>
                        <a:pt x="176609" y="283598"/>
                        <a:pt x="179721" y="281692"/>
                      </a:cubicBezTo>
                      <a:cubicBezTo>
                        <a:pt x="202708" y="258896"/>
                        <a:pt x="228425" y="238893"/>
                        <a:pt x="249507" y="214128"/>
                      </a:cubicBezTo>
                      <a:cubicBezTo>
                        <a:pt x="258206" y="202064"/>
                        <a:pt x="273383" y="196729"/>
                        <a:pt x="280939" y="183585"/>
                      </a:cubicBezTo>
                      <a:cubicBezTo>
                        <a:pt x="289639" y="178188"/>
                        <a:pt x="298529" y="179457"/>
                        <a:pt x="307419" y="182823"/>
                      </a:cubicBezTo>
                      <a:lnTo>
                        <a:pt x="307419" y="182823"/>
                      </a:lnTo>
                      <a:cubicBezTo>
                        <a:pt x="322976" y="183331"/>
                        <a:pt x="323929" y="181299"/>
                        <a:pt x="315991" y="165106"/>
                      </a:cubicBezTo>
                      <a:cubicBezTo>
                        <a:pt x="319674" y="155137"/>
                        <a:pt x="330470" y="152597"/>
                        <a:pt x="336629" y="145231"/>
                      </a:cubicBezTo>
                      <a:cubicBezTo>
                        <a:pt x="342598" y="138310"/>
                        <a:pt x="350916" y="133229"/>
                        <a:pt x="353520" y="123704"/>
                      </a:cubicBezTo>
                      <a:cubicBezTo>
                        <a:pt x="351298" y="116148"/>
                        <a:pt x="346345" y="113671"/>
                        <a:pt x="338915" y="115957"/>
                      </a:cubicBezTo>
                      <a:cubicBezTo>
                        <a:pt x="330787" y="120656"/>
                        <a:pt x="322723" y="125419"/>
                        <a:pt x="311420" y="132023"/>
                      </a:cubicBezTo>
                      <a:cubicBezTo>
                        <a:pt x="318341" y="89224"/>
                        <a:pt x="331104" y="49854"/>
                        <a:pt x="333581" y="8896"/>
                      </a:cubicBezTo>
                      <a:cubicBezTo>
                        <a:pt x="317262" y="-11043"/>
                        <a:pt x="313578" y="7309"/>
                        <a:pt x="307292" y="17660"/>
                      </a:cubicBezTo>
                      <a:cubicBezTo>
                        <a:pt x="302402" y="22676"/>
                        <a:pt x="299736" y="28899"/>
                        <a:pt x="297640" y="35440"/>
                      </a:cubicBezTo>
                      <a:cubicBezTo>
                        <a:pt x="291480" y="66745"/>
                        <a:pt x="283861" y="97733"/>
                        <a:pt x="275923" y="128657"/>
                      </a:cubicBezTo>
                      <a:cubicBezTo>
                        <a:pt x="270779" y="148533"/>
                        <a:pt x="262524" y="166440"/>
                        <a:pt x="246078" y="179648"/>
                      </a:cubicBezTo>
                      <a:cubicBezTo>
                        <a:pt x="204866" y="211906"/>
                        <a:pt x="166703" y="247847"/>
                        <a:pt x="125682" y="282391"/>
                      </a:cubicBezTo>
                      <a:cubicBezTo>
                        <a:pt x="134889" y="227590"/>
                        <a:pt x="137493" y="174377"/>
                        <a:pt x="142128" y="121291"/>
                      </a:cubicBezTo>
                      <a:cubicBezTo>
                        <a:pt x="142510" y="117418"/>
                        <a:pt x="140350" y="114179"/>
                        <a:pt x="137684" y="111449"/>
                      </a:cubicBezTo>
                      <a:lnTo>
                        <a:pt x="137747" y="111513"/>
                      </a:lnTo>
                      <a:close/>
                    </a:path>
                  </a:pathLst>
                </a:custGeom>
                <a:solidFill>
                  <a:srgbClr val="7BA10E"/>
                </a:solidFill>
                <a:ln w="6350"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xmlns="" id="{BE4BC505-C6D5-5DA9-594B-353C27144195}"/>
                    </a:ext>
                  </a:extLst>
                </p:cNvPr>
                <p:cNvSpPr/>
                <p:nvPr/>
              </p:nvSpPr>
              <p:spPr>
                <a:xfrm>
                  <a:off x="7970646" y="6509448"/>
                  <a:ext cx="252566" cy="216799"/>
                </a:xfrm>
                <a:custGeom>
                  <a:avLst/>
                  <a:gdLst>
                    <a:gd name="connsiteX0" fmla="*/ 0 w 252566"/>
                    <a:gd name="connsiteY0" fmla="*/ 207201 h 216799"/>
                    <a:gd name="connsiteX1" fmla="*/ 13018 w 252566"/>
                    <a:gd name="connsiteY1" fmla="*/ 215456 h 216799"/>
                    <a:gd name="connsiteX2" fmla="*/ 21272 w 252566"/>
                    <a:gd name="connsiteY2" fmla="*/ 215329 h 216799"/>
                    <a:gd name="connsiteX3" fmla="*/ 128588 w 252566"/>
                    <a:gd name="connsiteY3" fmla="*/ 126429 h 216799"/>
                    <a:gd name="connsiteX4" fmla="*/ 211582 w 252566"/>
                    <a:gd name="connsiteY4" fmla="*/ 54483 h 216799"/>
                    <a:gd name="connsiteX5" fmla="*/ 249555 w 252566"/>
                    <a:gd name="connsiteY5" fmla="*/ 15049 h 216799"/>
                    <a:gd name="connsiteX6" fmla="*/ 251587 w 252566"/>
                    <a:gd name="connsiteY6" fmla="*/ 0 h 216799"/>
                    <a:gd name="connsiteX7" fmla="*/ 155384 w 252566"/>
                    <a:gd name="connsiteY7" fmla="*/ 80455 h 216799"/>
                    <a:gd name="connsiteX8" fmla="*/ 9144 w 252566"/>
                    <a:gd name="connsiteY8" fmla="*/ 197993 h 216799"/>
                    <a:gd name="connsiteX9" fmla="*/ 0 w 252566"/>
                    <a:gd name="connsiteY9" fmla="*/ 207201 h 21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66" h="216799">
                      <a:moveTo>
                        <a:pt x="0" y="207201"/>
                      </a:moveTo>
                      <a:cubicBezTo>
                        <a:pt x="4318" y="209995"/>
                        <a:pt x="8699" y="212725"/>
                        <a:pt x="13018" y="215456"/>
                      </a:cubicBezTo>
                      <a:cubicBezTo>
                        <a:pt x="15811" y="217360"/>
                        <a:pt x="18859" y="217170"/>
                        <a:pt x="21272" y="215329"/>
                      </a:cubicBezTo>
                      <a:cubicBezTo>
                        <a:pt x="58610" y="187579"/>
                        <a:pt x="97028" y="161099"/>
                        <a:pt x="128588" y="126429"/>
                      </a:cubicBezTo>
                      <a:cubicBezTo>
                        <a:pt x="156210" y="102426"/>
                        <a:pt x="183642" y="78169"/>
                        <a:pt x="211582" y="54483"/>
                      </a:cubicBezTo>
                      <a:cubicBezTo>
                        <a:pt x="225616" y="42608"/>
                        <a:pt x="238634" y="29908"/>
                        <a:pt x="249555" y="15049"/>
                      </a:cubicBezTo>
                      <a:cubicBezTo>
                        <a:pt x="248476" y="9970"/>
                        <a:pt x="254953" y="6096"/>
                        <a:pt x="251587" y="0"/>
                      </a:cubicBezTo>
                      <a:cubicBezTo>
                        <a:pt x="219393" y="26988"/>
                        <a:pt x="187706" y="54166"/>
                        <a:pt x="155384" y="80455"/>
                      </a:cubicBezTo>
                      <a:cubicBezTo>
                        <a:pt x="106871" y="119952"/>
                        <a:pt x="57848" y="158814"/>
                        <a:pt x="9144" y="197993"/>
                      </a:cubicBezTo>
                      <a:cubicBezTo>
                        <a:pt x="5842" y="200723"/>
                        <a:pt x="3048" y="204153"/>
                        <a:pt x="0" y="207201"/>
                      </a:cubicBezTo>
                      <a:close/>
                    </a:path>
                  </a:pathLst>
                </a:custGeom>
                <a:solidFill>
                  <a:srgbClr val="84A825"/>
                </a:solidFill>
                <a:ln w="6350"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xmlns="" id="{822C246B-89B4-4E60-97C1-D500365D545C}"/>
                    </a:ext>
                  </a:extLst>
                </p:cNvPr>
                <p:cNvSpPr/>
                <p:nvPr/>
              </p:nvSpPr>
              <p:spPr>
                <a:xfrm>
                  <a:off x="7960181" y="6623061"/>
                  <a:ext cx="206616" cy="170361"/>
                </a:xfrm>
                <a:custGeom>
                  <a:avLst/>
                  <a:gdLst>
                    <a:gd name="connsiteX0" fmla="*/ 139053 w 206616"/>
                    <a:gd name="connsiteY0" fmla="*/ 12816 h 170361"/>
                    <a:gd name="connsiteX1" fmla="*/ 56503 w 206616"/>
                    <a:gd name="connsiteY1" fmla="*/ 76824 h 170361"/>
                    <a:gd name="connsiteX2" fmla="*/ 23483 w 206616"/>
                    <a:gd name="connsiteY2" fmla="*/ 101843 h 170361"/>
                    <a:gd name="connsiteX3" fmla="*/ 5322 w 206616"/>
                    <a:gd name="connsiteY3" fmla="*/ 119750 h 170361"/>
                    <a:gd name="connsiteX4" fmla="*/ 2464 w 206616"/>
                    <a:gd name="connsiteY4" fmla="*/ 146928 h 170361"/>
                    <a:gd name="connsiteX5" fmla="*/ 103810 w 206616"/>
                    <a:gd name="connsiteY5" fmla="*/ 169407 h 170361"/>
                    <a:gd name="connsiteX6" fmla="*/ 106413 w 206616"/>
                    <a:gd name="connsiteY6" fmla="*/ 152960 h 170361"/>
                    <a:gd name="connsiteX7" fmla="*/ 87808 w 206616"/>
                    <a:gd name="connsiteY7" fmla="*/ 140578 h 170361"/>
                    <a:gd name="connsiteX8" fmla="*/ 165596 w 206616"/>
                    <a:gd name="connsiteY8" fmla="*/ 118797 h 170361"/>
                    <a:gd name="connsiteX9" fmla="*/ 157087 w 206616"/>
                    <a:gd name="connsiteY9" fmla="*/ 138545 h 170361"/>
                    <a:gd name="connsiteX10" fmla="*/ 165976 w 206616"/>
                    <a:gd name="connsiteY10" fmla="*/ 146166 h 170361"/>
                    <a:gd name="connsiteX11" fmla="*/ 186550 w 206616"/>
                    <a:gd name="connsiteY11" fmla="*/ 131307 h 170361"/>
                    <a:gd name="connsiteX12" fmla="*/ 206617 w 206616"/>
                    <a:gd name="connsiteY12" fmla="*/ 106859 h 170361"/>
                    <a:gd name="connsiteX13" fmla="*/ 195885 w 206616"/>
                    <a:gd name="connsiteY13" fmla="*/ 100065 h 170361"/>
                    <a:gd name="connsiteX14" fmla="*/ 170993 w 206616"/>
                    <a:gd name="connsiteY14" fmla="*/ 73712 h 170361"/>
                    <a:gd name="connsiteX15" fmla="*/ 164516 w 206616"/>
                    <a:gd name="connsiteY15" fmla="*/ 89905 h 170361"/>
                    <a:gd name="connsiteX16" fmla="*/ 159119 w 206616"/>
                    <a:gd name="connsiteY16" fmla="*/ 99366 h 170361"/>
                    <a:gd name="connsiteX17" fmla="*/ 153849 w 206616"/>
                    <a:gd name="connsiteY17" fmla="*/ 90984 h 170361"/>
                    <a:gd name="connsiteX18" fmla="*/ 171565 w 206616"/>
                    <a:gd name="connsiteY18" fmla="*/ 52567 h 170361"/>
                    <a:gd name="connsiteX19" fmla="*/ 182931 w 206616"/>
                    <a:gd name="connsiteY19" fmla="*/ 39422 h 170361"/>
                    <a:gd name="connsiteX20" fmla="*/ 186741 w 206616"/>
                    <a:gd name="connsiteY20" fmla="*/ 21515 h 170361"/>
                    <a:gd name="connsiteX21" fmla="*/ 171946 w 206616"/>
                    <a:gd name="connsiteY21" fmla="*/ 25960 h 170361"/>
                    <a:gd name="connsiteX22" fmla="*/ 148832 w 206616"/>
                    <a:gd name="connsiteY22" fmla="*/ 32246 h 170361"/>
                    <a:gd name="connsiteX23" fmla="*/ 164961 w 206616"/>
                    <a:gd name="connsiteY23" fmla="*/ 17261 h 170361"/>
                    <a:gd name="connsiteX24" fmla="*/ 168326 w 206616"/>
                    <a:gd name="connsiteY24" fmla="*/ 2720 h 170361"/>
                    <a:gd name="connsiteX25" fmla="*/ 155690 w 206616"/>
                    <a:gd name="connsiteY25" fmla="*/ 5450 h 170361"/>
                    <a:gd name="connsiteX26" fmla="*/ 139053 w 206616"/>
                    <a:gd name="connsiteY26" fmla="*/ 12816 h 17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6616" h="170361">
                      <a:moveTo>
                        <a:pt x="139053" y="12816"/>
                      </a:moveTo>
                      <a:cubicBezTo>
                        <a:pt x="107684" y="29135"/>
                        <a:pt x="86284" y="58345"/>
                        <a:pt x="56503" y="76824"/>
                      </a:cubicBezTo>
                      <a:cubicBezTo>
                        <a:pt x="44882" y="84063"/>
                        <a:pt x="34468" y="93461"/>
                        <a:pt x="23483" y="101843"/>
                      </a:cubicBezTo>
                      <a:cubicBezTo>
                        <a:pt x="17450" y="107812"/>
                        <a:pt x="11418" y="113781"/>
                        <a:pt x="5322" y="119750"/>
                      </a:cubicBezTo>
                      <a:cubicBezTo>
                        <a:pt x="4877" y="128894"/>
                        <a:pt x="-4267" y="137022"/>
                        <a:pt x="2464" y="146928"/>
                      </a:cubicBezTo>
                      <a:cubicBezTo>
                        <a:pt x="21832" y="159437"/>
                        <a:pt x="88825" y="174296"/>
                        <a:pt x="103810" y="169407"/>
                      </a:cubicBezTo>
                      <a:cubicBezTo>
                        <a:pt x="117907" y="166041"/>
                        <a:pt x="122225" y="161152"/>
                        <a:pt x="106413" y="152960"/>
                      </a:cubicBezTo>
                      <a:cubicBezTo>
                        <a:pt x="102159" y="150674"/>
                        <a:pt x="95999" y="152770"/>
                        <a:pt x="87808" y="140578"/>
                      </a:cubicBezTo>
                      <a:cubicBezTo>
                        <a:pt x="123876" y="156580"/>
                        <a:pt x="143434" y="135117"/>
                        <a:pt x="165596" y="118797"/>
                      </a:cubicBezTo>
                      <a:cubicBezTo>
                        <a:pt x="161150" y="125973"/>
                        <a:pt x="151753" y="128322"/>
                        <a:pt x="157087" y="138545"/>
                      </a:cubicBezTo>
                      <a:cubicBezTo>
                        <a:pt x="159182" y="142673"/>
                        <a:pt x="160262" y="147499"/>
                        <a:pt x="165976" y="146166"/>
                      </a:cubicBezTo>
                      <a:cubicBezTo>
                        <a:pt x="174867" y="144070"/>
                        <a:pt x="185599" y="140070"/>
                        <a:pt x="186550" y="131307"/>
                      </a:cubicBezTo>
                      <a:cubicBezTo>
                        <a:pt x="188074" y="117400"/>
                        <a:pt x="198425" y="113654"/>
                        <a:pt x="206617" y="106859"/>
                      </a:cubicBezTo>
                      <a:cubicBezTo>
                        <a:pt x="202997" y="104446"/>
                        <a:pt x="198679" y="99303"/>
                        <a:pt x="195885" y="100065"/>
                      </a:cubicBezTo>
                      <a:cubicBezTo>
                        <a:pt x="173152" y="106097"/>
                        <a:pt x="168453" y="94095"/>
                        <a:pt x="170993" y="73712"/>
                      </a:cubicBezTo>
                      <a:cubicBezTo>
                        <a:pt x="160135" y="77522"/>
                        <a:pt x="162294" y="83619"/>
                        <a:pt x="164516" y="89905"/>
                      </a:cubicBezTo>
                      <a:cubicBezTo>
                        <a:pt x="166358" y="94985"/>
                        <a:pt x="164643" y="99430"/>
                        <a:pt x="159119" y="99366"/>
                      </a:cubicBezTo>
                      <a:cubicBezTo>
                        <a:pt x="155372" y="99303"/>
                        <a:pt x="152451" y="94540"/>
                        <a:pt x="153849" y="90984"/>
                      </a:cubicBezTo>
                      <a:cubicBezTo>
                        <a:pt x="158928" y="77903"/>
                        <a:pt x="154038" y="60441"/>
                        <a:pt x="171565" y="52567"/>
                      </a:cubicBezTo>
                      <a:cubicBezTo>
                        <a:pt x="176327" y="50345"/>
                        <a:pt x="179185" y="43867"/>
                        <a:pt x="182931" y="39422"/>
                      </a:cubicBezTo>
                      <a:cubicBezTo>
                        <a:pt x="187440" y="34088"/>
                        <a:pt x="191949" y="27420"/>
                        <a:pt x="186741" y="21515"/>
                      </a:cubicBezTo>
                      <a:cubicBezTo>
                        <a:pt x="180836" y="14784"/>
                        <a:pt x="177153" y="24881"/>
                        <a:pt x="171946" y="25960"/>
                      </a:cubicBezTo>
                      <a:cubicBezTo>
                        <a:pt x="163691" y="27675"/>
                        <a:pt x="153149" y="40058"/>
                        <a:pt x="148832" y="32246"/>
                      </a:cubicBezTo>
                      <a:cubicBezTo>
                        <a:pt x="142545" y="20944"/>
                        <a:pt x="158293" y="21261"/>
                        <a:pt x="164961" y="17261"/>
                      </a:cubicBezTo>
                      <a:cubicBezTo>
                        <a:pt x="171692" y="13260"/>
                        <a:pt x="172771" y="7799"/>
                        <a:pt x="168326" y="2720"/>
                      </a:cubicBezTo>
                      <a:cubicBezTo>
                        <a:pt x="163881" y="-2424"/>
                        <a:pt x="157150" y="433"/>
                        <a:pt x="155690" y="5450"/>
                      </a:cubicBezTo>
                      <a:cubicBezTo>
                        <a:pt x="152642" y="15610"/>
                        <a:pt x="146609" y="14975"/>
                        <a:pt x="139053" y="12816"/>
                      </a:cubicBezTo>
                      <a:close/>
                    </a:path>
                  </a:pathLst>
                </a:custGeom>
                <a:solidFill>
                  <a:srgbClr val="B4CF77"/>
                </a:solidFill>
                <a:ln w="6350"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xmlns="" id="{63485C7C-2617-3827-AE1A-295ED67AEB07}"/>
                    </a:ext>
                  </a:extLst>
                </p:cNvPr>
                <p:cNvSpPr/>
                <p:nvPr/>
              </p:nvSpPr>
              <p:spPr>
                <a:xfrm>
                  <a:off x="8088947" y="6658475"/>
                  <a:ext cx="163957" cy="201546"/>
                </a:xfrm>
                <a:custGeom>
                  <a:avLst/>
                  <a:gdLst>
                    <a:gd name="connsiteX0" fmla="*/ 152845 w 163957"/>
                    <a:gd name="connsiteY0" fmla="*/ 52904 h 201546"/>
                    <a:gd name="connsiteX1" fmla="*/ 163957 w 163957"/>
                    <a:gd name="connsiteY1" fmla="*/ 18550 h 201546"/>
                    <a:gd name="connsiteX2" fmla="*/ 158179 w 163957"/>
                    <a:gd name="connsiteY2" fmla="*/ 13406 h 201546"/>
                    <a:gd name="connsiteX3" fmla="*/ 131255 w 163957"/>
                    <a:gd name="connsiteY3" fmla="*/ 10358 h 201546"/>
                    <a:gd name="connsiteX4" fmla="*/ 113602 w 163957"/>
                    <a:gd name="connsiteY4" fmla="*/ 17915 h 201546"/>
                    <a:gd name="connsiteX5" fmla="*/ 110744 w 163957"/>
                    <a:gd name="connsiteY5" fmla="*/ 26615 h 201546"/>
                    <a:gd name="connsiteX6" fmla="*/ 114491 w 163957"/>
                    <a:gd name="connsiteY6" fmla="*/ 33345 h 201546"/>
                    <a:gd name="connsiteX7" fmla="*/ 102553 w 163957"/>
                    <a:gd name="connsiteY7" fmla="*/ 55444 h 201546"/>
                    <a:gd name="connsiteX8" fmla="*/ 82359 w 163957"/>
                    <a:gd name="connsiteY8" fmla="*/ 84844 h 201546"/>
                    <a:gd name="connsiteX9" fmla="*/ 80010 w 163957"/>
                    <a:gd name="connsiteY9" fmla="*/ 94115 h 201546"/>
                    <a:gd name="connsiteX10" fmla="*/ 40513 w 163957"/>
                    <a:gd name="connsiteY10" fmla="*/ 150694 h 201546"/>
                    <a:gd name="connsiteX11" fmla="*/ 12383 w 163957"/>
                    <a:gd name="connsiteY11" fmla="*/ 167839 h 201546"/>
                    <a:gd name="connsiteX12" fmla="*/ 0 w 163957"/>
                    <a:gd name="connsiteY12" fmla="*/ 175776 h 201546"/>
                    <a:gd name="connsiteX13" fmla="*/ 20193 w 163957"/>
                    <a:gd name="connsiteY13" fmla="*/ 188349 h 201546"/>
                    <a:gd name="connsiteX14" fmla="*/ 43879 w 163957"/>
                    <a:gd name="connsiteY14" fmla="*/ 191842 h 201546"/>
                    <a:gd name="connsiteX15" fmla="*/ 59881 w 163957"/>
                    <a:gd name="connsiteY15" fmla="*/ 187206 h 201546"/>
                    <a:gd name="connsiteX16" fmla="*/ 70168 w 163957"/>
                    <a:gd name="connsiteY16" fmla="*/ 174887 h 201546"/>
                    <a:gd name="connsiteX17" fmla="*/ 68834 w 163957"/>
                    <a:gd name="connsiteY17" fmla="*/ 143899 h 201546"/>
                    <a:gd name="connsiteX18" fmla="*/ 86106 w 163957"/>
                    <a:gd name="connsiteY18" fmla="*/ 138057 h 201546"/>
                    <a:gd name="connsiteX19" fmla="*/ 80328 w 163957"/>
                    <a:gd name="connsiteY19" fmla="*/ 108783 h 201546"/>
                    <a:gd name="connsiteX20" fmla="*/ 87059 w 163957"/>
                    <a:gd name="connsiteY20" fmla="*/ 103640 h 201546"/>
                    <a:gd name="connsiteX21" fmla="*/ 110490 w 163957"/>
                    <a:gd name="connsiteY21" fmla="*/ 87447 h 201546"/>
                    <a:gd name="connsiteX22" fmla="*/ 132779 w 163957"/>
                    <a:gd name="connsiteY22" fmla="*/ 80653 h 201546"/>
                    <a:gd name="connsiteX23" fmla="*/ 144335 w 163957"/>
                    <a:gd name="connsiteY23" fmla="*/ 66619 h 201546"/>
                    <a:gd name="connsiteX24" fmla="*/ 152845 w 163957"/>
                    <a:gd name="connsiteY24" fmla="*/ 52904 h 20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957" h="201546">
                      <a:moveTo>
                        <a:pt x="152845" y="52904"/>
                      </a:moveTo>
                      <a:cubicBezTo>
                        <a:pt x="156528" y="41410"/>
                        <a:pt x="160274" y="29980"/>
                        <a:pt x="163957" y="18550"/>
                      </a:cubicBezTo>
                      <a:cubicBezTo>
                        <a:pt x="162052" y="16835"/>
                        <a:pt x="160147" y="15121"/>
                        <a:pt x="158179" y="13406"/>
                      </a:cubicBezTo>
                      <a:cubicBezTo>
                        <a:pt x="150495" y="1342"/>
                        <a:pt x="142684" y="-8056"/>
                        <a:pt x="131255" y="10358"/>
                      </a:cubicBezTo>
                      <a:cubicBezTo>
                        <a:pt x="127445" y="16581"/>
                        <a:pt x="120206" y="17090"/>
                        <a:pt x="113602" y="17915"/>
                      </a:cubicBezTo>
                      <a:cubicBezTo>
                        <a:pt x="110617" y="20201"/>
                        <a:pt x="103949" y="21661"/>
                        <a:pt x="110744" y="26615"/>
                      </a:cubicBezTo>
                      <a:cubicBezTo>
                        <a:pt x="113665" y="28773"/>
                        <a:pt x="117984" y="33345"/>
                        <a:pt x="114491" y="33345"/>
                      </a:cubicBezTo>
                      <a:cubicBezTo>
                        <a:pt x="95948" y="33219"/>
                        <a:pt x="104648" y="48649"/>
                        <a:pt x="102553" y="55444"/>
                      </a:cubicBezTo>
                      <a:cubicBezTo>
                        <a:pt x="98616" y="68080"/>
                        <a:pt x="80645" y="69668"/>
                        <a:pt x="82359" y="84844"/>
                      </a:cubicBezTo>
                      <a:cubicBezTo>
                        <a:pt x="87503" y="89543"/>
                        <a:pt x="83947" y="90686"/>
                        <a:pt x="80010" y="94115"/>
                      </a:cubicBezTo>
                      <a:cubicBezTo>
                        <a:pt x="62294" y="109609"/>
                        <a:pt x="48260" y="127325"/>
                        <a:pt x="40513" y="150694"/>
                      </a:cubicBezTo>
                      <a:cubicBezTo>
                        <a:pt x="37402" y="160092"/>
                        <a:pt x="32068" y="178253"/>
                        <a:pt x="12383" y="167839"/>
                      </a:cubicBezTo>
                      <a:cubicBezTo>
                        <a:pt x="6541" y="164791"/>
                        <a:pt x="5652" y="173744"/>
                        <a:pt x="0" y="175776"/>
                      </a:cubicBezTo>
                      <a:cubicBezTo>
                        <a:pt x="8001" y="180666"/>
                        <a:pt x="18034" y="175776"/>
                        <a:pt x="20193" y="188349"/>
                      </a:cubicBezTo>
                      <a:cubicBezTo>
                        <a:pt x="23876" y="210066"/>
                        <a:pt x="34608" y="200350"/>
                        <a:pt x="43879" y="191842"/>
                      </a:cubicBezTo>
                      <a:cubicBezTo>
                        <a:pt x="48514" y="187587"/>
                        <a:pt x="49847" y="172728"/>
                        <a:pt x="59881" y="187206"/>
                      </a:cubicBezTo>
                      <a:cubicBezTo>
                        <a:pt x="63309" y="183079"/>
                        <a:pt x="66739" y="179015"/>
                        <a:pt x="70168" y="174887"/>
                      </a:cubicBezTo>
                      <a:cubicBezTo>
                        <a:pt x="67120" y="164791"/>
                        <a:pt x="70041" y="154377"/>
                        <a:pt x="68834" y="143899"/>
                      </a:cubicBezTo>
                      <a:cubicBezTo>
                        <a:pt x="67246" y="129611"/>
                        <a:pt x="82106" y="140724"/>
                        <a:pt x="86106" y="138057"/>
                      </a:cubicBezTo>
                      <a:cubicBezTo>
                        <a:pt x="83947" y="127453"/>
                        <a:pt x="81979" y="118181"/>
                        <a:pt x="80328" y="108783"/>
                      </a:cubicBezTo>
                      <a:cubicBezTo>
                        <a:pt x="79311" y="103259"/>
                        <a:pt x="83059" y="102751"/>
                        <a:pt x="87059" y="103640"/>
                      </a:cubicBezTo>
                      <a:cubicBezTo>
                        <a:pt x="100774" y="106752"/>
                        <a:pt x="109347" y="105799"/>
                        <a:pt x="110490" y="87447"/>
                      </a:cubicBezTo>
                      <a:cubicBezTo>
                        <a:pt x="111189" y="75256"/>
                        <a:pt x="124841" y="82241"/>
                        <a:pt x="132779" y="80653"/>
                      </a:cubicBezTo>
                      <a:cubicBezTo>
                        <a:pt x="136589" y="75954"/>
                        <a:pt x="140462" y="71319"/>
                        <a:pt x="144335" y="66619"/>
                      </a:cubicBezTo>
                      <a:cubicBezTo>
                        <a:pt x="144907" y="60650"/>
                        <a:pt x="148463" y="56523"/>
                        <a:pt x="152845" y="52904"/>
                      </a:cubicBezTo>
                      <a:close/>
                    </a:path>
                  </a:pathLst>
                </a:custGeom>
                <a:solidFill>
                  <a:srgbClr val="B4CF77"/>
                </a:solidFill>
                <a:ln w="6350"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xmlns="" id="{E58C9161-2338-3D7F-ACBA-9A5471AEA2D8}"/>
                    </a:ext>
                  </a:extLst>
                </p:cNvPr>
                <p:cNvSpPr/>
                <p:nvPr/>
              </p:nvSpPr>
              <p:spPr>
                <a:xfrm>
                  <a:off x="8201054" y="6623244"/>
                  <a:ext cx="54834" cy="56789"/>
                </a:xfrm>
                <a:custGeom>
                  <a:avLst/>
                  <a:gdLst>
                    <a:gd name="connsiteX0" fmla="*/ 1494 w 54834"/>
                    <a:gd name="connsiteY0" fmla="*/ 53145 h 56789"/>
                    <a:gd name="connsiteX1" fmla="*/ 29371 w 54834"/>
                    <a:gd name="connsiteY1" fmla="*/ 39049 h 56789"/>
                    <a:gd name="connsiteX2" fmla="*/ 46072 w 54834"/>
                    <a:gd name="connsiteY2" fmla="*/ 48636 h 56789"/>
                    <a:gd name="connsiteX3" fmla="*/ 47786 w 54834"/>
                    <a:gd name="connsiteY3" fmla="*/ 29333 h 56789"/>
                    <a:gd name="connsiteX4" fmla="*/ 54835 w 54834"/>
                    <a:gd name="connsiteY4" fmla="*/ 2917 h 56789"/>
                    <a:gd name="connsiteX5" fmla="*/ 20100 w 54834"/>
                    <a:gd name="connsiteY5" fmla="*/ 22919 h 56789"/>
                    <a:gd name="connsiteX6" fmla="*/ 1494 w 54834"/>
                    <a:gd name="connsiteY6" fmla="*/ 53145 h 5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34" h="56789">
                      <a:moveTo>
                        <a:pt x="1494" y="53145"/>
                      </a:moveTo>
                      <a:cubicBezTo>
                        <a:pt x="19211" y="59368"/>
                        <a:pt x="19211" y="59368"/>
                        <a:pt x="29371" y="39049"/>
                      </a:cubicBezTo>
                      <a:cubicBezTo>
                        <a:pt x="34959" y="42224"/>
                        <a:pt x="40547" y="45399"/>
                        <a:pt x="46072" y="48636"/>
                      </a:cubicBezTo>
                      <a:cubicBezTo>
                        <a:pt x="45817" y="42160"/>
                        <a:pt x="51914" y="36318"/>
                        <a:pt x="47786" y="29333"/>
                      </a:cubicBezTo>
                      <a:cubicBezTo>
                        <a:pt x="41690" y="19237"/>
                        <a:pt x="44611" y="10283"/>
                        <a:pt x="54835" y="2917"/>
                      </a:cubicBezTo>
                      <a:cubicBezTo>
                        <a:pt x="31086" y="-7751"/>
                        <a:pt x="27847" y="13585"/>
                        <a:pt x="20100" y="22919"/>
                      </a:cubicBezTo>
                      <a:cubicBezTo>
                        <a:pt x="12861" y="31619"/>
                        <a:pt x="-5300" y="35429"/>
                        <a:pt x="1494" y="53145"/>
                      </a:cubicBezTo>
                      <a:close/>
                    </a:path>
                  </a:pathLst>
                </a:custGeom>
                <a:solidFill>
                  <a:srgbClr val="B8D17D"/>
                </a:solidFill>
                <a:ln w="6350"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xmlns="" id="{1D1C164A-2C17-DBB5-C227-CA1B812709FC}"/>
                    </a:ext>
                  </a:extLst>
                </p:cNvPr>
                <p:cNvSpPr/>
                <p:nvPr/>
              </p:nvSpPr>
              <p:spPr>
                <a:xfrm>
                  <a:off x="8231367" y="6585074"/>
                  <a:ext cx="32803" cy="31665"/>
                </a:xfrm>
                <a:custGeom>
                  <a:avLst/>
                  <a:gdLst>
                    <a:gd name="connsiteX0" fmla="*/ 18680 w 32803"/>
                    <a:gd name="connsiteY0" fmla="*/ 31626 h 31665"/>
                    <a:gd name="connsiteX1" fmla="*/ 32714 w 32803"/>
                    <a:gd name="connsiteY1" fmla="*/ 19180 h 31665"/>
                    <a:gd name="connsiteX2" fmla="*/ 22617 w 32803"/>
                    <a:gd name="connsiteY2" fmla="*/ 10607 h 31665"/>
                    <a:gd name="connsiteX3" fmla="*/ 18426 w 32803"/>
                    <a:gd name="connsiteY3" fmla="*/ 9528 h 31665"/>
                    <a:gd name="connsiteX4" fmla="*/ 3122 w 32803"/>
                    <a:gd name="connsiteY4" fmla="*/ 4131 h 31665"/>
                    <a:gd name="connsiteX5" fmla="*/ 12076 w 32803"/>
                    <a:gd name="connsiteY5" fmla="*/ 18672 h 31665"/>
                    <a:gd name="connsiteX6" fmla="*/ 18680 w 32803"/>
                    <a:gd name="connsiteY6" fmla="*/ 31626 h 3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03" h="31665">
                      <a:moveTo>
                        <a:pt x="18680" y="31626"/>
                      </a:moveTo>
                      <a:cubicBezTo>
                        <a:pt x="24331" y="28578"/>
                        <a:pt x="31761" y="27181"/>
                        <a:pt x="32714" y="19180"/>
                      </a:cubicBezTo>
                      <a:cubicBezTo>
                        <a:pt x="33602" y="11814"/>
                        <a:pt x="27760" y="11432"/>
                        <a:pt x="22617" y="10607"/>
                      </a:cubicBezTo>
                      <a:cubicBezTo>
                        <a:pt x="21220" y="10417"/>
                        <a:pt x="19759" y="9337"/>
                        <a:pt x="18426" y="9528"/>
                      </a:cubicBezTo>
                      <a:cubicBezTo>
                        <a:pt x="12139" y="10353"/>
                        <a:pt x="11568" y="-7935"/>
                        <a:pt x="3122" y="4131"/>
                      </a:cubicBezTo>
                      <a:cubicBezTo>
                        <a:pt x="-2085" y="11560"/>
                        <a:pt x="-1831" y="19434"/>
                        <a:pt x="12076" y="18672"/>
                      </a:cubicBezTo>
                      <a:cubicBezTo>
                        <a:pt x="19188" y="18291"/>
                        <a:pt x="5726" y="32515"/>
                        <a:pt x="18680" y="31626"/>
                      </a:cubicBezTo>
                      <a:close/>
                    </a:path>
                  </a:pathLst>
                </a:custGeom>
                <a:solidFill>
                  <a:srgbClr val="B8D17D"/>
                </a:solidFill>
                <a:ln w="6350"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xmlns="" id="{395957C2-3764-BE05-171B-4965B516B38B}"/>
                    </a:ext>
                  </a:extLst>
                </p:cNvPr>
                <p:cNvSpPr/>
                <p:nvPr/>
              </p:nvSpPr>
              <p:spPr>
                <a:xfrm>
                  <a:off x="7780216" y="6864907"/>
                  <a:ext cx="87794" cy="52702"/>
                </a:xfrm>
                <a:custGeom>
                  <a:avLst/>
                  <a:gdLst>
                    <a:gd name="connsiteX0" fmla="*/ 29585 w 87794"/>
                    <a:gd name="connsiteY0" fmla="*/ 12397 h 52702"/>
                    <a:gd name="connsiteX1" fmla="*/ 14916 w 87794"/>
                    <a:gd name="connsiteY1" fmla="*/ 21795 h 52702"/>
                    <a:gd name="connsiteX2" fmla="*/ 375 w 87794"/>
                    <a:gd name="connsiteY2" fmla="*/ 42623 h 52702"/>
                    <a:gd name="connsiteX3" fmla="*/ 23742 w 87794"/>
                    <a:gd name="connsiteY3" fmla="*/ 48148 h 52702"/>
                    <a:gd name="connsiteX4" fmla="*/ 69780 w 87794"/>
                    <a:gd name="connsiteY4" fmla="*/ 52021 h 52702"/>
                    <a:gd name="connsiteX5" fmla="*/ 69716 w 87794"/>
                    <a:gd name="connsiteY5" fmla="*/ 48020 h 52702"/>
                    <a:gd name="connsiteX6" fmla="*/ 65906 w 87794"/>
                    <a:gd name="connsiteY6" fmla="*/ 46115 h 52702"/>
                    <a:gd name="connsiteX7" fmla="*/ 58033 w 87794"/>
                    <a:gd name="connsiteY7" fmla="*/ 45735 h 52702"/>
                    <a:gd name="connsiteX8" fmla="*/ 63938 w 87794"/>
                    <a:gd name="connsiteY8" fmla="*/ 45735 h 52702"/>
                    <a:gd name="connsiteX9" fmla="*/ 69716 w 87794"/>
                    <a:gd name="connsiteY9" fmla="*/ 48020 h 52702"/>
                    <a:gd name="connsiteX10" fmla="*/ 83115 w 87794"/>
                    <a:gd name="connsiteY10" fmla="*/ 48020 h 52702"/>
                    <a:gd name="connsiteX11" fmla="*/ 83052 w 87794"/>
                    <a:gd name="connsiteY11" fmla="*/ 43575 h 52702"/>
                    <a:gd name="connsiteX12" fmla="*/ 83877 w 87794"/>
                    <a:gd name="connsiteY12" fmla="*/ 31193 h 52702"/>
                    <a:gd name="connsiteX13" fmla="*/ 82798 w 87794"/>
                    <a:gd name="connsiteY13" fmla="*/ 6999 h 52702"/>
                    <a:gd name="connsiteX14" fmla="*/ 54223 w 87794"/>
                    <a:gd name="connsiteY14" fmla="*/ 1285 h 52702"/>
                    <a:gd name="connsiteX15" fmla="*/ 29585 w 87794"/>
                    <a:gd name="connsiteY15" fmla="*/ 12397 h 5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794" h="52702">
                      <a:moveTo>
                        <a:pt x="29585" y="12397"/>
                      </a:moveTo>
                      <a:cubicBezTo>
                        <a:pt x="24631" y="15445"/>
                        <a:pt x="18409" y="17477"/>
                        <a:pt x="14916" y="21795"/>
                      </a:cubicBezTo>
                      <a:cubicBezTo>
                        <a:pt x="9391" y="28399"/>
                        <a:pt x="-2229" y="33986"/>
                        <a:pt x="375" y="42623"/>
                      </a:cubicBezTo>
                      <a:cubicBezTo>
                        <a:pt x="3423" y="52910"/>
                        <a:pt x="15741" y="46115"/>
                        <a:pt x="23742" y="48148"/>
                      </a:cubicBezTo>
                      <a:cubicBezTo>
                        <a:pt x="38855" y="51957"/>
                        <a:pt x="54159" y="53799"/>
                        <a:pt x="69780" y="52021"/>
                      </a:cubicBezTo>
                      <a:cubicBezTo>
                        <a:pt x="69780" y="50687"/>
                        <a:pt x="69716" y="49354"/>
                        <a:pt x="69716" y="48020"/>
                      </a:cubicBezTo>
                      <a:cubicBezTo>
                        <a:pt x="68637" y="47004"/>
                        <a:pt x="67367" y="46369"/>
                        <a:pt x="65906" y="46115"/>
                      </a:cubicBezTo>
                      <a:cubicBezTo>
                        <a:pt x="63303" y="45735"/>
                        <a:pt x="60700" y="45924"/>
                        <a:pt x="58033" y="45735"/>
                      </a:cubicBezTo>
                      <a:cubicBezTo>
                        <a:pt x="60001" y="45735"/>
                        <a:pt x="61969" y="45671"/>
                        <a:pt x="63938" y="45735"/>
                      </a:cubicBezTo>
                      <a:cubicBezTo>
                        <a:pt x="66097" y="45798"/>
                        <a:pt x="68129" y="46306"/>
                        <a:pt x="69716" y="48020"/>
                      </a:cubicBezTo>
                      <a:cubicBezTo>
                        <a:pt x="74225" y="48020"/>
                        <a:pt x="78670" y="48020"/>
                        <a:pt x="83115" y="48020"/>
                      </a:cubicBezTo>
                      <a:cubicBezTo>
                        <a:pt x="83115" y="46496"/>
                        <a:pt x="83115" y="45036"/>
                        <a:pt x="83052" y="43575"/>
                      </a:cubicBezTo>
                      <a:cubicBezTo>
                        <a:pt x="80639" y="39257"/>
                        <a:pt x="81718" y="35320"/>
                        <a:pt x="83877" y="31193"/>
                      </a:cubicBezTo>
                      <a:cubicBezTo>
                        <a:pt x="88386" y="23001"/>
                        <a:pt x="90164" y="13985"/>
                        <a:pt x="82798" y="6999"/>
                      </a:cubicBezTo>
                      <a:cubicBezTo>
                        <a:pt x="74924" y="-494"/>
                        <a:pt x="65081" y="-1192"/>
                        <a:pt x="54223" y="1285"/>
                      </a:cubicBezTo>
                      <a:cubicBezTo>
                        <a:pt x="45015" y="3380"/>
                        <a:pt x="40506" y="15000"/>
                        <a:pt x="29585" y="12397"/>
                      </a:cubicBezTo>
                      <a:close/>
                    </a:path>
                  </a:pathLst>
                </a:custGeom>
                <a:solidFill>
                  <a:srgbClr val="A9C861"/>
                </a:solidFill>
                <a:ln w="6350"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xmlns="" id="{59E5134A-4496-1351-56CE-5BF2F23DD6A5}"/>
                    </a:ext>
                  </a:extLst>
                </p:cNvPr>
                <p:cNvSpPr/>
                <p:nvPr/>
              </p:nvSpPr>
              <p:spPr>
                <a:xfrm>
                  <a:off x="7809801" y="6814819"/>
                  <a:ext cx="77565" cy="93662"/>
                </a:xfrm>
                <a:custGeom>
                  <a:avLst/>
                  <a:gdLst>
                    <a:gd name="connsiteX0" fmla="*/ 0 w 77565"/>
                    <a:gd name="connsiteY0" fmla="*/ 62485 h 93662"/>
                    <a:gd name="connsiteX1" fmla="*/ 23940 w 77565"/>
                    <a:gd name="connsiteY1" fmla="*/ 56960 h 93662"/>
                    <a:gd name="connsiteX2" fmla="*/ 50038 w 77565"/>
                    <a:gd name="connsiteY2" fmla="*/ 60579 h 93662"/>
                    <a:gd name="connsiteX3" fmla="*/ 45276 w 77565"/>
                    <a:gd name="connsiteY3" fmla="*/ 81788 h 93662"/>
                    <a:gd name="connsiteX4" fmla="*/ 53467 w 77565"/>
                    <a:gd name="connsiteY4" fmla="*/ 93663 h 93662"/>
                    <a:gd name="connsiteX5" fmla="*/ 63564 w 77565"/>
                    <a:gd name="connsiteY5" fmla="*/ 55118 h 93662"/>
                    <a:gd name="connsiteX6" fmla="*/ 61087 w 77565"/>
                    <a:gd name="connsiteY6" fmla="*/ 42863 h 93662"/>
                    <a:gd name="connsiteX7" fmla="*/ 71628 w 77565"/>
                    <a:gd name="connsiteY7" fmla="*/ 8763 h 93662"/>
                    <a:gd name="connsiteX8" fmla="*/ 71438 w 77565"/>
                    <a:gd name="connsiteY8" fmla="*/ 0 h 93662"/>
                    <a:gd name="connsiteX9" fmla="*/ 0 w 77565"/>
                    <a:gd name="connsiteY9" fmla="*/ 62485 h 9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65" h="93662">
                      <a:moveTo>
                        <a:pt x="0" y="62485"/>
                      </a:moveTo>
                      <a:cubicBezTo>
                        <a:pt x="10605" y="74359"/>
                        <a:pt x="17463" y="59690"/>
                        <a:pt x="23940" y="56960"/>
                      </a:cubicBezTo>
                      <a:cubicBezTo>
                        <a:pt x="34989" y="52324"/>
                        <a:pt x="44005" y="54928"/>
                        <a:pt x="50038" y="60579"/>
                      </a:cubicBezTo>
                      <a:cubicBezTo>
                        <a:pt x="56896" y="66993"/>
                        <a:pt x="54102" y="74295"/>
                        <a:pt x="45276" y="81788"/>
                      </a:cubicBezTo>
                      <a:cubicBezTo>
                        <a:pt x="36068" y="89536"/>
                        <a:pt x="50673" y="89409"/>
                        <a:pt x="53467" y="93663"/>
                      </a:cubicBezTo>
                      <a:cubicBezTo>
                        <a:pt x="70993" y="84519"/>
                        <a:pt x="69914" y="70168"/>
                        <a:pt x="63564" y="55118"/>
                      </a:cubicBezTo>
                      <a:cubicBezTo>
                        <a:pt x="61722" y="50736"/>
                        <a:pt x="55118" y="44006"/>
                        <a:pt x="61087" y="42863"/>
                      </a:cubicBezTo>
                      <a:cubicBezTo>
                        <a:pt x="88329" y="37783"/>
                        <a:pt x="74168" y="21972"/>
                        <a:pt x="71628" y="8763"/>
                      </a:cubicBezTo>
                      <a:cubicBezTo>
                        <a:pt x="71056" y="5969"/>
                        <a:pt x="71438" y="2922"/>
                        <a:pt x="71438" y="0"/>
                      </a:cubicBezTo>
                      <a:cubicBezTo>
                        <a:pt x="43688" y="16320"/>
                        <a:pt x="23622" y="41466"/>
                        <a:pt x="0" y="62485"/>
                      </a:cubicBezTo>
                      <a:close/>
                    </a:path>
                  </a:pathLst>
                </a:custGeom>
                <a:solidFill>
                  <a:srgbClr val="B0CC6E"/>
                </a:solidFill>
                <a:ln w="6350"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xmlns="" id="{BE76C542-CF1A-4F73-AA8D-E6FB50339B61}"/>
                    </a:ext>
                  </a:extLst>
                </p:cNvPr>
                <p:cNvSpPr/>
                <p:nvPr/>
              </p:nvSpPr>
              <p:spPr>
                <a:xfrm>
                  <a:off x="7938063" y="6761140"/>
                  <a:ext cx="143580" cy="45137"/>
                </a:xfrm>
                <a:custGeom>
                  <a:avLst/>
                  <a:gdLst>
                    <a:gd name="connsiteX0" fmla="*/ 125929 w 143580"/>
                    <a:gd name="connsiteY0" fmla="*/ 31327 h 45137"/>
                    <a:gd name="connsiteX1" fmla="*/ 23756 w 143580"/>
                    <a:gd name="connsiteY1" fmla="*/ 4022 h 45137"/>
                    <a:gd name="connsiteX2" fmla="*/ 1531 w 143580"/>
                    <a:gd name="connsiteY2" fmla="*/ 3895 h 45137"/>
                    <a:gd name="connsiteX3" fmla="*/ 1087 w 143580"/>
                    <a:gd name="connsiteY3" fmla="*/ 22374 h 45137"/>
                    <a:gd name="connsiteX4" fmla="*/ 85161 w 143580"/>
                    <a:gd name="connsiteY4" fmla="*/ 40217 h 45137"/>
                    <a:gd name="connsiteX5" fmla="*/ 95004 w 143580"/>
                    <a:gd name="connsiteY5" fmla="*/ 44217 h 45137"/>
                    <a:gd name="connsiteX6" fmla="*/ 143581 w 143580"/>
                    <a:gd name="connsiteY6" fmla="*/ 38058 h 45137"/>
                    <a:gd name="connsiteX7" fmla="*/ 125929 w 143580"/>
                    <a:gd name="connsiteY7" fmla="*/ 31327 h 4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80" h="45137">
                      <a:moveTo>
                        <a:pt x="125929" y="31327"/>
                      </a:moveTo>
                      <a:cubicBezTo>
                        <a:pt x="91638" y="23136"/>
                        <a:pt x="56713" y="17293"/>
                        <a:pt x="23756" y="4022"/>
                      </a:cubicBezTo>
                      <a:cubicBezTo>
                        <a:pt x="16391" y="-2772"/>
                        <a:pt x="8961" y="339"/>
                        <a:pt x="1531" y="3895"/>
                      </a:cubicBezTo>
                      <a:cubicBezTo>
                        <a:pt x="-7612" y="9864"/>
                        <a:pt x="28329" y="16913"/>
                        <a:pt x="1087" y="22374"/>
                      </a:cubicBezTo>
                      <a:cubicBezTo>
                        <a:pt x="29155" y="28279"/>
                        <a:pt x="57158" y="34121"/>
                        <a:pt x="85161" y="40217"/>
                      </a:cubicBezTo>
                      <a:cubicBezTo>
                        <a:pt x="88590" y="40915"/>
                        <a:pt x="91702" y="42884"/>
                        <a:pt x="95004" y="44217"/>
                      </a:cubicBezTo>
                      <a:cubicBezTo>
                        <a:pt x="110815" y="42122"/>
                        <a:pt x="128214" y="50695"/>
                        <a:pt x="143581" y="38058"/>
                      </a:cubicBezTo>
                      <a:cubicBezTo>
                        <a:pt x="138247" y="31581"/>
                        <a:pt x="129421" y="38693"/>
                        <a:pt x="125929" y="31327"/>
                      </a:cubicBezTo>
                      <a:close/>
                    </a:path>
                  </a:pathLst>
                </a:custGeom>
                <a:solidFill>
                  <a:srgbClr val="83A722"/>
                </a:solidFill>
                <a:ln w="6350"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xmlns="" id="{3506DAB6-36A1-91ED-E901-1EF59BFEF84A}"/>
                    </a:ext>
                  </a:extLst>
                </p:cNvPr>
                <p:cNvSpPr/>
                <p:nvPr/>
              </p:nvSpPr>
              <p:spPr>
                <a:xfrm>
                  <a:off x="7912671" y="6778299"/>
                  <a:ext cx="26479" cy="5977"/>
                </a:xfrm>
                <a:custGeom>
                  <a:avLst/>
                  <a:gdLst>
                    <a:gd name="connsiteX0" fmla="*/ 26480 w 26479"/>
                    <a:gd name="connsiteY0" fmla="*/ 5215 h 5977"/>
                    <a:gd name="connsiteX1" fmla="*/ 0 w 26479"/>
                    <a:gd name="connsiteY1" fmla="*/ 5977 h 5977"/>
                    <a:gd name="connsiteX2" fmla="*/ 26480 w 26479"/>
                    <a:gd name="connsiteY2" fmla="*/ 5215 h 5977"/>
                  </a:gdLst>
                  <a:ahLst/>
                  <a:cxnLst>
                    <a:cxn ang="0">
                      <a:pos x="connsiteX0" y="connsiteY0"/>
                    </a:cxn>
                    <a:cxn ang="0">
                      <a:pos x="connsiteX1" y="connsiteY1"/>
                    </a:cxn>
                    <a:cxn ang="0">
                      <a:pos x="connsiteX2" y="connsiteY2"/>
                    </a:cxn>
                  </a:cxnLst>
                  <a:rect l="l" t="t" r="r" b="b"/>
                  <a:pathLst>
                    <a:path w="26479" h="5977">
                      <a:moveTo>
                        <a:pt x="26480" y="5215"/>
                      </a:moveTo>
                      <a:cubicBezTo>
                        <a:pt x="17463" y="-1389"/>
                        <a:pt x="8572" y="-2341"/>
                        <a:pt x="0" y="5977"/>
                      </a:cubicBezTo>
                      <a:cubicBezTo>
                        <a:pt x="8827" y="5723"/>
                        <a:pt x="17653" y="5470"/>
                        <a:pt x="26480" y="5215"/>
                      </a:cubicBezTo>
                      <a:close/>
                    </a:path>
                  </a:pathLst>
                </a:custGeom>
                <a:solidFill>
                  <a:srgbClr val="83A722"/>
                </a:solidFill>
                <a:ln w="6350"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xmlns="" id="{98CFA4B2-84D3-FF59-14A9-28A77E56DDAE}"/>
                    </a:ext>
                  </a:extLst>
                </p:cNvPr>
                <p:cNvSpPr/>
                <p:nvPr/>
              </p:nvSpPr>
              <p:spPr>
                <a:xfrm>
                  <a:off x="7886244" y="6894004"/>
                  <a:ext cx="6369" cy="7959"/>
                </a:xfrm>
                <a:custGeom>
                  <a:avLst/>
                  <a:gdLst>
                    <a:gd name="connsiteX0" fmla="*/ 5027 w 6369"/>
                    <a:gd name="connsiteY0" fmla="*/ 7938 h 7959"/>
                    <a:gd name="connsiteX1" fmla="*/ 6234 w 6369"/>
                    <a:gd name="connsiteY1" fmla="*/ 3239 h 7959"/>
                    <a:gd name="connsiteX2" fmla="*/ 1471 w 6369"/>
                    <a:gd name="connsiteY2" fmla="*/ 0 h 7959"/>
                    <a:gd name="connsiteX3" fmla="*/ 11 w 6369"/>
                    <a:gd name="connsiteY3" fmla="*/ 3937 h 7959"/>
                    <a:gd name="connsiteX4" fmla="*/ 5027 w 6369"/>
                    <a:gd name="connsiteY4" fmla="*/ 7938 h 7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9" h="7959">
                      <a:moveTo>
                        <a:pt x="5027" y="7938"/>
                      </a:moveTo>
                      <a:cubicBezTo>
                        <a:pt x="5408" y="6603"/>
                        <a:pt x="6805" y="4445"/>
                        <a:pt x="6234" y="3239"/>
                      </a:cubicBezTo>
                      <a:cubicBezTo>
                        <a:pt x="5472" y="1714"/>
                        <a:pt x="3122" y="1015"/>
                        <a:pt x="1471" y="0"/>
                      </a:cubicBezTo>
                      <a:cubicBezTo>
                        <a:pt x="899" y="1333"/>
                        <a:pt x="-116" y="2667"/>
                        <a:pt x="11" y="3937"/>
                      </a:cubicBezTo>
                      <a:cubicBezTo>
                        <a:pt x="137" y="6223"/>
                        <a:pt x="1217" y="8191"/>
                        <a:pt x="5027" y="7938"/>
                      </a:cubicBezTo>
                      <a:close/>
                    </a:path>
                  </a:pathLst>
                </a:custGeom>
                <a:solidFill>
                  <a:srgbClr val="B0CC6E"/>
                </a:solidFill>
                <a:ln w="6350"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xmlns="" id="{25614B09-42F3-2B7B-9E47-6ED3BF74DF33}"/>
                    </a:ext>
                  </a:extLst>
                </p:cNvPr>
                <p:cNvSpPr/>
                <p:nvPr/>
              </p:nvSpPr>
              <p:spPr>
                <a:xfrm>
                  <a:off x="7843355" y="6563486"/>
                  <a:ext cx="95907" cy="164095"/>
                </a:xfrm>
                <a:custGeom>
                  <a:avLst/>
                  <a:gdLst>
                    <a:gd name="connsiteX0" fmla="*/ 90906 w 95907"/>
                    <a:gd name="connsiteY0" fmla="*/ 72771 h 164095"/>
                    <a:gd name="connsiteX1" fmla="*/ 95669 w 95907"/>
                    <a:gd name="connsiteY1" fmla="*/ 54864 h 164095"/>
                    <a:gd name="connsiteX2" fmla="*/ 75729 w 95907"/>
                    <a:gd name="connsiteY2" fmla="*/ 69342 h 164095"/>
                    <a:gd name="connsiteX3" fmla="*/ 53568 w 95907"/>
                    <a:gd name="connsiteY3" fmla="*/ 77343 h 164095"/>
                    <a:gd name="connsiteX4" fmla="*/ 48933 w 95907"/>
                    <a:gd name="connsiteY4" fmla="*/ 61658 h 164095"/>
                    <a:gd name="connsiteX5" fmla="*/ 43789 w 95907"/>
                    <a:gd name="connsiteY5" fmla="*/ 39497 h 164095"/>
                    <a:gd name="connsiteX6" fmla="*/ 48044 w 95907"/>
                    <a:gd name="connsiteY6" fmla="*/ 14224 h 164095"/>
                    <a:gd name="connsiteX7" fmla="*/ 32994 w 95907"/>
                    <a:gd name="connsiteY7" fmla="*/ 0 h 164095"/>
                    <a:gd name="connsiteX8" fmla="*/ 16230 w 95907"/>
                    <a:gd name="connsiteY8" fmla="*/ 6604 h 164095"/>
                    <a:gd name="connsiteX9" fmla="*/ 6007 w 95907"/>
                    <a:gd name="connsiteY9" fmla="*/ 18224 h 164095"/>
                    <a:gd name="connsiteX10" fmla="*/ 36423 w 95907"/>
                    <a:gd name="connsiteY10" fmla="*/ 51753 h 164095"/>
                    <a:gd name="connsiteX11" fmla="*/ 6578 w 95907"/>
                    <a:gd name="connsiteY11" fmla="*/ 90551 h 164095"/>
                    <a:gd name="connsiteX12" fmla="*/ 6451 w 95907"/>
                    <a:gd name="connsiteY12" fmla="*/ 103315 h 164095"/>
                    <a:gd name="connsiteX13" fmla="*/ 8229 w 95907"/>
                    <a:gd name="connsiteY13" fmla="*/ 121285 h 164095"/>
                    <a:gd name="connsiteX14" fmla="*/ 40042 w 95907"/>
                    <a:gd name="connsiteY14" fmla="*/ 157480 h 164095"/>
                    <a:gd name="connsiteX15" fmla="*/ 54965 w 95907"/>
                    <a:gd name="connsiteY15" fmla="*/ 156718 h 164095"/>
                    <a:gd name="connsiteX16" fmla="*/ 81635 w 95907"/>
                    <a:gd name="connsiteY16" fmla="*/ 87185 h 164095"/>
                    <a:gd name="connsiteX17" fmla="*/ 90906 w 95907"/>
                    <a:gd name="connsiteY17" fmla="*/ 72771 h 16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907" h="164095">
                      <a:moveTo>
                        <a:pt x="90906" y="72771"/>
                      </a:moveTo>
                      <a:cubicBezTo>
                        <a:pt x="94335" y="67310"/>
                        <a:pt x="96685" y="61532"/>
                        <a:pt x="95669" y="54864"/>
                      </a:cubicBezTo>
                      <a:cubicBezTo>
                        <a:pt x="84112" y="52832"/>
                        <a:pt x="80492" y="62357"/>
                        <a:pt x="75729" y="69342"/>
                      </a:cubicBezTo>
                      <a:cubicBezTo>
                        <a:pt x="69951" y="77660"/>
                        <a:pt x="67221" y="82169"/>
                        <a:pt x="53568" y="77343"/>
                      </a:cubicBezTo>
                      <a:cubicBezTo>
                        <a:pt x="38138" y="71882"/>
                        <a:pt x="48107" y="68326"/>
                        <a:pt x="48933" y="61658"/>
                      </a:cubicBezTo>
                      <a:cubicBezTo>
                        <a:pt x="49758" y="54419"/>
                        <a:pt x="48361" y="44514"/>
                        <a:pt x="43789" y="39497"/>
                      </a:cubicBezTo>
                      <a:cubicBezTo>
                        <a:pt x="33375" y="27940"/>
                        <a:pt x="39598" y="21272"/>
                        <a:pt x="48044" y="14224"/>
                      </a:cubicBezTo>
                      <a:cubicBezTo>
                        <a:pt x="45948" y="5842"/>
                        <a:pt x="26644" y="16573"/>
                        <a:pt x="32994" y="0"/>
                      </a:cubicBezTo>
                      <a:cubicBezTo>
                        <a:pt x="27406" y="2159"/>
                        <a:pt x="21818" y="4382"/>
                        <a:pt x="16230" y="6604"/>
                      </a:cubicBezTo>
                      <a:cubicBezTo>
                        <a:pt x="12801" y="10478"/>
                        <a:pt x="9436" y="14351"/>
                        <a:pt x="6007" y="18224"/>
                      </a:cubicBezTo>
                      <a:cubicBezTo>
                        <a:pt x="9372" y="34099"/>
                        <a:pt x="23723" y="40322"/>
                        <a:pt x="36423" y="51753"/>
                      </a:cubicBezTo>
                      <a:cubicBezTo>
                        <a:pt x="14833" y="56706"/>
                        <a:pt x="5054" y="69786"/>
                        <a:pt x="6578" y="90551"/>
                      </a:cubicBezTo>
                      <a:cubicBezTo>
                        <a:pt x="11467" y="94806"/>
                        <a:pt x="15277" y="97917"/>
                        <a:pt x="6451" y="103315"/>
                      </a:cubicBezTo>
                      <a:cubicBezTo>
                        <a:pt x="-2756" y="108966"/>
                        <a:pt x="-2058" y="114998"/>
                        <a:pt x="8229" y="121285"/>
                      </a:cubicBezTo>
                      <a:cubicBezTo>
                        <a:pt x="22136" y="129794"/>
                        <a:pt x="39471" y="134747"/>
                        <a:pt x="40042" y="157480"/>
                      </a:cubicBezTo>
                      <a:cubicBezTo>
                        <a:pt x="40297" y="167449"/>
                        <a:pt x="53568" y="165291"/>
                        <a:pt x="54965" y="156718"/>
                      </a:cubicBezTo>
                      <a:cubicBezTo>
                        <a:pt x="59092" y="131572"/>
                        <a:pt x="89826" y="117031"/>
                        <a:pt x="81635" y="87185"/>
                      </a:cubicBezTo>
                      <a:cubicBezTo>
                        <a:pt x="79984" y="81217"/>
                        <a:pt x="88938" y="78422"/>
                        <a:pt x="90906" y="72771"/>
                      </a:cubicBezTo>
                      <a:close/>
                    </a:path>
                  </a:pathLst>
                </a:custGeom>
                <a:solidFill>
                  <a:srgbClr val="B6D079"/>
                </a:solidFill>
                <a:ln w="6350"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xmlns="" id="{65040BEB-82BB-BFBF-65AD-89F20D621C9B}"/>
                    </a:ext>
                  </a:extLst>
                </p:cNvPr>
                <p:cNvSpPr/>
                <p:nvPr/>
              </p:nvSpPr>
              <p:spPr>
                <a:xfrm>
                  <a:off x="7961756" y="6489827"/>
                  <a:ext cx="77661" cy="46672"/>
                </a:xfrm>
                <a:custGeom>
                  <a:avLst/>
                  <a:gdLst>
                    <a:gd name="connsiteX0" fmla="*/ 35433 w 77661"/>
                    <a:gd name="connsiteY0" fmla="*/ 3746 h 46672"/>
                    <a:gd name="connsiteX1" fmla="*/ 14225 w 77661"/>
                    <a:gd name="connsiteY1" fmla="*/ 13017 h 46672"/>
                    <a:gd name="connsiteX2" fmla="*/ 28067 w 77661"/>
                    <a:gd name="connsiteY2" fmla="*/ 26860 h 46672"/>
                    <a:gd name="connsiteX3" fmla="*/ 0 w 77661"/>
                    <a:gd name="connsiteY3" fmla="*/ 46672 h 46672"/>
                    <a:gd name="connsiteX4" fmla="*/ 34862 w 77661"/>
                    <a:gd name="connsiteY4" fmla="*/ 31179 h 46672"/>
                    <a:gd name="connsiteX5" fmla="*/ 44387 w 77661"/>
                    <a:gd name="connsiteY5" fmla="*/ 30353 h 46672"/>
                    <a:gd name="connsiteX6" fmla="*/ 77661 w 77661"/>
                    <a:gd name="connsiteY6" fmla="*/ 0 h 46672"/>
                    <a:gd name="connsiteX7" fmla="*/ 44387 w 77661"/>
                    <a:gd name="connsiteY7" fmla="*/ 11620 h 46672"/>
                    <a:gd name="connsiteX8" fmla="*/ 35433 w 77661"/>
                    <a:gd name="connsiteY8" fmla="*/ 3746 h 4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61" h="46672">
                      <a:moveTo>
                        <a:pt x="35433" y="3746"/>
                      </a:moveTo>
                      <a:cubicBezTo>
                        <a:pt x="27940" y="5905"/>
                        <a:pt x="19622" y="6096"/>
                        <a:pt x="14225" y="13017"/>
                      </a:cubicBezTo>
                      <a:cubicBezTo>
                        <a:pt x="18733" y="17526"/>
                        <a:pt x="23241" y="22034"/>
                        <a:pt x="28067" y="26860"/>
                      </a:cubicBezTo>
                      <a:cubicBezTo>
                        <a:pt x="20575" y="36322"/>
                        <a:pt x="2223" y="30226"/>
                        <a:pt x="0" y="46672"/>
                      </a:cubicBezTo>
                      <a:cubicBezTo>
                        <a:pt x="19622" y="46228"/>
                        <a:pt x="19812" y="46355"/>
                        <a:pt x="34862" y="31179"/>
                      </a:cubicBezTo>
                      <a:cubicBezTo>
                        <a:pt x="38481" y="27559"/>
                        <a:pt x="41149" y="29337"/>
                        <a:pt x="44387" y="30353"/>
                      </a:cubicBezTo>
                      <a:cubicBezTo>
                        <a:pt x="55944" y="21780"/>
                        <a:pt x="74930" y="21907"/>
                        <a:pt x="77661" y="0"/>
                      </a:cubicBezTo>
                      <a:cubicBezTo>
                        <a:pt x="65787" y="4254"/>
                        <a:pt x="55245" y="8445"/>
                        <a:pt x="44387" y="11620"/>
                      </a:cubicBezTo>
                      <a:cubicBezTo>
                        <a:pt x="38736" y="13271"/>
                        <a:pt x="31242" y="14478"/>
                        <a:pt x="35433" y="3746"/>
                      </a:cubicBezTo>
                      <a:close/>
                    </a:path>
                  </a:pathLst>
                </a:custGeom>
                <a:solidFill>
                  <a:srgbClr val="B8D27D"/>
                </a:solidFill>
                <a:ln w="6350"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xmlns="" id="{BD347594-C7AC-1B38-5173-2F45CD49F19C}"/>
                    </a:ext>
                  </a:extLst>
                </p:cNvPr>
                <p:cNvSpPr/>
                <p:nvPr/>
              </p:nvSpPr>
              <p:spPr>
                <a:xfrm>
                  <a:off x="8082026" y="6452044"/>
                  <a:ext cx="47038" cy="22553"/>
                </a:xfrm>
                <a:custGeom>
                  <a:avLst/>
                  <a:gdLst>
                    <a:gd name="connsiteX0" fmla="*/ 30670 w 47038"/>
                    <a:gd name="connsiteY0" fmla="*/ 0 h 22553"/>
                    <a:gd name="connsiteX1" fmla="*/ 5080 w 47038"/>
                    <a:gd name="connsiteY1" fmla="*/ 6477 h 22553"/>
                    <a:gd name="connsiteX2" fmla="*/ 0 w 47038"/>
                    <a:gd name="connsiteY2" fmla="*/ 10096 h 22553"/>
                    <a:gd name="connsiteX3" fmla="*/ 21336 w 47038"/>
                    <a:gd name="connsiteY3" fmla="*/ 19939 h 22553"/>
                    <a:gd name="connsiteX4" fmla="*/ 26670 w 47038"/>
                    <a:gd name="connsiteY4" fmla="*/ 16510 h 22553"/>
                    <a:gd name="connsiteX5" fmla="*/ 46736 w 47038"/>
                    <a:gd name="connsiteY5" fmla="*/ 13398 h 22553"/>
                    <a:gd name="connsiteX6" fmla="*/ 30670 w 47038"/>
                    <a:gd name="connsiteY6" fmla="*/ 0 h 2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38" h="22553">
                      <a:moveTo>
                        <a:pt x="30670" y="0"/>
                      </a:moveTo>
                      <a:cubicBezTo>
                        <a:pt x="22161" y="2159"/>
                        <a:pt x="13653" y="4318"/>
                        <a:pt x="5080" y="6477"/>
                      </a:cubicBezTo>
                      <a:cubicBezTo>
                        <a:pt x="3429" y="7684"/>
                        <a:pt x="1715" y="8890"/>
                        <a:pt x="0" y="10096"/>
                      </a:cubicBezTo>
                      <a:cubicBezTo>
                        <a:pt x="3429" y="21399"/>
                        <a:pt x="10096" y="25845"/>
                        <a:pt x="21336" y="19939"/>
                      </a:cubicBezTo>
                      <a:cubicBezTo>
                        <a:pt x="23241" y="18986"/>
                        <a:pt x="24892" y="16510"/>
                        <a:pt x="26670" y="16510"/>
                      </a:cubicBezTo>
                      <a:cubicBezTo>
                        <a:pt x="33655" y="16510"/>
                        <a:pt x="43117" y="29718"/>
                        <a:pt x="46736" y="13398"/>
                      </a:cubicBezTo>
                      <a:cubicBezTo>
                        <a:pt x="49530" y="698"/>
                        <a:pt x="32068" y="9398"/>
                        <a:pt x="30670" y="0"/>
                      </a:cubicBezTo>
                      <a:close/>
                    </a:path>
                  </a:pathLst>
                </a:custGeom>
                <a:solidFill>
                  <a:srgbClr val="AECA6A"/>
                </a:solidFill>
                <a:ln w="6350"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xmlns="" id="{351143B0-BFE1-9231-04EE-F586D57AA82F}"/>
                    </a:ext>
                  </a:extLst>
                </p:cNvPr>
                <p:cNvSpPr/>
                <p:nvPr/>
              </p:nvSpPr>
              <p:spPr>
                <a:xfrm>
                  <a:off x="7935464" y="6530777"/>
                  <a:ext cx="12073" cy="12945"/>
                </a:xfrm>
                <a:custGeom>
                  <a:avLst/>
                  <a:gdLst>
                    <a:gd name="connsiteX0" fmla="*/ 4 w 12073"/>
                    <a:gd name="connsiteY0" fmla="*/ 4389 h 12945"/>
                    <a:gd name="connsiteX1" fmla="*/ 6291 w 12073"/>
                    <a:gd name="connsiteY1" fmla="*/ 12390 h 12945"/>
                    <a:gd name="connsiteX2" fmla="*/ 12069 w 12073"/>
                    <a:gd name="connsiteY2" fmla="*/ 8833 h 12945"/>
                    <a:gd name="connsiteX3" fmla="*/ 6100 w 12073"/>
                    <a:gd name="connsiteY3" fmla="*/ 388 h 12945"/>
                    <a:gd name="connsiteX4" fmla="*/ 4 w 12073"/>
                    <a:gd name="connsiteY4" fmla="*/ 4389 h 12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 h="12945">
                      <a:moveTo>
                        <a:pt x="4" y="4389"/>
                      </a:moveTo>
                      <a:cubicBezTo>
                        <a:pt x="-123" y="8833"/>
                        <a:pt x="2607" y="11056"/>
                        <a:pt x="6291" y="12390"/>
                      </a:cubicBezTo>
                      <a:cubicBezTo>
                        <a:pt x="9529" y="13596"/>
                        <a:pt x="12196" y="13025"/>
                        <a:pt x="12069" y="8833"/>
                      </a:cubicBezTo>
                      <a:cubicBezTo>
                        <a:pt x="11942" y="4833"/>
                        <a:pt x="9973" y="1594"/>
                        <a:pt x="6100" y="388"/>
                      </a:cubicBezTo>
                      <a:cubicBezTo>
                        <a:pt x="2798" y="-755"/>
                        <a:pt x="448" y="642"/>
                        <a:pt x="4" y="4389"/>
                      </a:cubicBezTo>
                      <a:close/>
                    </a:path>
                  </a:pathLst>
                </a:custGeom>
                <a:solidFill>
                  <a:srgbClr val="B8D27D"/>
                </a:solidFill>
                <a:ln w="6350"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xmlns="" id="{CE422B40-29C9-0441-E02E-2FE8BE97DB73}"/>
                    </a:ext>
                  </a:extLst>
                </p:cNvPr>
                <p:cNvSpPr/>
                <p:nvPr/>
              </p:nvSpPr>
              <p:spPr>
                <a:xfrm>
                  <a:off x="7900696" y="6620764"/>
                  <a:ext cx="6298" cy="9397"/>
                </a:xfrm>
                <a:custGeom>
                  <a:avLst/>
                  <a:gdLst>
                    <a:gd name="connsiteX0" fmla="*/ 5181 w 6298"/>
                    <a:gd name="connsiteY0" fmla="*/ 9398 h 9397"/>
                    <a:gd name="connsiteX1" fmla="*/ 6070 w 6298"/>
                    <a:gd name="connsiteY1" fmla="*/ 2286 h 9397"/>
                    <a:gd name="connsiteX2" fmla="*/ 1244 w 6298"/>
                    <a:gd name="connsiteY2" fmla="*/ 0 h 9397"/>
                    <a:gd name="connsiteX3" fmla="*/ 101 w 6298"/>
                    <a:gd name="connsiteY3" fmla="*/ 3810 h 9397"/>
                    <a:gd name="connsiteX4" fmla="*/ 5181 w 6298"/>
                    <a:gd name="connsiteY4" fmla="*/ 9398 h 9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8" h="9397">
                      <a:moveTo>
                        <a:pt x="5181" y="9398"/>
                      </a:moveTo>
                      <a:cubicBezTo>
                        <a:pt x="5689" y="6032"/>
                        <a:pt x="6769" y="3810"/>
                        <a:pt x="6070" y="2286"/>
                      </a:cubicBezTo>
                      <a:cubicBezTo>
                        <a:pt x="5562" y="1080"/>
                        <a:pt x="2959" y="762"/>
                        <a:pt x="1244" y="0"/>
                      </a:cubicBezTo>
                      <a:cubicBezTo>
                        <a:pt x="799" y="1333"/>
                        <a:pt x="-343" y="2984"/>
                        <a:pt x="101" y="3810"/>
                      </a:cubicBezTo>
                      <a:cubicBezTo>
                        <a:pt x="1053" y="5524"/>
                        <a:pt x="2768" y="6858"/>
                        <a:pt x="5181" y="9398"/>
                      </a:cubicBezTo>
                      <a:close/>
                    </a:path>
                  </a:pathLst>
                </a:custGeom>
                <a:solidFill>
                  <a:srgbClr val="B6D079"/>
                </a:solidFill>
                <a:ln w="6350"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xmlns="" id="{A1B7E8BE-5A3B-5E8A-0C34-A5E576966773}"/>
                    </a:ext>
                  </a:extLst>
                </p:cNvPr>
                <p:cNvSpPr/>
                <p:nvPr/>
              </p:nvSpPr>
              <p:spPr>
                <a:xfrm>
                  <a:off x="7563816" y="6875304"/>
                  <a:ext cx="118794" cy="131240"/>
                </a:xfrm>
                <a:custGeom>
                  <a:avLst/>
                  <a:gdLst>
                    <a:gd name="connsiteX0" fmla="*/ 18465 w 118794"/>
                    <a:gd name="connsiteY0" fmla="*/ 37940 h 131240"/>
                    <a:gd name="connsiteX1" fmla="*/ 14782 w 118794"/>
                    <a:gd name="connsiteY1" fmla="*/ 46767 h 131240"/>
                    <a:gd name="connsiteX2" fmla="*/ 50 w 118794"/>
                    <a:gd name="connsiteY2" fmla="*/ 126459 h 131240"/>
                    <a:gd name="connsiteX3" fmla="*/ 875 w 118794"/>
                    <a:gd name="connsiteY3" fmla="*/ 127285 h 131240"/>
                    <a:gd name="connsiteX4" fmla="*/ 54025 w 118794"/>
                    <a:gd name="connsiteY4" fmla="*/ 113442 h 131240"/>
                    <a:gd name="connsiteX5" fmla="*/ 54025 w 118794"/>
                    <a:gd name="connsiteY5" fmla="*/ 113442 h 131240"/>
                    <a:gd name="connsiteX6" fmla="*/ 76313 w 118794"/>
                    <a:gd name="connsiteY6" fmla="*/ 75469 h 131240"/>
                    <a:gd name="connsiteX7" fmla="*/ 83298 w 118794"/>
                    <a:gd name="connsiteY7" fmla="*/ 70770 h 131240"/>
                    <a:gd name="connsiteX8" fmla="*/ 118795 w 118794"/>
                    <a:gd name="connsiteY8" fmla="*/ 48354 h 131240"/>
                    <a:gd name="connsiteX9" fmla="*/ 106920 w 118794"/>
                    <a:gd name="connsiteY9" fmla="*/ 21367 h 131240"/>
                    <a:gd name="connsiteX10" fmla="*/ 106095 w 118794"/>
                    <a:gd name="connsiteY10" fmla="*/ 3142 h 131240"/>
                    <a:gd name="connsiteX11" fmla="*/ 88759 w 118794"/>
                    <a:gd name="connsiteY11" fmla="*/ 793 h 131240"/>
                    <a:gd name="connsiteX12" fmla="*/ 56565 w 118794"/>
                    <a:gd name="connsiteY12" fmla="*/ 11969 h 131240"/>
                    <a:gd name="connsiteX13" fmla="*/ 61772 w 118794"/>
                    <a:gd name="connsiteY13" fmla="*/ 20922 h 131240"/>
                    <a:gd name="connsiteX14" fmla="*/ 56311 w 118794"/>
                    <a:gd name="connsiteY14" fmla="*/ 41496 h 131240"/>
                    <a:gd name="connsiteX15" fmla="*/ 47548 w 118794"/>
                    <a:gd name="connsiteY15" fmla="*/ 32289 h 131240"/>
                    <a:gd name="connsiteX16" fmla="*/ 38721 w 118794"/>
                    <a:gd name="connsiteY16" fmla="*/ 28034 h 131240"/>
                    <a:gd name="connsiteX17" fmla="*/ 36689 w 118794"/>
                    <a:gd name="connsiteY17" fmla="*/ 35654 h 131240"/>
                    <a:gd name="connsiteX18" fmla="*/ 29640 w 118794"/>
                    <a:gd name="connsiteY18" fmla="*/ 56038 h 131240"/>
                    <a:gd name="connsiteX19" fmla="*/ 22592 w 118794"/>
                    <a:gd name="connsiteY19" fmla="*/ 37178 h 131240"/>
                    <a:gd name="connsiteX20" fmla="*/ 18465 w 118794"/>
                    <a:gd name="connsiteY20" fmla="*/ 37940 h 13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794" h="131240">
                      <a:moveTo>
                        <a:pt x="18465" y="37940"/>
                      </a:moveTo>
                      <a:cubicBezTo>
                        <a:pt x="18591" y="41496"/>
                        <a:pt x="18274" y="44798"/>
                        <a:pt x="14782" y="46767"/>
                      </a:cubicBezTo>
                      <a:cubicBezTo>
                        <a:pt x="10400" y="73437"/>
                        <a:pt x="-839" y="98837"/>
                        <a:pt x="50" y="126459"/>
                      </a:cubicBezTo>
                      <a:cubicBezTo>
                        <a:pt x="50" y="126459"/>
                        <a:pt x="875" y="127285"/>
                        <a:pt x="875" y="127285"/>
                      </a:cubicBezTo>
                      <a:cubicBezTo>
                        <a:pt x="18274" y="135603"/>
                        <a:pt x="37134" y="130714"/>
                        <a:pt x="54025" y="113442"/>
                      </a:cubicBezTo>
                      <a:lnTo>
                        <a:pt x="54025" y="113442"/>
                      </a:lnTo>
                      <a:cubicBezTo>
                        <a:pt x="56565" y="97948"/>
                        <a:pt x="60057" y="83089"/>
                        <a:pt x="76313" y="75469"/>
                      </a:cubicBezTo>
                      <a:cubicBezTo>
                        <a:pt x="78916" y="74263"/>
                        <a:pt x="82028" y="70135"/>
                        <a:pt x="83298" y="70770"/>
                      </a:cubicBezTo>
                      <a:cubicBezTo>
                        <a:pt x="106095" y="81819"/>
                        <a:pt x="112064" y="65627"/>
                        <a:pt x="118795" y="48354"/>
                      </a:cubicBezTo>
                      <a:cubicBezTo>
                        <a:pt x="101141" y="45624"/>
                        <a:pt x="82218" y="42576"/>
                        <a:pt x="106920" y="21367"/>
                      </a:cubicBezTo>
                      <a:cubicBezTo>
                        <a:pt x="113143" y="16033"/>
                        <a:pt x="108953" y="6762"/>
                        <a:pt x="106095" y="3142"/>
                      </a:cubicBezTo>
                      <a:cubicBezTo>
                        <a:pt x="103364" y="-350"/>
                        <a:pt x="89267" y="-604"/>
                        <a:pt x="88759" y="793"/>
                      </a:cubicBezTo>
                      <a:cubicBezTo>
                        <a:pt x="82409" y="18446"/>
                        <a:pt x="66978" y="3333"/>
                        <a:pt x="56565" y="11969"/>
                      </a:cubicBezTo>
                      <a:cubicBezTo>
                        <a:pt x="53707" y="15525"/>
                        <a:pt x="59613" y="17620"/>
                        <a:pt x="61772" y="20922"/>
                      </a:cubicBezTo>
                      <a:cubicBezTo>
                        <a:pt x="67678" y="29813"/>
                        <a:pt x="59168" y="39591"/>
                        <a:pt x="56311" y="41496"/>
                      </a:cubicBezTo>
                      <a:cubicBezTo>
                        <a:pt x="48437" y="46830"/>
                        <a:pt x="48945" y="37750"/>
                        <a:pt x="47548" y="32289"/>
                      </a:cubicBezTo>
                      <a:cubicBezTo>
                        <a:pt x="46595" y="28542"/>
                        <a:pt x="42340" y="26383"/>
                        <a:pt x="38721" y="28034"/>
                      </a:cubicBezTo>
                      <a:cubicBezTo>
                        <a:pt x="37134" y="28796"/>
                        <a:pt x="35800" y="33622"/>
                        <a:pt x="36689" y="35654"/>
                      </a:cubicBezTo>
                      <a:cubicBezTo>
                        <a:pt x="40372" y="44544"/>
                        <a:pt x="39103" y="51276"/>
                        <a:pt x="29640" y="56038"/>
                      </a:cubicBezTo>
                      <a:cubicBezTo>
                        <a:pt x="22528" y="51783"/>
                        <a:pt x="23164" y="44226"/>
                        <a:pt x="22592" y="37178"/>
                      </a:cubicBezTo>
                      <a:cubicBezTo>
                        <a:pt x="21195" y="37242"/>
                        <a:pt x="19798" y="37496"/>
                        <a:pt x="18465" y="37940"/>
                      </a:cubicBezTo>
                      <a:close/>
                    </a:path>
                  </a:pathLst>
                </a:custGeom>
                <a:solidFill>
                  <a:srgbClr val="B7D17D"/>
                </a:solidFill>
                <a:ln w="6350"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xmlns="" id="{220687FE-F866-653F-BFC2-99D16E213A71}"/>
                    </a:ext>
                  </a:extLst>
                </p:cNvPr>
                <p:cNvSpPr/>
                <p:nvPr/>
              </p:nvSpPr>
              <p:spPr>
                <a:xfrm>
                  <a:off x="7614138" y="6778307"/>
                  <a:ext cx="98833" cy="97320"/>
                </a:xfrm>
                <a:custGeom>
                  <a:avLst/>
                  <a:gdLst>
                    <a:gd name="connsiteX0" fmla="*/ 64281 w 98833"/>
                    <a:gd name="connsiteY0" fmla="*/ 0 h 97320"/>
                    <a:gd name="connsiteX1" fmla="*/ 22562 w 98833"/>
                    <a:gd name="connsiteY1" fmla="*/ 44895 h 97320"/>
                    <a:gd name="connsiteX2" fmla="*/ 13926 w 98833"/>
                    <a:gd name="connsiteY2" fmla="*/ 75374 h 97320"/>
                    <a:gd name="connsiteX3" fmla="*/ 3194 w 98833"/>
                    <a:gd name="connsiteY3" fmla="*/ 83503 h 97320"/>
                    <a:gd name="connsiteX4" fmla="*/ 845 w 98833"/>
                    <a:gd name="connsiteY4" fmla="*/ 92011 h 97320"/>
                    <a:gd name="connsiteX5" fmla="*/ 13545 w 98833"/>
                    <a:gd name="connsiteY5" fmla="*/ 95504 h 97320"/>
                    <a:gd name="connsiteX6" fmla="*/ 32531 w 98833"/>
                    <a:gd name="connsiteY6" fmla="*/ 61468 h 97320"/>
                    <a:gd name="connsiteX7" fmla="*/ 44469 w 98833"/>
                    <a:gd name="connsiteY7" fmla="*/ 46038 h 97320"/>
                    <a:gd name="connsiteX8" fmla="*/ 70505 w 98833"/>
                    <a:gd name="connsiteY8" fmla="*/ 62357 h 97320"/>
                    <a:gd name="connsiteX9" fmla="*/ 76664 w 98833"/>
                    <a:gd name="connsiteY9" fmla="*/ 73597 h 97320"/>
                    <a:gd name="connsiteX10" fmla="*/ 95651 w 98833"/>
                    <a:gd name="connsiteY10" fmla="*/ 63818 h 97320"/>
                    <a:gd name="connsiteX11" fmla="*/ 93618 w 98833"/>
                    <a:gd name="connsiteY11" fmla="*/ 57341 h 97320"/>
                    <a:gd name="connsiteX12" fmla="*/ 90443 w 98833"/>
                    <a:gd name="connsiteY12" fmla="*/ 32512 h 97320"/>
                    <a:gd name="connsiteX13" fmla="*/ 97555 w 98833"/>
                    <a:gd name="connsiteY13" fmla="*/ 22352 h 97320"/>
                    <a:gd name="connsiteX14" fmla="*/ 81363 w 98833"/>
                    <a:gd name="connsiteY14" fmla="*/ 20511 h 97320"/>
                    <a:gd name="connsiteX15" fmla="*/ 71267 w 98833"/>
                    <a:gd name="connsiteY15" fmla="*/ 31877 h 97320"/>
                    <a:gd name="connsiteX16" fmla="*/ 63583 w 98833"/>
                    <a:gd name="connsiteY16" fmla="*/ 41911 h 97320"/>
                    <a:gd name="connsiteX17" fmla="*/ 49613 w 98833"/>
                    <a:gd name="connsiteY17" fmla="*/ 29401 h 97320"/>
                    <a:gd name="connsiteX18" fmla="*/ 52979 w 98833"/>
                    <a:gd name="connsiteY18" fmla="*/ 21717 h 97320"/>
                    <a:gd name="connsiteX19" fmla="*/ 64281 w 98833"/>
                    <a:gd name="connsiteY19" fmla="*/ 0 h 9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833" h="97320">
                      <a:moveTo>
                        <a:pt x="64281" y="0"/>
                      </a:moveTo>
                      <a:cubicBezTo>
                        <a:pt x="42120" y="8510"/>
                        <a:pt x="35516" y="29528"/>
                        <a:pt x="22562" y="44895"/>
                      </a:cubicBezTo>
                      <a:cubicBezTo>
                        <a:pt x="15577" y="53087"/>
                        <a:pt x="24404" y="66802"/>
                        <a:pt x="13926" y="75374"/>
                      </a:cubicBezTo>
                      <a:cubicBezTo>
                        <a:pt x="10560" y="78169"/>
                        <a:pt x="15259" y="89980"/>
                        <a:pt x="3194" y="83503"/>
                      </a:cubicBezTo>
                      <a:cubicBezTo>
                        <a:pt x="-44" y="81788"/>
                        <a:pt x="-806" y="88774"/>
                        <a:pt x="845" y="92011"/>
                      </a:cubicBezTo>
                      <a:cubicBezTo>
                        <a:pt x="3576" y="97473"/>
                        <a:pt x="7513" y="98870"/>
                        <a:pt x="13545" y="95504"/>
                      </a:cubicBezTo>
                      <a:cubicBezTo>
                        <a:pt x="26943" y="88074"/>
                        <a:pt x="25039" y="72263"/>
                        <a:pt x="32531" y="61468"/>
                      </a:cubicBezTo>
                      <a:cubicBezTo>
                        <a:pt x="36278" y="56071"/>
                        <a:pt x="30627" y="43815"/>
                        <a:pt x="44469" y="46038"/>
                      </a:cubicBezTo>
                      <a:cubicBezTo>
                        <a:pt x="55328" y="47816"/>
                        <a:pt x="66568" y="49403"/>
                        <a:pt x="70505" y="62357"/>
                      </a:cubicBezTo>
                      <a:cubicBezTo>
                        <a:pt x="71838" y="66675"/>
                        <a:pt x="68409" y="74994"/>
                        <a:pt x="76664" y="73597"/>
                      </a:cubicBezTo>
                      <a:cubicBezTo>
                        <a:pt x="83395" y="72454"/>
                        <a:pt x="89745" y="67818"/>
                        <a:pt x="95651" y="63818"/>
                      </a:cubicBezTo>
                      <a:cubicBezTo>
                        <a:pt x="97809" y="62357"/>
                        <a:pt x="97809" y="58166"/>
                        <a:pt x="93618" y="57341"/>
                      </a:cubicBezTo>
                      <a:cubicBezTo>
                        <a:pt x="68345" y="52198"/>
                        <a:pt x="83458" y="41149"/>
                        <a:pt x="90443" y="32512"/>
                      </a:cubicBezTo>
                      <a:cubicBezTo>
                        <a:pt x="93174" y="29147"/>
                        <a:pt x="102128" y="29464"/>
                        <a:pt x="97555" y="22352"/>
                      </a:cubicBezTo>
                      <a:cubicBezTo>
                        <a:pt x="93936" y="16828"/>
                        <a:pt x="86951" y="17590"/>
                        <a:pt x="81363" y="20511"/>
                      </a:cubicBezTo>
                      <a:cubicBezTo>
                        <a:pt x="76664" y="22924"/>
                        <a:pt x="73362" y="26798"/>
                        <a:pt x="71267" y="31877"/>
                      </a:cubicBezTo>
                      <a:cubicBezTo>
                        <a:pt x="69743" y="35751"/>
                        <a:pt x="73298" y="43562"/>
                        <a:pt x="63583" y="41911"/>
                      </a:cubicBezTo>
                      <a:cubicBezTo>
                        <a:pt x="55963" y="40577"/>
                        <a:pt x="51772" y="36195"/>
                        <a:pt x="49613" y="29401"/>
                      </a:cubicBezTo>
                      <a:cubicBezTo>
                        <a:pt x="48597" y="26353"/>
                        <a:pt x="47073" y="23559"/>
                        <a:pt x="52979" y="21717"/>
                      </a:cubicBezTo>
                      <a:cubicBezTo>
                        <a:pt x="68536" y="16891"/>
                        <a:pt x="68345" y="16256"/>
                        <a:pt x="64281" y="0"/>
                      </a:cubicBezTo>
                      <a:close/>
                    </a:path>
                  </a:pathLst>
                </a:custGeom>
                <a:solidFill>
                  <a:srgbClr val="B5CF77"/>
                </a:solidFill>
                <a:ln w="6350"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xmlns="" id="{D9F05D59-423D-E768-98BE-CCDADA7BA778}"/>
                    </a:ext>
                  </a:extLst>
                </p:cNvPr>
                <p:cNvSpPr/>
                <p:nvPr/>
              </p:nvSpPr>
              <p:spPr>
                <a:xfrm>
                  <a:off x="7644701" y="6939086"/>
                  <a:ext cx="193484" cy="126114"/>
                </a:xfrm>
                <a:custGeom>
                  <a:avLst/>
                  <a:gdLst>
                    <a:gd name="connsiteX0" fmla="*/ 138684 w 193484"/>
                    <a:gd name="connsiteY0" fmla="*/ 4195 h 126114"/>
                    <a:gd name="connsiteX1" fmla="*/ 77089 w 193484"/>
                    <a:gd name="connsiteY1" fmla="*/ 18990 h 126114"/>
                    <a:gd name="connsiteX2" fmla="*/ 0 w 193484"/>
                    <a:gd name="connsiteY2" fmla="*/ 85665 h 126114"/>
                    <a:gd name="connsiteX3" fmla="*/ 4381 w 193484"/>
                    <a:gd name="connsiteY3" fmla="*/ 98745 h 126114"/>
                    <a:gd name="connsiteX4" fmla="*/ 22225 w 193484"/>
                    <a:gd name="connsiteY4" fmla="*/ 107699 h 126114"/>
                    <a:gd name="connsiteX5" fmla="*/ 22225 w 193484"/>
                    <a:gd name="connsiteY5" fmla="*/ 107699 h 126114"/>
                    <a:gd name="connsiteX6" fmla="*/ 57912 w 193484"/>
                    <a:gd name="connsiteY6" fmla="*/ 116589 h 126114"/>
                    <a:gd name="connsiteX7" fmla="*/ 57976 w 193484"/>
                    <a:gd name="connsiteY7" fmla="*/ 121098 h 126114"/>
                    <a:gd name="connsiteX8" fmla="*/ 93408 w 193484"/>
                    <a:gd name="connsiteY8" fmla="*/ 126114 h 126114"/>
                    <a:gd name="connsiteX9" fmla="*/ 87249 w 193484"/>
                    <a:gd name="connsiteY9" fmla="*/ 113351 h 126114"/>
                    <a:gd name="connsiteX10" fmla="*/ 100774 w 193484"/>
                    <a:gd name="connsiteY10" fmla="*/ 111065 h 126114"/>
                    <a:gd name="connsiteX11" fmla="*/ 156528 w 193484"/>
                    <a:gd name="connsiteY11" fmla="*/ 103000 h 126114"/>
                    <a:gd name="connsiteX12" fmla="*/ 174054 w 193484"/>
                    <a:gd name="connsiteY12" fmla="*/ 112462 h 126114"/>
                    <a:gd name="connsiteX13" fmla="*/ 183197 w 193484"/>
                    <a:gd name="connsiteY13" fmla="*/ 108461 h 126114"/>
                    <a:gd name="connsiteX14" fmla="*/ 193484 w 193484"/>
                    <a:gd name="connsiteY14" fmla="*/ 95253 h 126114"/>
                    <a:gd name="connsiteX15" fmla="*/ 169545 w 193484"/>
                    <a:gd name="connsiteY15" fmla="*/ 72012 h 126114"/>
                    <a:gd name="connsiteX16" fmla="*/ 156146 w 193484"/>
                    <a:gd name="connsiteY16" fmla="*/ 72012 h 126114"/>
                    <a:gd name="connsiteX17" fmla="*/ 130429 w 193484"/>
                    <a:gd name="connsiteY17" fmla="*/ 97095 h 126114"/>
                    <a:gd name="connsiteX18" fmla="*/ 127953 w 193484"/>
                    <a:gd name="connsiteY18" fmla="*/ 94936 h 126114"/>
                    <a:gd name="connsiteX19" fmla="*/ 154051 w 193484"/>
                    <a:gd name="connsiteY19" fmla="*/ 75949 h 126114"/>
                    <a:gd name="connsiteX20" fmla="*/ 156146 w 193484"/>
                    <a:gd name="connsiteY20" fmla="*/ 72012 h 126114"/>
                    <a:gd name="connsiteX21" fmla="*/ 168783 w 193484"/>
                    <a:gd name="connsiteY21" fmla="*/ 38802 h 126114"/>
                    <a:gd name="connsiteX22" fmla="*/ 173990 w 193484"/>
                    <a:gd name="connsiteY22" fmla="*/ 27371 h 126114"/>
                    <a:gd name="connsiteX23" fmla="*/ 141986 w 193484"/>
                    <a:gd name="connsiteY23" fmla="*/ 12132 h 126114"/>
                    <a:gd name="connsiteX24" fmla="*/ 138684 w 193484"/>
                    <a:gd name="connsiteY24" fmla="*/ 4195 h 12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484" h="126114">
                      <a:moveTo>
                        <a:pt x="138684" y="4195"/>
                      </a:moveTo>
                      <a:cubicBezTo>
                        <a:pt x="115062" y="-3807"/>
                        <a:pt x="94996" y="-1140"/>
                        <a:pt x="77089" y="18990"/>
                      </a:cubicBezTo>
                      <a:cubicBezTo>
                        <a:pt x="54419" y="44390"/>
                        <a:pt x="28829" y="67059"/>
                        <a:pt x="0" y="85665"/>
                      </a:cubicBezTo>
                      <a:cubicBezTo>
                        <a:pt x="1460" y="89982"/>
                        <a:pt x="2921" y="94364"/>
                        <a:pt x="4381" y="98745"/>
                      </a:cubicBezTo>
                      <a:cubicBezTo>
                        <a:pt x="11811" y="98809"/>
                        <a:pt x="11049" y="115192"/>
                        <a:pt x="22225" y="107699"/>
                      </a:cubicBezTo>
                      <a:lnTo>
                        <a:pt x="22225" y="107699"/>
                      </a:lnTo>
                      <a:cubicBezTo>
                        <a:pt x="34354" y="109795"/>
                        <a:pt x="49657" y="99190"/>
                        <a:pt x="57912" y="116589"/>
                      </a:cubicBezTo>
                      <a:cubicBezTo>
                        <a:pt x="57912" y="118113"/>
                        <a:pt x="57912" y="119637"/>
                        <a:pt x="57976" y="121098"/>
                      </a:cubicBezTo>
                      <a:cubicBezTo>
                        <a:pt x="69723" y="122749"/>
                        <a:pt x="81470" y="124463"/>
                        <a:pt x="93408" y="126114"/>
                      </a:cubicBezTo>
                      <a:cubicBezTo>
                        <a:pt x="93790" y="119446"/>
                        <a:pt x="82804" y="120590"/>
                        <a:pt x="87249" y="113351"/>
                      </a:cubicBezTo>
                      <a:cubicBezTo>
                        <a:pt x="90868" y="107445"/>
                        <a:pt x="95821" y="108715"/>
                        <a:pt x="100774" y="111065"/>
                      </a:cubicBezTo>
                      <a:cubicBezTo>
                        <a:pt x="121158" y="120780"/>
                        <a:pt x="139636" y="116018"/>
                        <a:pt x="156528" y="103000"/>
                      </a:cubicBezTo>
                      <a:cubicBezTo>
                        <a:pt x="170180" y="92523"/>
                        <a:pt x="174371" y="97920"/>
                        <a:pt x="174054" y="112462"/>
                      </a:cubicBezTo>
                      <a:cubicBezTo>
                        <a:pt x="177736" y="112589"/>
                        <a:pt x="181292" y="112334"/>
                        <a:pt x="183197" y="108461"/>
                      </a:cubicBezTo>
                      <a:cubicBezTo>
                        <a:pt x="181673" y="101032"/>
                        <a:pt x="188913" y="100016"/>
                        <a:pt x="193484" y="95253"/>
                      </a:cubicBezTo>
                      <a:cubicBezTo>
                        <a:pt x="179705" y="92777"/>
                        <a:pt x="168846" y="87824"/>
                        <a:pt x="169545" y="72012"/>
                      </a:cubicBezTo>
                      <a:cubicBezTo>
                        <a:pt x="165100" y="72012"/>
                        <a:pt x="160592" y="72012"/>
                        <a:pt x="156146" y="72012"/>
                      </a:cubicBezTo>
                      <a:cubicBezTo>
                        <a:pt x="153353" y="87633"/>
                        <a:pt x="145542" y="97857"/>
                        <a:pt x="130429" y="97095"/>
                      </a:cubicBezTo>
                      <a:cubicBezTo>
                        <a:pt x="125285" y="98111"/>
                        <a:pt x="127826" y="94936"/>
                        <a:pt x="127953" y="94936"/>
                      </a:cubicBezTo>
                      <a:cubicBezTo>
                        <a:pt x="142875" y="97349"/>
                        <a:pt x="151511" y="90745"/>
                        <a:pt x="154051" y="75949"/>
                      </a:cubicBezTo>
                      <a:cubicBezTo>
                        <a:pt x="154305" y="74489"/>
                        <a:pt x="155194" y="73219"/>
                        <a:pt x="156146" y="72012"/>
                      </a:cubicBezTo>
                      <a:cubicBezTo>
                        <a:pt x="154559" y="58804"/>
                        <a:pt x="150431" y="44898"/>
                        <a:pt x="168783" y="38802"/>
                      </a:cubicBezTo>
                      <a:cubicBezTo>
                        <a:pt x="172847" y="37468"/>
                        <a:pt x="173863" y="32008"/>
                        <a:pt x="173990" y="27371"/>
                      </a:cubicBezTo>
                      <a:cubicBezTo>
                        <a:pt x="168846" y="10798"/>
                        <a:pt x="161480" y="-1013"/>
                        <a:pt x="141986" y="12132"/>
                      </a:cubicBezTo>
                      <a:cubicBezTo>
                        <a:pt x="141795" y="12258"/>
                        <a:pt x="141224" y="6353"/>
                        <a:pt x="138684" y="4195"/>
                      </a:cubicBezTo>
                      <a:close/>
                    </a:path>
                  </a:pathLst>
                </a:custGeom>
                <a:solidFill>
                  <a:srgbClr val="B1CD6F"/>
                </a:solidFill>
                <a:ln w="6350"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xmlns="" id="{48A7DB43-3D0E-0BE7-E22A-B97CC99F03A8}"/>
                    </a:ext>
                  </a:extLst>
                </p:cNvPr>
                <p:cNvSpPr/>
                <p:nvPr/>
              </p:nvSpPr>
              <p:spPr>
                <a:xfrm>
                  <a:off x="7783385" y="6943280"/>
                  <a:ext cx="106933" cy="30389"/>
                </a:xfrm>
                <a:custGeom>
                  <a:avLst/>
                  <a:gdLst>
                    <a:gd name="connsiteX0" fmla="*/ 0 w 106933"/>
                    <a:gd name="connsiteY0" fmla="*/ 0 h 30389"/>
                    <a:gd name="connsiteX1" fmla="*/ 2794 w 106933"/>
                    <a:gd name="connsiteY1" fmla="*/ 10287 h 30389"/>
                    <a:gd name="connsiteX2" fmla="*/ 29210 w 106933"/>
                    <a:gd name="connsiteY2" fmla="*/ 21844 h 30389"/>
                    <a:gd name="connsiteX3" fmla="*/ 35306 w 106933"/>
                    <a:gd name="connsiteY3" fmla="*/ 23177 h 30389"/>
                    <a:gd name="connsiteX4" fmla="*/ 79566 w 106933"/>
                    <a:gd name="connsiteY4" fmla="*/ 29781 h 30389"/>
                    <a:gd name="connsiteX5" fmla="*/ 90488 w 106933"/>
                    <a:gd name="connsiteY5" fmla="*/ 21844 h 30389"/>
                    <a:gd name="connsiteX6" fmla="*/ 106934 w 106933"/>
                    <a:gd name="connsiteY6" fmla="*/ 9715 h 30389"/>
                    <a:gd name="connsiteX7" fmla="*/ 0 w 106933"/>
                    <a:gd name="connsiteY7" fmla="*/ 0 h 3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33" h="30389">
                      <a:moveTo>
                        <a:pt x="0" y="0"/>
                      </a:moveTo>
                      <a:cubicBezTo>
                        <a:pt x="571" y="3810"/>
                        <a:pt x="-64" y="12255"/>
                        <a:pt x="2794" y="10287"/>
                      </a:cubicBezTo>
                      <a:cubicBezTo>
                        <a:pt x="19304" y="-1143"/>
                        <a:pt x="23813" y="10096"/>
                        <a:pt x="29210" y="21844"/>
                      </a:cubicBezTo>
                      <a:cubicBezTo>
                        <a:pt x="29718" y="22987"/>
                        <a:pt x="33210" y="22796"/>
                        <a:pt x="35306" y="23177"/>
                      </a:cubicBezTo>
                      <a:cubicBezTo>
                        <a:pt x="50102" y="25336"/>
                        <a:pt x="64960" y="26988"/>
                        <a:pt x="79566" y="29781"/>
                      </a:cubicBezTo>
                      <a:cubicBezTo>
                        <a:pt x="87122" y="31242"/>
                        <a:pt x="91122" y="30607"/>
                        <a:pt x="90488" y="21844"/>
                      </a:cubicBezTo>
                      <a:cubicBezTo>
                        <a:pt x="89471" y="9144"/>
                        <a:pt x="98996" y="10413"/>
                        <a:pt x="106934" y="9715"/>
                      </a:cubicBezTo>
                      <a:cubicBezTo>
                        <a:pt x="71628" y="2539"/>
                        <a:pt x="35623" y="3428"/>
                        <a:pt x="0" y="0"/>
                      </a:cubicBezTo>
                      <a:close/>
                    </a:path>
                  </a:pathLst>
                </a:custGeom>
                <a:solidFill>
                  <a:srgbClr val="AAC964"/>
                </a:solidFill>
                <a:ln w="6350"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xmlns="" id="{FA22FADA-C6C0-5108-E927-8B4FCC20AE82}"/>
                    </a:ext>
                  </a:extLst>
                </p:cNvPr>
                <p:cNvSpPr/>
                <p:nvPr/>
              </p:nvSpPr>
              <p:spPr>
                <a:xfrm>
                  <a:off x="7946263" y="6950507"/>
                  <a:ext cx="46225" cy="34683"/>
                </a:xfrm>
                <a:custGeom>
                  <a:avLst/>
                  <a:gdLst>
                    <a:gd name="connsiteX0" fmla="*/ 24638 w 46225"/>
                    <a:gd name="connsiteY0" fmla="*/ 34683 h 34683"/>
                    <a:gd name="connsiteX1" fmla="*/ 42291 w 46225"/>
                    <a:gd name="connsiteY1" fmla="*/ 25031 h 34683"/>
                    <a:gd name="connsiteX2" fmla="*/ 40513 w 46225"/>
                    <a:gd name="connsiteY2" fmla="*/ 13348 h 34683"/>
                    <a:gd name="connsiteX3" fmla="*/ 45656 w 46225"/>
                    <a:gd name="connsiteY3" fmla="*/ 4012 h 34683"/>
                    <a:gd name="connsiteX4" fmla="*/ 35052 w 46225"/>
                    <a:gd name="connsiteY4" fmla="*/ 1282 h 34683"/>
                    <a:gd name="connsiteX5" fmla="*/ 0 w 46225"/>
                    <a:gd name="connsiteY5" fmla="*/ 25920 h 34683"/>
                    <a:gd name="connsiteX6" fmla="*/ 24638 w 46225"/>
                    <a:gd name="connsiteY6" fmla="*/ 34683 h 3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25" h="34683">
                      <a:moveTo>
                        <a:pt x="24638" y="34683"/>
                      </a:moveTo>
                      <a:cubicBezTo>
                        <a:pt x="31432" y="33159"/>
                        <a:pt x="37529" y="30238"/>
                        <a:pt x="42291" y="25031"/>
                      </a:cubicBezTo>
                      <a:cubicBezTo>
                        <a:pt x="32068" y="22555"/>
                        <a:pt x="27877" y="17919"/>
                        <a:pt x="40513" y="13348"/>
                      </a:cubicBezTo>
                      <a:cubicBezTo>
                        <a:pt x="46736" y="11062"/>
                        <a:pt x="46799" y="8140"/>
                        <a:pt x="45656" y="4012"/>
                      </a:cubicBezTo>
                      <a:cubicBezTo>
                        <a:pt x="43879" y="-2527"/>
                        <a:pt x="39243" y="774"/>
                        <a:pt x="35052" y="1282"/>
                      </a:cubicBezTo>
                      <a:cubicBezTo>
                        <a:pt x="18606" y="3441"/>
                        <a:pt x="9334" y="14871"/>
                        <a:pt x="0" y="25920"/>
                      </a:cubicBezTo>
                      <a:cubicBezTo>
                        <a:pt x="5842" y="38112"/>
                        <a:pt x="25209" y="5219"/>
                        <a:pt x="24638" y="34683"/>
                      </a:cubicBezTo>
                      <a:close/>
                    </a:path>
                  </a:pathLst>
                </a:custGeom>
                <a:solidFill>
                  <a:srgbClr val="BDD486"/>
                </a:solidFill>
                <a:ln w="6350"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xmlns="" id="{71115CF1-570E-F110-D176-984DBDA3FEFB}"/>
                    </a:ext>
                  </a:extLst>
                </p:cNvPr>
                <p:cNvSpPr/>
                <p:nvPr/>
              </p:nvSpPr>
              <p:spPr>
                <a:xfrm>
                  <a:off x="7810719" y="6984301"/>
                  <a:ext cx="12480" cy="26796"/>
                </a:xfrm>
                <a:custGeom>
                  <a:avLst/>
                  <a:gdLst>
                    <a:gd name="connsiteX0" fmla="*/ 3526 w 12480"/>
                    <a:gd name="connsiteY0" fmla="*/ 26797 h 26796"/>
                    <a:gd name="connsiteX1" fmla="*/ 12480 w 12480"/>
                    <a:gd name="connsiteY1" fmla="*/ 0 h 26796"/>
                    <a:gd name="connsiteX2" fmla="*/ 3526 w 12480"/>
                    <a:gd name="connsiteY2" fmla="*/ 26797 h 26796"/>
                  </a:gdLst>
                  <a:ahLst/>
                  <a:cxnLst>
                    <a:cxn ang="0">
                      <a:pos x="connsiteX0" y="connsiteY0"/>
                    </a:cxn>
                    <a:cxn ang="0">
                      <a:pos x="connsiteX1" y="connsiteY1"/>
                    </a:cxn>
                    <a:cxn ang="0">
                      <a:pos x="connsiteX2" y="connsiteY2"/>
                    </a:cxn>
                  </a:cxnLst>
                  <a:rect l="l" t="t" r="r" b="b"/>
                  <a:pathLst>
                    <a:path w="12480" h="26796">
                      <a:moveTo>
                        <a:pt x="3526" y="26797"/>
                      </a:moveTo>
                      <a:cubicBezTo>
                        <a:pt x="10067" y="19050"/>
                        <a:pt x="12036" y="9842"/>
                        <a:pt x="12480" y="0"/>
                      </a:cubicBezTo>
                      <a:cubicBezTo>
                        <a:pt x="-5427" y="4001"/>
                        <a:pt x="224" y="15811"/>
                        <a:pt x="3526" y="26797"/>
                      </a:cubicBezTo>
                      <a:close/>
                    </a:path>
                  </a:pathLst>
                </a:custGeom>
                <a:solidFill>
                  <a:srgbClr val="B1CD6F"/>
                </a:solidFill>
                <a:ln w="6350"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xmlns="" id="{60F5D352-DDDD-92FB-4F7B-AC19F769D95F}"/>
                    </a:ext>
                  </a:extLst>
                </p:cNvPr>
                <p:cNvSpPr/>
                <p:nvPr/>
              </p:nvSpPr>
              <p:spPr>
                <a:xfrm>
                  <a:off x="7464806" y="6559930"/>
                  <a:ext cx="72580" cy="129298"/>
                </a:xfrm>
                <a:custGeom>
                  <a:avLst/>
                  <a:gdLst>
                    <a:gd name="connsiteX0" fmla="*/ 37719 w 72580"/>
                    <a:gd name="connsiteY0" fmla="*/ 128 h 129298"/>
                    <a:gd name="connsiteX1" fmla="*/ 31686 w 72580"/>
                    <a:gd name="connsiteY1" fmla="*/ 20702 h 129298"/>
                    <a:gd name="connsiteX2" fmla="*/ 35687 w 72580"/>
                    <a:gd name="connsiteY2" fmla="*/ 22099 h 129298"/>
                    <a:gd name="connsiteX3" fmla="*/ 16446 w 72580"/>
                    <a:gd name="connsiteY3" fmla="*/ 71502 h 129298"/>
                    <a:gd name="connsiteX4" fmla="*/ 0 w 72580"/>
                    <a:gd name="connsiteY4" fmla="*/ 102935 h 129298"/>
                    <a:gd name="connsiteX5" fmla="*/ 6858 w 72580"/>
                    <a:gd name="connsiteY5" fmla="*/ 123508 h 129298"/>
                    <a:gd name="connsiteX6" fmla="*/ 15367 w 72580"/>
                    <a:gd name="connsiteY6" fmla="*/ 127382 h 129298"/>
                    <a:gd name="connsiteX7" fmla="*/ 47371 w 72580"/>
                    <a:gd name="connsiteY7" fmla="*/ 118301 h 129298"/>
                    <a:gd name="connsiteX8" fmla="*/ 55880 w 72580"/>
                    <a:gd name="connsiteY8" fmla="*/ 116841 h 129298"/>
                    <a:gd name="connsiteX9" fmla="*/ 72580 w 72580"/>
                    <a:gd name="connsiteY9" fmla="*/ 57976 h 129298"/>
                    <a:gd name="connsiteX10" fmla="*/ 58991 w 72580"/>
                    <a:gd name="connsiteY10" fmla="*/ 32259 h 129298"/>
                    <a:gd name="connsiteX11" fmla="*/ 50990 w 72580"/>
                    <a:gd name="connsiteY11" fmla="*/ 12955 h 129298"/>
                    <a:gd name="connsiteX12" fmla="*/ 48260 w 72580"/>
                    <a:gd name="connsiteY12" fmla="*/ 7875 h 129298"/>
                    <a:gd name="connsiteX13" fmla="*/ 37719 w 72580"/>
                    <a:gd name="connsiteY13" fmla="*/ 128 h 12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580" h="129298">
                      <a:moveTo>
                        <a:pt x="37719" y="128"/>
                      </a:moveTo>
                      <a:cubicBezTo>
                        <a:pt x="26543" y="4319"/>
                        <a:pt x="9398" y="6732"/>
                        <a:pt x="31686" y="20702"/>
                      </a:cubicBezTo>
                      <a:cubicBezTo>
                        <a:pt x="32829" y="21401"/>
                        <a:pt x="35051" y="21147"/>
                        <a:pt x="35687" y="22099"/>
                      </a:cubicBezTo>
                      <a:cubicBezTo>
                        <a:pt x="38862" y="26798"/>
                        <a:pt x="21907" y="69343"/>
                        <a:pt x="16446" y="71502"/>
                      </a:cubicBezTo>
                      <a:cubicBezTo>
                        <a:pt x="2095" y="77280"/>
                        <a:pt x="7620" y="93537"/>
                        <a:pt x="0" y="102935"/>
                      </a:cubicBezTo>
                      <a:cubicBezTo>
                        <a:pt x="8699" y="107697"/>
                        <a:pt x="8382" y="114745"/>
                        <a:pt x="6858" y="123508"/>
                      </a:cubicBezTo>
                      <a:cubicBezTo>
                        <a:pt x="5905" y="128652"/>
                        <a:pt x="14605" y="131382"/>
                        <a:pt x="15367" y="127382"/>
                      </a:cubicBezTo>
                      <a:cubicBezTo>
                        <a:pt x="20193" y="100966"/>
                        <a:pt x="32956" y="108586"/>
                        <a:pt x="47371" y="118301"/>
                      </a:cubicBezTo>
                      <a:cubicBezTo>
                        <a:pt x="49085" y="119508"/>
                        <a:pt x="53022" y="117413"/>
                        <a:pt x="55880" y="116841"/>
                      </a:cubicBezTo>
                      <a:cubicBezTo>
                        <a:pt x="75501" y="101220"/>
                        <a:pt x="72136" y="79058"/>
                        <a:pt x="72580" y="57976"/>
                      </a:cubicBezTo>
                      <a:cubicBezTo>
                        <a:pt x="69596" y="48642"/>
                        <a:pt x="62737" y="41276"/>
                        <a:pt x="58991" y="32259"/>
                      </a:cubicBezTo>
                      <a:cubicBezTo>
                        <a:pt x="55816" y="26100"/>
                        <a:pt x="53911" y="19305"/>
                        <a:pt x="50990" y="12955"/>
                      </a:cubicBezTo>
                      <a:cubicBezTo>
                        <a:pt x="50228" y="11177"/>
                        <a:pt x="49275" y="9526"/>
                        <a:pt x="48260" y="7875"/>
                      </a:cubicBezTo>
                      <a:cubicBezTo>
                        <a:pt x="45402" y="4382"/>
                        <a:pt x="43878" y="-888"/>
                        <a:pt x="37719" y="128"/>
                      </a:cubicBezTo>
                      <a:close/>
                    </a:path>
                  </a:pathLst>
                </a:custGeom>
                <a:solidFill>
                  <a:srgbClr val="B7D17A"/>
                </a:solidFill>
                <a:ln w="6350"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xmlns="" id="{BCDEB9B5-1466-AC69-800D-7BC4B2FFB88D}"/>
                    </a:ext>
                  </a:extLst>
                </p:cNvPr>
                <p:cNvSpPr/>
                <p:nvPr/>
              </p:nvSpPr>
              <p:spPr>
                <a:xfrm>
                  <a:off x="7516423" y="6613969"/>
                  <a:ext cx="43136" cy="111315"/>
                </a:xfrm>
                <a:custGeom>
                  <a:avLst/>
                  <a:gdLst>
                    <a:gd name="connsiteX0" fmla="*/ 15882 w 43136"/>
                    <a:gd name="connsiteY0" fmla="*/ 0 h 111315"/>
                    <a:gd name="connsiteX1" fmla="*/ 4262 w 43136"/>
                    <a:gd name="connsiteY1" fmla="*/ 62802 h 111315"/>
                    <a:gd name="connsiteX2" fmla="*/ 16518 w 43136"/>
                    <a:gd name="connsiteY2" fmla="*/ 111316 h 111315"/>
                    <a:gd name="connsiteX3" fmla="*/ 29598 w 43136"/>
                    <a:gd name="connsiteY3" fmla="*/ 91694 h 111315"/>
                    <a:gd name="connsiteX4" fmla="*/ 35377 w 43136"/>
                    <a:gd name="connsiteY4" fmla="*/ 68200 h 111315"/>
                    <a:gd name="connsiteX5" fmla="*/ 40711 w 43136"/>
                    <a:gd name="connsiteY5" fmla="*/ 23241 h 111315"/>
                    <a:gd name="connsiteX6" fmla="*/ 29662 w 43136"/>
                    <a:gd name="connsiteY6" fmla="*/ 33910 h 111315"/>
                    <a:gd name="connsiteX7" fmla="*/ 15882 w 43136"/>
                    <a:gd name="connsiteY7" fmla="*/ 0 h 1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36" h="111315">
                      <a:moveTo>
                        <a:pt x="15882" y="0"/>
                      </a:moveTo>
                      <a:cubicBezTo>
                        <a:pt x="17470" y="21908"/>
                        <a:pt x="13216" y="42800"/>
                        <a:pt x="4262" y="62802"/>
                      </a:cubicBezTo>
                      <a:cubicBezTo>
                        <a:pt x="3436" y="80201"/>
                        <a:pt x="-10343" y="100902"/>
                        <a:pt x="16518" y="111316"/>
                      </a:cubicBezTo>
                      <a:cubicBezTo>
                        <a:pt x="28773" y="110110"/>
                        <a:pt x="27058" y="99187"/>
                        <a:pt x="29598" y="91694"/>
                      </a:cubicBezTo>
                      <a:cubicBezTo>
                        <a:pt x="32202" y="84075"/>
                        <a:pt x="33028" y="75947"/>
                        <a:pt x="35377" y="68200"/>
                      </a:cubicBezTo>
                      <a:cubicBezTo>
                        <a:pt x="37790" y="53277"/>
                        <a:pt x="47632" y="39243"/>
                        <a:pt x="40711" y="23241"/>
                      </a:cubicBezTo>
                      <a:cubicBezTo>
                        <a:pt x="29535" y="20638"/>
                        <a:pt x="30297" y="27877"/>
                        <a:pt x="29662" y="33910"/>
                      </a:cubicBezTo>
                      <a:cubicBezTo>
                        <a:pt x="20328" y="25781"/>
                        <a:pt x="35821" y="5271"/>
                        <a:pt x="15882" y="0"/>
                      </a:cubicBezTo>
                      <a:close/>
                    </a:path>
                  </a:pathLst>
                </a:custGeom>
                <a:solidFill>
                  <a:srgbClr val="7EA417"/>
                </a:solidFill>
                <a:ln w="6350"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xmlns="" id="{0E344AFE-3FFA-1EF4-FCCA-EF86E9524E2E}"/>
                    </a:ext>
                  </a:extLst>
                </p:cNvPr>
                <p:cNvSpPr/>
                <p:nvPr/>
              </p:nvSpPr>
              <p:spPr>
                <a:xfrm>
                  <a:off x="7524115" y="6672659"/>
                  <a:ext cx="45149" cy="81159"/>
                </a:xfrm>
                <a:custGeom>
                  <a:avLst/>
                  <a:gdLst>
                    <a:gd name="connsiteX0" fmla="*/ 22669 w 45149"/>
                    <a:gd name="connsiteY0" fmla="*/ 8112 h 81159"/>
                    <a:gd name="connsiteX1" fmla="*/ 8827 w 45149"/>
                    <a:gd name="connsiteY1" fmla="*/ 52626 h 81159"/>
                    <a:gd name="connsiteX2" fmla="*/ 0 w 45149"/>
                    <a:gd name="connsiteY2" fmla="*/ 79550 h 81159"/>
                    <a:gd name="connsiteX3" fmla="*/ 30480 w 45149"/>
                    <a:gd name="connsiteY3" fmla="*/ 59928 h 81159"/>
                    <a:gd name="connsiteX4" fmla="*/ 44450 w 45149"/>
                    <a:gd name="connsiteY4" fmla="*/ 7985 h 81159"/>
                    <a:gd name="connsiteX5" fmla="*/ 22669 w 45149"/>
                    <a:gd name="connsiteY5" fmla="*/ 8112 h 8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49" h="81159">
                      <a:moveTo>
                        <a:pt x="22669" y="8112"/>
                      </a:moveTo>
                      <a:cubicBezTo>
                        <a:pt x="15240" y="22083"/>
                        <a:pt x="18479" y="39354"/>
                        <a:pt x="8827" y="52626"/>
                      </a:cubicBezTo>
                      <a:cubicBezTo>
                        <a:pt x="18542" y="65771"/>
                        <a:pt x="3366" y="70723"/>
                        <a:pt x="0" y="79550"/>
                      </a:cubicBezTo>
                      <a:cubicBezTo>
                        <a:pt x="17399" y="84312"/>
                        <a:pt x="27559" y="78724"/>
                        <a:pt x="30480" y="59928"/>
                      </a:cubicBezTo>
                      <a:cubicBezTo>
                        <a:pt x="33210" y="42212"/>
                        <a:pt x="48578" y="27734"/>
                        <a:pt x="44450" y="7985"/>
                      </a:cubicBezTo>
                      <a:cubicBezTo>
                        <a:pt x="37147" y="-2746"/>
                        <a:pt x="29845" y="-2619"/>
                        <a:pt x="22669" y="8112"/>
                      </a:cubicBezTo>
                      <a:close/>
                    </a:path>
                  </a:pathLst>
                </a:custGeom>
                <a:solidFill>
                  <a:srgbClr val="B9D27E"/>
                </a:solidFill>
                <a:ln w="6350"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xmlns="" id="{BA887A3C-171B-2D13-0EB3-6CC8AE3E40E2}"/>
                    </a:ext>
                  </a:extLst>
                </p:cNvPr>
                <p:cNvSpPr/>
                <p:nvPr/>
              </p:nvSpPr>
              <p:spPr>
                <a:xfrm>
                  <a:off x="7497698" y="6524979"/>
                  <a:ext cx="25654" cy="44603"/>
                </a:xfrm>
                <a:custGeom>
                  <a:avLst/>
                  <a:gdLst>
                    <a:gd name="connsiteX0" fmla="*/ 4826 w 25654"/>
                    <a:gd name="connsiteY0" fmla="*/ 35078 h 44603"/>
                    <a:gd name="connsiteX1" fmla="*/ 12573 w 25654"/>
                    <a:gd name="connsiteY1" fmla="*/ 44603 h 44603"/>
                    <a:gd name="connsiteX2" fmla="*/ 18923 w 25654"/>
                    <a:gd name="connsiteY2" fmla="*/ 39333 h 44603"/>
                    <a:gd name="connsiteX3" fmla="*/ 13145 w 25654"/>
                    <a:gd name="connsiteY3" fmla="*/ 23840 h 44603"/>
                    <a:gd name="connsiteX4" fmla="*/ 25654 w 25654"/>
                    <a:gd name="connsiteY4" fmla="*/ 22315 h 44603"/>
                    <a:gd name="connsiteX5" fmla="*/ 12700 w 25654"/>
                    <a:gd name="connsiteY5" fmla="*/ 90 h 44603"/>
                    <a:gd name="connsiteX6" fmla="*/ 0 w 25654"/>
                    <a:gd name="connsiteY6" fmla="*/ 9107 h 44603"/>
                    <a:gd name="connsiteX7" fmla="*/ 4826 w 25654"/>
                    <a:gd name="connsiteY7" fmla="*/ 35078 h 4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54" h="44603">
                      <a:moveTo>
                        <a:pt x="4826" y="35078"/>
                      </a:moveTo>
                      <a:cubicBezTo>
                        <a:pt x="7430" y="38253"/>
                        <a:pt x="9970" y="41428"/>
                        <a:pt x="12573" y="44603"/>
                      </a:cubicBezTo>
                      <a:cubicBezTo>
                        <a:pt x="15557" y="43905"/>
                        <a:pt x="17399" y="41873"/>
                        <a:pt x="18923" y="39333"/>
                      </a:cubicBezTo>
                      <a:cubicBezTo>
                        <a:pt x="23685" y="31586"/>
                        <a:pt x="11684" y="30252"/>
                        <a:pt x="13145" y="23840"/>
                      </a:cubicBezTo>
                      <a:cubicBezTo>
                        <a:pt x="18352" y="31903"/>
                        <a:pt x="22225" y="28728"/>
                        <a:pt x="25654" y="22315"/>
                      </a:cubicBezTo>
                      <a:cubicBezTo>
                        <a:pt x="21336" y="14886"/>
                        <a:pt x="17018" y="7456"/>
                        <a:pt x="12700" y="90"/>
                      </a:cubicBezTo>
                      <a:cubicBezTo>
                        <a:pt x="5652" y="-862"/>
                        <a:pt x="4191" y="5996"/>
                        <a:pt x="0" y="9107"/>
                      </a:cubicBezTo>
                      <a:cubicBezTo>
                        <a:pt x="5207" y="17108"/>
                        <a:pt x="3175" y="26442"/>
                        <a:pt x="4826" y="35078"/>
                      </a:cubicBezTo>
                      <a:close/>
                    </a:path>
                  </a:pathLst>
                </a:custGeom>
                <a:solidFill>
                  <a:srgbClr val="80A41B"/>
                </a:solidFill>
                <a:ln w="6350"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xmlns="" id="{265773AE-B31C-B94D-37B8-D0727781DCD0}"/>
                    </a:ext>
                  </a:extLst>
                </p:cNvPr>
                <p:cNvSpPr/>
                <p:nvPr/>
              </p:nvSpPr>
              <p:spPr>
                <a:xfrm>
                  <a:off x="7563948" y="6464409"/>
                  <a:ext cx="139745" cy="129397"/>
                </a:xfrm>
                <a:custGeom>
                  <a:avLst/>
                  <a:gdLst>
                    <a:gd name="connsiteX0" fmla="*/ 89580 w 139745"/>
                    <a:gd name="connsiteY0" fmla="*/ 11130 h 129397"/>
                    <a:gd name="connsiteX1" fmla="*/ 71483 w 139745"/>
                    <a:gd name="connsiteY1" fmla="*/ 2050 h 129397"/>
                    <a:gd name="connsiteX2" fmla="*/ 45321 w 139745"/>
                    <a:gd name="connsiteY2" fmla="*/ 20401 h 129397"/>
                    <a:gd name="connsiteX3" fmla="*/ 27540 w 139745"/>
                    <a:gd name="connsiteY3" fmla="*/ 37991 h 129397"/>
                    <a:gd name="connsiteX4" fmla="*/ 5443 w 139745"/>
                    <a:gd name="connsiteY4" fmla="*/ 90886 h 129397"/>
                    <a:gd name="connsiteX5" fmla="*/ 108 w 139745"/>
                    <a:gd name="connsiteY5" fmla="*/ 117747 h 129397"/>
                    <a:gd name="connsiteX6" fmla="*/ 18650 w 139745"/>
                    <a:gd name="connsiteY6" fmla="*/ 126002 h 129397"/>
                    <a:gd name="connsiteX7" fmla="*/ 47098 w 139745"/>
                    <a:gd name="connsiteY7" fmla="*/ 106253 h 129397"/>
                    <a:gd name="connsiteX8" fmla="*/ 80119 w 139745"/>
                    <a:gd name="connsiteY8" fmla="*/ 86886 h 129397"/>
                    <a:gd name="connsiteX9" fmla="*/ 85071 w 139745"/>
                    <a:gd name="connsiteY9" fmla="*/ 86949 h 129397"/>
                    <a:gd name="connsiteX10" fmla="*/ 129140 w 139745"/>
                    <a:gd name="connsiteY10" fmla="*/ 64661 h 129397"/>
                    <a:gd name="connsiteX11" fmla="*/ 133585 w 139745"/>
                    <a:gd name="connsiteY11" fmla="*/ 55263 h 129397"/>
                    <a:gd name="connsiteX12" fmla="*/ 138094 w 139745"/>
                    <a:gd name="connsiteY12" fmla="*/ 36657 h 129397"/>
                    <a:gd name="connsiteX13" fmla="*/ 138729 w 139745"/>
                    <a:gd name="connsiteY13" fmla="*/ 33419 h 129397"/>
                    <a:gd name="connsiteX14" fmla="*/ 139745 w 139745"/>
                    <a:gd name="connsiteY14" fmla="*/ 11448 h 129397"/>
                    <a:gd name="connsiteX15" fmla="*/ 119933 w 139745"/>
                    <a:gd name="connsiteY15" fmla="*/ 33355 h 129397"/>
                    <a:gd name="connsiteX16" fmla="*/ 113773 w 139745"/>
                    <a:gd name="connsiteY16" fmla="*/ 17417 h 129397"/>
                    <a:gd name="connsiteX17" fmla="*/ 107043 w 139745"/>
                    <a:gd name="connsiteY17" fmla="*/ 18 h 129397"/>
                    <a:gd name="connsiteX18" fmla="*/ 103804 w 139745"/>
                    <a:gd name="connsiteY18" fmla="*/ 12273 h 129397"/>
                    <a:gd name="connsiteX19" fmla="*/ 91040 w 139745"/>
                    <a:gd name="connsiteY19" fmla="*/ 27704 h 129397"/>
                    <a:gd name="connsiteX20" fmla="*/ 89580 w 139745"/>
                    <a:gd name="connsiteY20" fmla="*/ 11130 h 12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745" h="129397">
                      <a:moveTo>
                        <a:pt x="89580" y="11130"/>
                      </a:moveTo>
                      <a:cubicBezTo>
                        <a:pt x="83357" y="8463"/>
                        <a:pt x="79293" y="1478"/>
                        <a:pt x="71483" y="2050"/>
                      </a:cubicBezTo>
                      <a:cubicBezTo>
                        <a:pt x="61576" y="6432"/>
                        <a:pt x="57512" y="19258"/>
                        <a:pt x="45321" y="20401"/>
                      </a:cubicBezTo>
                      <a:cubicBezTo>
                        <a:pt x="39415" y="26244"/>
                        <a:pt x="33445" y="32149"/>
                        <a:pt x="27540" y="37991"/>
                      </a:cubicBezTo>
                      <a:cubicBezTo>
                        <a:pt x="19794" y="55517"/>
                        <a:pt x="11475" y="72725"/>
                        <a:pt x="5443" y="90886"/>
                      </a:cubicBezTo>
                      <a:cubicBezTo>
                        <a:pt x="2775" y="99713"/>
                        <a:pt x="-654" y="108285"/>
                        <a:pt x="108" y="117747"/>
                      </a:cubicBezTo>
                      <a:cubicBezTo>
                        <a:pt x="2331" y="129431"/>
                        <a:pt x="9062" y="132606"/>
                        <a:pt x="18650" y="126002"/>
                      </a:cubicBezTo>
                      <a:cubicBezTo>
                        <a:pt x="28175" y="119461"/>
                        <a:pt x="38716" y="114318"/>
                        <a:pt x="47098" y="106253"/>
                      </a:cubicBezTo>
                      <a:cubicBezTo>
                        <a:pt x="56687" y="97363"/>
                        <a:pt x="65958" y="87902"/>
                        <a:pt x="80119" y="86886"/>
                      </a:cubicBezTo>
                      <a:cubicBezTo>
                        <a:pt x="81770" y="86886"/>
                        <a:pt x="83421" y="86949"/>
                        <a:pt x="85071" y="86949"/>
                      </a:cubicBezTo>
                      <a:cubicBezTo>
                        <a:pt x="95485" y="71138"/>
                        <a:pt x="112631" y="68471"/>
                        <a:pt x="129140" y="64661"/>
                      </a:cubicBezTo>
                      <a:cubicBezTo>
                        <a:pt x="130601" y="61486"/>
                        <a:pt x="132061" y="58374"/>
                        <a:pt x="133585" y="55263"/>
                      </a:cubicBezTo>
                      <a:cubicBezTo>
                        <a:pt x="134094" y="48786"/>
                        <a:pt x="133141" y="42055"/>
                        <a:pt x="138094" y="36657"/>
                      </a:cubicBezTo>
                      <a:cubicBezTo>
                        <a:pt x="137903" y="35514"/>
                        <a:pt x="138094" y="34435"/>
                        <a:pt x="138729" y="33419"/>
                      </a:cubicBezTo>
                      <a:cubicBezTo>
                        <a:pt x="139046" y="26053"/>
                        <a:pt x="139427" y="18750"/>
                        <a:pt x="139745" y="11448"/>
                      </a:cubicBezTo>
                      <a:cubicBezTo>
                        <a:pt x="121330" y="7701"/>
                        <a:pt x="127616" y="26180"/>
                        <a:pt x="119933" y="33355"/>
                      </a:cubicBezTo>
                      <a:cubicBezTo>
                        <a:pt x="113011" y="30053"/>
                        <a:pt x="105582" y="28402"/>
                        <a:pt x="113773" y="17417"/>
                      </a:cubicBezTo>
                      <a:cubicBezTo>
                        <a:pt x="118917" y="10495"/>
                        <a:pt x="114472" y="335"/>
                        <a:pt x="107043" y="18"/>
                      </a:cubicBezTo>
                      <a:cubicBezTo>
                        <a:pt x="96438" y="-490"/>
                        <a:pt x="105772" y="9924"/>
                        <a:pt x="103804" y="12273"/>
                      </a:cubicBezTo>
                      <a:cubicBezTo>
                        <a:pt x="99358" y="17480"/>
                        <a:pt x="100248" y="29545"/>
                        <a:pt x="91040" y="27704"/>
                      </a:cubicBezTo>
                      <a:cubicBezTo>
                        <a:pt x="77007" y="24846"/>
                        <a:pt x="93199" y="16528"/>
                        <a:pt x="89580" y="11130"/>
                      </a:cubicBezTo>
                      <a:close/>
                    </a:path>
                  </a:pathLst>
                </a:custGeom>
                <a:solidFill>
                  <a:srgbClr val="B4CE76"/>
                </a:solidFill>
                <a:ln w="6350"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xmlns="" id="{ECBDFEFB-9148-28C9-7F98-BCCCF3A7A5AD}"/>
                    </a:ext>
                  </a:extLst>
                </p:cNvPr>
                <p:cNvSpPr/>
                <p:nvPr/>
              </p:nvSpPr>
              <p:spPr>
                <a:xfrm>
                  <a:off x="7546784" y="6590538"/>
                  <a:ext cx="57541" cy="90233"/>
                </a:xfrm>
                <a:custGeom>
                  <a:avLst/>
                  <a:gdLst>
                    <a:gd name="connsiteX0" fmla="*/ 0 w 57541"/>
                    <a:gd name="connsiteY0" fmla="*/ 90233 h 90233"/>
                    <a:gd name="connsiteX1" fmla="*/ 21781 w 57541"/>
                    <a:gd name="connsiteY1" fmla="*/ 90106 h 90233"/>
                    <a:gd name="connsiteX2" fmla="*/ 26416 w 57541"/>
                    <a:gd name="connsiteY2" fmla="*/ 76835 h 90233"/>
                    <a:gd name="connsiteX3" fmla="*/ 51498 w 57541"/>
                    <a:gd name="connsiteY3" fmla="*/ 32131 h 90233"/>
                    <a:gd name="connsiteX4" fmla="*/ 53594 w 57541"/>
                    <a:gd name="connsiteY4" fmla="*/ 1715 h 90233"/>
                    <a:gd name="connsiteX5" fmla="*/ 51054 w 57541"/>
                    <a:gd name="connsiteY5" fmla="*/ 0 h 90233"/>
                    <a:gd name="connsiteX6" fmla="*/ 20384 w 57541"/>
                    <a:gd name="connsiteY6" fmla="*/ 28511 h 90233"/>
                    <a:gd name="connsiteX7" fmla="*/ 9398 w 57541"/>
                    <a:gd name="connsiteY7" fmla="*/ 45783 h 90233"/>
                    <a:gd name="connsiteX8" fmla="*/ 0 w 57541"/>
                    <a:gd name="connsiteY8" fmla="*/ 90233 h 9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41" h="90233">
                      <a:moveTo>
                        <a:pt x="0" y="90233"/>
                      </a:moveTo>
                      <a:cubicBezTo>
                        <a:pt x="7239" y="85090"/>
                        <a:pt x="14542" y="85407"/>
                        <a:pt x="21781" y="90106"/>
                      </a:cubicBezTo>
                      <a:cubicBezTo>
                        <a:pt x="22034" y="85217"/>
                        <a:pt x="21210" y="80010"/>
                        <a:pt x="26416" y="76835"/>
                      </a:cubicBezTo>
                      <a:cubicBezTo>
                        <a:pt x="35243" y="68326"/>
                        <a:pt x="41339" y="39497"/>
                        <a:pt x="51498" y="32131"/>
                      </a:cubicBezTo>
                      <a:cubicBezTo>
                        <a:pt x="69342" y="19241"/>
                        <a:pt x="40704" y="9969"/>
                        <a:pt x="53594" y="1715"/>
                      </a:cubicBezTo>
                      <a:cubicBezTo>
                        <a:pt x="52769" y="1143"/>
                        <a:pt x="51880" y="571"/>
                        <a:pt x="51054" y="0"/>
                      </a:cubicBezTo>
                      <a:cubicBezTo>
                        <a:pt x="35179" y="3429"/>
                        <a:pt x="29909" y="18288"/>
                        <a:pt x="20384" y="28511"/>
                      </a:cubicBezTo>
                      <a:cubicBezTo>
                        <a:pt x="16320" y="33972"/>
                        <a:pt x="9970" y="38100"/>
                        <a:pt x="9398" y="45783"/>
                      </a:cubicBezTo>
                      <a:cubicBezTo>
                        <a:pt x="6286" y="60643"/>
                        <a:pt x="3111" y="75438"/>
                        <a:pt x="0" y="90233"/>
                      </a:cubicBezTo>
                      <a:close/>
                    </a:path>
                  </a:pathLst>
                </a:custGeom>
                <a:solidFill>
                  <a:srgbClr val="B2CD72"/>
                </a:solidFill>
                <a:ln w="6350"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xmlns="" id="{B88AC608-E1C3-81D0-1CB2-BFFF6C59937C}"/>
                    </a:ext>
                  </a:extLst>
                </p:cNvPr>
                <p:cNvSpPr/>
                <p:nvPr/>
              </p:nvSpPr>
              <p:spPr>
                <a:xfrm>
                  <a:off x="7599979" y="6559541"/>
                  <a:ext cx="35451" cy="32710"/>
                </a:xfrm>
                <a:custGeom>
                  <a:avLst/>
                  <a:gdLst>
                    <a:gd name="connsiteX0" fmla="*/ 399 w 35451"/>
                    <a:gd name="connsiteY0" fmla="*/ 32711 h 32710"/>
                    <a:gd name="connsiteX1" fmla="*/ 35451 w 35451"/>
                    <a:gd name="connsiteY1" fmla="*/ 390 h 32710"/>
                    <a:gd name="connsiteX2" fmla="*/ 16020 w 35451"/>
                    <a:gd name="connsiteY2" fmla="*/ 7628 h 32710"/>
                    <a:gd name="connsiteX3" fmla="*/ 18 w 35451"/>
                    <a:gd name="connsiteY3" fmla="*/ 32076 h 32710"/>
                    <a:gd name="connsiteX4" fmla="*/ 399 w 35451"/>
                    <a:gd name="connsiteY4" fmla="*/ 32711 h 3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51" h="32710">
                      <a:moveTo>
                        <a:pt x="399" y="32711"/>
                      </a:moveTo>
                      <a:cubicBezTo>
                        <a:pt x="21989" y="32711"/>
                        <a:pt x="33610" y="21852"/>
                        <a:pt x="35451" y="390"/>
                      </a:cubicBezTo>
                      <a:cubicBezTo>
                        <a:pt x="27323" y="-1579"/>
                        <a:pt x="22179" y="4389"/>
                        <a:pt x="16020" y="7628"/>
                      </a:cubicBezTo>
                      <a:cubicBezTo>
                        <a:pt x="9924" y="15248"/>
                        <a:pt x="-490" y="20075"/>
                        <a:pt x="18" y="32076"/>
                      </a:cubicBezTo>
                      <a:lnTo>
                        <a:pt x="399" y="32711"/>
                      </a:lnTo>
                      <a:close/>
                    </a:path>
                  </a:pathLst>
                </a:custGeom>
                <a:solidFill>
                  <a:srgbClr val="AFCC68"/>
                </a:solidFill>
                <a:ln w="6350"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xmlns="" id="{134EF440-421D-CED2-D3D1-D0159C22189D}"/>
                    </a:ext>
                  </a:extLst>
                </p:cNvPr>
                <p:cNvSpPr/>
                <p:nvPr/>
              </p:nvSpPr>
              <p:spPr>
                <a:xfrm>
                  <a:off x="7609585" y="6548371"/>
                  <a:ext cx="34480" cy="21147"/>
                </a:xfrm>
                <a:custGeom>
                  <a:avLst/>
                  <a:gdLst>
                    <a:gd name="connsiteX0" fmla="*/ 8572 w 34480"/>
                    <a:gd name="connsiteY0" fmla="*/ 21148 h 21147"/>
                    <a:gd name="connsiteX1" fmla="*/ 25845 w 34480"/>
                    <a:gd name="connsiteY1" fmla="*/ 11560 h 21147"/>
                    <a:gd name="connsiteX2" fmla="*/ 34481 w 34480"/>
                    <a:gd name="connsiteY2" fmla="*/ 2923 h 21147"/>
                    <a:gd name="connsiteX3" fmla="*/ 0 w 34480"/>
                    <a:gd name="connsiteY3" fmla="*/ 16640 h 21147"/>
                    <a:gd name="connsiteX4" fmla="*/ 8572 w 34480"/>
                    <a:gd name="connsiteY4" fmla="*/ 21148 h 21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0" h="21147">
                      <a:moveTo>
                        <a:pt x="8572" y="21148"/>
                      </a:moveTo>
                      <a:cubicBezTo>
                        <a:pt x="16066" y="21148"/>
                        <a:pt x="20003" y="14671"/>
                        <a:pt x="25845" y="11560"/>
                      </a:cubicBezTo>
                      <a:cubicBezTo>
                        <a:pt x="28702" y="8702"/>
                        <a:pt x="31623" y="5781"/>
                        <a:pt x="34481" y="2923"/>
                      </a:cubicBezTo>
                      <a:cubicBezTo>
                        <a:pt x="17272" y="-6792"/>
                        <a:pt x="10795" y="10290"/>
                        <a:pt x="0" y="16640"/>
                      </a:cubicBezTo>
                      <a:cubicBezTo>
                        <a:pt x="2032" y="19687"/>
                        <a:pt x="5017" y="21021"/>
                        <a:pt x="8572" y="21148"/>
                      </a:cubicBezTo>
                      <a:close/>
                    </a:path>
                  </a:pathLst>
                </a:custGeom>
                <a:solidFill>
                  <a:srgbClr val="91B03D"/>
                </a:solidFill>
                <a:ln w="6350"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xmlns="" id="{E1BB5FE3-559D-3320-1049-AC8BE0E532CD}"/>
                    </a:ext>
                  </a:extLst>
                </p:cNvPr>
                <p:cNvSpPr/>
                <p:nvPr/>
              </p:nvSpPr>
              <p:spPr>
                <a:xfrm>
                  <a:off x="7656703" y="6556374"/>
                  <a:ext cx="24765" cy="35877"/>
                </a:xfrm>
                <a:custGeom>
                  <a:avLst/>
                  <a:gdLst>
                    <a:gd name="connsiteX0" fmla="*/ 10604 w 24765"/>
                    <a:gd name="connsiteY0" fmla="*/ 35878 h 35877"/>
                    <a:gd name="connsiteX1" fmla="*/ 24765 w 24765"/>
                    <a:gd name="connsiteY1" fmla="*/ 64 h 35877"/>
                    <a:gd name="connsiteX2" fmla="*/ 0 w 24765"/>
                    <a:gd name="connsiteY2" fmla="*/ 16891 h 35877"/>
                    <a:gd name="connsiteX3" fmla="*/ 10604 w 24765"/>
                    <a:gd name="connsiteY3" fmla="*/ 35878 h 35877"/>
                  </a:gdLst>
                  <a:ahLst/>
                  <a:cxnLst>
                    <a:cxn ang="0">
                      <a:pos x="connsiteX0" y="connsiteY0"/>
                    </a:cxn>
                    <a:cxn ang="0">
                      <a:pos x="connsiteX1" y="connsiteY1"/>
                    </a:cxn>
                    <a:cxn ang="0">
                      <a:pos x="connsiteX2" y="connsiteY2"/>
                    </a:cxn>
                    <a:cxn ang="0">
                      <a:pos x="connsiteX3" y="connsiteY3"/>
                    </a:cxn>
                  </a:cxnLst>
                  <a:rect l="l" t="t" r="r" b="b"/>
                  <a:pathLst>
                    <a:path w="24765" h="35877">
                      <a:moveTo>
                        <a:pt x="10604" y="35878"/>
                      </a:moveTo>
                      <a:cubicBezTo>
                        <a:pt x="15367" y="23940"/>
                        <a:pt x="20065" y="12002"/>
                        <a:pt x="24765" y="64"/>
                      </a:cubicBezTo>
                      <a:cubicBezTo>
                        <a:pt x="10795" y="-1397"/>
                        <a:pt x="16573" y="22796"/>
                        <a:pt x="0" y="16891"/>
                      </a:cubicBezTo>
                      <a:cubicBezTo>
                        <a:pt x="64" y="26670"/>
                        <a:pt x="12192" y="27242"/>
                        <a:pt x="10604" y="35878"/>
                      </a:cubicBezTo>
                      <a:close/>
                    </a:path>
                  </a:pathLst>
                </a:custGeom>
                <a:solidFill>
                  <a:srgbClr val="C3D891"/>
                </a:solidFill>
                <a:ln w="6350"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xmlns="" id="{91C9DE4D-5B3D-16ED-37EA-CFA02187C235}"/>
                    </a:ext>
                  </a:extLst>
                </p:cNvPr>
                <p:cNvSpPr/>
                <p:nvPr/>
              </p:nvSpPr>
              <p:spPr>
                <a:xfrm>
                  <a:off x="7752460" y="6712204"/>
                  <a:ext cx="128778" cy="180213"/>
                </a:xfrm>
                <a:custGeom>
                  <a:avLst/>
                  <a:gdLst>
                    <a:gd name="connsiteX0" fmla="*/ 16955 w 128778"/>
                    <a:gd name="connsiteY0" fmla="*/ 0 h 180213"/>
                    <a:gd name="connsiteX1" fmla="*/ 0 w 128778"/>
                    <a:gd name="connsiteY1" fmla="*/ 180213 h 180213"/>
                    <a:gd name="connsiteX2" fmla="*/ 128778 w 128778"/>
                    <a:gd name="connsiteY2" fmla="*/ 71310 h 180213"/>
                    <a:gd name="connsiteX3" fmla="*/ 113538 w 128778"/>
                    <a:gd name="connsiteY3" fmla="*/ 47053 h 180213"/>
                    <a:gd name="connsiteX4" fmla="*/ 109474 w 128778"/>
                    <a:gd name="connsiteY4" fmla="*/ 51879 h 180213"/>
                    <a:gd name="connsiteX5" fmla="*/ 112903 w 128778"/>
                    <a:gd name="connsiteY5" fmla="*/ 46609 h 180213"/>
                    <a:gd name="connsiteX6" fmla="*/ 100711 w 128778"/>
                    <a:gd name="connsiteY6" fmla="*/ 40259 h 180213"/>
                    <a:gd name="connsiteX7" fmla="*/ 54801 w 128778"/>
                    <a:gd name="connsiteY7" fmla="*/ 54356 h 180213"/>
                    <a:gd name="connsiteX8" fmla="*/ 41846 w 128778"/>
                    <a:gd name="connsiteY8" fmla="*/ 54801 h 180213"/>
                    <a:gd name="connsiteX9" fmla="*/ 26226 w 128778"/>
                    <a:gd name="connsiteY9" fmla="*/ 49402 h 180213"/>
                    <a:gd name="connsiteX10" fmla="*/ 26098 w 128778"/>
                    <a:gd name="connsiteY10" fmla="*/ 34607 h 180213"/>
                    <a:gd name="connsiteX11" fmla="*/ 21654 w 128778"/>
                    <a:gd name="connsiteY11" fmla="*/ 26606 h 180213"/>
                    <a:gd name="connsiteX12" fmla="*/ 16955 w 128778"/>
                    <a:gd name="connsiteY12" fmla="*/ 0 h 18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78" h="180213">
                      <a:moveTo>
                        <a:pt x="16955" y="0"/>
                      </a:moveTo>
                      <a:cubicBezTo>
                        <a:pt x="11494" y="58229"/>
                        <a:pt x="5969" y="116522"/>
                        <a:pt x="0" y="180213"/>
                      </a:cubicBezTo>
                      <a:cubicBezTo>
                        <a:pt x="47434" y="144843"/>
                        <a:pt x="86868" y="106552"/>
                        <a:pt x="128778" y="71310"/>
                      </a:cubicBezTo>
                      <a:cubicBezTo>
                        <a:pt x="125857" y="61849"/>
                        <a:pt x="127826" y="49340"/>
                        <a:pt x="113538" y="47053"/>
                      </a:cubicBezTo>
                      <a:cubicBezTo>
                        <a:pt x="110808" y="47561"/>
                        <a:pt x="111570" y="50927"/>
                        <a:pt x="109474" y="51879"/>
                      </a:cubicBezTo>
                      <a:cubicBezTo>
                        <a:pt x="110427" y="50038"/>
                        <a:pt x="111316" y="48133"/>
                        <a:pt x="112903" y="46609"/>
                      </a:cubicBezTo>
                      <a:cubicBezTo>
                        <a:pt x="114236" y="33147"/>
                        <a:pt x="105093" y="29781"/>
                        <a:pt x="100711" y="40259"/>
                      </a:cubicBezTo>
                      <a:cubicBezTo>
                        <a:pt x="90043" y="65913"/>
                        <a:pt x="73533" y="60960"/>
                        <a:pt x="54801" y="54356"/>
                      </a:cubicBezTo>
                      <a:cubicBezTo>
                        <a:pt x="50609" y="52895"/>
                        <a:pt x="46101" y="53213"/>
                        <a:pt x="41846" y="54801"/>
                      </a:cubicBezTo>
                      <a:cubicBezTo>
                        <a:pt x="33592" y="61976"/>
                        <a:pt x="34481" y="42227"/>
                        <a:pt x="26226" y="49402"/>
                      </a:cubicBezTo>
                      <a:cubicBezTo>
                        <a:pt x="24257" y="44514"/>
                        <a:pt x="27813" y="39560"/>
                        <a:pt x="26098" y="34607"/>
                      </a:cubicBezTo>
                      <a:cubicBezTo>
                        <a:pt x="25527" y="31432"/>
                        <a:pt x="23813" y="28892"/>
                        <a:pt x="21654" y="26606"/>
                      </a:cubicBezTo>
                      <a:cubicBezTo>
                        <a:pt x="22416" y="17335"/>
                        <a:pt x="43053" y="4572"/>
                        <a:pt x="16955" y="0"/>
                      </a:cubicBezTo>
                      <a:close/>
                    </a:path>
                  </a:pathLst>
                </a:custGeom>
                <a:solidFill>
                  <a:srgbClr val="AECB69"/>
                </a:solidFill>
                <a:ln w="6350"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xmlns="" id="{71F68706-F625-690B-53DE-CCAE18037964}"/>
                    </a:ext>
                  </a:extLst>
                </p:cNvPr>
                <p:cNvSpPr/>
                <p:nvPr/>
              </p:nvSpPr>
              <p:spPr>
                <a:xfrm>
                  <a:off x="7791883" y="6636257"/>
                  <a:ext cx="142378" cy="147256"/>
                </a:xfrm>
                <a:custGeom>
                  <a:avLst/>
                  <a:gdLst>
                    <a:gd name="connsiteX0" fmla="*/ 11 w 142378"/>
                    <a:gd name="connsiteY0" fmla="*/ 133859 h 147256"/>
                    <a:gd name="connsiteX1" fmla="*/ 19252 w 142378"/>
                    <a:gd name="connsiteY1" fmla="*/ 136525 h 147256"/>
                    <a:gd name="connsiteX2" fmla="*/ 62114 w 142378"/>
                    <a:gd name="connsiteY2" fmla="*/ 121984 h 147256"/>
                    <a:gd name="connsiteX3" fmla="*/ 70370 w 142378"/>
                    <a:gd name="connsiteY3" fmla="*/ 116523 h 147256"/>
                    <a:gd name="connsiteX4" fmla="*/ 71449 w 142378"/>
                    <a:gd name="connsiteY4" fmla="*/ 124905 h 147256"/>
                    <a:gd name="connsiteX5" fmla="*/ 71449 w 142378"/>
                    <a:gd name="connsiteY5" fmla="*/ 124905 h 147256"/>
                    <a:gd name="connsiteX6" fmla="*/ 89292 w 142378"/>
                    <a:gd name="connsiteY6" fmla="*/ 147257 h 147256"/>
                    <a:gd name="connsiteX7" fmla="*/ 120090 w 142378"/>
                    <a:gd name="connsiteY7" fmla="*/ 98616 h 147256"/>
                    <a:gd name="connsiteX8" fmla="*/ 142378 w 142378"/>
                    <a:gd name="connsiteY8" fmla="*/ 0 h 147256"/>
                    <a:gd name="connsiteX9" fmla="*/ 128599 w 142378"/>
                    <a:gd name="connsiteY9" fmla="*/ 24511 h 147256"/>
                    <a:gd name="connsiteX10" fmla="*/ 115709 w 142378"/>
                    <a:gd name="connsiteY10" fmla="*/ 50483 h 147256"/>
                    <a:gd name="connsiteX11" fmla="*/ 98754 w 142378"/>
                    <a:gd name="connsiteY11" fmla="*/ 86678 h 147256"/>
                    <a:gd name="connsiteX12" fmla="*/ 93864 w 142378"/>
                    <a:gd name="connsiteY12" fmla="*/ 70041 h 147256"/>
                    <a:gd name="connsiteX13" fmla="*/ 77418 w 142378"/>
                    <a:gd name="connsiteY13" fmla="*/ 53277 h 147256"/>
                    <a:gd name="connsiteX14" fmla="*/ 56019 w 142378"/>
                    <a:gd name="connsiteY14" fmla="*/ 41149 h 147256"/>
                    <a:gd name="connsiteX15" fmla="*/ 61987 w 142378"/>
                    <a:gd name="connsiteY15" fmla="*/ 32830 h 147256"/>
                    <a:gd name="connsiteX16" fmla="*/ 72656 w 142378"/>
                    <a:gd name="connsiteY16" fmla="*/ 21019 h 147256"/>
                    <a:gd name="connsiteX17" fmla="*/ 58050 w 142378"/>
                    <a:gd name="connsiteY17" fmla="*/ 17780 h 147256"/>
                    <a:gd name="connsiteX18" fmla="*/ 44652 w 142378"/>
                    <a:gd name="connsiteY18" fmla="*/ 26734 h 147256"/>
                    <a:gd name="connsiteX19" fmla="*/ 37096 w 142378"/>
                    <a:gd name="connsiteY19" fmla="*/ 42037 h 147256"/>
                    <a:gd name="connsiteX20" fmla="*/ 45668 w 142378"/>
                    <a:gd name="connsiteY20" fmla="*/ 55499 h 147256"/>
                    <a:gd name="connsiteX21" fmla="*/ 20839 w 142378"/>
                    <a:gd name="connsiteY21" fmla="*/ 68707 h 147256"/>
                    <a:gd name="connsiteX22" fmla="*/ 40207 w 142378"/>
                    <a:gd name="connsiteY22" fmla="*/ 84773 h 147256"/>
                    <a:gd name="connsiteX23" fmla="*/ 44144 w 142378"/>
                    <a:gd name="connsiteY23" fmla="*/ 88519 h 147256"/>
                    <a:gd name="connsiteX24" fmla="*/ 40207 w 142378"/>
                    <a:gd name="connsiteY24" fmla="*/ 89218 h 147256"/>
                    <a:gd name="connsiteX25" fmla="*/ 35762 w 142378"/>
                    <a:gd name="connsiteY25" fmla="*/ 98108 h 147256"/>
                    <a:gd name="connsiteX26" fmla="*/ 29666 w 142378"/>
                    <a:gd name="connsiteY26" fmla="*/ 119952 h 147256"/>
                    <a:gd name="connsiteX27" fmla="*/ 35698 w 142378"/>
                    <a:gd name="connsiteY27" fmla="*/ 106998 h 147256"/>
                    <a:gd name="connsiteX28" fmla="*/ 13410 w 142378"/>
                    <a:gd name="connsiteY28" fmla="*/ 107061 h 147256"/>
                    <a:gd name="connsiteX29" fmla="*/ 10934 w 142378"/>
                    <a:gd name="connsiteY29" fmla="*/ 108522 h 147256"/>
                    <a:gd name="connsiteX30" fmla="*/ 11 w 142378"/>
                    <a:gd name="connsiteY30" fmla="*/ 133859 h 1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2378" h="147256">
                      <a:moveTo>
                        <a:pt x="11" y="133859"/>
                      </a:moveTo>
                      <a:cubicBezTo>
                        <a:pt x="6552" y="133922"/>
                        <a:pt x="12775" y="134557"/>
                        <a:pt x="19252" y="136525"/>
                      </a:cubicBezTo>
                      <a:cubicBezTo>
                        <a:pt x="36524" y="141860"/>
                        <a:pt x="57035" y="154242"/>
                        <a:pt x="62114" y="121984"/>
                      </a:cubicBezTo>
                      <a:cubicBezTo>
                        <a:pt x="62559" y="118936"/>
                        <a:pt x="64337" y="112205"/>
                        <a:pt x="70370" y="116523"/>
                      </a:cubicBezTo>
                      <a:cubicBezTo>
                        <a:pt x="71957" y="117666"/>
                        <a:pt x="71132" y="122048"/>
                        <a:pt x="71449" y="124905"/>
                      </a:cubicBezTo>
                      <a:lnTo>
                        <a:pt x="71449" y="124905"/>
                      </a:lnTo>
                      <a:cubicBezTo>
                        <a:pt x="85546" y="125857"/>
                        <a:pt x="76656" y="145161"/>
                        <a:pt x="89292" y="147257"/>
                      </a:cubicBezTo>
                      <a:cubicBezTo>
                        <a:pt x="109232" y="137161"/>
                        <a:pt x="115264" y="117793"/>
                        <a:pt x="120090" y="98616"/>
                      </a:cubicBezTo>
                      <a:cubicBezTo>
                        <a:pt x="128345" y="65977"/>
                        <a:pt x="135012" y="32893"/>
                        <a:pt x="142378" y="0"/>
                      </a:cubicBezTo>
                      <a:cubicBezTo>
                        <a:pt x="131711" y="4699"/>
                        <a:pt x="123328" y="9272"/>
                        <a:pt x="128599" y="24511"/>
                      </a:cubicBezTo>
                      <a:cubicBezTo>
                        <a:pt x="132219" y="34925"/>
                        <a:pt x="130186" y="45148"/>
                        <a:pt x="115709" y="50483"/>
                      </a:cubicBezTo>
                      <a:cubicBezTo>
                        <a:pt x="100087" y="56135"/>
                        <a:pt x="111200" y="77216"/>
                        <a:pt x="98754" y="86678"/>
                      </a:cubicBezTo>
                      <a:cubicBezTo>
                        <a:pt x="90182" y="83630"/>
                        <a:pt x="94626" y="75819"/>
                        <a:pt x="93864" y="70041"/>
                      </a:cubicBezTo>
                      <a:cubicBezTo>
                        <a:pt x="92658" y="60261"/>
                        <a:pt x="96341" y="47117"/>
                        <a:pt x="77418" y="53277"/>
                      </a:cubicBezTo>
                      <a:cubicBezTo>
                        <a:pt x="75767" y="53849"/>
                        <a:pt x="66242" y="41847"/>
                        <a:pt x="56019" y="41149"/>
                      </a:cubicBezTo>
                      <a:cubicBezTo>
                        <a:pt x="53860" y="40958"/>
                        <a:pt x="57670" y="32195"/>
                        <a:pt x="61987" y="32830"/>
                      </a:cubicBezTo>
                      <a:cubicBezTo>
                        <a:pt x="72592" y="34417"/>
                        <a:pt x="73862" y="26289"/>
                        <a:pt x="72656" y="21019"/>
                      </a:cubicBezTo>
                      <a:cubicBezTo>
                        <a:pt x="70941" y="13780"/>
                        <a:pt x="63892" y="15049"/>
                        <a:pt x="58050" y="17780"/>
                      </a:cubicBezTo>
                      <a:cubicBezTo>
                        <a:pt x="53606" y="20765"/>
                        <a:pt x="49161" y="23749"/>
                        <a:pt x="44652" y="26734"/>
                      </a:cubicBezTo>
                      <a:cubicBezTo>
                        <a:pt x="44970" y="33211"/>
                        <a:pt x="40461" y="37338"/>
                        <a:pt x="37096" y="42037"/>
                      </a:cubicBezTo>
                      <a:cubicBezTo>
                        <a:pt x="29475" y="52705"/>
                        <a:pt x="39382" y="52960"/>
                        <a:pt x="45668" y="55499"/>
                      </a:cubicBezTo>
                      <a:cubicBezTo>
                        <a:pt x="39699" y="58674"/>
                        <a:pt x="34174" y="61595"/>
                        <a:pt x="20839" y="68707"/>
                      </a:cubicBezTo>
                      <a:cubicBezTo>
                        <a:pt x="46303" y="64136"/>
                        <a:pt x="34619" y="79311"/>
                        <a:pt x="40207" y="84773"/>
                      </a:cubicBezTo>
                      <a:cubicBezTo>
                        <a:pt x="42175" y="85281"/>
                        <a:pt x="44652" y="85408"/>
                        <a:pt x="44144" y="88519"/>
                      </a:cubicBezTo>
                      <a:cubicBezTo>
                        <a:pt x="42811" y="87885"/>
                        <a:pt x="41477" y="88074"/>
                        <a:pt x="40207" y="89218"/>
                      </a:cubicBezTo>
                      <a:cubicBezTo>
                        <a:pt x="36587" y="91123"/>
                        <a:pt x="35825" y="94424"/>
                        <a:pt x="35762" y="98108"/>
                      </a:cubicBezTo>
                      <a:cubicBezTo>
                        <a:pt x="41223" y="107506"/>
                        <a:pt x="36524" y="114047"/>
                        <a:pt x="29666" y="119952"/>
                      </a:cubicBezTo>
                      <a:cubicBezTo>
                        <a:pt x="30936" y="115380"/>
                        <a:pt x="38747" y="113665"/>
                        <a:pt x="35698" y="106998"/>
                      </a:cubicBezTo>
                      <a:cubicBezTo>
                        <a:pt x="28269" y="107061"/>
                        <a:pt x="20839" y="107061"/>
                        <a:pt x="13410" y="107061"/>
                      </a:cubicBezTo>
                      <a:cubicBezTo>
                        <a:pt x="12585" y="107569"/>
                        <a:pt x="11759" y="108077"/>
                        <a:pt x="10934" y="108522"/>
                      </a:cubicBezTo>
                      <a:cubicBezTo>
                        <a:pt x="6235" y="116523"/>
                        <a:pt x="-306" y="123699"/>
                        <a:pt x="11" y="133859"/>
                      </a:cubicBezTo>
                      <a:close/>
                    </a:path>
                  </a:pathLst>
                </a:custGeom>
                <a:solidFill>
                  <a:srgbClr val="B2CD70"/>
                </a:solidFill>
                <a:ln w="6350"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xmlns="" id="{D8784989-7854-7D54-D6BD-F267B4F9B9A1}"/>
                    </a:ext>
                  </a:extLst>
                </p:cNvPr>
                <p:cNvSpPr/>
                <p:nvPr/>
              </p:nvSpPr>
              <p:spPr>
                <a:xfrm>
                  <a:off x="7774051" y="6713915"/>
                  <a:ext cx="48405" cy="36879"/>
                </a:xfrm>
                <a:custGeom>
                  <a:avLst/>
                  <a:gdLst>
                    <a:gd name="connsiteX0" fmla="*/ 64 w 48405"/>
                    <a:gd name="connsiteY0" fmla="*/ 24895 h 36879"/>
                    <a:gd name="connsiteX1" fmla="*/ 0 w 48405"/>
                    <a:gd name="connsiteY1" fmla="*/ 33848 h 36879"/>
                    <a:gd name="connsiteX2" fmla="*/ 31242 w 48405"/>
                    <a:gd name="connsiteY2" fmla="*/ 29403 h 36879"/>
                    <a:gd name="connsiteX3" fmla="*/ 31242 w 48405"/>
                    <a:gd name="connsiteY3" fmla="*/ 29403 h 36879"/>
                    <a:gd name="connsiteX4" fmla="*/ 41593 w 48405"/>
                    <a:gd name="connsiteY4" fmla="*/ 11242 h 36879"/>
                    <a:gd name="connsiteX5" fmla="*/ 47307 w 48405"/>
                    <a:gd name="connsiteY5" fmla="*/ 2225 h 36879"/>
                    <a:gd name="connsiteX6" fmla="*/ 36385 w 48405"/>
                    <a:gd name="connsiteY6" fmla="*/ 3495 h 36879"/>
                    <a:gd name="connsiteX7" fmla="*/ 64 w 48405"/>
                    <a:gd name="connsiteY7" fmla="*/ 24895 h 3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05" h="36879">
                      <a:moveTo>
                        <a:pt x="64" y="24895"/>
                      </a:moveTo>
                      <a:cubicBezTo>
                        <a:pt x="0" y="27879"/>
                        <a:pt x="0" y="30864"/>
                        <a:pt x="0" y="33848"/>
                      </a:cubicBezTo>
                      <a:cubicBezTo>
                        <a:pt x="11493" y="39881"/>
                        <a:pt x="21590" y="36134"/>
                        <a:pt x="31242" y="29403"/>
                      </a:cubicBezTo>
                      <a:lnTo>
                        <a:pt x="31242" y="29403"/>
                      </a:lnTo>
                      <a:cubicBezTo>
                        <a:pt x="31623" y="21592"/>
                        <a:pt x="29146" y="12449"/>
                        <a:pt x="41593" y="11242"/>
                      </a:cubicBezTo>
                      <a:cubicBezTo>
                        <a:pt x="46609" y="10734"/>
                        <a:pt x="50355" y="7115"/>
                        <a:pt x="47307" y="2225"/>
                      </a:cubicBezTo>
                      <a:cubicBezTo>
                        <a:pt x="43688" y="-3490"/>
                        <a:pt x="39815" y="3622"/>
                        <a:pt x="36385" y="3495"/>
                      </a:cubicBezTo>
                      <a:cubicBezTo>
                        <a:pt x="19431" y="2924"/>
                        <a:pt x="18605" y="29022"/>
                        <a:pt x="64" y="24895"/>
                      </a:cubicBezTo>
                      <a:close/>
                    </a:path>
                  </a:pathLst>
                </a:custGeom>
                <a:solidFill>
                  <a:srgbClr val="B2CD70"/>
                </a:solidFill>
                <a:ln w="6350"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xmlns="" id="{86001DD9-D6E5-CED5-4CF2-45C41E6BA3E0}"/>
                    </a:ext>
                  </a:extLst>
                </p:cNvPr>
                <p:cNvSpPr/>
                <p:nvPr/>
              </p:nvSpPr>
              <p:spPr>
                <a:xfrm>
                  <a:off x="7805610" y="6734365"/>
                  <a:ext cx="27442" cy="30030"/>
                </a:xfrm>
                <a:custGeom>
                  <a:avLst/>
                  <a:gdLst>
                    <a:gd name="connsiteX0" fmla="*/ 21971 w 27442"/>
                    <a:gd name="connsiteY0" fmla="*/ 8890 h 30030"/>
                    <a:gd name="connsiteX1" fmla="*/ 0 w 27442"/>
                    <a:gd name="connsiteY1" fmla="*/ 24638 h 30030"/>
                    <a:gd name="connsiteX2" fmla="*/ 22987 w 27442"/>
                    <a:gd name="connsiteY2" fmla="*/ 26289 h 30030"/>
                    <a:gd name="connsiteX3" fmla="*/ 22034 w 27442"/>
                    <a:gd name="connsiteY3" fmla="*/ 0 h 30030"/>
                    <a:gd name="connsiteX4" fmla="*/ 21971 w 27442"/>
                    <a:gd name="connsiteY4" fmla="*/ 8890 h 3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2" h="30030">
                      <a:moveTo>
                        <a:pt x="21971" y="8890"/>
                      </a:moveTo>
                      <a:cubicBezTo>
                        <a:pt x="15621" y="13462"/>
                        <a:pt x="9208" y="18034"/>
                        <a:pt x="0" y="24638"/>
                      </a:cubicBezTo>
                      <a:cubicBezTo>
                        <a:pt x="9589" y="25971"/>
                        <a:pt x="16383" y="34989"/>
                        <a:pt x="22987" y="26289"/>
                      </a:cubicBezTo>
                      <a:cubicBezTo>
                        <a:pt x="28893" y="18542"/>
                        <a:pt x="29273" y="8509"/>
                        <a:pt x="22034" y="0"/>
                      </a:cubicBezTo>
                      <a:cubicBezTo>
                        <a:pt x="22034" y="2984"/>
                        <a:pt x="21971" y="5969"/>
                        <a:pt x="21971" y="8890"/>
                      </a:cubicBezTo>
                      <a:close/>
                    </a:path>
                  </a:pathLst>
                </a:custGeom>
                <a:solidFill>
                  <a:srgbClr val="AECB69"/>
                </a:solidFill>
                <a:ln w="6350"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xmlns="" id="{1930CC1E-B4C5-1543-2DB0-F9B9253C586F}"/>
                    </a:ext>
                  </a:extLst>
                </p:cNvPr>
                <p:cNvSpPr/>
                <p:nvPr/>
              </p:nvSpPr>
              <p:spPr>
                <a:xfrm>
                  <a:off x="7832090" y="6718073"/>
                  <a:ext cx="9294" cy="12087"/>
                </a:xfrm>
                <a:custGeom>
                  <a:avLst/>
                  <a:gdLst>
                    <a:gd name="connsiteX0" fmla="*/ 0 w 9294"/>
                    <a:gd name="connsiteY0" fmla="*/ 7402 h 12087"/>
                    <a:gd name="connsiteX1" fmla="*/ 6541 w 9294"/>
                    <a:gd name="connsiteY1" fmla="*/ 12038 h 12087"/>
                    <a:gd name="connsiteX2" fmla="*/ 8001 w 9294"/>
                    <a:gd name="connsiteY2" fmla="*/ 3148 h 12087"/>
                    <a:gd name="connsiteX3" fmla="*/ 0 w 9294"/>
                    <a:gd name="connsiteY3" fmla="*/ 2958 h 12087"/>
                    <a:gd name="connsiteX4" fmla="*/ 0 w 9294"/>
                    <a:gd name="connsiteY4" fmla="*/ 7402 h 12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 h="12087">
                      <a:moveTo>
                        <a:pt x="0" y="7402"/>
                      </a:moveTo>
                      <a:cubicBezTo>
                        <a:pt x="2222" y="9054"/>
                        <a:pt x="5143" y="12546"/>
                        <a:pt x="6541" y="12038"/>
                      </a:cubicBezTo>
                      <a:cubicBezTo>
                        <a:pt x="10731" y="10450"/>
                        <a:pt x="9207" y="5942"/>
                        <a:pt x="8001" y="3148"/>
                      </a:cubicBezTo>
                      <a:cubicBezTo>
                        <a:pt x="5969" y="-1424"/>
                        <a:pt x="2794" y="-599"/>
                        <a:pt x="0" y="2958"/>
                      </a:cubicBezTo>
                      <a:cubicBezTo>
                        <a:pt x="0" y="4418"/>
                        <a:pt x="0" y="5879"/>
                        <a:pt x="0" y="7402"/>
                      </a:cubicBezTo>
                      <a:close/>
                    </a:path>
                  </a:pathLst>
                </a:custGeom>
                <a:solidFill>
                  <a:srgbClr val="AECB69"/>
                </a:solidFill>
                <a:ln w="6350"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xmlns="" id="{7B5EBB92-EB12-C0DD-BCB5-A9AAFAE52396}"/>
                    </a:ext>
                  </a:extLst>
                </p:cNvPr>
                <p:cNvSpPr/>
                <p:nvPr/>
              </p:nvSpPr>
              <p:spPr>
                <a:xfrm>
                  <a:off x="8274420" y="6426390"/>
                  <a:ext cx="33451" cy="30573"/>
                </a:xfrm>
                <a:custGeom>
                  <a:avLst/>
                  <a:gdLst>
                    <a:gd name="connsiteX0" fmla="*/ 21854 w 33451"/>
                    <a:gd name="connsiteY0" fmla="*/ 0 h 30573"/>
                    <a:gd name="connsiteX1" fmla="*/ 13028 w 33451"/>
                    <a:gd name="connsiteY1" fmla="*/ 5207 h 30573"/>
                    <a:gd name="connsiteX2" fmla="*/ 11 w 33451"/>
                    <a:gd name="connsiteY2" fmla="*/ 14288 h 30573"/>
                    <a:gd name="connsiteX3" fmla="*/ 9726 w 33451"/>
                    <a:gd name="connsiteY3" fmla="*/ 16383 h 30573"/>
                    <a:gd name="connsiteX4" fmla="*/ 16139 w 33451"/>
                    <a:gd name="connsiteY4" fmla="*/ 30543 h 30573"/>
                    <a:gd name="connsiteX5" fmla="*/ 33221 w 33451"/>
                    <a:gd name="connsiteY5" fmla="*/ 8953 h 30573"/>
                    <a:gd name="connsiteX6" fmla="*/ 21854 w 33451"/>
                    <a:gd name="connsiteY6" fmla="*/ 0 h 30573"/>
                    <a:gd name="connsiteX7" fmla="*/ 21854 w 33451"/>
                    <a:gd name="connsiteY7" fmla="*/ 0 h 3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51" h="30573">
                      <a:moveTo>
                        <a:pt x="21854" y="0"/>
                      </a:moveTo>
                      <a:cubicBezTo>
                        <a:pt x="21600" y="6413"/>
                        <a:pt x="18172" y="6413"/>
                        <a:pt x="13028" y="5207"/>
                      </a:cubicBezTo>
                      <a:cubicBezTo>
                        <a:pt x="5661" y="3429"/>
                        <a:pt x="201" y="10541"/>
                        <a:pt x="11" y="14288"/>
                      </a:cubicBezTo>
                      <a:cubicBezTo>
                        <a:pt x="-307" y="21018"/>
                        <a:pt x="6551" y="14795"/>
                        <a:pt x="9726" y="16383"/>
                      </a:cubicBezTo>
                      <a:cubicBezTo>
                        <a:pt x="15377" y="19367"/>
                        <a:pt x="3439" y="31242"/>
                        <a:pt x="16139" y="30543"/>
                      </a:cubicBezTo>
                      <a:cubicBezTo>
                        <a:pt x="28459" y="29845"/>
                        <a:pt x="19759" y="11113"/>
                        <a:pt x="33221" y="8953"/>
                      </a:cubicBezTo>
                      <a:cubicBezTo>
                        <a:pt x="34809" y="8699"/>
                        <a:pt x="27886" y="825"/>
                        <a:pt x="21854" y="0"/>
                      </a:cubicBezTo>
                      <a:lnTo>
                        <a:pt x="21854" y="0"/>
                      </a:lnTo>
                      <a:close/>
                    </a:path>
                  </a:pathLst>
                </a:custGeom>
                <a:solidFill>
                  <a:srgbClr val="B2CD71"/>
                </a:solidFill>
                <a:ln w="6350"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xmlns="" id="{78EDC14C-E027-8CCA-23B3-FE748299BDC8}"/>
                    </a:ext>
                  </a:extLst>
                </p:cNvPr>
                <p:cNvSpPr/>
                <p:nvPr/>
              </p:nvSpPr>
              <p:spPr>
                <a:xfrm>
                  <a:off x="7666926" y="7032879"/>
                  <a:ext cx="35686" cy="22796"/>
                </a:xfrm>
                <a:custGeom>
                  <a:avLst/>
                  <a:gdLst>
                    <a:gd name="connsiteX0" fmla="*/ 35687 w 35686"/>
                    <a:gd name="connsiteY0" fmla="*/ 22796 h 22796"/>
                    <a:gd name="connsiteX1" fmla="*/ 32703 w 35686"/>
                    <a:gd name="connsiteY1" fmla="*/ 0 h 22796"/>
                    <a:gd name="connsiteX2" fmla="*/ 0 w 35686"/>
                    <a:gd name="connsiteY2" fmla="*/ 13906 h 22796"/>
                    <a:gd name="connsiteX3" fmla="*/ 35687 w 35686"/>
                    <a:gd name="connsiteY3" fmla="*/ 22796 h 22796"/>
                  </a:gdLst>
                  <a:ahLst/>
                  <a:cxnLst>
                    <a:cxn ang="0">
                      <a:pos x="connsiteX0" y="connsiteY0"/>
                    </a:cxn>
                    <a:cxn ang="0">
                      <a:pos x="connsiteX1" y="connsiteY1"/>
                    </a:cxn>
                    <a:cxn ang="0">
                      <a:pos x="connsiteX2" y="connsiteY2"/>
                    </a:cxn>
                    <a:cxn ang="0">
                      <a:pos x="connsiteX3" y="connsiteY3"/>
                    </a:cxn>
                  </a:cxnLst>
                  <a:rect l="l" t="t" r="r" b="b"/>
                  <a:pathLst>
                    <a:path w="35686" h="22796">
                      <a:moveTo>
                        <a:pt x="35687" y="22796"/>
                      </a:moveTo>
                      <a:cubicBezTo>
                        <a:pt x="34861" y="16383"/>
                        <a:pt x="34036" y="9969"/>
                        <a:pt x="32703" y="0"/>
                      </a:cubicBezTo>
                      <a:cubicBezTo>
                        <a:pt x="24638" y="15177"/>
                        <a:pt x="8699" y="2857"/>
                        <a:pt x="0" y="13906"/>
                      </a:cubicBezTo>
                      <a:cubicBezTo>
                        <a:pt x="8445" y="30797"/>
                        <a:pt x="25654" y="12319"/>
                        <a:pt x="35687" y="22796"/>
                      </a:cubicBezTo>
                      <a:close/>
                    </a:path>
                  </a:pathLst>
                </a:custGeom>
                <a:solidFill>
                  <a:srgbClr val="B7D17C"/>
                </a:solidFill>
                <a:ln w="6350"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xmlns="" id="{9DF87B54-D79B-F559-D42E-E0FEDCB12C5A}"/>
                    </a:ext>
                  </a:extLst>
                </p:cNvPr>
                <p:cNvSpPr/>
                <p:nvPr/>
              </p:nvSpPr>
              <p:spPr>
                <a:xfrm>
                  <a:off x="7642218" y="7029433"/>
                  <a:ext cx="24708" cy="28402"/>
                </a:xfrm>
                <a:custGeom>
                  <a:avLst/>
                  <a:gdLst>
                    <a:gd name="connsiteX0" fmla="*/ 24708 w 24708"/>
                    <a:gd name="connsiteY0" fmla="*/ 17352 h 28402"/>
                    <a:gd name="connsiteX1" fmla="*/ 17279 w 24708"/>
                    <a:gd name="connsiteY1" fmla="*/ 11511 h 28402"/>
                    <a:gd name="connsiteX2" fmla="*/ 6864 w 24708"/>
                    <a:gd name="connsiteY2" fmla="*/ 8398 h 28402"/>
                    <a:gd name="connsiteX3" fmla="*/ 8135 w 24708"/>
                    <a:gd name="connsiteY3" fmla="*/ 25417 h 28402"/>
                    <a:gd name="connsiteX4" fmla="*/ 24708 w 24708"/>
                    <a:gd name="connsiteY4" fmla="*/ 17352 h 28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8" h="28402">
                      <a:moveTo>
                        <a:pt x="24708" y="17352"/>
                      </a:moveTo>
                      <a:cubicBezTo>
                        <a:pt x="21088" y="16844"/>
                        <a:pt x="16644" y="16336"/>
                        <a:pt x="17279" y="11511"/>
                      </a:cubicBezTo>
                      <a:cubicBezTo>
                        <a:pt x="20326" y="-11794"/>
                        <a:pt x="10929" y="7319"/>
                        <a:pt x="6864" y="8398"/>
                      </a:cubicBezTo>
                      <a:cubicBezTo>
                        <a:pt x="-6153" y="14939"/>
                        <a:pt x="2293" y="21734"/>
                        <a:pt x="8135" y="25417"/>
                      </a:cubicBezTo>
                      <a:cubicBezTo>
                        <a:pt x="15818" y="30243"/>
                        <a:pt x="24201" y="30306"/>
                        <a:pt x="24708" y="17352"/>
                      </a:cubicBezTo>
                      <a:close/>
                    </a:path>
                  </a:pathLst>
                </a:custGeom>
                <a:solidFill>
                  <a:srgbClr val="B7D17C"/>
                </a:solidFill>
                <a:ln w="6350"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xmlns="" id="{07D4A25C-A244-5024-ACEA-3A2DB5782EC4}"/>
                    </a:ext>
                  </a:extLst>
                </p:cNvPr>
                <p:cNvSpPr/>
                <p:nvPr/>
              </p:nvSpPr>
              <p:spPr>
                <a:xfrm>
                  <a:off x="7564691" y="6988746"/>
                  <a:ext cx="53149" cy="47180"/>
                </a:xfrm>
                <a:custGeom>
                  <a:avLst/>
                  <a:gdLst>
                    <a:gd name="connsiteX0" fmla="*/ 53149 w 53149"/>
                    <a:gd name="connsiteY0" fmla="*/ 0 h 47180"/>
                    <a:gd name="connsiteX1" fmla="*/ 0 w 53149"/>
                    <a:gd name="connsiteY1" fmla="*/ 13843 h 47180"/>
                    <a:gd name="connsiteX2" fmla="*/ 0 w 53149"/>
                    <a:gd name="connsiteY2" fmla="*/ 47181 h 47180"/>
                    <a:gd name="connsiteX3" fmla="*/ 53149 w 53149"/>
                    <a:gd name="connsiteY3" fmla="*/ 0 h 47180"/>
                  </a:gdLst>
                  <a:ahLst/>
                  <a:cxnLst>
                    <a:cxn ang="0">
                      <a:pos x="connsiteX0" y="connsiteY0"/>
                    </a:cxn>
                    <a:cxn ang="0">
                      <a:pos x="connsiteX1" y="connsiteY1"/>
                    </a:cxn>
                    <a:cxn ang="0">
                      <a:pos x="connsiteX2" y="connsiteY2"/>
                    </a:cxn>
                    <a:cxn ang="0">
                      <a:pos x="connsiteX3" y="connsiteY3"/>
                    </a:cxn>
                  </a:cxnLst>
                  <a:rect l="l" t="t" r="r" b="b"/>
                  <a:pathLst>
                    <a:path w="53149" h="47180">
                      <a:moveTo>
                        <a:pt x="53149" y="0"/>
                      </a:moveTo>
                      <a:cubicBezTo>
                        <a:pt x="36258" y="7748"/>
                        <a:pt x="19494" y="16193"/>
                        <a:pt x="0" y="13843"/>
                      </a:cubicBezTo>
                      <a:cubicBezTo>
                        <a:pt x="0" y="25591"/>
                        <a:pt x="0" y="37402"/>
                        <a:pt x="0" y="47181"/>
                      </a:cubicBezTo>
                      <a:cubicBezTo>
                        <a:pt x="26670" y="41783"/>
                        <a:pt x="47689" y="29147"/>
                        <a:pt x="53149" y="0"/>
                      </a:cubicBezTo>
                      <a:close/>
                    </a:path>
                  </a:pathLst>
                </a:custGeom>
                <a:solidFill>
                  <a:srgbClr val="B4CE74"/>
                </a:solidFill>
                <a:ln w="6350"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xmlns="" id="{9843E51A-1ED9-6B3C-DC29-1C77B5A9A421}"/>
                    </a:ext>
                  </a:extLst>
                </p:cNvPr>
                <p:cNvSpPr/>
                <p:nvPr/>
              </p:nvSpPr>
              <p:spPr>
                <a:xfrm>
                  <a:off x="7556692" y="7053397"/>
                  <a:ext cx="12220" cy="19613"/>
                </a:xfrm>
                <a:custGeom>
                  <a:avLst/>
                  <a:gdLst>
                    <a:gd name="connsiteX0" fmla="*/ 7555 w 12220"/>
                    <a:gd name="connsiteY0" fmla="*/ 19614 h 19613"/>
                    <a:gd name="connsiteX1" fmla="*/ 8889 w 12220"/>
                    <a:gd name="connsiteY1" fmla="*/ 373 h 19613"/>
                    <a:gd name="connsiteX2" fmla="*/ 3110 w 12220"/>
                    <a:gd name="connsiteY2" fmla="*/ 1389 h 19613"/>
                    <a:gd name="connsiteX3" fmla="*/ 7555 w 12220"/>
                    <a:gd name="connsiteY3" fmla="*/ 19614 h 19613"/>
                  </a:gdLst>
                  <a:ahLst/>
                  <a:cxnLst>
                    <a:cxn ang="0">
                      <a:pos x="connsiteX0" y="connsiteY0"/>
                    </a:cxn>
                    <a:cxn ang="0">
                      <a:pos x="connsiteX1" y="connsiteY1"/>
                    </a:cxn>
                    <a:cxn ang="0">
                      <a:pos x="connsiteX2" y="connsiteY2"/>
                    </a:cxn>
                    <a:cxn ang="0">
                      <a:pos x="connsiteX3" y="connsiteY3"/>
                    </a:cxn>
                  </a:cxnLst>
                  <a:rect l="l" t="t" r="r" b="b"/>
                  <a:pathLst>
                    <a:path w="12220" h="19613">
                      <a:moveTo>
                        <a:pt x="7555" y="19614"/>
                      </a:moveTo>
                      <a:cubicBezTo>
                        <a:pt x="13397" y="11994"/>
                        <a:pt x="13651" y="6025"/>
                        <a:pt x="8889" y="373"/>
                      </a:cubicBezTo>
                      <a:cubicBezTo>
                        <a:pt x="8189" y="-452"/>
                        <a:pt x="4252" y="183"/>
                        <a:pt x="3110" y="1389"/>
                      </a:cubicBezTo>
                      <a:cubicBezTo>
                        <a:pt x="-3621" y="8311"/>
                        <a:pt x="1839" y="13073"/>
                        <a:pt x="7555" y="19614"/>
                      </a:cubicBezTo>
                      <a:close/>
                    </a:path>
                  </a:pathLst>
                </a:custGeom>
                <a:solidFill>
                  <a:srgbClr val="B4CE74"/>
                </a:solidFill>
                <a:ln w="6350"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xmlns="" id="{42D7ADD0-FD4A-53A3-BB0F-33CB394E6F2D}"/>
                    </a:ext>
                  </a:extLst>
                </p:cNvPr>
                <p:cNvSpPr/>
                <p:nvPr/>
              </p:nvSpPr>
              <p:spPr>
                <a:xfrm>
                  <a:off x="7842190" y="7250938"/>
                  <a:ext cx="18665" cy="27206"/>
                </a:xfrm>
                <a:custGeom>
                  <a:avLst/>
                  <a:gdLst>
                    <a:gd name="connsiteX0" fmla="*/ 18665 w 18665"/>
                    <a:gd name="connsiteY0" fmla="*/ 27178 h 27206"/>
                    <a:gd name="connsiteX1" fmla="*/ 16442 w 18665"/>
                    <a:gd name="connsiteY1" fmla="*/ 5842 h 27206"/>
                    <a:gd name="connsiteX2" fmla="*/ 8504 w 18665"/>
                    <a:gd name="connsiteY2" fmla="*/ 0 h 27206"/>
                    <a:gd name="connsiteX3" fmla="*/ 5584 w 18665"/>
                    <a:gd name="connsiteY3" fmla="*/ 5779 h 27206"/>
                    <a:gd name="connsiteX4" fmla="*/ 18665 w 18665"/>
                    <a:gd name="connsiteY4" fmla="*/ 27178 h 2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5" h="27206">
                      <a:moveTo>
                        <a:pt x="18665" y="27178"/>
                      </a:moveTo>
                      <a:cubicBezTo>
                        <a:pt x="17903" y="20066"/>
                        <a:pt x="17140" y="12954"/>
                        <a:pt x="16442" y="5842"/>
                      </a:cubicBezTo>
                      <a:cubicBezTo>
                        <a:pt x="13775" y="3873"/>
                        <a:pt x="11108" y="1968"/>
                        <a:pt x="8504" y="0"/>
                      </a:cubicBezTo>
                      <a:cubicBezTo>
                        <a:pt x="7553" y="1968"/>
                        <a:pt x="6536" y="3873"/>
                        <a:pt x="5584" y="5779"/>
                      </a:cubicBezTo>
                      <a:cubicBezTo>
                        <a:pt x="-3814" y="25400"/>
                        <a:pt x="-2544" y="27495"/>
                        <a:pt x="18665" y="27178"/>
                      </a:cubicBezTo>
                      <a:close/>
                    </a:path>
                  </a:pathLst>
                </a:custGeom>
                <a:solidFill>
                  <a:srgbClr val="FAB64D"/>
                </a:solidFill>
                <a:ln w="6350"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xmlns="" id="{C8C8638A-8687-0674-737F-149F0BA391BA}"/>
                    </a:ext>
                  </a:extLst>
                </p:cNvPr>
                <p:cNvSpPr/>
                <p:nvPr/>
              </p:nvSpPr>
              <p:spPr>
                <a:xfrm>
                  <a:off x="7828915" y="7015337"/>
                  <a:ext cx="42608" cy="13350"/>
                </a:xfrm>
                <a:custGeom>
                  <a:avLst/>
                  <a:gdLst>
                    <a:gd name="connsiteX0" fmla="*/ 42608 w 42608"/>
                    <a:gd name="connsiteY0" fmla="*/ 13351 h 13350"/>
                    <a:gd name="connsiteX1" fmla="*/ 0 w 42608"/>
                    <a:gd name="connsiteY1" fmla="*/ 1920 h 13350"/>
                    <a:gd name="connsiteX2" fmla="*/ 42608 w 42608"/>
                    <a:gd name="connsiteY2" fmla="*/ 13351 h 13350"/>
                  </a:gdLst>
                  <a:ahLst/>
                  <a:cxnLst>
                    <a:cxn ang="0">
                      <a:pos x="connsiteX0" y="connsiteY0"/>
                    </a:cxn>
                    <a:cxn ang="0">
                      <a:pos x="connsiteX1" y="connsiteY1"/>
                    </a:cxn>
                    <a:cxn ang="0">
                      <a:pos x="connsiteX2" y="connsiteY2"/>
                    </a:cxn>
                  </a:cxnLst>
                  <a:rect l="l" t="t" r="r" b="b"/>
                  <a:pathLst>
                    <a:path w="42608" h="13350">
                      <a:moveTo>
                        <a:pt x="42608" y="13351"/>
                      </a:moveTo>
                      <a:cubicBezTo>
                        <a:pt x="31877" y="-3731"/>
                        <a:pt x="16510" y="-429"/>
                        <a:pt x="0" y="1920"/>
                      </a:cubicBezTo>
                      <a:cubicBezTo>
                        <a:pt x="12509" y="15827"/>
                        <a:pt x="30035" y="3000"/>
                        <a:pt x="42608" y="13351"/>
                      </a:cubicBezTo>
                      <a:close/>
                    </a:path>
                  </a:pathLst>
                </a:custGeom>
                <a:solidFill>
                  <a:srgbClr val="B0CC6E"/>
                </a:solidFill>
                <a:ln w="6350"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xmlns="" id="{66A7CDEF-FE37-7DA5-E4FF-CD12261AF886}"/>
                    </a:ext>
                  </a:extLst>
                </p:cNvPr>
                <p:cNvSpPr/>
                <p:nvPr/>
              </p:nvSpPr>
              <p:spPr>
                <a:xfrm>
                  <a:off x="7800911" y="6617461"/>
                  <a:ext cx="7546" cy="11033"/>
                </a:xfrm>
                <a:custGeom>
                  <a:avLst/>
                  <a:gdLst>
                    <a:gd name="connsiteX0" fmla="*/ 3239 w 7546"/>
                    <a:gd name="connsiteY0" fmla="*/ 0 h 11033"/>
                    <a:gd name="connsiteX1" fmla="*/ 0 w 7546"/>
                    <a:gd name="connsiteY1" fmla="*/ 1588 h 11033"/>
                    <a:gd name="connsiteX2" fmla="*/ 2984 w 7546"/>
                    <a:gd name="connsiteY2" fmla="*/ 10985 h 11033"/>
                    <a:gd name="connsiteX3" fmla="*/ 6477 w 7546"/>
                    <a:gd name="connsiteY3" fmla="*/ 8890 h 11033"/>
                    <a:gd name="connsiteX4" fmla="*/ 3239 w 7546"/>
                    <a:gd name="connsiteY4" fmla="*/ 0 h 11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6" h="11033">
                      <a:moveTo>
                        <a:pt x="3239" y="0"/>
                      </a:moveTo>
                      <a:cubicBezTo>
                        <a:pt x="1969" y="127"/>
                        <a:pt x="889" y="698"/>
                        <a:pt x="0" y="1588"/>
                      </a:cubicBezTo>
                      <a:cubicBezTo>
                        <a:pt x="508" y="4953"/>
                        <a:pt x="-1333" y="9144"/>
                        <a:pt x="2984" y="10985"/>
                      </a:cubicBezTo>
                      <a:cubicBezTo>
                        <a:pt x="3746" y="11303"/>
                        <a:pt x="5842" y="9969"/>
                        <a:pt x="6477" y="8890"/>
                      </a:cubicBezTo>
                      <a:cubicBezTo>
                        <a:pt x="9017" y="4763"/>
                        <a:pt x="6668" y="2095"/>
                        <a:pt x="3239" y="0"/>
                      </a:cubicBezTo>
                      <a:close/>
                    </a:path>
                  </a:pathLst>
                </a:custGeom>
                <a:solidFill>
                  <a:srgbClr val="B7D17B"/>
                </a:solidFill>
                <a:ln w="6350"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xmlns="" id="{0F2E1B7D-2C66-2768-441E-F2B22869748E}"/>
                    </a:ext>
                  </a:extLst>
                </p:cNvPr>
                <p:cNvSpPr/>
                <p:nvPr/>
              </p:nvSpPr>
              <p:spPr>
                <a:xfrm>
                  <a:off x="7665588" y="7178809"/>
                  <a:ext cx="46704" cy="42021"/>
                </a:xfrm>
                <a:custGeom>
                  <a:avLst/>
                  <a:gdLst>
                    <a:gd name="connsiteX0" fmla="*/ 32135 w 46704"/>
                    <a:gd name="connsiteY0" fmla="*/ 41648 h 42021"/>
                    <a:gd name="connsiteX1" fmla="*/ 42359 w 46704"/>
                    <a:gd name="connsiteY1" fmla="*/ 30028 h 42021"/>
                    <a:gd name="connsiteX2" fmla="*/ 38930 w 46704"/>
                    <a:gd name="connsiteY2" fmla="*/ 5009 h 42021"/>
                    <a:gd name="connsiteX3" fmla="*/ 4449 w 46704"/>
                    <a:gd name="connsiteY3" fmla="*/ 7612 h 42021"/>
                    <a:gd name="connsiteX4" fmla="*/ 10545 w 46704"/>
                    <a:gd name="connsiteY4" fmla="*/ 33330 h 42021"/>
                    <a:gd name="connsiteX5" fmla="*/ 32262 w 46704"/>
                    <a:gd name="connsiteY5" fmla="*/ 41458 h 42021"/>
                    <a:gd name="connsiteX6" fmla="*/ 32135 w 46704"/>
                    <a:gd name="connsiteY6" fmla="*/ 41648 h 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4" h="42021">
                      <a:moveTo>
                        <a:pt x="32135" y="41648"/>
                      </a:moveTo>
                      <a:cubicBezTo>
                        <a:pt x="35564" y="37775"/>
                        <a:pt x="39438" y="34219"/>
                        <a:pt x="42359" y="30028"/>
                      </a:cubicBezTo>
                      <a:cubicBezTo>
                        <a:pt x="48772" y="20821"/>
                        <a:pt x="48455" y="10089"/>
                        <a:pt x="38930" y="5009"/>
                      </a:cubicBezTo>
                      <a:cubicBezTo>
                        <a:pt x="28135" y="-706"/>
                        <a:pt x="13656" y="-3500"/>
                        <a:pt x="4449" y="7612"/>
                      </a:cubicBezTo>
                      <a:cubicBezTo>
                        <a:pt x="-2599" y="16122"/>
                        <a:pt x="-1774" y="26789"/>
                        <a:pt x="10545" y="33330"/>
                      </a:cubicBezTo>
                      <a:cubicBezTo>
                        <a:pt x="17530" y="37013"/>
                        <a:pt x="22992" y="44061"/>
                        <a:pt x="32262" y="41458"/>
                      </a:cubicBezTo>
                      <a:cubicBezTo>
                        <a:pt x="32262" y="41458"/>
                        <a:pt x="32135" y="41648"/>
                        <a:pt x="32135" y="41648"/>
                      </a:cubicBezTo>
                      <a:close/>
                    </a:path>
                  </a:pathLst>
                </a:custGeom>
                <a:solidFill>
                  <a:srgbClr val="F9B03C"/>
                </a:solidFill>
                <a:ln w="6350"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xmlns="" id="{9912CA0C-315E-4983-5BF7-5F5948CEAB22}"/>
                    </a:ext>
                  </a:extLst>
                </p:cNvPr>
                <p:cNvSpPr/>
                <p:nvPr/>
              </p:nvSpPr>
              <p:spPr>
                <a:xfrm>
                  <a:off x="7551419" y="6502400"/>
                  <a:ext cx="40068" cy="54263"/>
                </a:xfrm>
                <a:custGeom>
                  <a:avLst/>
                  <a:gdLst>
                    <a:gd name="connsiteX0" fmla="*/ 21781 w 40068"/>
                    <a:gd name="connsiteY0" fmla="*/ 53467 h 54263"/>
                    <a:gd name="connsiteX1" fmla="*/ 40069 w 40068"/>
                    <a:gd name="connsiteY1" fmla="*/ 0 h 54263"/>
                    <a:gd name="connsiteX2" fmla="*/ 12827 w 40068"/>
                    <a:gd name="connsiteY2" fmla="*/ 17717 h 54263"/>
                    <a:gd name="connsiteX3" fmla="*/ 0 w 40068"/>
                    <a:gd name="connsiteY3" fmla="*/ 53467 h 54263"/>
                    <a:gd name="connsiteX4" fmla="*/ 21781 w 40068"/>
                    <a:gd name="connsiteY4" fmla="*/ 53467 h 5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68" h="54263">
                      <a:moveTo>
                        <a:pt x="21781" y="53467"/>
                      </a:moveTo>
                      <a:cubicBezTo>
                        <a:pt x="31433" y="36830"/>
                        <a:pt x="36132" y="18542"/>
                        <a:pt x="40069" y="0"/>
                      </a:cubicBezTo>
                      <a:cubicBezTo>
                        <a:pt x="29083" y="2921"/>
                        <a:pt x="32195" y="27559"/>
                        <a:pt x="12827" y="17717"/>
                      </a:cubicBezTo>
                      <a:cubicBezTo>
                        <a:pt x="8573" y="29655"/>
                        <a:pt x="4318" y="41593"/>
                        <a:pt x="0" y="53467"/>
                      </a:cubicBezTo>
                      <a:cubicBezTo>
                        <a:pt x="7303" y="57086"/>
                        <a:pt x="14542" y="46799"/>
                        <a:pt x="21781" y="53467"/>
                      </a:cubicBezTo>
                      <a:close/>
                    </a:path>
                  </a:pathLst>
                </a:custGeom>
                <a:solidFill>
                  <a:srgbClr val="83A724"/>
                </a:solidFill>
                <a:ln w="6350"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xmlns="" id="{30EA9D3D-EA1B-7B97-56EB-EA7C8ED28972}"/>
                    </a:ext>
                  </a:extLst>
                </p:cNvPr>
                <p:cNvSpPr/>
                <p:nvPr/>
              </p:nvSpPr>
              <p:spPr>
                <a:xfrm>
                  <a:off x="7507188" y="6545281"/>
                  <a:ext cx="66012" cy="110153"/>
                </a:xfrm>
                <a:custGeom>
                  <a:avLst/>
                  <a:gdLst>
                    <a:gd name="connsiteX0" fmla="*/ 66012 w 66012"/>
                    <a:gd name="connsiteY0" fmla="*/ 10586 h 110153"/>
                    <a:gd name="connsiteX1" fmla="*/ 44232 w 66012"/>
                    <a:gd name="connsiteY1" fmla="*/ 10586 h 110153"/>
                    <a:gd name="connsiteX2" fmla="*/ 36358 w 66012"/>
                    <a:gd name="connsiteY2" fmla="*/ 36875 h 110153"/>
                    <a:gd name="connsiteX3" fmla="*/ 16165 w 66012"/>
                    <a:gd name="connsiteY3" fmla="*/ 2013 h 110153"/>
                    <a:gd name="connsiteX4" fmla="*/ 226 w 66012"/>
                    <a:gd name="connsiteY4" fmla="*/ 870 h 110153"/>
                    <a:gd name="connsiteX5" fmla="*/ 3084 w 66012"/>
                    <a:gd name="connsiteY5" fmla="*/ 24301 h 110153"/>
                    <a:gd name="connsiteX6" fmla="*/ 3147 w 66012"/>
                    <a:gd name="connsiteY6" fmla="*/ 24238 h 110153"/>
                    <a:gd name="connsiteX7" fmla="*/ 12482 w 66012"/>
                    <a:gd name="connsiteY7" fmla="*/ 46209 h 110153"/>
                    <a:gd name="connsiteX8" fmla="*/ 25118 w 66012"/>
                    <a:gd name="connsiteY8" fmla="*/ 68688 h 110153"/>
                    <a:gd name="connsiteX9" fmla="*/ 35596 w 66012"/>
                    <a:gd name="connsiteY9" fmla="*/ 110153 h 110153"/>
                    <a:gd name="connsiteX10" fmla="*/ 48994 w 66012"/>
                    <a:gd name="connsiteY10" fmla="*/ 91040 h 110153"/>
                    <a:gd name="connsiteX11" fmla="*/ 61630 w 66012"/>
                    <a:gd name="connsiteY11" fmla="*/ 77578 h 110153"/>
                    <a:gd name="connsiteX12" fmla="*/ 60742 w 66012"/>
                    <a:gd name="connsiteY12" fmla="*/ 37382 h 110153"/>
                    <a:gd name="connsiteX13" fmla="*/ 66012 w 66012"/>
                    <a:gd name="connsiteY13" fmla="*/ 10586 h 11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012" h="110153">
                      <a:moveTo>
                        <a:pt x="66012" y="10586"/>
                      </a:moveTo>
                      <a:cubicBezTo>
                        <a:pt x="58710" y="-15005"/>
                        <a:pt x="51534" y="14332"/>
                        <a:pt x="44232" y="10586"/>
                      </a:cubicBezTo>
                      <a:cubicBezTo>
                        <a:pt x="41818" y="18777"/>
                        <a:pt x="39343" y="26968"/>
                        <a:pt x="36358" y="36875"/>
                      </a:cubicBezTo>
                      <a:cubicBezTo>
                        <a:pt x="22896" y="27985"/>
                        <a:pt x="24483" y="11982"/>
                        <a:pt x="16165" y="2013"/>
                      </a:cubicBezTo>
                      <a:cubicBezTo>
                        <a:pt x="10894" y="6267"/>
                        <a:pt x="5814" y="4362"/>
                        <a:pt x="226" y="870"/>
                      </a:cubicBezTo>
                      <a:cubicBezTo>
                        <a:pt x="-1996" y="9506"/>
                        <a:pt x="13117" y="15602"/>
                        <a:pt x="3084" y="24301"/>
                      </a:cubicBezTo>
                      <a:cubicBezTo>
                        <a:pt x="3084" y="24301"/>
                        <a:pt x="3147" y="24238"/>
                        <a:pt x="3147" y="24238"/>
                      </a:cubicBezTo>
                      <a:cubicBezTo>
                        <a:pt x="14387" y="28112"/>
                        <a:pt x="8989" y="39034"/>
                        <a:pt x="12482" y="46209"/>
                      </a:cubicBezTo>
                      <a:cubicBezTo>
                        <a:pt x="14514" y="54909"/>
                        <a:pt x="16356" y="63735"/>
                        <a:pt x="25118" y="68688"/>
                      </a:cubicBezTo>
                      <a:cubicBezTo>
                        <a:pt x="38136" y="79927"/>
                        <a:pt x="22579" y="98787"/>
                        <a:pt x="35596" y="110153"/>
                      </a:cubicBezTo>
                      <a:cubicBezTo>
                        <a:pt x="44676" y="106534"/>
                        <a:pt x="40867" y="94723"/>
                        <a:pt x="48994" y="91040"/>
                      </a:cubicBezTo>
                      <a:cubicBezTo>
                        <a:pt x="54265" y="87611"/>
                        <a:pt x="59345" y="83928"/>
                        <a:pt x="61630" y="77578"/>
                      </a:cubicBezTo>
                      <a:cubicBezTo>
                        <a:pt x="71410" y="63989"/>
                        <a:pt x="57122" y="50908"/>
                        <a:pt x="60742" y="37382"/>
                      </a:cubicBezTo>
                      <a:cubicBezTo>
                        <a:pt x="62456" y="28429"/>
                        <a:pt x="64234" y="19475"/>
                        <a:pt x="66012" y="10586"/>
                      </a:cubicBezTo>
                      <a:close/>
                    </a:path>
                  </a:pathLst>
                </a:custGeom>
                <a:solidFill>
                  <a:srgbClr val="79A008"/>
                </a:solidFill>
                <a:ln w="6350"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xmlns="" id="{FDCD1823-F8AD-4346-59B7-CB1A6CBBE76B}"/>
                    </a:ext>
                  </a:extLst>
                </p:cNvPr>
                <p:cNvSpPr/>
                <p:nvPr/>
              </p:nvSpPr>
              <p:spPr>
                <a:xfrm>
                  <a:off x="7939595" y="6742810"/>
                  <a:ext cx="29376" cy="22415"/>
                </a:xfrm>
                <a:custGeom>
                  <a:avLst/>
                  <a:gdLst>
                    <a:gd name="connsiteX0" fmla="*/ 0 w 29376"/>
                    <a:gd name="connsiteY0" fmla="*/ 22225 h 22415"/>
                    <a:gd name="connsiteX1" fmla="*/ 22225 w 29376"/>
                    <a:gd name="connsiteY1" fmla="*/ 22416 h 22415"/>
                    <a:gd name="connsiteX2" fmla="*/ 25972 w 29376"/>
                    <a:gd name="connsiteY2" fmla="*/ 0 h 22415"/>
                    <a:gd name="connsiteX3" fmla="*/ 0 w 29376"/>
                    <a:gd name="connsiteY3" fmla="*/ 22225 h 22415"/>
                  </a:gdLst>
                  <a:ahLst/>
                  <a:cxnLst>
                    <a:cxn ang="0">
                      <a:pos x="connsiteX0" y="connsiteY0"/>
                    </a:cxn>
                    <a:cxn ang="0">
                      <a:pos x="connsiteX1" y="connsiteY1"/>
                    </a:cxn>
                    <a:cxn ang="0">
                      <a:pos x="connsiteX2" y="connsiteY2"/>
                    </a:cxn>
                    <a:cxn ang="0">
                      <a:pos x="connsiteX3" y="connsiteY3"/>
                    </a:cxn>
                  </a:cxnLst>
                  <a:rect l="l" t="t" r="r" b="b"/>
                  <a:pathLst>
                    <a:path w="29376" h="22415">
                      <a:moveTo>
                        <a:pt x="0" y="22225"/>
                      </a:moveTo>
                      <a:cubicBezTo>
                        <a:pt x="7430" y="22289"/>
                        <a:pt x="14796" y="22352"/>
                        <a:pt x="22225" y="22416"/>
                      </a:cubicBezTo>
                      <a:cubicBezTo>
                        <a:pt x="26798" y="15494"/>
                        <a:pt x="33528" y="8954"/>
                        <a:pt x="25972" y="0"/>
                      </a:cubicBezTo>
                      <a:cubicBezTo>
                        <a:pt x="17526" y="7683"/>
                        <a:pt x="5271" y="10858"/>
                        <a:pt x="0" y="22225"/>
                      </a:cubicBezTo>
                      <a:close/>
                    </a:path>
                  </a:pathLst>
                </a:custGeom>
                <a:solidFill>
                  <a:srgbClr val="A9C85F"/>
                </a:solidFill>
                <a:ln w="6350"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xmlns="" id="{103CAF0F-4937-92F0-F600-2AC5C7E95F74}"/>
                    </a:ext>
                  </a:extLst>
                </p:cNvPr>
                <p:cNvSpPr/>
                <p:nvPr/>
              </p:nvSpPr>
              <p:spPr>
                <a:xfrm>
                  <a:off x="7829804" y="6908400"/>
                  <a:ext cx="20129" cy="4527"/>
                </a:xfrm>
                <a:custGeom>
                  <a:avLst/>
                  <a:gdLst>
                    <a:gd name="connsiteX0" fmla="*/ 20129 w 20129"/>
                    <a:gd name="connsiteY0" fmla="*/ 4527 h 4527"/>
                    <a:gd name="connsiteX1" fmla="*/ 0 w 20129"/>
                    <a:gd name="connsiteY1" fmla="*/ 527 h 4527"/>
                    <a:gd name="connsiteX2" fmla="*/ 20129 w 20129"/>
                    <a:gd name="connsiteY2" fmla="*/ 4527 h 4527"/>
                    <a:gd name="connsiteX3" fmla="*/ 20129 w 20129"/>
                    <a:gd name="connsiteY3" fmla="*/ 4527 h 4527"/>
                  </a:gdLst>
                  <a:ahLst/>
                  <a:cxnLst>
                    <a:cxn ang="0">
                      <a:pos x="connsiteX0" y="connsiteY0"/>
                    </a:cxn>
                    <a:cxn ang="0">
                      <a:pos x="connsiteX1" y="connsiteY1"/>
                    </a:cxn>
                    <a:cxn ang="0">
                      <a:pos x="connsiteX2" y="connsiteY2"/>
                    </a:cxn>
                    <a:cxn ang="0">
                      <a:pos x="connsiteX3" y="connsiteY3"/>
                    </a:cxn>
                  </a:cxnLst>
                  <a:rect l="l" t="t" r="r" b="b"/>
                  <a:pathLst>
                    <a:path w="20129" h="4527">
                      <a:moveTo>
                        <a:pt x="20129" y="4527"/>
                      </a:moveTo>
                      <a:cubicBezTo>
                        <a:pt x="15177" y="-2140"/>
                        <a:pt x="8827" y="527"/>
                        <a:pt x="0" y="527"/>
                      </a:cubicBezTo>
                      <a:cubicBezTo>
                        <a:pt x="7874" y="6686"/>
                        <a:pt x="14351" y="3511"/>
                        <a:pt x="20129" y="4527"/>
                      </a:cubicBezTo>
                      <a:lnTo>
                        <a:pt x="20129" y="4527"/>
                      </a:lnTo>
                      <a:close/>
                    </a:path>
                  </a:pathLst>
                </a:custGeom>
                <a:solidFill>
                  <a:srgbClr val="B0CC6E"/>
                </a:solidFill>
                <a:ln w="6350"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xmlns="" id="{77728324-B8E6-059E-8472-DF92086FBC81}"/>
                    </a:ext>
                  </a:extLst>
                </p:cNvPr>
                <p:cNvSpPr/>
                <p:nvPr/>
              </p:nvSpPr>
              <p:spPr>
                <a:xfrm>
                  <a:off x="7606093" y="6967184"/>
                  <a:ext cx="10261" cy="18895"/>
                </a:xfrm>
                <a:custGeom>
                  <a:avLst/>
                  <a:gdLst>
                    <a:gd name="connsiteX0" fmla="*/ 0 w 10261"/>
                    <a:gd name="connsiteY0" fmla="*/ 18895 h 18895"/>
                    <a:gd name="connsiteX1" fmla="*/ 8762 w 10261"/>
                    <a:gd name="connsiteY1" fmla="*/ 1369 h 18895"/>
                    <a:gd name="connsiteX2" fmla="*/ 3175 w 10261"/>
                    <a:gd name="connsiteY2" fmla="*/ 417 h 18895"/>
                    <a:gd name="connsiteX3" fmla="*/ 0 w 10261"/>
                    <a:gd name="connsiteY3" fmla="*/ 18895 h 18895"/>
                  </a:gdLst>
                  <a:ahLst/>
                  <a:cxnLst>
                    <a:cxn ang="0">
                      <a:pos x="connsiteX0" y="connsiteY0"/>
                    </a:cxn>
                    <a:cxn ang="0">
                      <a:pos x="connsiteX1" y="connsiteY1"/>
                    </a:cxn>
                    <a:cxn ang="0">
                      <a:pos x="connsiteX2" y="connsiteY2"/>
                    </a:cxn>
                    <a:cxn ang="0">
                      <a:pos x="connsiteX3" y="connsiteY3"/>
                    </a:cxn>
                  </a:cxnLst>
                  <a:rect l="l" t="t" r="r" b="b"/>
                  <a:pathLst>
                    <a:path w="10261" h="18895">
                      <a:moveTo>
                        <a:pt x="0" y="18895"/>
                      </a:moveTo>
                      <a:cubicBezTo>
                        <a:pt x="8572" y="10069"/>
                        <a:pt x="12700" y="6703"/>
                        <a:pt x="8762" y="1369"/>
                      </a:cubicBezTo>
                      <a:cubicBezTo>
                        <a:pt x="7938" y="162"/>
                        <a:pt x="4063" y="-472"/>
                        <a:pt x="3175" y="417"/>
                      </a:cubicBezTo>
                      <a:cubicBezTo>
                        <a:pt x="-2032" y="5306"/>
                        <a:pt x="5270" y="8862"/>
                        <a:pt x="0" y="18895"/>
                      </a:cubicBezTo>
                      <a:close/>
                    </a:path>
                  </a:pathLst>
                </a:custGeom>
                <a:solidFill>
                  <a:srgbClr val="B0CC6C"/>
                </a:solidFill>
                <a:ln w="6350"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xmlns="" id="{2C9F5112-CFB0-B680-1C61-CC31E77CD595}"/>
                    </a:ext>
                  </a:extLst>
                </p:cNvPr>
                <p:cNvSpPr/>
                <p:nvPr/>
              </p:nvSpPr>
              <p:spPr>
                <a:xfrm>
                  <a:off x="7762176" y="7011098"/>
                  <a:ext cx="39543" cy="26844"/>
                </a:xfrm>
                <a:custGeom>
                  <a:avLst/>
                  <a:gdLst>
                    <a:gd name="connsiteX0" fmla="*/ 38671 w 39543"/>
                    <a:gd name="connsiteY0" fmla="*/ 0 h 26844"/>
                    <a:gd name="connsiteX1" fmla="*/ 0 w 39543"/>
                    <a:gd name="connsiteY1" fmla="*/ 25019 h 26844"/>
                    <a:gd name="connsiteX2" fmla="*/ 38671 w 39543"/>
                    <a:gd name="connsiteY2" fmla="*/ 0 h 26844"/>
                    <a:gd name="connsiteX3" fmla="*/ 38671 w 39543"/>
                    <a:gd name="connsiteY3" fmla="*/ 0 h 26844"/>
                  </a:gdLst>
                  <a:ahLst/>
                  <a:cxnLst>
                    <a:cxn ang="0">
                      <a:pos x="connsiteX0" y="connsiteY0"/>
                    </a:cxn>
                    <a:cxn ang="0">
                      <a:pos x="connsiteX1" y="connsiteY1"/>
                    </a:cxn>
                    <a:cxn ang="0">
                      <a:pos x="connsiteX2" y="connsiteY2"/>
                    </a:cxn>
                    <a:cxn ang="0">
                      <a:pos x="connsiteX3" y="connsiteY3"/>
                    </a:cxn>
                  </a:cxnLst>
                  <a:rect l="l" t="t" r="r" b="b"/>
                  <a:pathLst>
                    <a:path w="39543" h="26844">
                      <a:moveTo>
                        <a:pt x="38671" y="0"/>
                      </a:moveTo>
                      <a:cubicBezTo>
                        <a:pt x="28257" y="11938"/>
                        <a:pt x="18224" y="24511"/>
                        <a:pt x="0" y="25019"/>
                      </a:cubicBezTo>
                      <a:cubicBezTo>
                        <a:pt x="32258" y="30670"/>
                        <a:pt x="42863" y="23432"/>
                        <a:pt x="38671" y="0"/>
                      </a:cubicBezTo>
                      <a:lnTo>
                        <a:pt x="38671" y="0"/>
                      </a:lnTo>
                      <a:close/>
                    </a:path>
                  </a:pathLst>
                </a:custGeom>
                <a:solidFill>
                  <a:srgbClr val="B7D17C"/>
                </a:solidFill>
                <a:ln w="6350"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xmlns="" id="{45ED87DB-DE58-0494-3905-B223CB9988CE}"/>
                    </a:ext>
                  </a:extLst>
                </p:cNvPr>
                <p:cNvSpPr/>
                <p:nvPr/>
              </p:nvSpPr>
              <p:spPr>
                <a:xfrm>
                  <a:off x="7510335" y="6569462"/>
                  <a:ext cx="13161" cy="22028"/>
                </a:xfrm>
                <a:custGeom>
                  <a:avLst/>
                  <a:gdLst>
                    <a:gd name="connsiteX0" fmla="*/ 9334 w 13161"/>
                    <a:gd name="connsiteY0" fmla="*/ 22028 h 22028"/>
                    <a:gd name="connsiteX1" fmla="*/ 0 w 13161"/>
                    <a:gd name="connsiteY1" fmla="*/ 57 h 22028"/>
                    <a:gd name="connsiteX2" fmla="*/ 9334 w 13161"/>
                    <a:gd name="connsiteY2" fmla="*/ 22028 h 22028"/>
                  </a:gdLst>
                  <a:ahLst/>
                  <a:cxnLst>
                    <a:cxn ang="0">
                      <a:pos x="connsiteX0" y="connsiteY0"/>
                    </a:cxn>
                    <a:cxn ang="0">
                      <a:pos x="connsiteX1" y="connsiteY1"/>
                    </a:cxn>
                    <a:cxn ang="0">
                      <a:pos x="connsiteX2" y="connsiteY2"/>
                    </a:cxn>
                  </a:cxnLst>
                  <a:rect l="l" t="t" r="r" b="b"/>
                  <a:pathLst>
                    <a:path w="13161" h="22028">
                      <a:moveTo>
                        <a:pt x="9334" y="22028"/>
                      </a:moveTo>
                      <a:cubicBezTo>
                        <a:pt x="8827" y="13582"/>
                        <a:pt x="22923" y="-1022"/>
                        <a:pt x="0" y="57"/>
                      </a:cubicBezTo>
                      <a:cubicBezTo>
                        <a:pt x="1715" y="7931"/>
                        <a:pt x="3493" y="15869"/>
                        <a:pt x="9334" y="22028"/>
                      </a:cubicBezTo>
                      <a:close/>
                    </a:path>
                  </a:pathLst>
                </a:custGeom>
                <a:solidFill>
                  <a:srgbClr val="80A41B"/>
                </a:solidFill>
                <a:ln w="6350"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xmlns="" id="{E2CA1B65-7EA9-B7F9-62FF-1E3084E75160}"/>
                    </a:ext>
                  </a:extLst>
                </p:cNvPr>
                <p:cNvSpPr/>
                <p:nvPr/>
              </p:nvSpPr>
              <p:spPr>
                <a:xfrm>
                  <a:off x="7563795" y="6565010"/>
                  <a:ext cx="54363" cy="57848"/>
                </a:xfrm>
                <a:custGeom>
                  <a:avLst/>
                  <a:gdLst>
                    <a:gd name="connsiteX0" fmla="*/ 4072 w 54363"/>
                    <a:gd name="connsiteY0" fmla="*/ 17653 h 57848"/>
                    <a:gd name="connsiteX1" fmla="*/ 5023 w 54363"/>
                    <a:gd name="connsiteY1" fmla="*/ 57848 h 57848"/>
                    <a:gd name="connsiteX2" fmla="*/ 36202 w 54363"/>
                    <a:gd name="connsiteY2" fmla="*/ 26607 h 57848"/>
                    <a:gd name="connsiteX3" fmla="*/ 54363 w 54363"/>
                    <a:gd name="connsiteY3" fmla="*/ 4508 h 57848"/>
                    <a:gd name="connsiteX4" fmla="*/ 45727 w 54363"/>
                    <a:gd name="connsiteY4" fmla="*/ 0 h 57848"/>
                    <a:gd name="connsiteX5" fmla="*/ 13850 w 54363"/>
                    <a:gd name="connsiteY5" fmla="*/ 23368 h 57848"/>
                    <a:gd name="connsiteX6" fmla="*/ 4072 w 54363"/>
                    <a:gd name="connsiteY6" fmla="*/ 17653 h 5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63" h="57848">
                      <a:moveTo>
                        <a:pt x="4072" y="17653"/>
                      </a:moveTo>
                      <a:cubicBezTo>
                        <a:pt x="-5898" y="31306"/>
                        <a:pt x="5659" y="44450"/>
                        <a:pt x="5023" y="57848"/>
                      </a:cubicBezTo>
                      <a:cubicBezTo>
                        <a:pt x="16454" y="48514"/>
                        <a:pt x="22677" y="33909"/>
                        <a:pt x="36202" y="26607"/>
                      </a:cubicBezTo>
                      <a:cubicBezTo>
                        <a:pt x="42235" y="19241"/>
                        <a:pt x="48267" y="11874"/>
                        <a:pt x="54363" y="4508"/>
                      </a:cubicBezTo>
                      <a:cubicBezTo>
                        <a:pt x="52522" y="1080"/>
                        <a:pt x="49411" y="0"/>
                        <a:pt x="45727" y="0"/>
                      </a:cubicBezTo>
                      <a:cubicBezTo>
                        <a:pt x="37282" y="10605"/>
                        <a:pt x="22804" y="12764"/>
                        <a:pt x="13850" y="23368"/>
                      </a:cubicBezTo>
                      <a:cubicBezTo>
                        <a:pt x="8389" y="29845"/>
                        <a:pt x="5468" y="23051"/>
                        <a:pt x="4072" y="17653"/>
                      </a:cubicBezTo>
                      <a:close/>
                    </a:path>
                  </a:pathLst>
                </a:custGeom>
                <a:solidFill>
                  <a:srgbClr val="85A926"/>
                </a:solidFill>
                <a:ln w="6350"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xmlns="" id="{85784ECC-D04B-FA73-9842-914E1A00CC3C}"/>
                    </a:ext>
                  </a:extLst>
                </p:cNvPr>
                <p:cNvSpPr/>
                <p:nvPr/>
              </p:nvSpPr>
              <p:spPr>
                <a:xfrm>
                  <a:off x="7773139" y="6742982"/>
                  <a:ext cx="32153" cy="27134"/>
                </a:xfrm>
                <a:custGeom>
                  <a:avLst/>
                  <a:gdLst>
                    <a:gd name="connsiteX0" fmla="*/ 32154 w 32153"/>
                    <a:gd name="connsiteY0" fmla="*/ 337 h 27134"/>
                    <a:gd name="connsiteX1" fmla="*/ 911 w 32153"/>
                    <a:gd name="connsiteY1" fmla="*/ 4782 h 27134"/>
                    <a:gd name="connsiteX2" fmla="*/ 18754 w 32153"/>
                    <a:gd name="connsiteY2" fmla="*/ 27134 h 27134"/>
                    <a:gd name="connsiteX3" fmla="*/ 32154 w 32153"/>
                    <a:gd name="connsiteY3" fmla="*/ 337 h 27134"/>
                  </a:gdLst>
                  <a:ahLst/>
                  <a:cxnLst>
                    <a:cxn ang="0">
                      <a:pos x="connsiteX0" y="connsiteY0"/>
                    </a:cxn>
                    <a:cxn ang="0">
                      <a:pos x="connsiteX1" y="connsiteY1"/>
                    </a:cxn>
                    <a:cxn ang="0">
                      <a:pos x="connsiteX2" y="connsiteY2"/>
                    </a:cxn>
                    <a:cxn ang="0">
                      <a:pos x="connsiteX3" y="connsiteY3"/>
                    </a:cxn>
                  </a:cxnLst>
                  <a:rect l="l" t="t" r="r" b="b"/>
                  <a:pathLst>
                    <a:path w="32153" h="27134">
                      <a:moveTo>
                        <a:pt x="32154" y="337"/>
                      </a:moveTo>
                      <a:cubicBezTo>
                        <a:pt x="21358" y="-1060"/>
                        <a:pt x="11198" y="2178"/>
                        <a:pt x="911" y="4782"/>
                      </a:cubicBezTo>
                      <a:cubicBezTo>
                        <a:pt x="-3407" y="20466"/>
                        <a:pt x="8467" y="23197"/>
                        <a:pt x="18754" y="27134"/>
                      </a:cubicBezTo>
                      <a:cubicBezTo>
                        <a:pt x="27200" y="20149"/>
                        <a:pt x="30439" y="10624"/>
                        <a:pt x="32154" y="337"/>
                      </a:cubicBezTo>
                      <a:close/>
                    </a:path>
                  </a:pathLst>
                </a:custGeom>
                <a:solidFill>
                  <a:srgbClr val="B7D17B"/>
                </a:solidFill>
                <a:ln w="6350"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xmlns="" id="{64001D91-0ED7-A52E-06B9-6B38A8551562}"/>
                    </a:ext>
                  </a:extLst>
                </p:cNvPr>
                <p:cNvSpPr/>
                <p:nvPr/>
              </p:nvSpPr>
              <p:spPr>
                <a:xfrm>
                  <a:off x="7856370" y="6761162"/>
                  <a:ext cx="8820" cy="15747"/>
                </a:xfrm>
                <a:custGeom>
                  <a:avLst/>
                  <a:gdLst>
                    <a:gd name="connsiteX0" fmla="*/ 6961 w 8820"/>
                    <a:gd name="connsiteY0" fmla="*/ 0 h 15747"/>
                    <a:gd name="connsiteX1" fmla="*/ 294 w 8820"/>
                    <a:gd name="connsiteY1" fmla="*/ 15748 h 15747"/>
                    <a:gd name="connsiteX2" fmla="*/ 6961 w 8820"/>
                    <a:gd name="connsiteY2" fmla="*/ 0 h 15747"/>
                    <a:gd name="connsiteX3" fmla="*/ 6961 w 8820"/>
                    <a:gd name="connsiteY3" fmla="*/ 0 h 15747"/>
                  </a:gdLst>
                  <a:ahLst/>
                  <a:cxnLst>
                    <a:cxn ang="0">
                      <a:pos x="connsiteX0" y="connsiteY0"/>
                    </a:cxn>
                    <a:cxn ang="0">
                      <a:pos x="connsiteX1" y="connsiteY1"/>
                    </a:cxn>
                    <a:cxn ang="0">
                      <a:pos x="connsiteX2" y="connsiteY2"/>
                    </a:cxn>
                    <a:cxn ang="0">
                      <a:pos x="connsiteX3" y="connsiteY3"/>
                    </a:cxn>
                  </a:cxnLst>
                  <a:rect l="l" t="t" r="r" b="b"/>
                  <a:pathLst>
                    <a:path w="8820" h="15747">
                      <a:moveTo>
                        <a:pt x="6961" y="0"/>
                      </a:moveTo>
                      <a:cubicBezTo>
                        <a:pt x="2326" y="3810"/>
                        <a:pt x="-1039" y="8192"/>
                        <a:pt x="294" y="15748"/>
                      </a:cubicBezTo>
                      <a:cubicBezTo>
                        <a:pt x="10581" y="13398"/>
                        <a:pt x="9819" y="7176"/>
                        <a:pt x="6961" y="0"/>
                      </a:cubicBezTo>
                      <a:lnTo>
                        <a:pt x="6961" y="0"/>
                      </a:lnTo>
                      <a:close/>
                    </a:path>
                  </a:pathLst>
                </a:custGeom>
                <a:solidFill>
                  <a:srgbClr val="B2CD70"/>
                </a:solidFill>
                <a:ln w="6350" cap="flat">
                  <a:noFill/>
                  <a:prstDash val="solid"/>
                  <a:miter/>
                </a:ln>
              </p:spPr>
              <p:txBody>
                <a:bodyPr rtlCol="0" anchor="ctr"/>
                <a:lstStyle/>
                <a:p>
                  <a:endParaRPr lang="en-US"/>
                </a:p>
              </p:txBody>
            </p:sp>
          </p:grpSp>
          <p:grpSp>
            <p:nvGrpSpPr>
              <p:cNvPr id="460" name="Graphic 288">
                <a:extLst>
                  <a:ext uri="{FF2B5EF4-FFF2-40B4-BE49-F238E27FC236}">
                    <a16:creationId xmlns:a16="http://schemas.microsoft.com/office/drawing/2014/main" xmlns="" id="{2AAF7DB0-5DB9-EB74-8372-72BEF708797A}"/>
                  </a:ext>
                </a:extLst>
              </p:cNvPr>
              <p:cNvGrpSpPr/>
              <p:nvPr/>
            </p:nvGrpSpPr>
            <p:grpSpPr>
              <a:xfrm>
                <a:off x="6570675" y="6065219"/>
                <a:ext cx="876993" cy="1372090"/>
                <a:chOff x="6570675" y="6065219"/>
                <a:chExt cx="876993" cy="1372090"/>
              </a:xfrm>
            </p:grpSpPr>
            <p:sp>
              <p:nvSpPr>
                <p:cNvPr id="461" name="Freeform: Shape 460">
                  <a:extLst>
                    <a:ext uri="{FF2B5EF4-FFF2-40B4-BE49-F238E27FC236}">
                      <a16:creationId xmlns:a16="http://schemas.microsoft.com/office/drawing/2014/main" xmlns="" id="{93290C2F-CED6-B3CF-7210-F596E46296C7}"/>
                    </a:ext>
                  </a:extLst>
                </p:cNvPr>
                <p:cNvSpPr/>
                <p:nvPr/>
              </p:nvSpPr>
              <p:spPr>
                <a:xfrm>
                  <a:off x="6570675" y="6112860"/>
                  <a:ext cx="378075" cy="448606"/>
                </a:xfrm>
                <a:custGeom>
                  <a:avLst/>
                  <a:gdLst>
                    <a:gd name="connsiteX0" fmla="*/ 17894 w 378075"/>
                    <a:gd name="connsiteY0" fmla="*/ 242283 h 448606"/>
                    <a:gd name="connsiteX1" fmla="*/ 14211 w 378075"/>
                    <a:gd name="connsiteY1" fmla="*/ 283304 h 448606"/>
                    <a:gd name="connsiteX2" fmla="*/ 12942 w 378075"/>
                    <a:gd name="connsiteY2" fmla="*/ 315816 h 448606"/>
                    <a:gd name="connsiteX3" fmla="*/ 12942 w 378075"/>
                    <a:gd name="connsiteY3" fmla="*/ 315816 h 448606"/>
                    <a:gd name="connsiteX4" fmla="*/ 7481 w 378075"/>
                    <a:gd name="connsiteY4" fmla="*/ 389158 h 448606"/>
                    <a:gd name="connsiteX5" fmla="*/ 876 w 378075"/>
                    <a:gd name="connsiteY5" fmla="*/ 424464 h 448606"/>
                    <a:gd name="connsiteX6" fmla="*/ 3734 w 378075"/>
                    <a:gd name="connsiteY6" fmla="*/ 443324 h 448606"/>
                    <a:gd name="connsiteX7" fmla="*/ 43675 w 378075"/>
                    <a:gd name="connsiteY7" fmla="*/ 448404 h 448606"/>
                    <a:gd name="connsiteX8" fmla="*/ 84887 w 378075"/>
                    <a:gd name="connsiteY8" fmla="*/ 433608 h 448606"/>
                    <a:gd name="connsiteX9" fmla="*/ 90094 w 378075"/>
                    <a:gd name="connsiteY9" fmla="*/ 428846 h 448606"/>
                    <a:gd name="connsiteX10" fmla="*/ 116891 w 378075"/>
                    <a:gd name="connsiteY10" fmla="*/ 374680 h 448606"/>
                    <a:gd name="connsiteX11" fmla="*/ 117717 w 378075"/>
                    <a:gd name="connsiteY11" fmla="*/ 340136 h 448606"/>
                    <a:gd name="connsiteX12" fmla="*/ 104889 w 378075"/>
                    <a:gd name="connsiteY12" fmla="*/ 327246 h 448606"/>
                    <a:gd name="connsiteX13" fmla="*/ 132448 w 378075"/>
                    <a:gd name="connsiteY13" fmla="*/ 312768 h 448606"/>
                    <a:gd name="connsiteX14" fmla="*/ 126987 w 378075"/>
                    <a:gd name="connsiteY14" fmla="*/ 289908 h 448606"/>
                    <a:gd name="connsiteX15" fmla="*/ 96952 w 378075"/>
                    <a:gd name="connsiteY15" fmla="*/ 292829 h 448606"/>
                    <a:gd name="connsiteX16" fmla="*/ 91872 w 378075"/>
                    <a:gd name="connsiteY16" fmla="*/ 276446 h 448606"/>
                    <a:gd name="connsiteX17" fmla="*/ 98476 w 378075"/>
                    <a:gd name="connsiteY17" fmla="*/ 254285 h 448606"/>
                    <a:gd name="connsiteX18" fmla="*/ 112573 w 378075"/>
                    <a:gd name="connsiteY18" fmla="*/ 265714 h 448606"/>
                    <a:gd name="connsiteX19" fmla="*/ 147879 w 378075"/>
                    <a:gd name="connsiteY19" fmla="*/ 266730 h 448606"/>
                    <a:gd name="connsiteX20" fmla="*/ 174231 w 378075"/>
                    <a:gd name="connsiteY20" fmla="*/ 283241 h 448606"/>
                    <a:gd name="connsiteX21" fmla="*/ 181915 w 378075"/>
                    <a:gd name="connsiteY21" fmla="*/ 298226 h 448606"/>
                    <a:gd name="connsiteX22" fmla="*/ 200330 w 378075"/>
                    <a:gd name="connsiteY22" fmla="*/ 293845 h 448606"/>
                    <a:gd name="connsiteX23" fmla="*/ 222365 w 378075"/>
                    <a:gd name="connsiteY23" fmla="*/ 289019 h 448606"/>
                    <a:gd name="connsiteX24" fmla="*/ 205537 w 378075"/>
                    <a:gd name="connsiteY24" fmla="*/ 305148 h 448606"/>
                    <a:gd name="connsiteX25" fmla="*/ 234937 w 378075"/>
                    <a:gd name="connsiteY25" fmla="*/ 342930 h 448606"/>
                    <a:gd name="connsiteX26" fmla="*/ 290119 w 378075"/>
                    <a:gd name="connsiteY26" fmla="*/ 354742 h 448606"/>
                    <a:gd name="connsiteX27" fmla="*/ 327076 w 378075"/>
                    <a:gd name="connsiteY27" fmla="*/ 280700 h 448606"/>
                    <a:gd name="connsiteX28" fmla="*/ 322504 w 378075"/>
                    <a:gd name="connsiteY28" fmla="*/ 259682 h 448606"/>
                    <a:gd name="connsiteX29" fmla="*/ 336156 w 378075"/>
                    <a:gd name="connsiteY29" fmla="*/ 265905 h 448606"/>
                    <a:gd name="connsiteX30" fmla="*/ 353936 w 378075"/>
                    <a:gd name="connsiteY30" fmla="*/ 265333 h 448606"/>
                    <a:gd name="connsiteX31" fmla="*/ 377876 w 378075"/>
                    <a:gd name="connsiteY31" fmla="*/ 249141 h 448606"/>
                    <a:gd name="connsiteX32" fmla="*/ 360794 w 378075"/>
                    <a:gd name="connsiteY32" fmla="*/ 217143 h 448606"/>
                    <a:gd name="connsiteX33" fmla="*/ 340094 w 378075"/>
                    <a:gd name="connsiteY33" fmla="*/ 220699 h 448606"/>
                    <a:gd name="connsiteX34" fmla="*/ 327774 w 378075"/>
                    <a:gd name="connsiteY34" fmla="*/ 221252 h 448606"/>
                    <a:gd name="connsiteX35" fmla="*/ 330251 w 378075"/>
                    <a:gd name="connsiteY35" fmla="*/ 210958 h 448606"/>
                    <a:gd name="connsiteX36" fmla="*/ 327711 w 378075"/>
                    <a:gd name="connsiteY36" fmla="*/ 199344 h 448606"/>
                    <a:gd name="connsiteX37" fmla="*/ 267576 w 378075"/>
                    <a:gd name="connsiteY37" fmla="*/ 133539 h 448606"/>
                    <a:gd name="connsiteX38" fmla="*/ 257544 w 378075"/>
                    <a:gd name="connsiteY38" fmla="*/ 124376 h 448606"/>
                    <a:gd name="connsiteX39" fmla="*/ 281991 w 378075"/>
                    <a:gd name="connsiteY39" fmla="*/ 102412 h 448606"/>
                    <a:gd name="connsiteX40" fmla="*/ 251638 w 378075"/>
                    <a:gd name="connsiteY40" fmla="*/ 74751 h 448606"/>
                    <a:gd name="connsiteX41" fmla="*/ 251638 w 378075"/>
                    <a:gd name="connsiteY41" fmla="*/ 74783 h 448606"/>
                    <a:gd name="connsiteX42" fmla="*/ 228842 w 378075"/>
                    <a:gd name="connsiteY42" fmla="*/ 57917 h 448606"/>
                    <a:gd name="connsiteX43" fmla="*/ 189408 w 378075"/>
                    <a:gd name="connsiteY43" fmla="*/ 35336 h 448606"/>
                    <a:gd name="connsiteX44" fmla="*/ 159944 w 378075"/>
                    <a:gd name="connsiteY44" fmla="*/ 6781 h 448606"/>
                    <a:gd name="connsiteX45" fmla="*/ 136512 w 378075"/>
                    <a:gd name="connsiteY45" fmla="*/ 3497 h 448606"/>
                    <a:gd name="connsiteX46" fmla="*/ 103556 w 378075"/>
                    <a:gd name="connsiteY46" fmla="*/ 63518 h 448606"/>
                    <a:gd name="connsiteX47" fmla="*/ 59868 w 378075"/>
                    <a:gd name="connsiteY47" fmla="*/ 110177 h 448606"/>
                    <a:gd name="connsiteX48" fmla="*/ 51486 w 378075"/>
                    <a:gd name="connsiteY48" fmla="*/ 115981 h 448606"/>
                    <a:gd name="connsiteX49" fmla="*/ 20307 w 378075"/>
                    <a:gd name="connsiteY49" fmla="*/ 147001 h 448606"/>
                    <a:gd name="connsiteX50" fmla="*/ 17894 w 378075"/>
                    <a:gd name="connsiteY50" fmla="*/ 242283 h 44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8075" h="448606">
                      <a:moveTo>
                        <a:pt x="17894" y="242283"/>
                      </a:moveTo>
                      <a:cubicBezTo>
                        <a:pt x="16688" y="255999"/>
                        <a:pt x="15481" y="269651"/>
                        <a:pt x="14211" y="283304"/>
                      </a:cubicBezTo>
                      <a:cubicBezTo>
                        <a:pt x="14656" y="294162"/>
                        <a:pt x="11354" y="304894"/>
                        <a:pt x="12942" y="315816"/>
                      </a:cubicBezTo>
                      <a:lnTo>
                        <a:pt x="12942" y="315816"/>
                      </a:lnTo>
                      <a:cubicBezTo>
                        <a:pt x="9385" y="340136"/>
                        <a:pt x="4813" y="364330"/>
                        <a:pt x="7481" y="389158"/>
                      </a:cubicBezTo>
                      <a:cubicBezTo>
                        <a:pt x="4242" y="400716"/>
                        <a:pt x="6845" y="413352"/>
                        <a:pt x="876" y="424464"/>
                      </a:cubicBezTo>
                      <a:cubicBezTo>
                        <a:pt x="3162" y="430497"/>
                        <a:pt x="-4077" y="438054"/>
                        <a:pt x="3734" y="443324"/>
                      </a:cubicBezTo>
                      <a:cubicBezTo>
                        <a:pt x="16117" y="452341"/>
                        <a:pt x="30341" y="446689"/>
                        <a:pt x="43675" y="448404"/>
                      </a:cubicBezTo>
                      <a:cubicBezTo>
                        <a:pt x="58788" y="447388"/>
                        <a:pt x="71234" y="438943"/>
                        <a:pt x="84887" y="433608"/>
                      </a:cubicBezTo>
                      <a:cubicBezTo>
                        <a:pt x="86856" y="432275"/>
                        <a:pt x="88570" y="430624"/>
                        <a:pt x="90094" y="428846"/>
                      </a:cubicBezTo>
                      <a:cubicBezTo>
                        <a:pt x="105842" y="414177"/>
                        <a:pt x="111430" y="394429"/>
                        <a:pt x="116891" y="374680"/>
                      </a:cubicBezTo>
                      <a:cubicBezTo>
                        <a:pt x="118606" y="363250"/>
                        <a:pt x="120193" y="351693"/>
                        <a:pt x="117717" y="340136"/>
                      </a:cubicBezTo>
                      <a:cubicBezTo>
                        <a:pt x="115875" y="334168"/>
                        <a:pt x="113398" y="328706"/>
                        <a:pt x="104889" y="327246"/>
                      </a:cubicBezTo>
                      <a:cubicBezTo>
                        <a:pt x="114795" y="321341"/>
                        <a:pt x="130734" y="330167"/>
                        <a:pt x="132448" y="312768"/>
                      </a:cubicBezTo>
                      <a:cubicBezTo>
                        <a:pt x="133274" y="304513"/>
                        <a:pt x="133592" y="296131"/>
                        <a:pt x="126987" y="289908"/>
                      </a:cubicBezTo>
                      <a:cubicBezTo>
                        <a:pt x="116193" y="279685"/>
                        <a:pt x="106541" y="288574"/>
                        <a:pt x="96952" y="292829"/>
                      </a:cubicBezTo>
                      <a:cubicBezTo>
                        <a:pt x="90475" y="288448"/>
                        <a:pt x="92062" y="281970"/>
                        <a:pt x="91872" y="276446"/>
                      </a:cubicBezTo>
                      <a:cubicBezTo>
                        <a:pt x="91618" y="268381"/>
                        <a:pt x="90411" y="257968"/>
                        <a:pt x="98476" y="254285"/>
                      </a:cubicBezTo>
                      <a:cubicBezTo>
                        <a:pt x="106032" y="250792"/>
                        <a:pt x="108001" y="261524"/>
                        <a:pt x="112573" y="265714"/>
                      </a:cubicBezTo>
                      <a:cubicBezTo>
                        <a:pt x="124257" y="276319"/>
                        <a:pt x="135878" y="271239"/>
                        <a:pt x="147879" y="266730"/>
                      </a:cubicBezTo>
                      <a:cubicBezTo>
                        <a:pt x="171755" y="257777"/>
                        <a:pt x="171945" y="257904"/>
                        <a:pt x="174231" y="283241"/>
                      </a:cubicBezTo>
                      <a:cubicBezTo>
                        <a:pt x="174803" y="289463"/>
                        <a:pt x="175882" y="295432"/>
                        <a:pt x="181915" y="298226"/>
                      </a:cubicBezTo>
                      <a:cubicBezTo>
                        <a:pt x="188836" y="301465"/>
                        <a:pt x="194679" y="298036"/>
                        <a:pt x="200330" y="293845"/>
                      </a:cubicBezTo>
                      <a:cubicBezTo>
                        <a:pt x="211506" y="285590"/>
                        <a:pt x="211569" y="285717"/>
                        <a:pt x="222365" y="289019"/>
                      </a:cubicBezTo>
                      <a:cubicBezTo>
                        <a:pt x="219824" y="297655"/>
                        <a:pt x="203505" y="291749"/>
                        <a:pt x="205537" y="305148"/>
                      </a:cubicBezTo>
                      <a:cubicBezTo>
                        <a:pt x="208204" y="321975"/>
                        <a:pt x="223444" y="344074"/>
                        <a:pt x="234937" y="342930"/>
                      </a:cubicBezTo>
                      <a:cubicBezTo>
                        <a:pt x="255004" y="341025"/>
                        <a:pt x="272466" y="347312"/>
                        <a:pt x="290119" y="354742"/>
                      </a:cubicBezTo>
                      <a:cubicBezTo>
                        <a:pt x="319138" y="338422"/>
                        <a:pt x="324092" y="310037"/>
                        <a:pt x="327076" y="280700"/>
                      </a:cubicBezTo>
                      <a:cubicBezTo>
                        <a:pt x="325933" y="273843"/>
                        <a:pt x="323456" y="267238"/>
                        <a:pt x="322504" y="259682"/>
                      </a:cubicBezTo>
                      <a:cubicBezTo>
                        <a:pt x="327838" y="261396"/>
                        <a:pt x="331140" y="265651"/>
                        <a:pt x="336156" y="265905"/>
                      </a:cubicBezTo>
                      <a:cubicBezTo>
                        <a:pt x="342125" y="266794"/>
                        <a:pt x="348031" y="265968"/>
                        <a:pt x="353936" y="265333"/>
                      </a:cubicBezTo>
                      <a:cubicBezTo>
                        <a:pt x="364858" y="264191"/>
                        <a:pt x="376288" y="260761"/>
                        <a:pt x="377876" y="249141"/>
                      </a:cubicBezTo>
                      <a:cubicBezTo>
                        <a:pt x="379591" y="235971"/>
                        <a:pt x="369938" y="225367"/>
                        <a:pt x="360794" y="217143"/>
                      </a:cubicBezTo>
                      <a:cubicBezTo>
                        <a:pt x="354762" y="211739"/>
                        <a:pt x="346761" y="217537"/>
                        <a:pt x="340094" y="220699"/>
                      </a:cubicBezTo>
                      <a:cubicBezTo>
                        <a:pt x="336093" y="222604"/>
                        <a:pt x="332093" y="224986"/>
                        <a:pt x="327774" y="221252"/>
                      </a:cubicBezTo>
                      <a:cubicBezTo>
                        <a:pt x="321932" y="216185"/>
                        <a:pt x="327901" y="214165"/>
                        <a:pt x="330251" y="210958"/>
                      </a:cubicBezTo>
                      <a:cubicBezTo>
                        <a:pt x="333553" y="206367"/>
                        <a:pt x="331076" y="202684"/>
                        <a:pt x="327711" y="199344"/>
                      </a:cubicBezTo>
                      <a:cubicBezTo>
                        <a:pt x="306438" y="178497"/>
                        <a:pt x="287769" y="155307"/>
                        <a:pt x="267576" y="133539"/>
                      </a:cubicBezTo>
                      <a:cubicBezTo>
                        <a:pt x="264592" y="130345"/>
                        <a:pt x="260083" y="128726"/>
                        <a:pt x="257544" y="124376"/>
                      </a:cubicBezTo>
                      <a:cubicBezTo>
                        <a:pt x="264465" y="115258"/>
                        <a:pt x="278054" y="114089"/>
                        <a:pt x="281991" y="102412"/>
                      </a:cubicBezTo>
                      <a:cubicBezTo>
                        <a:pt x="278498" y="85940"/>
                        <a:pt x="262941" y="82682"/>
                        <a:pt x="251638" y="74751"/>
                      </a:cubicBezTo>
                      <a:lnTo>
                        <a:pt x="251638" y="74783"/>
                      </a:lnTo>
                      <a:cubicBezTo>
                        <a:pt x="245351" y="67429"/>
                        <a:pt x="236144" y="63943"/>
                        <a:pt x="228842" y="57917"/>
                      </a:cubicBezTo>
                      <a:cubicBezTo>
                        <a:pt x="214046" y="53263"/>
                        <a:pt x="205918" y="36949"/>
                        <a:pt x="189408" y="35336"/>
                      </a:cubicBezTo>
                      <a:cubicBezTo>
                        <a:pt x="181534" y="23824"/>
                        <a:pt x="169024" y="17125"/>
                        <a:pt x="159944" y="6781"/>
                      </a:cubicBezTo>
                      <a:cubicBezTo>
                        <a:pt x="153784" y="-192"/>
                        <a:pt x="145339" y="-2624"/>
                        <a:pt x="136512" y="3497"/>
                      </a:cubicBezTo>
                      <a:cubicBezTo>
                        <a:pt x="124257" y="22776"/>
                        <a:pt x="117335" y="44906"/>
                        <a:pt x="103556" y="63518"/>
                      </a:cubicBezTo>
                      <a:cubicBezTo>
                        <a:pt x="90793" y="80859"/>
                        <a:pt x="78093" y="98011"/>
                        <a:pt x="59868" y="110177"/>
                      </a:cubicBezTo>
                      <a:cubicBezTo>
                        <a:pt x="56947" y="111930"/>
                        <a:pt x="54153" y="113905"/>
                        <a:pt x="51486" y="115981"/>
                      </a:cubicBezTo>
                      <a:cubicBezTo>
                        <a:pt x="40183" y="125399"/>
                        <a:pt x="26086" y="132015"/>
                        <a:pt x="20307" y="147001"/>
                      </a:cubicBezTo>
                      <a:cubicBezTo>
                        <a:pt x="12053" y="178580"/>
                        <a:pt x="16053" y="210469"/>
                        <a:pt x="17894" y="242283"/>
                      </a:cubicBezTo>
                      <a:close/>
                    </a:path>
                  </a:pathLst>
                </a:custGeom>
                <a:solidFill>
                  <a:srgbClr val="F8E8D3"/>
                </a:solidFill>
                <a:ln w="6350"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xmlns="" id="{ECE6EBAC-A690-0612-6D8A-F308CDB051B8}"/>
                    </a:ext>
                  </a:extLst>
                </p:cNvPr>
                <p:cNvSpPr/>
                <p:nvPr/>
              </p:nvSpPr>
              <p:spPr>
                <a:xfrm>
                  <a:off x="6816913" y="6214837"/>
                  <a:ext cx="242317" cy="209135"/>
                </a:xfrm>
                <a:custGeom>
                  <a:avLst/>
                  <a:gdLst>
                    <a:gd name="connsiteX0" fmla="*/ 33975 w 242317"/>
                    <a:gd name="connsiteY0" fmla="*/ 797 h 209135"/>
                    <a:gd name="connsiteX1" fmla="*/ 8829 w 242317"/>
                    <a:gd name="connsiteY1" fmla="*/ 14404 h 209135"/>
                    <a:gd name="connsiteX2" fmla="*/ 2 w 242317"/>
                    <a:gd name="connsiteY2" fmla="*/ 22456 h 209135"/>
                    <a:gd name="connsiteX3" fmla="*/ 7114 w 242317"/>
                    <a:gd name="connsiteY3" fmla="*/ 29778 h 209135"/>
                    <a:gd name="connsiteX4" fmla="*/ 57724 w 242317"/>
                    <a:gd name="connsiteY4" fmla="*/ 84312 h 209135"/>
                    <a:gd name="connsiteX5" fmla="*/ 81600 w 242317"/>
                    <a:gd name="connsiteY5" fmla="*/ 101596 h 209135"/>
                    <a:gd name="connsiteX6" fmla="*/ 66423 w 242317"/>
                    <a:gd name="connsiteY6" fmla="*/ 109934 h 209135"/>
                    <a:gd name="connsiteX7" fmla="*/ 102618 w 242317"/>
                    <a:gd name="connsiteY7" fmla="*/ 121008 h 209135"/>
                    <a:gd name="connsiteX8" fmla="*/ 126430 w 242317"/>
                    <a:gd name="connsiteY8" fmla="*/ 141576 h 209135"/>
                    <a:gd name="connsiteX9" fmla="*/ 114810 w 242317"/>
                    <a:gd name="connsiteY9" fmla="*/ 157006 h 209135"/>
                    <a:gd name="connsiteX10" fmla="*/ 88585 w 242317"/>
                    <a:gd name="connsiteY10" fmla="*/ 160181 h 209135"/>
                    <a:gd name="connsiteX11" fmla="*/ 123764 w 242317"/>
                    <a:gd name="connsiteY11" fmla="*/ 195551 h 209135"/>
                    <a:gd name="connsiteX12" fmla="*/ 148973 w 242317"/>
                    <a:gd name="connsiteY12" fmla="*/ 206536 h 209135"/>
                    <a:gd name="connsiteX13" fmla="*/ 220283 w 242317"/>
                    <a:gd name="connsiteY13" fmla="*/ 189137 h 209135"/>
                    <a:gd name="connsiteX14" fmla="*/ 242318 w 242317"/>
                    <a:gd name="connsiteY14" fmla="*/ 146211 h 209135"/>
                    <a:gd name="connsiteX15" fmla="*/ 200662 w 242317"/>
                    <a:gd name="connsiteY15" fmla="*/ 105222 h 209135"/>
                    <a:gd name="connsiteX16" fmla="*/ 189486 w 242317"/>
                    <a:gd name="connsiteY16" fmla="*/ 98879 h 209135"/>
                    <a:gd name="connsiteX17" fmla="*/ 189486 w 242317"/>
                    <a:gd name="connsiteY17" fmla="*/ 98910 h 209135"/>
                    <a:gd name="connsiteX18" fmla="*/ 166626 w 242317"/>
                    <a:gd name="connsiteY18" fmla="*/ 82064 h 209135"/>
                    <a:gd name="connsiteX19" fmla="*/ 158371 w 242317"/>
                    <a:gd name="connsiteY19" fmla="*/ 79174 h 209135"/>
                    <a:gd name="connsiteX20" fmla="*/ 119954 w 242317"/>
                    <a:gd name="connsiteY20" fmla="*/ 52644 h 209135"/>
                    <a:gd name="connsiteX21" fmla="*/ 104587 w 242317"/>
                    <a:gd name="connsiteY21" fmla="*/ 42700 h 209135"/>
                    <a:gd name="connsiteX22" fmla="*/ 73344 w 242317"/>
                    <a:gd name="connsiteY22" fmla="*/ 23212 h 209135"/>
                    <a:gd name="connsiteX23" fmla="*/ 42356 w 242317"/>
                    <a:gd name="connsiteY23" fmla="*/ 3305 h 209135"/>
                    <a:gd name="connsiteX24" fmla="*/ 33975 w 242317"/>
                    <a:gd name="connsiteY24" fmla="*/ 797 h 20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2317" h="209135">
                      <a:moveTo>
                        <a:pt x="33975" y="797"/>
                      </a:moveTo>
                      <a:cubicBezTo>
                        <a:pt x="25593" y="5368"/>
                        <a:pt x="17401" y="10169"/>
                        <a:pt x="8829" y="14404"/>
                      </a:cubicBezTo>
                      <a:cubicBezTo>
                        <a:pt x="4956" y="16329"/>
                        <a:pt x="-125" y="16443"/>
                        <a:pt x="2" y="22456"/>
                      </a:cubicBezTo>
                      <a:cubicBezTo>
                        <a:pt x="129" y="27066"/>
                        <a:pt x="5336" y="27225"/>
                        <a:pt x="7114" y="29778"/>
                      </a:cubicBezTo>
                      <a:cubicBezTo>
                        <a:pt x="21402" y="50314"/>
                        <a:pt x="49532" y="57648"/>
                        <a:pt x="57724" y="84312"/>
                      </a:cubicBezTo>
                      <a:cubicBezTo>
                        <a:pt x="60835" y="94567"/>
                        <a:pt x="71948" y="98504"/>
                        <a:pt x="81600" y="101596"/>
                      </a:cubicBezTo>
                      <a:cubicBezTo>
                        <a:pt x="79822" y="113242"/>
                        <a:pt x="71058" y="104498"/>
                        <a:pt x="66423" y="109934"/>
                      </a:cubicBezTo>
                      <a:cubicBezTo>
                        <a:pt x="75059" y="124164"/>
                        <a:pt x="81156" y="136052"/>
                        <a:pt x="102618" y="121008"/>
                      </a:cubicBezTo>
                      <a:cubicBezTo>
                        <a:pt x="121160" y="107972"/>
                        <a:pt x="118366" y="134686"/>
                        <a:pt x="126430" y="141576"/>
                      </a:cubicBezTo>
                      <a:cubicBezTo>
                        <a:pt x="135003" y="148815"/>
                        <a:pt x="121033" y="154721"/>
                        <a:pt x="114810" y="157006"/>
                      </a:cubicBezTo>
                      <a:cubicBezTo>
                        <a:pt x="106745" y="159928"/>
                        <a:pt x="97411" y="159292"/>
                        <a:pt x="88585" y="160181"/>
                      </a:cubicBezTo>
                      <a:cubicBezTo>
                        <a:pt x="90490" y="181772"/>
                        <a:pt x="110365" y="185391"/>
                        <a:pt x="123764" y="195551"/>
                      </a:cubicBezTo>
                      <a:cubicBezTo>
                        <a:pt x="132336" y="198853"/>
                        <a:pt x="139956" y="204314"/>
                        <a:pt x="148973" y="206536"/>
                      </a:cubicBezTo>
                      <a:cubicBezTo>
                        <a:pt x="175580" y="212442"/>
                        <a:pt x="199900" y="208949"/>
                        <a:pt x="220283" y="189137"/>
                      </a:cubicBezTo>
                      <a:cubicBezTo>
                        <a:pt x="233238" y="177708"/>
                        <a:pt x="235587" y="160880"/>
                        <a:pt x="242318" y="146211"/>
                      </a:cubicBezTo>
                      <a:cubicBezTo>
                        <a:pt x="240540" y="120348"/>
                        <a:pt x="214124" y="119300"/>
                        <a:pt x="200662" y="105222"/>
                      </a:cubicBezTo>
                      <a:cubicBezTo>
                        <a:pt x="197868" y="102326"/>
                        <a:pt x="191963" y="103317"/>
                        <a:pt x="189486" y="98879"/>
                      </a:cubicBezTo>
                      <a:lnTo>
                        <a:pt x="189486" y="98910"/>
                      </a:lnTo>
                      <a:cubicBezTo>
                        <a:pt x="182882" y="91906"/>
                        <a:pt x="173167" y="89151"/>
                        <a:pt x="166626" y="82064"/>
                      </a:cubicBezTo>
                      <a:cubicBezTo>
                        <a:pt x="163895" y="81099"/>
                        <a:pt x="161165" y="80133"/>
                        <a:pt x="158371" y="79174"/>
                      </a:cubicBezTo>
                      <a:cubicBezTo>
                        <a:pt x="147195" y="67948"/>
                        <a:pt x="134051" y="59636"/>
                        <a:pt x="119954" y="52644"/>
                      </a:cubicBezTo>
                      <a:cubicBezTo>
                        <a:pt x="114810" y="49329"/>
                        <a:pt x="109731" y="46015"/>
                        <a:pt x="104587" y="42700"/>
                      </a:cubicBezTo>
                      <a:cubicBezTo>
                        <a:pt x="95697" y="33709"/>
                        <a:pt x="83251" y="30540"/>
                        <a:pt x="73344" y="23212"/>
                      </a:cubicBezTo>
                      <a:cubicBezTo>
                        <a:pt x="62168" y="17891"/>
                        <a:pt x="55628" y="5400"/>
                        <a:pt x="42356" y="3305"/>
                      </a:cubicBezTo>
                      <a:cubicBezTo>
                        <a:pt x="40261" y="193"/>
                        <a:pt x="37530" y="-899"/>
                        <a:pt x="33975" y="797"/>
                      </a:cubicBezTo>
                      <a:close/>
                    </a:path>
                  </a:pathLst>
                </a:custGeom>
                <a:solidFill>
                  <a:srgbClr val="F8E5CE"/>
                </a:solidFill>
                <a:ln w="6350"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xmlns="" id="{3F1F0E0D-533C-1334-90F6-7DB98A0BC3AD}"/>
                    </a:ext>
                  </a:extLst>
                </p:cNvPr>
                <p:cNvSpPr/>
                <p:nvPr/>
              </p:nvSpPr>
              <p:spPr>
                <a:xfrm>
                  <a:off x="7068184" y="6685034"/>
                  <a:ext cx="192716" cy="286883"/>
                </a:xfrm>
                <a:custGeom>
                  <a:avLst/>
                  <a:gdLst>
                    <a:gd name="connsiteX0" fmla="*/ 191770 w 192716"/>
                    <a:gd name="connsiteY0" fmla="*/ 143883 h 286883"/>
                    <a:gd name="connsiteX1" fmla="*/ 188976 w 192716"/>
                    <a:gd name="connsiteY1" fmla="*/ 138612 h 286883"/>
                    <a:gd name="connsiteX2" fmla="*/ 172466 w 192716"/>
                    <a:gd name="connsiteY2" fmla="*/ 114355 h 286883"/>
                    <a:gd name="connsiteX3" fmla="*/ 160401 w 192716"/>
                    <a:gd name="connsiteY3" fmla="*/ 118737 h 286883"/>
                    <a:gd name="connsiteX4" fmla="*/ 130175 w 192716"/>
                    <a:gd name="connsiteY4" fmla="*/ 75747 h 286883"/>
                    <a:gd name="connsiteX5" fmla="*/ 131763 w 192716"/>
                    <a:gd name="connsiteY5" fmla="*/ 50728 h 286883"/>
                    <a:gd name="connsiteX6" fmla="*/ 136716 w 192716"/>
                    <a:gd name="connsiteY6" fmla="*/ 41076 h 286883"/>
                    <a:gd name="connsiteX7" fmla="*/ 130175 w 192716"/>
                    <a:gd name="connsiteY7" fmla="*/ 27996 h 286883"/>
                    <a:gd name="connsiteX8" fmla="*/ 95695 w 192716"/>
                    <a:gd name="connsiteY8" fmla="*/ 563 h 286883"/>
                    <a:gd name="connsiteX9" fmla="*/ 86614 w 192716"/>
                    <a:gd name="connsiteY9" fmla="*/ 18280 h 286883"/>
                    <a:gd name="connsiteX10" fmla="*/ 86614 w 192716"/>
                    <a:gd name="connsiteY10" fmla="*/ 28186 h 286883"/>
                    <a:gd name="connsiteX11" fmla="*/ 104711 w 192716"/>
                    <a:gd name="connsiteY11" fmla="*/ 41076 h 286883"/>
                    <a:gd name="connsiteX12" fmla="*/ 95377 w 192716"/>
                    <a:gd name="connsiteY12" fmla="*/ 62921 h 286883"/>
                    <a:gd name="connsiteX13" fmla="*/ 74867 w 192716"/>
                    <a:gd name="connsiteY13" fmla="*/ 53649 h 286883"/>
                    <a:gd name="connsiteX14" fmla="*/ 67691 w 192716"/>
                    <a:gd name="connsiteY14" fmla="*/ 37521 h 286883"/>
                    <a:gd name="connsiteX15" fmla="*/ 63945 w 192716"/>
                    <a:gd name="connsiteY15" fmla="*/ 32504 h 286883"/>
                    <a:gd name="connsiteX16" fmla="*/ 44514 w 192716"/>
                    <a:gd name="connsiteY16" fmla="*/ 17009 h 286883"/>
                    <a:gd name="connsiteX17" fmla="*/ 24892 w 192716"/>
                    <a:gd name="connsiteY17" fmla="*/ 30282 h 286883"/>
                    <a:gd name="connsiteX18" fmla="*/ 12827 w 192716"/>
                    <a:gd name="connsiteY18" fmla="*/ 15613 h 286883"/>
                    <a:gd name="connsiteX19" fmla="*/ 0 w 192716"/>
                    <a:gd name="connsiteY19" fmla="*/ 19867 h 286883"/>
                    <a:gd name="connsiteX20" fmla="*/ 17907 w 192716"/>
                    <a:gd name="connsiteY20" fmla="*/ 72001 h 286883"/>
                    <a:gd name="connsiteX21" fmla="*/ 107506 w 192716"/>
                    <a:gd name="connsiteY21" fmla="*/ 258056 h 286883"/>
                    <a:gd name="connsiteX22" fmla="*/ 121603 w 192716"/>
                    <a:gd name="connsiteY22" fmla="*/ 280662 h 286883"/>
                    <a:gd name="connsiteX23" fmla="*/ 136017 w 192716"/>
                    <a:gd name="connsiteY23" fmla="*/ 286695 h 286883"/>
                    <a:gd name="connsiteX24" fmla="*/ 141034 w 192716"/>
                    <a:gd name="connsiteY24" fmla="*/ 275646 h 286883"/>
                    <a:gd name="connsiteX25" fmla="*/ 118999 w 192716"/>
                    <a:gd name="connsiteY25" fmla="*/ 193032 h 286883"/>
                    <a:gd name="connsiteX26" fmla="*/ 119190 w 192716"/>
                    <a:gd name="connsiteY26" fmla="*/ 175759 h 286883"/>
                    <a:gd name="connsiteX27" fmla="*/ 108966 w 192716"/>
                    <a:gd name="connsiteY27" fmla="*/ 151122 h 286883"/>
                    <a:gd name="connsiteX28" fmla="*/ 147638 w 192716"/>
                    <a:gd name="connsiteY28" fmla="*/ 195699 h 286883"/>
                    <a:gd name="connsiteX29" fmla="*/ 161099 w 192716"/>
                    <a:gd name="connsiteY29" fmla="*/ 194873 h 286883"/>
                    <a:gd name="connsiteX30" fmla="*/ 179388 w 192716"/>
                    <a:gd name="connsiteY30" fmla="*/ 183126 h 286883"/>
                    <a:gd name="connsiteX31" fmla="*/ 191897 w 192716"/>
                    <a:gd name="connsiteY31" fmla="*/ 149598 h 286883"/>
                    <a:gd name="connsiteX32" fmla="*/ 191770 w 192716"/>
                    <a:gd name="connsiteY32" fmla="*/ 143883 h 28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2716" h="286883">
                      <a:moveTo>
                        <a:pt x="191770" y="143883"/>
                      </a:moveTo>
                      <a:cubicBezTo>
                        <a:pt x="190818" y="142105"/>
                        <a:pt x="189929" y="140390"/>
                        <a:pt x="188976" y="138612"/>
                      </a:cubicBezTo>
                      <a:cubicBezTo>
                        <a:pt x="187770" y="127627"/>
                        <a:pt x="186690" y="116514"/>
                        <a:pt x="172466" y="114355"/>
                      </a:cubicBezTo>
                      <a:cubicBezTo>
                        <a:pt x="167831" y="112259"/>
                        <a:pt x="173419" y="129596"/>
                        <a:pt x="160401" y="118737"/>
                      </a:cubicBezTo>
                      <a:cubicBezTo>
                        <a:pt x="145733" y="106482"/>
                        <a:pt x="144780" y="87177"/>
                        <a:pt x="130175" y="75747"/>
                      </a:cubicBezTo>
                      <a:cubicBezTo>
                        <a:pt x="124651" y="71429"/>
                        <a:pt x="127698" y="58920"/>
                        <a:pt x="131763" y="50728"/>
                      </a:cubicBezTo>
                      <a:cubicBezTo>
                        <a:pt x="133350" y="47490"/>
                        <a:pt x="136652" y="45077"/>
                        <a:pt x="136716" y="41076"/>
                      </a:cubicBezTo>
                      <a:cubicBezTo>
                        <a:pt x="136843" y="35488"/>
                        <a:pt x="134747" y="29075"/>
                        <a:pt x="130175" y="27996"/>
                      </a:cubicBezTo>
                      <a:cubicBezTo>
                        <a:pt x="114047" y="24122"/>
                        <a:pt x="118110" y="-4326"/>
                        <a:pt x="95695" y="563"/>
                      </a:cubicBezTo>
                      <a:cubicBezTo>
                        <a:pt x="90424" y="5326"/>
                        <a:pt x="88329" y="11739"/>
                        <a:pt x="86614" y="18280"/>
                      </a:cubicBezTo>
                      <a:cubicBezTo>
                        <a:pt x="85916" y="21582"/>
                        <a:pt x="85789" y="24884"/>
                        <a:pt x="86614" y="28186"/>
                      </a:cubicBezTo>
                      <a:cubicBezTo>
                        <a:pt x="89218" y="37139"/>
                        <a:pt x="102934" y="29773"/>
                        <a:pt x="104711" y="41076"/>
                      </a:cubicBezTo>
                      <a:cubicBezTo>
                        <a:pt x="106235" y="50919"/>
                        <a:pt x="104394" y="60444"/>
                        <a:pt x="95377" y="62921"/>
                      </a:cubicBezTo>
                      <a:cubicBezTo>
                        <a:pt x="88900" y="64698"/>
                        <a:pt x="79439" y="61015"/>
                        <a:pt x="74867" y="53649"/>
                      </a:cubicBezTo>
                      <a:cubicBezTo>
                        <a:pt x="71819" y="48697"/>
                        <a:pt x="70866" y="42600"/>
                        <a:pt x="67691" y="37521"/>
                      </a:cubicBezTo>
                      <a:cubicBezTo>
                        <a:pt x="66611" y="35742"/>
                        <a:pt x="65342" y="34091"/>
                        <a:pt x="63945" y="32504"/>
                      </a:cubicBezTo>
                      <a:cubicBezTo>
                        <a:pt x="58103" y="26534"/>
                        <a:pt x="51371" y="21709"/>
                        <a:pt x="44514" y="17009"/>
                      </a:cubicBezTo>
                      <a:cubicBezTo>
                        <a:pt x="26353" y="14534"/>
                        <a:pt x="26353" y="14534"/>
                        <a:pt x="24892" y="30282"/>
                      </a:cubicBezTo>
                      <a:cubicBezTo>
                        <a:pt x="18669" y="26662"/>
                        <a:pt x="17780" y="19423"/>
                        <a:pt x="12827" y="15613"/>
                      </a:cubicBezTo>
                      <a:cubicBezTo>
                        <a:pt x="6097" y="10406"/>
                        <a:pt x="2222" y="12057"/>
                        <a:pt x="0" y="19867"/>
                      </a:cubicBezTo>
                      <a:cubicBezTo>
                        <a:pt x="1905" y="38600"/>
                        <a:pt x="9716" y="55935"/>
                        <a:pt x="17907" y="72001"/>
                      </a:cubicBezTo>
                      <a:cubicBezTo>
                        <a:pt x="49085" y="133405"/>
                        <a:pt x="77216" y="196271"/>
                        <a:pt x="107506" y="258056"/>
                      </a:cubicBezTo>
                      <a:cubicBezTo>
                        <a:pt x="111443" y="266057"/>
                        <a:pt x="115316" y="274058"/>
                        <a:pt x="121603" y="280662"/>
                      </a:cubicBezTo>
                      <a:cubicBezTo>
                        <a:pt x="125667" y="284472"/>
                        <a:pt x="129984" y="287710"/>
                        <a:pt x="136017" y="286695"/>
                      </a:cubicBezTo>
                      <a:cubicBezTo>
                        <a:pt x="140335" y="284154"/>
                        <a:pt x="143193" y="279710"/>
                        <a:pt x="141034" y="275646"/>
                      </a:cubicBezTo>
                      <a:cubicBezTo>
                        <a:pt x="127445" y="249737"/>
                        <a:pt x="135446" y="218178"/>
                        <a:pt x="118999" y="193032"/>
                      </a:cubicBezTo>
                      <a:cubicBezTo>
                        <a:pt x="115570" y="187825"/>
                        <a:pt x="118046" y="181602"/>
                        <a:pt x="119190" y="175759"/>
                      </a:cubicBezTo>
                      <a:cubicBezTo>
                        <a:pt x="121221" y="165283"/>
                        <a:pt x="117284" y="157282"/>
                        <a:pt x="108966" y="151122"/>
                      </a:cubicBezTo>
                      <a:cubicBezTo>
                        <a:pt x="127635" y="160774"/>
                        <a:pt x="118618" y="195318"/>
                        <a:pt x="147638" y="195699"/>
                      </a:cubicBezTo>
                      <a:cubicBezTo>
                        <a:pt x="151892" y="192397"/>
                        <a:pt x="155702" y="190810"/>
                        <a:pt x="161099" y="194873"/>
                      </a:cubicBezTo>
                      <a:cubicBezTo>
                        <a:pt x="176784" y="206558"/>
                        <a:pt x="180149" y="197160"/>
                        <a:pt x="179388" y="183126"/>
                      </a:cubicBezTo>
                      <a:cubicBezTo>
                        <a:pt x="178626" y="169982"/>
                        <a:pt x="182435" y="158805"/>
                        <a:pt x="191897" y="149598"/>
                      </a:cubicBezTo>
                      <a:cubicBezTo>
                        <a:pt x="193040" y="147693"/>
                        <a:pt x="192977" y="145724"/>
                        <a:pt x="191770" y="143883"/>
                      </a:cubicBezTo>
                      <a:close/>
                    </a:path>
                  </a:pathLst>
                </a:custGeom>
                <a:solidFill>
                  <a:srgbClr val="64D8D8"/>
                </a:solidFill>
                <a:ln w="6350"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xmlns="" id="{58389AA1-CF9D-2F0C-8E7A-3317EB32CE0A}"/>
                    </a:ext>
                  </a:extLst>
                </p:cNvPr>
                <p:cNvSpPr/>
                <p:nvPr/>
              </p:nvSpPr>
              <p:spPr>
                <a:xfrm>
                  <a:off x="6584619" y="6065219"/>
                  <a:ext cx="110629" cy="111677"/>
                </a:xfrm>
                <a:custGeom>
                  <a:avLst/>
                  <a:gdLst>
                    <a:gd name="connsiteX0" fmla="*/ 7824 w 110629"/>
                    <a:gd name="connsiteY0" fmla="*/ 65934 h 111677"/>
                    <a:gd name="connsiteX1" fmla="*/ 5029 w 110629"/>
                    <a:gd name="connsiteY1" fmla="*/ 74061 h 111677"/>
                    <a:gd name="connsiteX2" fmla="*/ 4711 w 110629"/>
                    <a:gd name="connsiteY2" fmla="*/ 108904 h 111677"/>
                    <a:gd name="connsiteX3" fmla="*/ 20460 w 110629"/>
                    <a:gd name="connsiteY3" fmla="*/ 111273 h 111677"/>
                    <a:gd name="connsiteX4" fmla="*/ 44336 w 110629"/>
                    <a:gd name="connsiteY4" fmla="*/ 104015 h 111677"/>
                    <a:gd name="connsiteX5" fmla="*/ 69990 w 110629"/>
                    <a:gd name="connsiteY5" fmla="*/ 87523 h 111677"/>
                    <a:gd name="connsiteX6" fmla="*/ 93738 w 110629"/>
                    <a:gd name="connsiteY6" fmla="*/ 64194 h 111677"/>
                    <a:gd name="connsiteX7" fmla="*/ 110630 w 110629"/>
                    <a:gd name="connsiteY7" fmla="*/ 30113 h 111677"/>
                    <a:gd name="connsiteX8" fmla="*/ 105549 w 110629"/>
                    <a:gd name="connsiteY8" fmla="*/ 22805 h 111677"/>
                    <a:gd name="connsiteX9" fmla="*/ 94374 w 110629"/>
                    <a:gd name="connsiteY9" fmla="*/ 14708 h 111677"/>
                    <a:gd name="connsiteX10" fmla="*/ 65418 w 110629"/>
                    <a:gd name="connsiteY10" fmla="*/ 2599 h 111677"/>
                    <a:gd name="connsiteX11" fmla="*/ 7824 w 110629"/>
                    <a:gd name="connsiteY11" fmla="*/ 65934 h 11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629" h="111677">
                      <a:moveTo>
                        <a:pt x="7824" y="65934"/>
                      </a:moveTo>
                      <a:cubicBezTo>
                        <a:pt x="6871" y="68645"/>
                        <a:pt x="5982" y="71357"/>
                        <a:pt x="5029" y="74061"/>
                      </a:cubicBezTo>
                      <a:cubicBezTo>
                        <a:pt x="774" y="85631"/>
                        <a:pt x="-3607" y="97201"/>
                        <a:pt x="4711" y="108904"/>
                      </a:cubicBezTo>
                      <a:cubicBezTo>
                        <a:pt x="9537" y="112282"/>
                        <a:pt x="14999" y="111870"/>
                        <a:pt x="20460" y="111273"/>
                      </a:cubicBezTo>
                      <a:cubicBezTo>
                        <a:pt x="28778" y="110022"/>
                        <a:pt x="36779" y="107691"/>
                        <a:pt x="44336" y="104015"/>
                      </a:cubicBezTo>
                      <a:cubicBezTo>
                        <a:pt x="53607" y="99646"/>
                        <a:pt x="61988" y="93867"/>
                        <a:pt x="69990" y="87523"/>
                      </a:cubicBezTo>
                      <a:cubicBezTo>
                        <a:pt x="78753" y="80589"/>
                        <a:pt x="88278" y="74417"/>
                        <a:pt x="93738" y="64194"/>
                      </a:cubicBezTo>
                      <a:cubicBezTo>
                        <a:pt x="100533" y="53418"/>
                        <a:pt x="109804" y="43836"/>
                        <a:pt x="110630" y="30113"/>
                      </a:cubicBezTo>
                      <a:cubicBezTo>
                        <a:pt x="109931" y="26995"/>
                        <a:pt x="107328" y="25192"/>
                        <a:pt x="105549" y="22805"/>
                      </a:cubicBezTo>
                      <a:cubicBezTo>
                        <a:pt x="101612" y="20410"/>
                        <a:pt x="95009" y="21636"/>
                        <a:pt x="94374" y="14708"/>
                      </a:cubicBezTo>
                      <a:cubicBezTo>
                        <a:pt x="87770" y="3348"/>
                        <a:pt x="79642" y="-4247"/>
                        <a:pt x="65418" y="2599"/>
                      </a:cubicBezTo>
                      <a:cubicBezTo>
                        <a:pt x="44780" y="22405"/>
                        <a:pt x="20524" y="38946"/>
                        <a:pt x="7824" y="65934"/>
                      </a:cubicBezTo>
                      <a:close/>
                    </a:path>
                  </a:pathLst>
                </a:custGeom>
                <a:solidFill>
                  <a:srgbClr val="02A8A6"/>
                </a:solidFill>
                <a:ln w="6350"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xmlns="" id="{1144EC93-EFA7-F38A-403F-A85D99F50A06}"/>
                    </a:ext>
                  </a:extLst>
                </p:cNvPr>
                <p:cNvSpPr/>
                <p:nvPr/>
              </p:nvSpPr>
              <p:spPr>
                <a:xfrm>
                  <a:off x="7297801" y="7093013"/>
                  <a:ext cx="90027" cy="193929"/>
                </a:xfrm>
                <a:custGeom>
                  <a:avLst/>
                  <a:gdLst>
                    <a:gd name="connsiteX0" fmla="*/ 85852 w 90027"/>
                    <a:gd name="connsiteY0" fmla="*/ 45530 h 193929"/>
                    <a:gd name="connsiteX1" fmla="*/ 63373 w 90027"/>
                    <a:gd name="connsiteY1" fmla="*/ 0 h 193929"/>
                    <a:gd name="connsiteX2" fmla="*/ 55245 w 90027"/>
                    <a:gd name="connsiteY2" fmla="*/ 17590 h 193929"/>
                    <a:gd name="connsiteX3" fmla="*/ 52959 w 90027"/>
                    <a:gd name="connsiteY3" fmla="*/ 47371 h 193929"/>
                    <a:gd name="connsiteX4" fmla="*/ 33909 w 90027"/>
                    <a:gd name="connsiteY4" fmla="*/ 101536 h 193929"/>
                    <a:gd name="connsiteX5" fmla="*/ 0 w 90027"/>
                    <a:gd name="connsiteY5" fmla="*/ 100774 h 193929"/>
                    <a:gd name="connsiteX6" fmla="*/ 47371 w 90027"/>
                    <a:gd name="connsiteY6" fmla="*/ 193929 h 193929"/>
                    <a:gd name="connsiteX7" fmla="*/ 73025 w 90027"/>
                    <a:gd name="connsiteY7" fmla="*/ 161036 h 193929"/>
                    <a:gd name="connsiteX8" fmla="*/ 61595 w 90027"/>
                    <a:gd name="connsiteY8" fmla="*/ 147130 h 193929"/>
                    <a:gd name="connsiteX9" fmla="*/ 61849 w 90027"/>
                    <a:gd name="connsiteY9" fmla="*/ 132334 h 193929"/>
                    <a:gd name="connsiteX10" fmla="*/ 73279 w 90027"/>
                    <a:gd name="connsiteY10" fmla="*/ 95821 h 193929"/>
                    <a:gd name="connsiteX11" fmla="*/ 71565 w 90027"/>
                    <a:gd name="connsiteY11" fmla="*/ 90106 h 193929"/>
                    <a:gd name="connsiteX12" fmla="*/ 65913 w 90027"/>
                    <a:gd name="connsiteY12" fmla="*/ 86487 h 193929"/>
                    <a:gd name="connsiteX13" fmla="*/ 71882 w 90027"/>
                    <a:gd name="connsiteY13" fmla="*/ 88329 h 193929"/>
                    <a:gd name="connsiteX14" fmla="*/ 89916 w 90027"/>
                    <a:gd name="connsiteY14" fmla="*/ 60579 h 193929"/>
                    <a:gd name="connsiteX15" fmla="*/ 86551 w 90027"/>
                    <a:gd name="connsiteY15" fmla="*/ 49213 h 193929"/>
                    <a:gd name="connsiteX16" fmla="*/ 85852 w 90027"/>
                    <a:gd name="connsiteY16" fmla="*/ 45530 h 19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027" h="193929">
                      <a:moveTo>
                        <a:pt x="85852" y="45530"/>
                      </a:moveTo>
                      <a:cubicBezTo>
                        <a:pt x="74867" y="32068"/>
                        <a:pt x="74993" y="13144"/>
                        <a:pt x="63373" y="0"/>
                      </a:cubicBezTo>
                      <a:cubicBezTo>
                        <a:pt x="50419" y="1080"/>
                        <a:pt x="48069" y="7430"/>
                        <a:pt x="55245" y="17590"/>
                      </a:cubicBezTo>
                      <a:cubicBezTo>
                        <a:pt x="62802" y="28257"/>
                        <a:pt x="62167" y="38100"/>
                        <a:pt x="52959" y="47371"/>
                      </a:cubicBezTo>
                      <a:cubicBezTo>
                        <a:pt x="36703" y="61341"/>
                        <a:pt x="24003" y="76581"/>
                        <a:pt x="33909" y="101536"/>
                      </a:cubicBezTo>
                      <a:cubicBezTo>
                        <a:pt x="22796" y="95821"/>
                        <a:pt x="11113" y="86360"/>
                        <a:pt x="0" y="100774"/>
                      </a:cubicBezTo>
                      <a:cubicBezTo>
                        <a:pt x="3746" y="126429"/>
                        <a:pt x="33401" y="184594"/>
                        <a:pt x="47371" y="193929"/>
                      </a:cubicBezTo>
                      <a:cubicBezTo>
                        <a:pt x="63754" y="189230"/>
                        <a:pt x="66040" y="172847"/>
                        <a:pt x="73025" y="161036"/>
                      </a:cubicBezTo>
                      <a:cubicBezTo>
                        <a:pt x="76644" y="154940"/>
                        <a:pt x="67056" y="150622"/>
                        <a:pt x="61595" y="147130"/>
                      </a:cubicBezTo>
                      <a:cubicBezTo>
                        <a:pt x="53594" y="141986"/>
                        <a:pt x="50102" y="137287"/>
                        <a:pt x="61849" y="132334"/>
                      </a:cubicBezTo>
                      <a:cubicBezTo>
                        <a:pt x="79946" y="124778"/>
                        <a:pt x="64262" y="106426"/>
                        <a:pt x="73279" y="95821"/>
                      </a:cubicBezTo>
                      <a:cubicBezTo>
                        <a:pt x="73216" y="93790"/>
                        <a:pt x="72644" y="91884"/>
                        <a:pt x="71565" y="90106"/>
                      </a:cubicBezTo>
                      <a:cubicBezTo>
                        <a:pt x="70041" y="88329"/>
                        <a:pt x="66739" y="89344"/>
                        <a:pt x="65913" y="86487"/>
                      </a:cubicBezTo>
                      <a:cubicBezTo>
                        <a:pt x="67755" y="87440"/>
                        <a:pt x="69850" y="87820"/>
                        <a:pt x="71882" y="88329"/>
                      </a:cubicBezTo>
                      <a:cubicBezTo>
                        <a:pt x="93790" y="89281"/>
                        <a:pt x="84455" y="70168"/>
                        <a:pt x="89916" y="60579"/>
                      </a:cubicBezTo>
                      <a:cubicBezTo>
                        <a:pt x="90551" y="56261"/>
                        <a:pt x="88329" y="52768"/>
                        <a:pt x="86551" y="49213"/>
                      </a:cubicBezTo>
                      <a:cubicBezTo>
                        <a:pt x="85789" y="48069"/>
                        <a:pt x="85534" y="46863"/>
                        <a:pt x="85852" y="45530"/>
                      </a:cubicBezTo>
                      <a:close/>
                    </a:path>
                  </a:pathLst>
                </a:custGeom>
                <a:solidFill>
                  <a:srgbClr val="59D6D6"/>
                </a:solidFill>
                <a:ln w="6350"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xmlns="" id="{1D4CE904-F295-BE52-D024-548FFA3FD852}"/>
                    </a:ext>
                  </a:extLst>
                </p:cNvPr>
                <p:cNvSpPr/>
                <p:nvPr/>
              </p:nvSpPr>
              <p:spPr>
                <a:xfrm>
                  <a:off x="7214555" y="6832981"/>
                  <a:ext cx="75879" cy="134174"/>
                </a:xfrm>
                <a:custGeom>
                  <a:avLst/>
                  <a:gdLst>
                    <a:gd name="connsiteX0" fmla="*/ 75879 w 75879"/>
                    <a:gd name="connsiteY0" fmla="*/ 80518 h 134174"/>
                    <a:gd name="connsiteX1" fmla="*/ 66736 w 75879"/>
                    <a:gd name="connsiteY1" fmla="*/ 49974 h 134174"/>
                    <a:gd name="connsiteX2" fmla="*/ 64005 w 75879"/>
                    <a:gd name="connsiteY2" fmla="*/ 40005 h 134174"/>
                    <a:gd name="connsiteX3" fmla="*/ 42987 w 75879"/>
                    <a:gd name="connsiteY3" fmla="*/ 0 h 134174"/>
                    <a:gd name="connsiteX4" fmla="*/ 27302 w 75879"/>
                    <a:gd name="connsiteY4" fmla="*/ 35877 h 134174"/>
                    <a:gd name="connsiteX5" fmla="*/ 26413 w 75879"/>
                    <a:gd name="connsiteY5" fmla="*/ 47371 h 134174"/>
                    <a:gd name="connsiteX6" fmla="*/ 16698 w 75879"/>
                    <a:gd name="connsiteY6" fmla="*/ 41211 h 134174"/>
                    <a:gd name="connsiteX7" fmla="*/ 3426 w 75879"/>
                    <a:gd name="connsiteY7" fmla="*/ 32956 h 134174"/>
                    <a:gd name="connsiteX8" fmla="*/ 759 w 75879"/>
                    <a:gd name="connsiteY8" fmla="*/ 47117 h 134174"/>
                    <a:gd name="connsiteX9" fmla="*/ 12252 w 75879"/>
                    <a:gd name="connsiteY9" fmla="*/ 73977 h 134174"/>
                    <a:gd name="connsiteX10" fmla="*/ 22984 w 75879"/>
                    <a:gd name="connsiteY10" fmla="*/ 101600 h 134174"/>
                    <a:gd name="connsiteX11" fmla="*/ 37462 w 75879"/>
                    <a:gd name="connsiteY11" fmla="*/ 134175 h 134174"/>
                    <a:gd name="connsiteX12" fmla="*/ 58671 w 75879"/>
                    <a:gd name="connsiteY12" fmla="*/ 94996 h 134174"/>
                    <a:gd name="connsiteX13" fmla="*/ 75879 w 75879"/>
                    <a:gd name="connsiteY13" fmla="*/ 80518 h 13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879" h="134174">
                      <a:moveTo>
                        <a:pt x="75879" y="80518"/>
                      </a:moveTo>
                      <a:cubicBezTo>
                        <a:pt x="72831" y="70358"/>
                        <a:pt x="69783" y="60134"/>
                        <a:pt x="66736" y="49974"/>
                      </a:cubicBezTo>
                      <a:cubicBezTo>
                        <a:pt x="65847" y="46609"/>
                        <a:pt x="64894" y="43307"/>
                        <a:pt x="64005" y="40005"/>
                      </a:cubicBezTo>
                      <a:cubicBezTo>
                        <a:pt x="63116" y="23431"/>
                        <a:pt x="53654" y="11430"/>
                        <a:pt x="42987" y="0"/>
                      </a:cubicBezTo>
                      <a:cubicBezTo>
                        <a:pt x="25524" y="6540"/>
                        <a:pt x="27238" y="21844"/>
                        <a:pt x="27302" y="35877"/>
                      </a:cubicBezTo>
                      <a:cubicBezTo>
                        <a:pt x="27365" y="39877"/>
                        <a:pt x="31493" y="44640"/>
                        <a:pt x="26413" y="47371"/>
                      </a:cubicBezTo>
                      <a:cubicBezTo>
                        <a:pt x="20888" y="50292"/>
                        <a:pt x="19745" y="43814"/>
                        <a:pt x="16698" y="41211"/>
                      </a:cubicBezTo>
                      <a:cubicBezTo>
                        <a:pt x="12633" y="37655"/>
                        <a:pt x="10157" y="29337"/>
                        <a:pt x="3426" y="32956"/>
                      </a:cubicBezTo>
                      <a:cubicBezTo>
                        <a:pt x="823" y="34353"/>
                        <a:pt x="1585" y="42163"/>
                        <a:pt x="759" y="47117"/>
                      </a:cubicBezTo>
                      <a:cubicBezTo>
                        <a:pt x="-2480" y="59055"/>
                        <a:pt x="5267" y="66865"/>
                        <a:pt x="12252" y="73977"/>
                      </a:cubicBezTo>
                      <a:cubicBezTo>
                        <a:pt x="20063" y="82042"/>
                        <a:pt x="25461" y="92201"/>
                        <a:pt x="22984" y="101600"/>
                      </a:cubicBezTo>
                      <a:cubicBezTo>
                        <a:pt x="18666" y="117856"/>
                        <a:pt x="27429" y="125730"/>
                        <a:pt x="37462" y="134175"/>
                      </a:cubicBezTo>
                      <a:cubicBezTo>
                        <a:pt x="49844" y="124015"/>
                        <a:pt x="49210" y="106743"/>
                        <a:pt x="58671" y="94996"/>
                      </a:cubicBezTo>
                      <a:cubicBezTo>
                        <a:pt x="63433" y="89090"/>
                        <a:pt x="64640" y="78803"/>
                        <a:pt x="75879" y="80518"/>
                      </a:cubicBezTo>
                      <a:close/>
                    </a:path>
                  </a:pathLst>
                </a:custGeom>
                <a:solidFill>
                  <a:srgbClr val="55D5D4"/>
                </a:solidFill>
                <a:ln w="6350"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xmlns="" id="{EE90D12D-F6F4-6B4C-1F46-E0F7FE13A87D}"/>
                    </a:ext>
                  </a:extLst>
                </p:cNvPr>
                <p:cNvSpPr/>
                <p:nvPr/>
              </p:nvSpPr>
              <p:spPr>
                <a:xfrm>
                  <a:off x="6868298" y="6953972"/>
                  <a:ext cx="108566" cy="144258"/>
                </a:xfrm>
                <a:custGeom>
                  <a:avLst/>
                  <a:gdLst>
                    <a:gd name="connsiteX0" fmla="*/ 25007 w 108566"/>
                    <a:gd name="connsiteY0" fmla="*/ 60555 h 144258"/>
                    <a:gd name="connsiteX1" fmla="*/ 24944 w 108566"/>
                    <a:gd name="connsiteY1" fmla="*/ 64555 h 144258"/>
                    <a:gd name="connsiteX2" fmla="*/ 31357 w 108566"/>
                    <a:gd name="connsiteY2" fmla="*/ 74461 h 144258"/>
                    <a:gd name="connsiteX3" fmla="*/ 40755 w 108566"/>
                    <a:gd name="connsiteY3" fmla="*/ 85637 h 144258"/>
                    <a:gd name="connsiteX4" fmla="*/ 51614 w 108566"/>
                    <a:gd name="connsiteY4" fmla="*/ 83986 h 144258"/>
                    <a:gd name="connsiteX5" fmla="*/ 75362 w 108566"/>
                    <a:gd name="connsiteY5" fmla="*/ 91796 h 144258"/>
                    <a:gd name="connsiteX6" fmla="*/ 65139 w 108566"/>
                    <a:gd name="connsiteY6" fmla="*/ 109449 h 144258"/>
                    <a:gd name="connsiteX7" fmla="*/ 62218 w 108566"/>
                    <a:gd name="connsiteY7" fmla="*/ 115355 h 144258"/>
                    <a:gd name="connsiteX8" fmla="*/ 78410 w 108566"/>
                    <a:gd name="connsiteY8" fmla="*/ 141708 h 144258"/>
                    <a:gd name="connsiteX9" fmla="*/ 89206 w 108566"/>
                    <a:gd name="connsiteY9" fmla="*/ 143803 h 144258"/>
                    <a:gd name="connsiteX10" fmla="*/ 108256 w 108566"/>
                    <a:gd name="connsiteY10" fmla="*/ 137326 h 144258"/>
                    <a:gd name="connsiteX11" fmla="*/ 96254 w 108566"/>
                    <a:gd name="connsiteY11" fmla="*/ 123420 h 144258"/>
                    <a:gd name="connsiteX12" fmla="*/ 92317 w 108566"/>
                    <a:gd name="connsiteY12" fmla="*/ 111862 h 144258"/>
                    <a:gd name="connsiteX13" fmla="*/ 96953 w 108566"/>
                    <a:gd name="connsiteY13" fmla="*/ 95607 h 144258"/>
                    <a:gd name="connsiteX14" fmla="*/ 85269 w 108566"/>
                    <a:gd name="connsiteY14" fmla="*/ 74334 h 144258"/>
                    <a:gd name="connsiteX15" fmla="*/ 68441 w 108566"/>
                    <a:gd name="connsiteY15" fmla="*/ 50521 h 144258"/>
                    <a:gd name="connsiteX16" fmla="*/ 38723 w 108566"/>
                    <a:gd name="connsiteY16" fmla="*/ 5563 h 144258"/>
                    <a:gd name="connsiteX17" fmla="*/ 3163 w 108566"/>
                    <a:gd name="connsiteY17" fmla="*/ 5436 h 144258"/>
                    <a:gd name="connsiteX18" fmla="*/ 16879 w 108566"/>
                    <a:gd name="connsiteY18" fmla="*/ 29312 h 144258"/>
                    <a:gd name="connsiteX19" fmla="*/ 39295 w 108566"/>
                    <a:gd name="connsiteY19" fmla="*/ 36234 h 144258"/>
                    <a:gd name="connsiteX20" fmla="*/ 33643 w 108566"/>
                    <a:gd name="connsiteY20" fmla="*/ 43727 h 144258"/>
                    <a:gd name="connsiteX21" fmla="*/ 28754 w 108566"/>
                    <a:gd name="connsiteY21" fmla="*/ 46838 h 144258"/>
                    <a:gd name="connsiteX22" fmla="*/ 25007 w 108566"/>
                    <a:gd name="connsiteY22" fmla="*/ 60555 h 14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566" h="144258">
                      <a:moveTo>
                        <a:pt x="25007" y="60555"/>
                      </a:moveTo>
                      <a:cubicBezTo>
                        <a:pt x="24817" y="61888"/>
                        <a:pt x="24753" y="63221"/>
                        <a:pt x="24944" y="64555"/>
                      </a:cubicBezTo>
                      <a:cubicBezTo>
                        <a:pt x="27103" y="67857"/>
                        <a:pt x="29198" y="71159"/>
                        <a:pt x="31357" y="74461"/>
                      </a:cubicBezTo>
                      <a:cubicBezTo>
                        <a:pt x="31167" y="81002"/>
                        <a:pt x="35040" y="84113"/>
                        <a:pt x="40755" y="85637"/>
                      </a:cubicBezTo>
                      <a:cubicBezTo>
                        <a:pt x="44438" y="85573"/>
                        <a:pt x="47994" y="83986"/>
                        <a:pt x="51614" y="83986"/>
                      </a:cubicBezTo>
                      <a:cubicBezTo>
                        <a:pt x="60440" y="84049"/>
                        <a:pt x="70981" y="83669"/>
                        <a:pt x="75362" y="91796"/>
                      </a:cubicBezTo>
                      <a:cubicBezTo>
                        <a:pt x="79554" y="99607"/>
                        <a:pt x="68378" y="103290"/>
                        <a:pt x="65139" y="109449"/>
                      </a:cubicBezTo>
                      <a:cubicBezTo>
                        <a:pt x="64123" y="111418"/>
                        <a:pt x="62980" y="113259"/>
                        <a:pt x="62218" y="115355"/>
                      </a:cubicBezTo>
                      <a:cubicBezTo>
                        <a:pt x="62790" y="127103"/>
                        <a:pt x="69394" y="135104"/>
                        <a:pt x="78410" y="141708"/>
                      </a:cubicBezTo>
                      <a:cubicBezTo>
                        <a:pt x="81840" y="143168"/>
                        <a:pt x="85522" y="143676"/>
                        <a:pt x="89206" y="143803"/>
                      </a:cubicBezTo>
                      <a:cubicBezTo>
                        <a:pt x="96508" y="144121"/>
                        <a:pt x="105843" y="146280"/>
                        <a:pt x="108256" y="137326"/>
                      </a:cubicBezTo>
                      <a:cubicBezTo>
                        <a:pt x="110415" y="129643"/>
                        <a:pt x="100762" y="127801"/>
                        <a:pt x="96254" y="123420"/>
                      </a:cubicBezTo>
                      <a:cubicBezTo>
                        <a:pt x="90666" y="121070"/>
                        <a:pt x="88507" y="117705"/>
                        <a:pt x="92317" y="111862"/>
                      </a:cubicBezTo>
                      <a:cubicBezTo>
                        <a:pt x="95492" y="106973"/>
                        <a:pt x="96825" y="101448"/>
                        <a:pt x="96953" y="95607"/>
                      </a:cubicBezTo>
                      <a:cubicBezTo>
                        <a:pt x="97270" y="86145"/>
                        <a:pt x="94540" y="78461"/>
                        <a:pt x="85269" y="74334"/>
                      </a:cubicBezTo>
                      <a:cubicBezTo>
                        <a:pt x="73648" y="70651"/>
                        <a:pt x="70092" y="60872"/>
                        <a:pt x="68441" y="50521"/>
                      </a:cubicBezTo>
                      <a:cubicBezTo>
                        <a:pt x="65266" y="30836"/>
                        <a:pt x="54407" y="17819"/>
                        <a:pt x="38723" y="5563"/>
                      </a:cubicBezTo>
                      <a:cubicBezTo>
                        <a:pt x="25007" y="-5168"/>
                        <a:pt x="14974" y="2388"/>
                        <a:pt x="3163" y="5436"/>
                      </a:cubicBezTo>
                      <a:cubicBezTo>
                        <a:pt x="-4520" y="20422"/>
                        <a:pt x="2465" y="26899"/>
                        <a:pt x="16879" y="29312"/>
                      </a:cubicBezTo>
                      <a:cubicBezTo>
                        <a:pt x="24690" y="30583"/>
                        <a:pt x="33643" y="29884"/>
                        <a:pt x="39295" y="36234"/>
                      </a:cubicBezTo>
                      <a:cubicBezTo>
                        <a:pt x="47232" y="45124"/>
                        <a:pt x="36246" y="41632"/>
                        <a:pt x="33643" y="43727"/>
                      </a:cubicBezTo>
                      <a:cubicBezTo>
                        <a:pt x="31802" y="44425"/>
                        <a:pt x="30150" y="45505"/>
                        <a:pt x="28754" y="46838"/>
                      </a:cubicBezTo>
                      <a:cubicBezTo>
                        <a:pt x="25515" y="50839"/>
                        <a:pt x="27166" y="56173"/>
                        <a:pt x="25007" y="60555"/>
                      </a:cubicBezTo>
                      <a:close/>
                    </a:path>
                  </a:pathLst>
                </a:custGeom>
                <a:solidFill>
                  <a:srgbClr val="26D0CE"/>
                </a:solidFill>
                <a:ln w="6350"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xmlns="" id="{9E3F7E53-AB26-1997-A272-42CC3DC1FCF3}"/>
                    </a:ext>
                  </a:extLst>
                </p:cNvPr>
                <p:cNvSpPr/>
                <p:nvPr/>
              </p:nvSpPr>
              <p:spPr>
                <a:xfrm>
                  <a:off x="7177572" y="7380252"/>
                  <a:ext cx="105623" cy="57057"/>
                </a:xfrm>
                <a:custGeom>
                  <a:avLst/>
                  <a:gdLst>
                    <a:gd name="connsiteX0" fmla="*/ 4341 w 105623"/>
                    <a:gd name="connsiteY0" fmla="*/ 33500 h 57057"/>
                    <a:gd name="connsiteX1" fmla="*/ 7516 w 105623"/>
                    <a:gd name="connsiteY1" fmla="*/ 38072 h 57057"/>
                    <a:gd name="connsiteX2" fmla="*/ 24026 w 105623"/>
                    <a:gd name="connsiteY2" fmla="*/ 57058 h 57057"/>
                    <a:gd name="connsiteX3" fmla="*/ 72476 w 105623"/>
                    <a:gd name="connsiteY3" fmla="*/ 50454 h 57057"/>
                    <a:gd name="connsiteX4" fmla="*/ 72476 w 105623"/>
                    <a:gd name="connsiteY4" fmla="*/ 50454 h 57057"/>
                    <a:gd name="connsiteX5" fmla="*/ 105623 w 105623"/>
                    <a:gd name="connsiteY5" fmla="*/ 38326 h 57057"/>
                    <a:gd name="connsiteX6" fmla="*/ 73937 w 105623"/>
                    <a:gd name="connsiteY6" fmla="*/ 13306 h 57057"/>
                    <a:gd name="connsiteX7" fmla="*/ 82001 w 105623"/>
                    <a:gd name="connsiteY7" fmla="*/ 5369 h 57057"/>
                    <a:gd name="connsiteX8" fmla="*/ 67523 w 105623"/>
                    <a:gd name="connsiteY8" fmla="*/ 162 h 57057"/>
                    <a:gd name="connsiteX9" fmla="*/ 61555 w 105623"/>
                    <a:gd name="connsiteY9" fmla="*/ 16481 h 57057"/>
                    <a:gd name="connsiteX10" fmla="*/ 16660 w 105623"/>
                    <a:gd name="connsiteY10" fmla="*/ 8036 h 57057"/>
                    <a:gd name="connsiteX11" fmla="*/ 848 w 105623"/>
                    <a:gd name="connsiteY11" fmla="*/ 22387 h 57057"/>
                    <a:gd name="connsiteX12" fmla="*/ 4341 w 105623"/>
                    <a:gd name="connsiteY12" fmla="*/ 33500 h 5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623" h="57057">
                      <a:moveTo>
                        <a:pt x="4341" y="33500"/>
                      </a:moveTo>
                      <a:cubicBezTo>
                        <a:pt x="5421" y="35024"/>
                        <a:pt x="6436" y="36548"/>
                        <a:pt x="7516" y="38072"/>
                      </a:cubicBezTo>
                      <a:cubicBezTo>
                        <a:pt x="8596" y="48231"/>
                        <a:pt x="14120" y="54518"/>
                        <a:pt x="24026" y="57058"/>
                      </a:cubicBezTo>
                      <a:cubicBezTo>
                        <a:pt x="40155" y="54772"/>
                        <a:pt x="57490" y="60995"/>
                        <a:pt x="72476" y="50454"/>
                      </a:cubicBezTo>
                      <a:lnTo>
                        <a:pt x="72476" y="50454"/>
                      </a:lnTo>
                      <a:cubicBezTo>
                        <a:pt x="84605" y="49375"/>
                        <a:pt x="97940" y="51661"/>
                        <a:pt x="105623" y="38326"/>
                      </a:cubicBezTo>
                      <a:cubicBezTo>
                        <a:pt x="102195" y="21689"/>
                        <a:pt x="96225" y="8036"/>
                        <a:pt x="73937" y="13306"/>
                      </a:cubicBezTo>
                      <a:cubicBezTo>
                        <a:pt x="77747" y="10386"/>
                        <a:pt x="86320" y="14450"/>
                        <a:pt x="82001" y="5369"/>
                      </a:cubicBezTo>
                      <a:cubicBezTo>
                        <a:pt x="78064" y="988"/>
                        <a:pt x="73238" y="-536"/>
                        <a:pt x="67523" y="162"/>
                      </a:cubicBezTo>
                      <a:cubicBezTo>
                        <a:pt x="59649" y="3528"/>
                        <a:pt x="59014" y="9433"/>
                        <a:pt x="61555" y="16481"/>
                      </a:cubicBezTo>
                      <a:cubicBezTo>
                        <a:pt x="46696" y="13561"/>
                        <a:pt x="33107" y="3210"/>
                        <a:pt x="16660" y="8036"/>
                      </a:cubicBezTo>
                      <a:cubicBezTo>
                        <a:pt x="19581" y="21816"/>
                        <a:pt x="1674" y="12735"/>
                        <a:pt x="848" y="22387"/>
                      </a:cubicBezTo>
                      <a:cubicBezTo>
                        <a:pt x="-1438" y="27150"/>
                        <a:pt x="1293" y="30388"/>
                        <a:pt x="4341" y="33500"/>
                      </a:cubicBezTo>
                      <a:close/>
                    </a:path>
                  </a:pathLst>
                </a:custGeom>
                <a:solidFill>
                  <a:srgbClr val="36D1D0"/>
                </a:solidFill>
                <a:ln w="6350"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xmlns="" id="{7DA0144C-30D3-6C43-D6D7-5F1BA88E8590}"/>
                    </a:ext>
                  </a:extLst>
                </p:cNvPr>
                <p:cNvSpPr/>
                <p:nvPr/>
              </p:nvSpPr>
              <p:spPr>
                <a:xfrm>
                  <a:off x="7021802" y="7190549"/>
                  <a:ext cx="72015" cy="78485"/>
                </a:xfrm>
                <a:custGeom>
                  <a:avLst/>
                  <a:gdLst>
                    <a:gd name="connsiteX0" fmla="*/ 20029 w 72015"/>
                    <a:gd name="connsiteY0" fmla="*/ 34481 h 78485"/>
                    <a:gd name="connsiteX1" fmla="*/ 56034 w 72015"/>
                    <a:gd name="connsiteY1" fmla="*/ 78486 h 78485"/>
                    <a:gd name="connsiteX2" fmla="*/ 70322 w 72015"/>
                    <a:gd name="connsiteY2" fmla="*/ 61341 h 78485"/>
                    <a:gd name="connsiteX3" fmla="*/ 71973 w 72015"/>
                    <a:gd name="connsiteY3" fmla="*/ 55118 h 78485"/>
                    <a:gd name="connsiteX4" fmla="*/ 69750 w 72015"/>
                    <a:gd name="connsiteY4" fmla="*/ 42863 h 78485"/>
                    <a:gd name="connsiteX5" fmla="*/ 60797 w 72015"/>
                    <a:gd name="connsiteY5" fmla="*/ 16383 h 78485"/>
                    <a:gd name="connsiteX6" fmla="*/ 33555 w 72015"/>
                    <a:gd name="connsiteY6" fmla="*/ 6541 h 78485"/>
                    <a:gd name="connsiteX7" fmla="*/ 22824 w 72015"/>
                    <a:gd name="connsiteY7" fmla="*/ 953 h 78485"/>
                    <a:gd name="connsiteX8" fmla="*/ 7520 w 72015"/>
                    <a:gd name="connsiteY8" fmla="*/ 0 h 78485"/>
                    <a:gd name="connsiteX9" fmla="*/ 1615 w 72015"/>
                    <a:gd name="connsiteY9" fmla="*/ 1397 h 78485"/>
                    <a:gd name="connsiteX10" fmla="*/ 6187 w 72015"/>
                    <a:gd name="connsiteY10" fmla="*/ 13335 h 78485"/>
                    <a:gd name="connsiteX11" fmla="*/ 20029 w 72015"/>
                    <a:gd name="connsiteY11" fmla="*/ 34481 h 7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015" h="78485">
                      <a:moveTo>
                        <a:pt x="20029" y="34481"/>
                      </a:moveTo>
                      <a:cubicBezTo>
                        <a:pt x="32031" y="49149"/>
                        <a:pt x="44032" y="63818"/>
                        <a:pt x="56034" y="78486"/>
                      </a:cubicBezTo>
                      <a:cubicBezTo>
                        <a:pt x="64289" y="75692"/>
                        <a:pt x="66194" y="67564"/>
                        <a:pt x="70322" y="61341"/>
                      </a:cubicBezTo>
                      <a:cubicBezTo>
                        <a:pt x="71147" y="59309"/>
                        <a:pt x="71718" y="57277"/>
                        <a:pt x="71973" y="55118"/>
                      </a:cubicBezTo>
                      <a:cubicBezTo>
                        <a:pt x="72227" y="50864"/>
                        <a:pt x="71338" y="46799"/>
                        <a:pt x="69750" y="42863"/>
                      </a:cubicBezTo>
                      <a:cubicBezTo>
                        <a:pt x="61876" y="35687"/>
                        <a:pt x="70893" y="22796"/>
                        <a:pt x="60797" y="16383"/>
                      </a:cubicBezTo>
                      <a:cubicBezTo>
                        <a:pt x="46382" y="28004"/>
                        <a:pt x="38508" y="21209"/>
                        <a:pt x="33555" y="6541"/>
                      </a:cubicBezTo>
                      <a:cubicBezTo>
                        <a:pt x="30761" y="3111"/>
                        <a:pt x="27015" y="1588"/>
                        <a:pt x="22824" y="953"/>
                      </a:cubicBezTo>
                      <a:cubicBezTo>
                        <a:pt x="17680" y="444"/>
                        <a:pt x="12600" y="191"/>
                        <a:pt x="7520" y="0"/>
                      </a:cubicBezTo>
                      <a:cubicBezTo>
                        <a:pt x="5425" y="64"/>
                        <a:pt x="3519" y="508"/>
                        <a:pt x="1615" y="1397"/>
                      </a:cubicBezTo>
                      <a:cubicBezTo>
                        <a:pt x="-3529" y="7938"/>
                        <a:pt x="5170" y="9144"/>
                        <a:pt x="6187" y="13335"/>
                      </a:cubicBezTo>
                      <a:cubicBezTo>
                        <a:pt x="10822" y="20383"/>
                        <a:pt x="15394" y="27432"/>
                        <a:pt x="20029" y="34481"/>
                      </a:cubicBezTo>
                      <a:close/>
                    </a:path>
                  </a:pathLst>
                </a:custGeom>
                <a:solidFill>
                  <a:srgbClr val="25CFCC"/>
                </a:solidFill>
                <a:ln w="6350"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xmlns="" id="{45C206AE-6065-0EF2-653B-ADEC7C98BC65}"/>
                    </a:ext>
                  </a:extLst>
                </p:cNvPr>
                <p:cNvSpPr/>
                <p:nvPr/>
              </p:nvSpPr>
              <p:spPr>
                <a:xfrm>
                  <a:off x="7123436" y="6544691"/>
                  <a:ext cx="35133" cy="89059"/>
                </a:xfrm>
                <a:custGeom>
                  <a:avLst/>
                  <a:gdLst>
                    <a:gd name="connsiteX0" fmla="*/ 32443 w 35133"/>
                    <a:gd name="connsiteY0" fmla="*/ 43688 h 89059"/>
                    <a:gd name="connsiteX1" fmla="*/ 34220 w 35133"/>
                    <a:gd name="connsiteY1" fmla="*/ 39370 h 89059"/>
                    <a:gd name="connsiteX2" fmla="*/ 31236 w 35133"/>
                    <a:gd name="connsiteY2" fmla="*/ 33210 h 89059"/>
                    <a:gd name="connsiteX3" fmla="*/ 13773 w 35133"/>
                    <a:gd name="connsiteY3" fmla="*/ 0 h 89059"/>
                    <a:gd name="connsiteX4" fmla="*/ 10916 w 35133"/>
                    <a:gd name="connsiteY4" fmla="*/ 953 h 89059"/>
                    <a:gd name="connsiteX5" fmla="*/ 121 w 35133"/>
                    <a:gd name="connsiteY5" fmla="*/ 30988 h 89059"/>
                    <a:gd name="connsiteX6" fmla="*/ 17520 w 35133"/>
                    <a:gd name="connsiteY6" fmla="*/ 88964 h 89059"/>
                    <a:gd name="connsiteX7" fmla="*/ 23553 w 35133"/>
                    <a:gd name="connsiteY7" fmla="*/ 88265 h 89059"/>
                    <a:gd name="connsiteX8" fmla="*/ 32443 w 35133"/>
                    <a:gd name="connsiteY8" fmla="*/ 43688 h 8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3" h="89059">
                      <a:moveTo>
                        <a:pt x="32443" y="43688"/>
                      </a:moveTo>
                      <a:cubicBezTo>
                        <a:pt x="33014" y="42228"/>
                        <a:pt x="33585" y="40767"/>
                        <a:pt x="34220" y="39370"/>
                      </a:cubicBezTo>
                      <a:cubicBezTo>
                        <a:pt x="33205" y="37274"/>
                        <a:pt x="32252" y="35242"/>
                        <a:pt x="31236" y="33210"/>
                      </a:cubicBezTo>
                      <a:cubicBezTo>
                        <a:pt x="21901" y="24002"/>
                        <a:pt x="20187" y="10731"/>
                        <a:pt x="13773" y="0"/>
                      </a:cubicBezTo>
                      <a:cubicBezTo>
                        <a:pt x="12821" y="317"/>
                        <a:pt x="11869" y="635"/>
                        <a:pt x="10916" y="953"/>
                      </a:cubicBezTo>
                      <a:cubicBezTo>
                        <a:pt x="-2991" y="7239"/>
                        <a:pt x="12440" y="24066"/>
                        <a:pt x="121" y="30988"/>
                      </a:cubicBezTo>
                      <a:cubicBezTo>
                        <a:pt x="-1213" y="52451"/>
                        <a:pt x="8757" y="70548"/>
                        <a:pt x="17520" y="88964"/>
                      </a:cubicBezTo>
                      <a:cubicBezTo>
                        <a:pt x="19616" y="89217"/>
                        <a:pt x="21647" y="88964"/>
                        <a:pt x="23553" y="88265"/>
                      </a:cubicBezTo>
                      <a:cubicBezTo>
                        <a:pt x="35236" y="75120"/>
                        <a:pt x="37840" y="60198"/>
                        <a:pt x="32443" y="43688"/>
                      </a:cubicBezTo>
                      <a:close/>
                    </a:path>
                  </a:pathLst>
                </a:custGeom>
                <a:solidFill>
                  <a:srgbClr val="49D4D2"/>
                </a:solidFill>
                <a:ln w="6350"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xmlns="" id="{AB7A2E7F-F7B3-4FF4-55AC-1330A695DC8C}"/>
                    </a:ext>
                  </a:extLst>
                </p:cNvPr>
                <p:cNvSpPr/>
                <p:nvPr/>
              </p:nvSpPr>
              <p:spPr>
                <a:xfrm>
                  <a:off x="6996430" y="7149597"/>
                  <a:ext cx="39314" cy="44761"/>
                </a:xfrm>
                <a:custGeom>
                  <a:avLst/>
                  <a:gdLst>
                    <a:gd name="connsiteX0" fmla="*/ 26226 w 39314"/>
                    <a:gd name="connsiteY0" fmla="*/ 43428 h 44761"/>
                    <a:gd name="connsiteX1" fmla="*/ 31369 w 39314"/>
                    <a:gd name="connsiteY1" fmla="*/ 44761 h 44761"/>
                    <a:gd name="connsiteX2" fmla="*/ 39115 w 39314"/>
                    <a:gd name="connsiteY2" fmla="*/ 16758 h 44761"/>
                    <a:gd name="connsiteX3" fmla="*/ 5080 w 39314"/>
                    <a:gd name="connsiteY3" fmla="*/ 2788 h 44761"/>
                    <a:gd name="connsiteX4" fmla="*/ 571 w 39314"/>
                    <a:gd name="connsiteY4" fmla="*/ 6916 h 44761"/>
                    <a:gd name="connsiteX5" fmla="*/ 0 w 39314"/>
                    <a:gd name="connsiteY5" fmla="*/ 11043 h 44761"/>
                    <a:gd name="connsiteX6" fmla="*/ 2794 w 39314"/>
                    <a:gd name="connsiteY6" fmla="*/ 16758 h 44761"/>
                    <a:gd name="connsiteX7" fmla="*/ 26226 w 39314"/>
                    <a:gd name="connsiteY7" fmla="*/ 43428 h 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4" h="44761">
                      <a:moveTo>
                        <a:pt x="26226" y="43428"/>
                      </a:moveTo>
                      <a:cubicBezTo>
                        <a:pt x="27939" y="43872"/>
                        <a:pt x="29654" y="44317"/>
                        <a:pt x="31369" y="44761"/>
                      </a:cubicBezTo>
                      <a:cubicBezTo>
                        <a:pt x="41275" y="37396"/>
                        <a:pt x="39115" y="26791"/>
                        <a:pt x="39115" y="16758"/>
                      </a:cubicBezTo>
                      <a:cubicBezTo>
                        <a:pt x="28828" y="9519"/>
                        <a:pt x="22161" y="-6419"/>
                        <a:pt x="5080" y="2788"/>
                      </a:cubicBezTo>
                      <a:cubicBezTo>
                        <a:pt x="3301" y="3804"/>
                        <a:pt x="1777" y="5201"/>
                        <a:pt x="571" y="6916"/>
                      </a:cubicBezTo>
                      <a:cubicBezTo>
                        <a:pt x="381" y="8249"/>
                        <a:pt x="190" y="9646"/>
                        <a:pt x="0" y="11043"/>
                      </a:cubicBezTo>
                      <a:cubicBezTo>
                        <a:pt x="952" y="12948"/>
                        <a:pt x="1905" y="14853"/>
                        <a:pt x="2794" y="16758"/>
                      </a:cubicBezTo>
                      <a:cubicBezTo>
                        <a:pt x="6985" y="28823"/>
                        <a:pt x="9144" y="42730"/>
                        <a:pt x="26226" y="43428"/>
                      </a:cubicBezTo>
                      <a:close/>
                    </a:path>
                  </a:pathLst>
                </a:custGeom>
                <a:solidFill>
                  <a:srgbClr val="18CDCB"/>
                </a:solidFill>
                <a:ln w="6350"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xmlns="" id="{D7614E80-F5C8-305E-7C92-0BAB7CB675DE}"/>
                    </a:ext>
                  </a:extLst>
                </p:cNvPr>
                <p:cNvSpPr/>
                <p:nvPr/>
              </p:nvSpPr>
              <p:spPr>
                <a:xfrm>
                  <a:off x="6575615" y="6552945"/>
                  <a:ext cx="40702" cy="28956"/>
                </a:xfrm>
                <a:custGeom>
                  <a:avLst/>
                  <a:gdLst>
                    <a:gd name="connsiteX0" fmla="*/ 0 w 40702"/>
                    <a:gd name="connsiteY0" fmla="*/ 0 h 28956"/>
                    <a:gd name="connsiteX1" fmla="*/ 1715 w 40702"/>
                    <a:gd name="connsiteY1" fmla="*/ 23940 h 28956"/>
                    <a:gd name="connsiteX2" fmla="*/ 14033 w 40702"/>
                    <a:gd name="connsiteY2" fmla="*/ 28956 h 28956"/>
                    <a:gd name="connsiteX3" fmla="*/ 15303 w 40702"/>
                    <a:gd name="connsiteY3" fmla="*/ 27178 h 28956"/>
                    <a:gd name="connsiteX4" fmla="*/ 10540 w 40702"/>
                    <a:gd name="connsiteY4" fmla="*/ 12573 h 28956"/>
                    <a:gd name="connsiteX5" fmla="*/ 40703 w 40702"/>
                    <a:gd name="connsiteY5" fmla="*/ 3747 h 28956"/>
                    <a:gd name="connsiteX6" fmla="*/ 0 w 40702"/>
                    <a:gd name="connsiteY6" fmla="*/ 0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02" h="28956">
                      <a:moveTo>
                        <a:pt x="0" y="0"/>
                      </a:moveTo>
                      <a:cubicBezTo>
                        <a:pt x="571" y="8001"/>
                        <a:pt x="1143" y="15939"/>
                        <a:pt x="1715" y="23940"/>
                      </a:cubicBezTo>
                      <a:cubicBezTo>
                        <a:pt x="5842" y="25591"/>
                        <a:pt x="9906" y="27242"/>
                        <a:pt x="14033" y="28956"/>
                      </a:cubicBezTo>
                      <a:cubicBezTo>
                        <a:pt x="14033" y="28956"/>
                        <a:pt x="15303" y="27178"/>
                        <a:pt x="15303" y="27178"/>
                      </a:cubicBezTo>
                      <a:cubicBezTo>
                        <a:pt x="17970" y="20510"/>
                        <a:pt x="15113" y="15875"/>
                        <a:pt x="10540" y="12573"/>
                      </a:cubicBezTo>
                      <a:cubicBezTo>
                        <a:pt x="20955" y="12764"/>
                        <a:pt x="33591" y="18479"/>
                        <a:pt x="40703" y="3747"/>
                      </a:cubicBezTo>
                      <a:cubicBezTo>
                        <a:pt x="27432" y="-1270"/>
                        <a:pt x="12953" y="7366"/>
                        <a:pt x="0" y="0"/>
                      </a:cubicBezTo>
                      <a:close/>
                    </a:path>
                  </a:pathLst>
                </a:custGeom>
                <a:solidFill>
                  <a:srgbClr val="E0E5D8"/>
                </a:solidFill>
                <a:ln w="6350"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xmlns="" id="{2CC4A7F4-EB34-79B4-2361-9F77F2C9CA61}"/>
                    </a:ext>
                  </a:extLst>
                </p:cNvPr>
                <p:cNvSpPr/>
                <p:nvPr/>
              </p:nvSpPr>
              <p:spPr>
                <a:xfrm>
                  <a:off x="6589014" y="6227746"/>
                  <a:ext cx="37592" cy="30146"/>
                </a:xfrm>
                <a:custGeom>
                  <a:avLst/>
                  <a:gdLst>
                    <a:gd name="connsiteX0" fmla="*/ 0 w 37592"/>
                    <a:gd name="connsiteY0" fmla="*/ 24216 h 30146"/>
                    <a:gd name="connsiteX1" fmla="*/ 7747 w 37592"/>
                    <a:gd name="connsiteY1" fmla="*/ 30147 h 30146"/>
                    <a:gd name="connsiteX2" fmla="*/ 37592 w 37592"/>
                    <a:gd name="connsiteY2" fmla="*/ 4175 h 30146"/>
                    <a:gd name="connsiteX3" fmla="*/ 21018 w 37592"/>
                    <a:gd name="connsiteY3" fmla="*/ 4334 h 30146"/>
                    <a:gd name="connsiteX4" fmla="*/ 3048 w 37592"/>
                    <a:gd name="connsiteY4" fmla="*/ 6512 h 30146"/>
                    <a:gd name="connsiteX5" fmla="*/ 1651 w 37592"/>
                    <a:gd name="connsiteY5" fmla="*/ 10366 h 30146"/>
                    <a:gd name="connsiteX6" fmla="*/ 0 w 37592"/>
                    <a:gd name="connsiteY6" fmla="*/ 24216 h 3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92" h="30146">
                      <a:moveTo>
                        <a:pt x="0" y="24216"/>
                      </a:moveTo>
                      <a:cubicBezTo>
                        <a:pt x="191" y="29347"/>
                        <a:pt x="3810" y="30007"/>
                        <a:pt x="7747" y="30147"/>
                      </a:cubicBezTo>
                      <a:cubicBezTo>
                        <a:pt x="15240" y="18628"/>
                        <a:pt x="27178" y="12271"/>
                        <a:pt x="37592" y="4175"/>
                      </a:cubicBezTo>
                      <a:cubicBezTo>
                        <a:pt x="32004" y="-2803"/>
                        <a:pt x="24003" y="181"/>
                        <a:pt x="21018" y="4334"/>
                      </a:cubicBezTo>
                      <a:cubicBezTo>
                        <a:pt x="14859" y="12792"/>
                        <a:pt x="9017" y="6398"/>
                        <a:pt x="3048" y="6512"/>
                      </a:cubicBezTo>
                      <a:cubicBezTo>
                        <a:pt x="2159" y="7636"/>
                        <a:pt x="1715" y="8925"/>
                        <a:pt x="1651" y="10366"/>
                      </a:cubicBezTo>
                      <a:cubicBezTo>
                        <a:pt x="5969" y="15561"/>
                        <a:pt x="1778" y="19745"/>
                        <a:pt x="0" y="24216"/>
                      </a:cubicBezTo>
                      <a:close/>
                    </a:path>
                  </a:pathLst>
                </a:custGeom>
                <a:solidFill>
                  <a:srgbClr val="1DBFB2"/>
                </a:solidFill>
                <a:ln w="6350"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xmlns="" id="{D63058B4-B4EB-FD7F-0AAB-DD2D12CE973B}"/>
                    </a:ext>
                  </a:extLst>
                </p:cNvPr>
                <p:cNvSpPr/>
                <p:nvPr/>
              </p:nvSpPr>
              <p:spPr>
                <a:xfrm>
                  <a:off x="6656162" y="6354903"/>
                  <a:ext cx="203092" cy="142654"/>
                </a:xfrm>
                <a:custGeom>
                  <a:avLst/>
                  <a:gdLst>
                    <a:gd name="connsiteX0" fmla="*/ 199425 w 203092"/>
                    <a:gd name="connsiteY0" fmla="*/ 111238 h 142654"/>
                    <a:gd name="connsiteX1" fmla="*/ 158468 w 203092"/>
                    <a:gd name="connsiteY1" fmla="*/ 95744 h 142654"/>
                    <a:gd name="connsiteX2" fmla="*/ 133957 w 203092"/>
                    <a:gd name="connsiteY2" fmla="*/ 76885 h 142654"/>
                    <a:gd name="connsiteX3" fmla="*/ 122399 w 203092"/>
                    <a:gd name="connsiteY3" fmla="*/ 60756 h 142654"/>
                    <a:gd name="connsiteX4" fmla="*/ 126971 w 203092"/>
                    <a:gd name="connsiteY4" fmla="*/ 57009 h 142654"/>
                    <a:gd name="connsiteX5" fmla="*/ 148244 w 203092"/>
                    <a:gd name="connsiteY5" fmla="*/ 52056 h 142654"/>
                    <a:gd name="connsiteX6" fmla="*/ 130655 w 203092"/>
                    <a:gd name="connsiteY6" fmla="*/ 35864 h 142654"/>
                    <a:gd name="connsiteX7" fmla="*/ 115669 w 203092"/>
                    <a:gd name="connsiteY7" fmla="*/ 43039 h 142654"/>
                    <a:gd name="connsiteX8" fmla="*/ 97952 w 203092"/>
                    <a:gd name="connsiteY8" fmla="*/ 52374 h 142654"/>
                    <a:gd name="connsiteX9" fmla="*/ 95031 w 203092"/>
                    <a:gd name="connsiteY9" fmla="*/ 34594 h 142654"/>
                    <a:gd name="connsiteX10" fmla="*/ 70901 w 203092"/>
                    <a:gd name="connsiteY10" fmla="*/ 16052 h 142654"/>
                    <a:gd name="connsiteX11" fmla="*/ 56232 w 203092"/>
                    <a:gd name="connsiteY11" fmla="*/ 21132 h 142654"/>
                    <a:gd name="connsiteX12" fmla="*/ 24356 w 203092"/>
                    <a:gd name="connsiteY12" fmla="*/ 10464 h 142654"/>
                    <a:gd name="connsiteX13" fmla="*/ 11782 w 203092"/>
                    <a:gd name="connsiteY13" fmla="*/ 240 h 142654"/>
                    <a:gd name="connsiteX14" fmla="*/ 3845 w 203092"/>
                    <a:gd name="connsiteY14" fmla="*/ 12623 h 142654"/>
                    <a:gd name="connsiteX15" fmla="*/ 1178 w 203092"/>
                    <a:gd name="connsiteY15" fmla="*/ 41007 h 142654"/>
                    <a:gd name="connsiteX16" fmla="*/ 6893 w 203092"/>
                    <a:gd name="connsiteY16" fmla="*/ 61073 h 142654"/>
                    <a:gd name="connsiteX17" fmla="*/ 20927 w 203092"/>
                    <a:gd name="connsiteY17" fmla="*/ 51040 h 142654"/>
                    <a:gd name="connsiteX18" fmla="*/ 38770 w 203092"/>
                    <a:gd name="connsiteY18" fmla="*/ 51104 h 142654"/>
                    <a:gd name="connsiteX19" fmla="*/ 40421 w 203092"/>
                    <a:gd name="connsiteY19" fmla="*/ 76313 h 142654"/>
                    <a:gd name="connsiteX20" fmla="*/ 22895 w 203092"/>
                    <a:gd name="connsiteY20" fmla="*/ 72313 h 142654"/>
                    <a:gd name="connsiteX21" fmla="*/ 27213 w 203092"/>
                    <a:gd name="connsiteY21" fmla="*/ 97078 h 142654"/>
                    <a:gd name="connsiteX22" fmla="*/ 101762 w 203092"/>
                    <a:gd name="connsiteY22" fmla="*/ 137591 h 142654"/>
                    <a:gd name="connsiteX23" fmla="*/ 147228 w 203092"/>
                    <a:gd name="connsiteY23" fmla="*/ 141655 h 142654"/>
                    <a:gd name="connsiteX24" fmla="*/ 171803 w 203092"/>
                    <a:gd name="connsiteY24" fmla="*/ 133717 h 142654"/>
                    <a:gd name="connsiteX25" fmla="*/ 193837 w 203092"/>
                    <a:gd name="connsiteY25" fmla="*/ 130542 h 142654"/>
                    <a:gd name="connsiteX26" fmla="*/ 201520 w 203092"/>
                    <a:gd name="connsiteY26" fmla="*/ 124002 h 142654"/>
                    <a:gd name="connsiteX27" fmla="*/ 199425 w 203092"/>
                    <a:gd name="connsiteY27" fmla="*/ 111238 h 14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092" h="142654">
                      <a:moveTo>
                        <a:pt x="199425" y="111238"/>
                      </a:moveTo>
                      <a:cubicBezTo>
                        <a:pt x="192821" y="88315"/>
                        <a:pt x="171993" y="94538"/>
                        <a:pt x="158468" y="95744"/>
                      </a:cubicBezTo>
                      <a:cubicBezTo>
                        <a:pt x="141005" y="97332"/>
                        <a:pt x="134083" y="90601"/>
                        <a:pt x="133957" y="76885"/>
                      </a:cubicBezTo>
                      <a:cubicBezTo>
                        <a:pt x="133893" y="67423"/>
                        <a:pt x="127987" y="64883"/>
                        <a:pt x="122399" y="60756"/>
                      </a:cubicBezTo>
                      <a:cubicBezTo>
                        <a:pt x="124749" y="58788"/>
                        <a:pt x="125702" y="57454"/>
                        <a:pt x="126971" y="57009"/>
                      </a:cubicBezTo>
                      <a:cubicBezTo>
                        <a:pt x="134083" y="54660"/>
                        <a:pt x="145450" y="63486"/>
                        <a:pt x="148244" y="52056"/>
                      </a:cubicBezTo>
                      <a:cubicBezTo>
                        <a:pt x="151292" y="39674"/>
                        <a:pt x="136814" y="41134"/>
                        <a:pt x="130655" y="35864"/>
                      </a:cubicBezTo>
                      <a:cubicBezTo>
                        <a:pt x="120304" y="27101"/>
                        <a:pt x="118970" y="36499"/>
                        <a:pt x="115669" y="43039"/>
                      </a:cubicBezTo>
                      <a:cubicBezTo>
                        <a:pt x="112049" y="50088"/>
                        <a:pt x="105890" y="55803"/>
                        <a:pt x="97952" y="52374"/>
                      </a:cubicBezTo>
                      <a:cubicBezTo>
                        <a:pt x="89951" y="48945"/>
                        <a:pt x="94206" y="41134"/>
                        <a:pt x="95031" y="34594"/>
                      </a:cubicBezTo>
                      <a:cubicBezTo>
                        <a:pt x="97825" y="11480"/>
                        <a:pt x="92872" y="7797"/>
                        <a:pt x="70901" y="16052"/>
                      </a:cubicBezTo>
                      <a:cubicBezTo>
                        <a:pt x="66011" y="17830"/>
                        <a:pt x="60614" y="18592"/>
                        <a:pt x="56232" y="21132"/>
                      </a:cubicBezTo>
                      <a:cubicBezTo>
                        <a:pt x="41246" y="29895"/>
                        <a:pt x="31086" y="26212"/>
                        <a:pt x="24356" y="10464"/>
                      </a:cubicBezTo>
                      <a:cubicBezTo>
                        <a:pt x="22069" y="5257"/>
                        <a:pt x="19466" y="-1347"/>
                        <a:pt x="11782" y="240"/>
                      </a:cubicBezTo>
                      <a:cubicBezTo>
                        <a:pt x="5559" y="1574"/>
                        <a:pt x="5877" y="8051"/>
                        <a:pt x="3845" y="12623"/>
                      </a:cubicBezTo>
                      <a:cubicBezTo>
                        <a:pt x="-219" y="21767"/>
                        <a:pt x="-981" y="31228"/>
                        <a:pt x="1178" y="41007"/>
                      </a:cubicBezTo>
                      <a:cubicBezTo>
                        <a:pt x="2639" y="47865"/>
                        <a:pt x="-1743" y="56819"/>
                        <a:pt x="6893" y="61073"/>
                      </a:cubicBezTo>
                      <a:cubicBezTo>
                        <a:pt x="16735" y="65899"/>
                        <a:pt x="16608" y="54977"/>
                        <a:pt x="20927" y="51040"/>
                      </a:cubicBezTo>
                      <a:cubicBezTo>
                        <a:pt x="26959" y="45643"/>
                        <a:pt x="34007" y="45452"/>
                        <a:pt x="38770" y="51104"/>
                      </a:cubicBezTo>
                      <a:cubicBezTo>
                        <a:pt x="44866" y="58470"/>
                        <a:pt x="44930" y="69074"/>
                        <a:pt x="40421" y="76313"/>
                      </a:cubicBezTo>
                      <a:cubicBezTo>
                        <a:pt x="33817" y="86854"/>
                        <a:pt x="29626" y="70344"/>
                        <a:pt x="22895" y="72313"/>
                      </a:cubicBezTo>
                      <a:cubicBezTo>
                        <a:pt x="17053" y="82028"/>
                        <a:pt x="13497" y="91109"/>
                        <a:pt x="27213" y="97078"/>
                      </a:cubicBezTo>
                      <a:cubicBezTo>
                        <a:pt x="52232" y="110222"/>
                        <a:pt x="72616" y="131495"/>
                        <a:pt x="101762" y="137591"/>
                      </a:cubicBezTo>
                      <a:cubicBezTo>
                        <a:pt x="117002" y="140829"/>
                        <a:pt x="131670" y="144449"/>
                        <a:pt x="147228" y="141655"/>
                      </a:cubicBezTo>
                      <a:cubicBezTo>
                        <a:pt x="155610" y="139750"/>
                        <a:pt x="163294" y="135559"/>
                        <a:pt x="171803" y="133717"/>
                      </a:cubicBezTo>
                      <a:cubicBezTo>
                        <a:pt x="178915" y="131241"/>
                        <a:pt x="186471" y="131749"/>
                        <a:pt x="193837" y="130542"/>
                      </a:cubicBezTo>
                      <a:cubicBezTo>
                        <a:pt x="197266" y="129399"/>
                        <a:pt x="199743" y="127113"/>
                        <a:pt x="201520" y="124002"/>
                      </a:cubicBezTo>
                      <a:cubicBezTo>
                        <a:pt x="202981" y="119366"/>
                        <a:pt x="204949" y="114731"/>
                        <a:pt x="199425" y="111238"/>
                      </a:cubicBezTo>
                      <a:close/>
                    </a:path>
                  </a:pathLst>
                </a:custGeom>
                <a:solidFill>
                  <a:srgbClr val="F7E4CE"/>
                </a:solidFill>
                <a:ln w="6350"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xmlns="" id="{EC36FE84-FB1E-5FEB-0A6E-6176045DFFD0}"/>
                    </a:ext>
                  </a:extLst>
                </p:cNvPr>
                <p:cNvSpPr/>
                <p:nvPr/>
              </p:nvSpPr>
              <p:spPr>
                <a:xfrm>
                  <a:off x="6583719" y="6544500"/>
                  <a:ext cx="272526" cy="366791"/>
                </a:xfrm>
                <a:custGeom>
                  <a:avLst/>
                  <a:gdLst>
                    <a:gd name="connsiteX0" fmla="*/ 32599 w 272526"/>
                    <a:gd name="connsiteY0" fmla="*/ 12192 h 366791"/>
                    <a:gd name="connsiteX1" fmla="*/ 151 w 272526"/>
                    <a:gd name="connsiteY1" fmla="*/ 17907 h 366791"/>
                    <a:gd name="connsiteX2" fmla="*/ 7199 w 272526"/>
                    <a:gd name="connsiteY2" fmla="*/ 35623 h 366791"/>
                    <a:gd name="connsiteX3" fmla="*/ 223925 w 272526"/>
                    <a:gd name="connsiteY3" fmla="*/ 349948 h 366791"/>
                    <a:gd name="connsiteX4" fmla="*/ 235863 w 272526"/>
                    <a:gd name="connsiteY4" fmla="*/ 365951 h 366791"/>
                    <a:gd name="connsiteX5" fmla="*/ 267676 w 272526"/>
                    <a:gd name="connsiteY5" fmla="*/ 354647 h 366791"/>
                    <a:gd name="connsiteX6" fmla="*/ 272058 w 272526"/>
                    <a:gd name="connsiteY6" fmla="*/ 350774 h 366791"/>
                    <a:gd name="connsiteX7" fmla="*/ 258151 w 272526"/>
                    <a:gd name="connsiteY7" fmla="*/ 325183 h 366791"/>
                    <a:gd name="connsiteX8" fmla="*/ 249452 w 272526"/>
                    <a:gd name="connsiteY8" fmla="*/ 302958 h 366791"/>
                    <a:gd name="connsiteX9" fmla="*/ 221195 w 272526"/>
                    <a:gd name="connsiteY9" fmla="*/ 269240 h 366791"/>
                    <a:gd name="connsiteX10" fmla="*/ 200811 w 272526"/>
                    <a:gd name="connsiteY10" fmla="*/ 279146 h 366791"/>
                    <a:gd name="connsiteX11" fmla="*/ 180999 w 272526"/>
                    <a:gd name="connsiteY11" fmla="*/ 239078 h 366791"/>
                    <a:gd name="connsiteX12" fmla="*/ 174204 w 272526"/>
                    <a:gd name="connsiteY12" fmla="*/ 207835 h 366791"/>
                    <a:gd name="connsiteX13" fmla="*/ 148804 w 272526"/>
                    <a:gd name="connsiteY13" fmla="*/ 189484 h 366791"/>
                    <a:gd name="connsiteX14" fmla="*/ 148550 w 272526"/>
                    <a:gd name="connsiteY14" fmla="*/ 185103 h 366791"/>
                    <a:gd name="connsiteX15" fmla="*/ 146773 w 272526"/>
                    <a:gd name="connsiteY15" fmla="*/ 179324 h 366791"/>
                    <a:gd name="connsiteX16" fmla="*/ 121182 w 272526"/>
                    <a:gd name="connsiteY16" fmla="*/ 146241 h 366791"/>
                    <a:gd name="connsiteX17" fmla="*/ 104545 w 272526"/>
                    <a:gd name="connsiteY17" fmla="*/ 130239 h 366791"/>
                    <a:gd name="connsiteX18" fmla="*/ 120293 w 272526"/>
                    <a:gd name="connsiteY18" fmla="*/ 133858 h 366791"/>
                    <a:gd name="connsiteX19" fmla="*/ 118071 w 272526"/>
                    <a:gd name="connsiteY19" fmla="*/ 118428 h 366791"/>
                    <a:gd name="connsiteX20" fmla="*/ 85686 w 272526"/>
                    <a:gd name="connsiteY20" fmla="*/ 87630 h 366791"/>
                    <a:gd name="connsiteX21" fmla="*/ 75970 w 272526"/>
                    <a:gd name="connsiteY21" fmla="*/ 83883 h 366791"/>
                    <a:gd name="connsiteX22" fmla="*/ 67398 w 272526"/>
                    <a:gd name="connsiteY22" fmla="*/ 73469 h 366791"/>
                    <a:gd name="connsiteX23" fmla="*/ 67906 w 272526"/>
                    <a:gd name="connsiteY23" fmla="*/ 67945 h 366791"/>
                    <a:gd name="connsiteX24" fmla="*/ 65937 w 272526"/>
                    <a:gd name="connsiteY24" fmla="*/ 55943 h 366791"/>
                    <a:gd name="connsiteX25" fmla="*/ 75525 w 272526"/>
                    <a:gd name="connsiteY25" fmla="*/ 31814 h 366791"/>
                    <a:gd name="connsiteX26" fmla="*/ 77748 w 272526"/>
                    <a:gd name="connsiteY26" fmla="*/ 26606 h 366791"/>
                    <a:gd name="connsiteX27" fmla="*/ 68731 w 272526"/>
                    <a:gd name="connsiteY27" fmla="*/ 0 h 366791"/>
                    <a:gd name="connsiteX28" fmla="*/ 32599 w 272526"/>
                    <a:gd name="connsiteY28" fmla="*/ 12192 h 36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526" h="366791">
                      <a:moveTo>
                        <a:pt x="32599" y="12192"/>
                      </a:moveTo>
                      <a:cubicBezTo>
                        <a:pt x="22948" y="20383"/>
                        <a:pt x="10628" y="14288"/>
                        <a:pt x="151" y="17907"/>
                      </a:cubicBezTo>
                      <a:cubicBezTo>
                        <a:pt x="-1183" y="25591"/>
                        <a:pt x="6755" y="29083"/>
                        <a:pt x="7199" y="35623"/>
                      </a:cubicBezTo>
                      <a:cubicBezTo>
                        <a:pt x="84035" y="137223"/>
                        <a:pt x="152424" y="244666"/>
                        <a:pt x="223925" y="349948"/>
                      </a:cubicBezTo>
                      <a:cubicBezTo>
                        <a:pt x="227672" y="355409"/>
                        <a:pt x="231862" y="360617"/>
                        <a:pt x="235863" y="365951"/>
                      </a:cubicBezTo>
                      <a:cubicBezTo>
                        <a:pt x="249262" y="369951"/>
                        <a:pt x="257136" y="358584"/>
                        <a:pt x="267676" y="354647"/>
                      </a:cubicBezTo>
                      <a:cubicBezTo>
                        <a:pt x="269582" y="353822"/>
                        <a:pt x="271042" y="352552"/>
                        <a:pt x="272058" y="350774"/>
                      </a:cubicBezTo>
                      <a:cubicBezTo>
                        <a:pt x="275233" y="337947"/>
                        <a:pt x="261326" y="334455"/>
                        <a:pt x="258151" y="325183"/>
                      </a:cubicBezTo>
                      <a:cubicBezTo>
                        <a:pt x="255548" y="317627"/>
                        <a:pt x="249452" y="311531"/>
                        <a:pt x="249452" y="302958"/>
                      </a:cubicBezTo>
                      <a:cubicBezTo>
                        <a:pt x="246722" y="286131"/>
                        <a:pt x="226021" y="284353"/>
                        <a:pt x="221195" y="269240"/>
                      </a:cubicBezTo>
                      <a:cubicBezTo>
                        <a:pt x="209701" y="262954"/>
                        <a:pt x="201256" y="262827"/>
                        <a:pt x="200811" y="279146"/>
                      </a:cubicBezTo>
                      <a:cubicBezTo>
                        <a:pt x="194461" y="265684"/>
                        <a:pt x="186397" y="253047"/>
                        <a:pt x="180999" y="239078"/>
                      </a:cubicBezTo>
                      <a:cubicBezTo>
                        <a:pt x="165949" y="231267"/>
                        <a:pt x="177951" y="217678"/>
                        <a:pt x="174204" y="207835"/>
                      </a:cubicBezTo>
                      <a:cubicBezTo>
                        <a:pt x="170140" y="196977"/>
                        <a:pt x="149312" y="207010"/>
                        <a:pt x="148804" y="189484"/>
                      </a:cubicBezTo>
                      <a:cubicBezTo>
                        <a:pt x="148741" y="188023"/>
                        <a:pt x="148550" y="186563"/>
                        <a:pt x="148550" y="185103"/>
                      </a:cubicBezTo>
                      <a:cubicBezTo>
                        <a:pt x="148424" y="183007"/>
                        <a:pt x="147788" y="181102"/>
                        <a:pt x="146773" y="179324"/>
                      </a:cubicBezTo>
                      <a:cubicBezTo>
                        <a:pt x="143280" y="160338"/>
                        <a:pt x="143534" y="159893"/>
                        <a:pt x="121182" y="146241"/>
                      </a:cubicBezTo>
                      <a:cubicBezTo>
                        <a:pt x="114324" y="142113"/>
                        <a:pt x="107974" y="138493"/>
                        <a:pt x="104545" y="130239"/>
                      </a:cubicBezTo>
                      <a:cubicBezTo>
                        <a:pt x="109435" y="135128"/>
                        <a:pt x="114705" y="138684"/>
                        <a:pt x="120293" y="133858"/>
                      </a:cubicBezTo>
                      <a:cubicBezTo>
                        <a:pt x="126579" y="128460"/>
                        <a:pt x="121563" y="122936"/>
                        <a:pt x="118071" y="118428"/>
                      </a:cubicBezTo>
                      <a:cubicBezTo>
                        <a:pt x="108990" y="106426"/>
                        <a:pt x="108419" y="85281"/>
                        <a:pt x="85686" y="87630"/>
                      </a:cubicBezTo>
                      <a:cubicBezTo>
                        <a:pt x="80161" y="92519"/>
                        <a:pt x="79018" y="85534"/>
                        <a:pt x="75970" y="83883"/>
                      </a:cubicBezTo>
                      <a:cubicBezTo>
                        <a:pt x="72922" y="80581"/>
                        <a:pt x="65302" y="81090"/>
                        <a:pt x="67398" y="73469"/>
                      </a:cubicBezTo>
                      <a:cubicBezTo>
                        <a:pt x="67969" y="71628"/>
                        <a:pt x="68096" y="69850"/>
                        <a:pt x="67906" y="67945"/>
                      </a:cubicBezTo>
                      <a:cubicBezTo>
                        <a:pt x="67842" y="63691"/>
                        <a:pt x="57936" y="58928"/>
                        <a:pt x="65937" y="55943"/>
                      </a:cubicBezTo>
                      <a:cubicBezTo>
                        <a:pt x="79526" y="50864"/>
                        <a:pt x="72033" y="39624"/>
                        <a:pt x="75525" y="31814"/>
                      </a:cubicBezTo>
                      <a:cubicBezTo>
                        <a:pt x="76669" y="30226"/>
                        <a:pt x="77367" y="28511"/>
                        <a:pt x="77748" y="26606"/>
                      </a:cubicBezTo>
                      <a:cubicBezTo>
                        <a:pt x="70953" y="18986"/>
                        <a:pt x="79589" y="6159"/>
                        <a:pt x="68731" y="0"/>
                      </a:cubicBezTo>
                      <a:cubicBezTo>
                        <a:pt x="56666" y="4064"/>
                        <a:pt x="44601" y="8128"/>
                        <a:pt x="32599" y="12192"/>
                      </a:cubicBezTo>
                      <a:close/>
                    </a:path>
                  </a:pathLst>
                </a:custGeom>
                <a:solidFill>
                  <a:srgbClr val="07CCC9"/>
                </a:solidFill>
                <a:ln w="6350"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xmlns="" id="{C77FD3BD-C94C-8DB3-A192-75257EF56D35}"/>
                    </a:ext>
                  </a:extLst>
                </p:cNvPr>
                <p:cNvSpPr/>
                <p:nvPr/>
              </p:nvSpPr>
              <p:spPr>
                <a:xfrm>
                  <a:off x="6820020" y="6381486"/>
                  <a:ext cx="116066" cy="210067"/>
                </a:xfrm>
                <a:custGeom>
                  <a:avLst/>
                  <a:gdLst>
                    <a:gd name="connsiteX0" fmla="*/ 26930 w 116066"/>
                    <a:gd name="connsiteY0" fmla="*/ 101419 h 210067"/>
                    <a:gd name="connsiteX1" fmla="*/ 7626 w 116066"/>
                    <a:gd name="connsiteY1" fmla="*/ 102562 h 210067"/>
                    <a:gd name="connsiteX2" fmla="*/ 2165 w 116066"/>
                    <a:gd name="connsiteY2" fmla="*/ 112087 h 210067"/>
                    <a:gd name="connsiteX3" fmla="*/ 3880 w 116066"/>
                    <a:gd name="connsiteY3" fmla="*/ 128153 h 210067"/>
                    <a:gd name="connsiteX4" fmla="*/ 22041 w 116066"/>
                    <a:gd name="connsiteY4" fmla="*/ 120405 h 210067"/>
                    <a:gd name="connsiteX5" fmla="*/ 20580 w 116066"/>
                    <a:gd name="connsiteY5" fmla="*/ 157045 h 210067"/>
                    <a:gd name="connsiteX6" fmla="*/ 38043 w 116066"/>
                    <a:gd name="connsiteY6" fmla="*/ 199844 h 210067"/>
                    <a:gd name="connsiteX7" fmla="*/ 69983 w 116066"/>
                    <a:gd name="connsiteY7" fmla="*/ 210068 h 210067"/>
                    <a:gd name="connsiteX8" fmla="*/ 84271 w 116066"/>
                    <a:gd name="connsiteY8" fmla="*/ 192859 h 210067"/>
                    <a:gd name="connsiteX9" fmla="*/ 86937 w 116066"/>
                    <a:gd name="connsiteY9" fmla="*/ 185366 h 210067"/>
                    <a:gd name="connsiteX10" fmla="*/ 96907 w 116066"/>
                    <a:gd name="connsiteY10" fmla="*/ 180413 h 210067"/>
                    <a:gd name="connsiteX11" fmla="*/ 99637 w 116066"/>
                    <a:gd name="connsiteY11" fmla="*/ 175079 h 210067"/>
                    <a:gd name="connsiteX12" fmla="*/ 78302 w 116066"/>
                    <a:gd name="connsiteY12" fmla="*/ 146314 h 210067"/>
                    <a:gd name="connsiteX13" fmla="*/ 71635 w 116066"/>
                    <a:gd name="connsiteY13" fmla="*/ 112659 h 210067"/>
                    <a:gd name="connsiteX14" fmla="*/ 97669 w 116066"/>
                    <a:gd name="connsiteY14" fmla="*/ 116723 h 210067"/>
                    <a:gd name="connsiteX15" fmla="*/ 114687 w 116066"/>
                    <a:gd name="connsiteY15" fmla="*/ 111325 h 210067"/>
                    <a:gd name="connsiteX16" fmla="*/ 105480 w 116066"/>
                    <a:gd name="connsiteY16" fmla="*/ 81353 h 210067"/>
                    <a:gd name="connsiteX17" fmla="*/ 101352 w 116066"/>
                    <a:gd name="connsiteY17" fmla="*/ 49349 h 210067"/>
                    <a:gd name="connsiteX18" fmla="*/ 105860 w 116066"/>
                    <a:gd name="connsiteY18" fmla="*/ 44967 h 210067"/>
                    <a:gd name="connsiteX19" fmla="*/ 109099 w 116066"/>
                    <a:gd name="connsiteY19" fmla="*/ 39316 h 210067"/>
                    <a:gd name="connsiteX20" fmla="*/ 75952 w 116066"/>
                    <a:gd name="connsiteY20" fmla="*/ 10 h 210067"/>
                    <a:gd name="connsiteX21" fmla="*/ 71698 w 116066"/>
                    <a:gd name="connsiteY21" fmla="*/ 8328 h 210067"/>
                    <a:gd name="connsiteX22" fmla="*/ 35566 w 116066"/>
                    <a:gd name="connsiteY22" fmla="*/ 84718 h 210067"/>
                    <a:gd name="connsiteX23" fmla="*/ 34486 w 116066"/>
                    <a:gd name="connsiteY23" fmla="*/ 97292 h 210067"/>
                    <a:gd name="connsiteX24" fmla="*/ 36392 w 116066"/>
                    <a:gd name="connsiteY24" fmla="*/ 109103 h 210067"/>
                    <a:gd name="connsiteX25" fmla="*/ 26930 w 116066"/>
                    <a:gd name="connsiteY25" fmla="*/ 101419 h 2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6066" h="210067">
                      <a:moveTo>
                        <a:pt x="26930" y="101419"/>
                      </a:moveTo>
                      <a:cubicBezTo>
                        <a:pt x="20262" y="97165"/>
                        <a:pt x="13785" y="97165"/>
                        <a:pt x="7626" y="102562"/>
                      </a:cubicBezTo>
                      <a:cubicBezTo>
                        <a:pt x="5023" y="105292"/>
                        <a:pt x="3245" y="108467"/>
                        <a:pt x="2165" y="112087"/>
                      </a:cubicBezTo>
                      <a:cubicBezTo>
                        <a:pt x="578" y="117675"/>
                        <a:pt x="-2534" y="123707"/>
                        <a:pt x="3880" y="128153"/>
                      </a:cubicBezTo>
                      <a:cubicBezTo>
                        <a:pt x="11246" y="133359"/>
                        <a:pt x="16136" y="128089"/>
                        <a:pt x="22041" y="120405"/>
                      </a:cubicBezTo>
                      <a:cubicBezTo>
                        <a:pt x="19691" y="134566"/>
                        <a:pt x="16072" y="145742"/>
                        <a:pt x="20580" y="157045"/>
                      </a:cubicBezTo>
                      <a:cubicBezTo>
                        <a:pt x="32391" y="168856"/>
                        <a:pt x="35693" y="184159"/>
                        <a:pt x="38043" y="199844"/>
                      </a:cubicBezTo>
                      <a:cubicBezTo>
                        <a:pt x="49536" y="200543"/>
                        <a:pt x="58235" y="210068"/>
                        <a:pt x="69983" y="210068"/>
                      </a:cubicBezTo>
                      <a:cubicBezTo>
                        <a:pt x="74619" y="204225"/>
                        <a:pt x="78810" y="198003"/>
                        <a:pt x="84271" y="192859"/>
                      </a:cubicBezTo>
                      <a:cubicBezTo>
                        <a:pt x="85604" y="190509"/>
                        <a:pt x="86112" y="187843"/>
                        <a:pt x="86937" y="185366"/>
                      </a:cubicBezTo>
                      <a:cubicBezTo>
                        <a:pt x="89478" y="182064"/>
                        <a:pt x="93732" y="182318"/>
                        <a:pt x="96907" y="180413"/>
                      </a:cubicBezTo>
                      <a:cubicBezTo>
                        <a:pt x="98304" y="178889"/>
                        <a:pt x="99257" y="177111"/>
                        <a:pt x="99637" y="175079"/>
                      </a:cubicBezTo>
                      <a:cubicBezTo>
                        <a:pt x="94367" y="163395"/>
                        <a:pt x="75508" y="150378"/>
                        <a:pt x="78302" y="146314"/>
                      </a:cubicBezTo>
                      <a:cubicBezTo>
                        <a:pt x="89795" y="129486"/>
                        <a:pt x="67760" y="124850"/>
                        <a:pt x="71635" y="112659"/>
                      </a:cubicBezTo>
                      <a:cubicBezTo>
                        <a:pt x="78238" y="120786"/>
                        <a:pt x="89414" y="106817"/>
                        <a:pt x="97669" y="116723"/>
                      </a:cubicBezTo>
                      <a:cubicBezTo>
                        <a:pt x="104400" y="118183"/>
                        <a:pt x="109671" y="115198"/>
                        <a:pt x="114687" y="111325"/>
                      </a:cubicBezTo>
                      <a:cubicBezTo>
                        <a:pt x="119767" y="98816"/>
                        <a:pt x="109480" y="91068"/>
                        <a:pt x="105480" y="81353"/>
                      </a:cubicBezTo>
                      <a:cubicBezTo>
                        <a:pt x="101289" y="71066"/>
                        <a:pt x="91510" y="61478"/>
                        <a:pt x="101352" y="49349"/>
                      </a:cubicBezTo>
                      <a:cubicBezTo>
                        <a:pt x="103003" y="48016"/>
                        <a:pt x="104464" y="46555"/>
                        <a:pt x="105860" y="44967"/>
                      </a:cubicBezTo>
                      <a:cubicBezTo>
                        <a:pt x="107194" y="43190"/>
                        <a:pt x="108211" y="41348"/>
                        <a:pt x="109099" y="39316"/>
                      </a:cubicBezTo>
                      <a:cubicBezTo>
                        <a:pt x="110052" y="25854"/>
                        <a:pt x="89287" y="581"/>
                        <a:pt x="75952" y="10"/>
                      </a:cubicBezTo>
                      <a:cubicBezTo>
                        <a:pt x="71380" y="-245"/>
                        <a:pt x="71317" y="4581"/>
                        <a:pt x="71698" y="8328"/>
                      </a:cubicBezTo>
                      <a:cubicBezTo>
                        <a:pt x="69602" y="38491"/>
                        <a:pt x="63823" y="66939"/>
                        <a:pt x="35566" y="84718"/>
                      </a:cubicBezTo>
                      <a:cubicBezTo>
                        <a:pt x="35248" y="88910"/>
                        <a:pt x="34868" y="93100"/>
                        <a:pt x="34486" y="97292"/>
                      </a:cubicBezTo>
                      <a:cubicBezTo>
                        <a:pt x="33344" y="101483"/>
                        <a:pt x="36201" y="105102"/>
                        <a:pt x="36392" y="109103"/>
                      </a:cubicBezTo>
                      <a:cubicBezTo>
                        <a:pt x="35058" y="104340"/>
                        <a:pt x="29915" y="104213"/>
                        <a:pt x="26930" y="101419"/>
                      </a:cubicBezTo>
                      <a:close/>
                    </a:path>
                  </a:pathLst>
                </a:custGeom>
                <a:solidFill>
                  <a:srgbClr val="07CBCA"/>
                </a:solidFill>
                <a:ln w="6350"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xmlns="" id="{13949849-8F69-377D-22BB-BCC437E36B00}"/>
                    </a:ext>
                  </a:extLst>
                </p:cNvPr>
                <p:cNvSpPr/>
                <p:nvPr/>
              </p:nvSpPr>
              <p:spPr>
                <a:xfrm>
                  <a:off x="6676643" y="6445790"/>
                  <a:ext cx="137139" cy="89464"/>
                </a:xfrm>
                <a:custGeom>
                  <a:avLst/>
                  <a:gdLst>
                    <a:gd name="connsiteX0" fmla="*/ 129667 w 137139"/>
                    <a:gd name="connsiteY0" fmla="*/ 45878 h 89464"/>
                    <a:gd name="connsiteX1" fmla="*/ 21082 w 137139"/>
                    <a:gd name="connsiteY1" fmla="*/ 6444 h 89464"/>
                    <a:gd name="connsiteX2" fmla="*/ 6731 w 137139"/>
                    <a:gd name="connsiteY2" fmla="*/ 6190 h 89464"/>
                    <a:gd name="connsiteX3" fmla="*/ 6604 w 137139"/>
                    <a:gd name="connsiteY3" fmla="*/ 39020 h 89464"/>
                    <a:gd name="connsiteX4" fmla="*/ 2985 w 137139"/>
                    <a:gd name="connsiteY4" fmla="*/ 60356 h 89464"/>
                    <a:gd name="connsiteX5" fmla="*/ 21400 w 137139"/>
                    <a:gd name="connsiteY5" fmla="*/ 82771 h 89464"/>
                    <a:gd name="connsiteX6" fmla="*/ 29909 w 137139"/>
                    <a:gd name="connsiteY6" fmla="*/ 80866 h 89464"/>
                    <a:gd name="connsiteX7" fmla="*/ 33719 w 137139"/>
                    <a:gd name="connsiteY7" fmla="*/ 53752 h 89464"/>
                    <a:gd name="connsiteX8" fmla="*/ 53087 w 137139"/>
                    <a:gd name="connsiteY8" fmla="*/ 52101 h 89464"/>
                    <a:gd name="connsiteX9" fmla="*/ 75565 w 137139"/>
                    <a:gd name="connsiteY9" fmla="*/ 57499 h 89464"/>
                    <a:gd name="connsiteX10" fmla="*/ 106617 w 137139"/>
                    <a:gd name="connsiteY10" fmla="*/ 85946 h 89464"/>
                    <a:gd name="connsiteX11" fmla="*/ 116332 w 137139"/>
                    <a:gd name="connsiteY11" fmla="*/ 88360 h 89464"/>
                    <a:gd name="connsiteX12" fmla="*/ 136906 w 137139"/>
                    <a:gd name="connsiteY12" fmla="*/ 51783 h 89464"/>
                    <a:gd name="connsiteX13" fmla="*/ 129667 w 137139"/>
                    <a:gd name="connsiteY13" fmla="*/ 45878 h 8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39" h="89464">
                      <a:moveTo>
                        <a:pt x="129667" y="45878"/>
                      </a:moveTo>
                      <a:cubicBezTo>
                        <a:pt x="87884" y="48100"/>
                        <a:pt x="51880" y="34448"/>
                        <a:pt x="21082" y="6444"/>
                      </a:cubicBezTo>
                      <a:cubicBezTo>
                        <a:pt x="16764" y="2571"/>
                        <a:pt x="11684" y="-5748"/>
                        <a:pt x="6731" y="6190"/>
                      </a:cubicBezTo>
                      <a:cubicBezTo>
                        <a:pt x="11303" y="17113"/>
                        <a:pt x="4572" y="28098"/>
                        <a:pt x="6604" y="39020"/>
                      </a:cubicBezTo>
                      <a:cubicBezTo>
                        <a:pt x="6604" y="46323"/>
                        <a:pt x="5017" y="53371"/>
                        <a:pt x="2985" y="60356"/>
                      </a:cubicBezTo>
                      <a:cubicBezTo>
                        <a:pt x="-3112" y="81628"/>
                        <a:pt x="-1206" y="83978"/>
                        <a:pt x="21400" y="82771"/>
                      </a:cubicBezTo>
                      <a:cubicBezTo>
                        <a:pt x="24384" y="82581"/>
                        <a:pt x="27242" y="82137"/>
                        <a:pt x="29909" y="80866"/>
                      </a:cubicBezTo>
                      <a:cubicBezTo>
                        <a:pt x="35878" y="72485"/>
                        <a:pt x="23432" y="61499"/>
                        <a:pt x="33719" y="53752"/>
                      </a:cubicBezTo>
                      <a:cubicBezTo>
                        <a:pt x="39815" y="48100"/>
                        <a:pt x="46165" y="47148"/>
                        <a:pt x="53087" y="52101"/>
                      </a:cubicBezTo>
                      <a:cubicBezTo>
                        <a:pt x="59817" y="56991"/>
                        <a:pt x="67755" y="57181"/>
                        <a:pt x="75565" y="57499"/>
                      </a:cubicBezTo>
                      <a:cubicBezTo>
                        <a:pt x="94488" y="57626"/>
                        <a:pt x="93980" y="79025"/>
                        <a:pt x="106617" y="85946"/>
                      </a:cubicBezTo>
                      <a:cubicBezTo>
                        <a:pt x="109665" y="87852"/>
                        <a:pt x="114046" y="91217"/>
                        <a:pt x="116332" y="88360"/>
                      </a:cubicBezTo>
                      <a:cubicBezTo>
                        <a:pt x="125095" y="77374"/>
                        <a:pt x="131064" y="64547"/>
                        <a:pt x="136906" y="51783"/>
                      </a:cubicBezTo>
                      <a:cubicBezTo>
                        <a:pt x="138176" y="49053"/>
                        <a:pt x="134049" y="45561"/>
                        <a:pt x="129667" y="45878"/>
                      </a:cubicBezTo>
                      <a:close/>
                    </a:path>
                  </a:pathLst>
                </a:custGeom>
                <a:solidFill>
                  <a:srgbClr val="0ACCCA"/>
                </a:solidFill>
                <a:ln w="6350"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xmlns="" id="{CFA942AF-42E8-C2B2-F13C-B28D456B2060}"/>
                    </a:ext>
                  </a:extLst>
                </p:cNvPr>
                <p:cNvSpPr/>
                <p:nvPr/>
              </p:nvSpPr>
              <p:spPr>
                <a:xfrm>
                  <a:off x="6626127" y="6094310"/>
                  <a:ext cx="85139" cy="134651"/>
                </a:xfrm>
                <a:custGeom>
                  <a:avLst/>
                  <a:gdLst>
                    <a:gd name="connsiteX0" fmla="*/ 83854 w 85139"/>
                    <a:gd name="connsiteY0" fmla="*/ 23184 h 134651"/>
                    <a:gd name="connsiteX1" fmla="*/ 67154 w 85139"/>
                    <a:gd name="connsiteY1" fmla="*/ 0 h 134651"/>
                    <a:gd name="connsiteX2" fmla="*/ 48104 w 85139"/>
                    <a:gd name="connsiteY2" fmla="*/ 30671 h 134651"/>
                    <a:gd name="connsiteX3" fmla="*/ 39214 w 85139"/>
                    <a:gd name="connsiteY3" fmla="*/ 60731 h 134651"/>
                    <a:gd name="connsiteX4" fmla="*/ 35340 w 85139"/>
                    <a:gd name="connsiteY4" fmla="*/ 68459 h 134651"/>
                    <a:gd name="connsiteX5" fmla="*/ 98 w 85139"/>
                    <a:gd name="connsiteY5" fmla="*/ 116262 h 134651"/>
                    <a:gd name="connsiteX6" fmla="*/ 4670 w 85139"/>
                    <a:gd name="connsiteY6" fmla="*/ 134652 h 134651"/>
                    <a:gd name="connsiteX7" fmla="*/ 75854 w 85139"/>
                    <a:gd name="connsiteY7" fmla="*/ 43891 h 134651"/>
                    <a:gd name="connsiteX8" fmla="*/ 83854 w 85139"/>
                    <a:gd name="connsiteY8" fmla="*/ 23184 h 13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39" h="134651">
                      <a:moveTo>
                        <a:pt x="83854" y="23184"/>
                      </a:moveTo>
                      <a:cubicBezTo>
                        <a:pt x="89252" y="7544"/>
                        <a:pt x="76488" y="5029"/>
                        <a:pt x="67154" y="0"/>
                      </a:cubicBezTo>
                      <a:cubicBezTo>
                        <a:pt x="62518" y="11303"/>
                        <a:pt x="57248" y="22174"/>
                        <a:pt x="48104" y="30671"/>
                      </a:cubicBezTo>
                      <a:cubicBezTo>
                        <a:pt x="58137" y="44495"/>
                        <a:pt x="39214" y="49835"/>
                        <a:pt x="39214" y="60731"/>
                      </a:cubicBezTo>
                      <a:cubicBezTo>
                        <a:pt x="38071" y="63481"/>
                        <a:pt x="37499" y="68059"/>
                        <a:pt x="35340" y="68459"/>
                      </a:cubicBezTo>
                      <a:cubicBezTo>
                        <a:pt x="8417" y="73419"/>
                        <a:pt x="5114" y="95371"/>
                        <a:pt x="98" y="116262"/>
                      </a:cubicBezTo>
                      <a:cubicBezTo>
                        <a:pt x="-157" y="122841"/>
                        <a:pt x="-284" y="129387"/>
                        <a:pt x="4670" y="134652"/>
                      </a:cubicBezTo>
                      <a:cubicBezTo>
                        <a:pt x="40356" y="113754"/>
                        <a:pt x="58454" y="79083"/>
                        <a:pt x="75854" y="43891"/>
                      </a:cubicBezTo>
                      <a:cubicBezTo>
                        <a:pt x="79091" y="37287"/>
                        <a:pt x="81251" y="30105"/>
                        <a:pt x="83854" y="23184"/>
                      </a:cubicBezTo>
                      <a:close/>
                    </a:path>
                  </a:pathLst>
                </a:custGeom>
                <a:solidFill>
                  <a:srgbClr val="07CAC7"/>
                </a:solidFill>
                <a:ln w="6350"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xmlns="" id="{885530F1-93B4-A83E-CEAC-7735E1227142}"/>
                    </a:ext>
                  </a:extLst>
                </p:cNvPr>
                <p:cNvSpPr/>
                <p:nvPr/>
              </p:nvSpPr>
              <p:spPr>
                <a:xfrm>
                  <a:off x="6654609" y="6484810"/>
                  <a:ext cx="59633" cy="115887"/>
                </a:xfrm>
                <a:custGeom>
                  <a:avLst/>
                  <a:gdLst>
                    <a:gd name="connsiteX0" fmla="*/ 52197 w 59633"/>
                    <a:gd name="connsiteY0" fmla="*/ 40640 h 115887"/>
                    <a:gd name="connsiteX1" fmla="*/ 29718 w 59633"/>
                    <a:gd name="connsiteY1" fmla="*/ 12573 h 115887"/>
                    <a:gd name="connsiteX2" fmla="*/ 28639 w 59633"/>
                    <a:gd name="connsiteY2" fmla="*/ 0 h 115887"/>
                    <a:gd name="connsiteX3" fmla="*/ 0 w 59633"/>
                    <a:gd name="connsiteY3" fmla="*/ 56324 h 115887"/>
                    <a:gd name="connsiteX4" fmla="*/ 4445 w 59633"/>
                    <a:gd name="connsiteY4" fmla="*/ 86043 h 115887"/>
                    <a:gd name="connsiteX5" fmla="*/ 2858 w 59633"/>
                    <a:gd name="connsiteY5" fmla="*/ 90170 h 115887"/>
                    <a:gd name="connsiteX6" fmla="*/ 22416 w 59633"/>
                    <a:gd name="connsiteY6" fmla="*/ 115888 h 115887"/>
                    <a:gd name="connsiteX7" fmla="*/ 42418 w 59633"/>
                    <a:gd name="connsiteY7" fmla="*/ 87376 h 115887"/>
                    <a:gd name="connsiteX8" fmla="*/ 58674 w 59633"/>
                    <a:gd name="connsiteY8" fmla="*/ 52260 h 115887"/>
                    <a:gd name="connsiteX9" fmla="*/ 52197 w 59633"/>
                    <a:gd name="connsiteY9" fmla="*/ 40640 h 11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33" h="115887">
                      <a:moveTo>
                        <a:pt x="52197" y="40640"/>
                      </a:moveTo>
                      <a:cubicBezTo>
                        <a:pt x="31877" y="41593"/>
                        <a:pt x="18669" y="37147"/>
                        <a:pt x="29718" y="12573"/>
                      </a:cubicBezTo>
                      <a:cubicBezTo>
                        <a:pt x="31242" y="9208"/>
                        <a:pt x="29083" y="4255"/>
                        <a:pt x="28639" y="0"/>
                      </a:cubicBezTo>
                      <a:cubicBezTo>
                        <a:pt x="23559" y="21082"/>
                        <a:pt x="14860" y="40259"/>
                        <a:pt x="0" y="56324"/>
                      </a:cubicBezTo>
                      <a:cubicBezTo>
                        <a:pt x="7493" y="65342"/>
                        <a:pt x="6159" y="75629"/>
                        <a:pt x="4445" y="86043"/>
                      </a:cubicBezTo>
                      <a:cubicBezTo>
                        <a:pt x="3873" y="87376"/>
                        <a:pt x="3366" y="88773"/>
                        <a:pt x="2858" y="90170"/>
                      </a:cubicBezTo>
                      <a:cubicBezTo>
                        <a:pt x="4572" y="102362"/>
                        <a:pt x="11176" y="110871"/>
                        <a:pt x="22416" y="115888"/>
                      </a:cubicBezTo>
                      <a:cubicBezTo>
                        <a:pt x="35623" y="110934"/>
                        <a:pt x="40513" y="101409"/>
                        <a:pt x="42418" y="87376"/>
                      </a:cubicBezTo>
                      <a:cubicBezTo>
                        <a:pt x="44197" y="74803"/>
                        <a:pt x="41084" y="58230"/>
                        <a:pt x="58674" y="52260"/>
                      </a:cubicBezTo>
                      <a:cubicBezTo>
                        <a:pt x="60833" y="45974"/>
                        <a:pt x="59627" y="41593"/>
                        <a:pt x="52197" y="40640"/>
                      </a:cubicBezTo>
                      <a:close/>
                    </a:path>
                  </a:pathLst>
                </a:custGeom>
                <a:solidFill>
                  <a:srgbClr val="4CD4D3"/>
                </a:solidFill>
                <a:ln w="6350"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xmlns="" id="{DAB7F6CE-A72C-8107-45C3-BB80069369C4}"/>
                    </a:ext>
                  </a:extLst>
                </p:cNvPr>
                <p:cNvSpPr/>
                <p:nvPr/>
              </p:nvSpPr>
              <p:spPr>
                <a:xfrm>
                  <a:off x="6589977" y="6172923"/>
                  <a:ext cx="42005" cy="68579"/>
                </a:xfrm>
                <a:custGeom>
                  <a:avLst/>
                  <a:gdLst>
                    <a:gd name="connsiteX0" fmla="*/ 40883 w 42005"/>
                    <a:gd name="connsiteY0" fmla="*/ 56039 h 68579"/>
                    <a:gd name="connsiteX1" fmla="*/ 41962 w 42005"/>
                    <a:gd name="connsiteY1" fmla="*/ 36766 h 68579"/>
                    <a:gd name="connsiteX2" fmla="*/ 16245 w 42005"/>
                    <a:gd name="connsiteY2" fmla="*/ 0 h 68579"/>
                    <a:gd name="connsiteX3" fmla="*/ 1704 w 42005"/>
                    <a:gd name="connsiteY3" fmla="*/ 546 h 68579"/>
                    <a:gd name="connsiteX4" fmla="*/ 2084 w 42005"/>
                    <a:gd name="connsiteY4" fmla="*/ 61328 h 68579"/>
                    <a:gd name="connsiteX5" fmla="*/ 18594 w 42005"/>
                    <a:gd name="connsiteY5" fmla="*/ 65030 h 68579"/>
                    <a:gd name="connsiteX6" fmla="*/ 36629 w 42005"/>
                    <a:gd name="connsiteY6" fmla="*/ 58998 h 68579"/>
                    <a:gd name="connsiteX7" fmla="*/ 40883 w 42005"/>
                    <a:gd name="connsiteY7" fmla="*/ 56039 h 6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5" h="68579">
                      <a:moveTo>
                        <a:pt x="40883" y="56039"/>
                      </a:moveTo>
                      <a:cubicBezTo>
                        <a:pt x="41200" y="49612"/>
                        <a:pt x="41581" y="43193"/>
                        <a:pt x="41962" y="36766"/>
                      </a:cubicBezTo>
                      <a:cubicBezTo>
                        <a:pt x="42915" y="17843"/>
                        <a:pt x="27866" y="10128"/>
                        <a:pt x="16245" y="0"/>
                      </a:cubicBezTo>
                      <a:cubicBezTo>
                        <a:pt x="11418" y="178"/>
                        <a:pt x="6529" y="362"/>
                        <a:pt x="1704" y="546"/>
                      </a:cubicBezTo>
                      <a:cubicBezTo>
                        <a:pt x="-2869" y="20841"/>
                        <a:pt x="3354" y="41059"/>
                        <a:pt x="2084" y="61328"/>
                      </a:cubicBezTo>
                      <a:cubicBezTo>
                        <a:pt x="7228" y="63627"/>
                        <a:pt x="9895" y="73901"/>
                        <a:pt x="18594" y="65030"/>
                      </a:cubicBezTo>
                      <a:cubicBezTo>
                        <a:pt x="22785" y="60699"/>
                        <a:pt x="29389" y="57315"/>
                        <a:pt x="36629" y="58998"/>
                      </a:cubicBezTo>
                      <a:cubicBezTo>
                        <a:pt x="38089" y="58014"/>
                        <a:pt x="39486" y="57029"/>
                        <a:pt x="40883" y="56039"/>
                      </a:cubicBezTo>
                      <a:close/>
                    </a:path>
                  </a:pathLst>
                </a:custGeom>
                <a:solidFill>
                  <a:srgbClr val="05CAC7"/>
                </a:solidFill>
                <a:ln w="6350"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xmlns="" id="{456E80A9-71FF-5992-9F30-FD7E931EB356}"/>
                    </a:ext>
                  </a:extLst>
                </p:cNvPr>
                <p:cNvSpPr/>
                <p:nvPr/>
              </p:nvSpPr>
              <p:spPr>
                <a:xfrm>
                  <a:off x="6885813" y="6358445"/>
                  <a:ext cx="58401" cy="64515"/>
                </a:xfrm>
                <a:custGeom>
                  <a:avLst/>
                  <a:gdLst>
                    <a:gd name="connsiteX0" fmla="*/ 5906 w 58401"/>
                    <a:gd name="connsiteY0" fmla="*/ 31369 h 64515"/>
                    <a:gd name="connsiteX1" fmla="*/ 25146 w 58401"/>
                    <a:gd name="connsiteY1" fmla="*/ 41148 h 64515"/>
                    <a:gd name="connsiteX2" fmla="*/ 37973 w 58401"/>
                    <a:gd name="connsiteY2" fmla="*/ 64516 h 64515"/>
                    <a:gd name="connsiteX3" fmla="*/ 57531 w 58401"/>
                    <a:gd name="connsiteY3" fmla="*/ 47371 h 64515"/>
                    <a:gd name="connsiteX4" fmla="*/ 19685 w 58401"/>
                    <a:gd name="connsiteY4" fmla="*/ 16573 h 64515"/>
                    <a:gd name="connsiteX5" fmla="*/ 0 w 58401"/>
                    <a:gd name="connsiteY5" fmla="*/ 0 h 64515"/>
                    <a:gd name="connsiteX6" fmla="*/ 5906 w 58401"/>
                    <a:gd name="connsiteY6" fmla="*/ 31369 h 6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01" h="64515">
                      <a:moveTo>
                        <a:pt x="5906" y="31369"/>
                      </a:moveTo>
                      <a:cubicBezTo>
                        <a:pt x="18542" y="21844"/>
                        <a:pt x="15621" y="41910"/>
                        <a:pt x="25146" y="41148"/>
                      </a:cubicBezTo>
                      <a:cubicBezTo>
                        <a:pt x="44641" y="39560"/>
                        <a:pt x="40577" y="52895"/>
                        <a:pt x="37973" y="64516"/>
                      </a:cubicBezTo>
                      <a:cubicBezTo>
                        <a:pt x="48069" y="62865"/>
                        <a:pt x="62040" y="65532"/>
                        <a:pt x="57531" y="47371"/>
                      </a:cubicBezTo>
                      <a:cubicBezTo>
                        <a:pt x="43688" y="38671"/>
                        <a:pt x="29146" y="30797"/>
                        <a:pt x="19685" y="16573"/>
                      </a:cubicBezTo>
                      <a:cubicBezTo>
                        <a:pt x="14415" y="12128"/>
                        <a:pt x="9144" y="7683"/>
                        <a:pt x="0" y="0"/>
                      </a:cubicBezTo>
                      <a:cubicBezTo>
                        <a:pt x="2604" y="13652"/>
                        <a:pt x="4255" y="22479"/>
                        <a:pt x="5906" y="31369"/>
                      </a:cubicBezTo>
                      <a:close/>
                    </a:path>
                  </a:pathLst>
                </a:custGeom>
                <a:solidFill>
                  <a:srgbClr val="23CFCD"/>
                </a:solidFill>
                <a:ln w="6350"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xmlns="" id="{23B993E4-7B5D-3956-B1FB-11036357F9A4}"/>
                    </a:ext>
                  </a:extLst>
                </p:cNvPr>
                <p:cNvSpPr/>
                <p:nvPr/>
              </p:nvSpPr>
              <p:spPr>
                <a:xfrm>
                  <a:off x="6651626" y="6541134"/>
                  <a:ext cx="13868" cy="29718"/>
                </a:xfrm>
                <a:custGeom>
                  <a:avLst/>
                  <a:gdLst>
                    <a:gd name="connsiteX0" fmla="*/ 7428 w 13868"/>
                    <a:gd name="connsiteY0" fmla="*/ 29718 h 29718"/>
                    <a:gd name="connsiteX1" fmla="*/ 2983 w 13868"/>
                    <a:gd name="connsiteY1" fmla="*/ 0 h 29718"/>
                    <a:gd name="connsiteX2" fmla="*/ 760 w 13868"/>
                    <a:gd name="connsiteY2" fmla="*/ 3366 h 29718"/>
                    <a:gd name="connsiteX3" fmla="*/ 7428 w 13868"/>
                    <a:gd name="connsiteY3" fmla="*/ 29718 h 29718"/>
                  </a:gdLst>
                  <a:ahLst/>
                  <a:cxnLst>
                    <a:cxn ang="0">
                      <a:pos x="connsiteX0" y="connsiteY0"/>
                    </a:cxn>
                    <a:cxn ang="0">
                      <a:pos x="connsiteX1" y="connsiteY1"/>
                    </a:cxn>
                    <a:cxn ang="0">
                      <a:pos x="connsiteX2" y="connsiteY2"/>
                    </a:cxn>
                    <a:cxn ang="0">
                      <a:pos x="connsiteX3" y="connsiteY3"/>
                    </a:cxn>
                  </a:cxnLst>
                  <a:rect l="l" t="t" r="r" b="b"/>
                  <a:pathLst>
                    <a:path w="13868" h="29718">
                      <a:moveTo>
                        <a:pt x="7428" y="29718"/>
                      </a:moveTo>
                      <a:cubicBezTo>
                        <a:pt x="12380" y="18859"/>
                        <a:pt x="20954" y="7430"/>
                        <a:pt x="2983" y="0"/>
                      </a:cubicBezTo>
                      <a:cubicBezTo>
                        <a:pt x="2030" y="1016"/>
                        <a:pt x="1331" y="2096"/>
                        <a:pt x="760" y="3366"/>
                      </a:cubicBezTo>
                      <a:cubicBezTo>
                        <a:pt x="3237" y="12065"/>
                        <a:pt x="-5844" y="23685"/>
                        <a:pt x="7428" y="29718"/>
                      </a:cubicBezTo>
                      <a:close/>
                    </a:path>
                  </a:pathLst>
                </a:custGeom>
                <a:solidFill>
                  <a:srgbClr val="22CFCE"/>
                </a:solidFill>
                <a:ln w="6350"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xmlns="" id="{C1432F90-01A4-6FBB-9A53-E54FEFE342D5}"/>
                    </a:ext>
                  </a:extLst>
                </p:cNvPr>
                <p:cNvSpPr/>
                <p:nvPr/>
              </p:nvSpPr>
              <p:spPr>
                <a:xfrm>
                  <a:off x="6919277" y="6354512"/>
                  <a:ext cx="9247" cy="8939"/>
                </a:xfrm>
                <a:custGeom>
                  <a:avLst/>
                  <a:gdLst>
                    <a:gd name="connsiteX0" fmla="*/ 0 w 9247"/>
                    <a:gd name="connsiteY0" fmla="*/ 3235 h 8939"/>
                    <a:gd name="connsiteX1" fmla="*/ 2095 w 9247"/>
                    <a:gd name="connsiteY1" fmla="*/ 8061 h 8939"/>
                    <a:gd name="connsiteX2" fmla="*/ 9017 w 9247"/>
                    <a:gd name="connsiteY2" fmla="*/ 5775 h 8939"/>
                    <a:gd name="connsiteX3" fmla="*/ 7747 w 9247"/>
                    <a:gd name="connsiteY3" fmla="*/ 758 h 8939"/>
                    <a:gd name="connsiteX4" fmla="*/ 0 w 9247"/>
                    <a:gd name="connsiteY4" fmla="*/ 3235 h 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7" h="8939">
                      <a:moveTo>
                        <a:pt x="0" y="3235"/>
                      </a:moveTo>
                      <a:cubicBezTo>
                        <a:pt x="571" y="4695"/>
                        <a:pt x="826" y="7172"/>
                        <a:pt x="2095" y="8061"/>
                      </a:cubicBezTo>
                      <a:cubicBezTo>
                        <a:pt x="4890" y="10029"/>
                        <a:pt x="7747" y="8442"/>
                        <a:pt x="9017" y="5775"/>
                      </a:cubicBezTo>
                      <a:cubicBezTo>
                        <a:pt x="9652" y="4568"/>
                        <a:pt x="8890" y="1457"/>
                        <a:pt x="7747" y="758"/>
                      </a:cubicBezTo>
                      <a:cubicBezTo>
                        <a:pt x="5080" y="-893"/>
                        <a:pt x="2413" y="250"/>
                        <a:pt x="0" y="3235"/>
                      </a:cubicBezTo>
                      <a:close/>
                    </a:path>
                  </a:pathLst>
                </a:custGeom>
                <a:solidFill>
                  <a:srgbClr val="F8E5CE"/>
                </a:solidFill>
                <a:ln w="6350"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xmlns="" id="{4C53780F-901E-FB5E-C216-9955BE72DAE7}"/>
                    </a:ext>
                  </a:extLst>
                </p:cNvPr>
                <p:cNvSpPr/>
                <p:nvPr/>
              </p:nvSpPr>
              <p:spPr>
                <a:xfrm>
                  <a:off x="7027312" y="6357810"/>
                  <a:ext cx="109896" cy="210311"/>
                </a:xfrm>
                <a:custGeom>
                  <a:avLst/>
                  <a:gdLst>
                    <a:gd name="connsiteX0" fmla="*/ 75924 w 109896"/>
                    <a:gd name="connsiteY0" fmla="*/ 108776 h 210311"/>
                    <a:gd name="connsiteX1" fmla="*/ 49699 w 109896"/>
                    <a:gd name="connsiteY1" fmla="*/ 43498 h 210311"/>
                    <a:gd name="connsiteX2" fmla="*/ 40809 w 109896"/>
                    <a:gd name="connsiteY2" fmla="*/ 27496 h 210311"/>
                    <a:gd name="connsiteX3" fmla="*/ 30205 w 109896"/>
                    <a:gd name="connsiteY3" fmla="*/ 0 h 210311"/>
                    <a:gd name="connsiteX4" fmla="*/ 6328 w 109896"/>
                    <a:gd name="connsiteY4" fmla="*/ 44386 h 210311"/>
                    <a:gd name="connsiteX5" fmla="*/ 42 w 109896"/>
                    <a:gd name="connsiteY5" fmla="*/ 50610 h 210311"/>
                    <a:gd name="connsiteX6" fmla="*/ 23600 w 109896"/>
                    <a:gd name="connsiteY6" fmla="*/ 94361 h 210311"/>
                    <a:gd name="connsiteX7" fmla="*/ 33824 w 109896"/>
                    <a:gd name="connsiteY7" fmla="*/ 87440 h 210311"/>
                    <a:gd name="connsiteX8" fmla="*/ 41761 w 109896"/>
                    <a:gd name="connsiteY8" fmla="*/ 132779 h 210311"/>
                    <a:gd name="connsiteX9" fmla="*/ 40047 w 109896"/>
                    <a:gd name="connsiteY9" fmla="*/ 136779 h 210311"/>
                    <a:gd name="connsiteX10" fmla="*/ 42714 w 109896"/>
                    <a:gd name="connsiteY10" fmla="*/ 158115 h 210311"/>
                    <a:gd name="connsiteX11" fmla="*/ 58969 w 109896"/>
                    <a:gd name="connsiteY11" fmla="*/ 159004 h 210311"/>
                    <a:gd name="connsiteX12" fmla="*/ 72114 w 109896"/>
                    <a:gd name="connsiteY12" fmla="*/ 164846 h 210311"/>
                    <a:gd name="connsiteX13" fmla="*/ 65447 w 109896"/>
                    <a:gd name="connsiteY13" fmla="*/ 177038 h 210311"/>
                    <a:gd name="connsiteX14" fmla="*/ 93387 w 109896"/>
                    <a:gd name="connsiteY14" fmla="*/ 210312 h 210311"/>
                    <a:gd name="connsiteX15" fmla="*/ 108563 w 109896"/>
                    <a:gd name="connsiteY15" fmla="*/ 187643 h 210311"/>
                    <a:gd name="connsiteX16" fmla="*/ 109897 w 109896"/>
                    <a:gd name="connsiteY16" fmla="*/ 186881 h 210311"/>
                    <a:gd name="connsiteX17" fmla="*/ 83989 w 109896"/>
                    <a:gd name="connsiteY17" fmla="*/ 125222 h 210311"/>
                    <a:gd name="connsiteX18" fmla="*/ 75861 w 109896"/>
                    <a:gd name="connsiteY18" fmla="*/ 121666 h 210311"/>
                    <a:gd name="connsiteX19" fmla="*/ 75924 w 109896"/>
                    <a:gd name="connsiteY19" fmla="*/ 108776 h 21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96" h="210311">
                      <a:moveTo>
                        <a:pt x="75924" y="108776"/>
                      </a:moveTo>
                      <a:cubicBezTo>
                        <a:pt x="69892" y="85979"/>
                        <a:pt x="60811" y="64326"/>
                        <a:pt x="49699" y="43498"/>
                      </a:cubicBezTo>
                      <a:cubicBezTo>
                        <a:pt x="34078" y="45212"/>
                        <a:pt x="35093" y="37655"/>
                        <a:pt x="40809" y="27496"/>
                      </a:cubicBezTo>
                      <a:cubicBezTo>
                        <a:pt x="37253" y="18352"/>
                        <a:pt x="33697" y="9144"/>
                        <a:pt x="30205" y="0"/>
                      </a:cubicBezTo>
                      <a:cubicBezTo>
                        <a:pt x="18012" y="12510"/>
                        <a:pt x="19663" y="32449"/>
                        <a:pt x="6328" y="44386"/>
                      </a:cubicBezTo>
                      <a:cubicBezTo>
                        <a:pt x="3979" y="46165"/>
                        <a:pt x="1630" y="48133"/>
                        <a:pt x="42" y="50610"/>
                      </a:cubicBezTo>
                      <a:cubicBezTo>
                        <a:pt x="-1101" y="52451"/>
                        <a:pt x="21442" y="94171"/>
                        <a:pt x="23600" y="94361"/>
                      </a:cubicBezTo>
                      <a:cubicBezTo>
                        <a:pt x="28426" y="94869"/>
                        <a:pt x="31856" y="92710"/>
                        <a:pt x="33824" y="87440"/>
                      </a:cubicBezTo>
                      <a:cubicBezTo>
                        <a:pt x="23093" y="110363"/>
                        <a:pt x="24426" y="117729"/>
                        <a:pt x="41761" y="132779"/>
                      </a:cubicBezTo>
                      <a:cubicBezTo>
                        <a:pt x="45063" y="135636"/>
                        <a:pt x="40619" y="135509"/>
                        <a:pt x="40047" y="136779"/>
                      </a:cubicBezTo>
                      <a:cubicBezTo>
                        <a:pt x="36364" y="144526"/>
                        <a:pt x="40110" y="151638"/>
                        <a:pt x="42714" y="158115"/>
                      </a:cubicBezTo>
                      <a:cubicBezTo>
                        <a:pt x="46778" y="168339"/>
                        <a:pt x="53064" y="160782"/>
                        <a:pt x="58969" y="159004"/>
                      </a:cubicBezTo>
                      <a:cubicBezTo>
                        <a:pt x="64557" y="157290"/>
                        <a:pt x="72114" y="157099"/>
                        <a:pt x="72114" y="164846"/>
                      </a:cubicBezTo>
                      <a:cubicBezTo>
                        <a:pt x="72114" y="167259"/>
                        <a:pt x="64557" y="170879"/>
                        <a:pt x="65447" y="177038"/>
                      </a:cubicBezTo>
                      <a:cubicBezTo>
                        <a:pt x="74337" y="188468"/>
                        <a:pt x="75606" y="206375"/>
                        <a:pt x="93387" y="210312"/>
                      </a:cubicBezTo>
                      <a:cubicBezTo>
                        <a:pt x="102975" y="205740"/>
                        <a:pt x="97831" y="191389"/>
                        <a:pt x="108563" y="187643"/>
                      </a:cubicBezTo>
                      <a:lnTo>
                        <a:pt x="109897" y="186881"/>
                      </a:lnTo>
                      <a:cubicBezTo>
                        <a:pt x="101261" y="166307"/>
                        <a:pt x="92625" y="145733"/>
                        <a:pt x="83989" y="125222"/>
                      </a:cubicBezTo>
                      <a:cubicBezTo>
                        <a:pt x="80496" y="125984"/>
                        <a:pt x="73765" y="135001"/>
                        <a:pt x="75861" y="121666"/>
                      </a:cubicBezTo>
                      <a:cubicBezTo>
                        <a:pt x="76496" y="117602"/>
                        <a:pt x="73321" y="113093"/>
                        <a:pt x="75924" y="108776"/>
                      </a:cubicBezTo>
                      <a:close/>
                    </a:path>
                  </a:pathLst>
                </a:custGeom>
                <a:solidFill>
                  <a:srgbClr val="4AD4D2"/>
                </a:solidFill>
                <a:ln w="6350"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xmlns="" id="{9C651877-9E5B-C974-D8A5-CF454A798F5D}"/>
                    </a:ext>
                  </a:extLst>
                </p:cNvPr>
                <p:cNvSpPr/>
                <p:nvPr/>
              </p:nvSpPr>
              <p:spPr>
                <a:xfrm>
                  <a:off x="6966775" y="6402196"/>
                  <a:ext cx="146557" cy="133222"/>
                </a:xfrm>
                <a:custGeom>
                  <a:avLst/>
                  <a:gdLst>
                    <a:gd name="connsiteX0" fmla="*/ 126873 w 146557"/>
                    <a:gd name="connsiteY0" fmla="*/ 132652 h 133222"/>
                    <a:gd name="connsiteX1" fmla="*/ 146558 w 146557"/>
                    <a:gd name="connsiteY1" fmla="*/ 116332 h 133222"/>
                    <a:gd name="connsiteX2" fmla="*/ 108585 w 146557"/>
                    <a:gd name="connsiteY2" fmla="*/ 115380 h 133222"/>
                    <a:gd name="connsiteX3" fmla="*/ 122555 w 146557"/>
                    <a:gd name="connsiteY3" fmla="*/ 79185 h 133222"/>
                    <a:gd name="connsiteX4" fmla="*/ 98298 w 146557"/>
                    <a:gd name="connsiteY4" fmla="*/ 47308 h 133222"/>
                    <a:gd name="connsiteX5" fmla="*/ 103949 w 146557"/>
                    <a:gd name="connsiteY5" fmla="*/ 30417 h 133222"/>
                    <a:gd name="connsiteX6" fmla="*/ 98298 w 146557"/>
                    <a:gd name="connsiteY6" fmla="*/ 29782 h 133222"/>
                    <a:gd name="connsiteX7" fmla="*/ 83566 w 146557"/>
                    <a:gd name="connsiteY7" fmla="*/ 45212 h 133222"/>
                    <a:gd name="connsiteX8" fmla="*/ 82423 w 146557"/>
                    <a:gd name="connsiteY8" fmla="*/ 24892 h 133222"/>
                    <a:gd name="connsiteX9" fmla="*/ 71565 w 146557"/>
                    <a:gd name="connsiteY9" fmla="*/ 13780 h 133222"/>
                    <a:gd name="connsiteX10" fmla="*/ 66866 w 146557"/>
                    <a:gd name="connsiteY10" fmla="*/ 0 h 133222"/>
                    <a:gd name="connsiteX11" fmla="*/ 0 w 146557"/>
                    <a:gd name="connsiteY11" fmla="*/ 15494 h 133222"/>
                    <a:gd name="connsiteX12" fmla="*/ 21018 w 146557"/>
                    <a:gd name="connsiteY12" fmla="*/ 30861 h 133222"/>
                    <a:gd name="connsiteX13" fmla="*/ 55372 w 146557"/>
                    <a:gd name="connsiteY13" fmla="*/ 49594 h 133222"/>
                    <a:gd name="connsiteX14" fmla="*/ 39497 w 146557"/>
                    <a:gd name="connsiteY14" fmla="*/ 53277 h 133222"/>
                    <a:gd name="connsiteX15" fmla="*/ 39306 w 146557"/>
                    <a:gd name="connsiteY15" fmla="*/ 59119 h 133222"/>
                    <a:gd name="connsiteX16" fmla="*/ 56324 w 146557"/>
                    <a:gd name="connsiteY16" fmla="*/ 82423 h 133222"/>
                    <a:gd name="connsiteX17" fmla="*/ 67310 w 146557"/>
                    <a:gd name="connsiteY17" fmla="*/ 87948 h 133222"/>
                    <a:gd name="connsiteX18" fmla="*/ 69723 w 146557"/>
                    <a:gd name="connsiteY18" fmla="*/ 96965 h 133222"/>
                    <a:gd name="connsiteX19" fmla="*/ 71818 w 146557"/>
                    <a:gd name="connsiteY19" fmla="*/ 102553 h 133222"/>
                    <a:gd name="connsiteX20" fmla="*/ 102680 w 146557"/>
                    <a:gd name="connsiteY20" fmla="*/ 125540 h 133222"/>
                    <a:gd name="connsiteX21" fmla="*/ 108141 w 146557"/>
                    <a:gd name="connsiteY21" fmla="*/ 127381 h 133222"/>
                    <a:gd name="connsiteX22" fmla="*/ 124143 w 146557"/>
                    <a:gd name="connsiteY22" fmla="*/ 133223 h 133222"/>
                    <a:gd name="connsiteX23" fmla="*/ 126873 w 146557"/>
                    <a:gd name="connsiteY23" fmla="*/ 132652 h 13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6557" h="133222">
                      <a:moveTo>
                        <a:pt x="126873" y="132652"/>
                      </a:moveTo>
                      <a:cubicBezTo>
                        <a:pt x="128715" y="122555"/>
                        <a:pt x="140589" y="124905"/>
                        <a:pt x="146558" y="116332"/>
                      </a:cubicBezTo>
                      <a:cubicBezTo>
                        <a:pt x="132906" y="116078"/>
                        <a:pt x="122809" y="91440"/>
                        <a:pt x="108585" y="115380"/>
                      </a:cubicBezTo>
                      <a:cubicBezTo>
                        <a:pt x="103822" y="101409"/>
                        <a:pt x="100711" y="88265"/>
                        <a:pt x="122555" y="79185"/>
                      </a:cubicBezTo>
                      <a:cubicBezTo>
                        <a:pt x="94806" y="82296"/>
                        <a:pt x="88392" y="70993"/>
                        <a:pt x="98298" y="47308"/>
                      </a:cubicBezTo>
                      <a:cubicBezTo>
                        <a:pt x="100584" y="41974"/>
                        <a:pt x="101981" y="36259"/>
                        <a:pt x="103949" y="30417"/>
                      </a:cubicBezTo>
                      <a:cubicBezTo>
                        <a:pt x="100965" y="30036"/>
                        <a:pt x="99568" y="29464"/>
                        <a:pt x="98298" y="29782"/>
                      </a:cubicBezTo>
                      <a:cubicBezTo>
                        <a:pt x="89789" y="31814"/>
                        <a:pt x="94297" y="49213"/>
                        <a:pt x="83566" y="45212"/>
                      </a:cubicBezTo>
                      <a:cubicBezTo>
                        <a:pt x="74930" y="41974"/>
                        <a:pt x="77660" y="32639"/>
                        <a:pt x="82423" y="24892"/>
                      </a:cubicBezTo>
                      <a:cubicBezTo>
                        <a:pt x="83248" y="23495"/>
                        <a:pt x="80201" y="13335"/>
                        <a:pt x="71565" y="13780"/>
                      </a:cubicBezTo>
                      <a:cubicBezTo>
                        <a:pt x="54864" y="14605"/>
                        <a:pt x="66040" y="5461"/>
                        <a:pt x="66866" y="0"/>
                      </a:cubicBezTo>
                      <a:cubicBezTo>
                        <a:pt x="46990" y="15558"/>
                        <a:pt x="24320" y="19050"/>
                        <a:pt x="0" y="15494"/>
                      </a:cubicBezTo>
                      <a:cubicBezTo>
                        <a:pt x="3619" y="25273"/>
                        <a:pt x="14160" y="25464"/>
                        <a:pt x="21018" y="30861"/>
                      </a:cubicBezTo>
                      <a:cubicBezTo>
                        <a:pt x="36195" y="30163"/>
                        <a:pt x="41656" y="50038"/>
                        <a:pt x="55372" y="49594"/>
                      </a:cubicBezTo>
                      <a:cubicBezTo>
                        <a:pt x="52006" y="51943"/>
                        <a:pt x="44577" y="48451"/>
                        <a:pt x="39497" y="53277"/>
                      </a:cubicBezTo>
                      <a:cubicBezTo>
                        <a:pt x="38354" y="55182"/>
                        <a:pt x="38291" y="57150"/>
                        <a:pt x="39306" y="59119"/>
                      </a:cubicBezTo>
                      <a:cubicBezTo>
                        <a:pt x="45085" y="66675"/>
                        <a:pt x="60389" y="66866"/>
                        <a:pt x="56324" y="82423"/>
                      </a:cubicBezTo>
                      <a:cubicBezTo>
                        <a:pt x="55563" y="85535"/>
                        <a:pt x="62674" y="87630"/>
                        <a:pt x="67310" y="87948"/>
                      </a:cubicBezTo>
                      <a:cubicBezTo>
                        <a:pt x="76581" y="88583"/>
                        <a:pt x="67564" y="94298"/>
                        <a:pt x="69723" y="96965"/>
                      </a:cubicBezTo>
                      <a:cubicBezTo>
                        <a:pt x="69850" y="99060"/>
                        <a:pt x="70548" y="100902"/>
                        <a:pt x="71818" y="102553"/>
                      </a:cubicBezTo>
                      <a:cubicBezTo>
                        <a:pt x="86678" y="104077"/>
                        <a:pt x="87630" y="124270"/>
                        <a:pt x="102680" y="125540"/>
                      </a:cubicBezTo>
                      <a:cubicBezTo>
                        <a:pt x="104457" y="126238"/>
                        <a:pt x="106299" y="126809"/>
                        <a:pt x="108141" y="127381"/>
                      </a:cubicBezTo>
                      <a:cubicBezTo>
                        <a:pt x="113665" y="128778"/>
                        <a:pt x="118555" y="131953"/>
                        <a:pt x="124143" y="133223"/>
                      </a:cubicBezTo>
                      <a:cubicBezTo>
                        <a:pt x="125031" y="133033"/>
                        <a:pt x="125984" y="132842"/>
                        <a:pt x="126873" y="132652"/>
                      </a:cubicBezTo>
                      <a:close/>
                    </a:path>
                  </a:pathLst>
                </a:custGeom>
                <a:solidFill>
                  <a:srgbClr val="63D7D6"/>
                </a:solidFill>
                <a:ln w="6350"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xmlns="" id="{0E4A272D-586D-ACEE-3E80-4BC0D461CFED}"/>
                    </a:ext>
                  </a:extLst>
                </p:cNvPr>
                <p:cNvSpPr/>
                <p:nvPr/>
              </p:nvSpPr>
              <p:spPr>
                <a:xfrm>
                  <a:off x="6922261" y="6405753"/>
                  <a:ext cx="69215" cy="60515"/>
                </a:xfrm>
                <a:custGeom>
                  <a:avLst/>
                  <a:gdLst>
                    <a:gd name="connsiteX0" fmla="*/ 69215 w 69215"/>
                    <a:gd name="connsiteY0" fmla="*/ 25146 h 60515"/>
                    <a:gd name="connsiteX1" fmla="*/ 44514 w 69215"/>
                    <a:gd name="connsiteY1" fmla="*/ 11938 h 60515"/>
                    <a:gd name="connsiteX2" fmla="*/ 21082 w 69215"/>
                    <a:gd name="connsiteY2" fmla="*/ 0 h 60515"/>
                    <a:gd name="connsiteX3" fmla="*/ 1524 w 69215"/>
                    <a:gd name="connsiteY3" fmla="*/ 17208 h 60515"/>
                    <a:gd name="connsiteX4" fmla="*/ 0 w 69215"/>
                    <a:gd name="connsiteY4" fmla="*/ 20701 h 60515"/>
                    <a:gd name="connsiteX5" fmla="*/ 15811 w 69215"/>
                    <a:gd name="connsiteY5" fmla="*/ 48831 h 60515"/>
                    <a:gd name="connsiteX6" fmla="*/ 29401 w 69215"/>
                    <a:gd name="connsiteY6" fmla="*/ 60515 h 60515"/>
                    <a:gd name="connsiteX7" fmla="*/ 53975 w 69215"/>
                    <a:gd name="connsiteY7" fmla="*/ 32639 h 60515"/>
                    <a:gd name="connsiteX8" fmla="*/ 63436 w 69215"/>
                    <a:gd name="connsiteY8" fmla="*/ 29972 h 60515"/>
                    <a:gd name="connsiteX9" fmla="*/ 69215 w 69215"/>
                    <a:gd name="connsiteY9" fmla="*/ 25146 h 6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215" h="60515">
                      <a:moveTo>
                        <a:pt x="69215" y="25146"/>
                      </a:moveTo>
                      <a:cubicBezTo>
                        <a:pt x="64198" y="14732"/>
                        <a:pt x="52324" y="17145"/>
                        <a:pt x="44514" y="11938"/>
                      </a:cubicBezTo>
                      <a:cubicBezTo>
                        <a:pt x="36703" y="7938"/>
                        <a:pt x="28893" y="4000"/>
                        <a:pt x="21082" y="0"/>
                      </a:cubicBezTo>
                      <a:cubicBezTo>
                        <a:pt x="21399" y="13525"/>
                        <a:pt x="5207" y="8191"/>
                        <a:pt x="1524" y="17208"/>
                      </a:cubicBezTo>
                      <a:cubicBezTo>
                        <a:pt x="1080" y="18351"/>
                        <a:pt x="571" y="19558"/>
                        <a:pt x="0" y="20701"/>
                      </a:cubicBezTo>
                      <a:cubicBezTo>
                        <a:pt x="4699" y="30416"/>
                        <a:pt x="13335" y="37909"/>
                        <a:pt x="15811" y="48831"/>
                      </a:cubicBezTo>
                      <a:cubicBezTo>
                        <a:pt x="18732" y="54673"/>
                        <a:pt x="22479" y="59436"/>
                        <a:pt x="29401" y="60515"/>
                      </a:cubicBezTo>
                      <a:cubicBezTo>
                        <a:pt x="44323" y="57086"/>
                        <a:pt x="50991" y="46418"/>
                        <a:pt x="53975" y="32639"/>
                      </a:cubicBezTo>
                      <a:cubicBezTo>
                        <a:pt x="56769" y="30607"/>
                        <a:pt x="60198" y="30670"/>
                        <a:pt x="63436" y="29972"/>
                      </a:cubicBezTo>
                      <a:cubicBezTo>
                        <a:pt x="66040" y="29146"/>
                        <a:pt x="68072" y="27686"/>
                        <a:pt x="69215" y="25146"/>
                      </a:cubicBezTo>
                      <a:close/>
                    </a:path>
                  </a:pathLst>
                </a:custGeom>
                <a:solidFill>
                  <a:srgbClr val="53D6D3"/>
                </a:solidFill>
                <a:ln w="6350"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xmlns="" id="{B606C13E-0B9D-7D02-6711-E4581D9CC274}"/>
                    </a:ext>
                  </a:extLst>
                </p:cNvPr>
                <p:cNvSpPr/>
                <p:nvPr/>
              </p:nvSpPr>
              <p:spPr>
                <a:xfrm>
                  <a:off x="6856031" y="6231356"/>
                  <a:ext cx="17018" cy="12249"/>
                </a:xfrm>
                <a:custGeom>
                  <a:avLst/>
                  <a:gdLst>
                    <a:gd name="connsiteX0" fmla="*/ 17018 w 17018"/>
                    <a:gd name="connsiteY0" fmla="*/ 12129 h 12249"/>
                    <a:gd name="connsiteX1" fmla="*/ 0 w 17018"/>
                    <a:gd name="connsiteY1" fmla="*/ 0 h 12249"/>
                    <a:gd name="connsiteX2" fmla="*/ 17018 w 17018"/>
                    <a:gd name="connsiteY2" fmla="*/ 12129 h 12249"/>
                  </a:gdLst>
                  <a:ahLst/>
                  <a:cxnLst>
                    <a:cxn ang="0">
                      <a:pos x="connsiteX0" y="connsiteY0"/>
                    </a:cxn>
                    <a:cxn ang="0">
                      <a:pos x="connsiteX1" y="connsiteY1"/>
                    </a:cxn>
                    <a:cxn ang="0">
                      <a:pos x="connsiteX2" y="connsiteY2"/>
                    </a:cxn>
                  </a:cxnLst>
                  <a:rect l="l" t="t" r="r" b="b"/>
                  <a:pathLst>
                    <a:path w="17018" h="12249">
                      <a:moveTo>
                        <a:pt x="17018" y="12129"/>
                      </a:moveTo>
                      <a:cubicBezTo>
                        <a:pt x="12192" y="3975"/>
                        <a:pt x="7620" y="584"/>
                        <a:pt x="0" y="0"/>
                      </a:cubicBezTo>
                      <a:cubicBezTo>
                        <a:pt x="3112" y="7588"/>
                        <a:pt x="6477" y="13151"/>
                        <a:pt x="17018" y="12129"/>
                      </a:cubicBezTo>
                      <a:close/>
                    </a:path>
                  </a:pathLst>
                </a:custGeom>
                <a:solidFill>
                  <a:srgbClr val="F8E8D3"/>
                </a:solidFill>
                <a:ln w="6350"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xmlns="" id="{B5A7D250-7842-A293-C816-BE3A22197C6F}"/>
                    </a:ext>
                  </a:extLst>
                </p:cNvPr>
                <p:cNvSpPr/>
                <p:nvPr/>
              </p:nvSpPr>
              <p:spPr>
                <a:xfrm>
                  <a:off x="6910496" y="6426517"/>
                  <a:ext cx="443741" cy="882650"/>
                </a:xfrm>
                <a:custGeom>
                  <a:avLst/>
                  <a:gdLst>
                    <a:gd name="connsiteX0" fmla="*/ 40975 w 443741"/>
                    <a:gd name="connsiteY0" fmla="*/ 39116 h 882650"/>
                    <a:gd name="connsiteX1" fmla="*/ 31514 w 443741"/>
                    <a:gd name="connsiteY1" fmla="*/ 25464 h 882650"/>
                    <a:gd name="connsiteX2" fmla="*/ 8590 w 443741"/>
                    <a:gd name="connsiteY2" fmla="*/ 0 h 882650"/>
                    <a:gd name="connsiteX3" fmla="*/ 2367 w 443741"/>
                    <a:gd name="connsiteY3" fmla="*/ 21590 h 882650"/>
                    <a:gd name="connsiteX4" fmla="*/ 23196 w 443741"/>
                    <a:gd name="connsiteY4" fmla="*/ 65468 h 882650"/>
                    <a:gd name="connsiteX5" fmla="*/ 40086 w 443741"/>
                    <a:gd name="connsiteY5" fmla="*/ 105982 h 882650"/>
                    <a:gd name="connsiteX6" fmla="*/ 59708 w 443741"/>
                    <a:gd name="connsiteY6" fmla="*/ 144907 h 882650"/>
                    <a:gd name="connsiteX7" fmla="*/ 71583 w 443741"/>
                    <a:gd name="connsiteY7" fmla="*/ 168085 h 882650"/>
                    <a:gd name="connsiteX8" fmla="*/ 80790 w 443741"/>
                    <a:gd name="connsiteY8" fmla="*/ 186563 h 882650"/>
                    <a:gd name="connsiteX9" fmla="*/ 105682 w 443741"/>
                    <a:gd name="connsiteY9" fmla="*/ 236157 h 882650"/>
                    <a:gd name="connsiteX10" fmla="*/ 126827 w 443741"/>
                    <a:gd name="connsiteY10" fmla="*/ 280289 h 882650"/>
                    <a:gd name="connsiteX11" fmla="*/ 136416 w 443741"/>
                    <a:gd name="connsiteY11" fmla="*/ 298069 h 882650"/>
                    <a:gd name="connsiteX12" fmla="*/ 142766 w 443741"/>
                    <a:gd name="connsiteY12" fmla="*/ 311023 h 882650"/>
                    <a:gd name="connsiteX13" fmla="*/ 167213 w 443741"/>
                    <a:gd name="connsiteY13" fmla="*/ 364935 h 882650"/>
                    <a:gd name="connsiteX14" fmla="*/ 198011 w 443741"/>
                    <a:gd name="connsiteY14" fmla="*/ 426784 h 882650"/>
                    <a:gd name="connsiteX15" fmla="*/ 236174 w 443741"/>
                    <a:gd name="connsiteY15" fmla="*/ 506921 h 882650"/>
                    <a:gd name="connsiteX16" fmla="*/ 239413 w 443741"/>
                    <a:gd name="connsiteY16" fmla="*/ 511937 h 882650"/>
                    <a:gd name="connsiteX17" fmla="*/ 247732 w 443741"/>
                    <a:gd name="connsiteY17" fmla="*/ 530733 h 882650"/>
                    <a:gd name="connsiteX18" fmla="*/ 250779 w 443741"/>
                    <a:gd name="connsiteY18" fmla="*/ 539242 h 882650"/>
                    <a:gd name="connsiteX19" fmla="*/ 283926 w 443741"/>
                    <a:gd name="connsiteY19" fmla="*/ 604838 h 882650"/>
                    <a:gd name="connsiteX20" fmla="*/ 309072 w 443741"/>
                    <a:gd name="connsiteY20" fmla="*/ 658559 h 882650"/>
                    <a:gd name="connsiteX21" fmla="*/ 315549 w 443741"/>
                    <a:gd name="connsiteY21" fmla="*/ 671639 h 882650"/>
                    <a:gd name="connsiteX22" fmla="*/ 331297 w 443741"/>
                    <a:gd name="connsiteY22" fmla="*/ 709549 h 882650"/>
                    <a:gd name="connsiteX23" fmla="*/ 349522 w 443741"/>
                    <a:gd name="connsiteY23" fmla="*/ 744347 h 882650"/>
                    <a:gd name="connsiteX24" fmla="*/ 351554 w 443741"/>
                    <a:gd name="connsiteY24" fmla="*/ 749872 h 882650"/>
                    <a:gd name="connsiteX25" fmla="*/ 361270 w 443741"/>
                    <a:gd name="connsiteY25" fmla="*/ 773621 h 882650"/>
                    <a:gd name="connsiteX26" fmla="*/ 367111 w 443741"/>
                    <a:gd name="connsiteY26" fmla="*/ 786892 h 882650"/>
                    <a:gd name="connsiteX27" fmla="*/ 373779 w 443741"/>
                    <a:gd name="connsiteY27" fmla="*/ 800481 h 882650"/>
                    <a:gd name="connsiteX28" fmla="*/ 389146 w 443741"/>
                    <a:gd name="connsiteY28" fmla="*/ 834453 h 882650"/>
                    <a:gd name="connsiteX29" fmla="*/ 429786 w 443741"/>
                    <a:gd name="connsiteY29" fmla="*/ 882650 h 882650"/>
                    <a:gd name="connsiteX30" fmla="*/ 434866 w 443741"/>
                    <a:gd name="connsiteY30" fmla="*/ 858139 h 882650"/>
                    <a:gd name="connsiteX31" fmla="*/ 416260 w 443741"/>
                    <a:gd name="connsiteY31" fmla="*/ 826961 h 882650"/>
                    <a:gd name="connsiteX32" fmla="*/ 389273 w 443741"/>
                    <a:gd name="connsiteY32" fmla="*/ 768096 h 882650"/>
                    <a:gd name="connsiteX33" fmla="*/ 377589 w 443741"/>
                    <a:gd name="connsiteY33" fmla="*/ 731711 h 882650"/>
                    <a:gd name="connsiteX34" fmla="*/ 352125 w 443741"/>
                    <a:gd name="connsiteY34" fmla="*/ 677418 h 882650"/>
                    <a:gd name="connsiteX35" fmla="*/ 310597 w 443741"/>
                    <a:gd name="connsiteY35" fmla="*/ 589915 h 882650"/>
                    <a:gd name="connsiteX36" fmla="*/ 291800 w 443741"/>
                    <a:gd name="connsiteY36" fmla="*/ 552958 h 882650"/>
                    <a:gd name="connsiteX37" fmla="*/ 288879 w 443741"/>
                    <a:gd name="connsiteY37" fmla="*/ 547941 h 882650"/>
                    <a:gd name="connsiteX38" fmla="*/ 281958 w 443741"/>
                    <a:gd name="connsiteY38" fmla="*/ 535559 h 882650"/>
                    <a:gd name="connsiteX39" fmla="*/ 232301 w 443741"/>
                    <a:gd name="connsiteY39" fmla="*/ 434594 h 882650"/>
                    <a:gd name="connsiteX40" fmla="*/ 186136 w 443741"/>
                    <a:gd name="connsiteY40" fmla="*/ 339662 h 882650"/>
                    <a:gd name="connsiteX41" fmla="*/ 160228 w 443741"/>
                    <a:gd name="connsiteY41" fmla="*/ 278892 h 882650"/>
                    <a:gd name="connsiteX42" fmla="*/ 157435 w 443741"/>
                    <a:gd name="connsiteY42" fmla="*/ 264414 h 882650"/>
                    <a:gd name="connsiteX43" fmla="*/ 109301 w 443741"/>
                    <a:gd name="connsiteY43" fmla="*/ 170815 h 882650"/>
                    <a:gd name="connsiteX44" fmla="*/ 74885 w 443741"/>
                    <a:gd name="connsiteY44" fmla="*/ 105854 h 882650"/>
                    <a:gd name="connsiteX45" fmla="*/ 48532 w 443741"/>
                    <a:gd name="connsiteY45" fmla="*/ 44196 h 882650"/>
                    <a:gd name="connsiteX46" fmla="*/ 40975 w 443741"/>
                    <a:gd name="connsiteY46" fmla="*/ 39116 h 88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3741" h="882650">
                      <a:moveTo>
                        <a:pt x="40975" y="39116"/>
                      </a:moveTo>
                      <a:cubicBezTo>
                        <a:pt x="37800" y="34544"/>
                        <a:pt x="34625" y="30036"/>
                        <a:pt x="31514" y="25464"/>
                      </a:cubicBezTo>
                      <a:cubicBezTo>
                        <a:pt x="24910" y="16066"/>
                        <a:pt x="17353" y="7493"/>
                        <a:pt x="8590" y="0"/>
                      </a:cubicBezTo>
                      <a:cubicBezTo>
                        <a:pt x="-3919" y="4254"/>
                        <a:pt x="335" y="12827"/>
                        <a:pt x="2367" y="21590"/>
                      </a:cubicBezTo>
                      <a:cubicBezTo>
                        <a:pt x="6114" y="37846"/>
                        <a:pt x="20592" y="48832"/>
                        <a:pt x="23196" y="65468"/>
                      </a:cubicBezTo>
                      <a:cubicBezTo>
                        <a:pt x="17988" y="83502"/>
                        <a:pt x="36658" y="91567"/>
                        <a:pt x="40086" y="105982"/>
                      </a:cubicBezTo>
                      <a:cubicBezTo>
                        <a:pt x="50183" y="117158"/>
                        <a:pt x="52977" y="132080"/>
                        <a:pt x="59708" y="144907"/>
                      </a:cubicBezTo>
                      <a:cubicBezTo>
                        <a:pt x="63835" y="152590"/>
                        <a:pt x="67772" y="160274"/>
                        <a:pt x="71583" y="168085"/>
                      </a:cubicBezTo>
                      <a:cubicBezTo>
                        <a:pt x="74821" y="174180"/>
                        <a:pt x="77869" y="180340"/>
                        <a:pt x="80790" y="186563"/>
                      </a:cubicBezTo>
                      <a:cubicBezTo>
                        <a:pt x="89172" y="203073"/>
                        <a:pt x="97554" y="219520"/>
                        <a:pt x="105682" y="236157"/>
                      </a:cubicBezTo>
                      <a:cubicBezTo>
                        <a:pt x="113429" y="250571"/>
                        <a:pt x="120604" y="265176"/>
                        <a:pt x="126827" y="280289"/>
                      </a:cubicBezTo>
                      <a:cubicBezTo>
                        <a:pt x="129812" y="286322"/>
                        <a:pt x="133050" y="292227"/>
                        <a:pt x="136416" y="298069"/>
                      </a:cubicBezTo>
                      <a:cubicBezTo>
                        <a:pt x="138511" y="302387"/>
                        <a:pt x="140162" y="306896"/>
                        <a:pt x="142766" y="311023"/>
                      </a:cubicBezTo>
                      <a:cubicBezTo>
                        <a:pt x="154450" y="327342"/>
                        <a:pt x="157181" y="347789"/>
                        <a:pt x="167213" y="364935"/>
                      </a:cubicBezTo>
                      <a:cubicBezTo>
                        <a:pt x="180739" y="383921"/>
                        <a:pt x="185438" y="407352"/>
                        <a:pt x="198011" y="426784"/>
                      </a:cubicBezTo>
                      <a:cubicBezTo>
                        <a:pt x="211663" y="453073"/>
                        <a:pt x="222522" y="480632"/>
                        <a:pt x="236174" y="506921"/>
                      </a:cubicBezTo>
                      <a:cubicBezTo>
                        <a:pt x="237190" y="508635"/>
                        <a:pt x="238334" y="510286"/>
                        <a:pt x="239413" y="511937"/>
                      </a:cubicBezTo>
                      <a:cubicBezTo>
                        <a:pt x="243286" y="517715"/>
                        <a:pt x="245064" y="524447"/>
                        <a:pt x="247732" y="530733"/>
                      </a:cubicBezTo>
                      <a:cubicBezTo>
                        <a:pt x="248684" y="533590"/>
                        <a:pt x="249700" y="536448"/>
                        <a:pt x="250779" y="539242"/>
                      </a:cubicBezTo>
                      <a:cubicBezTo>
                        <a:pt x="259860" y="562102"/>
                        <a:pt x="269893" y="584454"/>
                        <a:pt x="283926" y="604838"/>
                      </a:cubicBezTo>
                      <a:cubicBezTo>
                        <a:pt x="290848" y="623443"/>
                        <a:pt x="300056" y="640969"/>
                        <a:pt x="309072" y="658559"/>
                      </a:cubicBezTo>
                      <a:cubicBezTo>
                        <a:pt x="311295" y="662876"/>
                        <a:pt x="313581" y="667195"/>
                        <a:pt x="315549" y="671639"/>
                      </a:cubicBezTo>
                      <a:cubicBezTo>
                        <a:pt x="320375" y="684466"/>
                        <a:pt x="324503" y="697548"/>
                        <a:pt x="331297" y="709549"/>
                      </a:cubicBezTo>
                      <a:cubicBezTo>
                        <a:pt x="337711" y="720979"/>
                        <a:pt x="346919" y="730885"/>
                        <a:pt x="349522" y="744347"/>
                      </a:cubicBezTo>
                      <a:cubicBezTo>
                        <a:pt x="350030" y="746189"/>
                        <a:pt x="350792" y="748030"/>
                        <a:pt x="351554" y="749872"/>
                      </a:cubicBezTo>
                      <a:cubicBezTo>
                        <a:pt x="354793" y="757746"/>
                        <a:pt x="358285" y="765620"/>
                        <a:pt x="361270" y="773621"/>
                      </a:cubicBezTo>
                      <a:cubicBezTo>
                        <a:pt x="362984" y="778192"/>
                        <a:pt x="365016" y="782574"/>
                        <a:pt x="367111" y="786892"/>
                      </a:cubicBezTo>
                      <a:cubicBezTo>
                        <a:pt x="369334" y="791464"/>
                        <a:pt x="371493" y="795973"/>
                        <a:pt x="373779" y="800481"/>
                      </a:cubicBezTo>
                      <a:cubicBezTo>
                        <a:pt x="380637" y="811086"/>
                        <a:pt x="385082" y="822452"/>
                        <a:pt x="389146" y="834453"/>
                      </a:cubicBezTo>
                      <a:cubicBezTo>
                        <a:pt x="396195" y="855472"/>
                        <a:pt x="405211" y="875919"/>
                        <a:pt x="429786" y="882650"/>
                      </a:cubicBezTo>
                      <a:cubicBezTo>
                        <a:pt x="447058" y="874204"/>
                        <a:pt x="447757" y="870839"/>
                        <a:pt x="434866" y="858139"/>
                      </a:cubicBezTo>
                      <a:cubicBezTo>
                        <a:pt x="425532" y="849630"/>
                        <a:pt x="418800" y="839788"/>
                        <a:pt x="416260" y="826961"/>
                      </a:cubicBezTo>
                      <a:cubicBezTo>
                        <a:pt x="412006" y="805244"/>
                        <a:pt x="399052" y="787337"/>
                        <a:pt x="389273" y="768096"/>
                      </a:cubicBezTo>
                      <a:cubicBezTo>
                        <a:pt x="390987" y="754126"/>
                        <a:pt x="383622" y="743140"/>
                        <a:pt x="377589" y="731711"/>
                      </a:cubicBezTo>
                      <a:cubicBezTo>
                        <a:pt x="370413" y="712978"/>
                        <a:pt x="359555" y="696024"/>
                        <a:pt x="352125" y="677418"/>
                      </a:cubicBezTo>
                      <a:cubicBezTo>
                        <a:pt x="344061" y="645477"/>
                        <a:pt x="319360" y="621475"/>
                        <a:pt x="310597" y="589915"/>
                      </a:cubicBezTo>
                      <a:cubicBezTo>
                        <a:pt x="304183" y="577660"/>
                        <a:pt x="297897" y="565340"/>
                        <a:pt x="291800" y="552958"/>
                      </a:cubicBezTo>
                      <a:cubicBezTo>
                        <a:pt x="291038" y="551180"/>
                        <a:pt x="290022" y="549529"/>
                        <a:pt x="288879" y="547941"/>
                      </a:cubicBezTo>
                      <a:cubicBezTo>
                        <a:pt x="285006" y="544703"/>
                        <a:pt x="284117" y="539814"/>
                        <a:pt x="281958" y="535559"/>
                      </a:cubicBezTo>
                      <a:cubicBezTo>
                        <a:pt x="262463" y="503364"/>
                        <a:pt x="250779" y="467170"/>
                        <a:pt x="232301" y="434594"/>
                      </a:cubicBezTo>
                      <a:cubicBezTo>
                        <a:pt x="214902" y="403860"/>
                        <a:pt x="204678" y="369951"/>
                        <a:pt x="186136" y="339662"/>
                      </a:cubicBezTo>
                      <a:cubicBezTo>
                        <a:pt x="174707" y="321056"/>
                        <a:pt x="168674" y="299276"/>
                        <a:pt x="160228" y="278892"/>
                      </a:cubicBezTo>
                      <a:cubicBezTo>
                        <a:pt x="157435" y="274447"/>
                        <a:pt x="159466" y="269050"/>
                        <a:pt x="157435" y="264414"/>
                      </a:cubicBezTo>
                      <a:cubicBezTo>
                        <a:pt x="140226" y="233743"/>
                        <a:pt x="125113" y="202121"/>
                        <a:pt x="109301" y="170815"/>
                      </a:cubicBezTo>
                      <a:cubicBezTo>
                        <a:pt x="97363" y="149352"/>
                        <a:pt x="88093" y="126555"/>
                        <a:pt x="74885" y="105854"/>
                      </a:cubicBezTo>
                      <a:cubicBezTo>
                        <a:pt x="66566" y="85090"/>
                        <a:pt x="50500" y="67691"/>
                        <a:pt x="48532" y="44196"/>
                      </a:cubicBezTo>
                      <a:cubicBezTo>
                        <a:pt x="46754" y="41466"/>
                        <a:pt x="44341" y="39561"/>
                        <a:pt x="40975" y="39116"/>
                      </a:cubicBezTo>
                      <a:close/>
                    </a:path>
                  </a:pathLst>
                </a:custGeom>
                <a:solidFill>
                  <a:srgbClr val="03B7B5"/>
                </a:solidFill>
                <a:ln w="6350"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xmlns="" id="{F2AE95B2-CDCD-98B6-8DAE-2450A8D0E899}"/>
                    </a:ext>
                  </a:extLst>
                </p:cNvPr>
                <p:cNvSpPr/>
                <p:nvPr/>
              </p:nvSpPr>
              <p:spPr>
                <a:xfrm>
                  <a:off x="7174039" y="6829349"/>
                  <a:ext cx="133383" cy="298169"/>
                </a:xfrm>
                <a:custGeom>
                  <a:avLst/>
                  <a:gdLst>
                    <a:gd name="connsiteX0" fmla="*/ 42990 w 133383"/>
                    <a:gd name="connsiteY0" fmla="*/ 187844 h 298169"/>
                    <a:gd name="connsiteX1" fmla="*/ 84328 w 133383"/>
                    <a:gd name="connsiteY1" fmla="*/ 276364 h 298169"/>
                    <a:gd name="connsiteX2" fmla="*/ 113602 w 133383"/>
                    <a:gd name="connsiteY2" fmla="*/ 294906 h 298169"/>
                    <a:gd name="connsiteX3" fmla="*/ 131508 w 133383"/>
                    <a:gd name="connsiteY3" fmla="*/ 294080 h 298169"/>
                    <a:gd name="connsiteX4" fmla="*/ 127127 w 133383"/>
                    <a:gd name="connsiteY4" fmla="*/ 279031 h 298169"/>
                    <a:gd name="connsiteX5" fmla="*/ 118046 w 133383"/>
                    <a:gd name="connsiteY5" fmla="*/ 262457 h 298169"/>
                    <a:gd name="connsiteX6" fmla="*/ 113792 w 133383"/>
                    <a:gd name="connsiteY6" fmla="*/ 206831 h 298169"/>
                    <a:gd name="connsiteX7" fmla="*/ 114998 w 133383"/>
                    <a:gd name="connsiteY7" fmla="*/ 197116 h 298169"/>
                    <a:gd name="connsiteX8" fmla="*/ 96012 w 133383"/>
                    <a:gd name="connsiteY8" fmla="*/ 163080 h 298169"/>
                    <a:gd name="connsiteX9" fmla="*/ 81217 w 133383"/>
                    <a:gd name="connsiteY9" fmla="*/ 139457 h 298169"/>
                    <a:gd name="connsiteX10" fmla="*/ 78422 w 133383"/>
                    <a:gd name="connsiteY10" fmla="*/ 137997 h 298169"/>
                    <a:gd name="connsiteX11" fmla="*/ 41275 w 133383"/>
                    <a:gd name="connsiteY11" fmla="*/ 50684 h 298169"/>
                    <a:gd name="connsiteX12" fmla="*/ 15684 w 133383"/>
                    <a:gd name="connsiteY12" fmla="*/ 6869 h 298169"/>
                    <a:gd name="connsiteX13" fmla="*/ 0 w 133383"/>
                    <a:gd name="connsiteY13" fmla="*/ 4330 h 298169"/>
                    <a:gd name="connsiteX14" fmla="*/ 30353 w 133383"/>
                    <a:gd name="connsiteY14" fmla="*/ 141108 h 298169"/>
                    <a:gd name="connsiteX15" fmla="*/ 23241 w 133383"/>
                    <a:gd name="connsiteY15" fmla="*/ 148220 h 298169"/>
                    <a:gd name="connsiteX16" fmla="*/ 23241 w 133383"/>
                    <a:gd name="connsiteY16" fmla="*/ 148220 h 298169"/>
                    <a:gd name="connsiteX17" fmla="*/ 47371 w 133383"/>
                    <a:gd name="connsiteY17" fmla="*/ 158254 h 298169"/>
                    <a:gd name="connsiteX18" fmla="*/ 42990 w 133383"/>
                    <a:gd name="connsiteY18" fmla="*/ 187844 h 29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83" h="298169">
                      <a:moveTo>
                        <a:pt x="42990" y="187844"/>
                      </a:moveTo>
                      <a:cubicBezTo>
                        <a:pt x="49085" y="220928"/>
                        <a:pt x="76327" y="244169"/>
                        <a:pt x="84328" y="276364"/>
                      </a:cubicBezTo>
                      <a:cubicBezTo>
                        <a:pt x="92901" y="284428"/>
                        <a:pt x="104013" y="288492"/>
                        <a:pt x="113602" y="294906"/>
                      </a:cubicBezTo>
                      <a:cubicBezTo>
                        <a:pt x="118935" y="298461"/>
                        <a:pt x="126555" y="300303"/>
                        <a:pt x="131508" y="294080"/>
                      </a:cubicBezTo>
                      <a:cubicBezTo>
                        <a:pt x="136207" y="288175"/>
                        <a:pt x="131064" y="283221"/>
                        <a:pt x="127127" y="279031"/>
                      </a:cubicBezTo>
                      <a:cubicBezTo>
                        <a:pt x="122682" y="274205"/>
                        <a:pt x="117539" y="269886"/>
                        <a:pt x="118046" y="262457"/>
                      </a:cubicBezTo>
                      <a:cubicBezTo>
                        <a:pt x="116205" y="243915"/>
                        <a:pt x="112204" y="225564"/>
                        <a:pt x="113792" y="206831"/>
                      </a:cubicBezTo>
                      <a:cubicBezTo>
                        <a:pt x="115824" y="203656"/>
                        <a:pt x="117856" y="197878"/>
                        <a:pt x="114998" y="197116"/>
                      </a:cubicBezTo>
                      <a:cubicBezTo>
                        <a:pt x="96266" y="192226"/>
                        <a:pt x="98552" y="176669"/>
                        <a:pt x="96012" y="163080"/>
                      </a:cubicBezTo>
                      <a:cubicBezTo>
                        <a:pt x="94234" y="153618"/>
                        <a:pt x="87693" y="146379"/>
                        <a:pt x="81217" y="139457"/>
                      </a:cubicBezTo>
                      <a:cubicBezTo>
                        <a:pt x="80328" y="138949"/>
                        <a:pt x="79375" y="138505"/>
                        <a:pt x="78422" y="137997"/>
                      </a:cubicBezTo>
                      <a:cubicBezTo>
                        <a:pt x="67818" y="108152"/>
                        <a:pt x="65215" y="74878"/>
                        <a:pt x="41275" y="50684"/>
                      </a:cubicBezTo>
                      <a:cubicBezTo>
                        <a:pt x="27813" y="39001"/>
                        <a:pt x="19114" y="25411"/>
                        <a:pt x="15684" y="6869"/>
                      </a:cubicBezTo>
                      <a:cubicBezTo>
                        <a:pt x="12002" y="-12879"/>
                        <a:pt x="1270" y="17601"/>
                        <a:pt x="0" y="4330"/>
                      </a:cubicBezTo>
                      <a:cubicBezTo>
                        <a:pt x="10160" y="49922"/>
                        <a:pt x="20256" y="95516"/>
                        <a:pt x="30353" y="141108"/>
                      </a:cubicBezTo>
                      <a:cubicBezTo>
                        <a:pt x="27115" y="142632"/>
                        <a:pt x="22416" y="142696"/>
                        <a:pt x="23241" y="148220"/>
                      </a:cubicBezTo>
                      <a:lnTo>
                        <a:pt x="23241" y="148220"/>
                      </a:lnTo>
                      <a:cubicBezTo>
                        <a:pt x="28067" y="156666"/>
                        <a:pt x="37402" y="154634"/>
                        <a:pt x="47371" y="158254"/>
                      </a:cubicBezTo>
                      <a:cubicBezTo>
                        <a:pt x="28194" y="166763"/>
                        <a:pt x="46545" y="177875"/>
                        <a:pt x="42990" y="187844"/>
                      </a:cubicBezTo>
                      <a:close/>
                    </a:path>
                  </a:pathLst>
                </a:custGeom>
                <a:solidFill>
                  <a:srgbClr val="6DDADA"/>
                </a:solidFill>
                <a:ln w="6350"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xmlns="" id="{6FA195C0-4515-E37B-B170-383499B489BA}"/>
                    </a:ext>
                  </a:extLst>
                </p:cNvPr>
                <p:cNvSpPr/>
                <p:nvPr/>
              </p:nvSpPr>
              <p:spPr>
                <a:xfrm>
                  <a:off x="7076123" y="6534142"/>
                  <a:ext cx="84381" cy="202466"/>
                </a:xfrm>
                <a:custGeom>
                  <a:avLst/>
                  <a:gdLst>
                    <a:gd name="connsiteX0" fmla="*/ 44513 w 84381"/>
                    <a:gd name="connsiteY0" fmla="*/ 33027 h 202466"/>
                    <a:gd name="connsiteX1" fmla="*/ 17525 w 84381"/>
                    <a:gd name="connsiteY1" fmla="*/ 706 h 202466"/>
                    <a:gd name="connsiteX2" fmla="*/ 17398 w 84381"/>
                    <a:gd name="connsiteY2" fmla="*/ 706 h 202466"/>
                    <a:gd name="connsiteX3" fmla="*/ 190 w 84381"/>
                    <a:gd name="connsiteY3" fmla="*/ 12835 h 202466"/>
                    <a:gd name="connsiteX4" fmla="*/ 1270 w 84381"/>
                    <a:gd name="connsiteY4" fmla="*/ 18931 h 202466"/>
                    <a:gd name="connsiteX5" fmla="*/ 22034 w 84381"/>
                    <a:gd name="connsiteY5" fmla="*/ 44140 h 202466"/>
                    <a:gd name="connsiteX6" fmla="*/ 29400 w 84381"/>
                    <a:gd name="connsiteY6" fmla="*/ 104401 h 202466"/>
                    <a:gd name="connsiteX7" fmla="*/ 37401 w 84381"/>
                    <a:gd name="connsiteY7" fmla="*/ 119388 h 202466"/>
                    <a:gd name="connsiteX8" fmla="*/ 31940 w 84381"/>
                    <a:gd name="connsiteY8" fmla="*/ 147327 h 202466"/>
                    <a:gd name="connsiteX9" fmla="*/ 27114 w 84381"/>
                    <a:gd name="connsiteY9" fmla="*/ 151011 h 202466"/>
                    <a:gd name="connsiteX10" fmla="*/ 38734 w 84381"/>
                    <a:gd name="connsiteY10" fmla="*/ 169045 h 202466"/>
                    <a:gd name="connsiteX11" fmla="*/ 55118 w 84381"/>
                    <a:gd name="connsiteY11" fmla="*/ 186888 h 202466"/>
                    <a:gd name="connsiteX12" fmla="*/ 59562 w 84381"/>
                    <a:gd name="connsiteY12" fmla="*/ 191651 h 202466"/>
                    <a:gd name="connsiteX13" fmla="*/ 77025 w 84381"/>
                    <a:gd name="connsiteY13" fmla="*/ 201049 h 202466"/>
                    <a:gd name="connsiteX14" fmla="*/ 80454 w 84381"/>
                    <a:gd name="connsiteY14" fmla="*/ 181110 h 202466"/>
                    <a:gd name="connsiteX15" fmla="*/ 83248 w 84381"/>
                    <a:gd name="connsiteY15" fmla="*/ 172601 h 202466"/>
                    <a:gd name="connsiteX16" fmla="*/ 84200 w 84381"/>
                    <a:gd name="connsiteY16" fmla="*/ 152662 h 202466"/>
                    <a:gd name="connsiteX17" fmla="*/ 76009 w 84381"/>
                    <a:gd name="connsiteY17" fmla="*/ 127325 h 202466"/>
                    <a:gd name="connsiteX18" fmla="*/ 70231 w 84381"/>
                    <a:gd name="connsiteY18" fmla="*/ 97861 h 202466"/>
                    <a:gd name="connsiteX19" fmla="*/ 66294 w 84381"/>
                    <a:gd name="connsiteY19" fmla="*/ 96401 h 202466"/>
                    <a:gd name="connsiteX20" fmla="*/ 51625 w 84381"/>
                    <a:gd name="connsiteY20" fmla="*/ 40013 h 202466"/>
                    <a:gd name="connsiteX21" fmla="*/ 44513 w 84381"/>
                    <a:gd name="connsiteY21" fmla="*/ 33027 h 20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381" h="202466">
                      <a:moveTo>
                        <a:pt x="44513" y="33027"/>
                      </a:moveTo>
                      <a:cubicBezTo>
                        <a:pt x="31369" y="25725"/>
                        <a:pt x="33083" y="6040"/>
                        <a:pt x="17525" y="706"/>
                      </a:cubicBezTo>
                      <a:cubicBezTo>
                        <a:pt x="17525" y="706"/>
                        <a:pt x="17398" y="706"/>
                        <a:pt x="17398" y="706"/>
                      </a:cubicBezTo>
                      <a:cubicBezTo>
                        <a:pt x="7937" y="-564"/>
                        <a:pt x="-1461" y="-1771"/>
                        <a:pt x="190" y="12835"/>
                      </a:cubicBezTo>
                      <a:cubicBezTo>
                        <a:pt x="317" y="14866"/>
                        <a:pt x="698" y="16899"/>
                        <a:pt x="1270" y="18931"/>
                      </a:cubicBezTo>
                      <a:cubicBezTo>
                        <a:pt x="3111" y="31376"/>
                        <a:pt x="26098" y="25471"/>
                        <a:pt x="22034" y="44140"/>
                      </a:cubicBezTo>
                      <a:cubicBezTo>
                        <a:pt x="17525" y="64714"/>
                        <a:pt x="32575" y="83510"/>
                        <a:pt x="29400" y="104401"/>
                      </a:cubicBezTo>
                      <a:cubicBezTo>
                        <a:pt x="28447" y="110815"/>
                        <a:pt x="33210" y="114752"/>
                        <a:pt x="37401" y="119388"/>
                      </a:cubicBezTo>
                      <a:cubicBezTo>
                        <a:pt x="49783" y="132850"/>
                        <a:pt x="48577" y="137295"/>
                        <a:pt x="31940" y="147327"/>
                      </a:cubicBezTo>
                      <a:cubicBezTo>
                        <a:pt x="29971" y="148153"/>
                        <a:pt x="28384" y="149423"/>
                        <a:pt x="27114" y="151011"/>
                      </a:cubicBezTo>
                      <a:cubicBezTo>
                        <a:pt x="22415" y="162504"/>
                        <a:pt x="35115" y="162822"/>
                        <a:pt x="38734" y="169045"/>
                      </a:cubicBezTo>
                      <a:cubicBezTo>
                        <a:pt x="46418" y="172918"/>
                        <a:pt x="63563" y="168156"/>
                        <a:pt x="55118" y="186888"/>
                      </a:cubicBezTo>
                      <a:cubicBezTo>
                        <a:pt x="56324" y="188729"/>
                        <a:pt x="57720" y="190508"/>
                        <a:pt x="59562" y="191651"/>
                      </a:cubicBezTo>
                      <a:cubicBezTo>
                        <a:pt x="65214" y="195207"/>
                        <a:pt x="67754" y="206383"/>
                        <a:pt x="77025" y="201049"/>
                      </a:cubicBezTo>
                      <a:cubicBezTo>
                        <a:pt x="84835" y="196540"/>
                        <a:pt x="82296" y="188285"/>
                        <a:pt x="80454" y="181110"/>
                      </a:cubicBezTo>
                      <a:cubicBezTo>
                        <a:pt x="81407" y="178252"/>
                        <a:pt x="82359" y="175458"/>
                        <a:pt x="83248" y="172601"/>
                      </a:cubicBezTo>
                      <a:cubicBezTo>
                        <a:pt x="78994" y="165742"/>
                        <a:pt x="82169" y="159265"/>
                        <a:pt x="84200" y="152662"/>
                      </a:cubicBezTo>
                      <a:cubicBezTo>
                        <a:pt x="86233" y="142692"/>
                        <a:pt x="70358" y="138502"/>
                        <a:pt x="76009" y="127325"/>
                      </a:cubicBezTo>
                      <a:cubicBezTo>
                        <a:pt x="72707" y="117800"/>
                        <a:pt x="77470" y="106624"/>
                        <a:pt x="70231" y="97861"/>
                      </a:cubicBezTo>
                      <a:cubicBezTo>
                        <a:pt x="68833" y="97353"/>
                        <a:pt x="66294" y="96845"/>
                        <a:pt x="66294" y="96401"/>
                      </a:cubicBezTo>
                      <a:cubicBezTo>
                        <a:pt x="66230" y="76335"/>
                        <a:pt x="49593" y="60587"/>
                        <a:pt x="51625" y="40013"/>
                      </a:cubicBezTo>
                      <a:cubicBezTo>
                        <a:pt x="54292" y="32520"/>
                        <a:pt x="50291" y="31948"/>
                        <a:pt x="44513" y="33027"/>
                      </a:cubicBezTo>
                      <a:close/>
                    </a:path>
                  </a:pathLst>
                </a:custGeom>
                <a:solidFill>
                  <a:srgbClr val="61D8D7"/>
                </a:solidFill>
                <a:ln w="6350"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xmlns="" id="{65B87D7B-A86D-FFFE-64FF-1911CC5E3E05}"/>
                    </a:ext>
                  </a:extLst>
                </p:cNvPr>
                <p:cNvSpPr/>
                <p:nvPr/>
              </p:nvSpPr>
              <p:spPr>
                <a:xfrm>
                  <a:off x="7144746" y="6659975"/>
                  <a:ext cx="96984" cy="165512"/>
                </a:xfrm>
                <a:custGeom>
                  <a:avLst/>
                  <a:gdLst>
                    <a:gd name="connsiteX0" fmla="*/ 5797 w 96984"/>
                    <a:gd name="connsiteY0" fmla="*/ 1746 h 165512"/>
                    <a:gd name="connsiteX1" fmla="*/ 11703 w 96984"/>
                    <a:gd name="connsiteY1" fmla="*/ 27082 h 165512"/>
                    <a:gd name="connsiteX2" fmla="*/ 21419 w 96984"/>
                    <a:gd name="connsiteY2" fmla="*/ 25749 h 165512"/>
                    <a:gd name="connsiteX3" fmla="*/ 30690 w 96984"/>
                    <a:gd name="connsiteY3" fmla="*/ 30893 h 165512"/>
                    <a:gd name="connsiteX4" fmla="*/ 46883 w 96984"/>
                    <a:gd name="connsiteY4" fmla="*/ 54133 h 165512"/>
                    <a:gd name="connsiteX5" fmla="*/ 49803 w 96984"/>
                    <a:gd name="connsiteY5" fmla="*/ 72294 h 165512"/>
                    <a:gd name="connsiteX6" fmla="*/ 57995 w 96984"/>
                    <a:gd name="connsiteY6" fmla="*/ 112807 h 165512"/>
                    <a:gd name="connsiteX7" fmla="*/ 61614 w 96984"/>
                    <a:gd name="connsiteY7" fmla="*/ 114967 h 165512"/>
                    <a:gd name="connsiteX8" fmla="*/ 86634 w 96984"/>
                    <a:gd name="connsiteY8" fmla="*/ 165512 h 165512"/>
                    <a:gd name="connsiteX9" fmla="*/ 96984 w 96984"/>
                    <a:gd name="connsiteY9" fmla="*/ 139477 h 165512"/>
                    <a:gd name="connsiteX10" fmla="*/ 69742 w 96984"/>
                    <a:gd name="connsiteY10" fmla="*/ 64865 h 165512"/>
                    <a:gd name="connsiteX11" fmla="*/ 45359 w 96984"/>
                    <a:gd name="connsiteY11" fmla="*/ 14001 h 165512"/>
                    <a:gd name="connsiteX12" fmla="*/ 34119 w 96984"/>
                    <a:gd name="connsiteY12" fmla="*/ 667 h 165512"/>
                    <a:gd name="connsiteX13" fmla="*/ 8592 w 96984"/>
                    <a:gd name="connsiteY13" fmla="*/ 603 h 165512"/>
                    <a:gd name="connsiteX14" fmla="*/ 5797 w 96984"/>
                    <a:gd name="connsiteY14" fmla="*/ 1746 h 16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984" h="165512">
                      <a:moveTo>
                        <a:pt x="5797" y="1746"/>
                      </a:moveTo>
                      <a:cubicBezTo>
                        <a:pt x="-8172" y="13874"/>
                        <a:pt x="6877" y="19272"/>
                        <a:pt x="11703" y="27082"/>
                      </a:cubicBezTo>
                      <a:cubicBezTo>
                        <a:pt x="15577" y="31146"/>
                        <a:pt x="18371" y="27336"/>
                        <a:pt x="21419" y="25749"/>
                      </a:cubicBezTo>
                      <a:cubicBezTo>
                        <a:pt x="24658" y="27463"/>
                        <a:pt x="29801" y="28416"/>
                        <a:pt x="30690" y="30893"/>
                      </a:cubicBezTo>
                      <a:cubicBezTo>
                        <a:pt x="33738" y="39909"/>
                        <a:pt x="39262" y="49752"/>
                        <a:pt x="46883" y="54133"/>
                      </a:cubicBezTo>
                      <a:cubicBezTo>
                        <a:pt x="55646" y="59150"/>
                        <a:pt x="61424" y="62198"/>
                        <a:pt x="49803" y="72294"/>
                      </a:cubicBezTo>
                      <a:cubicBezTo>
                        <a:pt x="40215" y="80549"/>
                        <a:pt x="46501" y="104743"/>
                        <a:pt x="57995" y="112807"/>
                      </a:cubicBezTo>
                      <a:cubicBezTo>
                        <a:pt x="59201" y="113633"/>
                        <a:pt x="61678" y="114776"/>
                        <a:pt x="61614" y="114967"/>
                      </a:cubicBezTo>
                      <a:cubicBezTo>
                        <a:pt x="49930" y="143351"/>
                        <a:pt x="96857" y="137763"/>
                        <a:pt x="86634" y="165512"/>
                      </a:cubicBezTo>
                      <a:cubicBezTo>
                        <a:pt x="96476" y="156749"/>
                        <a:pt x="94888" y="147542"/>
                        <a:pt x="96984" y="139477"/>
                      </a:cubicBezTo>
                      <a:cubicBezTo>
                        <a:pt x="87903" y="114585"/>
                        <a:pt x="78822" y="89756"/>
                        <a:pt x="69742" y="64865"/>
                      </a:cubicBezTo>
                      <a:cubicBezTo>
                        <a:pt x="58312" y="49498"/>
                        <a:pt x="57804" y="28860"/>
                        <a:pt x="45359" y="14001"/>
                      </a:cubicBezTo>
                      <a:cubicBezTo>
                        <a:pt x="40278" y="10636"/>
                        <a:pt x="42247" y="1429"/>
                        <a:pt x="34119" y="667"/>
                      </a:cubicBezTo>
                      <a:cubicBezTo>
                        <a:pt x="25609" y="18955"/>
                        <a:pt x="17101" y="-3906"/>
                        <a:pt x="8592" y="603"/>
                      </a:cubicBezTo>
                      <a:cubicBezTo>
                        <a:pt x="7639" y="984"/>
                        <a:pt x="6750" y="1365"/>
                        <a:pt x="5797" y="1746"/>
                      </a:cubicBezTo>
                      <a:close/>
                    </a:path>
                  </a:pathLst>
                </a:custGeom>
                <a:solidFill>
                  <a:srgbClr val="4AD3D2"/>
                </a:solidFill>
                <a:ln w="6350"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xmlns="" id="{61148A3C-C9C8-A7E0-7B65-3F802ABEE6DE}"/>
                    </a:ext>
                  </a:extLst>
                </p:cNvPr>
                <p:cNvSpPr/>
                <p:nvPr/>
              </p:nvSpPr>
              <p:spPr>
                <a:xfrm>
                  <a:off x="7131240" y="6713006"/>
                  <a:ext cx="48857" cy="44981"/>
                </a:xfrm>
                <a:custGeom>
                  <a:avLst/>
                  <a:gdLst>
                    <a:gd name="connsiteX0" fmla="*/ 25400 w 48857"/>
                    <a:gd name="connsiteY0" fmla="*/ 2246 h 44981"/>
                    <a:gd name="connsiteX1" fmla="*/ 23813 w 48857"/>
                    <a:gd name="connsiteY1" fmla="*/ 24026 h 44981"/>
                    <a:gd name="connsiteX2" fmla="*/ 0 w 48857"/>
                    <a:gd name="connsiteY2" fmla="*/ 8024 h 44981"/>
                    <a:gd name="connsiteX3" fmla="*/ 6414 w 48857"/>
                    <a:gd name="connsiteY3" fmla="*/ 31011 h 44981"/>
                    <a:gd name="connsiteX4" fmla="*/ 30861 w 48857"/>
                    <a:gd name="connsiteY4" fmla="*/ 44981 h 44981"/>
                    <a:gd name="connsiteX5" fmla="*/ 48387 w 48857"/>
                    <a:gd name="connsiteY5" fmla="*/ 20851 h 44981"/>
                    <a:gd name="connsiteX6" fmla="*/ 25400 w 48857"/>
                    <a:gd name="connsiteY6" fmla="*/ 2246 h 4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7" h="44981">
                      <a:moveTo>
                        <a:pt x="25400" y="2246"/>
                      </a:moveTo>
                      <a:cubicBezTo>
                        <a:pt x="18923" y="6690"/>
                        <a:pt x="21907" y="13549"/>
                        <a:pt x="23813" y="24026"/>
                      </a:cubicBezTo>
                      <a:cubicBezTo>
                        <a:pt x="13843" y="15962"/>
                        <a:pt x="8827" y="8532"/>
                        <a:pt x="0" y="8024"/>
                      </a:cubicBezTo>
                      <a:cubicBezTo>
                        <a:pt x="2222" y="15644"/>
                        <a:pt x="5397" y="23200"/>
                        <a:pt x="6414" y="31011"/>
                      </a:cubicBezTo>
                      <a:cubicBezTo>
                        <a:pt x="8509" y="47140"/>
                        <a:pt x="28384" y="30566"/>
                        <a:pt x="30861" y="44981"/>
                      </a:cubicBezTo>
                      <a:cubicBezTo>
                        <a:pt x="31305" y="33805"/>
                        <a:pt x="46609" y="36536"/>
                        <a:pt x="48387" y="20851"/>
                      </a:cubicBezTo>
                      <a:cubicBezTo>
                        <a:pt x="51308" y="-5184"/>
                        <a:pt x="40259" y="-612"/>
                        <a:pt x="25400" y="2246"/>
                      </a:cubicBezTo>
                      <a:close/>
                    </a:path>
                  </a:pathLst>
                </a:custGeom>
                <a:solidFill>
                  <a:srgbClr val="6FDADA"/>
                </a:solidFill>
                <a:ln w="6350"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xmlns="" id="{B00AC2C3-3728-EB2E-642E-CF13F44F1D47}"/>
                    </a:ext>
                  </a:extLst>
                </p:cNvPr>
                <p:cNvSpPr/>
                <p:nvPr/>
              </p:nvSpPr>
              <p:spPr>
                <a:xfrm>
                  <a:off x="7065124" y="6674952"/>
                  <a:ext cx="49824" cy="53507"/>
                </a:xfrm>
                <a:custGeom>
                  <a:avLst/>
                  <a:gdLst>
                    <a:gd name="connsiteX0" fmla="*/ 49098 w 49824"/>
                    <a:gd name="connsiteY0" fmla="*/ 26392 h 53507"/>
                    <a:gd name="connsiteX1" fmla="*/ 40462 w 49824"/>
                    <a:gd name="connsiteY1" fmla="*/ 9502 h 53507"/>
                    <a:gd name="connsiteX2" fmla="*/ 10363 w 49824"/>
                    <a:gd name="connsiteY2" fmla="*/ 1247 h 53507"/>
                    <a:gd name="connsiteX3" fmla="*/ 13 w 49824"/>
                    <a:gd name="connsiteY3" fmla="*/ 19471 h 53507"/>
                    <a:gd name="connsiteX4" fmla="*/ 5601 w 49824"/>
                    <a:gd name="connsiteY4" fmla="*/ 30456 h 53507"/>
                    <a:gd name="connsiteX5" fmla="*/ 14300 w 49824"/>
                    <a:gd name="connsiteY5" fmla="*/ 30711 h 53507"/>
                    <a:gd name="connsiteX6" fmla="*/ 35319 w 49824"/>
                    <a:gd name="connsiteY6" fmla="*/ 53507 h 53507"/>
                    <a:gd name="connsiteX7" fmla="*/ 47638 w 49824"/>
                    <a:gd name="connsiteY7" fmla="*/ 30520 h 53507"/>
                    <a:gd name="connsiteX8" fmla="*/ 49543 w 49824"/>
                    <a:gd name="connsiteY8" fmla="*/ 28107 h 53507"/>
                    <a:gd name="connsiteX9" fmla="*/ 49098 w 49824"/>
                    <a:gd name="connsiteY9" fmla="*/ 26392 h 5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24" h="53507">
                      <a:moveTo>
                        <a:pt x="49098" y="26392"/>
                      </a:moveTo>
                      <a:cubicBezTo>
                        <a:pt x="53733" y="16931"/>
                        <a:pt x="34430" y="19662"/>
                        <a:pt x="40462" y="9502"/>
                      </a:cubicBezTo>
                      <a:cubicBezTo>
                        <a:pt x="36462" y="-11390"/>
                        <a:pt x="20142" y="10010"/>
                        <a:pt x="10363" y="1247"/>
                      </a:cubicBezTo>
                      <a:cubicBezTo>
                        <a:pt x="6299" y="-2373"/>
                        <a:pt x="4077" y="13185"/>
                        <a:pt x="13" y="19471"/>
                      </a:cubicBezTo>
                      <a:cubicBezTo>
                        <a:pt x="-178" y="24170"/>
                        <a:pt x="1791" y="27790"/>
                        <a:pt x="5601" y="30456"/>
                      </a:cubicBezTo>
                      <a:cubicBezTo>
                        <a:pt x="8776" y="23281"/>
                        <a:pt x="10871" y="26583"/>
                        <a:pt x="14300" y="30711"/>
                      </a:cubicBezTo>
                      <a:cubicBezTo>
                        <a:pt x="21094" y="38839"/>
                        <a:pt x="28651" y="46395"/>
                        <a:pt x="35319" y="53507"/>
                      </a:cubicBezTo>
                      <a:cubicBezTo>
                        <a:pt x="48019" y="48681"/>
                        <a:pt x="7759" y="20931"/>
                        <a:pt x="47638" y="30520"/>
                      </a:cubicBezTo>
                      <a:cubicBezTo>
                        <a:pt x="48907" y="29949"/>
                        <a:pt x="49543" y="29123"/>
                        <a:pt x="49543" y="28107"/>
                      </a:cubicBezTo>
                      <a:cubicBezTo>
                        <a:pt x="49543" y="27091"/>
                        <a:pt x="49416" y="26456"/>
                        <a:pt x="49098" y="26392"/>
                      </a:cubicBezTo>
                      <a:close/>
                    </a:path>
                  </a:pathLst>
                </a:custGeom>
                <a:solidFill>
                  <a:srgbClr val="50D3D1"/>
                </a:solidFill>
                <a:ln w="6350"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xmlns="" id="{87CB6577-0E39-4469-94A9-0528FABBB142}"/>
                    </a:ext>
                  </a:extLst>
                </p:cNvPr>
                <p:cNvSpPr/>
                <p:nvPr/>
              </p:nvSpPr>
              <p:spPr>
                <a:xfrm>
                  <a:off x="7146243" y="6772656"/>
                  <a:ext cx="31613" cy="41426"/>
                </a:xfrm>
                <a:custGeom>
                  <a:avLst/>
                  <a:gdLst>
                    <a:gd name="connsiteX0" fmla="*/ 17572 w 31613"/>
                    <a:gd name="connsiteY0" fmla="*/ 0 h 41426"/>
                    <a:gd name="connsiteX1" fmla="*/ 1316 w 31613"/>
                    <a:gd name="connsiteY1" fmla="*/ 25082 h 41426"/>
                    <a:gd name="connsiteX2" fmla="*/ 12238 w 31613"/>
                    <a:gd name="connsiteY2" fmla="*/ 30352 h 41426"/>
                    <a:gd name="connsiteX3" fmla="*/ 14334 w 31613"/>
                    <a:gd name="connsiteY3" fmla="*/ 30163 h 41426"/>
                    <a:gd name="connsiteX4" fmla="*/ 30145 w 31613"/>
                    <a:gd name="connsiteY4" fmla="*/ 37401 h 41426"/>
                    <a:gd name="connsiteX5" fmla="*/ 22208 w 31613"/>
                    <a:gd name="connsiteY5" fmla="*/ 9906 h 41426"/>
                    <a:gd name="connsiteX6" fmla="*/ 17572 w 31613"/>
                    <a:gd name="connsiteY6" fmla="*/ 0 h 4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13" h="41426">
                      <a:moveTo>
                        <a:pt x="17572" y="0"/>
                      </a:moveTo>
                      <a:cubicBezTo>
                        <a:pt x="7349" y="5270"/>
                        <a:pt x="-3891" y="7683"/>
                        <a:pt x="1316" y="25082"/>
                      </a:cubicBezTo>
                      <a:cubicBezTo>
                        <a:pt x="4238" y="34925"/>
                        <a:pt x="2967" y="39243"/>
                        <a:pt x="12238" y="30352"/>
                      </a:cubicBezTo>
                      <a:cubicBezTo>
                        <a:pt x="12683" y="29972"/>
                        <a:pt x="13635" y="30099"/>
                        <a:pt x="14334" y="30163"/>
                      </a:cubicBezTo>
                      <a:cubicBezTo>
                        <a:pt x="20937" y="30607"/>
                        <a:pt x="21890" y="49466"/>
                        <a:pt x="30145" y="37401"/>
                      </a:cubicBezTo>
                      <a:cubicBezTo>
                        <a:pt x="34400" y="31114"/>
                        <a:pt x="28685" y="18287"/>
                        <a:pt x="22208" y="9906"/>
                      </a:cubicBezTo>
                      <a:cubicBezTo>
                        <a:pt x="20049" y="7112"/>
                        <a:pt x="19096" y="3365"/>
                        <a:pt x="17572" y="0"/>
                      </a:cubicBezTo>
                      <a:close/>
                    </a:path>
                  </a:pathLst>
                </a:custGeom>
                <a:solidFill>
                  <a:srgbClr val="77DDDD"/>
                </a:solidFill>
                <a:ln w="6350"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xmlns="" id="{13CD7666-8E76-3123-2BDF-0AE7AC9F5144}"/>
                    </a:ext>
                  </a:extLst>
                </p:cNvPr>
                <p:cNvSpPr/>
                <p:nvPr/>
              </p:nvSpPr>
              <p:spPr>
                <a:xfrm>
                  <a:off x="7112761" y="6699168"/>
                  <a:ext cx="33337" cy="21862"/>
                </a:xfrm>
                <a:custGeom>
                  <a:avLst/>
                  <a:gdLst>
                    <a:gd name="connsiteX0" fmla="*/ 1460 w 33337"/>
                    <a:gd name="connsiteY0" fmla="*/ 2177 h 21862"/>
                    <a:gd name="connsiteX1" fmla="*/ 0 w 33337"/>
                    <a:gd name="connsiteY1" fmla="*/ 6305 h 21862"/>
                    <a:gd name="connsiteX2" fmla="*/ 18479 w 33337"/>
                    <a:gd name="connsiteY2" fmla="*/ 21863 h 21862"/>
                    <a:gd name="connsiteX3" fmla="*/ 33338 w 33337"/>
                    <a:gd name="connsiteY3" fmla="*/ 9225 h 21862"/>
                    <a:gd name="connsiteX4" fmla="*/ 1460 w 33337"/>
                    <a:gd name="connsiteY4" fmla="*/ 2177 h 21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1862">
                      <a:moveTo>
                        <a:pt x="1460" y="2177"/>
                      </a:moveTo>
                      <a:cubicBezTo>
                        <a:pt x="953" y="3574"/>
                        <a:pt x="444" y="4908"/>
                        <a:pt x="0" y="6305"/>
                      </a:cubicBezTo>
                      <a:cubicBezTo>
                        <a:pt x="3937" y="14051"/>
                        <a:pt x="11557" y="17544"/>
                        <a:pt x="18479" y="21863"/>
                      </a:cubicBezTo>
                      <a:cubicBezTo>
                        <a:pt x="19812" y="13798"/>
                        <a:pt x="30035" y="16401"/>
                        <a:pt x="33338" y="9225"/>
                      </a:cubicBezTo>
                      <a:cubicBezTo>
                        <a:pt x="22923" y="4971"/>
                        <a:pt x="14160" y="-4173"/>
                        <a:pt x="1460" y="2177"/>
                      </a:cubicBezTo>
                      <a:close/>
                    </a:path>
                  </a:pathLst>
                </a:custGeom>
                <a:solidFill>
                  <a:srgbClr val="6FDADA"/>
                </a:solidFill>
                <a:ln w="6350"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xmlns="" id="{30716519-232A-E89C-FF57-CC149F8FB743}"/>
                    </a:ext>
                  </a:extLst>
                </p:cNvPr>
                <p:cNvSpPr/>
                <p:nvPr/>
              </p:nvSpPr>
              <p:spPr>
                <a:xfrm>
                  <a:off x="7151725" y="6685724"/>
                  <a:ext cx="14439" cy="21018"/>
                </a:xfrm>
                <a:custGeom>
                  <a:avLst/>
                  <a:gdLst>
                    <a:gd name="connsiteX0" fmla="*/ 14440 w 14439"/>
                    <a:gd name="connsiteY0" fmla="*/ 0 h 21018"/>
                    <a:gd name="connsiteX1" fmla="*/ 4724 w 14439"/>
                    <a:gd name="connsiteY1" fmla="*/ 1333 h 21018"/>
                    <a:gd name="connsiteX2" fmla="*/ 7645 w 14439"/>
                    <a:gd name="connsiteY2" fmla="*/ 21019 h 21018"/>
                    <a:gd name="connsiteX3" fmla="*/ 14440 w 14439"/>
                    <a:gd name="connsiteY3" fmla="*/ 0 h 21018"/>
                  </a:gdLst>
                  <a:ahLst/>
                  <a:cxnLst>
                    <a:cxn ang="0">
                      <a:pos x="connsiteX0" y="connsiteY0"/>
                    </a:cxn>
                    <a:cxn ang="0">
                      <a:pos x="connsiteX1" y="connsiteY1"/>
                    </a:cxn>
                    <a:cxn ang="0">
                      <a:pos x="connsiteX2" y="connsiteY2"/>
                    </a:cxn>
                    <a:cxn ang="0">
                      <a:pos x="connsiteX3" y="connsiteY3"/>
                    </a:cxn>
                  </a:cxnLst>
                  <a:rect l="l" t="t" r="r" b="b"/>
                  <a:pathLst>
                    <a:path w="14439" h="21018">
                      <a:moveTo>
                        <a:pt x="14440" y="0"/>
                      </a:moveTo>
                      <a:cubicBezTo>
                        <a:pt x="11201" y="444"/>
                        <a:pt x="7963" y="889"/>
                        <a:pt x="4724" y="1333"/>
                      </a:cubicBezTo>
                      <a:cubicBezTo>
                        <a:pt x="-1880" y="9017"/>
                        <a:pt x="-2134" y="15748"/>
                        <a:pt x="7645" y="21019"/>
                      </a:cubicBezTo>
                      <a:cubicBezTo>
                        <a:pt x="9931" y="14033"/>
                        <a:pt x="12217" y="6985"/>
                        <a:pt x="14440" y="0"/>
                      </a:cubicBezTo>
                      <a:close/>
                    </a:path>
                  </a:pathLst>
                </a:custGeom>
                <a:solidFill>
                  <a:srgbClr val="6FDADA"/>
                </a:solidFill>
                <a:ln w="6350"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xmlns="" id="{BD7570DD-EBAD-B4B3-339A-6D4F146A0160}"/>
                    </a:ext>
                  </a:extLst>
                </p:cNvPr>
                <p:cNvSpPr/>
                <p:nvPr/>
              </p:nvSpPr>
              <p:spPr>
                <a:xfrm>
                  <a:off x="7221293" y="6849427"/>
                  <a:ext cx="9134" cy="9525"/>
                </a:xfrm>
                <a:custGeom>
                  <a:avLst/>
                  <a:gdLst>
                    <a:gd name="connsiteX0" fmla="*/ 4499 w 9134"/>
                    <a:gd name="connsiteY0" fmla="*/ 0 h 9525"/>
                    <a:gd name="connsiteX1" fmla="*/ 371 w 9134"/>
                    <a:gd name="connsiteY1" fmla="*/ 4318 h 9525"/>
                    <a:gd name="connsiteX2" fmla="*/ 4625 w 9134"/>
                    <a:gd name="connsiteY2" fmla="*/ 9525 h 9525"/>
                    <a:gd name="connsiteX3" fmla="*/ 9134 w 9134"/>
                    <a:gd name="connsiteY3" fmla="*/ 6603 h 9525"/>
                    <a:gd name="connsiteX4" fmla="*/ 4499 w 9134"/>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4" h="9525">
                      <a:moveTo>
                        <a:pt x="4499" y="0"/>
                      </a:moveTo>
                      <a:cubicBezTo>
                        <a:pt x="2975" y="1524"/>
                        <a:pt x="1006" y="2667"/>
                        <a:pt x="371" y="4318"/>
                      </a:cubicBezTo>
                      <a:cubicBezTo>
                        <a:pt x="-1026" y="7938"/>
                        <a:pt x="1768" y="9461"/>
                        <a:pt x="4625" y="9525"/>
                      </a:cubicBezTo>
                      <a:cubicBezTo>
                        <a:pt x="6086" y="9525"/>
                        <a:pt x="7610" y="7620"/>
                        <a:pt x="9134" y="6603"/>
                      </a:cubicBezTo>
                      <a:cubicBezTo>
                        <a:pt x="8054" y="5080"/>
                        <a:pt x="6975" y="3492"/>
                        <a:pt x="4499" y="0"/>
                      </a:cubicBezTo>
                      <a:close/>
                    </a:path>
                  </a:pathLst>
                </a:custGeom>
                <a:solidFill>
                  <a:srgbClr val="55D5D4"/>
                </a:solidFill>
                <a:ln w="6350"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xmlns="" id="{26B676C3-DA44-42F4-30B7-707D52AD8C1D}"/>
                    </a:ext>
                  </a:extLst>
                </p:cNvPr>
                <p:cNvSpPr/>
                <p:nvPr/>
              </p:nvSpPr>
              <p:spPr>
                <a:xfrm>
                  <a:off x="7192156" y="6962076"/>
                  <a:ext cx="12235" cy="15493"/>
                </a:xfrm>
                <a:custGeom>
                  <a:avLst/>
                  <a:gdLst>
                    <a:gd name="connsiteX0" fmla="*/ 5124 w 12235"/>
                    <a:gd name="connsiteY0" fmla="*/ 15494 h 15493"/>
                    <a:gd name="connsiteX1" fmla="*/ 12236 w 12235"/>
                    <a:gd name="connsiteY1" fmla="*/ 8382 h 15493"/>
                    <a:gd name="connsiteX2" fmla="*/ 361 w 12235"/>
                    <a:gd name="connsiteY2" fmla="*/ 0 h 15493"/>
                    <a:gd name="connsiteX3" fmla="*/ 5124 w 12235"/>
                    <a:gd name="connsiteY3" fmla="*/ 15494 h 15493"/>
                  </a:gdLst>
                  <a:ahLst/>
                  <a:cxnLst>
                    <a:cxn ang="0">
                      <a:pos x="connsiteX0" y="connsiteY0"/>
                    </a:cxn>
                    <a:cxn ang="0">
                      <a:pos x="connsiteX1" y="connsiteY1"/>
                    </a:cxn>
                    <a:cxn ang="0">
                      <a:pos x="connsiteX2" y="connsiteY2"/>
                    </a:cxn>
                    <a:cxn ang="0">
                      <a:pos x="connsiteX3" y="connsiteY3"/>
                    </a:cxn>
                  </a:cxnLst>
                  <a:rect l="l" t="t" r="r" b="b"/>
                  <a:pathLst>
                    <a:path w="12235" h="15493">
                      <a:moveTo>
                        <a:pt x="5124" y="15494"/>
                      </a:moveTo>
                      <a:cubicBezTo>
                        <a:pt x="7537" y="13144"/>
                        <a:pt x="9886" y="10795"/>
                        <a:pt x="12236" y="8382"/>
                      </a:cubicBezTo>
                      <a:cubicBezTo>
                        <a:pt x="8299" y="5588"/>
                        <a:pt x="4298" y="2794"/>
                        <a:pt x="361" y="0"/>
                      </a:cubicBezTo>
                      <a:cubicBezTo>
                        <a:pt x="-718" y="6032"/>
                        <a:pt x="551" y="11303"/>
                        <a:pt x="5124" y="15494"/>
                      </a:cubicBezTo>
                      <a:close/>
                    </a:path>
                  </a:pathLst>
                </a:custGeom>
                <a:solidFill>
                  <a:srgbClr val="56D4D4"/>
                </a:solidFill>
                <a:ln w="6350"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xmlns="" id="{B1CED854-87DD-AEF7-5FFC-D3B32FBB3119}"/>
                    </a:ext>
                  </a:extLst>
                </p:cNvPr>
                <p:cNvSpPr/>
                <p:nvPr/>
              </p:nvSpPr>
              <p:spPr>
                <a:xfrm>
                  <a:off x="6826504" y="6897369"/>
                  <a:ext cx="93153" cy="117157"/>
                </a:xfrm>
                <a:custGeom>
                  <a:avLst/>
                  <a:gdLst>
                    <a:gd name="connsiteX0" fmla="*/ 66802 w 93153"/>
                    <a:gd name="connsiteY0" fmla="*/ 117158 h 117157"/>
                    <a:gd name="connsiteX1" fmla="*/ 71691 w 93153"/>
                    <a:gd name="connsiteY1" fmla="*/ 104267 h 117157"/>
                    <a:gd name="connsiteX2" fmla="*/ 69659 w 93153"/>
                    <a:gd name="connsiteY2" fmla="*/ 100394 h 117157"/>
                    <a:gd name="connsiteX3" fmla="*/ 71882 w 93153"/>
                    <a:gd name="connsiteY3" fmla="*/ 104204 h 117157"/>
                    <a:gd name="connsiteX4" fmla="*/ 93090 w 93153"/>
                    <a:gd name="connsiteY4" fmla="*/ 101156 h 117157"/>
                    <a:gd name="connsiteX5" fmla="*/ 70739 w 93153"/>
                    <a:gd name="connsiteY5" fmla="*/ 81662 h 117157"/>
                    <a:gd name="connsiteX6" fmla="*/ 47561 w 93153"/>
                    <a:gd name="connsiteY6" fmla="*/ 63564 h 117157"/>
                    <a:gd name="connsiteX7" fmla="*/ 48451 w 93153"/>
                    <a:gd name="connsiteY7" fmla="*/ 38036 h 117157"/>
                    <a:gd name="connsiteX8" fmla="*/ 26098 w 93153"/>
                    <a:gd name="connsiteY8" fmla="*/ 0 h 117157"/>
                    <a:gd name="connsiteX9" fmla="*/ 26226 w 93153"/>
                    <a:gd name="connsiteY9" fmla="*/ 0 h 117157"/>
                    <a:gd name="connsiteX10" fmla="*/ 0 w 93153"/>
                    <a:gd name="connsiteY10" fmla="*/ 23559 h 117157"/>
                    <a:gd name="connsiteX11" fmla="*/ 66802 w 93153"/>
                    <a:gd name="connsiteY11" fmla="*/ 117158 h 1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153" h="117157">
                      <a:moveTo>
                        <a:pt x="66802" y="117158"/>
                      </a:moveTo>
                      <a:cubicBezTo>
                        <a:pt x="75438" y="115507"/>
                        <a:pt x="71818" y="109220"/>
                        <a:pt x="71691" y="104267"/>
                      </a:cubicBezTo>
                      <a:cubicBezTo>
                        <a:pt x="71120" y="102934"/>
                        <a:pt x="70294" y="101664"/>
                        <a:pt x="69659" y="100394"/>
                      </a:cubicBezTo>
                      <a:cubicBezTo>
                        <a:pt x="70485" y="101600"/>
                        <a:pt x="71247" y="102870"/>
                        <a:pt x="71882" y="104204"/>
                      </a:cubicBezTo>
                      <a:cubicBezTo>
                        <a:pt x="78677" y="98108"/>
                        <a:pt x="91630" y="114745"/>
                        <a:pt x="93090" y="101156"/>
                      </a:cubicBezTo>
                      <a:cubicBezTo>
                        <a:pt x="94043" y="91822"/>
                        <a:pt x="84010" y="83439"/>
                        <a:pt x="70739" y="81662"/>
                      </a:cubicBezTo>
                      <a:cubicBezTo>
                        <a:pt x="61404" y="80328"/>
                        <a:pt x="40449" y="88012"/>
                        <a:pt x="47561" y="63564"/>
                      </a:cubicBezTo>
                      <a:cubicBezTo>
                        <a:pt x="44577" y="54928"/>
                        <a:pt x="36385" y="46165"/>
                        <a:pt x="48451" y="38036"/>
                      </a:cubicBezTo>
                      <a:cubicBezTo>
                        <a:pt x="49340" y="20448"/>
                        <a:pt x="36004" y="11240"/>
                        <a:pt x="26098" y="0"/>
                      </a:cubicBezTo>
                      <a:lnTo>
                        <a:pt x="26226" y="0"/>
                      </a:lnTo>
                      <a:cubicBezTo>
                        <a:pt x="19431" y="10097"/>
                        <a:pt x="6985" y="13780"/>
                        <a:pt x="0" y="23559"/>
                      </a:cubicBezTo>
                      <a:cubicBezTo>
                        <a:pt x="22225" y="54737"/>
                        <a:pt x="44514" y="85916"/>
                        <a:pt x="66802" y="117158"/>
                      </a:cubicBezTo>
                      <a:close/>
                    </a:path>
                  </a:pathLst>
                </a:custGeom>
                <a:solidFill>
                  <a:srgbClr val="07CCC9"/>
                </a:solidFill>
                <a:ln w="6350"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xmlns="" id="{6E3C0B17-EB3B-68C3-ADC4-C46102AC3273}"/>
                    </a:ext>
                  </a:extLst>
                </p:cNvPr>
                <p:cNvSpPr/>
                <p:nvPr/>
              </p:nvSpPr>
              <p:spPr>
                <a:xfrm>
                  <a:off x="6819582" y="6892891"/>
                  <a:ext cx="33084" cy="28037"/>
                </a:xfrm>
                <a:custGeom>
                  <a:avLst/>
                  <a:gdLst>
                    <a:gd name="connsiteX0" fmla="*/ 6922 w 33084"/>
                    <a:gd name="connsiteY0" fmla="*/ 28037 h 28037"/>
                    <a:gd name="connsiteX1" fmla="*/ 8446 w 33084"/>
                    <a:gd name="connsiteY1" fmla="*/ 26640 h 28037"/>
                    <a:gd name="connsiteX2" fmla="*/ 33084 w 33084"/>
                    <a:gd name="connsiteY2" fmla="*/ 4478 h 28037"/>
                    <a:gd name="connsiteX3" fmla="*/ 22161 w 33084"/>
                    <a:gd name="connsiteY3" fmla="*/ 732 h 28037"/>
                    <a:gd name="connsiteX4" fmla="*/ 4382 w 33084"/>
                    <a:gd name="connsiteY4" fmla="*/ 3590 h 28037"/>
                    <a:gd name="connsiteX5" fmla="*/ 0 w 33084"/>
                    <a:gd name="connsiteY5" fmla="*/ 17496 h 28037"/>
                    <a:gd name="connsiteX6" fmla="*/ 6922 w 33084"/>
                    <a:gd name="connsiteY6" fmla="*/ 28037 h 2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84" h="28037">
                      <a:moveTo>
                        <a:pt x="6922" y="28037"/>
                      </a:moveTo>
                      <a:cubicBezTo>
                        <a:pt x="7430" y="27529"/>
                        <a:pt x="8001" y="26577"/>
                        <a:pt x="8446" y="26640"/>
                      </a:cubicBezTo>
                      <a:cubicBezTo>
                        <a:pt x="25210" y="28672"/>
                        <a:pt x="31560" y="19274"/>
                        <a:pt x="33084" y="4478"/>
                      </a:cubicBezTo>
                      <a:cubicBezTo>
                        <a:pt x="28893" y="4289"/>
                        <a:pt x="22416" y="-2125"/>
                        <a:pt x="22161" y="732"/>
                      </a:cubicBezTo>
                      <a:cubicBezTo>
                        <a:pt x="19812" y="24608"/>
                        <a:pt x="10795" y="2003"/>
                        <a:pt x="4382" y="3590"/>
                      </a:cubicBezTo>
                      <a:cubicBezTo>
                        <a:pt x="-6159" y="4225"/>
                        <a:pt x="19812" y="19973"/>
                        <a:pt x="0" y="17496"/>
                      </a:cubicBezTo>
                      <a:cubicBezTo>
                        <a:pt x="2287" y="21053"/>
                        <a:pt x="4636" y="24545"/>
                        <a:pt x="6922" y="28037"/>
                      </a:cubicBezTo>
                      <a:close/>
                    </a:path>
                  </a:pathLst>
                </a:custGeom>
                <a:solidFill>
                  <a:srgbClr val="33D4D5"/>
                </a:solidFill>
                <a:ln w="6350"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xmlns="" id="{C5792F58-532A-A58D-9783-AA8D7902AC08}"/>
                    </a:ext>
                  </a:extLst>
                </p:cNvPr>
                <p:cNvSpPr/>
                <p:nvPr/>
              </p:nvSpPr>
              <p:spPr>
                <a:xfrm>
                  <a:off x="6606222" y="6154051"/>
                  <a:ext cx="62602" cy="55645"/>
                </a:xfrm>
                <a:custGeom>
                  <a:avLst/>
                  <a:gdLst>
                    <a:gd name="connsiteX0" fmla="*/ 0 w 62602"/>
                    <a:gd name="connsiteY0" fmla="*/ 18879 h 55645"/>
                    <a:gd name="connsiteX1" fmla="*/ 14097 w 62602"/>
                    <a:gd name="connsiteY1" fmla="*/ 36805 h 55645"/>
                    <a:gd name="connsiteX2" fmla="*/ 18224 w 62602"/>
                    <a:gd name="connsiteY2" fmla="*/ 46298 h 55645"/>
                    <a:gd name="connsiteX3" fmla="*/ 25718 w 62602"/>
                    <a:gd name="connsiteY3" fmla="*/ 55646 h 55645"/>
                    <a:gd name="connsiteX4" fmla="*/ 30163 w 62602"/>
                    <a:gd name="connsiteY4" fmla="*/ 32176 h 55645"/>
                    <a:gd name="connsiteX5" fmla="*/ 42926 w 62602"/>
                    <a:gd name="connsiteY5" fmla="*/ 21209 h 55645"/>
                    <a:gd name="connsiteX6" fmla="*/ 62484 w 62602"/>
                    <a:gd name="connsiteY6" fmla="*/ 1861 h 55645"/>
                    <a:gd name="connsiteX7" fmla="*/ 49911 w 62602"/>
                    <a:gd name="connsiteY7" fmla="*/ 4890 h 55645"/>
                    <a:gd name="connsiteX8" fmla="*/ 21209 w 62602"/>
                    <a:gd name="connsiteY8" fmla="*/ 11837 h 55645"/>
                    <a:gd name="connsiteX9" fmla="*/ 0 w 62602"/>
                    <a:gd name="connsiteY9" fmla="*/ 18879 h 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02" h="55645">
                      <a:moveTo>
                        <a:pt x="0" y="18879"/>
                      </a:moveTo>
                      <a:cubicBezTo>
                        <a:pt x="191" y="28410"/>
                        <a:pt x="635" y="37586"/>
                        <a:pt x="14097" y="36805"/>
                      </a:cubicBezTo>
                      <a:cubicBezTo>
                        <a:pt x="23622" y="36253"/>
                        <a:pt x="20638" y="41491"/>
                        <a:pt x="18224" y="46298"/>
                      </a:cubicBezTo>
                      <a:cubicBezTo>
                        <a:pt x="13843" y="54896"/>
                        <a:pt x="22289" y="53232"/>
                        <a:pt x="25718" y="55646"/>
                      </a:cubicBezTo>
                      <a:cubicBezTo>
                        <a:pt x="28575" y="48159"/>
                        <a:pt x="34925" y="42393"/>
                        <a:pt x="30163" y="32176"/>
                      </a:cubicBezTo>
                      <a:cubicBezTo>
                        <a:pt x="24384" y="19691"/>
                        <a:pt x="37021" y="21635"/>
                        <a:pt x="42926" y="21209"/>
                      </a:cubicBezTo>
                      <a:cubicBezTo>
                        <a:pt x="55626" y="20295"/>
                        <a:pt x="63691" y="16148"/>
                        <a:pt x="62484" y="1861"/>
                      </a:cubicBezTo>
                      <a:cubicBezTo>
                        <a:pt x="56897" y="-2768"/>
                        <a:pt x="53784" y="2394"/>
                        <a:pt x="49911" y="4890"/>
                      </a:cubicBezTo>
                      <a:cubicBezTo>
                        <a:pt x="41022" y="9906"/>
                        <a:pt x="30544" y="8567"/>
                        <a:pt x="21209" y="11837"/>
                      </a:cubicBezTo>
                      <a:cubicBezTo>
                        <a:pt x="14160" y="14186"/>
                        <a:pt x="7112" y="16529"/>
                        <a:pt x="0" y="18879"/>
                      </a:cubicBezTo>
                      <a:close/>
                    </a:path>
                  </a:pathLst>
                </a:custGeom>
                <a:solidFill>
                  <a:srgbClr val="18CFCF"/>
                </a:solidFill>
                <a:ln w="6350"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xmlns="" id="{50EC29E2-DF54-BE6E-AB24-C54147C7072B}"/>
                    </a:ext>
                  </a:extLst>
                </p:cNvPr>
                <p:cNvSpPr/>
                <p:nvPr/>
              </p:nvSpPr>
              <p:spPr>
                <a:xfrm>
                  <a:off x="6651437" y="6124974"/>
                  <a:ext cx="36302" cy="36506"/>
                </a:xfrm>
                <a:custGeom>
                  <a:avLst/>
                  <a:gdLst>
                    <a:gd name="connsiteX0" fmla="*/ 5776 w 36302"/>
                    <a:gd name="connsiteY0" fmla="*/ 36506 h 36506"/>
                    <a:gd name="connsiteX1" fmla="*/ 17269 w 36302"/>
                    <a:gd name="connsiteY1" fmla="*/ 30937 h 36506"/>
                    <a:gd name="connsiteX2" fmla="*/ 25080 w 36302"/>
                    <a:gd name="connsiteY2" fmla="*/ 18821 h 36506"/>
                    <a:gd name="connsiteX3" fmla="*/ 22794 w 36302"/>
                    <a:gd name="connsiteY3" fmla="*/ 0 h 36506"/>
                    <a:gd name="connsiteX4" fmla="*/ 188 w 36302"/>
                    <a:gd name="connsiteY4" fmla="*/ 25235 h 36506"/>
                    <a:gd name="connsiteX5" fmla="*/ 5776 w 36302"/>
                    <a:gd name="connsiteY5" fmla="*/ 36506 h 3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2" h="36506">
                      <a:moveTo>
                        <a:pt x="5776" y="36506"/>
                      </a:moveTo>
                      <a:cubicBezTo>
                        <a:pt x="9649" y="34652"/>
                        <a:pt x="13459" y="32798"/>
                        <a:pt x="17269" y="30937"/>
                      </a:cubicBezTo>
                      <a:cubicBezTo>
                        <a:pt x="19809" y="26784"/>
                        <a:pt x="21396" y="20536"/>
                        <a:pt x="25080" y="18821"/>
                      </a:cubicBezTo>
                      <a:cubicBezTo>
                        <a:pt x="45082" y="9493"/>
                        <a:pt x="34541" y="4877"/>
                        <a:pt x="22794" y="0"/>
                      </a:cubicBezTo>
                      <a:cubicBezTo>
                        <a:pt x="19238" y="12008"/>
                        <a:pt x="6919" y="16104"/>
                        <a:pt x="188" y="25235"/>
                      </a:cubicBezTo>
                      <a:cubicBezTo>
                        <a:pt x="-638" y="30321"/>
                        <a:pt x="1267" y="34080"/>
                        <a:pt x="5776" y="36506"/>
                      </a:cubicBezTo>
                      <a:close/>
                    </a:path>
                  </a:pathLst>
                </a:custGeom>
                <a:solidFill>
                  <a:srgbClr val="32D1D3"/>
                </a:solidFill>
                <a:ln w="6350"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xmlns="" id="{31733FFE-699E-5FA3-7BE6-8335B15A997B}"/>
                    </a:ext>
                  </a:extLst>
                </p:cNvPr>
                <p:cNvSpPr/>
                <p:nvPr/>
              </p:nvSpPr>
              <p:spPr>
                <a:xfrm>
                  <a:off x="6627431" y="6150216"/>
                  <a:ext cx="29781" cy="18065"/>
                </a:xfrm>
                <a:custGeom>
                  <a:avLst/>
                  <a:gdLst>
                    <a:gd name="connsiteX0" fmla="*/ 29782 w 29781"/>
                    <a:gd name="connsiteY0" fmla="*/ 11265 h 18065"/>
                    <a:gd name="connsiteX1" fmla="*/ 24194 w 29781"/>
                    <a:gd name="connsiteY1" fmla="*/ 0 h 18065"/>
                    <a:gd name="connsiteX2" fmla="*/ 0 w 29781"/>
                    <a:gd name="connsiteY2" fmla="*/ 15678 h 18065"/>
                    <a:gd name="connsiteX3" fmla="*/ 29782 w 29781"/>
                    <a:gd name="connsiteY3" fmla="*/ 11265 h 18065"/>
                  </a:gdLst>
                  <a:ahLst/>
                  <a:cxnLst>
                    <a:cxn ang="0">
                      <a:pos x="connsiteX0" y="connsiteY0"/>
                    </a:cxn>
                    <a:cxn ang="0">
                      <a:pos x="connsiteX1" y="connsiteY1"/>
                    </a:cxn>
                    <a:cxn ang="0">
                      <a:pos x="connsiteX2" y="connsiteY2"/>
                    </a:cxn>
                    <a:cxn ang="0">
                      <a:pos x="connsiteX3" y="connsiteY3"/>
                    </a:cxn>
                  </a:cxnLst>
                  <a:rect l="l" t="t" r="r" b="b"/>
                  <a:pathLst>
                    <a:path w="29781" h="18065">
                      <a:moveTo>
                        <a:pt x="29782" y="11265"/>
                      </a:moveTo>
                      <a:cubicBezTo>
                        <a:pt x="27940" y="7512"/>
                        <a:pt x="26036" y="3753"/>
                        <a:pt x="24194" y="0"/>
                      </a:cubicBezTo>
                      <a:cubicBezTo>
                        <a:pt x="16129" y="5226"/>
                        <a:pt x="8065" y="10452"/>
                        <a:pt x="0" y="15678"/>
                      </a:cubicBezTo>
                      <a:cubicBezTo>
                        <a:pt x="10097" y="15106"/>
                        <a:pt x="21527" y="23755"/>
                        <a:pt x="29782" y="11265"/>
                      </a:cubicBezTo>
                      <a:close/>
                    </a:path>
                  </a:pathLst>
                </a:custGeom>
                <a:solidFill>
                  <a:srgbClr val="07CAC7"/>
                </a:solidFill>
                <a:ln w="6350"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xmlns="" id="{73B94CBC-6BCE-7227-E80B-2B2AF8DF4DB4}"/>
                    </a:ext>
                  </a:extLst>
                </p:cNvPr>
                <p:cNvSpPr/>
                <p:nvPr/>
              </p:nvSpPr>
              <p:spPr>
                <a:xfrm>
                  <a:off x="7294943" y="7036943"/>
                  <a:ext cx="70627" cy="105914"/>
                </a:xfrm>
                <a:custGeom>
                  <a:avLst/>
                  <a:gdLst>
                    <a:gd name="connsiteX0" fmla="*/ 59880 w 70627"/>
                    <a:gd name="connsiteY0" fmla="*/ 104965 h 105914"/>
                    <a:gd name="connsiteX1" fmla="*/ 62801 w 70627"/>
                    <a:gd name="connsiteY1" fmla="*/ 72263 h 105914"/>
                    <a:gd name="connsiteX2" fmla="*/ 66230 w 70627"/>
                    <a:gd name="connsiteY2" fmla="*/ 56070 h 105914"/>
                    <a:gd name="connsiteX3" fmla="*/ 42989 w 70627"/>
                    <a:gd name="connsiteY3" fmla="*/ 0 h 105914"/>
                    <a:gd name="connsiteX4" fmla="*/ 12763 w 70627"/>
                    <a:gd name="connsiteY4" fmla="*/ 12826 h 105914"/>
                    <a:gd name="connsiteX5" fmla="*/ 0 w 70627"/>
                    <a:gd name="connsiteY5" fmla="*/ 26226 h 105914"/>
                    <a:gd name="connsiteX6" fmla="*/ 18986 w 70627"/>
                    <a:gd name="connsiteY6" fmla="*/ 45338 h 105914"/>
                    <a:gd name="connsiteX7" fmla="*/ 30670 w 70627"/>
                    <a:gd name="connsiteY7" fmla="*/ 55118 h 105914"/>
                    <a:gd name="connsiteX8" fmla="*/ 42989 w 70627"/>
                    <a:gd name="connsiteY8" fmla="*/ 90677 h 105914"/>
                    <a:gd name="connsiteX9" fmla="*/ 51053 w 70627"/>
                    <a:gd name="connsiteY9" fmla="*/ 104076 h 105914"/>
                    <a:gd name="connsiteX10" fmla="*/ 59880 w 70627"/>
                    <a:gd name="connsiteY10" fmla="*/ 104965 h 10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27" h="105914">
                      <a:moveTo>
                        <a:pt x="59880" y="104965"/>
                      </a:moveTo>
                      <a:cubicBezTo>
                        <a:pt x="75247" y="95376"/>
                        <a:pt x="72199" y="82613"/>
                        <a:pt x="62801" y="72263"/>
                      </a:cubicBezTo>
                      <a:cubicBezTo>
                        <a:pt x="54546" y="63119"/>
                        <a:pt x="60642" y="60451"/>
                        <a:pt x="66230" y="56070"/>
                      </a:cubicBezTo>
                      <a:cubicBezTo>
                        <a:pt x="58483" y="37401"/>
                        <a:pt x="50736" y="18732"/>
                        <a:pt x="42989" y="0"/>
                      </a:cubicBezTo>
                      <a:cubicBezTo>
                        <a:pt x="32702" y="3746"/>
                        <a:pt x="22923" y="8763"/>
                        <a:pt x="12763" y="12826"/>
                      </a:cubicBezTo>
                      <a:cubicBezTo>
                        <a:pt x="7747" y="16573"/>
                        <a:pt x="2794" y="20383"/>
                        <a:pt x="0" y="26226"/>
                      </a:cubicBezTo>
                      <a:cubicBezTo>
                        <a:pt x="1015" y="37719"/>
                        <a:pt x="-1143" y="51943"/>
                        <a:pt x="18986" y="45338"/>
                      </a:cubicBezTo>
                      <a:cubicBezTo>
                        <a:pt x="26035" y="42989"/>
                        <a:pt x="30416" y="48196"/>
                        <a:pt x="30670" y="55118"/>
                      </a:cubicBezTo>
                      <a:cubicBezTo>
                        <a:pt x="31051" y="68389"/>
                        <a:pt x="39179" y="78739"/>
                        <a:pt x="42989" y="90677"/>
                      </a:cubicBezTo>
                      <a:cubicBezTo>
                        <a:pt x="45275" y="95376"/>
                        <a:pt x="47498" y="100139"/>
                        <a:pt x="51053" y="104076"/>
                      </a:cubicBezTo>
                      <a:cubicBezTo>
                        <a:pt x="53848" y="105981"/>
                        <a:pt x="56769" y="106616"/>
                        <a:pt x="59880" y="104965"/>
                      </a:cubicBezTo>
                      <a:close/>
                    </a:path>
                  </a:pathLst>
                </a:custGeom>
                <a:solidFill>
                  <a:srgbClr val="3DD2D0"/>
                </a:solidFill>
                <a:ln w="6350"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xmlns="" id="{4BC7C666-E829-AF11-A531-3D3F79DA3EEA}"/>
                    </a:ext>
                  </a:extLst>
                </p:cNvPr>
                <p:cNvSpPr/>
                <p:nvPr/>
              </p:nvSpPr>
              <p:spPr>
                <a:xfrm>
                  <a:off x="7252461" y="6910521"/>
                  <a:ext cx="55118" cy="85972"/>
                </a:xfrm>
                <a:custGeom>
                  <a:avLst/>
                  <a:gdLst>
                    <a:gd name="connsiteX0" fmla="*/ 37973 w 55118"/>
                    <a:gd name="connsiteY0" fmla="*/ 2977 h 85972"/>
                    <a:gd name="connsiteX1" fmla="*/ 17590 w 55118"/>
                    <a:gd name="connsiteY1" fmla="*/ 11995 h 85972"/>
                    <a:gd name="connsiteX2" fmla="*/ 0 w 55118"/>
                    <a:gd name="connsiteY2" fmla="*/ 56825 h 85972"/>
                    <a:gd name="connsiteX3" fmla="*/ 0 w 55118"/>
                    <a:gd name="connsiteY3" fmla="*/ 56825 h 85972"/>
                    <a:gd name="connsiteX4" fmla="*/ 27305 w 55118"/>
                    <a:gd name="connsiteY4" fmla="*/ 85972 h 85972"/>
                    <a:gd name="connsiteX5" fmla="*/ 37274 w 55118"/>
                    <a:gd name="connsiteY5" fmla="*/ 79622 h 85972"/>
                    <a:gd name="connsiteX6" fmla="*/ 32703 w 55118"/>
                    <a:gd name="connsiteY6" fmla="*/ 48824 h 85972"/>
                    <a:gd name="connsiteX7" fmla="*/ 52769 w 55118"/>
                    <a:gd name="connsiteY7" fmla="*/ 48697 h 85972"/>
                    <a:gd name="connsiteX8" fmla="*/ 55118 w 55118"/>
                    <a:gd name="connsiteY8" fmla="*/ 46665 h 85972"/>
                    <a:gd name="connsiteX9" fmla="*/ 49847 w 55118"/>
                    <a:gd name="connsiteY9" fmla="*/ 35045 h 85972"/>
                    <a:gd name="connsiteX10" fmla="*/ 32893 w 55118"/>
                    <a:gd name="connsiteY10" fmla="*/ 29711 h 85972"/>
                    <a:gd name="connsiteX11" fmla="*/ 46927 w 55118"/>
                    <a:gd name="connsiteY11" fmla="*/ 25520 h 85972"/>
                    <a:gd name="connsiteX12" fmla="*/ 37973 w 55118"/>
                    <a:gd name="connsiteY12" fmla="*/ 2977 h 8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118" h="85972">
                      <a:moveTo>
                        <a:pt x="37973" y="2977"/>
                      </a:moveTo>
                      <a:cubicBezTo>
                        <a:pt x="26289" y="-5278"/>
                        <a:pt x="21654" y="5581"/>
                        <a:pt x="17590" y="11995"/>
                      </a:cubicBezTo>
                      <a:cubicBezTo>
                        <a:pt x="8954" y="25647"/>
                        <a:pt x="2477" y="40570"/>
                        <a:pt x="0" y="56825"/>
                      </a:cubicBezTo>
                      <a:cubicBezTo>
                        <a:pt x="0" y="56825"/>
                        <a:pt x="0" y="56825"/>
                        <a:pt x="0" y="56825"/>
                      </a:cubicBezTo>
                      <a:cubicBezTo>
                        <a:pt x="13144" y="62731"/>
                        <a:pt x="17653" y="76764"/>
                        <a:pt x="27305" y="85972"/>
                      </a:cubicBezTo>
                      <a:cubicBezTo>
                        <a:pt x="31941" y="85845"/>
                        <a:pt x="34925" y="83305"/>
                        <a:pt x="37274" y="79622"/>
                      </a:cubicBezTo>
                      <a:cubicBezTo>
                        <a:pt x="39878" y="68636"/>
                        <a:pt x="60960" y="54412"/>
                        <a:pt x="32703" y="48824"/>
                      </a:cubicBezTo>
                      <a:cubicBezTo>
                        <a:pt x="38989" y="49142"/>
                        <a:pt x="45847" y="51809"/>
                        <a:pt x="52769" y="48697"/>
                      </a:cubicBezTo>
                      <a:cubicBezTo>
                        <a:pt x="53531" y="48062"/>
                        <a:pt x="54356" y="47364"/>
                        <a:pt x="55118" y="46665"/>
                      </a:cubicBezTo>
                      <a:cubicBezTo>
                        <a:pt x="53340" y="42792"/>
                        <a:pt x="51626" y="38919"/>
                        <a:pt x="49847" y="35045"/>
                      </a:cubicBezTo>
                      <a:cubicBezTo>
                        <a:pt x="44958" y="33394"/>
                        <a:pt x="39942" y="32124"/>
                        <a:pt x="32893" y="29711"/>
                      </a:cubicBezTo>
                      <a:cubicBezTo>
                        <a:pt x="37719" y="25584"/>
                        <a:pt x="43370" y="28123"/>
                        <a:pt x="46927" y="25520"/>
                      </a:cubicBezTo>
                      <a:cubicBezTo>
                        <a:pt x="43942" y="18027"/>
                        <a:pt x="40957" y="10534"/>
                        <a:pt x="37973" y="2977"/>
                      </a:cubicBezTo>
                      <a:close/>
                    </a:path>
                  </a:pathLst>
                </a:custGeom>
                <a:solidFill>
                  <a:srgbClr val="36D2D2"/>
                </a:solidFill>
                <a:ln w="6350"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xmlns="" id="{D2326770-0370-1934-4E4B-6B64D20448F9}"/>
                    </a:ext>
                  </a:extLst>
                </p:cNvPr>
                <p:cNvSpPr/>
                <p:nvPr/>
              </p:nvSpPr>
              <p:spPr>
                <a:xfrm>
                  <a:off x="7292849" y="6977951"/>
                  <a:ext cx="45083" cy="73914"/>
                </a:xfrm>
                <a:custGeom>
                  <a:avLst/>
                  <a:gdLst>
                    <a:gd name="connsiteX0" fmla="*/ 16382 w 45083"/>
                    <a:gd name="connsiteY0" fmla="*/ 73914 h 73914"/>
                    <a:gd name="connsiteX1" fmla="*/ 45083 w 45083"/>
                    <a:gd name="connsiteY1" fmla="*/ 58992 h 73914"/>
                    <a:gd name="connsiteX2" fmla="*/ 37336 w 45083"/>
                    <a:gd name="connsiteY2" fmla="*/ 38481 h 73914"/>
                    <a:gd name="connsiteX3" fmla="*/ 6730 w 45083"/>
                    <a:gd name="connsiteY3" fmla="*/ 0 h 73914"/>
                    <a:gd name="connsiteX4" fmla="*/ 887 w 45083"/>
                    <a:gd name="connsiteY4" fmla="*/ 7430 h 73914"/>
                    <a:gd name="connsiteX5" fmla="*/ 570 w 45083"/>
                    <a:gd name="connsiteY5" fmla="*/ 47752 h 73914"/>
                    <a:gd name="connsiteX6" fmla="*/ 8634 w 45083"/>
                    <a:gd name="connsiteY6" fmla="*/ 68834 h 73914"/>
                    <a:gd name="connsiteX7" fmla="*/ 16382 w 45083"/>
                    <a:gd name="connsiteY7" fmla="*/ 73914 h 7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83" h="73914">
                      <a:moveTo>
                        <a:pt x="16382" y="73914"/>
                      </a:moveTo>
                      <a:cubicBezTo>
                        <a:pt x="27557" y="72136"/>
                        <a:pt x="39686" y="72072"/>
                        <a:pt x="45083" y="58992"/>
                      </a:cubicBezTo>
                      <a:cubicBezTo>
                        <a:pt x="42480" y="52197"/>
                        <a:pt x="39940" y="45339"/>
                        <a:pt x="37336" y="38481"/>
                      </a:cubicBezTo>
                      <a:cubicBezTo>
                        <a:pt x="23874" y="28257"/>
                        <a:pt x="24256" y="6985"/>
                        <a:pt x="6730" y="0"/>
                      </a:cubicBezTo>
                      <a:cubicBezTo>
                        <a:pt x="3808" y="1778"/>
                        <a:pt x="2031" y="4318"/>
                        <a:pt x="887" y="7430"/>
                      </a:cubicBezTo>
                      <a:cubicBezTo>
                        <a:pt x="1078" y="20828"/>
                        <a:pt x="3808" y="34290"/>
                        <a:pt x="570" y="47752"/>
                      </a:cubicBezTo>
                      <a:cubicBezTo>
                        <a:pt x="-1398" y="56324"/>
                        <a:pt x="1840" y="63373"/>
                        <a:pt x="8634" y="68834"/>
                      </a:cubicBezTo>
                      <a:cubicBezTo>
                        <a:pt x="10857" y="71120"/>
                        <a:pt x="13270" y="73025"/>
                        <a:pt x="16382" y="73914"/>
                      </a:cubicBezTo>
                      <a:close/>
                    </a:path>
                  </a:pathLst>
                </a:custGeom>
                <a:solidFill>
                  <a:srgbClr val="2BD1CE"/>
                </a:solidFill>
                <a:ln w="6350"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xmlns="" id="{F30ED06F-971E-48A2-4921-4B33C01B2E75}"/>
                    </a:ext>
                  </a:extLst>
                </p:cNvPr>
                <p:cNvSpPr/>
                <p:nvPr/>
              </p:nvSpPr>
              <p:spPr>
                <a:xfrm>
                  <a:off x="7299784" y="6957186"/>
                  <a:ext cx="30401" cy="59245"/>
                </a:xfrm>
                <a:custGeom>
                  <a:avLst/>
                  <a:gdLst>
                    <a:gd name="connsiteX0" fmla="*/ 873 w 30401"/>
                    <a:gd name="connsiteY0" fmla="*/ 21209 h 59245"/>
                    <a:gd name="connsiteX1" fmla="*/ 30401 w 30401"/>
                    <a:gd name="connsiteY1" fmla="*/ 59245 h 59245"/>
                    <a:gd name="connsiteX2" fmla="*/ 7795 w 30401"/>
                    <a:gd name="connsiteY2" fmla="*/ 0 h 59245"/>
                    <a:gd name="connsiteX3" fmla="*/ 5954 w 30401"/>
                    <a:gd name="connsiteY3" fmla="*/ 762 h 59245"/>
                    <a:gd name="connsiteX4" fmla="*/ 873 w 30401"/>
                    <a:gd name="connsiteY4" fmla="*/ 21209 h 5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1" h="59245">
                      <a:moveTo>
                        <a:pt x="873" y="21209"/>
                      </a:moveTo>
                      <a:cubicBezTo>
                        <a:pt x="10271" y="34290"/>
                        <a:pt x="12367" y="52959"/>
                        <a:pt x="30401" y="59245"/>
                      </a:cubicBezTo>
                      <a:cubicBezTo>
                        <a:pt x="22845" y="39497"/>
                        <a:pt x="15288" y="19748"/>
                        <a:pt x="7795" y="0"/>
                      </a:cubicBezTo>
                      <a:lnTo>
                        <a:pt x="5954" y="762"/>
                      </a:lnTo>
                      <a:cubicBezTo>
                        <a:pt x="-460" y="6414"/>
                        <a:pt x="-841" y="13589"/>
                        <a:pt x="873" y="21209"/>
                      </a:cubicBezTo>
                      <a:close/>
                    </a:path>
                  </a:pathLst>
                </a:custGeom>
                <a:solidFill>
                  <a:srgbClr val="3DD3D3"/>
                </a:solidFill>
                <a:ln w="6350"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xmlns="" id="{5C6B5A26-DE49-8D2D-15B5-A7A86BB092C0}"/>
                    </a:ext>
                  </a:extLst>
                </p:cNvPr>
                <p:cNvSpPr/>
                <p:nvPr/>
              </p:nvSpPr>
              <p:spPr>
                <a:xfrm>
                  <a:off x="7277536" y="6929135"/>
                  <a:ext cx="24772" cy="19040"/>
                </a:xfrm>
                <a:custGeom>
                  <a:avLst/>
                  <a:gdLst>
                    <a:gd name="connsiteX0" fmla="*/ 21852 w 24772"/>
                    <a:gd name="connsiteY0" fmla="*/ 6906 h 19040"/>
                    <a:gd name="connsiteX1" fmla="*/ 5723 w 24772"/>
                    <a:gd name="connsiteY1" fmla="*/ 3033 h 19040"/>
                    <a:gd name="connsiteX2" fmla="*/ 1151 w 24772"/>
                    <a:gd name="connsiteY2" fmla="*/ 13828 h 19040"/>
                    <a:gd name="connsiteX3" fmla="*/ 24773 w 24772"/>
                    <a:gd name="connsiteY3" fmla="*/ 16431 h 19040"/>
                    <a:gd name="connsiteX4" fmla="*/ 21852 w 24772"/>
                    <a:gd name="connsiteY4" fmla="*/ 6906 h 1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2" h="19040">
                      <a:moveTo>
                        <a:pt x="21852" y="6906"/>
                      </a:moveTo>
                      <a:cubicBezTo>
                        <a:pt x="16137" y="6589"/>
                        <a:pt x="13089" y="-5477"/>
                        <a:pt x="5723" y="3033"/>
                      </a:cubicBezTo>
                      <a:cubicBezTo>
                        <a:pt x="3183" y="6017"/>
                        <a:pt x="-2405" y="11033"/>
                        <a:pt x="1151" y="13828"/>
                      </a:cubicBezTo>
                      <a:cubicBezTo>
                        <a:pt x="7755" y="18908"/>
                        <a:pt x="16328" y="21194"/>
                        <a:pt x="24773" y="16431"/>
                      </a:cubicBezTo>
                      <a:cubicBezTo>
                        <a:pt x="23820" y="13256"/>
                        <a:pt x="22868" y="10081"/>
                        <a:pt x="21852" y="6906"/>
                      </a:cubicBezTo>
                      <a:close/>
                    </a:path>
                  </a:pathLst>
                </a:custGeom>
                <a:solidFill>
                  <a:srgbClr val="0DC8C8"/>
                </a:solidFill>
                <a:ln w="6350"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xmlns="" id="{C32B68D4-EDF7-61EA-B5CF-1EDDB6FE2F93}"/>
                    </a:ext>
                  </a:extLst>
                </p:cNvPr>
                <p:cNvSpPr/>
                <p:nvPr/>
              </p:nvSpPr>
              <p:spPr>
                <a:xfrm>
                  <a:off x="7362423" y="7150481"/>
                  <a:ext cx="85245" cy="186499"/>
                </a:xfrm>
                <a:custGeom>
                  <a:avLst/>
                  <a:gdLst>
                    <a:gd name="connsiteX0" fmla="*/ 69744 w 85245"/>
                    <a:gd name="connsiteY0" fmla="*/ 186499 h 186499"/>
                    <a:gd name="connsiteX1" fmla="*/ 76602 w 85245"/>
                    <a:gd name="connsiteY1" fmla="*/ 132207 h 186499"/>
                    <a:gd name="connsiteX2" fmla="*/ 71268 w 85245"/>
                    <a:gd name="connsiteY2" fmla="*/ 124968 h 186499"/>
                    <a:gd name="connsiteX3" fmla="*/ 65934 w 85245"/>
                    <a:gd name="connsiteY3" fmla="*/ 113347 h 186499"/>
                    <a:gd name="connsiteX4" fmla="*/ 23135 w 85245"/>
                    <a:gd name="connsiteY4" fmla="*/ 0 h 186499"/>
                    <a:gd name="connsiteX5" fmla="*/ 8149 w 85245"/>
                    <a:gd name="connsiteY5" fmla="*/ 29463 h 186499"/>
                    <a:gd name="connsiteX6" fmla="*/ 5990 w 85245"/>
                    <a:gd name="connsiteY6" fmla="*/ 31940 h 186499"/>
                    <a:gd name="connsiteX7" fmla="*/ 6752 w 85245"/>
                    <a:gd name="connsiteY7" fmla="*/ 33718 h 186499"/>
                    <a:gd name="connsiteX8" fmla="*/ 6752 w 85245"/>
                    <a:gd name="connsiteY8" fmla="*/ 33718 h 186499"/>
                    <a:gd name="connsiteX9" fmla="*/ 84 w 85245"/>
                    <a:gd name="connsiteY9" fmla="*/ 54990 h 186499"/>
                    <a:gd name="connsiteX10" fmla="*/ 17230 w 85245"/>
                    <a:gd name="connsiteY10" fmla="*/ 62230 h 186499"/>
                    <a:gd name="connsiteX11" fmla="*/ 24596 w 85245"/>
                    <a:gd name="connsiteY11" fmla="*/ 66548 h 186499"/>
                    <a:gd name="connsiteX12" fmla="*/ 41296 w 85245"/>
                    <a:gd name="connsiteY12" fmla="*/ 124396 h 186499"/>
                    <a:gd name="connsiteX13" fmla="*/ 69744 w 85245"/>
                    <a:gd name="connsiteY13" fmla="*/ 18649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245" h="186499">
                      <a:moveTo>
                        <a:pt x="69744" y="186499"/>
                      </a:moveTo>
                      <a:cubicBezTo>
                        <a:pt x="98129" y="171703"/>
                        <a:pt x="79396" y="150939"/>
                        <a:pt x="76602" y="132207"/>
                      </a:cubicBezTo>
                      <a:cubicBezTo>
                        <a:pt x="74824" y="129794"/>
                        <a:pt x="73046" y="127381"/>
                        <a:pt x="71268" y="124968"/>
                      </a:cubicBezTo>
                      <a:cubicBezTo>
                        <a:pt x="65108" y="123062"/>
                        <a:pt x="63140" y="119316"/>
                        <a:pt x="65934" y="113347"/>
                      </a:cubicBezTo>
                      <a:cubicBezTo>
                        <a:pt x="57425" y="73406"/>
                        <a:pt x="37359" y="37782"/>
                        <a:pt x="23135" y="0"/>
                      </a:cubicBezTo>
                      <a:cubicBezTo>
                        <a:pt x="12721" y="7112"/>
                        <a:pt x="25040" y="25717"/>
                        <a:pt x="8149" y="29463"/>
                      </a:cubicBezTo>
                      <a:cubicBezTo>
                        <a:pt x="6561" y="30035"/>
                        <a:pt x="5863" y="30861"/>
                        <a:pt x="5990" y="31940"/>
                      </a:cubicBezTo>
                      <a:cubicBezTo>
                        <a:pt x="6054" y="32956"/>
                        <a:pt x="6371" y="33591"/>
                        <a:pt x="6752" y="33718"/>
                      </a:cubicBezTo>
                      <a:lnTo>
                        <a:pt x="6752" y="33718"/>
                      </a:lnTo>
                      <a:cubicBezTo>
                        <a:pt x="16785" y="44576"/>
                        <a:pt x="-1376" y="46609"/>
                        <a:pt x="84" y="54990"/>
                      </a:cubicBezTo>
                      <a:cubicBezTo>
                        <a:pt x="4339" y="60706"/>
                        <a:pt x="11514" y="59817"/>
                        <a:pt x="17230" y="62230"/>
                      </a:cubicBezTo>
                      <a:cubicBezTo>
                        <a:pt x="19960" y="63309"/>
                        <a:pt x="23897" y="64008"/>
                        <a:pt x="24596" y="66548"/>
                      </a:cubicBezTo>
                      <a:cubicBezTo>
                        <a:pt x="29930" y="85915"/>
                        <a:pt x="40724" y="103695"/>
                        <a:pt x="41296" y="124396"/>
                      </a:cubicBezTo>
                      <a:cubicBezTo>
                        <a:pt x="53615" y="143763"/>
                        <a:pt x="60600" y="165608"/>
                        <a:pt x="69744" y="186499"/>
                      </a:cubicBezTo>
                      <a:close/>
                    </a:path>
                  </a:pathLst>
                </a:custGeom>
                <a:solidFill>
                  <a:srgbClr val="5CD6D6"/>
                </a:solidFill>
                <a:ln w="6350"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xmlns="" id="{A839218E-6B24-3C1A-2F88-4D15FF4F7242}"/>
                    </a:ext>
                  </a:extLst>
                </p:cNvPr>
                <p:cNvSpPr/>
                <p:nvPr/>
              </p:nvSpPr>
              <p:spPr>
                <a:xfrm>
                  <a:off x="7338225" y="7184199"/>
                  <a:ext cx="73583" cy="131383"/>
                </a:xfrm>
                <a:custGeom>
                  <a:avLst/>
                  <a:gdLst>
                    <a:gd name="connsiteX0" fmla="*/ 42443 w 73583"/>
                    <a:gd name="connsiteY0" fmla="*/ 22669 h 131383"/>
                    <a:gd name="connsiteX1" fmla="*/ 27520 w 73583"/>
                    <a:gd name="connsiteY1" fmla="*/ 21019 h 131383"/>
                    <a:gd name="connsiteX2" fmla="*/ 30949 w 73583"/>
                    <a:gd name="connsiteY2" fmla="*/ 0 h 131383"/>
                    <a:gd name="connsiteX3" fmla="*/ 26694 w 73583"/>
                    <a:gd name="connsiteY3" fmla="*/ 30544 h 131383"/>
                    <a:gd name="connsiteX4" fmla="*/ 15074 w 73583"/>
                    <a:gd name="connsiteY4" fmla="*/ 36957 h 131383"/>
                    <a:gd name="connsiteX5" fmla="*/ 5358 w 73583"/>
                    <a:gd name="connsiteY5" fmla="*/ 44196 h 131383"/>
                    <a:gd name="connsiteX6" fmla="*/ 9804 w 73583"/>
                    <a:gd name="connsiteY6" fmla="*/ 57086 h 131383"/>
                    <a:gd name="connsiteX7" fmla="*/ 17551 w 73583"/>
                    <a:gd name="connsiteY7" fmla="*/ 84709 h 131383"/>
                    <a:gd name="connsiteX8" fmla="*/ 7137 w 73583"/>
                    <a:gd name="connsiteY8" fmla="*/ 100457 h 131383"/>
                    <a:gd name="connsiteX9" fmla="*/ 469 w 73583"/>
                    <a:gd name="connsiteY9" fmla="*/ 121666 h 131383"/>
                    <a:gd name="connsiteX10" fmla="*/ 10248 w 73583"/>
                    <a:gd name="connsiteY10" fmla="*/ 130873 h 131383"/>
                    <a:gd name="connsiteX11" fmla="*/ 33553 w 73583"/>
                    <a:gd name="connsiteY11" fmla="*/ 131382 h 131383"/>
                    <a:gd name="connsiteX12" fmla="*/ 61429 w 73583"/>
                    <a:gd name="connsiteY12" fmla="*/ 125920 h 131383"/>
                    <a:gd name="connsiteX13" fmla="*/ 72986 w 73583"/>
                    <a:gd name="connsiteY13" fmla="*/ 117094 h 131383"/>
                    <a:gd name="connsiteX14" fmla="*/ 65810 w 73583"/>
                    <a:gd name="connsiteY14" fmla="*/ 105601 h 131383"/>
                    <a:gd name="connsiteX15" fmla="*/ 47142 w 73583"/>
                    <a:gd name="connsiteY15" fmla="*/ 83630 h 131383"/>
                    <a:gd name="connsiteX16" fmla="*/ 42443 w 73583"/>
                    <a:gd name="connsiteY16" fmla="*/ 22669 h 13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583" h="131383">
                      <a:moveTo>
                        <a:pt x="42443" y="22669"/>
                      </a:moveTo>
                      <a:cubicBezTo>
                        <a:pt x="37680" y="22161"/>
                        <a:pt x="32918" y="21590"/>
                        <a:pt x="27520" y="21019"/>
                      </a:cubicBezTo>
                      <a:cubicBezTo>
                        <a:pt x="45046" y="4064"/>
                        <a:pt x="45046" y="4064"/>
                        <a:pt x="30949" y="0"/>
                      </a:cubicBezTo>
                      <a:cubicBezTo>
                        <a:pt x="29552" y="9969"/>
                        <a:pt x="12852" y="17653"/>
                        <a:pt x="26694" y="30544"/>
                      </a:cubicBezTo>
                      <a:cubicBezTo>
                        <a:pt x="28155" y="31877"/>
                        <a:pt x="21106" y="38164"/>
                        <a:pt x="15074" y="36957"/>
                      </a:cubicBezTo>
                      <a:cubicBezTo>
                        <a:pt x="9105" y="35751"/>
                        <a:pt x="4406" y="36576"/>
                        <a:pt x="5358" y="44196"/>
                      </a:cubicBezTo>
                      <a:cubicBezTo>
                        <a:pt x="5930" y="48768"/>
                        <a:pt x="2247" y="55817"/>
                        <a:pt x="9804" y="57086"/>
                      </a:cubicBezTo>
                      <a:cubicBezTo>
                        <a:pt x="32791" y="60960"/>
                        <a:pt x="27583" y="71501"/>
                        <a:pt x="17551" y="84709"/>
                      </a:cubicBezTo>
                      <a:cubicBezTo>
                        <a:pt x="13804" y="89662"/>
                        <a:pt x="14820" y="97917"/>
                        <a:pt x="7137" y="100457"/>
                      </a:cubicBezTo>
                      <a:cubicBezTo>
                        <a:pt x="13677" y="110299"/>
                        <a:pt x="16217" y="118872"/>
                        <a:pt x="469" y="121666"/>
                      </a:cubicBezTo>
                      <a:cubicBezTo>
                        <a:pt x="-1881" y="130619"/>
                        <a:pt x="5105" y="130493"/>
                        <a:pt x="10248" y="130873"/>
                      </a:cubicBezTo>
                      <a:cubicBezTo>
                        <a:pt x="17995" y="131445"/>
                        <a:pt x="25805" y="131382"/>
                        <a:pt x="33553" y="131382"/>
                      </a:cubicBezTo>
                      <a:cubicBezTo>
                        <a:pt x="42824" y="129604"/>
                        <a:pt x="51841" y="126682"/>
                        <a:pt x="61429" y="125920"/>
                      </a:cubicBezTo>
                      <a:cubicBezTo>
                        <a:pt x="66827" y="125476"/>
                        <a:pt x="71018" y="122238"/>
                        <a:pt x="72986" y="117094"/>
                      </a:cubicBezTo>
                      <a:cubicBezTo>
                        <a:pt x="75526" y="110363"/>
                        <a:pt x="69367" y="109030"/>
                        <a:pt x="65810" y="105601"/>
                      </a:cubicBezTo>
                      <a:cubicBezTo>
                        <a:pt x="58889" y="98996"/>
                        <a:pt x="50952" y="92964"/>
                        <a:pt x="47142" y="83630"/>
                      </a:cubicBezTo>
                      <a:cubicBezTo>
                        <a:pt x="37363" y="63944"/>
                        <a:pt x="47205" y="42735"/>
                        <a:pt x="42443" y="22669"/>
                      </a:cubicBezTo>
                      <a:close/>
                    </a:path>
                  </a:pathLst>
                </a:custGeom>
                <a:solidFill>
                  <a:srgbClr val="48D3D4"/>
                </a:solidFill>
                <a:ln w="6350"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xmlns="" id="{333CF2C0-A5DA-1CB4-0982-F0BE4C00DE67}"/>
                    </a:ext>
                  </a:extLst>
                </p:cNvPr>
                <p:cNvSpPr/>
                <p:nvPr/>
              </p:nvSpPr>
              <p:spPr>
                <a:xfrm>
                  <a:off x="7283831" y="7131270"/>
                  <a:ext cx="70992" cy="71330"/>
                </a:xfrm>
                <a:custGeom>
                  <a:avLst/>
                  <a:gdLst>
                    <a:gd name="connsiteX0" fmla="*/ 70993 w 70992"/>
                    <a:gd name="connsiteY0" fmla="*/ 10638 h 71330"/>
                    <a:gd name="connsiteX1" fmla="*/ 62547 w 70992"/>
                    <a:gd name="connsiteY1" fmla="*/ 7908 h 71330"/>
                    <a:gd name="connsiteX2" fmla="*/ 30480 w 70992"/>
                    <a:gd name="connsiteY2" fmla="*/ 14893 h 71330"/>
                    <a:gd name="connsiteX3" fmla="*/ 0 w 70992"/>
                    <a:gd name="connsiteY3" fmla="*/ 29435 h 71330"/>
                    <a:gd name="connsiteX4" fmla="*/ 15938 w 70992"/>
                    <a:gd name="connsiteY4" fmla="*/ 63343 h 71330"/>
                    <a:gd name="connsiteX5" fmla="*/ 41084 w 70992"/>
                    <a:gd name="connsiteY5" fmla="*/ 66709 h 71330"/>
                    <a:gd name="connsiteX6" fmla="*/ 54101 w 70992"/>
                    <a:gd name="connsiteY6" fmla="*/ 65185 h 71330"/>
                    <a:gd name="connsiteX7" fmla="*/ 51815 w 70992"/>
                    <a:gd name="connsiteY7" fmla="*/ 55469 h 71330"/>
                    <a:gd name="connsiteX8" fmla="*/ 60071 w 70992"/>
                    <a:gd name="connsiteY8" fmla="*/ 23021 h 71330"/>
                    <a:gd name="connsiteX9" fmla="*/ 70993 w 70992"/>
                    <a:gd name="connsiteY9" fmla="*/ 10638 h 7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92" h="71330">
                      <a:moveTo>
                        <a:pt x="70993" y="10638"/>
                      </a:moveTo>
                      <a:cubicBezTo>
                        <a:pt x="68199" y="9686"/>
                        <a:pt x="65341" y="8797"/>
                        <a:pt x="62547" y="7908"/>
                      </a:cubicBezTo>
                      <a:cubicBezTo>
                        <a:pt x="48640" y="-4284"/>
                        <a:pt x="36131" y="-2697"/>
                        <a:pt x="30480" y="14893"/>
                      </a:cubicBezTo>
                      <a:cubicBezTo>
                        <a:pt x="24828" y="32292"/>
                        <a:pt x="7938" y="20227"/>
                        <a:pt x="0" y="29435"/>
                      </a:cubicBezTo>
                      <a:cubicBezTo>
                        <a:pt x="5334" y="40737"/>
                        <a:pt x="10668" y="52040"/>
                        <a:pt x="15938" y="63343"/>
                      </a:cubicBezTo>
                      <a:cubicBezTo>
                        <a:pt x="25146" y="58581"/>
                        <a:pt x="33972" y="55977"/>
                        <a:pt x="41084" y="66709"/>
                      </a:cubicBezTo>
                      <a:cubicBezTo>
                        <a:pt x="46482" y="74836"/>
                        <a:pt x="50037" y="70899"/>
                        <a:pt x="54101" y="65185"/>
                      </a:cubicBezTo>
                      <a:cubicBezTo>
                        <a:pt x="58102" y="59723"/>
                        <a:pt x="58165" y="60867"/>
                        <a:pt x="51815" y="55469"/>
                      </a:cubicBezTo>
                      <a:cubicBezTo>
                        <a:pt x="43243" y="48294"/>
                        <a:pt x="49466" y="31212"/>
                        <a:pt x="60071" y="23021"/>
                      </a:cubicBezTo>
                      <a:cubicBezTo>
                        <a:pt x="64897" y="19274"/>
                        <a:pt x="69469" y="16735"/>
                        <a:pt x="70993" y="10638"/>
                      </a:cubicBezTo>
                      <a:close/>
                    </a:path>
                  </a:pathLst>
                </a:custGeom>
                <a:solidFill>
                  <a:srgbClr val="4AD3D2"/>
                </a:solidFill>
                <a:ln w="6350"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xmlns="" id="{7577EA4F-3552-E9A4-43F6-82C85EB7C16C}"/>
                    </a:ext>
                  </a:extLst>
                </p:cNvPr>
                <p:cNvSpPr/>
                <p:nvPr/>
              </p:nvSpPr>
              <p:spPr>
                <a:xfrm>
                  <a:off x="7349065" y="7171142"/>
                  <a:ext cx="21505" cy="13796"/>
                </a:xfrm>
                <a:custGeom>
                  <a:avLst/>
                  <a:gdLst>
                    <a:gd name="connsiteX0" fmla="*/ 20173 w 21505"/>
                    <a:gd name="connsiteY0" fmla="*/ 13057 h 13796"/>
                    <a:gd name="connsiteX1" fmla="*/ 21506 w 21505"/>
                    <a:gd name="connsiteY1" fmla="*/ 8802 h 13796"/>
                    <a:gd name="connsiteX2" fmla="*/ 16743 w 21505"/>
                    <a:gd name="connsiteY2" fmla="*/ 4421 h 13796"/>
                    <a:gd name="connsiteX3" fmla="*/ 3028 w 21505"/>
                    <a:gd name="connsiteY3" fmla="*/ 1055 h 13796"/>
                    <a:gd name="connsiteX4" fmla="*/ 678 w 21505"/>
                    <a:gd name="connsiteY4" fmla="*/ 8358 h 13796"/>
                    <a:gd name="connsiteX5" fmla="*/ 13695 w 21505"/>
                    <a:gd name="connsiteY5" fmla="*/ 13755 h 13796"/>
                    <a:gd name="connsiteX6" fmla="*/ 20173 w 21505"/>
                    <a:gd name="connsiteY6" fmla="*/ 13057 h 1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05" h="13796">
                      <a:moveTo>
                        <a:pt x="20173" y="13057"/>
                      </a:moveTo>
                      <a:cubicBezTo>
                        <a:pt x="20553" y="11660"/>
                        <a:pt x="21062" y="10263"/>
                        <a:pt x="21506" y="8802"/>
                      </a:cubicBezTo>
                      <a:cubicBezTo>
                        <a:pt x="19918" y="7341"/>
                        <a:pt x="18458" y="5754"/>
                        <a:pt x="16743" y="4421"/>
                      </a:cubicBezTo>
                      <a:cubicBezTo>
                        <a:pt x="12679" y="1246"/>
                        <a:pt x="8362" y="-1611"/>
                        <a:pt x="3028" y="1055"/>
                      </a:cubicBezTo>
                      <a:cubicBezTo>
                        <a:pt x="170" y="2515"/>
                        <a:pt x="-783" y="5500"/>
                        <a:pt x="678" y="8358"/>
                      </a:cubicBezTo>
                      <a:cubicBezTo>
                        <a:pt x="3408" y="13691"/>
                        <a:pt x="8615" y="13946"/>
                        <a:pt x="13695" y="13755"/>
                      </a:cubicBezTo>
                      <a:cubicBezTo>
                        <a:pt x="15854" y="13755"/>
                        <a:pt x="18014" y="13311"/>
                        <a:pt x="20173" y="13057"/>
                      </a:cubicBezTo>
                      <a:close/>
                    </a:path>
                  </a:pathLst>
                </a:custGeom>
                <a:solidFill>
                  <a:srgbClr val="48D3D4"/>
                </a:solidFill>
                <a:ln w="6350"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xmlns="" id="{3083064B-E002-7B70-65F2-4341B50FD213}"/>
                    </a:ext>
                  </a:extLst>
                </p:cNvPr>
                <p:cNvSpPr/>
                <p:nvPr/>
              </p:nvSpPr>
              <p:spPr>
                <a:xfrm>
                  <a:off x="7057082" y="6384927"/>
                  <a:ext cx="19929" cy="26835"/>
                </a:xfrm>
                <a:custGeom>
                  <a:avLst/>
                  <a:gdLst>
                    <a:gd name="connsiteX0" fmla="*/ 11039 w 19929"/>
                    <a:gd name="connsiteY0" fmla="*/ 379 h 26835"/>
                    <a:gd name="connsiteX1" fmla="*/ 244 w 19929"/>
                    <a:gd name="connsiteY1" fmla="*/ 9014 h 26835"/>
                    <a:gd name="connsiteX2" fmla="*/ 10976 w 19929"/>
                    <a:gd name="connsiteY2" fmla="*/ 26540 h 26835"/>
                    <a:gd name="connsiteX3" fmla="*/ 19929 w 19929"/>
                    <a:gd name="connsiteY3" fmla="*/ 16444 h 26835"/>
                    <a:gd name="connsiteX4" fmla="*/ 11039 w 19929"/>
                    <a:gd name="connsiteY4" fmla="*/ 379 h 26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9" h="26835">
                      <a:moveTo>
                        <a:pt x="11039" y="379"/>
                      </a:moveTo>
                      <a:cubicBezTo>
                        <a:pt x="4054" y="-955"/>
                        <a:pt x="-1216" y="1077"/>
                        <a:pt x="244" y="9014"/>
                      </a:cubicBezTo>
                      <a:cubicBezTo>
                        <a:pt x="1514" y="15936"/>
                        <a:pt x="3483" y="24382"/>
                        <a:pt x="10976" y="26540"/>
                      </a:cubicBezTo>
                      <a:cubicBezTo>
                        <a:pt x="17580" y="28509"/>
                        <a:pt x="17136" y="20127"/>
                        <a:pt x="19929" y="16444"/>
                      </a:cubicBezTo>
                      <a:cubicBezTo>
                        <a:pt x="18787" y="10094"/>
                        <a:pt x="15485" y="4951"/>
                        <a:pt x="11039" y="379"/>
                      </a:cubicBezTo>
                      <a:close/>
                    </a:path>
                  </a:pathLst>
                </a:custGeom>
                <a:solidFill>
                  <a:srgbClr val="28D1CB"/>
                </a:solidFill>
                <a:ln w="6350"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xmlns="" id="{FF96E9B4-A67E-D753-62A5-6152C204E507}"/>
                    </a:ext>
                  </a:extLst>
                </p:cNvPr>
                <p:cNvSpPr/>
                <p:nvPr/>
              </p:nvSpPr>
              <p:spPr>
                <a:xfrm>
                  <a:off x="7091044" y="6466585"/>
                  <a:ext cx="20256" cy="32479"/>
                </a:xfrm>
                <a:custGeom>
                  <a:avLst/>
                  <a:gdLst>
                    <a:gd name="connsiteX0" fmla="*/ 12192 w 20256"/>
                    <a:gd name="connsiteY0" fmla="*/ 0 h 32479"/>
                    <a:gd name="connsiteX1" fmla="*/ 0 w 20256"/>
                    <a:gd name="connsiteY1" fmla="*/ 32448 h 32479"/>
                    <a:gd name="connsiteX2" fmla="*/ 20257 w 20256"/>
                    <a:gd name="connsiteY2" fmla="*/ 16447 h 32479"/>
                    <a:gd name="connsiteX3" fmla="*/ 12192 w 20256"/>
                    <a:gd name="connsiteY3" fmla="*/ 0 h 32479"/>
                  </a:gdLst>
                  <a:ahLst/>
                  <a:cxnLst>
                    <a:cxn ang="0">
                      <a:pos x="connsiteX0" y="connsiteY0"/>
                    </a:cxn>
                    <a:cxn ang="0">
                      <a:pos x="connsiteX1" y="connsiteY1"/>
                    </a:cxn>
                    <a:cxn ang="0">
                      <a:pos x="connsiteX2" y="connsiteY2"/>
                    </a:cxn>
                    <a:cxn ang="0">
                      <a:pos x="connsiteX3" y="connsiteY3"/>
                    </a:cxn>
                  </a:cxnLst>
                  <a:rect l="l" t="t" r="r" b="b"/>
                  <a:pathLst>
                    <a:path w="20256" h="32479">
                      <a:moveTo>
                        <a:pt x="12192" y="0"/>
                      </a:moveTo>
                      <a:cubicBezTo>
                        <a:pt x="-698" y="8446"/>
                        <a:pt x="14923" y="24448"/>
                        <a:pt x="0" y="32448"/>
                      </a:cubicBezTo>
                      <a:cubicBezTo>
                        <a:pt x="14478" y="33084"/>
                        <a:pt x="16447" y="23813"/>
                        <a:pt x="20257" y="16447"/>
                      </a:cubicBezTo>
                      <a:cubicBezTo>
                        <a:pt x="17590" y="10986"/>
                        <a:pt x="14860" y="5461"/>
                        <a:pt x="12192" y="0"/>
                      </a:cubicBezTo>
                      <a:close/>
                    </a:path>
                  </a:pathLst>
                </a:custGeom>
                <a:solidFill>
                  <a:srgbClr val="2ACFCC"/>
                </a:solidFill>
                <a:ln w="6350"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xmlns="" id="{5653A1B8-E904-8E45-822D-75EF980C46E1}"/>
                    </a:ext>
                  </a:extLst>
                </p:cNvPr>
                <p:cNvSpPr/>
                <p:nvPr/>
              </p:nvSpPr>
              <p:spPr>
                <a:xfrm>
                  <a:off x="7418509" y="7263828"/>
                  <a:ext cx="15182" cy="14650"/>
                </a:xfrm>
                <a:custGeom>
                  <a:avLst/>
                  <a:gdLst>
                    <a:gd name="connsiteX0" fmla="*/ 9848 w 15182"/>
                    <a:gd name="connsiteY0" fmla="*/ 0 h 14650"/>
                    <a:gd name="connsiteX1" fmla="*/ 1275 w 15182"/>
                    <a:gd name="connsiteY1" fmla="*/ 12255 h 14650"/>
                    <a:gd name="connsiteX2" fmla="*/ 15182 w 15182"/>
                    <a:gd name="connsiteY2" fmla="*/ 11620 h 14650"/>
                    <a:gd name="connsiteX3" fmla="*/ 9848 w 15182"/>
                    <a:gd name="connsiteY3" fmla="*/ 0 h 14650"/>
                  </a:gdLst>
                  <a:ahLst/>
                  <a:cxnLst>
                    <a:cxn ang="0">
                      <a:pos x="connsiteX0" y="connsiteY0"/>
                    </a:cxn>
                    <a:cxn ang="0">
                      <a:pos x="connsiteX1" y="connsiteY1"/>
                    </a:cxn>
                    <a:cxn ang="0">
                      <a:pos x="connsiteX2" y="connsiteY2"/>
                    </a:cxn>
                    <a:cxn ang="0">
                      <a:pos x="connsiteX3" y="connsiteY3"/>
                    </a:cxn>
                  </a:cxnLst>
                  <a:rect l="l" t="t" r="r" b="b"/>
                  <a:pathLst>
                    <a:path w="15182" h="14650">
                      <a:moveTo>
                        <a:pt x="9848" y="0"/>
                      </a:moveTo>
                      <a:cubicBezTo>
                        <a:pt x="6101" y="3556"/>
                        <a:pt x="-3424" y="4190"/>
                        <a:pt x="1275" y="12255"/>
                      </a:cubicBezTo>
                      <a:cubicBezTo>
                        <a:pt x="4895" y="18478"/>
                        <a:pt x="10356" y="10478"/>
                        <a:pt x="15182" y="11620"/>
                      </a:cubicBezTo>
                      <a:cubicBezTo>
                        <a:pt x="13404" y="7747"/>
                        <a:pt x="11626" y="3873"/>
                        <a:pt x="9848" y="0"/>
                      </a:cubicBezTo>
                      <a:close/>
                    </a:path>
                  </a:pathLst>
                </a:custGeom>
                <a:solidFill>
                  <a:srgbClr val="7BDDDE"/>
                </a:solidFill>
                <a:ln w="6350"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xmlns="" id="{3A9D5979-6120-0004-48E2-0C5B6D8124B3}"/>
                    </a:ext>
                  </a:extLst>
                </p:cNvPr>
                <p:cNvSpPr/>
                <p:nvPr/>
              </p:nvSpPr>
              <p:spPr>
                <a:xfrm>
                  <a:off x="6860897" y="6897363"/>
                  <a:ext cx="95437" cy="134880"/>
                </a:xfrm>
                <a:custGeom>
                  <a:avLst/>
                  <a:gdLst>
                    <a:gd name="connsiteX0" fmla="*/ 11708 w 95437"/>
                    <a:gd name="connsiteY0" fmla="*/ 39504 h 134880"/>
                    <a:gd name="connsiteX1" fmla="*/ 13168 w 95437"/>
                    <a:gd name="connsiteY1" fmla="*/ 63570 h 134880"/>
                    <a:gd name="connsiteX2" fmla="*/ 48537 w 95437"/>
                    <a:gd name="connsiteY2" fmla="*/ 72016 h 134880"/>
                    <a:gd name="connsiteX3" fmla="*/ 67842 w 95437"/>
                    <a:gd name="connsiteY3" fmla="*/ 99955 h 134880"/>
                    <a:gd name="connsiteX4" fmla="*/ 88416 w 95437"/>
                    <a:gd name="connsiteY4" fmla="*/ 134880 h 134880"/>
                    <a:gd name="connsiteX5" fmla="*/ 95400 w 95437"/>
                    <a:gd name="connsiteY5" fmla="*/ 117672 h 134880"/>
                    <a:gd name="connsiteX6" fmla="*/ 87463 w 95437"/>
                    <a:gd name="connsiteY6" fmla="*/ 97479 h 134880"/>
                    <a:gd name="connsiteX7" fmla="*/ 87019 w 95437"/>
                    <a:gd name="connsiteY7" fmla="*/ 91701 h 134880"/>
                    <a:gd name="connsiteX8" fmla="*/ 83526 w 95437"/>
                    <a:gd name="connsiteY8" fmla="*/ 75191 h 134880"/>
                    <a:gd name="connsiteX9" fmla="*/ 67397 w 95437"/>
                    <a:gd name="connsiteY9" fmla="*/ 32772 h 134880"/>
                    <a:gd name="connsiteX10" fmla="*/ 56920 w 95437"/>
                    <a:gd name="connsiteY10" fmla="*/ 16643 h 134880"/>
                    <a:gd name="connsiteX11" fmla="*/ 51522 w 95437"/>
                    <a:gd name="connsiteY11" fmla="*/ 25788 h 134880"/>
                    <a:gd name="connsiteX12" fmla="*/ 59142 w 95437"/>
                    <a:gd name="connsiteY12" fmla="*/ 15246 h 134880"/>
                    <a:gd name="connsiteX13" fmla="*/ 33615 w 95437"/>
                    <a:gd name="connsiteY13" fmla="*/ 8389 h 134880"/>
                    <a:gd name="connsiteX14" fmla="*/ 11708 w 95437"/>
                    <a:gd name="connsiteY14" fmla="*/ 39504 h 13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437" h="134880">
                      <a:moveTo>
                        <a:pt x="11708" y="39504"/>
                      </a:moveTo>
                      <a:cubicBezTo>
                        <a:pt x="-4231" y="44710"/>
                        <a:pt x="-4041" y="47758"/>
                        <a:pt x="13168" y="63570"/>
                      </a:cubicBezTo>
                      <a:cubicBezTo>
                        <a:pt x="25805" y="62618"/>
                        <a:pt x="39330" y="56712"/>
                        <a:pt x="48537" y="72016"/>
                      </a:cubicBezTo>
                      <a:cubicBezTo>
                        <a:pt x="54316" y="81731"/>
                        <a:pt x="62698" y="89986"/>
                        <a:pt x="67842" y="99955"/>
                      </a:cubicBezTo>
                      <a:cubicBezTo>
                        <a:pt x="74065" y="112084"/>
                        <a:pt x="70000" y="129928"/>
                        <a:pt x="88416" y="134880"/>
                      </a:cubicBezTo>
                      <a:cubicBezTo>
                        <a:pt x="93242" y="130181"/>
                        <a:pt x="95782" y="124530"/>
                        <a:pt x="95400" y="117672"/>
                      </a:cubicBezTo>
                      <a:cubicBezTo>
                        <a:pt x="92289" y="111131"/>
                        <a:pt x="88225" y="104908"/>
                        <a:pt x="87463" y="97479"/>
                      </a:cubicBezTo>
                      <a:cubicBezTo>
                        <a:pt x="87336" y="95510"/>
                        <a:pt x="87146" y="93605"/>
                        <a:pt x="87019" y="91701"/>
                      </a:cubicBezTo>
                      <a:cubicBezTo>
                        <a:pt x="87654" y="85795"/>
                        <a:pt x="88796" y="78937"/>
                        <a:pt x="83526" y="75191"/>
                      </a:cubicBezTo>
                      <a:cubicBezTo>
                        <a:pt x="68349" y="64459"/>
                        <a:pt x="66127" y="49600"/>
                        <a:pt x="67397" y="32772"/>
                      </a:cubicBezTo>
                      <a:cubicBezTo>
                        <a:pt x="68032" y="25343"/>
                        <a:pt x="66953" y="17723"/>
                        <a:pt x="56920" y="16643"/>
                      </a:cubicBezTo>
                      <a:cubicBezTo>
                        <a:pt x="52474" y="19183"/>
                        <a:pt x="52792" y="23755"/>
                        <a:pt x="51522" y="25788"/>
                      </a:cubicBezTo>
                      <a:cubicBezTo>
                        <a:pt x="50950" y="21724"/>
                        <a:pt x="54189" y="18041"/>
                        <a:pt x="59142" y="15246"/>
                      </a:cubicBezTo>
                      <a:cubicBezTo>
                        <a:pt x="57046" y="-3359"/>
                        <a:pt x="54570" y="-4057"/>
                        <a:pt x="33615" y="8389"/>
                      </a:cubicBezTo>
                      <a:cubicBezTo>
                        <a:pt x="25614" y="18231"/>
                        <a:pt x="21169" y="30614"/>
                        <a:pt x="11708" y="39504"/>
                      </a:cubicBezTo>
                      <a:close/>
                    </a:path>
                  </a:pathLst>
                </a:custGeom>
                <a:solidFill>
                  <a:srgbClr val="58D6D5"/>
                </a:solidFill>
                <a:ln w="6350"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xmlns="" id="{3A30C511-9700-9946-D5F8-E88A11D23BF1}"/>
                    </a:ext>
                  </a:extLst>
                </p:cNvPr>
                <p:cNvSpPr/>
                <p:nvPr/>
              </p:nvSpPr>
              <p:spPr>
                <a:xfrm>
                  <a:off x="6948551" y="7060183"/>
                  <a:ext cx="66167" cy="52044"/>
                </a:xfrm>
                <a:custGeom>
                  <a:avLst/>
                  <a:gdLst>
                    <a:gd name="connsiteX0" fmla="*/ 0 w 66167"/>
                    <a:gd name="connsiteY0" fmla="*/ 32830 h 52044"/>
                    <a:gd name="connsiteX1" fmla="*/ 9080 w 66167"/>
                    <a:gd name="connsiteY1" fmla="*/ 46038 h 52044"/>
                    <a:gd name="connsiteX2" fmla="*/ 42863 w 66167"/>
                    <a:gd name="connsiteY2" fmla="*/ 47816 h 52044"/>
                    <a:gd name="connsiteX3" fmla="*/ 47816 w 66167"/>
                    <a:gd name="connsiteY3" fmla="*/ 51372 h 52044"/>
                    <a:gd name="connsiteX4" fmla="*/ 53911 w 66167"/>
                    <a:gd name="connsiteY4" fmla="*/ 51880 h 52044"/>
                    <a:gd name="connsiteX5" fmla="*/ 66167 w 66167"/>
                    <a:gd name="connsiteY5" fmla="*/ 34544 h 52044"/>
                    <a:gd name="connsiteX6" fmla="*/ 34290 w 66167"/>
                    <a:gd name="connsiteY6" fmla="*/ 0 h 52044"/>
                    <a:gd name="connsiteX7" fmla="*/ 15748 w 66167"/>
                    <a:gd name="connsiteY7" fmla="*/ 4445 h 52044"/>
                    <a:gd name="connsiteX8" fmla="*/ 13398 w 66167"/>
                    <a:gd name="connsiteY8" fmla="*/ 18797 h 52044"/>
                    <a:gd name="connsiteX9" fmla="*/ 26098 w 66167"/>
                    <a:gd name="connsiteY9" fmla="*/ 31179 h 52044"/>
                    <a:gd name="connsiteX10" fmla="*/ 0 w 66167"/>
                    <a:gd name="connsiteY10" fmla="*/ 32830 h 5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67" h="52044">
                      <a:moveTo>
                        <a:pt x="0" y="32830"/>
                      </a:moveTo>
                      <a:cubicBezTo>
                        <a:pt x="2984" y="37211"/>
                        <a:pt x="6032" y="41656"/>
                        <a:pt x="9080" y="46038"/>
                      </a:cubicBezTo>
                      <a:cubicBezTo>
                        <a:pt x="20130" y="50229"/>
                        <a:pt x="32068" y="38418"/>
                        <a:pt x="42863" y="47816"/>
                      </a:cubicBezTo>
                      <a:cubicBezTo>
                        <a:pt x="44323" y="49276"/>
                        <a:pt x="45974" y="50419"/>
                        <a:pt x="47816" y="51372"/>
                      </a:cubicBezTo>
                      <a:cubicBezTo>
                        <a:pt x="49784" y="52070"/>
                        <a:pt x="51816" y="52198"/>
                        <a:pt x="53911" y="51880"/>
                      </a:cubicBezTo>
                      <a:cubicBezTo>
                        <a:pt x="61341" y="48451"/>
                        <a:pt x="64071" y="41720"/>
                        <a:pt x="66167" y="34544"/>
                      </a:cubicBezTo>
                      <a:cubicBezTo>
                        <a:pt x="50102" y="28067"/>
                        <a:pt x="49022" y="7748"/>
                        <a:pt x="34290" y="0"/>
                      </a:cubicBezTo>
                      <a:cubicBezTo>
                        <a:pt x="28067" y="1398"/>
                        <a:pt x="21780" y="2349"/>
                        <a:pt x="15748" y="4445"/>
                      </a:cubicBezTo>
                      <a:cubicBezTo>
                        <a:pt x="10985" y="8572"/>
                        <a:pt x="3683" y="12256"/>
                        <a:pt x="13398" y="18797"/>
                      </a:cubicBezTo>
                      <a:cubicBezTo>
                        <a:pt x="14795" y="25336"/>
                        <a:pt x="21971" y="26607"/>
                        <a:pt x="26098" y="31179"/>
                      </a:cubicBezTo>
                      <a:cubicBezTo>
                        <a:pt x="17018" y="36640"/>
                        <a:pt x="8255" y="29464"/>
                        <a:pt x="0" y="32830"/>
                      </a:cubicBezTo>
                      <a:close/>
                    </a:path>
                  </a:pathLst>
                </a:custGeom>
                <a:solidFill>
                  <a:srgbClr val="41D3D1"/>
                </a:solidFill>
                <a:ln w="6350"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xmlns="" id="{2757CE41-1E52-188A-CCE6-9DADC6C7416D}"/>
                    </a:ext>
                  </a:extLst>
                </p:cNvPr>
                <p:cNvSpPr/>
                <p:nvPr/>
              </p:nvSpPr>
              <p:spPr>
                <a:xfrm>
                  <a:off x="6909879" y="7031343"/>
                  <a:ext cx="42804" cy="37984"/>
                </a:xfrm>
                <a:custGeom>
                  <a:avLst/>
                  <a:gdLst>
                    <a:gd name="connsiteX0" fmla="*/ 0 w 42804"/>
                    <a:gd name="connsiteY0" fmla="*/ 6679 h 37984"/>
                    <a:gd name="connsiteX1" fmla="*/ 21971 w 42804"/>
                    <a:gd name="connsiteY1" fmla="*/ 37985 h 37984"/>
                    <a:gd name="connsiteX2" fmla="*/ 35623 w 42804"/>
                    <a:gd name="connsiteY2" fmla="*/ 27951 h 37984"/>
                    <a:gd name="connsiteX3" fmla="*/ 42799 w 42804"/>
                    <a:gd name="connsiteY3" fmla="*/ 10997 h 37984"/>
                    <a:gd name="connsiteX4" fmla="*/ 29019 w 42804"/>
                    <a:gd name="connsiteY4" fmla="*/ 4711 h 37984"/>
                    <a:gd name="connsiteX5" fmla="*/ 0 w 42804"/>
                    <a:gd name="connsiteY5" fmla="*/ 6679 h 3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04" h="37984">
                      <a:moveTo>
                        <a:pt x="0" y="6679"/>
                      </a:moveTo>
                      <a:cubicBezTo>
                        <a:pt x="5714" y="18236"/>
                        <a:pt x="13144" y="28651"/>
                        <a:pt x="21971" y="37985"/>
                      </a:cubicBezTo>
                      <a:cubicBezTo>
                        <a:pt x="26479" y="34619"/>
                        <a:pt x="30734" y="30682"/>
                        <a:pt x="35623" y="27951"/>
                      </a:cubicBezTo>
                      <a:cubicBezTo>
                        <a:pt x="42672" y="24078"/>
                        <a:pt x="42608" y="16204"/>
                        <a:pt x="42799" y="10997"/>
                      </a:cubicBezTo>
                      <a:cubicBezTo>
                        <a:pt x="43052" y="3758"/>
                        <a:pt x="34734" y="4457"/>
                        <a:pt x="29019" y="4711"/>
                      </a:cubicBezTo>
                      <a:cubicBezTo>
                        <a:pt x="19367" y="5155"/>
                        <a:pt x="8763" y="-7354"/>
                        <a:pt x="0" y="6679"/>
                      </a:cubicBezTo>
                      <a:close/>
                    </a:path>
                  </a:pathLst>
                </a:custGeom>
                <a:solidFill>
                  <a:srgbClr val="0BCDCA"/>
                </a:solidFill>
                <a:ln w="6350"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xmlns="" id="{F8A10E8B-AF9D-B23D-C352-578F875CA664}"/>
                    </a:ext>
                  </a:extLst>
                </p:cNvPr>
                <p:cNvSpPr/>
                <p:nvPr/>
              </p:nvSpPr>
              <p:spPr>
                <a:xfrm>
                  <a:off x="6948769" y="7003967"/>
                  <a:ext cx="39205" cy="46754"/>
                </a:xfrm>
                <a:custGeom>
                  <a:avLst/>
                  <a:gdLst>
                    <a:gd name="connsiteX0" fmla="*/ 6068 w 39205"/>
                    <a:gd name="connsiteY0" fmla="*/ 11449 h 46754"/>
                    <a:gd name="connsiteX1" fmla="*/ 544 w 39205"/>
                    <a:gd name="connsiteY1" fmla="*/ 28276 h 46754"/>
                    <a:gd name="connsiteX2" fmla="*/ 13180 w 39205"/>
                    <a:gd name="connsiteY2" fmla="*/ 46628 h 46754"/>
                    <a:gd name="connsiteX3" fmla="*/ 16482 w 39205"/>
                    <a:gd name="connsiteY3" fmla="*/ 46755 h 46754"/>
                    <a:gd name="connsiteX4" fmla="*/ 22134 w 39205"/>
                    <a:gd name="connsiteY4" fmla="*/ 43580 h 46754"/>
                    <a:gd name="connsiteX5" fmla="*/ 28801 w 39205"/>
                    <a:gd name="connsiteY5" fmla="*/ 32467 h 46754"/>
                    <a:gd name="connsiteX6" fmla="*/ 31722 w 39205"/>
                    <a:gd name="connsiteY6" fmla="*/ 2559 h 46754"/>
                    <a:gd name="connsiteX7" fmla="*/ 6068 w 39205"/>
                    <a:gd name="connsiteY7" fmla="*/ 11449 h 4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05" h="46754">
                      <a:moveTo>
                        <a:pt x="6068" y="11449"/>
                      </a:moveTo>
                      <a:cubicBezTo>
                        <a:pt x="4099" y="17037"/>
                        <a:pt x="-1806" y="21291"/>
                        <a:pt x="544" y="28276"/>
                      </a:cubicBezTo>
                      <a:cubicBezTo>
                        <a:pt x="12037" y="29356"/>
                        <a:pt x="10069" y="39770"/>
                        <a:pt x="13180" y="46628"/>
                      </a:cubicBezTo>
                      <a:cubicBezTo>
                        <a:pt x="14324" y="46628"/>
                        <a:pt x="15403" y="46691"/>
                        <a:pt x="16482" y="46755"/>
                      </a:cubicBezTo>
                      <a:cubicBezTo>
                        <a:pt x="18578" y="46120"/>
                        <a:pt x="20483" y="45040"/>
                        <a:pt x="22134" y="43580"/>
                      </a:cubicBezTo>
                      <a:cubicBezTo>
                        <a:pt x="25055" y="40278"/>
                        <a:pt x="26896" y="36341"/>
                        <a:pt x="28801" y="32467"/>
                      </a:cubicBezTo>
                      <a:cubicBezTo>
                        <a:pt x="34325" y="22942"/>
                        <a:pt x="47470" y="14179"/>
                        <a:pt x="31722" y="2559"/>
                      </a:cubicBezTo>
                      <a:cubicBezTo>
                        <a:pt x="19912" y="-3791"/>
                        <a:pt x="12609" y="2623"/>
                        <a:pt x="6068" y="11449"/>
                      </a:cubicBezTo>
                      <a:close/>
                    </a:path>
                  </a:pathLst>
                </a:custGeom>
                <a:solidFill>
                  <a:srgbClr val="68D9D8"/>
                </a:solidFill>
                <a:ln w="6350"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xmlns="" id="{C88BA9A6-87E3-89A9-9146-5E7DA5A7354A}"/>
                    </a:ext>
                  </a:extLst>
                </p:cNvPr>
                <p:cNvSpPr/>
                <p:nvPr/>
              </p:nvSpPr>
              <p:spPr>
                <a:xfrm>
                  <a:off x="6950606" y="7050057"/>
                  <a:ext cx="23119" cy="28922"/>
                </a:xfrm>
                <a:custGeom>
                  <a:avLst/>
                  <a:gdLst>
                    <a:gd name="connsiteX0" fmla="*/ 11280 w 23119"/>
                    <a:gd name="connsiteY0" fmla="*/ 28923 h 28922"/>
                    <a:gd name="connsiteX1" fmla="*/ 15788 w 23119"/>
                    <a:gd name="connsiteY1" fmla="*/ 16159 h 28922"/>
                    <a:gd name="connsiteX2" fmla="*/ 22837 w 23119"/>
                    <a:gd name="connsiteY2" fmla="*/ 7269 h 28922"/>
                    <a:gd name="connsiteX3" fmla="*/ 11407 w 23119"/>
                    <a:gd name="connsiteY3" fmla="*/ 537 h 28922"/>
                    <a:gd name="connsiteX4" fmla="*/ 11343 w 23119"/>
                    <a:gd name="connsiteY4" fmla="*/ 537 h 28922"/>
                    <a:gd name="connsiteX5" fmla="*/ 3850 w 23119"/>
                    <a:gd name="connsiteY5" fmla="*/ 15968 h 28922"/>
                    <a:gd name="connsiteX6" fmla="*/ 11280 w 23119"/>
                    <a:gd name="connsiteY6" fmla="*/ 28923 h 2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19" h="28922">
                      <a:moveTo>
                        <a:pt x="11280" y="28923"/>
                      </a:moveTo>
                      <a:cubicBezTo>
                        <a:pt x="6517" y="22509"/>
                        <a:pt x="13058" y="19969"/>
                        <a:pt x="15788" y="16159"/>
                      </a:cubicBezTo>
                      <a:cubicBezTo>
                        <a:pt x="20233" y="14888"/>
                        <a:pt x="24234" y="12984"/>
                        <a:pt x="22837" y="7269"/>
                      </a:cubicBezTo>
                      <a:cubicBezTo>
                        <a:pt x="21312" y="1490"/>
                        <a:pt x="17566" y="-1240"/>
                        <a:pt x="11407" y="537"/>
                      </a:cubicBezTo>
                      <a:cubicBezTo>
                        <a:pt x="11407" y="537"/>
                        <a:pt x="11343" y="537"/>
                        <a:pt x="11343" y="537"/>
                      </a:cubicBezTo>
                      <a:cubicBezTo>
                        <a:pt x="8867" y="5681"/>
                        <a:pt x="6898" y="11206"/>
                        <a:pt x="3850" y="15968"/>
                      </a:cubicBezTo>
                      <a:cubicBezTo>
                        <a:pt x="-2055" y="25303"/>
                        <a:pt x="-2309" y="25112"/>
                        <a:pt x="11280" y="28923"/>
                      </a:cubicBezTo>
                      <a:close/>
                    </a:path>
                  </a:pathLst>
                </a:custGeom>
                <a:solidFill>
                  <a:srgbClr val="06CDCA"/>
                </a:solidFill>
                <a:ln w="6350"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xmlns="" id="{BFA31CC9-090E-7A4E-CABD-1E8FAD3E0528}"/>
                    </a:ext>
                  </a:extLst>
                </p:cNvPr>
                <p:cNvSpPr/>
                <p:nvPr/>
              </p:nvSpPr>
              <p:spPr>
                <a:xfrm>
                  <a:off x="7113460" y="7292923"/>
                  <a:ext cx="143319" cy="114033"/>
                </a:xfrm>
                <a:custGeom>
                  <a:avLst/>
                  <a:gdLst>
                    <a:gd name="connsiteX0" fmla="*/ 80201 w 143319"/>
                    <a:gd name="connsiteY0" fmla="*/ 96889 h 114033"/>
                    <a:gd name="connsiteX1" fmla="*/ 143320 w 143319"/>
                    <a:gd name="connsiteY1" fmla="*/ 114034 h 114033"/>
                    <a:gd name="connsiteX2" fmla="*/ 129667 w 143319"/>
                    <a:gd name="connsiteY2" fmla="*/ 89586 h 114033"/>
                    <a:gd name="connsiteX3" fmla="*/ 121476 w 143319"/>
                    <a:gd name="connsiteY3" fmla="*/ 65520 h 114033"/>
                    <a:gd name="connsiteX4" fmla="*/ 115824 w 143319"/>
                    <a:gd name="connsiteY4" fmla="*/ 62282 h 114033"/>
                    <a:gd name="connsiteX5" fmla="*/ 111061 w 143319"/>
                    <a:gd name="connsiteY5" fmla="*/ 39548 h 114033"/>
                    <a:gd name="connsiteX6" fmla="*/ 103696 w 143319"/>
                    <a:gd name="connsiteY6" fmla="*/ 30150 h 114033"/>
                    <a:gd name="connsiteX7" fmla="*/ 69279 w 143319"/>
                    <a:gd name="connsiteY7" fmla="*/ 18847 h 114033"/>
                    <a:gd name="connsiteX8" fmla="*/ 94234 w 143319"/>
                    <a:gd name="connsiteY8" fmla="*/ 16816 h 114033"/>
                    <a:gd name="connsiteX9" fmla="*/ 87185 w 143319"/>
                    <a:gd name="connsiteY9" fmla="*/ 6783 h 114033"/>
                    <a:gd name="connsiteX10" fmla="*/ 45212 w 143319"/>
                    <a:gd name="connsiteY10" fmla="*/ 9831 h 114033"/>
                    <a:gd name="connsiteX11" fmla="*/ 32703 w 143319"/>
                    <a:gd name="connsiteY11" fmla="*/ 10148 h 114033"/>
                    <a:gd name="connsiteX12" fmla="*/ 0 w 143319"/>
                    <a:gd name="connsiteY12" fmla="*/ 24817 h 114033"/>
                    <a:gd name="connsiteX13" fmla="*/ 23178 w 143319"/>
                    <a:gd name="connsiteY13" fmla="*/ 55106 h 114033"/>
                    <a:gd name="connsiteX14" fmla="*/ 43624 w 143319"/>
                    <a:gd name="connsiteY14" fmla="*/ 49137 h 114033"/>
                    <a:gd name="connsiteX15" fmla="*/ 70104 w 143319"/>
                    <a:gd name="connsiteY15" fmla="*/ 59742 h 114033"/>
                    <a:gd name="connsiteX16" fmla="*/ 78867 w 143319"/>
                    <a:gd name="connsiteY16" fmla="*/ 75045 h 114033"/>
                    <a:gd name="connsiteX17" fmla="*/ 50736 w 143319"/>
                    <a:gd name="connsiteY17" fmla="*/ 75934 h 114033"/>
                    <a:gd name="connsiteX18" fmla="*/ 50736 w 143319"/>
                    <a:gd name="connsiteY18" fmla="*/ 82030 h 114033"/>
                    <a:gd name="connsiteX19" fmla="*/ 56134 w 143319"/>
                    <a:gd name="connsiteY19" fmla="*/ 84633 h 114033"/>
                    <a:gd name="connsiteX20" fmla="*/ 64071 w 143319"/>
                    <a:gd name="connsiteY20" fmla="*/ 88824 h 114033"/>
                    <a:gd name="connsiteX21" fmla="*/ 80201 w 143319"/>
                    <a:gd name="connsiteY21" fmla="*/ 96889 h 11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319" h="114033">
                      <a:moveTo>
                        <a:pt x="80201" y="96889"/>
                      </a:moveTo>
                      <a:cubicBezTo>
                        <a:pt x="99187" y="102033"/>
                        <a:pt x="118110" y="107240"/>
                        <a:pt x="143320" y="114034"/>
                      </a:cubicBezTo>
                      <a:cubicBezTo>
                        <a:pt x="133921" y="103874"/>
                        <a:pt x="122682" y="100128"/>
                        <a:pt x="129667" y="89586"/>
                      </a:cubicBezTo>
                      <a:cubicBezTo>
                        <a:pt x="138811" y="77458"/>
                        <a:pt x="126619" y="72759"/>
                        <a:pt x="121476" y="65520"/>
                      </a:cubicBezTo>
                      <a:cubicBezTo>
                        <a:pt x="119697" y="64314"/>
                        <a:pt x="117793" y="63234"/>
                        <a:pt x="115824" y="62282"/>
                      </a:cubicBezTo>
                      <a:cubicBezTo>
                        <a:pt x="104267" y="56820"/>
                        <a:pt x="102235" y="49328"/>
                        <a:pt x="111061" y="39548"/>
                      </a:cubicBezTo>
                      <a:cubicBezTo>
                        <a:pt x="110617" y="34786"/>
                        <a:pt x="107759" y="31992"/>
                        <a:pt x="103696" y="30150"/>
                      </a:cubicBezTo>
                      <a:cubicBezTo>
                        <a:pt x="91122" y="29389"/>
                        <a:pt x="79820" y="24626"/>
                        <a:pt x="69279" y="18847"/>
                      </a:cubicBezTo>
                      <a:cubicBezTo>
                        <a:pt x="77153" y="16816"/>
                        <a:pt x="87185" y="34786"/>
                        <a:pt x="94234" y="16816"/>
                      </a:cubicBezTo>
                      <a:cubicBezTo>
                        <a:pt x="93599" y="12307"/>
                        <a:pt x="90996" y="9132"/>
                        <a:pt x="87185" y="6783"/>
                      </a:cubicBezTo>
                      <a:cubicBezTo>
                        <a:pt x="72898" y="2401"/>
                        <a:pt x="58357" y="-7442"/>
                        <a:pt x="45212" y="9831"/>
                      </a:cubicBezTo>
                      <a:cubicBezTo>
                        <a:pt x="42418" y="13514"/>
                        <a:pt x="35243" y="12180"/>
                        <a:pt x="32703" y="10148"/>
                      </a:cubicBezTo>
                      <a:cubicBezTo>
                        <a:pt x="11621" y="-6806"/>
                        <a:pt x="6541" y="10339"/>
                        <a:pt x="0" y="24817"/>
                      </a:cubicBezTo>
                      <a:cubicBezTo>
                        <a:pt x="5588" y="36564"/>
                        <a:pt x="14478" y="45771"/>
                        <a:pt x="23178" y="55106"/>
                      </a:cubicBezTo>
                      <a:cubicBezTo>
                        <a:pt x="31306" y="57519"/>
                        <a:pt x="37211" y="52820"/>
                        <a:pt x="43624" y="49137"/>
                      </a:cubicBezTo>
                      <a:cubicBezTo>
                        <a:pt x="58738" y="40565"/>
                        <a:pt x="64897" y="43041"/>
                        <a:pt x="70104" y="59742"/>
                      </a:cubicBezTo>
                      <a:cubicBezTo>
                        <a:pt x="71882" y="65393"/>
                        <a:pt x="77978" y="68505"/>
                        <a:pt x="78867" y="75045"/>
                      </a:cubicBezTo>
                      <a:cubicBezTo>
                        <a:pt x="69279" y="73204"/>
                        <a:pt x="59372" y="60249"/>
                        <a:pt x="50736" y="75934"/>
                      </a:cubicBezTo>
                      <a:cubicBezTo>
                        <a:pt x="50292" y="77966"/>
                        <a:pt x="50292" y="79998"/>
                        <a:pt x="50736" y="82030"/>
                      </a:cubicBezTo>
                      <a:cubicBezTo>
                        <a:pt x="52070" y="83998"/>
                        <a:pt x="54991" y="85777"/>
                        <a:pt x="56134" y="84633"/>
                      </a:cubicBezTo>
                      <a:cubicBezTo>
                        <a:pt x="64262" y="76061"/>
                        <a:pt x="62167" y="86221"/>
                        <a:pt x="64071" y="88824"/>
                      </a:cubicBezTo>
                      <a:cubicBezTo>
                        <a:pt x="68453" y="93587"/>
                        <a:pt x="72961" y="97905"/>
                        <a:pt x="80201" y="96889"/>
                      </a:cubicBezTo>
                      <a:close/>
                    </a:path>
                  </a:pathLst>
                </a:custGeom>
                <a:solidFill>
                  <a:srgbClr val="4ED4D5"/>
                </a:solidFill>
                <a:ln w="6350"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xmlns="" id="{209CA41D-066F-0D3C-F9ED-77ADF0B42E71}"/>
                    </a:ext>
                  </a:extLst>
                </p:cNvPr>
                <p:cNvSpPr/>
                <p:nvPr/>
              </p:nvSpPr>
              <p:spPr>
                <a:xfrm>
                  <a:off x="7077836" y="7223009"/>
                  <a:ext cx="123586" cy="94730"/>
                </a:xfrm>
                <a:custGeom>
                  <a:avLst/>
                  <a:gdLst>
                    <a:gd name="connsiteX0" fmla="*/ 35623 w 123586"/>
                    <a:gd name="connsiteY0" fmla="*/ 94730 h 94730"/>
                    <a:gd name="connsiteX1" fmla="*/ 45085 w 123586"/>
                    <a:gd name="connsiteY1" fmla="*/ 86539 h 94730"/>
                    <a:gd name="connsiteX2" fmla="*/ 55182 w 123586"/>
                    <a:gd name="connsiteY2" fmla="*/ 85015 h 94730"/>
                    <a:gd name="connsiteX3" fmla="*/ 83121 w 123586"/>
                    <a:gd name="connsiteY3" fmla="*/ 88952 h 94730"/>
                    <a:gd name="connsiteX4" fmla="*/ 115253 w 123586"/>
                    <a:gd name="connsiteY4" fmla="*/ 79808 h 94730"/>
                    <a:gd name="connsiteX5" fmla="*/ 121730 w 123586"/>
                    <a:gd name="connsiteY5" fmla="*/ 79046 h 94730"/>
                    <a:gd name="connsiteX6" fmla="*/ 107442 w 123586"/>
                    <a:gd name="connsiteY6" fmla="*/ 50153 h 94730"/>
                    <a:gd name="connsiteX7" fmla="*/ 72454 w 123586"/>
                    <a:gd name="connsiteY7" fmla="*/ 56694 h 94730"/>
                    <a:gd name="connsiteX8" fmla="*/ 56324 w 123586"/>
                    <a:gd name="connsiteY8" fmla="*/ 33326 h 94730"/>
                    <a:gd name="connsiteX9" fmla="*/ 32448 w 123586"/>
                    <a:gd name="connsiteY9" fmla="*/ 179 h 94730"/>
                    <a:gd name="connsiteX10" fmla="*/ 13081 w 123586"/>
                    <a:gd name="connsiteY10" fmla="*/ 7671 h 94730"/>
                    <a:gd name="connsiteX11" fmla="*/ 12002 w 123586"/>
                    <a:gd name="connsiteY11" fmla="*/ 10593 h 94730"/>
                    <a:gd name="connsiteX12" fmla="*/ 13589 w 123586"/>
                    <a:gd name="connsiteY12" fmla="*/ 20371 h 94730"/>
                    <a:gd name="connsiteX13" fmla="*/ 20638 w 123586"/>
                    <a:gd name="connsiteY13" fmla="*/ 25642 h 94730"/>
                    <a:gd name="connsiteX14" fmla="*/ 22987 w 123586"/>
                    <a:gd name="connsiteY14" fmla="*/ 31802 h 94730"/>
                    <a:gd name="connsiteX15" fmla="*/ 17907 w 123586"/>
                    <a:gd name="connsiteY15" fmla="*/ 26848 h 94730"/>
                    <a:gd name="connsiteX16" fmla="*/ 12256 w 123586"/>
                    <a:gd name="connsiteY16" fmla="*/ 24626 h 94730"/>
                    <a:gd name="connsiteX17" fmla="*/ 0 w 123586"/>
                    <a:gd name="connsiteY17" fmla="*/ 46089 h 94730"/>
                    <a:gd name="connsiteX18" fmla="*/ 9716 w 123586"/>
                    <a:gd name="connsiteY18" fmla="*/ 61393 h 94730"/>
                    <a:gd name="connsiteX19" fmla="*/ 32576 w 123586"/>
                    <a:gd name="connsiteY19" fmla="*/ 91746 h 94730"/>
                    <a:gd name="connsiteX20" fmla="*/ 35623 w 123586"/>
                    <a:gd name="connsiteY20" fmla="*/ 94730 h 9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586" h="94730">
                      <a:moveTo>
                        <a:pt x="35623" y="94730"/>
                      </a:moveTo>
                      <a:cubicBezTo>
                        <a:pt x="38798" y="92000"/>
                        <a:pt x="42545" y="89777"/>
                        <a:pt x="45085" y="86539"/>
                      </a:cubicBezTo>
                      <a:cubicBezTo>
                        <a:pt x="50927" y="79046"/>
                        <a:pt x="49085" y="81967"/>
                        <a:pt x="55182" y="85015"/>
                      </a:cubicBezTo>
                      <a:cubicBezTo>
                        <a:pt x="63500" y="89206"/>
                        <a:pt x="82741" y="90476"/>
                        <a:pt x="83121" y="88952"/>
                      </a:cubicBezTo>
                      <a:cubicBezTo>
                        <a:pt x="89344" y="67108"/>
                        <a:pt x="102680" y="75807"/>
                        <a:pt x="115253" y="79808"/>
                      </a:cubicBezTo>
                      <a:cubicBezTo>
                        <a:pt x="117157" y="80379"/>
                        <a:pt x="119570" y="79300"/>
                        <a:pt x="121730" y="79046"/>
                      </a:cubicBezTo>
                      <a:cubicBezTo>
                        <a:pt x="127127" y="64377"/>
                        <a:pt x="120269" y="55805"/>
                        <a:pt x="107442" y="50153"/>
                      </a:cubicBezTo>
                      <a:cubicBezTo>
                        <a:pt x="98552" y="65774"/>
                        <a:pt x="83503" y="59171"/>
                        <a:pt x="72454" y="56694"/>
                      </a:cubicBezTo>
                      <a:cubicBezTo>
                        <a:pt x="63818" y="54789"/>
                        <a:pt x="56070" y="42851"/>
                        <a:pt x="56324" y="33326"/>
                      </a:cubicBezTo>
                      <a:cubicBezTo>
                        <a:pt x="56832" y="14910"/>
                        <a:pt x="44831" y="7989"/>
                        <a:pt x="32448" y="179"/>
                      </a:cubicBezTo>
                      <a:cubicBezTo>
                        <a:pt x="24765" y="-583"/>
                        <a:pt x="17907" y="941"/>
                        <a:pt x="13081" y="7671"/>
                      </a:cubicBezTo>
                      <a:cubicBezTo>
                        <a:pt x="12700" y="8624"/>
                        <a:pt x="12319" y="9640"/>
                        <a:pt x="12002" y="10593"/>
                      </a:cubicBezTo>
                      <a:cubicBezTo>
                        <a:pt x="10985" y="14148"/>
                        <a:pt x="10732" y="17514"/>
                        <a:pt x="13589" y="20371"/>
                      </a:cubicBezTo>
                      <a:cubicBezTo>
                        <a:pt x="16383" y="21578"/>
                        <a:pt x="18986" y="23293"/>
                        <a:pt x="20638" y="25642"/>
                      </a:cubicBezTo>
                      <a:cubicBezTo>
                        <a:pt x="21781" y="27357"/>
                        <a:pt x="30417" y="26912"/>
                        <a:pt x="22987" y="31802"/>
                      </a:cubicBezTo>
                      <a:cubicBezTo>
                        <a:pt x="15811" y="36437"/>
                        <a:pt x="21145" y="27484"/>
                        <a:pt x="17907" y="26848"/>
                      </a:cubicBezTo>
                      <a:cubicBezTo>
                        <a:pt x="16193" y="26531"/>
                        <a:pt x="14669" y="24182"/>
                        <a:pt x="12256" y="24626"/>
                      </a:cubicBezTo>
                      <a:cubicBezTo>
                        <a:pt x="5524" y="30278"/>
                        <a:pt x="2857" y="38215"/>
                        <a:pt x="0" y="46089"/>
                      </a:cubicBezTo>
                      <a:cubicBezTo>
                        <a:pt x="3239" y="51169"/>
                        <a:pt x="6477" y="56249"/>
                        <a:pt x="9716" y="61393"/>
                      </a:cubicBezTo>
                      <a:cubicBezTo>
                        <a:pt x="22479" y="67616"/>
                        <a:pt x="31306" y="76823"/>
                        <a:pt x="32576" y="91746"/>
                      </a:cubicBezTo>
                      <a:cubicBezTo>
                        <a:pt x="33274" y="93016"/>
                        <a:pt x="34290" y="94032"/>
                        <a:pt x="35623" y="94730"/>
                      </a:cubicBezTo>
                      <a:close/>
                    </a:path>
                  </a:pathLst>
                </a:custGeom>
                <a:solidFill>
                  <a:srgbClr val="3AD1D0"/>
                </a:solidFill>
                <a:ln w="6350"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xmlns="" id="{6FDACF91-991A-3C75-37A0-C3447A272B39}"/>
                    </a:ext>
                  </a:extLst>
                </p:cNvPr>
                <p:cNvSpPr/>
                <p:nvPr/>
              </p:nvSpPr>
              <p:spPr>
                <a:xfrm>
                  <a:off x="7136638" y="7331563"/>
                  <a:ext cx="65380" cy="45846"/>
                </a:xfrm>
                <a:custGeom>
                  <a:avLst/>
                  <a:gdLst>
                    <a:gd name="connsiteX0" fmla="*/ 30163 w 65380"/>
                    <a:gd name="connsiteY0" fmla="*/ 39961 h 45846"/>
                    <a:gd name="connsiteX1" fmla="*/ 47244 w 65380"/>
                    <a:gd name="connsiteY1" fmla="*/ 39581 h 45846"/>
                    <a:gd name="connsiteX2" fmla="*/ 63182 w 65380"/>
                    <a:gd name="connsiteY2" fmla="*/ 41867 h 45846"/>
                    <a:gd name="connsiteX3" fmla="*/ 59245 w 65380"/>
                    <a:gd name="connsiteY3" fmla="*/ 29356 h 45846"/>
                    <a:gd name="connsiteX4" fmla="*/ 54864 w 65380"/>
                    <a:gd name="connsiteY4" fmla="*/ 8655 h 45846"/>
                    <a:gd name="connsiteX5" fmla="*/ 26606 w 65380"/>
                    <a:gd name="connsiteY5" fmla="*/ 1099 h 45846"/>
                    <a:gd name="connsiteX6" fmla="*/ 0 w 65380"/>
                    <a:gd name="connsiteY6" fmla="*/ 16467 h 45846"/>
                    <a:gd name="connsiteX7" fmla="*/ 2667 w 65380"/>
                    <a:gd name="connsiteY7" fmla="*/ 25483 h 45846"/>
                    <a:gd name="connsiteX8" fmla="*/ 13208 w 65380"/>
                    <a:gd name="connsiteY8" fmla="*/ 34437 h 45846"/>
                    <a:gd name="connsiteX9" fmla="*/ 30163 w 65380"/>
                    <a:gd name="connsiteY9" fmla="*/ 39961 h 4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380" h="45846">
                      <a:moveTo>
                        <a:pt x="30163" y="39961"/>
                      </a:moveTo>
                      <a:cubicBezTo>
                        <a:pt x="35623" y="30246"/>
                        <a:pt x="42863" y="32214"/>
                        <a:pt x="47244" y="39581"/>
                      </a:cubicBezTo>
                      <a:cubicBezTo>
                        <a:pt x="52451" y="48343"/>
                        <a:pt x="58039" y="46755"/>
                        <a:pt x="63182" y="41867"/>
                      </a:cubicBezTo>
                      <a:cubicBezTo>
                        <a:pt x="68897" y="36468"/>
                        <a:pt x="61976" y="33231"/>
                        <a:pt x="59245" y="29356"/>
                      </a:cubicBezTo>
                      <a:cubicBezTo>
                        <a:pt x="54801" y="23134"/>
                        <a:pt x="42291" y="18498"/>
                        <a:pt x="54864" y="8655"/>
                      </a:cubicBezTo>
                      <a:cubicBezTo>
                        <a:pt x="46038" y="3767"/>
                        <a:pt x="36767" y="-2583"/>
                        <a:pt x="26606" y="1099"/>
                      </a:cubicBezTo>
                      <a:cubicBezTo>
                        <a:pt x="17145" y="4529"/>
                        <a:pt x="8827" y="11196"/>
                        <a:pt x="0" y="16467"/>
                      </a:cubicBezTo>
                      <a:cubicBezTo>
                        <a:pt x="889" y="19451"/>
                        <a:pt x="1778" y="22499"/>
                        <a:pt x="2667" y="25483"/>
                      </a:cubicBezTo>
                      <a:cubicBezTo>
                        <a:pt x="6159" y="28468"/>
                        <a:pt x="9652" y="31452"/>
                        <a:pt x="13208" y="34437"/>
                      </a:cubicBezTo>
                      <a:cubicBezTo>
                        <a:pt x="22479" y="25166"/>
                        <a:pt x="23114" y="42311"/>
                        <a:pt x="30163" y="39961"/>
                      </a:cubicBezTo>
                      <a:close/>
                    </a:path>
                  </a:pathLst>
                </a:custGeom>
                <a:solidFill>
                  <a:srgbClr val="3AD2D0"/>
                </a:solidFill>
                <a:ln w="6350"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xmlns="" id="{15805934-E0EA-C792-12B2-7D2AA130012D}"/>
                    </a:ext>
                  </a:extLst>
                </p:cNvPr>
                <p:cNvSpPr/>
                <p:nvPr/>
              </p:nvSpPr>
              <p:spPr>
                <a:xfrm>
                  <a:off x="7087552" y="7284398"/>
                  <a:ext cx="24579" cy="30357"/>
                </a:xfrm>
                <a:custGeom>
                  <a:avLst/>
                  <a:gdLst>
                    <a:gd name="connsiteX0" fmla="*/ 22860 w 24579"/>
                    <a:gd name="connsiteY0" fmla="*/ 30358 h 30357"/>
                    <a:gd name="connsiteX1" fmla="*/ 0 w 24579"/>
                    <a:gd name="connsiteY1" fmla="*/ 4 h 30357"/>
                    <a:gd name="connsiteX2" fmla="*/ 22860 w 24579"/>
                    <a:gd name="connsiteY2" fmla="*/ 30358 h 30357"/>
                  </a:gdLst>
                  <a:ahLst/>
                  <a:cxnLst>
                    <a:cxn ang="0">
                      <a:pos x="connsiteX0" y="connsiteY0"/>
                    </a:cxn>
                    <a:cxn ang="0">
                      <a:pos x="connsiteX1" y="connsiteY1"/>
                    </a:cxn>
                    <a:cxn ang="0">
                      <a:pos x="connsiteX2" y="connsiteY2"/>
                    </a:cxn>
                  </a:cxnLst>
                  <a:rect l="l" t="t" r="r" b="b"/>
                  <a:pathLst>
                    <a:path w="24579" h="30357">
                      <a:moveTo>
                        <a:pt x="22860" y="30358"/>
                      </a:moveTo>
                      <a:cubicBezTo>
                        <a:pt x="28194" y="10419"/>
                        <a:pt x="21272" y="-250"/>
                        <a:pt x="0" y="4"/>
                      </a:cubicBezTo>
                      <a:cubicBezTo>
                        <a:pt x="6159" y="11181"/>
                        <a:pt x="13526" y="21531"/>
                        <a:pt x="22860" y="30358"/>
                      </a:cubicBezTo>
                      <a:close/>
                    </a:path>
                  </a:pathLst>
                </a:custGeom>
                <a:solidFill>
                  <a:srgbClr val="4ED4D5"/>
                </a:solidFill>
                <a:ln w="6350"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xmlns="" id="{67BCB568-F414-4E45-B686-4DFE93BA6CEE}"/>
                    </a:ext>
                  </a:extLst>
                </p:cNvPr>
                <p:cNvSpPr/>
                <p:nvPr/>
              </p:nvSpPr>
              <p:spPr>
                <a:xfrm>
                  <a:off x="6967410" y="7095617"/>
                  <a:ext cx="63754" cy="62102"/>
                </a:xfrm>
                <a:custGeom>
                  <a:avLst/>
                  <a:gdLst>
                    <a:gd name="connsiteX0" fmla="*/ 45657 w 63754"/>
                    <a:gd name="connsiteY0" fmla="*/ 0 h 62102"/>
                    <a:gd name="connsiteX1" fmla="*/ 31559 w 63754"/>
                    <a:gd name="connsiteY1" fmla="*/ 14097 h 62102"/>
                    <a:gd name="connsiteX2" fmla="*/ 27178 w 63754"/>
                    <a:gd name="connsiteY2" fmla="*/ 18859 h 62102"/>
                    <a:gd name="connsiteX3" fmla="*/ 27369 w 63754"/>
                    <a:gd name="connsiteY3" fmla="*/ 12764 h 62102"/>
                    <a:gd name="connsiteX4" fmla="*/ 0 w 63754"/>
                    <a:gd name="connsiteY4" fmla="*/ 23240 h 62102"/>
                    <a:gd name="connsiteX5" fmla="*/ 29591 w 63754"/>
                    <a:gd name="connsiteY5" fmla="*/ 60896 h 62102"/>
                    <a:gd name="connsiteX6" fmla="*/ 34671 w 63754"/>
                    <a:gd name="connsiteY6" fmla="*/ 62102 h 62102"/>
                    <a:gd name="connsiteX7" fmla="*/ 51308 w 63754"/>
                    <a:gd name="connsiteY7" fmla="*/ 53277 h 62102"/>
                    <a:gd name="connsiteX8" fmla="*/ 63754 w 63754"/>
                    <a:gd name="connsiteY8" fmla="*/ 37973 h 62102"/>
                    <a:gd name="connsiteX9" fmla="*/ 51880 w 63754"/>
                    <a:gd name="connsiteY9" fmla="*/ 21844 h 62102"/>
                    <a:gd name="connsiteX10" fmla="*/ 47308 w 63754"/>
                    <a:gd name="connsiteY10" fmla="*/ 2413 h 62102"/>
                    <a:gd name="connsiteX11" fmla="*/ 45657 w 63754"/>
                    <a:gd name="connsiteY11" fmla="*/ 0 h 6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754" h="62102">
                      <a:moveTo>
                        <a:pt x="45657" y="0"/>
                      </a:moveTo>
                      <a:cubicBezTo>
                        <a:pt x="37656" y="1397"/>
                        <a:pt x="39624" y="12764"/>
                        <a:pt x="31559" y="14097"/>
                      </a:cubicBezTo>
                      <a:cubicBezTo>
                        <a:pt x="28384" y="14097"/>
                        <a:pt x="30163" y="18669"/>
                        <a:pt x="27178" y="18859"/>
                      </a:cubicBezTo>
                      <a:cubicBezTo>
                        <a:pt x="28448" y="16827"/>
                        <a:pt x="28511" y="14859"/>
                        <a:pt x="27369" y="12764"/>
                      </a:cubicBezTo>
                      <a:cubicBezTo>
                        <a:pt x="16256" y="11049"/>
                        <a:pt x="5842" y="11239"/>
                        <a:pt x="0" y="23240"/>
                      </a:cubicBezTo>
                      <a:cubicBezTo>
                        <a:pt x="7303" y="37846"/>
                        <a:pt x="15113" y="51943"/>
                        <a:pt x="29591" y="60896"/>
                      </a:cubicBezTo>
                      <a:cubicBezTo>
                        <a:pt x="31306" y="61277"/>
                        <a:pt x="33020" y="61722"/>
                        <a:pt x="34671" y="62102"/>
                      </a:cubicBezTo>
                      <a:cubicBezTo>
                        <a:pt x="39878" y="58927"/>
                        <a:pt x="39433" y="48006"/>
                        <a:pt x="51308" y="53277"/>
                      </a:cubicBezTo>
                      <a:cubicBezTo>
                        <a:pt x="56515" y="55626"/>
                        <a:pt x="62294" y="45593"/>
                        <a:pt x="63754" y="37973"/>
                      </a:cubicBezTo>
                      <a:cubicBezTo>
                        <a:pt x="62992" y="30226"/>
                        <a:pt x="54293" y="28384"/>
                        <a:pt x="51880" y="21844"/>
                      </a:cubicBezTo>
                      <a:cubicBezTo>
                        <a:pt x="48323" y="15875"/>
                        <a:pt x="49149" y="8827"/>
                        <a:pt x="47308" y="2413"/>
                      </a:cubicBezTo>
                      <a:cubicBezTo>
                        <a:pt x="46736" y="1588"/>
                        <a:pt x="46228" y="826"/>
                        <a:pt x="45657" y="0"/>
                      </a:cubicBezTo>
                      <a:close/>
                    </a:path>
                  </a:pathLst>
                </a:custGeom>
                <a:solidFill>
                  <a:srgbClr val="12CDCB"/>
                </a:solidFill>
                <a:ln w="6350"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xmlns="" id="{E504AEFC-CD10-D330-0A90-AFA38B01477C}"/>
                    </a:ext>
                  </a:extLst>
                </p:cNvPr>
                <p:cNvSpPr/>
                <p:nvPr/>
              </p:nvSpPr>
              <p:spPr>
                <a:xfrm>
                  <a:off x="6957631" y="7097654"/>
                  <a:ext cx="37481" cy="21202"/>
                </a:xfrm>
                <a:custGeom>
                  <a:avLst/>
                  <a:gdLst>
                    <a:gd name="connsiteX0" fmla="*/ 9779 w 37481"/>
                    <a:gd name="connsiteY0" fmla="*/ 21203 h 21202"/>
                    <a:gd name="connsiteX1" fmla="*/ 37148 w 37481"/>
                    <a:gd name="connsiteY1" fmla="*/ 10726 h 21202"/>
                    <a:gd name="connsiteX2" fmla="*/ 24067 w 37481"/>
                    <a:gd name="connsiteY2" fmla="*/ 820 h 21202"/>
                    <a:gd name="connsiteX3" fmla="*/ 0 w 37481"/>
                    <a:gd name="connsiteY3" fmla="*/ 8566 h 21202"/>
                    <a:gd name="connsiteX4" fmla="*/ 9779 w 37481"/>
                    <a:gd name="connsiteY4" fmla="*/ 21203 h 2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1" h="21202">
                      <a:moveTo>
                        <a:pt x="9779" y="21203"/>
                      </a:moveTo>
                      <a:cubicBezTo>
                        <a:pt x="18924" y="17711"/>
                        <a:pt x="28004" y="14218"/>
                        <a:pt x="37148" y="10726"/>
                      </a:cubicBezTo>
                      <a:cubicBezTo>
                        <a:pt x="39180" y="-895"/>
                        <a:pt x="31560" y="-895"/>
                        <a:pt x="24067" y="820"/>
                      </a:cubicBezTo>
                      <a:cubicBezTo>
                        <a:pt x="15875" y="2725"/>
                        <a:pt x="8001" y="5900"/>
                        <a:pt x="0" y="8566"/>
                      </a:cubicBezTo>
                      <a:cubicBezTo>
                        <a:pt x="3239" y="12758"/>
                        <a:pt x="6477" y="17012"/>
                        <a:pt x="9779" y="21203"/>
                      </a:cubicBezTo>
                      <a:close/>
                    </a:path>
                  </a:pathLst>
                </a:custGeom>
                <a:solidFill>
                  <a:srgbClr val="29D1D1"/>
                </a:solidFill>
                <a:ln w="6350"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xmlns="" id="{ADAB0828-A53B-E722-F602-15CA81ED21E1}"/>
                    </a:ext>
                  </a:extLst>
                </p:cNvPr>
                <p:cNvSpPr/>
                <p:nvPr/>
              </p:nvSpPr>
              <p:spPr>
                <a:xfrm>
                  <a:off x="7144495" y="6626791"/>
                  <a:ext cx="37672" cy="34929"/>
                </a:xfrm>
                <a:custGeom>
                  <a:avLst/>
                  <a:gdLst>
                    <a:gd name="connsiteX0" fmla="*/ 1858 w 37672"/>
                    <a:gd name="connsiteY0" fmla="*/ 5212 h 34929"/>
                    <a:gd name="connsiteX1" fmla="*/ 6049 w 37672"/>
                    <a:gd name="connsiteY1" fmla="*/ 34930 h 34929"/>
                    <a:gd name="connsiteX2" fmla="*/ 6494 w 37672"/>
                    <a:gd name="connsiteY2" fmla="*/ 34740 h 34929"/>
                    <a:gd name="connsiteX3" fmla="*/ 26877 w 37672"/>
                    <a:gd name="connsiteY3" fmla="*/ 33597 h 34929"/>
                    <a:gd name="connsiteX4" fmla="*/ 37672 w 37672"/>
                    <a:gd name="connsiteY4" fmla="*/ 25850 h 34929"/>
                    <a:gd name="connsiteX5" fmla="*/ 33418 w 37672"/>
                    <a:gd name="connsiteY5" fmla="*/ 14991 h 34929"/>
                    <a:gd name="connsiteX6" fmla="*/ 1858 w 37672"/>
                    <a:gd name="connsiteY6" fmla="*/ 5212 h 3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72" h="34929">
                      <a:moveTo>
                        <a:pt x="1858" y="5212"/>
                      </a:moveTo>
                      <a:cubicBezTo>
                        <a:pt x="4081" y="14991"/>
                        <a:pt x="-6016" y="26548"/>
                        <a:pt x="6049" y="34930"/>
                      </a:cubicBezTo>
                      <a:cubicBezTo>
                        <a:pt x="6049" y="34930"/>
                        <a:pt x="6494" y="34740"/>
                        <a:pt x="6494" y="34740"/>
                      </a:cubicBezTo>
                      <a:cubicBezTo>
                        <a:pt x="13034" y="30421"/>
                        <a:pt x="19829" y="29596"/>
                        <a:pt x="26877" y="33597"/>
                      </a:cubicBezTo>
                      <a:cubicBezTo>
                        <a:pt x="31386" y="32263"/>
                        <a:pt x="37609" y="33279"/>
                        <a:pt x="37672" y="25850"/>
                      </a:cubicBezTo>
                      <a:cubicBezTo>
                        <a:pt x="36275" y="22230"/>
                        <a:pt x="34814" y="18611"/>
                        <a:pt x="33418" y="14991"/>
                      </a:cubicBezTo>
                      <a:cubicBezTo>
                        <a:pt x="25417" y="3561"/>
                        <a:pt x="16971" y="-6472"/>
                        <a:pt x="1858" y="5212"/>
                      </a:cubicBezTo>
                      <a:close/>
                    </a:path>
                  </a:pathLst>
                </a:custGeom>
                <a:solidFill>
                  <a:srgbClr val="4AD3D2"/>
                </a:solidFill>
                <a:ln w="6350"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xmlns="" id="{489C4C7A-C4BB-CA3B-3C40-4A60FD63CD52}"/>
                    </a:ext>
                  </a:extLst>
                </p:cNvPr>
                <p:cNvSpPr/>
                <p:nvPr/>
              </p:nvSpPr>
              <p:spPr>
                <a:xfrm>
                  <a:off x="7146353" y="6588379"/>
                  <a:ext cx="31559" cy="53402"/>
                </a:xfrm>
                <a:custGeom>
                  <a:avLst/>
                  <a:gdLst>
                    <a:gd name="connsiteX0" fmla="*/ 0 w 31559"/>
                    <a:gd name="connsiteY0" fmla="*/ 43624 h 53402"/>
                    <a:gd name="connsiteX1" fmla="*/ 31559 w 31559"/>
                    <a:gd name="connsiteY1" fmla="*/ 53403 h 53402"/>
                    <a:gd name="connsiteX2" fmla="*/ 9525 w 31559"/>
                    <a:gd name="connsiteY2" fmla="*/ 0 h 53402"/>
                    <a:gd name="connsiteX3" fmla="*/ 0 w 31559"/>
                    <a:gd name="connsiteY3" fmla="*/ 43624 h 53402"/>
                  </a:gdLst>
                  <a:ahLst/>
                  <a:cxnLst>
                    <a:cxn ang="0">
                      <a:pos x="connsiteX0" y="connsiteY0"/>
                    </a:cxn>
                    <a:cxn ang="0">
                      <a:pos x="connsiteX1" y="connsiteY1"/>
                    </a:cxn>
                    <a:cxn ang="0">
                      <a:pos x="connsiteX2" y="connsiteY2"/>
                    </a:cxn>
                    <a:cxn ang="0">
                      <a:pos x="connsiteX3" y="connsiteY3"/>
                    </a:cxn>
                  </a:cxnLst>
                  <a:rect l="l" t="t" r="r" b="b"/>
                  <a:pathLst>
                    <a:path w="31559" h="53402">
                      <a:moveTo>
                        <a:pt x="0" y="43624"/>
                      </a:moveTo>
                      <a:cubicBezTo>
                        <a:pt x="12509" y="40322"/>
                        <a:pt x="22225" y="46355"/>
                        <a:pt x="31559" y="53403"/>
                      </a:cubicBezTo>
                      <a:cubicBezTo>
                        <a:pt x="24193" y="35623"/>
                        <a:pt x="16890" y="17780"/>
                        <a:pt x="9525" y="0"/>
                      </a:cubicBezTo>
                      <a:cubicBezTo>
                        <a:pt x="10731" y="15494"/>
                        <a:pt x="2667" y="28956"/>
                        <a:pt x="0" y="43624"/>
                      </a:cubicBezTo>
                      <a:close/>
                    </a:path>
                  </a:pathLst>
                </a:custGeom>
                <a:solidFill>
                  <a:srgbClr val="5AD6D6"/>
                </a:solidFill>
                <a:ln w="6350"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xmlns="" id="{641D5489-A3DA-FA8A-6CE1-6C0B82C3DAF0}"/>
                    </a:ext>
                  </a:extLst>
                </p:cNvPr>
                <p:cNvSpPr/>
                <p:nvPr/>
              </p:nvSpPr>
              <p:spPr>
                <a:xfrm>
                  <a:off x="7170546" y="6652641"/>
                  <a:ext cx="19609" cy="21335"/>
                </a:xfrm>
                <a:custGeom>
                  <a:avLst/>
                  <a:gdLst>
                    <a:gd name="connsiteX0" fmla="*/ 11621 w 19609"/>
                    <a:gd name="connsiteY0" fmla="*/ 0 h 21335"/>
                    <a:gd name="connsiteX1" fmla="*/ 0 w 19609"/>
                    <a:gd name="connsiteY1" fmla="*/ 5969 h 21335"/>
                    <a:gd name="connsiteX2" fmla="*/ 8001 w 19609"/>
                    <a:gd name="connsiteY2" fmla="*/ 9017 h 21335"/>
                    <a:gd name="connsiteX3" fmla="*/ 19558 w 19609"/>
                    <a:gd name="connsiteY3" fmla="*/ 21336 h 21335"/>
                    <a:gd name="connsiteX4" fmla="*/ 11621 w 19609"/>
                    <a:gd name="connsiteY4" fmla="*/ 0 h 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9" h="21335">
                      <a:moveTo>
                        <a:pt x="11621" y="0"/>
                      </a:moveTo>
                      <a:cubicBezTo>
                        <a:pt x="7747" y="1968"/>
                        <a:pt x="3873" y="4001"/>
                        <a:pt x="0" y="5969"/>
                      </a:cubicBezTo>
                      <a:cubicBezTo>
                        <a:pt x="1842" y="9144"/>
                        <a:pt x="4445" y="10414"/>
                        <a:pt x="8001" y="9017"/>
                      </a:cubicBezTo>
                      <a:cubicBezTo>
                        <a:pt x="12002" y="13017"/>
                        <a:pt x="11938" y="20765"/>
                        <a:pt x="19558" y="21336"/>
                      </a:cubicBezTo>
                      <a:cubicBezTo>
                        <a:pt x="20130" y="13017"/>
                        <a:pt x="15811" y="6540"/>
                        <a:pt x="11621" y="0"/>
                      </a:cubicBezTo>
                      <a:close/>
                    </a:path>
                  </a:pathLst>
                </a:custGeom>
                <a:solidFill>
                  <a:srgbClr val="5AD6D6"/>
                </a:solidFill>
                <a:ln w="6350"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xmlns="" id="{05FDFB91-86C3-8F5F-6ADE-785756AD52F8}"/>
                    </a:ext>
                  </a:extLst>
                </p:cNvPr>
                <p:cNvSpPr/>
                <p:nvPr/>
              </p:nvSpPr>
              <p:spPr>
                <a:xfrm>
                  <a:off x="7230498" y="7277513"/>
                  <a:ext cx="117023" cy="116411"/>
                </a:xfrm>
                <a:custGeom>
                  <a:avLst/>
                  <a:gdLst>
                    <a:gd name="connsiteX0" fmla="*/ 1199 w 117023"/>
                    <a:gd name="connsiteY0" fmla="*/ 82327 h 116411"/>
                    <a:gd name="connsiteX1" fmla="*/ 12630 w 117023"/>
                    <a:gd name="connsiteY1" fmla="*/ 104996 h 116411"/>
                    <a:gd name="connsiteX2" fmla="*/ 29584 w 117023"/>
                    <a:gd name="connsiteY2" fmla="*/ 110457 h 116411"/>
                    <a:gd name="connsiteX3" fmla="*/ 49142 w 117023"/>
                    <a:gd name="connsiteY3" fmla="*/ 111029 h 116411"/>
                    <a:gd name="connsiteX4" fmla="*/ 43618 w 117023"/>
                    <a:gd name="connsiteY4" fmla="*/ 98519 h 116411"/>
                    <a:gd name="connsiteX5" fmla="*/ 42538 w 117023"/>
                    <a:gd name="connsiteY5" fmla="*/ 95726 h 116411"/>
                    <a:gd name="connsiteX6" fmla="*/ 64509 w 117023"/>
                    <a:gd name="connsiteY6" fmla="*/ 94900 h 116411"/>
                    <a:gd name="connsiteX7" fmla="*/ 117023 w 117023"/>
                    <a:gd name="connsiteY7" fmla="*/ 65690 h 116411"/>
                    <a:gd name="connsiteX8" fmla="*/ 77146 w 117023"/>
                    <a:gd name="connsiteY8" fmla="*/ 64293 h 116411"/>
                    <a:gd name="connsiteX9" fmla="*/ 87179 w 117023"/>
                    <a:gd name="connsiteY9" fmla="*/ 69055 h 116411"/>
                    <a:gd name="connsiteX10" fmla="*/ 76257 w 117023"/>
                    <a:gd name="connsiteY10" fmla="*/ 62769 h 116411"/>
                    <a:gd name="connsiteX11" fmla="*/ 58604 w 117023"/>
                    <a:gd name="connsiteY11" fmla="*/ 45053 h 116411"/>
                    <a:gd name="connsiteX12" fmla="*/ 17900 w 117023"/>
                    <a:gd name="connsiteY12" fmla="*/ 2761 h 116411"/>
                    <a:gd name="connsiteX13" fmla="*/ 882 w 117023"/>
                    <a:gd name="connsiteY13" fmla="*/ 6508 h 116411"/>
                    <a:gd name="connsiteX14" fmla="*/ 7994 w 117023"/>
                    <a:gd name="connsiteY14" fmla="*/ 28479 h 116411"/>
                    <a:gd name="connsiteX15" fmla="*/ 11613 w 117023"/>
                    <a:gd name="connsiteY15" fmla="*/ 65627 h 116411"/>
                    <a:gd name="connsiteX16" fmla="*/ 1199 w 117023"/>
                    <a:gd name="connsiteY16" fmla="*/ 82327 h 11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023" h="116411">
                      <a:moveTo>
                        <a:pt x="1199" y="82327"/>
                      </a:moveTo>
                      <a:cubicBezTo>
                        <a:pt x="1898" y="91471"/>
                        <a:pt x="15423" y="94075"/>
                        <a:pt x="12630" y="104996"/>
                      </a:cubicBezTo>
                      <a:cubicBezTo>
                        <a:pt x="18281" y="106838"/>
                        <a:pt x="23933" y="108616"/>
                        <a:pt x="29584" y="110457"/>
                      </a:cubicBezTo>
                      <a:cubicBezTo>
                        <a:pt x="35934" y="118395"/>
                        <a:pt x="43300" y="118205"/>
                        <a:pt x="49142" y="111029"/>
                      </a:cubicBezTo>
                      <a:cubicBezTo>
                        <a:pt x="54095" y="104933"/>
                        <a:pt x="49841" y="100679"/>
                        <a:pt x="43618" y="98519"/>
                      </a:cubicBezTo>
                      <a:cubicBezTo>
                        <a:pt x="42601" y="97948"/>
                        <a:pt x="39299" y="98393"/>
                        <a:pt x="42538" y="95726"/>
                      </a:cubicBezTo>
                      <a:cubicBezTo>
                        <a:pt x="49904" y="93693"/>
                        <a:pt x="57016" y="92360"/>
                        <a:pt x="64509" y="94900"/>
                      </a:cubicBezTo>
                      <a:cubicBezTo>
                        <a:pt x="96386" y="105568"/>
                        <a:pt x="108070" y="99028"/>
                        <a:pt x="117023" y="65690"/>
                      </a:cubicBezTo>
                      <a:cubicBezTo>
                        <a:pt x="103943" y="59975"/>
                        <a:pt x="91306" y="39782"/>
                        <a:pt x="77146" y="64293"/>
                      </a:cubicBezTo>
                      <a:cubicBezTo>
                        <a:pt x="79241" y="68675"/>
                        <a:pt x="82733" y="69881"/>
                        <a:pt x="87179" y="69055"/>
                      </a:cubicBezTo>
                      <a:cubicBezTo>
                        <a:pt x="80765" y="72040"/>
                        <a:pt x="78860" y="66769"/>
                        <a:pt x="76257" y="62769"/>
                      </a:cubicBezTo>
                      <a:cubicBezTo>
                        <a:pt x="68827" y="58388"/>
                        <a:pt x="62985" y="54196"/>
                        <a:pt x="58604" y="45053"/>
                      </a:cubicBezTo>
                      <a:cubicBezTo>
                        <a:pt x="49968" y="27209"/>
                        <a:pt x="32949" y="15398"/>
                        <a:pt x="17900" y="2761"/>
                      </a:cubicBezTo>
                      <a:cubicBezTo>
                        <a:pt x="11741" y="-2445"/>
                        <a:pt x="5454" y="221"/>
                        <a:pt x="882" y="6508"/>
                      </a:cubicBezTo>
                      <a:cubicBezTo>
                        <a:pt x="-2483" y="15716"/>
                        <a:pt x="4629" y="21494"/>
                        <a:pt x="7994" y="28479"/>
                      </a:cubicBezTo>
                      <a:cubicBezTo>
                        <a:pt x="13772" y="40417"/>
                        <a:pt x="20313" y="52292"/>
                        <a:pt x="11613" y="65627"/>
                      </a:cubicBezTo>
                      <a:cubicBezTo>
                        <a:pt x="9518" y="72040"/>
                        <a:pt x="1390" y="74770"/>
                        <a:pt x="1199" y="82327"/>
                      </a:cubicBezTo>
                      <a:close/>
                    </a:path>
                  </a:pathLst>
                </a:custGeom>
                <a:solidFill>
                  <a:srgbClr val="48D4D3"/>
                </a:solidFill>
                <a:ln w="6350"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xmlns="" id="{5F37BD86-70BA-EB7B-40D6-840742BF0069}"/>
                    </a:ext>
                  </a:extLst>
                </p:cNvPr>
                <p:cNvSpPr/>
                <p:nvPr/>
              </p:nvSpPr>
              <p:spPr>
                <a:xfrm>
                  <a:off x="7248715" y="7340368"/>
                  <a:ext cx="134021" cy="78717"/>
                </a:xfrm>
                <a:custGeom>
                  <a:avLst/>
                  <a:gdLst>
                    <a:gd name="connsiteX0" fmla="*/ 18415 w 134021"/>
                    <a:gd name="connsiteY0" fmla="*/ 40490 h 78717"/>
                    <a:gd name="connsiteX1" fmla="*/ 28956 w 134021"/>
                    <a:gd name="connsiteY1" fmla="*/ 43284 h 78717"/>
                    <a:gd name="connsiteX2" fmla="*/ 11366 w 134021"/>
                    <a:gd name="connsiteY2" fmla="*/ 47602 h 78717"/>
                    <a:gd name="connsiteX3" fmla="*/ 0 w 134021"/>
                    <a:gd name="connsiteY3" fmla="*/ 51793 h 78717"/>
                    <a:gd name="connsiteX4" fmla="*/ 34163 w 134021"/>
                    <a:gd name="connsiteY4" fmla="*/ 78654 h 78717"/>
                    <a:gd name="connsiteX5" fmla="*/ 34163 w 134021"/>
                    <a:gd name="connsiteY5" fmla="*/ 78717 h 78717"/>
                    <a:gd name="connsiteX6" fmla="*/ 46418 w 134021"/>
                    <a:gd name="connsiteY6" fmla="*/ 74145 h 78717"/>
                    <a:gd name="connsiteX7" fmla="*/ 80454 w 134021"/>
                    <a:gd name="connsiteY7" fmla="*/ 66208 h 78717"/>
                    <a:gd name="connsiteX8" fmla="*/ 90551 w 134021"/>
                    <a:gd name="connsiteY8" fmla="*/ 62906 h 78717"/>
                    <a:gd name="connsiteX9" fmla="*/ 106490 w 134021"/>
                    <a:gd name="connsiteY9" fmla="*/ 54777 h 78717"/>
                    <a:gd name="connsiteX10" fmla="*/ 107632 w 134021"/>
                    <a:gd name="connsiteY10" fmla="*/ 55857 h 78717"/>
                    <a:gd name="connsiteX11" fmla="*/ 132652 w 134021"/>
                    <a:gd name="connsiteY11" fmla="*/ 35538 h 78717"/>
                    <a:gd name="connsiteX12" fmla="*/ 133731 w 134021"/>
                    <a:gd name="connsiteY12" fmla="*/ 31790 h 78717"/>
                    <a:gd name="connsiteX13" fmla="*/ 103378 w 134021"/>
                    <a:gd name="connsiteY13" fmla="*/ 422 h 78717"/>
                    <a:gd name="connsiteX14" fmla="*/ 97345 w 134021"/>
                    <a:gd name="connsiteY14" fmla="*/ 739 h 78717"/>
                    <a:gd name="connsiteX15" fmla="*/ 81470 w 134021"/>
                    <a:gd name="connsiteY15" fmla="*/ 26457 h 78717"/>
                    <a:gd name="connsiteX16" fmla="*/ 54546 w 134021"/>
                    <a:gd name="connsiteY16" fmla="*/ 29377 h 78717"/>
                    <a:gd name="connsiteX17" fmla="*/ 17081 w 134021"/>
                    <a:gd name="connsiteY17" fmla="*/ 30901 h 78717"/>
                    <a:gd name="connsiteX18" fmla="*/ 18415 w 134021"/>
                    <a:gd name="connsiteY18" fmla="*/ 40490 h 7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021" h="78717">
                      <a:moveTo>
                        <a:pt x="18415" y="40490"/>
                      </a:moveTo>
                      <a:cubicBezTo>
                        <a:pt x="22225" y="41188"/>
                        <a:pt x="29972" y="37569"/>
                        <a:pt x="28956" y="43284"/>
                      </a:cubicBezTo>
                      <a:cubicBezTo>
                        <a:pt x="27051" y="53952"/>
                        <a:pt x="18097" y="49000"/>
                        <a:pt x="11366" y="47602"/>
                      </a:cubicBezTo>
                      <a:cubicBezTo>
                        <a:pt x="7556" y="49000"/>
                        <a:pt x="3746" y="50396"/>
                        <a:pt x="0" y="51793"/>
                      </a:cubicBezTo>
                      <a:cubicBezTo>
                        <a:pt x="19114" y="51158"/>
                        <a:pt x="25209" y="66843"/>
                        <a:pt x="34163" y="78654"/>
                      </a:cubicBezTo>
                      <a:lnTo>
                        <a:pt x="34163" y="78717"/>
                      </a:lnTo>
                      <a:cubicBezTo>
                        <a:pt x="37465" y="75098"/>
                        <a:pt x="41148" y="72494"/>
                        <a:pt x="46418" y="74145"/>
                      </a:cubicBezTo>
                      <a:cubicBezTo>
                        <a:pt x="57785" y="71478"/>
                        <a:pt x="69152" y="68875"/>
                        <a:pt x="80454" y="66208"/>
                      </a:cubicBezTo>
                      <a:cubicBezTo>
                        <a:pt x="83820" y="65064"/>
                        <a:pt x="87185" y="63985"/>
                        <a:pt x="90551" y="62906"/>
                      </a:cubicBezTo>
                      <a:cubicBezTo>
                        <a:pt x="95948" y="60429"/>
                        <a:pt x="97155" y="49571"/>
                        <a:pt x="106490" y="54777"/>
                      </a:cubicBezTo>
                      <a:lnTo>
                        <a:pt x="107632" y="55857"/>
                      </a:lnTo>
                      <a:cubicBezTo>
                        <a:pt x="111442" y="43538"/>
                        <a:pt x="126174" y="44618"/>
                        <a:pt x="132652" y="35538"/>
                      </a:cubicBezTo>
                      <a:cubicBezTo>
                        <a:pt x="133794" y="34331"/>
                        <a:pt x="134429" y="31981"/>
                        <a:pt x="133731" y="31790"/>
                      </a:cubicBezTo>
                      <a:cubicBezTo>
                        <a:pt x="116649" y="27981"/>
                        <a:pt x="115824" y="8550"/>
                        <a:pt x="103378" y="422"/>
                      </a:cubicBezTo>
                      <a:cubicBezTo>
                        <a:pt x="101346" y="-213"/>
                        <a:pt x="99314" y="-150"/>
                        <a:pt x="97345" y="739"/>
                      </a:cubicBezTo>
                      <a:cubicBezTo>
                        <a:pt x="92202" y="9438"/>
                        <a:pt x="88328" y="19472"/>
                        <a:pt x="81470" y="26457"/>
                      </a:cubicBezTo>
                      <a:cubicBezTo>
                        <a:pt x="74613" y="33505"/>
                        <a:pt x="66802" y="42967"/>
                        <a:pt x="54546" y="29377"/>
                      </a:cubicBezTo>
                      <a:cubicBezTo>
                        <a:pt x="43624" y="17312"/>
                        <a:pt x="29464" y="24298"/>
                        <a:pt x="17081" y="30901"/>
                      </a:cubicBezTo>
                      <a:cubicBezTo>
                        <a:pt x="12636" y="34775"/>
                        <a:pt x="16954" y="37442"/>
                        <a:pt x="18415" y="40490"/>
                      </a:cubicBezTo>
                      <a:close/>
                    </a:path>
                  </a:pathLst>
                </a:custGeom>
                <a:solidFill>
                  <a:srgbClr val="1BCFCC"/>
                </a:solidFill>
                <a:ln w="6350"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xmlns="" id="{0E6F9549-014E-9C19-336D-4569B80F8E6B}"/>
                    </a:ext>
                  </a:extLst>
                </p:cNvPr>
                <p:cNvSpPr/>
                <p:nvPr/>
              </p:nvSpPr>
              <p:spPr>
                <a:xfrm>
                  <a:off x="7149845" y="7350315"/>
                  <a:ext cx="45120" cy="54038"/>
                </a:xfrm>
                <a:custGeom>
                  <a:avLst/>
                  <a:gdLst>
                    <a:gd name="connsiteX0" fmla="*/ 16955 w 45120"/>
                    <a:gd name="connsiteY0" fmla="*/ 21209 h 54038"/>
                    <a:gd name="connsiteX1" fmla="*/ 5271 w 45120"/>
                    <a:gd name="connsiteY1" fmla="*/ 0 h 54038"/>
                    <a:gd name="connsiteX2" fmla="*/ 0 w 45120"/>
                    <a:gd name="connsiteY2" fmla="*/ 15684 h 54038"/>
                    <a:gd name="connsiteX3" fmla="*/ 2731 w 45120"/>
                    <a:gd name="connsiteY3" fmla="*/ 24765 h 54038"/>
                    <a:gd name="connsiteX4" fmla="*/ 28448 w 45120"/>
                    <a:gd name="connsiteY4" fmla="*/ 54039 h 54038"/>
                    <a:gd name="connsiteX5" fmla="*/ 43815 w 45120"/>
                    <a:gd name="connsiteY5" fmla="*/ 39497 h 54038"/>
                    <a:gd name="connsiteX6" fmla="*/ 28385 w 45120"/>
                    <a:gd name="connsiteY6" fmla="*/ 29528 h 54038"/>
                    <a:gd name="connsiteX7" fmla="*/ 15811 w 45120"/>
                    <a:gd name="connsiteY7" fmla="*/ 25273 h 54038"/>
                    <a:gd name="connsiteX8" fmla="*/ 16955 w 45120"/>
                    <a:gd name="connsiteY8" fmla="*/ 21209 h 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20" h="54038">
                      <a:moveTo>
                        <a:pt x="16955" y="21209"/>
                      </a:moveTo>
                      <a:cubicBezTo>
                        <a:pt x="9461" y="16319"/>
                        <a:pt x="13843" y="5080"/>
                        <a:pt x="5271" y="0"/>
                      </a:cubicBezTo>
                      <a:cubicBezTo>
                        <a:pt x="-2539" y="3111"/>
                        <a:pt x="8128" y="12953"/>
                        <a:pt x="0" y="15684"/>
                      </a:cubicBezTo>
                      <a:cubicBezTo>
                        <a:pt x="889" y="18669"/>
                        <a:pt x="1778" y="21717"/>
                        <a:pt x="2731" y="24765"/>
                      </a:cubicBezTo>
                      <a:cubicBezTo>
                        <a:pt x="11303" y="34480"/>
                        <a:pt x="19876" y="44259"/>
                        <a:pt x="28448" y="54039"/>
                      </a:cubicBezTo>
                      <a:cubicBezTo>
                        <a:pt x="30671" y="46165"/>
                        <a:pt x="50292" y="56642"/>
                        <a:pt x="43815" y="39497"/>
                      </a:cubicBezTo>
                      <a:cubicBezTo>
                        <a:pt x="39624" y="34734"/>
                        <a:pt x="34735" y="30988"/>
                        <a:pt x="28385" y="29528"/>
                      </a:cubicBezTo>
                      <a:cubicBezTo>
                        <a:pt x="25400" y="24574"/>
                        <a:pt x="18669" y="30797"/>
                        <a:pt x="15811" y="25273"/>
                      </a:cubicBezTo>
                      <a:cubicBezTo>
                        <a:pt x="16193" y="23940"/>
                        <a:pt x="16573" y="22542"/>
                        <a:pt x="16955" y="21209"/>
                      </a:cubicBezTo>
                      <a:close/>
                    </a:path>
                  </a:pathLst>
                </a:custGeom>
                <a:solidFill>
                  <a:srgbClr val="21CFCA"/>
                </a:solidFill>
                <a:ln w="6350"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xmlns="" id="{49F45D5B-CB5F-8EC1-18EF-177B2A47F7EF}"/>
                    </a:ext>
                  </a:extLst>
                </p:cNvPr>
                <p:cNvSpPr/>
                <p:nvPr/>
              </p:nvSpPr>
              <p:spPr>
                <a:xfrm>
                  <a:off x="7219442" y="7406791"/>
                  <a:ext cx="35750" cy="10908"/>
                </a:xfrm>
                <a:custGeom>
                  <a:avLst/>
                  <a:gdLst>
                    <a:gd name="connsiteX0" fmla="*/ 0 w 35750"/>
                    <a:gd name="connsiteY0" fmla="*/ 293 h 10908"/>
                    <a:gd name="connsiteX1" fmla="*/ 35751 w 35750"/>
                    <a:gd name="connsiteY1" fmla="*/ 9501 h 10908"/>
                    <a:gd name="connsiteX2" fmla="*/ 0 w 35750"/>
                    <a:gd name="connsiteY2" fmla="*/ 293 h 10908"/>
                  </a:gdLst>
                  <a:ahLst/>
                  <a:cxnLst>
                    <a:cxn ang="0">
                      <a:pos x="connsiteX0" y="connsiteY0"/>
                    </a:cxn>
                    <a:cxn ang="0">
                      <a:pos x="connsiteX1" y="connsiteY1"/>
                    </a:cxn>
                    <a:cxn ang="0">
                      <a:pos x="connsiteX2" y="connsiteY2"/>
                    </a:cxn>
                  </a:cxnLst>
                  <a:rect l="l" t="t" r="r" b="b"/>
                  <a:pathLst>
                    <a:path w="35750" h="10908">
                      <a:moveTo>
                        <a:pt x="0" y="293"/>
                      </a:moveTo>
                      <a:cubicBezTo>
                        <a:pt x="8572" y="10009"/>
                        <a:pt x="18986" y="12993"/>
                        <a:pt x="35751" y="9501"/>
                      </a:cubicBezTo>
                      <a:cubicBezTo>
                        <a:pt x="21971" y="2579"/>
                        <a:pt x="11874" y="-1104"/>
                        <a:pt x="0" y="293"/>
                      </a:cubicBezTo>
                      <a:close/>
                    </a:path>
                  </a:pathLst>
                </a:custGeom>
                <a:solidFill>
                  <a:srgbClr val="50D3D6"/>
                </a:solidFill>
                <a:ln w="6350"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xmlns="" id="{E728157E-7779-C20E-CB9C-D3551DCEAD89}"/>
                    </a:ext>
                  </a:extLst>
                </p:cNvPr>
                <p:cNvSpPr/>
                <p:nvPr/>
              </p:nvSpPr>
              <p:spPr>
                <a:xfrm>
                  <a:off x="7035685" y="7124382"/>
                  <a:ext cx="70789" cy="74104"/>
                </a:xfrm>
                <a:custGeom>
                  <a:avLst/>
                  <a:gdLst>
                    <a:gd name="connsiteX0" fmla="*/ 6083 w 70789"/>
                    <a:gd name="connsiteY0" fmla="*/ 69977 h 74104"/>
                    <a:gd name="connsiteX1" fmla="*/ 18783 w 70789"/>
                    <a:gd name="connsiteY1" fmla="*/ 74105 h 74104"/>
                    <a:gd name="connsiteX2" fmla="*/ 65265 w 70789"/>
                    <a:gd name="connsiteY2" fmla="*/ 64453 h 74104"/>
                    <a:gd name="connsiteX3" fmla="*/ 70790 w 70789"/>
                    <a:gd name="connsiteY3" fmla="*/ 61913 h 74104"/>
                    <a:gd name="connsiteX4" fmla="*/ 53518 w 70789"/>
                    <a:gd name="connsiteY4" fmla="*/ 15367 h 74104"/>
                    <a:gd name="connsiteX5" fmla="*/ 38469 w 70789"/>
                    <a:gd name="connsiteY5" fmla="*/ 23876 h 74104"/>
                    <a:gd name="connsiteX6" fmla="*/ 39929 w 70789"/>
                    <a:gd name="connsiteY6" fmla="*/ 0 h 74104"/>
                    <a:gd name="connsiteX7" fmla="*/ 15862 w 70789"/>
                    <a:gd name="connsiteY7" fmla="*/ 21082 h 74104"/>
                    <a:gd name="connsiteX8" fmla="*/ 11418 w 70789"/>
                    <a:gd name="connsiteY8" fmla="*/ 41022 h 74104"/>
                    <a:gd name="connsiteX9" fmla="*/ 14720 w 70789"/>
                    <a:gd name="connsiteY9" fmla="*/ 40640 h 74104"/>
                    <a:gd name="connsiteX10" fmla="*/ 10338 w 70789"/>
                    <a:gd name="connsiteY10" fmla="*/ 43117 h 74104"/>
                    <a:gd name="connsiteX11" fmla="*/ 6083 w 70789"/>
                    <a:gd name="connsiteY11" fmla="*/ 69977 h 7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89" h="74104">
                      <a:moveTo>
                        <a:pt x="6083" y="69977"/>
                      </a:moveTo>
                      <a:cubicBezTo>
                        <a:pt x="10338" y="71374"/>
                        <a:pt x="14529" y="72708"/>
                        <a:pt x="18783" y="74105"/>
                      </a:cubicBezTo>
                      <a:cubicBezTo>
                        <a:pt x="34341" y="71184"/>
                        <a:pt x="46660" y="52832"/>
                        <a:pt x="65265" y="64453"/>
                      </a:cubicBezTo>
                      <a:cubicBezTo>
                        <a:pt x="67361" y="64199"/>
                        <a:pt x="69202" y="63374"/>
                        <a:pt x="70790" y="61913"/>
                      </a:cubicBezTo>
                      <a:cubicBezTo>
                        <a:pt x="65011" y="45911"/>
                        <a:pt x="50407" y="33465"/>
                        <a:pt x="53518" y="15367"/>
                      </a:cubicBezTo>
                      <a:cubicBezTo>
                        <a:pt x="42469" y="10287"/>
                        <a:pt x="46088" y="24956"/>
                        <a:pt x="38469" y="23876"/>
                      </a:cubicBezTo>
                      <a:cubicBezTo>
                        <a:pt x="49771" y="11176"/>
                        <a:pt x="49835" y="10033"/>
                        <a:pt x="39929" y="0"/>
                      </a:cubicBezTo>
                      <a:cubicBezTo>
                        <a:pt x="32753" y="7938"/>
                        <a:pt x="25324" y="15367"/>
                        <a:pt x="15862" y="21082"/>
                      </a:cubicBezTo>
                      <a:cubicBezTo>
                        <a:pt x="9005" y="25210"/>
                        <a:pt x="114" y="31750"/>
                        <a:pt x="11418" y="41022"/>
                      </a:cubicBezTo>
                      <a:cubicBezTo>
                        <a:pt x="12560" y="42037"/>
                        <a:pt x="14846" y="39624"/>
                        <a:pt x="14720" y="40640"/>
                      </a:cubicBezTo>
                      <a:cubicBezTo>
                        <a:pt x="14656" y="42164"/>
                        <a:pt x="11798" y="41911"/>
                        <a:pt x="10338" y="43117"/>
                      </a:cubicBezTo>
                      <a:cubicBezTo>
                        <a:pt x="2400" y="51118"/>
                        <a:pt x="-6045" y="58992"/>
                        <a:pt x="6083" y="69977"/>
                      </a:cubicBezTo>
                      <a:close/>
                    </a:path>
                  </a:pathLst>
                </a:custGeom>
                <a:solidFill>
                  <a:srgbClr val="56D6D7"/>
                </a:solidFill>
                <a:ln w="6350"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xmlns="" id="{5A808B3E-853C-EFC0-FFF8-19CE756627E2}"/>
                    </a:ext>
                  </a:extLst>
                </p:cNvPr>
                <p:cNvSpPr/>
                <p:nvPr/>
              </p:nvSpPr>
              <p:spPr>
                <a:xfrm>
                  <a:off x="7051802" y="7174311"/>
                  <a:ext cx="49367" cy="51166"/>
                </a:xfrm>
                <a:custGeom>
                  <a:avLst/>
                  <a:gdLst>
                    <a:gd name="connsiteX0" fmla="*/ 49213 w 49367"/>
                    <a:gd name="connsiteY0" fmla="*/ 11221 h 51166"/>
                    <a:gd name="connsiteX1" fmla="*/ 17208 w 49367"/>
                    <a:gd name="connsiteY1" fmla="*/ 15032 h 51166"/>
                    <a:gd name="connsiteX2" fmla="*/ 0 w 49367"/>
                    <a:gd name="connsiteY2" fmla="*/ 10904 h 51166"/>
                    <a:gd name="connsiteX3" fmla="*/ 2667 w 49367"/>
                    <a:gd name="connsiteY3" fmla="*/ 24176 h 51166"/>
                    <a:gd name="connsiteX4" fmla="*/ 15875 w 49367"/>
                    <a:gd name="connsiteY4" fmla="*/ 51163 h 51166"/>
                    <a:gd name="connsiteX5" fmla="*/ 32321 w 49367"/>
                    <a:gd name="connsiteY5" fmla="*/ 33891 h 51166"/>
                    <a:gd name="connsiteX6" fmla="*/ 34671 w 49367"/>
                    <a:gd name="connsiteY6" fmla="*/ 32050 h 51166"/>
                    <a:gd name="connsiteX7" fmla="*/ 47689 w 49367"/>
                    <a:gd name="connsiteY7" fmla="*/ 16620 h 51166"/>
                    <a:gd name="connsiteX8" fmla="*/ 49213 w 49367"/>
                    <a:gd name="connsiteY8" fmla="*/ 11221 h 5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67" h="51166">
                      <a:moveTo>
                        <a:pt x="49213" y="11221"/>
                      </a:moveTo>
                      <a:cubicBezTo>
                        <a:pt x="38735" y="12238"/>
                        <a:pt x="25527" y="-16972"/>
                        <a:pt x="17208" y="15032"/>
                      </a:cubicBezTo>
                      <a:cubicBezTo>
                        <a:pt x="14986" y="23414"/>
                        <a:pt x="6985" y="10777"/>
                        <a:pt x="0" y="10904"/>
                      </a:cubicBezTo>
                      <a:cubicBezTo>
                        <a:pt x="953" y="15794"/>
                        <a:pt x="1842" y="19984"/>
                        <a:pt x="2667" y="24176"/>
                      </a:cubicBezTo>
                      <a:cubicBezTo>
                        <a:pt x="-2794" y="38019"/>
                        <a:pt x="17399" y="39289"/>
                        <a:pt x="15875" y="51163"/>
                      </a:cubicBezTo>
                      <a:cubicBezTo>
                        <a:pt x="27622" y="51417"/>
                        <a:pt x="22352" y="35352"/>
                        <a:pt x="32321" y="33891"/>
                      </a:cubicBezTo>
                      <a:cubicBezTo>
                        <a:pt x="33083" y="33257"/>
                        <a:pt x="33845" y="32621"/>
                        <a:pt x="34671" y="32050"/>
                      </a:cubicBezTo>
                      <a:cubicBezTo>
                        <a:pt x="37529" y="25700"/>
                        <a:pt x="42101" y="20683"/>
                        <a:pt x="47689" y="16620"/>
                      </a:cubicBezTo>
                      <a:cubicBezTo>
                        <a:pt x="49149" y="15095"/>
                        <a:pt x="49657" y="13254"/>
                        <a:pt x="49213" y="11221"/>
                      </a:cubicBezTo>
                      <a:close/>
                    </a:path>
                  </a:pathLst>
                </a:custGeom>
                <a:solidFill>
                  <a:srgbClr val="40D2D1"/>
                </a:solidFill>
                <a:ln w="6350"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xmlns="" id="{F1177897-99AE-A1E8-C83D-C7959847527E}"/>
                    </a:ext>
                  </a:extLst>
                </p:cNvPr>
                <p:cNvSpPr/>
                <p:nvPr/>
              </p:nvSpPr>
              <p:spPr>
                <a:xfrm>
                  <a:off x="7027798" y="7123366"/>
                  <a:ext cx="47254" cy="73060"/>
                </a:xfrm>
                <a:custGeom>
                  <a:avLst/>
                  <a:gdLst>
                    <a:gd name="connsiteX0" fmla="*/ 23749 w 47254"/>
                    <a:gd name="connsiteY0" fmla="*/ 41211 h 73060"/>
                    <a:gd name="connsiteX1" fmla="*/ 30797 w 47254"/>
                    <a:gd name="connsiteY1" fmla="*/ 23940 h 73060"/>
                    <a:gd name="connsiteX2" fmla="*/ 46165 w 47254"/>
                    <a:gd name="connsiteY2" fmla="*/ 1588 h 73060"/>
                    <a:gd name="connsiteX3" fmla="*/ 43688 w 47254"/>
                    <a:gd name="connsiteY3" fmla="*/ 0 h 73060"/>
                    <a:gd name="connsiteX4" fmla="*/ 22606 w 47254"/>
                    <a:gd name="connsiteY4" fmla="*/ 8382 h 73060"/>
                    <a:gd name="connsiteX5" fmla="*/ 5207 w 47254"/>
                    <a:gd name="connsiteY5" fmla="*/ 39877 h 73060"/>
                    <a:gd name="connsiteX6" fmla="*/ 0 w 47254"/>
                    <a:gd name="connsiteY6" fmla="*/ 70993 h 73060"/>
                    <a:gd name="connsiteX7" fmla="*/ 13970 w 47254"/>
                    <a:gd name="connsiteY7" fmla="*/ 70993 h 73060"/>
                    <a:gd name="connsiteX8" fmla="*/ 23685 w 47254"/>
                    <a:gd name="connsiteY8" fmla="*/ 41211 h 73060"/>
                    <a:gd name="connsiteX9" fmla="*/ 23749 w 47254"/>
                    <a:gd name="connsiteY9" fmla="*/ 41211 h 7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54" h="73060">
                      <a:moveTo>
                        <a:pt x="23749" y="41211"/>
                      </a:moveTo>
                      <a:cubicBezTo>
                        <a:pt x="10922" y="29401"/>
                        <a:pt x="24956" y="27622"/>
                        <a:pt x="30797" y="23940"/>
                      </a:cubicBezTo>
                      <a:cubicBezTo>
                        <a:pt x="39370" y="18542"/>
                        <a:pt x="50864" y="15875"/>
                        <a:pt x="46165" y="1588"/>
                      </a:cubicBezTo>
                      <a:cubicBezTo>
                        <a:pt x="45339" y="1015"/>
                        <a:pt x="44514" y="508"/>
                        <a:pt x="43688" y="0"/>
                      </a:cubicBezTo>
                      <a:cubicBezTo>
                        <a:pt x="36258" y="1777"/>
                        <a:pt x="30734" y="8318"/>
                        <a:pt x="22606" y="8382"/>
                      </a:cubicBezTo>
                      <a:cubicBezTo>
                        <a:pt x="6159" y="13017"/>
                        <a:pt x="6032" y="26606"/>
                        <a:pt x="5207" y="39877"/>
                      </a:cubicBezTo>
                      <a:cubicBezTo>
                        <a:pt x="3429" y="50228"/>
                        <a:pt x="1715" y="60642"/>
                        <a:pt x="0" y="70993"/>
                      </a:cubicBezTo>
                      <a:cubicBezTo>
                        <a:pt x="4635" y="72263"/>
                        <a:pt x="9334" y="74930"/>
                        <a:pt x="13970" y="70993"/>
                      </a:cubicBezTo>
                      <a:cubicBezTo>
                        <a:pt x="7493" y="57848"/>
                        <a:pt x="19812" y="50927"/>
                        <a:pt x="23685" y="41211"/>
                      </a:cubicBezTo>
                      <a:lnTo>
                        <a:pt x="23749" y="41211"/>
                      </a:lnTo>
                      <a:close/>
                    </a:path>
                  </a:pathLst>
                </a:custGeom>
                <a:solidFill>
                  <a:srgbClr val="40D2D1"/>
                </a:solidFill>
                <a:ln w="6350"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xmlns="" id="{F9C41F7C-C9FD-EC9A-D12F-AB93B4485F2B}"/>
                    </a:ext>
                  </a:extLst>
                </p:cNvPr>
                <p:cNvSpPr/>
                <p:nvPr/>
              </p:nvSpPr>
              <p:spPr>
                <a:xfrm>
                  <a:off x="7090092" y="7242362"/>
                  <a:ext cx="23876" cy="18977"/>
                </a:xfrm>
                <a:custGeom>
                  <a:avLst/>
                  <a:gdLst>
                    <a:gd name="connsiteX0" fmla="*/ 0 w 23876"/>
                    <a:gd name="connsiteY0" fmla="*/ 5273 h 18977"/>
                    <a:gd name="connsiteX1" fmla="*/ 23876 w 23876"/>
                    <a:gd name="connsiteY1" fmla="*/ 9655 h 18977"/>
                    <a:gd name="connsiteX2" fmla="*/ 1333 w 23876"/>
                    <a:gd name="connsiteY2" fmla="*/ 1019 h 18977"/>
                    <a:gd name="connsiteX3" fmla="*/ 0 w 23876"/>
                    <a:gd name="connsiteY3" fmla="*/ 5273 h 18977"/>
                  </a:gdLst>
                  <a:ahLst/>
                  <a:cxnLst>
                    <a:cxn ang="0">
                      <a:pos x="connsiteX0" y="connsiteY0"/>
                    </a:cxn>
                    <a:cxn ang="0">
                      <a:pos x="connsiteX1" y="connsiteY1"/>
                    </a:cxn>
                    <a:cxn ang="0">
                      <a:pos x="connsiteX2" y="connsiteY2"/>
                    </a:cxn>
                    <a:cxn ang="0">
                      <a:pos x="connsiteX3" y="connsiteY3"/>
                    </a:cxn>
                  </a:cxnLst>
                  <a:rect l="l" t="t" r="r" b="b"/>
                  <a:pathLst>
                    <a:path w="23876" h="18977">
                      <a:moveTo>
                        <a:pt x="0" y="5273"/>
                      </a:moveTo>
                      <a:cubicBezTo>
                        <a:pt x="2413" y="22736"/>
                        <a:pt x="2413" y="22736"/>
                        <a:pt x="23876" y="9655"/>
                      </a:cubicBezTo>
                      <a:cubicBezTo>
                        <a:pt x="14986" y="7686"/>
                        <a:pt x="11874" y="-3362"/>
                        <a:pt x="1333" y="1019"/>
                      </a:cubicBezTo>
                      <a:cubicBezTo>
                        <a:pt x="888" y="2480"/>
                        <a:pt x="444" y="3877"/>
                        <a:pt x="0" y="5273"/>
                      </a:cubicBezTo>
                      <a:close/>
                    </a:path>
                  </a:pathLst>
                </a:custGeom>
                <a:solidFill>
                  <a:srgbClr val="18CCC6"/>
                </a:solidFill>
                <a:ln w="6350"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xmlns="" id="{239890A4-C784-F6BE-5D92-D5D486B5D3EF}"/>
                    </a:ext>
                  </a:extLst>
                </p:cNvPr>
                <p:cNvSpPr/>
                <p:nvPr/>
              </p:nvSpPr>
              <p:spPr>
                <a:xfrm>
                  <a:off x="7081426" y="7208075"/>
                  <a:ext cx="13805" cy="25527"/>
                </a:xfrm>
                <a:custGeom>
                  <a:avLst/>
                  <a:gdLst>
                    <a:gd name="connsiteX0" fmla="*/ 2697 w 13805"/>
                    <a:gd name="connsiteY0" fmla="*/ 127 h 25527"/>
                    <a:gd name="connsiteX1" fmla="*/ 8412 w 13805"/>
                    <a:gd name="connsiteY1" fmla="*/ 25527 h 25527"/>
                    <a:gd name="connsiteX2" fmla="*/ 8603 w 13805"/>
                    <a:gd name="connsiteY2" fmla="*/ 25400 h 25527"/>
                    <a:gd name="connsiteX3" fmla="*/ 2824 w 13805"/>
                    <a:gd name="connsiteY3" fmla="*/ 0 h 25527"/>
                    <a:gd name="connsiteX4" fmla="*/ 2697 w 13805"/>
                    <a:gd name="connsiteY4" fmla="*/ 127 h 25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5" h="25527">
                      <a:moveTo>
                        <a:pt x="2697" y="127"/>
                      </a:moveTo>
                      <a:cubicBezTo>
                        <a:pt x="4221" y="8699"/>
                        <a:pt x="-7399" y="20193"/>
                        <a:pt x="8412" y="25527"/>
                      </a:cubicBezTo>
                      <a:cubicBezTo>
                        <a:pt x="8412" y="25527"/>
                        <a:pt x="8603" y="25400"/>
                        <a:pt x="8603" y="25400"/>
                      </a:cubicBezTo>
                      <a:cubicBezTo>
                        <a:pt x="10825" y="16002"/>
                        <a:pt x="21874" y="4572"/>
                        <a:pt x="2824" y="0"/>
                      </a:cubicBezTo>
                      <a:lnTo>
                        <a:pt x="2697" y="127"/>
                      </a:lnTo>
                      <a:close/>
                    </a:path>
                  </a:pathLst>
                </a:custGeom>
                <a:solidFill>
                  <a:srgbClr val="3AD1D0"/>
                </a:solidFill>
                <a:ln w="6350"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xmlns="" id="{1E7CBCE6-E9AB-37A2-1F15-7ED82FECFC42}"/>
                    </a:ext>
                  </a:extLst>
                </p:cNvPr>
                <p:cNvSpPr/>
                <p:nvPr/>
              </p:nvSpPr>
              <p:spPr>
                <a:xfrm>
                  <a:off x="7357679" y="7261678"/>
                  <a:ext cx="76555" cy="88954"/>
                </a:xfrm>
                <a:custGeom>
                  <a:avLst/>
                  <a:gdLst>
                    <a:gd name="connsiteX0" fmla="*/ 21782 w 76555"/>
                    <a:gd name="connsiteY0" fmla="*/ 5770 h 88954"/>
                    <a:gd name="connsiteX1" fmla="*/ 20576 w 76555"/>
                    <a:gd name="connsiteY1" fmla="*/ 16375 h 88954"/>
                    <a:gd name="connsiteX2" fmla="*/ 46166 w 76555"/>
                    <a:gd name="connsiteY2" fmla="*/ 32948 h 88954"/>
                    <a:gd name="connsiteX3" fmla="*/ 49405 w 76555"/>
                    <a:gd name="connsiteY3" fmla="*/ 39107 h 88954"/>
                    <a:gd name="connsiteX4" fmla="*/ 40388 w 76555"/>
                    <a:gd name="connsiteY4" fmla="*/ 44060 h 88954"/>
                    <a:gd name="connsiteX5" fmla="*/ 16385 w 76555"/>
                    <a:gd name="connsiteY5" fmla="*/ 50918 h 88954"/>
                    <a:gd name="connsiteX6" fmla="*/ 1272 w 76555"/>
                    <a:gd name="connsiteY6" fmla="*/ 73588 h 88954"/>
                    <a:gd name="connsiteX7" fmla="*/ 4891 w 76555"/>
                    <a:gd name="connsiteY7" fmla="*/ 78668 h 88954"/>
                    <a:gd name="connsiteX8" fmla="*/ 24957 w 76555"/>
                    <a:gd name="connsiteY8" fmla="*/ 78668 h 88954"/>
                    <a:gd name="connsiteX9" fmla="*/ 60326 w 76555"/>
                    <a:gd name="connsiteY9" fmla="*/ 88955 h 88954"/>
                    <a:gd name="connsiteX10" fmla="*/ 71185 w 76555"/>
                    <a:gd name="connsiteY10" fmla="*/ 82605 h 88954"/>
                    <a:gd name="connsiteX11" fmla="*/ 74488 w 76555"/>
                    <a:gd name="connsiteY11" fmla="*/ 75303 h 88954"/>
                    <a:gd name="connsiteX12" fmla="*/ 66931 w 76555"/>
                    <a:gd name="connsiteY12" fmla="*/ 46601 h 88954"/>
                    <a:gd name="connsiteX13" fmla="*/ 61216 w 76555"/>
                    <a:gd name="connsiteY13" fmla="*/ 32059 h 88954"/>
                    <a:gd name="connsiteX14" fmla="*/ 47690 w 76555"/>
                    <a:gd name="connsiteY14" fmla="*/ 13962 h 88954"/>
                    <a:gd name="connsiteX15" fmla="*/ 21782 w 76555"/>
                    <a:gd name="connsiteY15" fmla="*/ 5770 h 8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555" h="88954">
                      <a:moveTo>
                        <a:pt x="21782" y="5770"/>
                      </a:moveTo>
                      <a:cubicBezTo>
                        <a:pt x="21402" y="9326"/>
                        <a:pt x="20957" y="12818"/>
                        <a:pt x="20576" y="16375"/>
                      </a:cubicBezTo>
                      <a:cubicBezTo>
                        <a:pt x="33276" y="15231"/>
                        <a:pt x="32831" y="34472"/>
                        <a:pt x="46166" y="32948"/>
                      </a:cubicBezTo>
                      <a:cubicBezTo>
                        <a:pt x="48452" y="32694"/>
                        <a:pt x="51818" y="35425"/>
                        <a:pt x="49405" y="39107"/>
                      </a:cubicBezTo>
                      <a:cubicBezTo>
                        <a:pt x="47373" y="42282"/>
                        <a:pt x="44515" y="45077"/>
                        <a:pt x="40388" y="44060"/>
                      </a:cubicBezTo>
                      <a:cubicBezTo>
                        <a:pt x="30927" y="41647"/>
                        <a:pt x="23052" y="44124"/>
                        <a:pt x="16385" y="50918"/>
                      </a:cubicBezTo>
                      <a:cubicBezTo>
                        <a:pt x="5082" y="54284"/>
                        <a:pt x="-3300" y="59618"/>
                        <a:pt x="1272" y="73588"/>
                      </a:cubicBezTo>
                      <a:cubicBezTo>
                        <a:pt x="2097" y="75556"/>
                        <a:pt x="3304" y="77207"/>
                        <a:pt x="4891" y="78668"/>
                      </a:cubicBezTo>
                      <a:cubicBezTo>
                        <a:pt x="11559" y="83050"/>
                        <a:pt x="18163" y="83939"/>
                        <a:pt x="24957" y="78668"/>
                      </a:cubicBezTo>
                      <a:cubicBezTo>
                        <a:pt x="40578" y="66540"/>
                        <a:pt x="53025" y="70222"/>
                        <a:pt x="60326" y="88955"/>
                      </a:cubicBezTo>
                      <a:cubicBezTo>
                        <a:pt x="63946" y="86859"/>
                        <a:pt x="67566" y="84764"/>
                        <a:pt x="71185" y="82605"/>
                      </a:cubicBezTo>
                      <a:cubicBezTo>
                        <a:pt x="72264" y="80128"/>
                        <a:pt x="73408" y="77716"/>
                        <a:pt x="74488" y="75303"/>
                      </a:cubicBezTo>
                      <a:cubicBezTo>
                        <a:pt x="77345" y="64253"/>
                        <a:pt x="79059" y="53078"/>
                        <a:pt x="66931" y="46601"/>
                      </a:cubicBezTo>
                      <a:cubicBezTo>
                        <a:pt x="59946" y="42917"/>
                        <a:pt x="60644" y="37710"/>
                        <a:pt x="61216" y="32059"/>
                      </a:cubicBezTo>
                      <a:cubicBezTo>
                        <a:pt x="62295" y="21708"/>
                        <a:pt x="58231" y="15485"/>
                        <a:pt x="47690" y="13962"/>
                      </a:cubicBezTo>
                      <a:cubicBezTo>
                        <a:pt x="39752" y="9008"/>
                        <a:pt x="36006" y="-9153"/>
                        <a:pt x="21782" y="5770"/>
                      </a:cubicBezTo>
                      <a:close/>
                    </a:path>
                  </a:pathLst>
                </a:custGeom>
                <a:solidFill>
                  <a:srgbClr val="34D1D0"/>
                </a:solidFill>
                <a:ln w="6350"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xmlns="" id="{1356C612-67B5-278F-B678-C9997B7163B9}"/>
                    </a:ext>
                  </a:extLst>
                </p:cNvPr>
                <p:cNvSpPr/>
                <p:nvPr/>
              </p:nvSpPr>
              <p:spPr>
                <a:xfrm>
                  <a:off x="7345298" y="7333202"/>
                  <a:ext cx="64009" cy="42703"/>
                </a:xfrm>
                <a:custGeom>
                  <a:avLst/>
                  <a:gdLst>
                    <a:gd name="connsiteX0" fmla="*/ 4826 w 64009"/>
                    <a:gd name="connsiteY0" fmla="*/ 9112 h 42703"/>
                    <a:gd name="connsiteX1" fmla="*/ 0 w 64009"/>
                    <a:gd name="connsiteY1" fmla="*/ 34892 h 42703"/>
                    <a:gd name="connsiteX2" fmla="*/ 36068 w 64009"/>
                    <a:gd name="connsiteY2" fmla="*/ 42704 h 42703"/>
                    <a:gd name="connsiteX3" fmla="*/ 60071 w 64009"/>
                    <a:gd name="connsiteY3" fmla="*/ 27273 h 42703"/>
                    <a:gd name="connsiteX4" fmla="*/ 62167 w 64009"/>
                    <a:gd name="connsiteY4" fmla="*/ 16541 h 42703"/>
                    <a:gd name="connsiteX5" fmla="*/ 60643 w 64009"/>
                    <a:gd name="connsiteY5" fmla="*/ 2571 h 42703"/>
                    <a:gd name="connsiteX6" fmla="*/ 46990 w 64009"/>
                    <a:gd name="connsiteY6" fmla="*/ 5683 h 42703"/>
                    <a:gd name="connsiteX7" fmla="*/ 16383 w 64009"/>
                    <a:gd name="connsiteY7" fmla="*/ 3778 h 42703"/>
                    <a:gd name="connsiteX8" fmla="*/ 16066 w 64009"/>
                    <a:gd name="connsiteY8" fmla="*/ 3269 h 42703"/>
                    <a:gd name="connsiteX9" fmla="*/ 4826 w 64009"/>
                    <a:gd name="connsiteY9" fmla="*/ 9112 h 4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9" h="42703">
                      <a:moveTo>
                        <a:pt x="4826" y="9112"/>
                      </a:moveTo>
                      <a:cubicBezTo>
                        <a:pt x="8572" y="17748"/>
                        <a:pt x="25464" y="26574"/>
                        <a:pt x="0" y="34892"/>
                      </a:cubicBezTo>
                      <a:cubicBezTo>
                        <a:pt x="14478" y="39655"/>
                        <a:pt x="28067" y="29876"/>
                        <a:pt x="36068" y="42704"/>
                      </a:cubicBezTo>
                      <a:cubicBezTo>
                        <a:pt x="45783" y="40290"/>
                        <a:pt x="53975" y="35401"/>
                        <a:pt x="60071" y="27273"/>
                      </a:cubicBezTo>
                      <a:cubicBezTo>
                        <a:pt x="60896" y="23780"/>
                        <a:pt x="61087" y="20097"/>
                        <a:pt x="62167" y="16541"/>
                      </a:cubicBezTo>
                      <a:cubicBezTo>
                        <a:pt x="63691" y="11778"/>
                        <a:pt x="66040" y="6444"/>
                        <a:pt x="60643" y="2571"/>
                      </a:cubicBezTo>
                      <a:cubicBezTo>
                        <a:pt x="55308" y="-1239"/>
                        <a:pt x="50864" y="2380"/>
                        <a:pt x="46990" y="5683"/>
                      </a:cubicBezTo>
                      <a:cubicBezTo>
                        <a:pt x="36068" y="15144"/>
                        <a:pt x="25971" y="13811"/>
                        <a:pt x="16383" y="3778"/>
                      </a:cubicBezTo>
                      <a:lnTo>
                        <a:pt x="16066" y="3269"/>
                      </a:lnTo>
                      <a:cubicBezTo>
                        <a:pt x="8319" y="-2509"/>
                        <a:pt x="4508" y="-667"/>
                        <a:pt x="4826" y="9112"/>
                      </a:cubicBezTo>
                      <a:close/>
                    </a:path>
                  </a:pathLst>
                </a:custGeom>
                <a:solidFill>
                  <a:srgbClr val="34D1D0"/>
                </a:solidFill>
                <a:ln w="6350"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xmlns="" id="{E68FA94F-A9D5-07EB-5070-4D9BCEFD02D0}"/>
                    </a:ext>
                  </a:extLst>
                </p:cNvPr>
                <p:cNvSpPr/>
                <p:nvPr/>
              </p:nvSpPr>
              <p:spPr>
                <a:xfrm>
                  <a:off x="7361681" y="7319706"/>
                  <a:ext cx="61628" cy="40769"/>
                </a:xfrm>
                <a:custGeom>
                  <a:avLst/>
                  <a:gdLst>
                    <a:gd name="connsiteX0" fmla="*/ 0 w 61628"/>
                    <a:gd name="connsiteY0" fmla="*/ 17275 h 40769"/>
                    <a:gd name="connsiteX1" fmla="*/ 42101 w 61628"/>
                    <a:gd name="connsiteY1" fmla="*/ 17846 h 40769"/>
                    <a:gd name="connsiteX2" fmla="*/ 43688 w 61628"/>
                    <a:gd name="connsiteY2" fmla="*/ 40769 h 40769"/>
                    <a:gd name="connsiteX3" fmla="*/ 56324 w 61628"/>
                    <a:gd name="connsiteY3" fmla="*/ 30927 h 40769"/>
                    <a:gd name="connsiteX4" fmla="*/ 48514 w 61628"/>
                    <a:gd name="connsiteY4" fmla="*/ 13147 h 40769"/>
                    <a:gd name="connsiteX5" fmla="*/ 39307 w 61628"/>
                    <a:gd name="connsiteY5" fmla="*/ 4828 h 40769"/>
                    <a:gd name="connsiteX6" fmla="*/ 20765 w 61628"/>
                    <a:gd name="connsiteY6" fmla="*/ 6988 h 40769"/>
                    <a:gd name="connsiteX7" fmla="*/ 0 w 61628"/>
                    <a:gd name="connsiteY7" fmla="*/ 17275 h 4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28" h="40769">
                      <a:moveTo>
                        <a:pt x="0" y="17275"/>
                      </a:moveTo>
                      <a:cubicBezTo>
                        <a:pt x="14732" y="35436"/>
                        <a:pt x="18162" y="35563"/>
                        <a:pt x="42101" y="17846"/>
                      </a:cubicBezTo>
                      <a:cubicBezTo>
                        <a:pt x="45212" y="25593"/>
                        <a:pt x="32386" y="34737"/>
                        <a:pt x="43688" y="40769"/>
                      </a:cubicBezTo>
                      <a:cubicBezTo>
                        <a:pt x="49023" y="38991"/>
                        <a:pt x="53149" y="35626"/>
                        <a:pt x="56324" y="30927"/>
                      </a:cubicBezTo>
                      <a:cubicBezTo>
                        <a:pt x="57531" y="23434"/>
                        <a:pt x="71501" y="10416"/>
                        <a:pt x="48514" y="13147"/>
                      </a:cubicBezTo>
                      <a:cubicBezTo>
                        <a:pt x="43435" y="13718"/>
                        <a:pt x="42228" y="7813"/>
                        <a:pt x="39307" y="4828"/>
                      </a:cubicBezTo>
                      <a:cubicBezTo>
                        <a:pt x="32576" y="-1902"/>
                        <a:pt x="21527" y="-1966"/>
                        <a:pt x="20765" y="6988"/>
                      </a:cubicBezTo>
                      <a:cubicBezTo>
                        <a:pt x="19304" y="25593"/>
                        <a:pt x="9716" y="19814"/>
                        <a:pt x="0" y="17275"/>
                      </a:cubicBezTo>
                      <a:close/>
                    </a:path>
                  </a:pathLst>
                </a:custGeom>
                <a:solidFill>
                  <a:srgbClr val="11CDC9"/>
                </a:solidFill>
                <a:ln w="6350"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xmlns="" id="{7CF0FF28-E5AC-C50D-324B-B1283504AB9C}"/>
                    </a:ext>
                  </a:extLst>
                </p:cNvPr>
                <p:cNvSpPr/>
                <p:nvPr/>
              </p:nvSpPr>
              <p:spPr>
                <a:xfrm>
                  <a:off x="7120635" y="6545453"/>
                  <a:ext cx="15240" cy="28702"/>
                </a:xfrm>
                <a:custGeom>
                  <a:avLst/>
                  <a:gdLst>
                    <a:gd name="connsiteX0" fmla="*/ 0 w 15240"/>
                    <a:gd name="connsiteY0" fmla="*/ 21717 h 28702"/>
                    <a:gd name="connsiteX1" fmla="*/ 7112 w 15240"/>
                    <a:gd name="connsiteY1" fmla="*/ 28702 h 28702"/>
                    <a:gd name="connsiteX2" fmla="*/ 12764 w 15240"/>
                    <a:gd name="connsiteY2" fmla="*/ 19621 h 28702"/>
                    <a:gd name="connsiteX3" fmla="*/ 15240 w 15240"/>
                    <a:gd name="connsiteY3" fmla="*/ 0 h 28702"/>
                    <a:gd name="connsiteX4" fmla="*/ 0 w 15240"/>
                    <a:gd name="connsiteY4" fmla="*/ 21717 h 2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28702">
                      <a:moveTo>
                        <a:pt x="0" y="21717"/>
                      </a:moveTo>
                      <a:cubicBezTo>
                        <a:pt x="3366" y="23051"/>
                        <a:pt x="6350" y="24765"/>
                        <a:pt x="7112" y="28702"/>
                      </a:cubicBezTo>
                      <a:cubicBezTo>
                        <a:pt x="12319" y="27749"/>
                        <a:pt x="17653" y="26924"/>
                        <a:pt x="12764" y="19621"/>
                      </a:cubicBezTo>
                      <a:cubicBezTo>
                        <a:pt x="8001" y="12446"/>
                        <a:pt x="13208" y="6350"/>
                        <a:pt x="15240" y="0"/>
                      </a:cubicBezTo>
                      <a:cubicBezTo>
                        <a:pt x="-64" y="127"/>
                        <a:pt x="5080" y="14478"/>
                        <a:pt x="0" y="21717"/>
                      </a:cubicBezTo>
                      <a:close/>
                    </a:path>
                  </a:pathLst>
                </a:custGeom>
                <a:solidFill>
                  <a:srgbClr val="25CECD"/>
                </a:solidFill>
                <a:ln w="6350"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xmlns="" id="{F779217D-36B3-0145-0D3B-FBF664974AD1}"/>
                    </a:ext>
                  </a:extLst>
                </p:cNvPr>
                <p:cNvSpPr/>
                <p:nvPr/>
              </p:nvSpPr>
              <p:spPr>
                <a:xfrm>
                  <a:off x="7282878" y="7407943"/>
                  <a:ext cx="12255" cy="11144"/>
                </a:xfrm>
                <a:custGeom>
                  <a:avLst/>
                  <a:gdLst>
                    <a:gd name="connsiteX0" fmla="*/ 12255 w 12255"/>
                    <a:gd name="connsiteY0" fmla="*/ 6570 h 11144"/>
                    <a:gd name="connsiteX1" fmla="*/ 4001 w 12255"/>
                    <a:gd name="connsiteY1" fmla="*/ 30 h 11144"/>
                    <a:gd name="connsiteX2" fmla="*/ 0 w 12255"/>
                    <a:gd name="connsiteY2" fmla="*/ 11142 h 11144"/>
                    <a:gd name="connsiteX3" fmla="*/ 12255 w 12255"/>
                    <a:gd name="connsiteY3" fmla="*/ 6570 h 11144"/>
                  </a:gdLst>
                  <a:ahLst/>
                  <a:cxnLst>
                    <a:cxn ang="0">
                      <a:pos x="connsiteX0" y="connsiteY0"/>
                    </a:cxn>
                    <a:cxn ang="0">
                      <a:pos x="connsiteX1" y="connsiteY1"/>
                    </a:cxn>
                    <a:cxn ang="0">
                      <a:pos x="connsiteX2" y="connsiteY2"/>
                    </a:cxn>
                    <a:cxn ang="0">
                      <a:pos x="connsiteX3" y="connsiteY3"/>
                    </a:cxn>
                  </a:cxnLst>
                  <a:rect l="l" t="t" r="r" b="b"/>
                  <a:pathLst>
                    <a:path w="12255" h="11144">
                      <a:moveTo>
                        <a:pt x="12255" y="6570"/>
                      </a:moveTo>
                      <a:cubicBezTo>
                        <a:pt x="9525" y="4221"/>
                        <a:pt x="6223" y="-414"/>
                        <a:pt x="4001" y="30"/>
                      </a:cubicBezTo>
                      <a:cubicBezTo>
                        <a:pt x="-1588" y="1110"/>
                        <a:pt x="2159" y="7523"/>
                        <a:pt x="0" y="11142"/>
                      </a:cubicBezTo>
                      <a:cubicBezTo>
                        <a:pt x="4699" y="11206"/>
                        <a:pt x="8953" y="10126"/>
                        <a:pt x="12255" y="6570"/>
                      </a:cubicBezTo>
                      <a:close/>
                    </a:path>
                  </a:pathLst>
                </a:custGeom>
                <a:solidFill>
                  <a:srgbClr val="36D1D0"/>
                </a:solidFill>
                <a:ln w="6350"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xmlns="" id="{6CDF52F1-313F-B929-9DFB-A30D4274FECF}"/>
                    </a:ext>
                  </a:extLst>
                </p:cNvPr>
                <p:cNvSpPr/>
                <p:nvPr/>
              </p:nvSpPr>
              <p:spPr>
                <a:xfrm>
                  <a:off x="7002081" y="7124515"/>
                  <a:ext cx="50673" cy="41192"/>
                </a:xfrm>
                <a:custGeom>
                  <a:avLst/>
                  <a:gdLst>
                    <a:gd name="connsiteX0" fmla="*/ 30925 w 50673"/>
                    <a:gd name="connsiteY0" fmla="*/ 38728 h 41192"/>
                    <a:gd name="connsiteX1" fmla="*/ 50674 w 50673"/>
                    <a:gd name="connsiteY1" fmla="*/ 7614 h 41192"/>
                    <a:gd name="connsiteX2" fmla="*/ 49340 w 50673"/>
                    <a:gd name="connsiteY2" fmla="*/ 4883 h 41192"/>
                    <a:gd name="connsiteX3" fmla="*/ 29845 w 50673"/>
                    <a:gd name="connsiteY3" fmla="*/ 2470 h 41192"/>
                    <a:gd name="connsiteX4" fmla="*/ 28004 w 50673"/>
                    <a:gd name="connsiteY4" fmla="*/ 4883 h 41192"/>
                    <a:gd name="connsiteX5" fmla="*/ 6541 w 50673"/>
                    <a:gd name="connsiteY5" fmla="*/ 20758 h 41192"/>
                    <a:gd name="connsiteX6" fmla="*/ 0 w 50673"/>
                    <a:gd name="connsiteY6" fmla="*/ 33204 h 41192"/>
                    <a:gd name="connsiteX7" fmla="*/ 15177 w 50673"/>
                    <a:gd name="connsiteY7" fmla="*/ 38030 h 41192"/>
                    <a:gd name="connsiteX8" fmla="*/ 30925 w 50673"/>
                    <a:gd name="connsiteY8" fmla="*/ 38728 h 4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73" h="41192">
                      <a:moveTo>
                        <a:pt x="30925" y="38728"/>
                      </a:moveTo>
                      <a:cubicBezTo>
                        <a:pt x="40831" y="30474"/>
                        <a:pt x="35941" y="12821"/>
                        <a:pt x="50674" y="7614"/>
                      </a:cubicBezTo>
                      <a:cubicBezTo>
                        <a:pt x="50229" y="6725"/>
                        <a:pt x="49785" y="5836"/>
                        <a:pt x="49340" y="4883"/>
                      </a:cubicBezTo>
                      <a:cubicBezTo>
                        <a:pt x="43371" y="-260"/>
                        <a:pt x="36957" y="-1785"/>
                        <a:pt x="29845" y="2470"/>
                      </a:cubicBezTo>
                      <a:cubicBezTo>
                        <a:pt x="29274" y="3296"/>
                        <a:pt x="28639" y="4121"/>
                        <a:pt x="28004" y="4883"/>
                      </a:cubicBezTo>
                      <a:cubicBezTo>
                        <a:pt x="22162" y="11741"/>
                        <a:pt x="21463" y="24568"/>
                        <a:pt x="6541" y="20758"/>
                      </a:cubicBezTo>
                      <a:cubicBezTo>
                        <a:pt x="2667" y="19742"/>
                        <a:pt x="2032" y="28759"/>
                        <a:pt x="0" y="33204"/>
                      </a:cubicBezTo>
                      <a:cubicBezTo>
                        <a:pt x="5271" y="33394"/>
                        <a:pt x="14288" y="17519"/>
                        <a:pt x="15177" y="38030"/>
                      </a:cubicBezTo>
                      <a:cubicBezTo>
                        <a:pt x="15558" y="46920"/>
                        <a:pt x="25591" y="33712"/>
                        <a:pt x="30925" y="38728"/>
                      </a:cubicBezTo>
                      <a:close/>
                    </a:path>
                  </a:pathLst>
                </a:custGeom>
                <a:solidFill>
                  <a:srgbClr val="2BD0D0"/>
                </a:solidFill>
                <a:ln w="6350"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xmlns="" id="{8B720FE3-BE03-E7F7-12B5-33034B7C01E2}"/>
                    </a:ext>
                  </a:extLst>
                </p:cNvPr>
                <p:cNvSpPr/>
                <p:nvPr/>
              </p:nvSpPr>
              <p:spPr>
                <a:xfrm>
                  <a:off x="7339266" y="7382944"/>
                  <a:ext cx="15938" cy="20329"/>
                </a:xfrm>
                <a:custGeom>
                  <a:avLst/>
                  <a:gdLst>
                    <a:gd name="connsiteX0" fmla="*/ 15939 w 15938"/>
                    <a:gd name="connsiteY0" fmla="*/ 12202 h 20329"/>
                    <a:gd name="connsiteX1" fmla="*/ 7493 w 15938"/>
                    <a:gd name="connsiteY1" fmla="*/ 74 h 20329"/>
                    <a:gd name="connsiteX2" fmla="*/ 0 w 15938"/>
                    <a:gd name="connsiteY2" fmla="*/ 20330 h 20329"/>
                    <a:gd name="connsiteX3" fmla="*/ 15939 w 15938"/>
                    <a:gd name="connsiteY3" fmla="*/ 12202 h 20329"/>
                  </a:gdLst>
                  <a:ahLst/>
                  <a:cxnLst>
                    <a:cxn ang="0">
                      <a:pos x="connsiteX0" y="connsiteY0"/>
                    </a:cxn>
                    <a:cxn ang="0">
                      <a:pos x="connsiteX1" y="connsiteY1"/>
                    </a:cxn>
                    <a:cxn ang="0">
                      <a:pos x="connsiteX2" y="connsiteY2"/>
                    </a:cxn>
                    <a:cxn ang="0">
                      <a:pos x="connsiteX3" y="connsiteY3"/>
                    </a:cxn>
                  </a:cxnLst>
                  <a:rect l="l" t="t" r="r" b="b"/>
                  <a:pathLst>
                    <a:path w="15938" h="20329">
                      <a:moveTo>
                        <a:pt x="15939" y="12202"/>
                      </a:moveTo>
                      <a:cubicBezTo>
                        <a:pt x="7874" y="11440"/>
                        <a:pt x="13081" y="-1070"/>
                        <a:pt x="7493" y="74"/>
                      </a:cubicBezTo>
                      <a:cubicBezTo>
                        <a:pt x="-3302" y="2360"/>
                        <a:pt x="5143" y="14361"/>
                        <a:pt x="0" y="20330"/>
                      </a:cubicBezTo>
                      <a:cubicBezTo>
                        <a:pt x="6731" y="20330"/>
                        <a:pt x="11747" y="17155"/>
                        <a:pt x="15939" y="12202"/>
                      </a:cubicBezTo>
                      <a:close/>
                    </a:path>
                  </a:pathLst>
                </a:custGeom>
                <a:solidFill>
                  <a:srgbClr val="46D4D2"/>
                </a:solidFill>
                <a:ln w="6350"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xmlns="" id="{8EB0290E-3240-47C8-9010-A1EFF169A78A}"/>
                    </a:ext>
                  </a:extLst>
                </p:cNvPr>
                <p:cNvSpPr/>
                <p:nvPr/>
              </p:nvSpPr>
              <p:spPr>
                <a:xfrm>
                  <a:off x="6776901" y="6484048"/>
                  <a:ext cx="74431" cy="68719"/>
                </a:xfrm>
                <a:custGeom>
                  <a:avLst/>
                  <a:gdLst>
                    <a:gd name="connsiteX0" fmla="*/ 29409 w 74431"/>
                    <a:gd name="connsiteY0" fmla="*/ 7620 h 68719"/>
                    <a:gd name="connsiteX1" fmla="*/ 33791 w 74431"/>
                    <a:gd name="connsiteY1" fmla="*/ 16637 h 68719"/>
                    <a:gd name="connsiteX2" fmla="*/ 16646 w 74431"/>
                    <a:gd name="connsiteY2" fmla="*/ 44514 h 68719"/>
                    <a:gd name="connsiteX3" fmla="*/ 8264 w 74431"/>
                    <a:gd name="connsiteY3" fmla="*/ 44006 h 68719"/>
                    <a:gd name="connsiteX4" fmla="*/ 3374 w 74431"/>
                    <a:gd name="connsiteY4" fmla="*/ 47054 h 68719"/>
                    <a:gd name="connsiteX5" fmla="*/ 6231 w 74431"/>
                    <a:gd name="connsiteY5" fmla="*/ 64707 h 68719"/>
                    <a:gd name="connsiteX6" fmla="*/ 13661 w 74431"/>
                    <a:gd name="connsiteY6" fmla="*/ 68580 h 68719"/>
                    <a:gd name="connsiteX7" fmla="*/ 48523 w 74431"/>
                    <a:gd name="connsiteY7" fmla="*/ 51816 h 68719"/>
                    <a:gd name="connsiteX8" fmla="*/ 49983 w 74431"/>
                    <a:gd name="connsiteY8" fmla="*/ 42101 h 68719"/>
                    <a:gd name="connsiteX9" fmla="*/ 50809 w 74431"/>
                    <a:gd name="connsiteY9" fmla="*/ 38164 h 68719"/>
                    <a:gd name="connsiteX10" fmla="*/ 50428 w 74431"/>
                    <a:gd name="connsiteY10" fmla="*/ 43688 h 68719"/>
                    <a:gd name="connsiteX11" fmla="*/ 50618 w 74431"/>
                    <a:gd name="connsiteY11" fmla="*/ 48133 h 68719"/>
                    <a:gd name="connsiteX12" fmla="*/ 50428 w 74431"/>
                    <a:gd name="connsiteY12" fmla="*/ 64516 h 68719"/>
                    <a:gd name="connsiteX13" fmla="*/ 67065 w 74431"/>
                    <a:gd name="connsiteY13" fmla="*/ 53404 h 68719"/>
                    <a:gd name="connsiteX14" fmla="*/ 70113 w 74431"/>
                    <a:gd name="connsiteY14" fmla="*/ 23940 h 68719"/>
                    <a:gd name="connsiteX15" fmla="*/ 71446 w 74431"/>
                    <a:gd name="connsiteY15" fmla="*/ 15304 h 68719"/>
                    <a:gd name="connsiteX16" fmla="*/ 59508 w 74431"/>
                    <a:gd name="connsiteY16" fmla="*/ 15304 h 68719"/>
                    <a:gd name="connsiteX17" fmla="*/ 49730 w 74431"/>
                    <a:gd name="connsiteY17" fmla="*/ 23432 h 68719"/>
                    <a:gd name="connsiteX18" fmla="*/ 51952 w 74431"/>
                    <a:gd name="connsiteY18" fmla="*/ 8699 h 68719"/>
                    <a:gd name="connsiteX19" fmla="*/ 50745 w 74431"/>
                    <a:gd name="connsiteY19" fmla="*/ 0 h 68719"/>
                    <a:gd name="connsiteX20" fmla="*/ 29409 w 74431"/>
                    <a:gd name="connsiteY20" fmla="*/ 7620 h 6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431" h="68719">
                      <a:moveTo>
                        <a:pt x="29409" y="7620"/>
                      </a:moveTo>
                      <a:cubicBezTo>
                        <a:pt x="31949" y="10287"/>
                        <a:pt x="36013" y="15494"/>
                        <a:pt x="33791" y="16637"/>
                      </a:cubicBezTo>
                      <a:cubicBezTo>
                        <a:pt x="21979" y="22670"/>
                        <a:pt x="20773" y="34227"/>
                        <a:pt x="16646" y="44514"/>
                      </a:cubicBezTo>
                      <a:cubicBezTo>
                        <a:pt x="14169" y="50927"/>
                        <a:pt x="11121" y="44323"/>
                        <a:pt x="8264" y="44006"/>
                      </a:cubicBezTo>
                      <a:cubicBezTo>
                        <a:pt x="6422" y="44704"/>
                        <a:pt x="4835" y="45720"/>
                        <a:pt x="3374" y="47054"/>
                      </a:cubicBezTo>
                      <a:cubicBezTo>
                        <a:pt x="-2404" y="53975"/>
                        <a:pt x="-308" y="59690"/>
                        <a:pt x="6231" y="64707"/>
                      </a:cubicBezTo>
                      <a:cubicBezTo>
                        <a:pt x="8581" y="66358"/>
                        <a:pt x="11058" y="69406"/>
                        <a:pt x="13661" y="68580"/>
                      </a:cubicBezTo>
                      <a:cubicBezTo>
                        <a:pt x="25980" y="64707"/>
                        <a:pt x="33346" y="50800"/>
                        <a:pt x="48523" y="51816"/>
                      </a:cubicBezTo>
                      <a:cubicBezTo>
                        <a:pt x="51126" y="52007"/>
                        <a:pt x="49919" y="45466"/>
                        <a:pt x="49983" y="42101"/>
                      </a:cubicBezTo>
                      <a:cubicBezTo>
                        <a:pt x="50110" y="40767"/>
                        <a:pt x="50364" y="39433"/>
                        <a:pt x="50809" y="38164"/>
                      </a:cubicBezTo>
                      <a:cubicBezTo>
                        <a:pt x="52777" y="40132"/>
                        <a:pt x="49666" y="41720"/>
                        <a:pt x="50428" y="43688"/>
                      </a:cubicBezTo>
                      <a:cubicBezTo>
                        <a:pt x="50618" y="45212"/>
                        <a:pt x="50492" y="46672"/>
                        <a:pt x="50618" y="48133"/>
                      </a:cubicBezTo>
                      <a:cubicBezTo>
                        <a:pt x="51063" y="53658"/>
                        <a:pt x="40331" y="59817"/>
                        <a:pt x="50428" y="64516"/>
                      </a:cubicBezTo>
                      <a:cubicBezTo>
                        <a:pt x="60651" y="69279"/>
                        <a:pt x="64461" y="61532"/>
                        <a:pt x="67065" y="53404"/>
                      </a:cubicBezTo>
                      <a:cubicBezTo>
                        <a:pt x="65605" y="43307"/>
                        <a:pt x="65922" y="33020"/>
                        <a:pt x="70113" y="23940"/>
                      </a:cubicBezTo>
                      <a:cubicBezTo>
                        <a:pt x="71637" y="20574"/>
                        <a:pt x="78177" y="18796"/>
                        <a:pt x="71446" y="15304"/>
                      </a:cubicBezTo>
                      <a:cubicBezTo>
                        <a:pt x="68398" y="13716"/>
                        <a:pt x="64143" y="10986"/>
                        <a:pt x="59508" y="15304"/>
                      </a:cubicBezTo>
                      <a:cubicBezTo>
                        <a:pt x="56460" y="18224"/>
                        <a:pt x="57159" y="28131"/>
                        <a:pt x="49730" y="23432"/>
                      </a:cubicBezTo>
                      <a:cubicBezTo>
                        <a:pt x="41601" y="18288"/>
                        <a:pt x="52777" y="13970"/>
                        <a:pt x="51952" y="8699"/>
                      </a:cubicBezTo>
                      <a:cubicBezTo>
                        <a:pt x="51571" y="5779"/>
                        <a:pt x="51126" y="2921"/>
                        <a:pt x="50745" y="0"/>
                      </a:cubicBezTo>
                      <a:cubicBezTo>
                        <a:pt x="42808" y="317"/>
                        <a:pt x="36140" y="4001"/>
                        <a:pt x="29409" y="7620"/>
                      </a:cubicBezTo>
                      <a:close/>
                    </a:path>
                  </a:pathLst>
                </a:custGeom>
                <a:solidFill>
                  <a:srgbClr val="2FD1D1"/>
                </a:solidFill>
                <a:ln w="6350"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xmlns="" id="{3F27EA3C-C4FB-7EE1-09D6-37B165A75011}"/>
                    </a:ext>
                  </a:extLst>
                </p:cNvPr>
                <p:cNvSpPr/>
                <p:nvPr/>
              </p:nvSpPr>
              <p:spPr>
                <a:xfrm>
                  <a:off x="6846951" y="6478714"/>
                  <a:ext cx="23241" cy="26289"/>
                </a:xfrm>
                <a:custGeom>
                  <a:avLst/>
                  <a:gdLst>
                    <a:gd name="connsiteX0" fmla="*/ 0 w 23241"/>
                    <a:gd name="connsiteY0" fmla="*/ 4191 h 26289"/>
                    <a:gd name="connsiteX1" fmla="*/ 23241 w 23241"/>
                    <a:gd name="connsiteY1" fmla="*/ 26289 h 26289"/>
                    <a:gd name="connsiteX2" fmla="*/ 7556 w 23241"/>
                    <a:gd name="connsiteY2" fmla="*/ 0 h 26289"/>
                    <a:gd name="connsiteX3" fmla="*/ 0 w 23241"/>
                    <a:gd name="connsiteY3" fmla="*/ 4191 h 26289"/>
                  </a:gdLst>
                  <a:ahLst/>
                  <a:cxnLst>
                    <a:cxn ang="0">
                      <a:pos x="connsiteX0" y="connsiteY0"/>
                    </a:cxn>
                    <a:cxn ang="0">
                      <a:pos x="connsiteX1" y="connsiteY1"/>
                    </a:cxn>
                    <a:cxn ang="0">
                      <a:pos x="connsiteX2" y="connsiteY2"/>
                    </a:cxn>
                    <a:cxn ang="0">
                      <a:pos x="connsiteX3" y="connsiteY3"/>
                    </a:cxn>
                  </a:cxnLst>
                  <a:rect l="l" t="t" r="r" b="b"/>
                  <a:pathLst>
                    <a:path w="23241" h="26289">
                      <a:moveTo>
                        <a:pt x="0" y="4191"/>
                      </a:moveTo>
                      <a:cubicBezTo>
                        <a:pt x="6032" y="10858"/>
                        <a:pt x="9525" y="20129"/>
                        <a:pt x="23241" y="26289"/>
                      </a:cubicBezTo>
                      <a:cubicBezTo>
                        <a:pt x="16383" y="14795"/>
                        <a:pt x="12002" y="7429"/>
                        <a:pt x="7556" y="0"/>
                      </a:cubicBezTo>
                      <a:cubicBezTo>
                        <a:pt x="5080" y="1397"/>
                        <a:pt x="2540" y="2794"/>
                        <a:pt x="0" y="4191"/>
                      </a:cubicBezTo>
                      <a:close/>
                    </a:path>
                  </a:pathLst>
                </a:custGeom>
                <a:solidFill>
                  <a:srgbClr val="D5F2F9"/>
                </a:solidFill>
                <a:ln w="6350"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xmlns="" id="{1A5CD128-398F-C269-9308-3DB3838F9EB7}"/>
                    </a:ext>
                  </a:extLst>
                </p:cNvPr>
                <p:cNvSpPr/>
                <p:nvPr/>
              </p:nvSpPr>
              <p:spPr>
                <a:xfrm>
                  <a:off x="6653641" y="6591074"/>
                  <a:ext cx="129995" cy="196630"/>
                </a:xfrm>
                <a:custGeom>
                  <a:avLst/>
                  <a:gdLst>
                    <a:gd name="connsiteX0" fmla="*/ 76723 w 129995"/>
                    <a:gd name="connsiteY0" fmla="*/ 134591 h 196630"/>
                    <a:gd name="connsiteX1" fmla="*/ 74818 w 129995"/>
                    <a:gd name="connsiteY1" fmla="*/ 152434 h 196630"/>
                    <a:gd name="connsiteX2" fmla="*/ 103266 w 129995"/>
                    <a:gd name="connsiteY2" fmla="*/ 154657 h 196630"/>
                    <a:gd name="connsiteX3" fmla="*/ 108092 w 129995"/>
                    <a:gd name="connsiteY3" fmla="*/ 196631 h 196630"/>
                    <a:gd name="connsiteX4" fmla="*/ 126189 w 129995"/>
                    <a:gd name="connsiteY4" fmla="*/ 192122 h 196630"/>
                    <a:gd name="connsiteX5" fmla="*/ 127650 w 129995"/>
                    <a:gd name="connsiteY5" fmla="*/ 164055 h 196630"/>
                    <a:gd name="connsiteX6" fmla="*/ 85232 w 129995"/>
                    <a:gd name="connsiteY6" fmla="*/ 98841 h 196630"/>
                    <a:gd name="connsiteX7" fmla="*/ 73802 w 129995"/>
                    <a:gd name="connsiteY7" fmla="*/ 86648 h 196630"/>
                    <a:gd name="connsiteX8" fmla="*/ 51895 w 129995"/>
                    <a:gd name="connsiteY8" fmla="*/ 30642 h 196630"/>
                    <a:gd name="connsiteX9" fmla="*/ 23002 w 129995"/>
                    <a:gd name="connsiteY9" fmla="*/ 11528 h 196630"/>
                    <a:gd name="connsiteX10" fmla="*/ 7190 w 129995"/>
                    <a:gd name="connsiteY10" fmla="*/ 1051 h 196630"/>
                    <a:gd name="connsiteX11" fmla="*/ 840 w 129995"/>
                    <a:gd name="connsiteY11" fmla="*/ 22132 h 196630"/>
                    <a:gd name="connsiteX12" fmla="*/ 12778 w 129995"/>
                    <a:gd name="connsiteY12" fmla="*/ 43278 h 196630"/>
                    <a:gd name="connsiteX13" fmla="*/ 53228 w 129995"/>
                    <a:gd name="connsiteY13" fmla="*/ 84045 h 196630"/>
                    <a:gd name="connsiteX14" fmla="*/ 32337 w 129995"/>
                    <a:gd name="connsiteY14" fmla="*/ 72170 h 196630"/>
                    <a:gd name="connsiteX15" fmla="*/ 23256 w 129995"/>
                    <a:gd name="connsiteY15" fmla="*/ 72424 h 196630"/>
                    <a:gd name="connsiteX16" fmla="*/ 44783 w 129995"/>
                    <a:gd name="connsiteY16" fmla="*/ 102396 h 196630"/>
                    <a:gd name="connsiteX17" fmla="*/ 49418 w 129995"/>
                    <a:gd name="connsiteY17" fmla="*/ 116747 h 196630"/>
                    <a:gd name="connsiteX18" fmla="*/ 66881 w 129995"/>
                    <a:gd name="connsiteY18" fmla="*/ 128241 h 196630"/>
                    <a:gd name="connsiteX19" fmla="*/ 76787 w 129995"/>
                    <a:gd name="connsiteY19" fmla="*/ 134781 h 196630"/>
                    <a:gd name="connsiteX20" fmla="*/ 78374 w 129995"/>
                    <a:gd name="connsiteY20" fmla="*/ 133893 h 196630"/>
                    <a:gd name="connsiteX21" fmla="*/ 76723 w 129995"/>
                    <a:gd name="connsiteY21" fmla="*/ 134591 h 19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995" h="196630">
                      <a:moveTo>
                        <a:pt x="76723" y="134591"/>
                      </a:moveTo>
                      <a:cubicBezTo>
                        <a:pt x="76850" y="140751"/>
                        <a:pt x="62627" y="146021"/>
                        <a:pt x="74818" y="152434"/>
                      </a:cubicBezTo>
                      <a:cubicBezTo>
                        <a:pt x="82756" y="156626"/>
                        <a:pt x="85994" y="178343"/>
                        <a:pt x="103266" y="154657"/>
                      </a:cubicBezTo>
                      <a:cubicBezTo>
                        <a:pt x="97614" y="173770"/>
                        <a:pt x="86820" y="188439"/>
                        <a:pt x="108092" y="196631"/>
                      </a:cubicBezTo>
                      <a:cubicBezTo>
                        <a:pt x="114061" y="194853"/>
                        <a:pt x="121364" y="198535"/>
                        <a:pt x="126189" y="192122"/>
                      </a:cubicBezTo>
                      <a:cubicBezTo>
                        <a:pt x="133428" y="183105"/>
                        <a:pt x="128222" y="173517"/>
                        <a:pt x="127650" y="164055"/>
                      </a:cubicBezTo>
                      <a:cubicBezTo>
                        <a:pt x="125047" y="134908"/>
                        <a:pt x="117681" y="108937"/>
                        <a:pt x="85232" y="98841"/>
                      </a:cubicBezTo>
                      <a:cubicBezTo>
                        <a:pt x="79771" y="97126"/>
                        <a:pt x="72532" y="91474"/>
                        <a:pt x="73802" y="86648"/>
                      </a:cubicBezTo>
                      <a:cubicBezTo>
                        <a:pt x="80343" y="62074"/>
                        <a:pt x="55260" y="50707"/>
                        <a:pt x="51895" y="30642"/>
                      </a:cubicBezTo>
                      <a:cubicBezTo>
                        <a:pt x="46497" y="17878"/>
                        <a:pt x="29543" y="22641"/>
                        <a:pt x="23002" y="11528"/>
                      </a:cubicBezTo>
                      <a:cubicBezTo>
                        <a:pt x="16081" y="10194"/>
                        <a:pt x="16144" y="-3903"/>
                        <a:pt x="7190" y="1051"/>
                      </a:cubicBezTo>
                      <a:cubicBezTo>
                        <a:pt x="-48" y="4988"/>
                        <a:pt x="-1064" y="13814"/>
                        <a:pt x="840" y="22132"/>
                      </a:cubicBezTo>
                      <a:cubicBezTo>
                        <a:pt x="5159" y="24292"/>
                        <a:pt x="10302" y="33372"/>
                        <a:pt x="12778" y="43278"/>
                      </a:cubicBezTo>
                      <a:cubicBezTo>
                        <a:pt x="37925" y="45119"/>
                        <a:pt x="34432" y="72552"/>
                        <a:pt x="53228" y="84045"/>
                      </a:cubicBezTo>
                      <a:cubicBezTo>
                        <a:pt x="38178" y="87474"/>
                        <a:pt x="36782" y="77631"/>
                        <a:pt x="32337" y="72170"/>
                      </a:cubicBezTo>
                      <a:cubicBezTo>
                        <a:pt x="28717" y="67789"/>
                        <a:pt x="21414" y="69567"/>
                        <a:pt x="23256" y="72424"/>
                      </a:cubicBezTo>
                      <a:cubicBezTo>
                        <a:pt x="29924" y="82839"/>
                        <a:pt x="28336" y="101571"/>
                        <a:pt x="44783" y="102396"/>
                      </a:cubicBezTo>
                      <a:cubicBezTo>
                        <a:pt x="59197" y="103158"/>
                        <a:pt x="51704" y="109381"/>
                        <a:pt x="49418" y="116747"/>
                      </a:cubicBezTo>
                      <a:cubicBezTo>
                        <a:pt x="63706" y="109572"/>
                        <a:pt x="77993" y="102079"/>
                        <a:pt x="66881" y="128241"/>
                      </a:cubicBezTo>
                      <a:cubicBezTo>
                        <a:pt x="62054" y="139544"/>
                        <a:pt x="72659" y="133702"/>
                        <a:pt x="76787" y="134781"/>
                      </a:cubicBezTo>
                      <a:lnTo>
                        <a:pt x="78374" y="133893"/>
                      </a:lnTo>
                      <a:lnTo>
                        <a:pt x="76723" y="134591"/>
                      </a:lnTo>
                      <a:close/>
                    </a:path>
                  </a:pathLst>
                </a:custGeom>
                <a:solidFill>
                  <a:srgbClr val="3DD2D1"/>
                </a:solidFill>
                <a:ln w="6350"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xmlns="" id="{92C0BAF4-6523-2B87-94E8-E438DD6C5EA1}"/>
                    </a:ext>
                  </a:extLst>
                </p:cNvPr>
                <p:cNvSpPr/>
                <p:nvPr/>
              </p:nvSpPr>
              <p:spPr>
                <a:xfrm>
                  <a:off x="6828316" y="6847585"/>
                  <a:ext cx="68100" cy="89281"/>
                </a:xfrm>
                <a:custGeom>
                  <a:avLst/>
                  <a:gdLst>
                    <a:gd name="connsiteX0" fmla="*/ 44288 w 68100"/>
                    <a:gd name="connsiteY0" fmla="*/ 89281 h 89281"/>
                    <a:gd name="connsiteX1" fmla="*/ 68101 w 68100"/>
                    <a:gd name="connsiteY1" fmla="*/ 59436 h 89281"/>
                    <a:gd name="connsiteX2" fmla="*/ 67148 w 68100"/>
                    <a:gd name="connsiteY2" fmla="*/ 56579 h 89281"/>
                    <a:gd name="connsiteX3" fmla="*/ 36033 w 68100"/>
                    <a:gd name="connsiteY3" fmla="*/ 34036 h 89281"/>
                    <a:gd name="connsiteX4" fmla="*/ 5616 w 68100"/>
                    <a:gd name="connsiteY4" fmla="*/ 0 h 89281"/>
                    <a:gd name="connsiteX5" fmla="*/ 2632 w 68100"/>
                    <a:gd name="connsiteY5" fmla="*/ 571 h 89281"/>
                    <a:gd name="connsiteX6" fmla="*/ 14189 w 68100"/>
                    <a:gd name="connsiteY6" fmla="*/ 32004 h 89281"/>
                    <a:gd name="connsiteX7" fmla="*/ 24286 w 68100"/>
                    <a:gd name="connsiteY7" fmla="*/ 49784 h 89281"/>
                    <a:gd name="connsiteX8" fmla="*/ 44288 w 68100"/>
                    <a:gd name="connsiteY8" fmla="*/ 89281 h 8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00" h="89281">
                      <a:moveTo>
                        <a:pt x="44288" y="89281"/>
                      </a:moveTo>
                      <a:cubicBezTo>
                        <a:pt x="61179" y="86423"/>
                        <a:pt x="63719" y="72199"/>
                        <a:pt x="68101" y="59436"/>
                      </a:cubicBezTo>
                      <a:cubicBezTo>
                        <a:pt x="67783" y="58483"/>
                        <a:pt x="67465" y="57531"/>
                        <a:pt x="67148" y="56579"/>
                      </a:cubicBezTo>
                      <a:cubicBezTo>
                        <a:pt x="61877" y="42037"/>
                        <a:pt x="43272" y="45910"/>
                        <a:pt x="36033" y="34036"/>
                      </a:cubicBezTo>
                      <a:cubicBezTo>
                        <a:pt x="26000" y="22606"/>
                        <a:pt x="24031" y="3937"/>
                        <a:pt x="5616" y="0"/>
                      </a:cubicBezTo>
                      <a:cubicBezTo>
                        <a:pt x="4664" y="191"/>
                        <a:pt x="3648" y="381"/>
                        <a:pt x="2632" y="571"/>
                      </a:cubicBezTo>
                      <a:cubicBezTo>
                        <a:pt x="-5877" y="15431"/>
                        <a:pt x="8474" y="22543"/>
                        <a:pt x="14189" y="32004"/>
                      </a:cubicBezTo>
                      <a:cubicBezTo>
                        <a:pt x="17745" y="37846"/>
                        <a:pt x="26635" y="40449"/>
                        <a:pt x="24286" y="49784"/>
                      </a:cubicBezTo>
                      <a:cubicBezTo>
                        <a:pt x="24476" y="66231"/>
                        <a:pt x="43653" y="73025"/>
                        <a:pt x="44288" y="89281"/>
                      </a:cubicBezTo>
                      <a:close/>
                    </a:path>
                  </a:pathLst>
                </a:custGeom>
                <a:solidFill>
                  <a:srgbClr val="37D1D0"/>
                </a:solidFill>
                <a:ln w="6350"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xmlns="" id="{888FE513-E4C5-9623-4384-EFB6D0BB5F13}"/>
                    </a:ext>
                  </a:extLst>
                </p:cNvPr>
                <p:cNvSpPr/>
                <p:nvPr/>
              </p:nvSpPr>
              <p:spPr>
                <a:xfrm>
                  <a:off x="6757177" y="6783387"/>
                  <a:ext cx="52552" cy="49759"/>
                </a:xfrm>
                <a:custGeom>
                  <a:avLst/>
                  <a:gdLst>
                    <a:gd name="connsiteX0" fmla="*/ 20051 w 52552"/>
                    <a:gd name="connsiteY0" fmla="*/ 0 h 49759"/>
                    <a:gd name="connsiteX1" fmla="*/ 4556 w 52552"/>
                    <a:gd name="connsiteY1" fmla="*/ 4318 h 49759"/>
                    <a:gd name="connsiteX2" fmla="*/ 1445 w 52552"/>
                    <a:gd name="connsiteY2" fmla="*/ 23368 h 49759"/>
                    <a:gd name="connsiteX3" fmla="*/ 39608 w 52552"/>
                    <a:gd name="connsiteY3" fmla="*/ 49657 h 49759"/>
                    <a:gd name="connsiteX4" fmla="*/ 47102 w 52552"/>
                    <a:gd name="connsiteY4" fmla="*/ 32321 h 49759"/>
                    <a:gd name="connsiteX5" fmla="*/ 51737 w 52552"/>
                    <a:gd name="connsiteY5" fmla="*/ 27877 h 49759"/>
                    <a:gd name="connsiteX6" fmla="*/ 46720 w 52552"/>
                    <a:gd name="connsiteY6" fmla="*/ 13843 h 49759"/>
                    <a:gd name="connsiteX7" fmla="*/ 22971 w 52552"/>
                    <a:gd name="connsiteY7" fmla="*/ 635 h 49759"/>
                    <a:gd name="connsiteX8" fmla="*/ 20051 w 52552"/>
                    <a:gd name="connsiteY8" fmla="*/ 0 h 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52" h="49759">
                      <a:moveTo>
                        <a:pt x="20051" y="0"/>
                      </a:moveTo>
                      <a:cubicBezTo>
                        <a:pt x="14843" y="1460"/>
                        <a:pt x="9700" y="2857"/>
                        <a:pt x="4556" y="4318"/>
                      </a:cubicBezTo>
                      <a:cubicBezTo>
                        <a:pt x="17955" y="14033"/>
                        <a:pt x="-5921" y="14160"/>
                        <a:pt x="1445" y="23368"/>
                      </a:cubicBezTo>
                      <a:cubicBezTo>
                        <a:pt x="24750" y="15113"/>
                        <a:pt x="16876" y="51943"/>
                        <a:pt x="39608" y="49657"/>
                      </a:cubicBezTo>
                      <a:cubicBezTo>
                        <a:pt x="38910" y="43244"/>
                        <a:pt x="15669" y="23622"/>
                        <a:pt x="47102" y="32321"/>
                      </a:cubicBezTo>
                      <a:cubicBezTo>
                        <a:pt x="49070" y="31306"/>
                        <a:pt x="50594" y="29845"/>
                        <a:pt x="51737" y="27877"/>
                      </a:cubicBezTo>
                      <a:cubicBezTo>
                        <a:pt x="53896" y="21781"/>
                        <a:pt x="51610" y="17335"/>
                        <a:pt x="46720" y="13843"/>
                      </a:cubicBezTo>
                      <a:cubicBezTo>
                        <a:pt x="38592" y="9843"/>
                        <a:pt x="31480" y="3937"/>
                        <a:pt x="22971" y="635"/>
                      </a:cubicBezTo>
                      <a:cubicBezTo>
                        <a:pt x="21955" y="444"/>
                        <a:pt x="21003" y="254"/>
                        <a:pt x="20051" y="0"/>
                      </a:cubicBezTo>
                      <a:close/>
                    </a:path>
                  </a:pathLst>
                </a:custGeom>
                <a:solidFill>
                  <a:srgbClr val="29D1D1"/>
                </a:solidFill>
                <a:ln w="6350"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xmlns="" id="{2F7D435F-E6FF-5942-3347-49922FAFFF97}"/>
                    </a:ext>
                  </a:extLst>
                </p:cNvPr>
                <p:cNvSpPr/>
                <p:nvPr/>
              </p:nvSpPr>
              <p:spPr>
                <a:xfrm>
                  <a:off x="6804098" y="6802717"/>
                  <a:ext cx="35021" cy="45440"/>
                </a:xfrm>
                <a:custGeom>
                  <a:avLst/>
                  <a:gdLst>
                    <a:gd name="connsiteX0" fmla="*/ 1768 w 35021"/>
                    <a:gd name="connsiteY0" fmla="*/ 8611 h 45440"/>
                    <a:gd name="connsiteX1" fmla="*/ 117 w 35021"/>
                    <a:gd name="connsiteY1" fmla="*/ 12992 h 45440"/>
                    <a:gd name="connsiteX2" fmla="*/ 26851 w 35021"/>
                    <a:gd name="connsiteY2" fmla="*/ 45440 h 45440"/>
                    <a:gd name="connsiteX3" fmla="*/ 27358 w 35021"/>
                    <a:gd name="connsiteY3" fmla="*/ 45250 h 45440"/>
                    <a:gd name="connsiteX4" fmla="*/ 33137 w 35021"/>
                    <a:gd name="connsiteY4" fmla="*/ 14897 h 45440"/>
                    <a:gd name="connsiteX5" fmla="*/ 1768 w 35021"/>
                    <a:gd name="connsiteY5" fmla="*/ 8611 h 4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21" h="45440">
                      <a:moveTo>
                        <a:pt x="1768" y="8611"/>
                      </a:moveTo>
                      <a:cubicBezTo>
                        <a:pt x="1196" y="10071"/>
                        <a:pt x="689" y="11531"/>
                        <a:pt x="117" y="12992"/>
                      </a:cubicBezTo>
                      <a:cubicBezTo>
                        <a:pt x="-1851" y="32804"/>
                        <a:pt x="21517" y="31725"/>
                        <a:pt x="26851" y="45440"/>
                      </a:cubicBezTo>
                      <a:cubicBezTo>
                        <a:pt x="26851" y="45440"/>
                        <a:pt x="27358" y="45250"/>
                        <a:pt x="27358" y="45250"/>
                      </a:cubicBezTo>
                      <a:cubicBezTo>
                        <a:pt x="37772" y="36804"/>
                        <a:pt x="35233" y="24866"/>
                        <a:pt x="33137" y="14897"/>
                      </a:cubicBezTo>
                      <a:cubicBezTo>
                        <a:pt x="29327" y="-2693"/>
                        <a:pt x="17135" y="-4598"/>
                        <a:pt x="1768" y="8611"/>
                      </a:cubicBezTo>
                      <a:close/>
                    </a:path>
                  </a:pathLst>
                </a:custGeom>
                <a:solidFill>
                  <a:srgbClr val="37D1D0"/>
                </a:solidFill>
                <a:ln w="6350"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xmlns="" id="{961F997C-5EFA-FD21-4126-A00BADA6C201}"/>
                    </a:ext>
                  </a:extLst>
                </p:cNvPr>
                <p:cNvSpPr/>
                <p:nvPr/>
              </p:nvSpPr>
              <p:spPr>
                <a:xfrm>
                  <a:off x="6636279" y="6574980"/>
                  <a:ext cx="41697" cy="40845"/>
                </a:xfrm>
                <a:custGeom>
                  <a:avLst/>
                  <a:gdLst>
                    <a:gd name="connsiteX0" fmla="*/ 18964 w 41697"/>
                    <a:gd name="connsiteY0" fmla="*/ 37020 h 40845"/>
                    <a:gd name="connsiteX1" fmla="*/ 26394 w 41697"/>
                    <a:gd name="connsiteY1" fmla="*/ 19240 h 40845"/>
                    <a:gd name="connsiteX2" fmla="*/ 39856 w 41697"/>
                    <a:gd name="connsiteY2" fmla="*/ 29654 h 40845"/>
                    <a:gd name="connsiteX3" fmla="*/ 41698 w 41697"/>
                    <a:gd name="connsiteY3" fmla="*/ 27876 h 40845"/>
                    <a:gd name="connsiteX4" fmla="*/ 41316 w 41697"/>
                    <a:gd name="connsiteY4" fmla="*/ 25400 h 40845"/>
                    <a:gd name="connsiteX5" fmla="*/ 21187 w 41697"/>
                    <a:gd name="connsiteY5" fmla="*/ 0 h 40845"/>
                    <a:gd name="connsiteX6" fmla="*/ 8043 w 41697"/>
                    <a:gd name="connsiteY6" fmla="*/ 5461 h 40845"/>
                    <a:gd name="connsiteX7" fmla="*/ 19790 w 41697"/>
                    <a:gd name="connsiteY7" fmla="*/ 14160 h 40845"/>
                    <a:gd name="connsiteX8" fmla="*/ 41 w 41697"/>
                    <a:gd name="connsiteY8" fmla="*/ 28448 h 40845"/>
                    <a:gd name="connsiteX9" fmla="*/ 13376 w 41697"/>
                    <a:gd name="connsiteY9" fmla="*/ 40068 h 40845"/>
                    <a:gd name="connsiteX10" fmla="*/ 18964 w 41697"/>
                    <a:gd name="connsiteY10" fmla="*/ 37020 h 4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97" h="40845">
                      <a:moveTo>
                        <a:pt x="18964" y="37020"/>
                      </a:moveTo>
                      <a:cubicBezTo>
                        <a:pt x="25314" y="32893"/>
                        <a:pt x="20933" y="24130"/>
                        <a:pt x="26394" y="19240"/>
                      </a:cubicBezTo>
                      <a:cubicBezTo>
                        <a:pt x="31029" y="22796"/>
                        <a:pt x="35475" y="26226"/>
                        <a:pt x="39856" y="29654"/>
                      </a:cubicBezTo>
                      <a:cubicBezTo>
                        <a:pt x="40491" y="29083"/>
                        <a:pt x="41063" y="28511"/>
                        <a:pt x="41698" y="27876"/>
                      </a:cubicBezTo>
                      <a:cubicBezTo>
                        <a:pt x="41571" y="27050"/>
                        <a:pt x="41444" y="26226"/>
                        <a:pt x="41316" y="25400"/>
                      </a:cubicBezTo>
                      <a:cubicBezTo>
                        <a:pt x="34649" y="16954"/>
                        <a:pt x="27854" y="8445"/>
                        <a:pt x="21187" y="0"/>
                      </a:cubicBezTo>
                      <a:cubicBezTo>
                        <a:pt x="16615" y="1650"/>
                        <a:pt x="9186" y="-508"/>
                        <a:pt x="8043" y="5461"/>
                      </a:cubicBezTo>
                      <a:cubicBezTo>
                        <a:pt x="6391" y="14033"/>
                        <a:pt x="18266" y="7874"/>
                        <a:pt x="19790" y="14160"/>
                      </a:cubicBezTo>
                      <a:cubicBezTo>
                        <a:pt x="16234" y="23368"/>
                        <a:pt x="1058" y="16128"/>
                        <a:pt x="41" y="28448"/>
                      </a:cubicBezTo>
                      <a:cubicBezTo>
                        <a:pt x="-784" y="38226"/>
                        <a:pt x="10964" y="33782"/>
                        <a:pt x="13376" y="40068"/>
                      </a:cubicBezTo>
                      <a:cubicBezTo>
                        <a:pt x="16678" y="41656"/>
                        <a:pt x="18647" y="40894"/>
                        <a:pt x="18964" y="37020"/>
                      </a:cubicBezTo>
                      <a:close/>
                    </a:path>
                  </a:pathLst>
                </a:custGeom>
                <a:solidFill>
                  <a:srgbClr val="22CFCE"/>
                </a:solidFill>
                <a:ln w="6350"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xmlns="" id="{BD6E9CE0-2AD2-7326-87BB-EB2796124612}"/>
                    </a:ext>
                  </a:extLst>
                </p:cNvPr>
                <p:cNvSpPr/>
                <p:nvPr/>
              </p:nvSpPr>
              <p:spPr>
                <a:xfrm>
                  <a:off x="6647751" y="6612000"/>
                  <a:ext cx="20775" cy="23621"/>
                </a:xfrm>
                <a:custGeom>
                  <a:avLst/>
                  <a:gdLst>
                    <a:gd name="connsiteX0" fmla="*/ 7493 w 20775"/>
                    <a:gd name="connsiteY0" fmla="*/ 0 h 23621"/>
                    <a:gd name="connsiteX1" fmla="*/ 1905 w 20775"/>
                    <a:gd name="connsiteY1" fmla="*/ 3048 h 23621"/>
                    <a:gd name="connsiteX2" fmla="*/ 0 w 20775"/>
                    <a:gd name="connsiteY2" fmla="*/ 6794 h 23621"/>
                    <a:gd name="connsiteX3" fmla="*/ 10223 w 20775"/>
                    <a:gd name="connsiteY3" fmla="*/ 19558 h 23621"/>
                    <a:gd name="connsiteX4" fmla="*/ 18669 w 20775"/>
                    <a:gd name="connsiteY4" fmla="*/ 22352 h 23621"/>
                    <a:gd name="connsiteX5" fmla="*/ 7493 w 20775"/>
                    <a:gd name="connsiteY5" fmla="*/ 0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75" h="23621">
                      <a:moveTo>
                        <a:pt x="7493" y="0"/>
                      </a:moveTo>
                      <a:cubicBezTo>
                        <a:pt x="5652" y="1016"/>
                        <a:pt x="3746" y="2032"/>
                        <a:pt x="1905" y="3048"/>
                      </a:cubicBezTo>
                      <a:cubicBezTo>
                        <a:pt x="1270" y="4318"/>
                        <a:pt x="635" y="5588"/>
                        <a:pt x="0" y="6794"/>
                      </a:cubicBezTo>
                      <a:cubicBezTo>
                        <a:pt x="1016" y="13018"/>
                        <a:pt x="7938" y="14415"/>
                        <a:pt x="10223" y="19558"/>
                      </a:cubicBezTo>
                      <a:cubicBezTo>
                        <a:pt x="12891" y="21018"/>
                        <a:pt x="14415" y="25908"/>
                        <a:pt x="18669" y="22352"/>
                      </a:cubicBezTo>
                      <a:cubicBezTo>
                        <a:pt x="20066" y="12319"/>
                        <a:pt x="26289" y="-63"/>
                        <a:pt x="7493" y="0"/>
                      </a:cubicBezTo>
                      <a:close/>
                    </a:path>
                  </a:pathLst>
                </a:custGeom>
                <a:solidFill>
                  <a:srgbClr val="4CD4D3"/>
                </a:solidFill>
                <a:ln w="6350"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xmlns="" id="{0DDF85BC-EF26-37FA-1B49-72550E4A08C7}"/>
                    </a:ext>
                  </a:extLst>
                </p:cNvPr>
                <p:cNvSpPr/>
                <p:nvPr/>
              </p:nvSpPr>
              <p:spPr>
                <a:xfrm>
                  <a:off x="6640033" y="6618795"/>
                  <a:ext cx="17941" cy="12763"/>
                </a:xfrm>
                <a:custGeom>
                  <a:avLst/>
                  <a:gdLst>
                    <a:gd name="connsiteX0" fmla="*/ 17942 w 17941"/>
                    <a:gd name="connsiteY0" fmla="*/ 12764 h 12763"/>
                    <a:gd name="connsiteX1" fmla="*/ 7718 w 17941"/>
                    <a:gd name="connsiteY1" fmla="*/ 0 h 12763"/>
                    <a:gd name="connsiteX2" fmla="*/ 479 w 17941"/>
                    <a:gd name="connsiteY2" fmla="*/ 1969 h 12763"/>
                    <a:gd name="connsiteX3" fmla="*/ 4162 w 17941"/>
                    <a:gd name="connsiteY3" fmla="*/ 8001 h 12763"/>
                    <a:gd name="connsiteX4" fmla="*/ 17942 w 17941"/>
                    <a:gd name="connsiteY4" fmla="*/ 12764 h 12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1" h="12763">
                      <a:moveTo>
                        <a:pt x="17942" y="12764"/>
                      </a:moveTo>
                      <a:cubicBezTo>
                        <a:pt x="17434" y="6160"/>
                        <a:pt x="13941" y="2032"/>
                        <a:pt x="7718" y="0"/>
                      </a:cubicBezTo>
                      <a:cubicBezTo>
                        <a:pt x="5178" y="636"/>
                        <a:pt x="1432" y="445"/>
                        <a:pt x="479" y="1969"/>
                      </a:cubicBezTo>
                      <a:cubicBezTo>
                        <a:pt x="-1045" y="4573"/>
                        <a:pt x="1305" y="6986"/>
                        <a:pt x="4162" y="8001"/>
                      </a:cubicBezTo>
                      <a:cubicBezTo>
                        <a:pt x="8735" y="9652"/>
                        <a:pt x="13370" y="11176"/>
                        <a:pt x="17942" y="12764"/>
                      </a:cubicBezTo>
                      <a:close/>
                    </a:path>
                  </a:pathLst>
                </a:custGeom>
                <a:solidFill>
                  <a:srgbClr val="22CFCE"/>
                </a:solidFill>
                <a:ln w="6350"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xmlns="" id="{A58E8B80-E6FA-C1C2-D2A7-7E285B6D5D66}"/>
                    </a:ext>
                  </a:extLst>
                </p:cNvPr>
                <p:cNvSpPr/>
                <p:nvPr/>
              </p:nvSpPr>
              <p:spPr>
                <a:xfrm>
                  <a:off x="6661404" y="6644099"/>
                  <a:ext cx="14869" cy="9141"/>
                </a:xfrm>
                <a:custGeom>
                  <a:avLst/>
                  <a:gdLst>
                    <a:gd name="connsiteX0" fmla="*/ 0 w 14869"/>
                    <a:gd name="connsiteY0" fmla="*/ 96 h 9141"/>
                    <a:gd name="connsiteX1" fmla="*/ 11113 w 14869"/>
                    <a:gd name="connsiteY1" fmla="*/ 8859 h 9141"/>
                    <a:gd name="connsiteX2" fmla="*/ 14859 w 14869"/>
                    <a:gd name="connsiteY2" fmla="*/ 4985 h 9141"/>
                    <a:gd name="connsiteX3" fmla="*/ 0 w 14869"/>
                    <a:gd name="connsiteY3" fmla="*/ 96 h 9141"/>
                  </a:gdLst>
                  <a:ahLst/>
                  <a:cxnLst>
                    <a:cxn ang="0">
                      <a:pos x="connsiteX0" y="connsiteY0"/>
                    </a:cxn>
                    <a:cxn ang="0">
                      <a:pos x="connsiteX1" y="connsiteY1"/>
                    </a:cxn>
                    <a:cxn ang="0">
                      <a:pos x="connsiteX2" y="connsiteY2"/>
                    </a:cxn>
                    <a:cxn ang="0">
                      <a:pos x="connsiteX3" y="connsiteY3"/>
                    </a:cxn>
                  </a:cxnLst>
                  <a:rect l="l" t="t" r="r" b="b"/>
                  <a:pathLst>
                    <a:path w="14869" h="9141">
                      <a:moveTo>
                        <a:pt x="0" y="96"/>
                      </a:moveTo>
                      <a:cubicBezTo>
                        <a:pt x="1015" y="8414"/>
                        <a:pt x="5524" y="9875"/>
                        <a:pt x="11113" y="8859"/>
                      </a:cubicBezTo>
                      <a:cubicBezTo>
                        <a:pt x="12636" y="8605"/>
                        <a:pt x="15049" y="5239"/>
                        <a:pt x="14859" y="4985"/>
                      </a:cubicBezTo>
                      <a:cubicBezTo>
                        <a:pt x="11493" y="668"/>
                        <a:pt x="6667" y="-349"/>
                        <a:pt x="0" y="96"/>
                      </a:cubicBezTo>
                      <a:close/>
                    </a:path>
                  </a:pathLst>
                </a:custGeom>
                <a:solidFill>
                  <a:srgbClr val="3DD2D1"/>
                </a:solidFill>
                <a:ln w="6350"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xmlns="" id="{6A71F3D2-8E9C-A036-C162-34E81FF55DBA}"/>
                    </a:ext>
                  </a:extLst>
                </p:cNvPr>
                <p:cNvSpPr/>
                <p:nvPr/>
              </p:nvSpPr>
              <p:spPr>
                <a:xfrm>
                  <a:off x="6623585" y="6575489"/>
                  <a:ext cx="13688" cy="10546"/>
                </a:xfrm>
                <a:custGeom>
                  <a:avLst/>
                  <a:gdLst>
                    <a:gd name="connsiteX0" fmla="*/ 13689 w 13688"/>
                    <a:gd name="connsiteY0" fmla="*/ 254 h 10546"/>
                    <a:gd name="connsiteX1" fmla="*/ 36 w 13688"/>
                    <a:gd name="connsiteY1" fmla="*/ 5778 h 10546"/>
                    <a:gd name="connsiteX2" fmla="*/ 2513 w 13688"/>
                    <a:gd name="connsiteY2" fmla="*/ 10541 h 10546"/>
                    <a:gd name="connsiteX3" fmla="*/ 13689 w 13688"/>
                    <a:gd name="connsiteY3" fmla="*/ 254 h 10546"/>
                  </a:gdLst>
                  <a:ahLst/>
                  <a:cxnLst>
                    <a:cxn ang="0">
                      <a:pos x="connsiteX0" y="connsiteY0"/>
                    </a:cxn>
                    <a:cxn ang="0">
                      <a:pos x="connsiteX1" y="connsiteY1"/>
                    </a:cxn>
                    <a:cxn ang="0">
                      <a:pos x="connsiteX2" y="connsiteY2"/>
                    </a:cxn>
                    <a:cxn ang="0">
                      <a:pos x="connsiteX3" y="connsiteY3"/>
                    </a:cxn>
                  </a:cxnLst>
                  <a:rect l="l" t="t" r="r" b="b"/>
                  <a:pathLst>
                    <a:path w="13688" h="10546">
                      <a:moveTo>
                        <a:pt x="13689" y="254"/>
                      </a:moveTo>
                      <a:cubicBezTo>
                        <a:pt x="6640" y="-255"/>
                        <a:pt x="1434" y="-636"/>
                        <a:pt x="36" y="5778"/>
                      </a:cubicBezTo>
                      <a:cubicBezTo>
                        <a:pt x="-281" y="7175"/>
                        <a:pt x="1560" y="10477"/>
                        <a:pt x="2513" y="10541"/>
                      </a:cubicBezTo>
                      <a:cubicBezTo>
                        <a:pt x="8164" y="10730"/>
                        <a:pt x="10832" y="6667"/>
                        <a:pt x="13689" y="254"/>
                      </a:cubicBezTo>
                      <a:close/>
                    </a:path>
                  </a:pathLst>
                </a:custGeom>
                <a:solidFill>
                  <a:srgbClr val="2BD2D6"/>
                </a:solidFill>
                <a:ln w="6350"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xmlns="" id="{6BBE2F9C-64DE-02AC-2AC3-1FAC3EE8AA64}"/>
                    </a:ext>
                  </a:extLst>
                </p:cNvPr>
                <p:cNvSpPr/>
                <p:nvPr/>
              </p:nvSpPr>
              <p:spPr>
                <a:xfrm>
                  <a:off x="6763194" y="6520709"/>
                  <a:ext cx="98227" cy="81829"/>
                </a:xfrm>
                <a:custGeom>
                  <a:avLst/>
                  <a:gdLst>
                    <a:gd name="connsiteX0" fmla="*/ 62167 w 98227"/>
                    <a:gd name="connsiteY0" fmla="*/ 1375 h 81829"/>
                    <a:gd name="connsiteX1" fmla="*/ 60452 w 98227"/>
                    <a:gd name="connsiteY1" fmla="*/ 12424 h 81829"/>
                    <a:gd name="connsiteX2" fmla="*/ 45022 w 98227"/>
                    <a:gd name="connsiteY2" fmla="*/ 15091 h 81829"/>
                    <a:gd name="connsiteX3" fmla="*/ 21273 w 98227"/>
                    <a:gd name="connsiteY3" fmla="*/ 25569 h 81829"/>
                    <a:gd name="connsiteX4" fmla="*/ 0 w 98227"/>
                    <a:gd name="connsiteY4" fmla="*/ 28808 h 81829"/>
                    <a:gd name="connsiteX5" fmla="*/ 29845 w 98227"/>
                    <a:gd name="connsiteY5" fmla="*/ 68495 h 81829"/>
                    <a:gd name="connsiteX6" fmla="*/ 54801 w 98227"/>
                    <a:gd name="connsiteY6" fmla="*/ 46460 h 81829"/>
                    <a:gd name="connsiteX7" fmla="*/ 55817 w 98227"/>
                    <a:gd name="connsiteY7" fmla="*/ 45063 h 81829"/>
                    <a:gd name="connsiteX8" fmla="*/ 55626 w 98227"/>
                    <a:gd name="connsiteY8" fmla="*/ 47286 h 81829"/>
                    <a:gd name="connsiteX9" fmla="*/ 72199 w 98227"/>
                    <a:gd name="connsiteY9" fmla="*/ 81830 h 81829"/>
                    <a:gd name="connsiteX10" fmla="*/ 95377 w 98227"/>
                    <a:gd name="connsiteY10" fmla="*/ 64684 h 81829"/>
                    <a:gd name="connsiteX11" fmla="*/ 95377 w 98227"/>
                    <a:gd name="connsiteY11" fmla="*/ 58589 h 81829"/>
                    <a:gd name="connsiteX12" fmla="*/ 80773 w 98227"/>
                    <a:gd name="connsiteY12" fmla="*/ 16679 h 81829"/>
                    <a:gd name="connsiteX13" fmla="*/ 63754 w 98227"/>
                    <a:gd name="connsiteY13" fmla="*/ 24616 h 81829"/>
                    <a:gd name="connsiteX14" fmla="*/ 66294 w 98227"/>
                    <a:gd name="connsiteY14" fmla="*/ 2899 h 81829"/>
                    <a:gd name="connsiteX15" fmla="*/ 62167 w 98227"/>
                    <a:gd name="connsiteY15" fmla="*/ 1375 h 8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227" h="81829">
                      <a:moveTo>
                        <a:pt x="62167" y="1375"/>
                      </a:moveTo>
                      <a:cubicBezTo>
                        <a:pt x="61532" y="5630"/>
                        <a:pt x="60833" y="9884"/>
                        <a:pt x="60452" y="12424"/>
                      </a:cubicBezTo>
                      <a:cubicBezTo>
                        <a:pt x="55436" y="22902"/>
                        <a:pt x="47181" y="-22310"/>
                        <a:pt x="45022" y="15091"/>
                      </a:cubicBezTo>
                      <a:cubicBezTo>
                        <a:pt x="34989" y="13884"/>
                        <a:pt x="32893" y="30585"/>
                        <a:pt x="21273" y="25569"/>
                      </a:cubicBezTo>
                      <a:cubicBezTo>
                        <a:pt x="14542" y="28934"/>
                        <a:pt x="5398" y="16488"/>
                        <a:pt x="0" y="28808"/>
                      </a:cubicBezTo>
                      <a:cubicBezTo>
                        <a:pt x="2032" y="47984"/>
                        <a:pt x="14669" y="59224"/>
                        <a:pt x="29845" y="68495"/>
                      </a:cubicBezTo>
                      <a:cubicBezTo>
                        <a:pt x="57912" y="71607"/>
                        <a:pt x="61151" y="68685"/>
                        <a:pt x="54801" y="46460"/>
                      </a:cubicBezTo>
                      <a:cubicBezTo>
                        <a:pt x="53467" y="43794"/>
                        <a:pt x="58738" y="44809"/>
                        <a:pt x="55817" y="45063"/>
                      </a:cubicBezTo>
                      <a:cubicBezTo>
                        <a:pt x="54991" y="45127"/>
                        <a:pt x="55436" y="45762"/>
                        <a:pt x="55626" y="47286"/>
                      </a:cubicBezTo>
                      <a:cubicBezTo>
                        <a:pt x="57976" y="61192"/>
                        <a:pt x="81217" y="62399"/>
                        <a:pt x="72199" y="81830"/>
                      </a:cubicBezTo>
                      <a:cubicBezTo>
                        <a:pt x="86043" y="79734"/>
                        <a:pt x="90043" y="71416"/>
                        <a:pt x="95377" y="64684"/>
                      </a:cubicBezTo>
                      <a:cubicBezTo>
                        <a:pt x="96139" y="62653"/>
                        <a:pt x="96139" y="60621"/>
                        <a:pt x="95377" y="58589"/>
                      </a:cubicBezTo>
                      <a:cubicBezTo>
                        <a:pt x="102807" y="40364"/>
                        <a:pt x="94933" y="27410"/>
                        <a:pt x="80773" y="16679"/>
                      </a:cubicBezTo>
                      <a:cubicBezTo>
                        <a:pt x="74359" y="17187"/>
                        <a:pt x="73661" y="28617"/>
                        <a:pt x="63754" y="24616"/>
                      </a:cubicBezTo>
                      <a:cubicBezTo>
                        <a:pt x="64326" y="17504"/>
                        <a:pt x="69724" y="10456"/>
                        <a:pt x="66294" y="2899"/>
                      </a:cubicBezTo>
                      <a:cubicBezTo>
                        <a:pt x="65278" y="1375"/>
                        <a:pt x="63945" y="804"/>
                        <a:pt x="62167" y="1375"/>
                      </a:cubicBezTo>
                      <a:close/>
                    </a:path>
                  </a:pathLst>
                </a:custGeom>
                <a:solidFill>
                  <a:srgbClr val="4AD3D3"/>
                </a:solidFill>
                <a:ln w="6350"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xmlns="" id="{60BF5B0E-D990-F689-9DC3-83F6DB05F51C}"/>
                    </a:ext>
                  </a:extLst>
                </p:cNvPr>
                <p:cNvSpPr/>
                <p:nvPr/>
              </p:nvSpPr>
              <p:spPr>
                <a:xfrm>
                  <a:off x="6881431" y="6480555"/>
                  <a:ext cx="56033" cy="87038"/>
                </a:xfrm>
                <a:custGeom>
                  <a:avLst/>
                  <a:gdLst>
                    <a:gd name="connsiteX0" fmla="*/ 36957 w 56033"/>
                    <a:gd name="connsiteY0" fmla="*/ 15811 h 87038"/>
                    <a:gd name="connsiteX1" fmla="*/ 32513 w 56033"/>
                    <a:gd name="connsiteY1" fmla="*/ 0 h 87038"/>
                    <a:gd name="connsiteX2" fmla="*/ 0 w 56033"/>
                    <a:gd name="connsiteY2" fmla="*/ 3302 h 87038"/>
                    <a:gd name="connsiteX3" fmla="*/ 12319 w 56033"/>
                    <a:gd name="connsiteY3" fmla="*/ 31305 h 87038"/>
                    <a:gd name="connsiteX4" fmla="*/ 14987 w 56033"/>
                    <a:gd name="connsiteY4" fmla="*/ 41402 h 87038"/>
                    <a:gd name="connsiteX5" fmla="*/ 15622 w 56033"/>
                    <a:gd name="connsiteY5" fmla="*/ 55943 h 87038"/>
                    <a:gd name="connsiteX6" fmla="*/ 35941 w 56033"/>
                    <a:gd name="connsiteY6" fmla="*/ 76390 h 87038"/>
                    <a:gd name="connsiteX7" fmla="*/ 53531 w 56033"/>
                    <a:gd name="connsiteY7" fmla="*/ 85725 h 87038"/>
                    <a:gd name="connsiteX8" fmla="*/ 54674 w 56033"/>
                    <a:gd name="connsiteY8" fmla="*/ 71374 h 87038"/>
                    <a:gd name="connsiteX9" fmla="*/ 34037 w 56033"/>
                    <a:gd name="connsiteY9" fmla="*/ 43815 h 87038"/>
                    <a:gd name="connsiteX10" fmla="*/ 32386 w 56033"/>
                    <a:gd name="connsiteY10" fmla="*/ 42863 h 87038"/>
                    <a:gd name="connsiteX11" fmla="*/ 29147 w 56033"/>
                    <a:gd name="connsiteY11" fmla="*/ 24765 h 87038"/>
                    <a:gd name="connsiteX12" fmla="*/ 36957 w 56033"/>
                    <a:gd name="connsiteY12" fmla="*/ 15811 h 8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33" h="87038">
                      <a:moveTo>
                        <a:pt x="36957" y="15811"/>
                      </a:moveTo>
                      <a:cubicBezTo>
                        <a:pt x="35688" y="11176"/>
                        <a:pt x="34354" y="6541"/>
                        <a:pt x="32513" y="0"/>
                      </a:cubicBezTo>
                      <a:cubicBezTo>
                        <a:pt x="22988" y="25210"/>
                        <a:pt x="11938" y="2413"/>
                        <a:pt x="0" y="3302"/>
                      </a:cubicBezTo>
                      <a:cubicBezTo>
                        <a:pt x="1651" y="13907"/>
                        <a:pt x="4318" y="23686"/>
                        <a:pt x="12319" y="31305"/>
                      </a:cubicBezTo>
                      <a:cubicBezTo>
                        <a:pt x="15558" y="34353"/>
                        <a:pt x="20575" y="39307"/>
                        <a:pt x="14987" y="41402"/>
                      </a:cubicBezTo>
                      <a:cubicBezTo>
                        <a:pt x="-571" y="47435"/>
                        <a:pt x="14034" y="53721"/>
                        <a:pt x="15622" y="55943"/>
                      </a:cubicBezTo>
                      <a:cubicBezTo>
                        <a:pt x="21146" y="63627"/>
                        <a:pt x="29020" y="69723"/>
                        <a:pt x="35941" y="76390"/>
                      </a:cubicBezTo>
                      <a:cubicBezTo>
                        <a:pt x="41212" y="80582"/>
                        <a:pt x="43435" y="90614"/>
                        <a:pt x="53531" y="85725"/>
                      </a:cubicBezTo>
                      <a:cubicBezTo>
                        <a:pt x="57087" y="81216"/>
                        <a:pt x="56262" y="76327"/>
                        <a:pt x="54674" y="71374"/>
                      </a:cubicBezTo>
                      <a:cubicBezTo>
                        <a:pt x="57277" y="55118"/>
                        <a:pt x="58230" y="40132"/>
                        <a:pt x="34037" y="43815"/>
                      </a:cubicBezTo>
                      <a:cubicBezTo>
                        <a:pt x="32386" y="44069"/>
                        <a:pt x="32068" y="42989"/>
                        <a:pt x="32386" y="42863"/>
                      </a:cubicBezTo>
                      <a:cubicBezTo>
                        <a:pt x="46800" y="33973"/>
                        <a:pt x="40387" y="28956"/>
                        <a:pt x="29147" y="24765"/>
                      </a:cubicBezTo>
                      <a:cubicBezTo>
                        <a:pt x="30607" y="20828"/>
                        <a:pt x="37783" y="21844"/>
                        <a:pt x="36957" y="15811"/>
                      </a:cubicBezTo>
                      <a:close/>
                    </a:path>
                  </a:pathLst>
                </a:custGeom>
                <a:solidFill>
                  <a:srgbClr val="33D2D1"/>
                </a:solidFill>
                <a:ln w="6350"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xmlns="" id="{F2AB9181-E29E-70E7-0FBC-8DDD2B19A10D}"/>
                    </a:ext>
                  </a:extLst>
                </p:cNvPr>
                <p:cNvSpPr/>
                <p:nvPr/>
              </p:nvSpPr>
              <p:spPr>
                <a:xfrm>
                  <a:off x="6895718" y="6491196"/>
                  <a:ext cx="58737" cy="61432"/>
                </a:xfrm>
                <a:custGeom>
                  <a:avLst/>
                  <a:gdLst>
                    <a:gd name="connsiteX0" fmla="*/ 22670 w 58737"/>
                    <a:gd name="connsiteY0" fmla="*/ 5171 h 61432"/>
                    <a:gd name="connsiteX1" fmla="*/ 0 w 58737"/>
                    <a:gd name="connsiteY1" fmla="*/ 11965 h 61432"/>
                    <a:gd name="connsiteX2" fmla="*/ 10033 w 58737"/>
                    <a:gd name="connsiteY2" fmla="*/ 18570 h 61432"/>
                    <a:gd name="connsiteX3" fmla="*/ 22289 w 58737"/>
                    <a:gd name="connsiteY3" fmla="*/ 24158 h 61432"/>
                    <a:gd name="connsiteX4" fmla="*/ 12637 w 58737"/>
                    <a:gd name="connsiteY4" fmla="*/ 28729 h 61432"/>
                    <a:gd name="connsiteX5" fmla="*/ 8637 w 58737"/>
                    <a:gd name="connsiteY5" fmla="*/ 35524 h 61432"/>
                    <a:gd name="connsiteX6" fmla="*/ 16193 w 58737"/>
                    <a:gd name="connsiteY6" fmla="*/ 36858 h 61432"/>
                    <a:gd name="connsiteX7" fmla="*/ 29338 w 58737"/>
                    <a:gd name="connsiteY7" fmla="*/ 38254 h 61432"/>
                    <a:gd name="connsiteX8" fmla="*/ 32703 w 58737"/>
                    <a:gd name="connsiteY8" fmla="*/ 48541 h 61432"/>
                    <a:gd name="connsiteX9" fmla="*/ 36957 w 58737"/>
                    <a:gd name="connsiteY9" fmla="*/ 61432 h 61432"/>
                    <a:gd name="connsiteX10" fmla="*/ 58738 w 58737"/>
                    <a:gd name="connsiteY10" fmla="*/ 39906 h 61432"/>
                    <a:gd name="connsiteX11" fmla="*/ 37974 w 58737"/>
                    <a:gd name="connsiteY11" fmla="*/ 789 h 61432"/>
                    <a:gd name="connsiteX12" fmla="*/ 22670 w 58737"/>
                    <a:gd name="connsiteY12" fmla="*/ 5171 h 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737" h="61432">
                      <a:moveTo>
                        <a:pt x="22670" y="5171"/>
                      </a:moveTo>
                      <a:cubicBezTo>
                        <a:pt x="15113" y="7457"/>
                        <a:pt x="7620" y="9743"/>
                        <a:pt x="0" y="11965"/>
                      </a:cubicBezTo>
                      <a:cubicBezTo>
                        <a:pt x="826" y="19268"/>
                        <a:pt x="6287" y="18252"/>
                        <a:pt x="10033" y="18570"/>
                      </a:cubicBezTo>
                      <a:cubicBezTo>
                        <a:pt x="15113" y="18950"/>
                        <a:pt x="21844" y="16919"/>
                        <a:pt x="22289" y="24158"/>
                      </a:cubicBezTo>
                      <a:cubicBezTo>
                        <a:pt x="22733" y="31079"/>
                        <a:pt x="16383" y="27777"/>
                        <a:pt x="12637" y="28729"/>
                      </a:cubicBezTo>
                      <a:cubicBezTo>
                        <a:pt x="10732" y="29174"/>
                        <a:pt x="8446" y="33238"/>
                        <a:pt x="8637" y="35524"/>
                      </a:cubicBezTo>
                      <a:cubicBezTo>
                        <a:pt x="9208" y="43715"/>
                        <a:pt x="13589" y="36349"/>
                        <a:pt x="16193" y="36858"/>
                      </a:cubicBezTo>
                      <a:cubicBezTo>
                        <a:pt x="20511" y="37747"/>
                        <a:pt x="24956" y="38000"/>
                        <a:pt x="29338" y="38254"/>
                      </a:cubicBezTo>
                      <a:cubicBezTo>
                        <a:pt x="39370" y="38762"/>
                        <a:pt x="46038" y="39397"/>
                        <a:pt x="32703" y="48541"/>
                      </a:cubicBezTo>
                      <a:cubicBezTo>
                        <a:pt x="23813" y="54701"/>
                        <a:pt x="35179" y="57177"/>
                        <a:pt x="36957" y="61432"/>
                      </a:cubicBezTo>
                      <a:cubicBezTo>
                        <a:pt x="50165" y="60289"/>
                        <a:pt x="55626" y="51272"/>
                        <a:pt x="58738" y="39906"/>
                      </a:cubicBezTo>
                      <a:cubicBezTo>
                        <a:pt x="56071" y="24602"/>
                        <a:pt x="40894" y="15966"/>
                        <a:pt x="37974" y="789"/>
                      </a:cubicBezTo>
                      <a:cubicBezTo>
                        <a:pt x="31624" y="-2131"/>
                        <a:pt x="27813" y="3901"/>
                        <a:pt x="22670" y="5171"/>
                      </a:cubicBezTo>
                      <a:close/>
                    </a:path>
                  </a:pathLst>
                </a:custGeom>
                <a:solidFill>
                  <a:srgbClr val="4CD4D5"/>
                </a:solidFill>
                <a:ln w="6350"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xmlns="" id="{C5788984-2D52-FC1A-2717-07A30D1B9DD8}"/>
                    </a:ext>
                  </a:extLst>
                </p:cNvPr>
                <p:cNvSpPr/>
                <p:nvPr/>
              </p:nvSpPr>
              <p:spPr>
                <a:xfrm>
                  <a:off x="6856204" y="6579298"/>
                  <a:ext cx="73535" cy="57086"/>
                </a:xfrm>
                <a:custGeom>
                  <a:avLst/>
                  <a:gdLst>
                    <a:gd name="connsiteX0" fmla="*/ 2367 w 73535"/>
                    <a:gd name="connsiteY0" fmla="*/ 0 h 57086"/>
                    <a:gd name="connsiteX1" fmla="*/ 590 w 73535"/>
                    <a:gd name="connsiteY1" fmla="*/ 4635 h 57086"/>
                    <a:gd name="connsiteX2" fmla="*/ 14750 w 73535"/>
                    <a:gd name="connsiteY2" fmla="*/ 23940 h 57086"/>
                    <a:gd name="connsiteX3" fmla="*/ 50183 w 73535"/>
                    <a:gd name="connsiteY3" fmla="*/ 52388 h 57086"/>
                    <a:gd name="connsiteX4" fmla="*/ 71392 w 73535"/>
                    <a:gd name="connsiteY4" fmla="*/ 45847 h 57086"/>
                    <a:gd name="connsiteX5" fmla="*/ 73424 w 73535"/>
                    <a:gd name="connsiteY5" fmla="*/ 26098 h 57086"/>
                    <a:gd name="connsiteX6" fmla="*/ 31641 w 73535"/>
                    <a:gd name="connsiteY6" fmla="*/ 10223 h 57086"/>
                    <a:gd name="connsiteX7" fmla="*/ 2367 w 73535"/>
                    <a:gd name="connsiteY7" fmla="*/ 0 h 5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35" h="57086">
                      <a:moveTo>
                        <a:pt x="2367" y="0"/>
                      </a:moveTo>
                      <a:cubicBezTo>
                        <a:pt x="1796" y="1588"/>
                        <a:pt x="1161" y="3111"/>
                        <a:pt x="590" y="4635"/>
                      </a:cubicBezTo>
                      <a:cubicBezTo>
                        <a:pt x="-2712" y="17018"/>
                        <a:pt x="8654" y="18542"/>
                        <a:pt x="14750" y="23940"/>
                      </a:cubicBezTo>
                      <a:cubicBezTo>
                        <a:pt x="25481" y="34544"/>
                        <a:pt x="42500" y="36385"/>
                        <a:pt x="50183" y="52388"/>
                      </a:cubicBezTo>
                      <a:cubicBezTo>
                        <a:pt x="54438" y="61341"/>
                        <a:pt x="69931" y="56579"/>
                        <a:pt x="71392" y="45847"/>
                      </a:cubicBezTo>
                      <a:cubicBezTo>
                        <a:pt x="72217" y="39370"/>
                        <a:pt x="73995" y="32830"/>
                        <a:pt x="73424" y="26098"/>
                      </a:cubicBezTo>
                      <a:cubicBezTo>
                        <a:pt x="59899" y="571"/>
                        <a:pt x="52787" y="-2159"/>
                        <a:pt x="31641" y="10223"/>
                      </a:cubicBezTo>
                      <a:cubicBezTo>
                        <a:pt x="24402" y="-508"/>
                        <a:pt x="12464" y="2540"/>
                        <a:pt x="2367" y="0"/>
                      </a:cubicBezTo>
                      <a:close/>
                    </a:path>
                  </a:pathLst>
                </a:custGeom>
                <a:solidFill>
                  <a:srgbClr val="47D3D2"/>
                </a:solidFill>
                <a:ln w="6350"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xmlns="" id="{55C77685-CBA4-1119-3073-0738B33A1399}"/>
                    </a:ext>
                  </a:extLst>
                </p:cNvPr>
                <p:cNvSpPr/>
                <p:nvPr/>
              </p:nvSpPr>
              <p:spPr>
                <a:xfrm>
                  <a:off x="6900608" y="6556389"/>
                  <a:ext cx="63253" cy="77972"/>
                </a:xfrm>
                <a:custGeom>
                  <a:avLst/>
                  <a:gdLst>
                    <a:gd name="connsiteX0" fmla="*/ 32258 w 63253"/>
                    <a:gd name="connsiteY0" fmla="*/ 10272 h 77972"/>
                    <a:gd name="connsiteX1" fmla="*/ 16764 w 63253"/>
                    <a:gd name="connsiteY1" fmla="*/ 557 h 77972"/>
                    <a:gd name="connsiteX2" fmla="*/ 15177 w 63253"/>
                    <a:gd name="connsiteY2" fmla="*/ 4366 h 77972"/>
                    <a:gd name="connsiteX3" fmla="*/ 0 w 63253"/>
                    <a:gd name="connsiteY3" fmla="*/ 9003 h 77972"/>
                    <a:gd name="connsiteX4" fmla="*/ 2794 w 63253"/>
                    <a:gd name="connsiteY4" fmla="*/ 14654 h 77972"/>
                    <a:gd name="connsiteX5" fmla="*/ 33148 w 63253"/>
                    <a:gd name="connsiteY5" fmla="*/ 64438 h 77972"/>
                    <a:gd name="connsiteX6" fmla="*/ 34861 w 63253"/>
                    <a:gd name="connsiteY6" fmla="*/ 73899 h 77972"/>
                    <a:gd name="connsiteX7" fmla="*/ 50547 w 63253"/>
                    <a:gd name="connsiteY7" fmla="*/ 72947 h 77972"/>
                    <a:gd name="connsiteX8" fmla="*/ 62674 w 63253"/>
                    <a:gd name="connsiteY8" fmla="*/ 25449 h 77972"/>
                    <a:gd name="connsiteX9" fmla="*/ 44768 w 63253"/>
                    <a:gd name="connsiteY9" fmla="*/ 9447 h 77972"/>
                    <a:gd name="connsiteX10" fmla="*/ 32258 w 63253"/>
                    <a:gd name="connsiteY10" fmla="*/ 10272 h 7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53" h="77972">
                      <a:moveTo>
                        <a:pt x="32258" y="10272"/>
                      </a:moveTo>
                      <a:cubicBezTo>
                        <a:pt x="25464" y="9701"/>
                        <a:pt x="26036" y="-2746"/>
                        <a:pt x="16764" y="557"/>
                      </a:cubicBezTo>
                      <a:cubicBezTo>
                        <a:pt x="16193" y="1827"/>
                        <a:pt x="15685" y="3033"/>
                        <a:pt x="15177" y="4366"/>
                      </a:cubicBezTo>
                      <a:cubicBezTo>
                        <a:pt x="11303" y="9765"/>
                        <a:pt x="2032" y="-2491"/>
                        <a:pt x="0" y="9003"/>
                      </a:cubicBezTo>
                      <a:cubicBezTo>
                        <a:pt x="953" y="10907"/>
                        <a:pt x="1905" y="12749"/>
                        <a:pt x="2794" y="14654"/>
                      </a:cubicBezTo>
                      <a:cubicBezTo>
                        <a:pt x="15367" y="29766"/>
                        <a:pt x="41529" y="36561"/>
                        <a:pt x="33148" y="64438"/>
                      </a:cubicBezTo>
                      <a:cubicBezTo>
                        <a:pt x="32830" y="67804"/>
                        <a:pt x="33148" y="70979"/>
                        <a:pt x="34861" y="73899"/>
                      </a:cubicBezTo>
                      <a:cubicBezTo>
                        <a:pt x="40704" y="78789"/>
                        <a:pt x="50673" y="80186"/>
                        <a:pt x="50547" y="72947"/>
                      </a:cubicBezTo>
                      <a:cubicBezTo>
                        <a:pt x="50229" y="55484"/>
                        <a:pt x="66485" y="43102"/>
                        <a:pt x="62674" y="25449"/>
                      </a:cubicBezTo>
                      <a:cubicBezTo>
                        <a:pt x="59055" y="17829"/>
                        <a:pt x="46546" y="21130"/>
                        <a:pt x="44768" y="9447"/>
                      </a:cubicBezTo>
                      <a:cubicBezTo>
                        <a:pt x="43879" y="3795"/>
                        <a:pt x="36449" y="7161"/>
                        <a:pt x="32258" y="10272"/>
                      </a:cubicBezTo>
                      <a:close/>
                    </a:path>
                  </a:pathLst>
                </a:custGeom>
                <a:solidFill>
                  <a:srgbClr val="47D3D2"/>
                </a:solidFill>
                <a:ln w="6350"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xmlns="" id="{57752EC3-4B87-51D3-17B4-3F70B777616B}"/>
                    </a:ext>
                  </a:extLst>
                </p:cNvPr>
                <p:cNvSpPr/>
                <p:nvPr/>
              </p:nvSpPr>
              <p:spPr>
                <a:xfrm>
                  <a:off x="6887844" y="6570839"/>
                  <a:ext cx="53608" cy="49479"/>
                </a:xfrm>
                <a:custGeom>
                  <a:avLst/>
                  <a:gdLst>
                    <a:gd name="connsiteX0" fmla="*/ 50927 w 53608"/>
                    <a:gd name="connsiteY0" fmla="*/ 49479 h 49479"/>
                    <a:gd name="connsiteX1" fmla="*/ 38736 w 53608"/>
                    <a:gd name="connsiteY1" fmla="*/ 13539 h 49479"/>
                    <a:gd name="connsiteX2" fmla="*/ 15558 w 53608"/>
                    <a:gd name="connsiteY2" fmla="*/ 204 h 49479"/>
                    <a:gd name="connsiteX3" fmla="*/ 0 w 53608"/>
                    <a:gd name="connsiteY3" fmla="*/ 18682 h 49479"/>
                    <a:gd name="connsiteX4" fmla="*/ 41022 w 53608"/>
                    <a:gd name="connsiteY4" fmla="*/ 36907 h 49479"/>
                    <a:gd name="connsiteX5" fmla="*/ 50927 w 53608"/>
                    <a:gd name="connsiteY5" fmla="*/ 49479 h 4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08" h="49479">
                      <a:moveTo>
                        <a:pt x="50927" y="49479"/>
                      </a:moveTo>
                      <a:cubicBezTo>
                        <a:pt x="56071" y="34366"/>
                        <a:pt x="54737" y="24079"/>
                        <a:pt x="38736" y="13539"/>
                      </a:cubicBezTo>
                      <a:cubicBezTo>
                        <a:pt x="31306" y="8713"/>
                        <a:pt x="27432" y="-1574"/>
                        <a:pt x="15558" y="204"/>
                      </a:cubicBezTo>
                      <a:cubicBezTo>
                        <a:pt x="6286" y="2934"/>
                        <a:pt x="1778" y="9666"/>
                        <a:pt x="0" y="18682"/>
                      </a:cubicBezTo>
                      <a:cubicBezTo>
                        <a:pt x="20193" y="10046"/>
                        <a:pt x="30735" y="23191"/>
                        <a:pt x="41022" y="36907"/>
                      </a:cubicBezTo>
                      <a:cubicBezTo>
                        <a:pt x="43435" y="41796"/>
                        <a:pt x="42418" y="49417"/>
                        <a:pt x="50927" y="49479"/>
                      </a:cubicBezTo>
                      <a:close/>
                    </a:path>
                  </a:pathLst>
                </a:custGeom>
                <a:solidFill>
                  <a:srgbClr val="2FD0CF"/>
                </a:solidFill>
                <a:ln w="6350"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xmlns="" id="{331A9D13-1EB7-56EE-24F1-589D1AF6C4C6}"/>
                    </a:ext>
                  </a:extLst>
                </p:cNvPr>
                <p:cNvSpPr/>
                <p:nvPr/>
              </p:nvSpPr>
              <p:spPr>
                <a:xfrm>
                  <a:off x="6919086" y="6426453"/>
                  <a:ext cx="22923" cy="25527"/>
                </a:xfrm>
                <a:custGeom>
                  <a:avLst/>
                  <a:gdLst>
                    <a:gd name="connsiteX0" fmla="*/ 0 w 22923"/>
                    <a:gd name="connsiteY0" fmla="*/ 64 h 25527"/>
                    <a:gd name="connsiteX1" fmla="*/ 22923 w 22923"/>
                    <a:gd name="connsiteY1" fmla="*/ 25527 h 25527"/>
                    <a:gd name="connsiteX2" fmla="*/ 3175 w 22923"/>
                    <a:gd name="connsiteY2" fmla="*/ 0 h 25527"/>
                    <a:gd name="connsiteX3" fmla="*/ 0 w 22923"/>
                    <a:gd name="connsiteY3" fmla="*/ 64 h 25527"/>
                  </a:gdLst>
                  <a:ahLst/>
                  <a:cxnLst>
                    <a:cxn ang="0">
                      <a:pos x="connsiteX0" y="connsiteY0"/>
                    </a:cxn>
                    <a:cxn ang="0">
                      <a:pos x="connsiteX1" y="connsiteY1"/>
                    </a:cxn>
                    <a:cxn ang="0">
                      <a:pos x="connsiteX2" y="connsiteY2"/>
                    </a:cxn>
                    <a:cxn ang="0">
                      <a:pos x="connsiteX3" y="connsiteY3"/>
                    </a:cxn>
                  </a:cxnLst>
                  <a:rect l="l" t="t" r="r" b="b"/>
                  <a:pathLst>
                    <a:path w="22923" h="25527">
                      <a:moveTo>
                        <a:pt x="0" y="64"/>
                      </a:moveTo>
                      <a:cubicBezTo>
                        <a:pt x="3619" y="12192"/>
                        <a:pt x="12446" y="19622"/>
                        <a:pt x="22923" y="25527"/>
                      </a:cubicBezTo>
                      <a:cubicBezTo>
                        <a:pt x="19621" y="14542"/>
                        <a:pt x="15811" y="3874"/>
                        <a:pt x="3175" y="0"/>
                      </a:cubicBezTo>
                      <a:cubicBezTo>
                        <a:pt x="2095" y="381"/>
                        <a:pt x="1080" y="445"/>
                        <a:pt x="0" y="64"/>
                      </a:cubicBezTo>
                      <a:close/>
                    </a:path>
                  </a:pathLst>
                </a:custGeom>
                <a:solidFill>
                  <a:srgbClr val="C6EFF5"/>
                </a:solidFill>
                <a:ln w="6350"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xmlns="" id="{2F2EFAE2-8E1D-8CBC-3587-ADD6B1EF1941}"/>
                    </a:ext>
                  </a:extLst>
                </p:cNvPr>
                <p:cNvSpPr/>
                <p:nvPr/>
              </p:nvSpPr>
              <p:spPr>
                <a:xfrm>
                  <a:off x="6913435" y="6409713"/>
                  <a:ext cx="6014" cy="7850"/>
                </a:xfrm>
                <a:custGeom>
                  <a:avLst/>
                  <a:gdLst>
                    <a:gd name="connsiteX0" fmla="*/ 0 w 6014"/>
                    <a:gd name="connsiteY0" fmla="*/ 2707 h 7850"/>
                    <a:gd name="connsiteX1" fmla="*/ 889 w 6014"/>
                    <a:gd name="connsiteY1" fmla="*/ 7851 h 7850"/>
                    <a:gd name="connsiteX2" fmla="*/ 5715 w 6014"/>
                    <a:gd name="connsiteY2" fmla="*/ 6644 h 7850"/>
                    <a:gd name="connsiteX3" fmla="*/ 5017 w 6014"/>
                    <a:gd name="connsiteY3" fmla="*/ 1056 h 7850"/>
                    <a:gd name="connsiteX4" fmla="*/ 0 w 6014"/>
                    <a:gd name="connsiteY4" fmla="*/ 2707 h 7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 h="7850">
                      <a:moveTo>
                        <a:pt x="0" y="2707"/>
                      </a:moveTo>
                      <a:cubicBezTo>
                        <a:pt x="254" y="4040"/>
                        <a:pt x="571" y="5946"/>
                        <a:pt x="889" y="7851"/>
                      </a:cubicBezTo>
                      <a:cubicBezTo>
                        <a:pt x="2604" y="7470"/>
                        <a:pt x="5397" y="7533"/>
                        <a:pt x="5715" y="6644"/>
                      </a:cubicBezTo>
                      <a:cubicBezTo>
                        <a:pt x="6286" y="5057"/>
                        <a:pt x="6033" y="2453"/>
                        <a:pt x="5017" y="1056"/>
                      </a:cubicBezTo>
                      <a:cubicBezTo>
                        <a:pt x="3429" y="-1040"/>
                        <a:pt x="1588" y="231"/>
                        <a:pt x="0" y="2707"/>
                      </a:cubicBezTo>
                      <a:close/>
                    </a:path>
                  </a:pathLst>
                </a:custGeom>
                <a:solidFill>
                  <a:srgbClr val="23CFCD"/>
                </a:solidFill>
                <a:ln w="6350"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xmlns="" id="{6C443206-09D7-F5E9-B30B-E2EB5141A780}"/>
                    </a:ext>
                  </a:extLst>
                </p:cNvPr>
                <p:cNvSpPr/>
                <p:nvPr/>
              </p:nvSpPr>
              <p:spPr>
                <a:xfrm>
                  <a:off x="6900608" y="6557495"/>
                  <a:ext cx="15176" cy="7897"/>
                </a:xfrm>
                <a:custGeom>
                  <a:avLst/>
                  <a:gdLst>
                    <a:gd name="connsiteX0" fmla="*/ 0 w 15176"/>
                    <a:gd name="connsiteY0" fmla="*/ 7897 h 7897"/>
                    <a:gd name="connsiteX1" fmla="*/ 15177 w 15176"/>
                    <a:gd name="connsiteY1" fmla="*/ 3261 h 7897"/>
                    <a:gd name="connsiteX2" fmla="*/ 0 w 15176"/>
                    <a:gd name="connsiteY2" fmla="*/ 7897 h 7897"/>
                  </a:gdLst>
                  <a:ahLst/>
                  <a:cxnLst>
                    <a:cxn ang="0">
                      <a:pos x="connsiteX0" y="connsiteY0"/>
                    </a:cxn>
                    <a:cxn ang="0">
                      <a:pos x="connsiteX1" y="connsiteY1"/>
                    </a:cxn>
                    <a:cxn ang="0">
                      <a:pos x="connsiteX2" y="connsiteY2"/>
                    </a:cxn>
                  </a:cxnLst>
                  <a:rect l="l" t="t" r="r" b="b"/>
                  <a:pathLst>
                    <a:path w="15176" h="7897">
                      <a:moveTo>
                        <a:pt x="0" y="7897"/>
                      </a:moveTo>
                      <a:cubicBezTo>
                        <a:pt x="5080" y="6373"/>
                        <a:pt x="10097" y="4786"/>
                        <a:pt x="15177" y="3261"/>
                      </a:cubicBezTo>
                      <a:cubicBezTo>
                        <a:pt x="10161" y="4849"/>
                        <a:pt x="762" y="-7661"/>
                        <a:pt x="0" y="7897"/>
                      </a:cubicBezTo>
                      <a:close/>
                    </a:path>
                  </a:pathLst>
                </a:custGeom>
                <a:solidFill>
                  <a:srgbClr val="2FD0CF"/>
                </a:solidFill>
                <a:ln w="6350"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xmlns="" id="{487D9BBD-C9DE-81B3-AB46-86559A3AD4F1}"/>
                    </a:ext>
                  </a:extLst>
                </p:cNvPr>
                <p:cNvSpPr/>
                <p:nvPr/>
              </p:nvSpPr>
              <p:spPr>
                <a:xfrm>
                  <a:off x="6698734" y="6497320"/>
                  <a:ext cx="554616" cy="853921"/>
                </a:xfrm>
                <a:custGeom>
                  <a:avLst/>
                  <a:gdLst>
                    <a:gd name="connsiteX0" fmla="*/ 96020 w 554616"/>
                    <a:gd name="connsiteY0" fmla="*/ 89789 h 853921"/>
                    <a:gd name="connsiteX1" fmla="*/ 66428 w 554616"/>
                    <a:gd name="connsiteY1" fmla="*/ 51816 h 853921"/>
                    <a:gd name="connsiteX2" fmla="*/ 8009 w 554616"/>
                    <a:gd name="connsiteY2" fmla="*/ 0 h 853921"/>
                    <a:gd name="connsiteX3" fmla="*/ 8072 w 554616"/>
                    <a:gd name="connsiteY3" fmla="*/ 28130 h 853921"/>
                    <a:gd name="connsiteX4" fmla="*/ 14485 w 554616"/>
                    <a:gd name="connsiteY4" fmla="*/ 39307 h 853921"/>
                    <a:gd name="connsiteX5" fmla="*/ 29535 w 554616"/>
                    <a:gd name="connsiteY5" fmla="*/ 70675 h 853921"/>
                    <a:gd name="connsiteX6" fmla="*/ 39822 w 554616"/>
                    <a:gd name="connsiteY6" fmla="*/ 85408 h 853921"/>
                    <a:gd name="connsiteX7" fmla="*/ 122435 w 554616"/>
                    <a:gd name="connsiteY7" fmla="*/ 196786 h 853921"/>
                    <a:gd name="connsiteX8" fmla="*/ 155836 w 554616"/>
                    <a:gd name="connsiteY8" fmla="*/ 244920 h 853921"/>
                    <a:gd name="connsiteX9" fmla="*/ 281122 w 554616"/>
                    <a:gd name="connsiteY9" fmla="*/ 436562 h 853921"/>
                    <a:gd name="connsiteX10" fmla="*/ 307919 w 554616"/>
                    <a:gd name="connsiteY10" fmla="*/ 479997 h 853921"/>
                    <a:gd name="connsiteX11" fmla="*/ 350845 w 554616"/>
                    <a:gd name="connsiteY11" fmla="*/ 551053 h 853921"/>
                    <a:gd name="connsiteX12" fmla="*/ 358021 w 554616"/>
                    <a:gd name="connsiteY12" fmla="*/ 560896 h 853921"/>
                    <a:gd name="connsiteX13" fmla="*/ 464700 w 554616"/>
                    <a:gd name="connsiteY13" fmla="*/ 744347 h 853921"/>
                    <a:gd name="connsiteX14" fmla="*/ 486227 w 554616"/>
                    <a:gd name="connsiteY14" fmla="*/ 776414 h 853921"/>
                    <a:gd name="connsiteX15" fmla="*/ 500832 w 554616"/>
                    <a:gd name="connsiteY15" fmla="*/ 804736 h 853921"/>
                    <a:gd name="connsiteX16" fmla="*/ 506991 w 554616"/>
                    <a:gd name="connsiteY16" fmla="*/ 812292 h 853921"/>
                    <a:gd name="connsiteX17" fmla="*/ 516072 w 554616"/>
                    <a:gd name="connsiteY17" fmla="*/ 828738 h 853921"/>
                    <a:gd name="connsiteX18" fmla="*/ 523121 w 554616"/>
                    <a:gd name="connsiteY18" fmla="*/ 835724 h 853921"/>
                    <a:gd name="connsiteX19" fmla="*/ 546997 w 554616"/>
                    <a:gd name="connsiteY19" fmla="*/ 848233 h 853921"/>
                    <a:gd name="connsiteX20" fmla="*/ 547759 w 554616"/>
                    <a:gd name="connsiteY20" fmla="*/ 812355 h 853921"/>
                    <a:gd name="connsiteX21" fmla="*/ 533788 w 554616"/>
                    <a:gd name="connsiteY21" fmla="*/ 787845 h 853921"/>
                    <a:gd name="connsiteX22" fmla="*/ 529026 w 554616"/>
                    <a:gd name="connsiteY22" fmla="*/ 767588 h 853921"/>
                    <a:gd name="connsiteX23" fmla="*/ 502038 w 554616"/>
                    <a:gd name="connsiteY23" fmla="*/ 719391 h 853921"/>
                    <a:gd name="connsiteX24" fmla="*/ 483877 w 554616"/>
                    <a:gd name="connsiteY24" fmla="*/ 688149 h 853921"/>
                    <a:gd name="connsiteX25" fmla="*/ 436570 w 554616"/>
                    <a:gd name="connsiteY25" fmla="*/ 607632 h 853921"/>
                    <a:gd name="connsiteX26" fmla="*/ 413520 w 554616"/>
                    <a:gd name="connsiteY26" fmla="*/ 571373 h 853921"/>
                    <a:gd name="connsiteX27" fmla="*/ 372181 w 554616"/>
                    <a:gd name="connsiteY27" fmla="*/ 500253 h 853921"/>
                    <a:gd name="connsiteX28" fmla="*/ 234576 w 554616"/>
                    <a:gd name="connsiteY28" fmla="*/ 281813 h 853921"/>
                    <a:gd name="connsiteX29" fmla="*/ 107196 w 554616"/>
                    <a:gd name="connsiteY29" fmla="*/ 99314 h 853921"/>
                    <a:gd name="connsiteX30" fmla="*/ 96020 w 554616"/>
                    <a:gd name="connsiteY30" fmla="*/ 89789 h 85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4616" h="853921">
                      <a:moveTo>
                        <a:pt x="96020" y="89789"/>
                      </a:moveTo>
                      <a:cubicBezTo>
                        <a:pt x="84209" y="78676"/>
                        <a:pt x="72715" y="67310"/>
                        <a:pt x="66428" y="51816"/>
                      </a:cubicBezTo>
                      <a:cubicBezTo>
                        <a:pt x="54745" y="25717"/>
                        <a:pt x="37599" y="5842"/>
                        <a:pt x="8009" y="0"/>
                      </a:cubicBezTo>
                      <a:cubicBezTo>
                        <a:pt x="-7549" y="9398"/>
                        <a:pt x="3563" y="18733"/>
                        <a:pt x="8072" y="28130"/>
                      </a:cubicBezTo>
                      <a:cubicBezTo>
                        <a:pt x="10231" y="31813"/>
                        <a:pt x="12390" y="35560"/>
                        <a:pt x="14485" y="39307"/>
                      </a:cubicBezTo>
                      <a:cubicBezTo>
                        <a:pt x="15501" y="51689"/>
                        <a:pt x="25471" y="59753"/>
                        <a:pt x="29535" y="70675"/>
                      </a:cubicBezTo>
                      <a:cubicBezTo>
                        <a:pt x="32647" y="75819"/>
                        <a:pt x="36647" y="80264"/>
                        <a:pt x="39822" y="85408"/>
                      </a:cubicBezTo>
                      <a:cubicBezTo>
                        <a:pt x="67635" y="122301"/>
                        <a:pt x="96337" y="158623"/>
                        <a:pt x="122435" y="196786"/>
                      </a:cubicBezTo>
                      <a:cubicBezTo>
                        <a:pt x="132405" y="213614"/>
                        <a:pt x="144470" y="229045"/>
                        <a:pt x="155836" y="244920"/>
                      </a:cubicBezTo>
                      <a:cubicBezTo>
                        <a:pt x="198635" y="308102"/>
                        <a:pt x="239275" y="372682"/>
                        <a:pt x="281122" y="436562"/>
                      </a:cubicBezTo>
                      <a:cubicBezTo>
                        <a:pt x="290457" y="450786"/>
                        <a:pt x="301950" y="463677"/>
                        <a:pt x="307919" y="479997"/>
                      </a:cubicBezTo>
                      <a:cubicBezTo>
                        <a:pt x="322143" y="503746"/>
                        <a:pt x="337573" y="526733"/>
                        <a:pt x="350845" y="551053"/>
                      </a:cubicBezTo>
                      <a:cubicBezTo>
                        <a:pt x="353258" y="554291"/>
                        <a:pt x="355861" y="557403"/>
                        <a:pt x="358021" y="560896"/>
                      </a:cubicBezTo>
                      <a:cubicBezTo>
                        <a:pt x="392184" y="622872"/>
                        <a:pt x="429331" y="683070"/>
                        <a:pt x="464700" y="744347"/>
                      </a:cubicBezTo>
                      <a:cubicBezTo>
                        <a:pt x="473019" y="754253"/>
                        <a:pt x="474352" y="768922"/>
                        <a:pt x="486227" y="776414"/>
                      </a:cubicBezTo>
                      <a:cubicBezTo>
                        <a:pt x="492768" y="784987"/>
                        <a:pt x="499752" y="793369"/>
                        <a:pt x="500832" y="804736"/>
                      </a:cubicBezTo>
                      <a:cubicBezTo>
                        <a:pt x="502864" y="807275"/>
                        <a:pt x="504959" y="809815"/>
                        <a:pt x="506991" y="812292"/>
                      </a:cubicBezTo>
                      <a:cubicBezTo>
                        <a:pt x="509214" y="818198"/>
                        <a:pt x="509912" y="824992"/>
                        <a:pt x="516072" y="828738"/>
                      </a:cubicBezTo>
                      <a:cubicBezTo>
                        <a:pt x="519310" y="830136"/>
                        <a:pt x="522359" y="831786"/>
                        <a:pt x="523121" y="835724"/>
                      </a:cubicBezTo>
                      <a:cubicBezTo>
                        <a:pt x="528327" y="845058"/>
                        <a:pt x="529026" y="863155"/>
                        <a:pt x="546997" y="848233"/>
                      </a:cubicBezTo>
                      <a:cubicBezTo>
                        <a:pt x="561221" y="836612"/>
                        <a:pt x="551949" y="823976"/>
                        <a:pt x="547759" y="812355"/>
                      </a:cubicBezTo>
                      <a:cubicBezTo>
                        <a:pt x="544584" y="803656"/>
                        <a:pt x="538551" y="795973"/>
                        <a:pt x="533788" y="787845"/>
                      </a:cubicBezTo>
                      <a:cubicBezTo>
                        <a:pt x="535059" y="780415"/>
                        <a:pt x="531058" y="774255"/>
                        <a:pt x="529026" y="767588"/>
                      </a:cubicBezTo>
                      <a:cubicBezTo>
                        <a:pt x="520009" y="751523"/>
                        <a:pt x="511183" y="735394"/>
                        <a:pt x="502038" y="719391"/>
                      </a:cubicBezTo>
                      <a:cubicBezTo>
                        <a:pt x="494736" y="709739"/>
                        <a:pt x="489529" y="698817"/>
                        <a:pt x="483877" y="688149"/>
                      </a:cubicBezTo>
                      <a:cubicBezTo>
                        <a:pt x="468002" y="661352"/>
                        <a:pt x="451302" y="635063"/>
                        <a:pt x="436570" y="607632"/>
                      </a:cubicBezTo>
                      <a:cubicBezTo>
                        <a:pt x="430284" y="594677"/>
                        <a:pt x="422409" y="582676"/>
                        <a:pt x="413520" y="571373"/>
                      </a:cubicBezTo>
                      <a:cubicBezTo>
                        <a:pt x="400947" y="546925"/>
                        <a:pt x="388437" y="522478"/>
                        <a:pt x="372181" y="500253"/>
                      </a:cubicBezTo>
                      <a:cubicBezTo>
                        <a:pt x="327922" y="426402"/>
                        <a:pt x="280487" y="354584"/>
                        <a:pt x="234576" y="281813"/>
                      </a:cubicBezTo>
                      <a:cubicBezTo>
                        <a:pt x="195016" y="218948"/>
                        <a:pt x="150566" y="159449"/>
                        <a:pt x="107196" y="99314"/>
                      </a:cubicBezTo>
                      <a:cubicBezTo>
                        <a:pt x="104274" y="95313"/>
                        <a:pt x="102560" y="89662"/>
                        <a:pt x="96020" y="89789"/>
                      </a:cubicBezTo>
                      <a:close/>
                    </a:path>
                  </a:pathLst>
                </a:custGeom>
                <a:solidFill>
                  <a:srgbClr val="02B1AE"/>
                </a:solidFill>
                <a:ln w="6350"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xmlns="" id="{EFC893F7-1BB2-4491-0CFC-B2AB8F6B5B11}"/>
                    </a:ext>
                  </a:extLst>
                </p:cNvPr>
                <p:cNvSpPr/>
                <p:nvPr/>
              </p:nvSpPr>
              <p:spPr>
                <a:xfrm>
                  <a:off x="6706743" y="6486091"/>
                  <a:ext cx="77787" cy="65950"/>
                </a:xfrm>
                <a:custGeom>
                  <a:avLst/>
                  <a:gdLst>
                    <a:gd name="connsiteX0" fmla="*/ 0 w 77787"/>
                    <a:gd name="connsiteY0" fmla="*/ 11229 h 65950"/>
                    <a:gd name="connsiteX1" fmla="*/ 58420 w 77787"/>
                    <a:gd name="connsiteY1" fmla="*/ 63045 h 65950"/>
                    <a:gd name="connsiteX2" fmla="*/ 77724 w 77787"/>
                    <a:gd name="connsiteY2" fmla="*/ 60187 h 65950"/>
                    <a:gd name="connsiteX3" fmla="*/ 77788 w 77787"/>
                    <a:gd name="connsiteY3" fmla="*/ 45518 h 65950"/>
                    <a:gd name="connsiteX4" fmla="*/ 47371 w 77787"/>
                    <a:gd name="connsiteY4" fmla="*/ 13006 h 65950"/>
                    <a:gd name="connsiteX5" fmla="*/ 20320 w 77787"/>
                    <a:gd name="connsiteY5" fmla="*/ 2783 h 65950"/>
                    <a:gd name="connsiteX6" fmla="*/ 0 w 77787"/>
                    <a:gd name="connsiteY6" fmla="*/ 11229 h 6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87" h="65950">
                      <a:moveTo>
                        <a:pt x="0" y="11229"/>
                      </a:moveTo>
                      <a:cubicBezTo>
                        <a:pt x="23495" y="23992"/>
                        <a:pt x="40386" y="44122"/>
                        <a:pt x="58420" y="63045"/>
                      </a:cubicBezTo>
                      <a:cubicBezTo>
                        <a:pt x="63881" y="55742"/>
                        <a:pt x="73406" y="74983"/>
                        <a:pt x="77724" y="60187"/>
                      </a:cubicBezTo>
                      <a:cubicBezTo>
                        <a:pt x="71500" y="55234"/>
                        <a:pt x="73151" y="50408"/>
                        <a:pt x="77788" y="45518"/>
                      </a:cubicBezTo>
                      <a:cubicBezTo>
                        <a:pt x="66801" y="35486"/>
                        <a:pt x="60261" y="21325"/>
                        <a:pt x="47371" y="13006"/>
                      </a:cubicBezTo>
                      <a:cubicBezTo>
                        <a:pt x="38290" y="10212"/>
                        <a:pt x="28575" y="12562"/>
                        <a:pt x="20320" y="2783"/>
                      </a:cubicBezTo>
                      <a:cubicBezTo>
                        <a:pt x="14414" y="-4329"/>
                        <a:pt x="5016" y="3545"/>
                        <a:pt x="0" y="11229"/>
                      </a:cubicBezTo>
                      <a:close/>
                    </a:path>
                  </a:pathLst>
                </a:custGeom>
                <a:solidFill>
                  <a:srgbClr val="22CFCE"/>
                </a:solidFill>
                <a:ln w="6350"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xmlns="" id="{E457F8BB-AE4F-4997-BF76-A84DF8BBC196}"/>
                    </a:ext>
                  </a:extLst>
                </p:cNvPr>
                <p:cNvSpPr/>
                <p:nvPr/>
              </p:nvSpPr>
              <p:spPr>
                <a:xfrm>
                  <a:off x="6754114" y="6498102"/>
                  <a:ext cx="31115" cy="33507"/>
                </a:xfrm>
                <a:custGeom>
                  <a:avLst/>
                  <a:gdLst>
                    <a:gd name="connsiteX0" fmla="*/ 0 w 31115"/>
                    <a:gd name="connsiteY0" fmla="*/ 995 h 33507"/>
                    <a:gd name="connsiteX1" fmla="*/ 30417 w 31115"/>
                    <a:gd name="connsiteY1" fmla="*/ 33507 h 33507"/>
                    <a:gd name="connsiteX2" fmla="*/ 31115 w 31115"/>
                    <a:gd name="connsiteY2" fmla="*/ 29952 h 33507"/>
                    <a:gd name="connsiteX3" fmla="*/ 16764 w 31115"/>
                    <a:gd name="connsiteY3" fmla="*/ 8933 h 33507"/>
                    <a:gd name="connsiteX4" fmla="*/ 0 w 31115"/>
                    <a:gd name="connsiteY4" fmla="*/ 995 h 3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15" h="33507">
                      <a:moveTo>
                        <a:pt x="0" y="995"/>
                      </a:moveTo>
                      <a:cubicBezTo>
                        <a:pt x="5842" y="15854"/>
                        <a:pt x="17208" y="25570"/>
                        <a:pt x="30417" y="33507"/>
                      </a:cubicBezTo>
                      <a:cubicBezTo>
                        <a:pt x="30670" y="32301"/>
                        <a:pt x="30924" y="31094"/>
                        <a:pt x="31115" y="29952"/>
                      </a:cubicBezTo>
                      <a:cubicBezTo>
                        <a:pt x="26289" y="22966"/>
                        <a:pt x="20765" y="16363"/>
                        <a:pt x="16764" y="8933"/>
                      </a:cubicBezTo>
                      <a:cubicBezTo>
                        <a:pt x="12891" y="1631"/>
                        <a:pt x="8255" y="-1862"/>
                        <a:pt x="0" y="995"/>
                      </a:cubicBezTo>
                      <a:close/>
                    </a:path>
                  </a:pathLst>
                </a:custGeom>
                <a:solidFill>
                  <a:srgbClr val="D1F1F6"/>
                </a:solidFill>
                <a:ln w="6350"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xmlns="" id="{2EFF5F61-5848-A50E-485D-5E9C0F1E55EE}"/>
                    </a:ext>
                  </a:extLst>
                </p:cNvPr>
                <p:cNvSpPr/>
                <p:nvPr/>
              </p:nvSpPr>
              <p:spPr>
                <a:xfrm>
                  <a:off x="6677596" y="6533904"/>
                  <a:ext cx="123932" cy="223514"/>
                </a:xfrm>
                <a:custGeom>
                  <a:avLst/>
                  <a:gdLst>
                    <a:gd name="connsiteX0" fmla="*/ 54039 w 123932"/>
                    <a:gd name="connsiteY0" fmla="*/ 32313 h 223514"/>
                    <a:gd name="connsiteX1" fmla="*/ 35623 w 123932"/>
                    <a:gd name="connsiteY1" fmla="*/ 2722 h 223514"/>
                    <a:gd name="connsiteX2" fmla="*/ 17145 w 123932"/>
                    <a:gd name="connsiteY2" fmla="*/ 14088 h 223514"/>
                    <a:gd name="connsiteX3" fmla="*/ 0 w 123932"/>
                    <a:gd name="connsiteY3" fmla="*/ 66476 h 223514"/>
                    <a:gd name="connsiteX4" fmla="*/ 0 w 123932"/>
                    <a:gd name="connsiteY4" fmla="*/ 66476 h 223514"/>
                    <a:gd name="connsiteX5" fmla="*/ 25400 w 123932"/>
                    <a:gd name="connsiteY5" fmla="*/ 88954 h 223514"/>
                    <a:gd name="connsiteX6" fmla="*/ 44133 w 123932"/>
                    <a:gd name="connsiteY6" fmla="*/ 120895 h 223514"/>
                    <a:gd name="connsiteX7" fmla="*/ 44450 w 123932"/>
                    <a:gd name="connsiteY7" fmla="*/ 130991 h 223514"/>
                    <a:gd name="connsiteX8" fmla="*/ 66358 w 123932"/>
                    <a:gd name="connsiteY8" fmla="*/ 164012 h 223514"/>
                    <a:gd name="connsiteX9" fmla="*/ 97092 w 123932"/>
                    <a:gd name="connsiteY9" fmla="*/ 206366 h 223514"/>
                    <a:gd name="connsiteX10" fmla="*/ 99441 w 123932"/>
                    <a:gd name="connsiteY10" fmla="*/ 221289 h 223514"/>
                    <a:gd name="connsiteX11" fmla="*/ 104839 w 123932"/>
                    <a:gd name="connsiteY11" fmla="*/ 223321 h 223514"/>
                    <a:gd name="connsiteX12" fmla="*/ 112585 w 123932"/>
                    <a:gd name="connsiteY12" fmla="*/ 170489 h 223514"/>
                    <a:gd name="connsiteX13" fmla="*/ 106045 w 123932"/>
                    <a:gd name="connsiteY13" fmla="*/ 148010 h 223514"/>
                    <a:gd name="connsiteX14" fmla="*/ 65215 w 123932"/>
                    <a:gd name="connsiteY14" fmla="*/ 121276 h 223514"/>
                    <a:gd name="connsiteX15" fmla="*/ 56071 w 123932"/>
                    <a:gd name="connsiteY15" fmla="*/ 103750 h 223514"/>
                    <a:gd name="connsiteX16" fmla="*/ 47372 w 123932"/>
                    <a:gd name="connsiteY16" fmla="*/ 58221 h 223514"/>
                    <a:gd name="connsiteX17" fmla="*/ 31686 w 123932"/>
                    <a:gd name="connsiteY17" fmla="*/ 50156 h 223514"/>
                    <a:gd name="connsiteX18" fmla="*/ 54039 w 123932"/>
                    <a:gd name="connsiteY18" fmla="*/ 32313 h 22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932" h="223514">
                      <a:moveTo>
                        <a:pt x="54039" y="32313"/>
                      </a:moveTo>
                      <a:cubicBezTo>
                        <a:pt x="50673" y="20692"/>
                        <a:pt x="43879" y="11294"/>
                        <a:pt x="35623" y="2722"/>
                      </a:cubicBezTo>
                      <a:cubicBezTo>
                        <a:pt x="25273" y="-390"/>
                        <a:pt x="18352" y="-4581"/>
                        <a:pt x="17145" y="14088"/>
                      </a:cubicBezTo>
                      <a:cubicBezTo>
                        <a:pt x="16002" y="31614"/>
                        <a:pt x="16637" y="52760"/>
                        <a:pt x="0" y="66476"/>
                      </a:cubicBezTo>
                      <a:cubicBezTo>
                        <a:pt x="0" y="66476"/>
                        <a:pt x="0" y="66476"/>
                        <a:pt x="0" y="66476"/>
                      </a:cubicBezTo>
                      <a:cubicBezTo>
                        <a:pt x="5906" y="76889"/>
                        <a:pt x="23749" y="73778"/>
                        <a:pt x="25400" y="88954"/>
                      </a:cubicBezTo>
                      <a:cubicBezTo>
                        <a:pt x="26798" y="102353"/>
                        <a:pt x="23432" y="118228"/>
                        <a:pt x="44133" y="120895"/>
                      </a:cubicBezTo>
                      <a:cubicBezTo>
                        <a:pt x="47117" y="121276"/>
                        <a:pt x="45784" y="127563"/>
                        <a:pt x="44450" y="130991"/>
                      </a:cubicBezTo>
                      <a:cubicBezTo>
                        <a:pt x="36323" y="152264"/>
                        <a:pt x="49721" y="159693"/>
                        <a:pt x="66358" y="164012"/>
                      </a:cubicBezTo>
                      <a:cubicBezTo>
                        <a:pt x="88583" y="169790"/>
                        <a:pt x="90932" y="189412"/>
                        <a:pt x="97092" y="206366"/>
                      </a:cubicBezTo>
                      <a:cubicBezTo>
                        <a:pt x="98743" y="211001"/>
                        <a:pt x="98743" y="216336"/>
                        <a:pt x="99441" y="221289"/>
                      </a:cubicBezTo>
                      <a:cubicBezTo>
                        <a:pt x="100774" y="223193"/>
                        <a:pt x="102616" y="223892"/>
                        <a:pt x="104839" y="223321"/>
                      </a:cubicBezTo>
                      <a:cubicBezTo>
                        <a:pt x="127762" y="203889"/>
                        <a:pt x="129667" y="194873"/>
                        <a:pt x="112585" y="170489"/>
                      </a:cubicBezTo>
                      <a:cubicBezTo>
                        <a:pt x="107442" y="163059"/>
                        <a:pt x="109348" y="155058"/>
                        <a:pt x="106045" y="148010"/>
                      </a:cubicBezTo>
                      <a:cubicBezTo>
                        <a:pt x="106045" y="148010"/>
                        <a:pt x="65215" y="121276"/>
                        <a:pt x="65215" y="121276"/>
                      </a:cubicBezTo>
                      <a:cubicBezTo>
                        <a:pt x="60516" y="116323"/>
                        <a:pt x="57531" y="110037"/>
                        <a:pt x="56071" y="103750"/>
                      </a:cubicBezTo>
                      <a:cubicBezTo>
                        <a:pt x="52578" y="88827"/>
                        <a:pt x="42799" y="75747"/>
                        <a:pt x="47372" y="58221"/>
                      </a:cubicBezTo>
                      <a:cubicBezTo>
                        <a:pt x="50673" y="45457"/>
                        <a:pt x="46927" y="44187"/>
                        <a:pt x="31686" y="50156"/>
                      </a:cubicBezTo>
                      <a:cubicBezTo>
                        <a:pt x="38227" y="43044"/>
                        <a:pt x="47625" y="39488"/>
                        <a:pt x="54039" y="32313"/>
                      </a:cubicBezTo>
                      <a:close/>
                    </a:path>
                  </a:pathLst>
                </a:custGeom>
                <a:solidFill>
                  <a:srgbClr val="66D8D8"/>
                </a:solidFill>
                <a:ln w="6350"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xmlns="" id="{75C599D2-F923-98BF-9381-39278E601235}"/>
                    </a:ext>
                  </a:extLst>
                </p:cNvPr>
                <p:cNvSpPr/>
                <p:nvPr/>
              </p:nvSpPr>
              <p:spPr>
                <a:xfrm>
                  <a:off x="6980693" y="6450142"/>
                  <a:ext cx="123020" cy="183907"/>
                </a:xfrm>
                <a:custGeom>
                  <a:avLst/>
                  <a:gdLst>
                    <a:gd name="connsiteX0" fmla="*/ 97334 w 123020"/>
                    <a:gd name="connsiteY0" fmla="*/ 74927 h 183907"/>
                    <a:gd name="connsiteX1" fmla="*/ 93143 w 123020"/>
                    <a:gd name="connsiteY1" fmla="*/ 73594 h 183907"/>
                    <a:gd name="connsiteX2" fmla="*/ 57710 w 123020"/>
                    <a:gd name="connsiteY2" fmla="*/ 52512 h 183907"/>
                    <a:gd name="connsiteX3" fmla="*/ 55932 w 123020"/>
                    <a:gd name="connsiteY3" fmla="*/ 42542 h 183907"/>
                    <a:gd name="connsiteX4" fmla="*/ 25071 w 123020"/>
                    <a:gd name="connsiteY4" fmla="*/ 8951 h 183907"/>
                    <a:gd name="connsiteX5" fmla="*/ 25135 w 123020"/>
                    <a:gd name="connsiteY5" fmla="*/ 8951 h 183907"/>
                    <a:gd name="connsiteX6" fmla="*/ 14975 w 123020"/>
                    <a:gd name="connsiteY6" fmla="*/ 315 h 183907"/>
                    <a:gd name="connsiteX7" fmla="*/ 9958 w 123020"/>
                    <a:gd name="connsiteY7" fmla="*/ 11237 h 183907"/>
                    <a:gd name="connsiteX8" fmla="*/ 2528 w 123020"/>
                    <a:gd name="connsiteY8" fmla="*/ 42669 h 183907"/>
                    <a:gd name="connsiteX9" fmla="*/ 1766 w 123020"/>
                    <a:gd name="connsiteY9" fmla="*/ 55179 h 183907"/>
                    <a:gd name="connsiteX10" fmla="*/ 29579 w 123020"/>
                    <a:gd name="connsiteY10" fmla="*/ 97026 h 183907"/>
                    <a:gd name="connsiteX11" fmla="*/ 48439 w 123020"/>
                    <a:gd name="connsiteY11" fmla="*/ 87501 h 183907"/>
                    <a:gd name="connsiteX12" fmla="*/ 82538 w 123020"/>
                    <a:gd name="connsiteY12" fmla="*/ 160652 h 183907"/>
                    <a:gd name="connsiteX13" fmla="*/ 104319 w 123020"/>
                    <a:gd name="connsiteY13" fmla="*/ 178940 h 183907"/>
                    <a:gd name="connsiteX14" fmla="*/ 117781 w 123020"/>
                    <a:gd name="connsiteY14" fmla="*/ 182369 h 183907"/>
                    <a:gd name="connsiteX15" fmla="*/ 121845 w 123020"/>
                    <a:gd name="connsiteY15" fmla="*/ 168971 h 183907"/>
                    <a:gd name="connsiteX16" fmla="*/ 112955 w 123020"/>
                    <a:gd name="connsiteY16" fmla="*/ 128458 h 183907"/>
                    <a:gd name="connsiteX17" fmla="*/ 98858 w 123020"/>
                    <a:gd name="connsiteY17" fmla="*/ 98930 h 183907"/>
                    <a:gd name="connsiteX18" fmla="*/ 97334 w 123020"/>
                    <a:gd name="connsiteY18" fmla="*/ 74927 h 183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020" h="183907">
                      <a:moveTo>
                        <a:pt x="97334" y="74927"/>
                      </a:moveTo>
                      <a:cubicBezTo>
                        <a:pt x="95937" y="74483"/>
                        <a:pt x="94540" y="74039"/>
                        <a:pt x="93143" y="73594"/>
                      </a:cubicBezTo>
                      <a:cubicBezTo>
                        <a:pt x="75300" y="76705"/>
                        <a:pt x="69076" y="60322"/>
                        <a:pt x="57710" y="52512"/>
                      </a:cubicBezTo>
                      <a:cubicBezTo>
                        <a:pt x="55868" y="49273"/>
                        <a:pt x="58726" y="43368"/>
                        <a:pt x="55932" y="42542"/>
                      </a:cubicBezTo>
                      <a:cubicBezTo>
                        <a:pt x="38914" y="37145"/>
                        <a:pt x="35549" y="19873"/>
                        <a:pt x="25071" y="8951"/>
                      </a:cubicBezTo>
                      <a:lnTo>
                        <a:pt x="25135" y="8951"/>
                      </a:lnTo>
                      <a:cubicBezTo>
                        <a:pt x="24309" y="2982"/>
                        <a:pt x="21325" y="-1209"/>
                        <a:pt x="14975" y="315"/>
                      </a:cubicBezTo>
                      <a:cubicBezTo>
                        <a:pt x="9704" y="1585"/>
                        <a:pt x="9260" y="6728"/>
                        <a:pt x="9958" y="11237"/>
                      </a:cubicBezTo>
                      <a:cubicBezTo>
                        <a:pt x="11736" y="22794"/>
                        <a:pt x="9260" y="33144"/>
                        <a:pt x="2528" y="42669"/>
                      </a:cubicBezTo>
                      <a:cubicBezTo>
                        <a:pt x="-138" y="46479"/>
                        <a:pt x="-1155" y="51305"/>
                        <a:pt x="1766" y="55179"/>
                      </a:cubicBezTo>
                      <a:cubicBezTo>
                        <a:pt x="11862" y="68641"/>
                        <a:pt x="19610" y="84008"/>
                        <a:pt x="29579" y="97026"/>
                      </a:cubicBezTo>
                      <a:cubicBezTo>
                        <a:pt x="40565" y="111377"/>
                        <a:pt x="42661" y="92136"/>
                        <a:pt x="48439" y="87501"/>
                      </a:cubicBezTo>
                      <a:cubicBezTo>
                        <a:pt x="57392" y="112583"/>
                        <a:pt x="56312" y="142936"/>
                        <a:pt x="82538" y="160652"/>
                      </a:cubicBezTo>
                      <a:cubicBezTo>
                        <a:pt x="89904" y="166621"/>
                        <a:pt x="98477" y="171002"/>
                        <a:pt x="104319" y="178940"/>
                      </a:cubicBezTo>
                      <a:cubicBezTo>
                        <a:pt x="107557" y="183385"/>
                        <a:pt x="112256" y="185608"/>
                        <a:pt x="117781" y="182369"/>
                      </a:cubicBezTo>
                      <a:cubicBezTo>
                        <a:pt x="123115" y="179194"/>
                        <a:pt x="124194" y="173988"/>
                        <a:pt x="121845" y="168971"/>
                      </a:cubicBezTo>
                      <a:cubicBezTo>
                        <a:pt x="115622" y="156144"/>
                        <a:pt x="109081" y="144841"/>
                        <a:pt x="112955" y="128458"/>
                      </a:cubicBezTo>
                      <a:cubicBezTo>
                        <a:pt x="115050" y="119695"/>
                        <a:pt x="95937" y="112964"/>
                        <a:pt x="98858" y="98930"/>
                      </a:cubicBezTo>
                      <a:cubicBezTo>
                        <a:pt x="96636" y="91056"/>
                        <a:pt x="88380" y="83564"/>
                        <a:pt x="97334" y="74927"/>
                      </a:cubicBezTo>
                      <a:close/>
                    </a:path>
                  </a:pathLst>
                </a:custGeom>
                <a:solidFill>
                  <a:srgbClr val="82DEDE"/>
                </a:solidFill>
                <a:ln w="6350"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xmlns="" id="{8D675487-00D4-2E93-DE3D-B73169790D2B}"/>
                    </a:ext>
                  </a:extLst>
                </p:cNvPr>
                <p:cNvSpPr/>
                <p:nvPr/>
              </p:nvSpPr>
              <p:spPr>
                <a:xfrm>
                  <a:off x="6967579" y="6430898"/>
                  <a:ext cx="98708" cy="186540"/>
                </a:xfrm>
                <a:custGeom>
                  <a:avLst/>
                  <a:gdLst>
                    <a:gd name="connsiteX0" fmla="*/ 96796 w 98708"/>
                    <a:gd name="connsiteY0" fmla="*/ 178943 h 186540"/>
                    <a:gd name="connsiteX1" fmla="*/ 98574 w 98708"/>
                    <a:gd name="connsiteY1" fmla="*/ 170624 h 186540"/>
                    <a:gd name="connsiteX2" fmla="*/ 66951 w 98708"/>
                    <a:gd name="connsiteY2" fmla="*/ 104140 h 186540"/>
                    <a:gd name="connsiteX3" fmla="*/ 63267 w 98708"/>
                    <a:gd name="connsiteY3" fmla="*/ 98743 h 186540"/>
                    <a:gd name="connsiteX4" fmla="*/ 57235 w 98708"/>
                    <a:gd name="connsiteY4" fmla="*/ 95695 h 186540"/>
                    <a:gd name="connsiteX5" fmla="*/ 48218 w 98708"/>
                    <a:gd name="connsiteY5" fmla="*/ 123698 h 186540"/>
                    <a:gd name="connsiteX6" fmla="*/ 18945 w 98708"/>
                    <a:gd name="connsiteY6" fmla="*/ 72581 h 186540"/>
                    <a:gd name="connsiteX7" fmla="*/ 19262 w 98708"/>
                    <a:gd name="connsiteY7" fmla="*/ 64770 h 186540"/>
                    <a:gd name="connsiteX8" fmla="*/ 28089 w 98708"/>
                    <a:gd name="connsiteY8" fmla="*/ 28829 h 186540"/>
                    <a:gd name="connsiteX9" fmla="*/ 38185 w 98708"/>
                    <a:gd name="connsiteY9" fmla="*/ 28194 h 186540"/>
                    <a:gd name="connsiteX10" fmla="*/ 71268 w 98708"/>
                    <a:gd name="connsiteY10" fmla="*/ 18733 h 186540"/>
                    <a:gd name="connsiteX11" fmla="*/ 44027 w 98708"/>
                    <a:gd name="connsiteY11" fmla="*/ 1588 h 186540"/>
                    <a:gd name="connsiteX12" fmla="*/ 23898 w 98708"/>
                    <a:gd name="connsiteY12" fmla="*/ 0 h 186540"/>
                    <a:gd name="connsiteX13" fmla="*/ 18310 w 98708"/>
                    <a:gd name="connsiteY13" fmla="*/ 2858 h 186540"/>
                    <a:gd name="connsiteX14" fmla="*/ 14627 w 98708"/>
                    <a:gd name="connsiteY14" fmla="*/ 10287 h 186540"/>
                    <a:gd name="connsiteX15" fmla="*/ 85 w 98708"/>
                    <a:gd name="connsiteY15" fmla="*/ 49276 h 186540"/>
                    <a:gd name="connsiteX16" fmla="*/ 13547 w 98708"/>
                    <a:gd name="connsiteY16" fmla="*/ 104204 h 186540"/>
                    <a:gd name="connsiteX17" fmla="*/ 48726 w 98708"/>
                    <a:gd name="connsiteY17" fmla="*/ 167894 h 186540"/>
                    <a:gd name="connsiteX18" fmla="*/ 95017 w 98708"/>
                    <a:gd name="connsiteY18" fmla="*/ 184023 h 186540"/>
                    <a:gd name="connsiteX19" fmla="*/ 96796 w 98708"/>
                    <a:gd name="connsiteY19" fmla="*/ 178943 h 1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08" h="186540">
                      <a:moveTo>
                        <a:pt x="96796" y="178943"/>
                      </a:moveTo>
                      <a:cubicBezTo>
                        <a:pt x="97430" y="176022"/>
                        <a:pt x="99209" y="170942"/>
                        <a:pt x="98574" y="170624"/>
                      </a:cubicBezTo>
                      <a:cubicBezTo>
                        <a:pt x="70634" y="156591"/>
                        <a:pt x="76285" y="126809"/>
                        <a:pt x="66951" y="104140"/>
                      </a:cubicBezTo>
                      <a:cubicBezTo>
                        <a:pt x="66189" y="102171"/>
                        <a:pt x="64791" y="100330"/>
                        <a:pt x="63267" y="98743"/>
                      </a:cubicBezTo>
                      <a:cubicBezTo>
                        <a:pt x="62378" y="97727"/>
                        <a:pt x="60727" y="97409"/>
                        <a:pt x="57235" y="95695"/>
                      </a:cubicBezTo>
                      <a:cubicBezTo>
                        <a:pt x="58759" y="104584"/>
                        <a:pt x="53425" y="110236"/>
                        <a:pt x="48218" y="123698"/>
                      </a:cubicBezTo>
                      <a:cubicBezTo>
                        <a:pt x="42122" y="100394"/>
                        <a:pt x="33740" y="84265"/>
                        <a:pt x="18945" y="72581"/>
                      </a:cubicBezTo>
                      <a:cubicBezTo>
                        <a:pt x="16468" y="70548"/>
                        <a:pt x="16595" y="67056"/>
                        <a:pt x="19262" y="64770"/>
                      </a:cubicBezTo>
                      <a:cubicBezTo>
                        <a:pt x="30692" y="54801"/>
                        <a:pt x="31264" y="42545"/>
                        <a:pt x="28089" y="28829"/>
                      </a:cubicBezTo>
                      <a:cubicBezTo>
                        <a:pt x="26882" y="23432"/>
                        <a:pt x="27898" y="23178"/>
                        <a:pt x="38185" y="28194"/>
                      </a:cubicBezTo>
                      <a:cubicBezTo>
                        <a:pt x="48980" y="24321"/>
                        <a:pt x="61363" y="25908"/>
                        <a:pt x="71268" y="18733"/>
                      </a:cubicBezTo>
                      <a:cubicBezTo>
                        <a:pt x="63902" y="10287"/>
                        <a:pt x="41424" y="26734"/>
                        <a:pt x="44027" y="1588"/>
                      </a:cubicBezTo>
                      <a:cubicBezTo>
                        <a:pt x="44154" y="191"/>
                        <a:pt x="30565" y="4509"/>
                        <a:pt x="23898" y="0"/>
                      </a:cubicBezTo>
                      <a:cubicBezTo>
                        <a:pt x="21992" y="953"/>
                        <a:pt x="20151" y="1905"/>
                        <a:pt x="18310" y="2858"/>
                      </a:cubicBezTo>
                      <a:cubicBezTo>
                        <a:pt x="22437" y="7938"/>
                        <a:pt x="20341" y="9906"/>
                        <a:pt x="14627" y="10287"/>
                      </a:cubicBezTo>
                      <a:cubicBezTo>
                        <a:pt x="6308" y="22035"/>
                        <a:pt x="-867" y="34163"/>
                        <a:pt x="85" y="49276"/>
                      </a:cubicBezTo>
                      <a:cubicBezTo>
                        <a:pt x="5864" y="67247"/>
                        <a:pt x="8467" y="86043"/>
                        <a:pt x="13547" y="104204"/>
                      </a:cubicBezTo>
                      <a:cubicBezTo>
                        <a:pt x="25231" y="125413"/>
                        <a:pt x="36978" y="146621"/>
                        <a:pt x="48726" y="167894"/>
                      </a:cubicBezTo>
                      <a:cubicBezTo>
                        <a:pt x="57172" y="193294"/>
                        <a:pt x="76984" y="186055"/>
                        <a:pt x="95017" y="184023"/>
                      </a:cubicBezTo>
                      <a:cubicBezTo>
                        <a:pt x="96859" y="182753"/>
                        <a:pt x="97494" y="181102"/>
                        <a:pt x="96796" y="178943"/>
                      </a:cubicBezTo>
                      <a:close/>
                    </a:path>
                  </a:pathLst>
                </a:custGeom>
                <a:solidFill>
                  <a:srgbClr val="73DBDA"/>
                </a:solidFill>
                <a:ln w="6350"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xmlns="" id="{8B6A1012-5BE1-8EB6-0489-070518375905}"/>
                    </a:ext>
                  </a:extLst>
                </p:cNvPr>
                <p:cNvSpPr/>
                <p:nvPr/>
              </p:nvSpPr>
              <p:spPr>
                <a:xfrm>
                  <a:off x="7005764" y="6459092"/>
                  <a:ext cx="43878" cy="43624"/>
                </a:xfrm>
                <a:custGeom>
                  <a:avLst/>
                  <a:gdLst>
                    <a:gd name="connsiteX0" fmla="*/ 0 w 43878"/>
                    <a:gd name="connsiteY0" fmla="*/ 0 h 43624"/>
                    <a:gd name="connsiteX1" fmla="*/ 21717 w 43878"/>
                    <a:gd name="connsiteY1" fmla="*/ 30480 h 43624"/>
                    <a:gd name="connsiteX2" fmla="*/ 32639 w 43878"/>
                    <a:gd name="connsiteY2" fmla="*/ 43625 h 43624"/>
                    <a:gd name="connsiteX3" fmla="*/ 43879 w 43878"/>
                    <a:gd name="connsiteY3" fmla="*/ 21780 h 43624"/>
                    <a:gd name="connsiteX4" fmla="*/ 22034 w 43878"/>
                    <a:gd name="connsiteY4" fmla="*/ 25336 h 43624"/>
                    <a:gd name="connsiteX5" fmla="*/ 27242 w 43878"/>
                    <a:gd name="connsiteY5" fmla="*/ 6858 h 43624"/>
                    <a:gd name="connsiteX6" fmla="*/ 0 w 43878"/>
                    <a:gd name="connsiteY6" fmla="*/ 0 h 43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8" h="43624">
                      <a:moveTo>
                        <a:pt x="0" y="0"/>
                      </a:moveTo>
                      <a:cubicBezTo>
                        <a:pt x="1651" y="14160"/>
                        <a:pt x="7683" y="25527"/>
                        <a:pt x="21717" y="30480"/>
                      </a:cubicBezTo>
                      <a:cubicBezTo>
                        <a:pt x="28575" y="32893"/>
                        <a:pt x="29146" y="39179"/>
                        <a:pt x="32639" y="43625"/>
                      </a:cubicBezTo>
                      <a:cubicBezTo>
                        <a:pt x="36258" y="36640"/>
                        <a:pt x="39815" y="29654"/>
                        <a:pt x="43879" y="21780"/>
                      </a:cubicBezTo>
                      <a:cubicBezTo>
                        <a:pt x="34480" y="17843"/>
                        <a:pt x="29401" y="33591"/>
                        <a:pt x="22034" y="25336"/>
                      </a:cubicBezTo>
                      <a:cubicBezTo>
                        <a:pt x="14795" y="17272"/>
                        <a:pt x="33401" y="16447"/>
                        <a:pt x="27242" y="6858"/>
                      </a:cubicBezTo>
                      <a:cubicBezTo>
                        <a:pt x="17780" y="8827"/>
                        <a:pt x="9398" y="2604"/>
                        <a:pt x="0" y="0"/>
                      </a:cubicBezTo>
                      <a:close/>
                    </a:path>
                  </a:pathLst>
                </a:custGeom>
                <a:solidFill>
                  <a:srgbClr val="73DBDB"/>
                </a:solidFill>
                <a:ln w="6350"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xmlns="" id="{87B76E8B-655B-854E-6CCA-736E757B8F44}"/>
                    </a:ext>
                  </a:extLst>
                </p:cNvPr>
                <p:cNvSpPr/>
                <p:nvPr/>
              </p:nvSpPr>
              <p:spPr>
                <a:xfrm>
                  <a:off x="7056056" y="6525069"/>
                  <a:ext cx="37465" cy="24003"/>
                </a:xfrm>
                <a:custGeom>
                  <a:avLst/>
                  <a:gdLst>
                    <a:gd name="connsiteX0" fmla="*/ 21972 w 37465"/>
                    <a:gd name="connsiteY0" fmla="*/ 0 h 24003"/>
                    <a:gd name="connsiteX1" fmla="*/ 0 w 37465"/>
                    <a:gd name="connsiteY1" fmla="*/ 13653 h 24003"/>
                    <a:gd name="connsiteX2" fmla="*/ 23495 w 37465"/>
                    <a:gd name="connsiteY2" fmla="*/ 24003 h 24003"/>
                    <a:gd name="connsiteX3" fmla="*/ 37465 w 37465"/>
                    <a:gd name="connsiteY3" fmla="*/ 9779 h 24003"/>
                    <a:gd name="connsiteX4" fmla="*/ 21972 w 37465"/>
                    <a:gd name="connsiteY4" fmla="*/ 0 h 24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65" h="24003">
                      <a:moveTo>
                        <a:pt x="21972" y="0"/>
                      </a:moveTo>
                      <a:cubicBezTo>
                        <a:pt x="19622" y="12764"/>
                        <a:pt x="2858" y="-1650"/>
                        <a:pt x="0" y="13653"/>
                      </a:cubicBezTo>
                      <a:cubicBezTo>
                        <a:pt x="11938" y="8890"/>
                        <a:pt x="18288" y="15431"/>
                        <a:pt x="23495" y="24003"/>
                      </a:cubicBezTo>
                      <a:cubicBezTo>
                        <a:pt x="21781" y="12954"/>
                        <a:pt x="30036" y="11812"/>
                        <a:pt x="37465" y="9779"/>
                      </a:cubicBezTo>
                      <a:cubicBezTo>
                        <a:pt x="33211" y="5144"/>
                        <a:pt x="28322" y="1334"/>
                        <a:pt x="21972" y="0"/>
                      </a:cubicBezTo>
                      <a:close/>
                    </a:path>
                  </a:pathLst>
                </a:custGeom>
                <a:solidFill>
                  <a:srgbClr val="73DBDB"/>
                </a:solidFill>
                <a:ln w="6350"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xmlns="" id="{9511604D-1694-7E15-8194-178E35F1BC29}"/>
                    </a:ext>
                  </a:extLst>
                </p:cNvPr>
                <p:cNvSpPr/>
                <p:nvPr/>
              </p:nvSpPr>
              <p:spPr>
                <a:xfrm>
                  <a:off x="7038403" y="6502717"/>
                  <a:ext cx="35432" cy="22280"/>
                </a:xfrm>
                <a:custGeom>
                  <a:avLst/>
                  <a:gdLst>
                    <a:gd name="connsiteX0" fmla="*/ 0 w 35432"/>
                    <a:gd name="connsiteY0" fmla="*/ 0 h 22280"/>
                    <a:gd name="connsiteX1" fmla="*/ 35433 w 35432"/>
                    <a:gd name="connsiteY1" fmla="*/ 21018 h 22280"/>
                    <a:gd name="connsiteX2" fmla="*/ 26289 w 35432"/>
                    <a:gd name="connsiteY2" fmla="*/ 8191 h 22280"/>
                    <a:gd name="connsiteX3" fmla="*/ 0 w 35432"/>
                    <a:gd name="connsiteY3" fmla="*/ 0 h 22280"/>
                  </a:gdLst>
                  <a:ahLst/>
                  <a:cxnLst>
                    <a:cxn ang="0">
                      <a:pos x="connsiteX0" y="connsiteY0"/>
                    </a:cxn>
                    <a:cxn ang="0">
                      <a:pos x="connsiteX1" y="connsiteY1"/>
                    </a:cxn>
                    <a:cxn ang="0">
                      <a:pos x="connsiteX2" y="connsiteY2"/>
                    </a:cxn>
                    <a:cxn ang="0">
                      <a:pos x="connsiteX3" y="connsiteY3"/>
                    </a:cxn>
                  </a:cxnLst>
                  <a:rect l="l" t="t" r="r" b="b"/>
                  <a:pathLst>
                    <a:path w="35432" h="22280">
                      <a:moveTo>
                        <a:pt x="0" y="0"/>
                      </a:moveTo>
                      <a:cubicBezTo>
                        <a:pt x="7874" y="13588"/>
                        <a:pt x="16256" y="26415"/>
                        <a:pt x="35433" y="21018"/>
                      </a:cubicBezTo>
                      <a:cubicBezTo>
                        <a:pt x="29019" y="18796"/>
                        <a:pt x="31940" y="16890"/>
                        <a:pt x="26289" y="8191"/>
                      </a:cubicBezTo>
                      <a:cubicBezTo>
                        <a:pt x="22478" y="2286"/>
                        <a:pt x="9080" y="2476"/>
                        <a:pt x="0" y="0"/>
                      </a:cubicBezTo>
                      <a:close/>
                    </a:path>
                  </a:pathLst>
                </a:custGeom>
                <a:solidFill>
                  <a:srgbClr val="73DBDB"/>
                </a:solidFill>
                <a:ln w="6350"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xmlns="" id="{9E518332-ECDF-8236-A1C0-0B2F111A07E1}"/>
                    </a:ext>
                  </a:extLst>
                </p:cNvPr>
                <p:cNvSpPr/>
                <p:nvPr/>
              </p:nvSpPr>
              <p:spPr>
                <a:xfrm>
                  <a:off x="6951471" y="6429755"/>
                  <a:ext cx="32684" cy="51663"/>
                </a:xfrm>
                <a:custGeom>
                  <a:avLst/>
                  <a:gdLst>
                    <a:gd name="connsiteX0" fmla="*/ 19114 w 32684"/>
                    <a:gd name="connsiteY0" fmla="*/ 50673 h 51663"/>
                    <a:gd name="connsiteX1" fmla="*/ 31686 w 32684"/>
                    <a:gd name="connsiteY1" fmla="*/ 12446 h 51663"/>
                    <a:gd name="connsiteX2" fmla="*/ 21844 w 32684"/>
                    <a:gd name="connsiteY2" fmla="*/ 0 h 51663"/>
                    <a:gd name="connsiteX3" fmla="*/ 0 w 32684"/>
                    <a:gd name="connsiteY3" fmla="*/ 35878 h 51663"/>
                    <a:gd name="connsiteX4" fmla="*/ 3556 w 32684"/>
                    <a:gd name="connsiteY4" fmla="*/ 40577 h 51663"/>
                    <a:gd name="connsiteX5" fmla="*/ 19114 w 32684"/>
                    <a:gd name="connsiteY5" fmla="*/ 50673 h 5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4" h="51663">
                      <a:moveTo>
                        <a:pt x="19114" y="50673"/>
                      </a:moveTo>
                      <a:cubicBezTo>
                        <a:pt x="23305" y="37910"/>
                        <a:pt x="27496" y="25210"/>
                        <a:pt x="31686" y="12446"/>
                      </a:cubicBezTo>
                      <a:cubicBezTo>
                        <a:pt x="36449" y="1905"/>
                        <a:pt x="22670" y="6160"/>
                        <a:pt x="21844" y="0"/>
                      </a:cubicBezTo>
                      <a:cubicBezTo>
                        <a:pt x="18733" y="14478"/>
                        <a:pt x="13335" y="27559"/>
                        <a:pt x="0" y="35878"/>
                      </a:cubicBezTo>
                      <a:cubicBezTo>
                        <a:pt x="1207" y="37402"/>
                        <a:pt x="2349" y="38989"/>
                        <a:pt x="3556" y="40577"/>
                      </a:cubicBezTo>
                      <a:cubicBezTo>
                        <a:pt x="11811" y="39179"/>
                        <a:pt x="8382" y="55816"/>
                        <a:pt x="19114" y="50673"/>
                      </a:cubicBezTo>
                      <a:close/>
                    </a:path>
                  </a:pathLst>
                </a:custGeom>
                <a:solidFill>
                  <a:srgbClr val="63D7D6"/>
                </a:solidFill>
                <a:ln w="6350"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xmlns="" id="{3FC17257-41FB-7F97-6997-98DFEE80BFC4}"/>
                    </a:ext>
                  </a:extLst>
                </p:cNvPr>
                <p:cNvSpPr/>
                <p:nvPr/>
              </p:nvSpPr>
              <p:spPr>
                <a:xfrm>
                  <a:off x="6973316" y="6429755"/>
                  <a:ext cx="24169" cy="15983"/>
                </a:xfrm>
                <a:custGeom>
                  <a:avLst/>
                  <a:gdLst>
                    <a:gd name="connsiteX0" fmla="*/ 0 w 24169"/>
                    <a:gd name="connsiteY0" fmla="*/ 0 h 15983"/>
                    <a:gd name="connsiteX1" fmla="*/ 9842 w 24169"/>
                    <a:gd name="connsiteY1" fmla="*/ 12446 h 15983"/>
                    <a:gd name="connsiteX2" fmla="*/ 23622 w 24169"/>
                    <a:gd name="connsiteY2" fmla="*/ 14288 h 15983"/>
                    <a:gd name="connsiteX3" fmla="*/ 12573 w 24169"/>
                    <a:gd name="connsiteY3" fmla="*/ 4001 h 15983"/>
                    <a:gd name="connsiteX4" fmla="*/ 0 w 24169"/>
                    <a:gd name="connsiteY4" fmla="*/ 0 h 1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69" h="15983">
                      <a:moveTo>
                        <a:pt x="0" y="0"/>
                      </a:moveTo>
                      <a:cubicBezTo>
                        <a:pt x="3302" y="4191"/>
                        <a:pt x="6603" y="8318"/>
                        <a:pt x="9842" y="12446"/>
                      </a:cubicBezTo>
                      <a:cubicBezTo>
                        <a:pt x="14668" y="13272"/>
                        <a:pt x="21907" y="18669"/>
                        <a:pt x="23622" y="14288"/>
                      </a:cubicBezTo>
                      <a:cubicBezTo>
                        <a:pt x="26479" y="6795"/>
                        <a:pt x="17463" y="6414"/>
                        <a:pt x="12573" y="4001"/>
                      </a:cubicBezTo>
                      <a:cubicBezTo>
                        <a:pt x="8382" y="2667"/>
                        <a:pt x="4190" y="1334"/>
                        <a:pt x="0" y="0"/>
                      </a:cubicBezTo>
                      <a:close/>
                    </a:path>
                  </a:pathLst>
                </a:custGeom>
                <a:solidFill>
                  <a:srgbClr val="82DEDE"/>
                </a:solidFill>
                <a:ln w="6350"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xmlns="" id="{FC368C4E-AE85-C3C9-C909-D51B5E8355F3}"/>
                    </a:ext>
                  </a:extLst>
                </p:cNvPr>
                <p:cNvSpPr/>
                <p:nvPr/>
              </p:nvSpPr>
              <p:spPr>
                <a:xfrm>
                  <a:off x="7067931" y="6955139"/>
                  <a:ext cx="161797" cy="233124"/>
                </a:xfrm>
                <a:custGeom>
                  <a:avLst/>
                  <a:gdLst>
                    <a:gd name="connsiteX0" fmla="*/ 63500 w 161797"/>
                    <a:gd name="connsiteY0" fmla="*/ 151336 h 233124"/>
                    <a:gd name="connsiteX1" fmla="*/ 111887 w 161797"/>
                    <a:gd name="connsiteY1" fmla="*/ 233124 h 233124"/>
                    <a:gd name="connsiteX2" fmla="*/ 117030 w 161797"/>
                    <a:gd name="connsiteY2" fmla="*/ 213756 h 233124"/>
                    <a:gd name="connsiteX3" fmla="*/ 132080 w 161797"/>
                    <a:gd name="connsiteY3" fmla="*/ 181308 h 233124"/>
                    <a:gd name="connsiteX4" fmla="*/ 145732 w 161797"/>
                    <a:gd name="connsiteY4" fmla="*/ 170323 h 233124"/>
                    <a:gd name="connsiteX5" fmla="*/ 161798 w 161797"/>
                    <a:gd name="connsiteY5" fmla="*/ 140224 h 233124"/>
                    <a:gd name="connsiteX6" fmla="*/ 155067 w 161797"/>
                    <a:gd name="connsiteY6" fmla="*/ 129619 h 233124"/>
                    <a:gd name="connsiteX7" fmla="*/ 119634 w 161797"/>
                    <a:gd name="connsiteY7" fmla="*/ 122443 h 233124"/>
                    <a:gd name="connsiteX8" fmla="*/ 131127 w 161797"/>
                    <a:gd name="connsiteY8" fmla="*/ 74692 h 233124"/>
                    <a:gd name="connsiteX9" fmla="*/ 96838 w 161797"/>
                    <a:gd name="connsiteY9" fmla="*/ 7064 h 233124"/>
                    <a:gd name="connsiteX10" fmla="*/ 76263 w 161797"/>
                    <a:gd name="connsiteY10" fmla="*/ 4270 h 233124"/>
                    <a:gd name="connsiteX11" fmla="*/ 72199 w 161797"/>
                    <a:gd name="connsiteY11" fmla="*/ 34750 h 233124"/>
                    <a:gd name="connsiteX12" fmla="*/ 79438 w 161797"/>
                    <a:gd name="connsiteY12" fmla="*/ 57610 h 233124"/>
                    <a:gd name="connsiteX13" fmla="*/ 56578 w 161797"/>
                    <a:gd name="connsiteY13" fmla="*/ 48276 h 233124"/>
                    <a:gd name="connsiteX14" fmla="*/ 47244 w 161797"/>
                    <a:gd name="connsiteY14" fmla="*/ 42751 h 233124"/>
                    <a:gd name="connsiteX15" fmla="*/ 56451 w 161797"/>
                    <a:gd name="connsiteY15" fmla="*/ 25480 h 233124"/>
                    <a:gd name="connsiteX16" fmla="*/ 36258 w 161797"/>
                    <a:gd name="connsiteY16" fmla="*/ 20843 h 233124"/>
                    <a:gd name="connsiteX17" fmla="*/ 8509 w 161797"/>
                    <a:gd name="connsiteY17" fmla="*/ 29162 h 233124"/>
                    <a:gd name="connsiteX18" fmla="*/ 0 w 161797"/>
                    <a:gd name="connsiteY18" fmla="*/ 45609 h 233124"/>
                    <a:gd name="connsiteX19" fmla="*/ 41275 w 161797"/>
                    <a:gd name="connsiteY19" fmla="*/ 116475 h 233124"/>
                    <a:gd name="connsiteX20" fmla="*/ 99250 w 161797"/>
                    <a:gd name="connsiteY20" fmla="*/ 151146 h 233124"/>
                    <a:gd name="connsiteX21" fmla="*/ 75184 w 161797"/>
                    <a:gd name="connsiteY21" fmla="*/ 147590 h 233124"/>
                    <a:gd name="connsiteX22" fmla="*/ 63500 w 161797"/>
                    <a:gd name="connsiteY22" fmla="*/ 151336 h 23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797" h="233124">
                      <a:moveTo>
                        <a:pt x="63500" y="151336"/>
                      </a:moveTo>
                      <a:cubicBezTo>
                        <a:pt x="76581" y="180355"/>
                        <a:pt x="94487" y="206581"/>
                        <a:pt x="111887" y="233124"/>
                      </a:cubicBezTo>
                      <a:cubicBezTo>
                        <a:pt x="120459" y="228489"/>
                        <a:pt x="119507" y="220615"/>
                        <a:pt x="117030" y="213756"/>
                      </a:cubicBezTo>
                      <a:cubicBezTo>
                        <a:pt x="111378" y="197628"/>
                        <a:pt x="114744" y="186896"/>
                        <a:pt x="132080" y="181308"/>
                      </a:cubicBezTo>
                      <a:cubicBezTo>
                        <a:pt x="137477" y="179593"/>
                        <a:pt x="141160" y="174005"/>
                        <a:pt x="145732" y="170323"/>
                      </a:cubicBezTo>
                      <a:cubicBezTo>
                        <a:pt x="157607" y="163782"/>
                        <a:pt x="158876" y="151527"/>
                        <a:pt x="161798" y="140224"/>
                      </a:cubicBezTo>
                      <a:cubicBezTo>
                        <a:pt x="159575" y="136667"/>
                        <a:pt x="157289" y="133175"/>
                        <a:pt x="155067" y="129619"/>
                      </a:cubicBezTo>
                      <a:cubicBezTo>
                        <a:pt x="144716" y="121237"/>
                        <a:pt x="131699" y="126380"/>
                        <a:pt x="119634" y="122443"/>
                      </a:cubicBezTo>
                      <a:cubicBezTo>
                        <a:pt x="121793" y="106188"/>
                        <a:pt x="132461" y="91773"/>
                        <a:pt x="131127" y="74692"/>
                      </a:cubicBezTo>
                      <a:cubicBezTo>
                        <a:pt x="117157" y="53419"/>
                        <a:pt x="107061" y="30242"/>
                        <a:pt x="96838" y="7064"/>
                      </a:cubicBezTo>
                      <a:cubicBezTo>
                        <a:pt x="90614" y="-493"/>
                        <a:pt x="78994" y="-2842"/>
                        <a:pt x="76263" y="4270"/>
                      </a:cubicBezTo>
                      <a:cubicBezTo>
                        <a:pt x="72898" y="12969"/>
                        <a:pt x="66039" y="23574"/>
                        <a:pt x="72199" y="34750"/>
                      </a:cubicBezTo>
                      <a:cubicBezTo>
                        <a:pt x="76200" y="42053"/>
                        <a:pt x="87502" y="50498"/>
                        <a:pt x="79438" y="57610"/>
                      </a:cubicBezTo>
                      <a:cubicBezTo>
                        <a:pt x="72453" y="63706"/>
                        <a:pt x="64325" y="51768"/>
                        <a:pt x="56578" y="48276"/>
                      </a:cubicBezTo>
                      <a:cubicBezTo>
                        <a:pt x="53403" y="46815"/>
                        <a:pt x="49213" y="46625"/>
                        <a:pt x="47244" y="42751"/>
                      </a:cubicBezTo>
                      <a:cubicBezTo>
                        <a:pt x="50164" y="36846"/>
                        <a:pt x="62611" y="35385"/>
                        <a:pt x="56451" y="25480"/>
                      </a:cubicBezTo>
                      <a:cubicBezTo>
                        <a:pt x="51752" y="18050"/>
                        <a:pt x="43751" y="18875"/>
                        <a:pt x="36258" y="20843"/>
                      </a:cubicBezTo>
                      <a:cubicBezTo>
                        <a:pt x="26860" y="23193"/>
                        <a:pt x="17780" y="26495"/>
                        <a:pt x="8509" y="29162"/>
                      </a:cubicBezTo>
                      <a:cubicBezTo>
                        <a:pt x="2794" y="33163"/>
                        <a:pt x="1015" y="39195"/>
                        <a:pt x="0" y="45609"/>
                      </a:cubicBezTo>
                      <a:cubicBezTo>
                        <a:pt x="13715" y="69230"/>
                        <a:pt x="27495" y="92853"/>
                        <a:pt x="41275" y="116475"/>
                      </a:cubicBezTo>
                      <a:cubicBezTo>
                        <a:pt x="60071" y="128603"/>
                        <a:pt x="80263" y="138509"/>
                        <a:pt x="99250" y="151146"/>
                      </a:cubicBezTo>
                      <a:cubicBezTo>
                        <a:pt x="90297" y="153242"/>
                        <a:pt x="82803" y="150193"/>
                        <a:pt x="75184" y="147590"/>
                      </a:cubicBezTo>
                      <a:cubicBezTo>
                        <a:pt x="70802" y="146130"/>
                        <a:pt x="64897" y="142446"/>
                        <a:pt x="63500" y="151336"/>
                      </a:cubicBezTo>
                      <a:close/>
                    </a:path>
                  </a:pathLst>
                </a:custGeom>
                <a:solidFill>
                  <a:srgbClr val="6AD9D9"/>
                </a:solidFill>
                <a:ln w="6350"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xmlns="" id="{1E1AC216-0858-18BD-695A-6488AA766EA2}"/>
                    </a:ext>
                  </a:extLst>
                </p:cNvPr>
                <p:cNvSpPr/>
                <p:nvPr/>
              </p:nvSpPr>
              <p:spPr>
                <a:xfrm>
                  <a:off x="6861260" y="6599618"/>
                  <a:ext cx="195985" cy="200515"/>
                </a:xfrm>
                <a:custGeom>
                  <a:avLst/>
                  <a:gdLst>
                    <a:gd name="connsiteX0" fmla="*/ 77511 w 195985"/>
                    <a:gd name="connsiteY0" fmla="*/ 20700 h 200515"/>
                    <a:gd name="connsiteX1" fmla="*/ 67605 w 195985"/>
                    <a:gd name="connsiteY1" fmla="*/ 8127 h 200515"/>
                    <a:gd name="connsiteX2" fmla="*/ 61128 w 195985"/>
                    <a:gd name="connsiteY2" fmla="*/ 21462 h 200515"/>
                    <a:gd name="connsiteX3" fmla="*/ 58144 w 195985"/>
                    <a:gd name="connsiteY3" fmla="*/ 31305 h 200515"/>
                    <a:gd name="connsiteX4" fmla="*/ 47476 w 195985"/>
                    <a:gd name="connsiteY4" fmla="*/ 28384 h 200515"/>
                    <a:gd name="connsiteX5" fmla="*/ 13503 w 195985"/>
                    <a:gd name="connsiteY5" fmla="*/ 0 h 200515"/>
                    <a:gd name="connsiteX6" fmla="*/ 6455 w 195985"/>
                    <a:gd name="connsiteY6" fmla="*/ 26606 h 200515"/>
                    <a:gd name="connsiteX7" fmla="*/ 28235 w 195985"/>
                    <a:gd name="connsiteY7" fmla="*/ 86423 h 200515"/>
                    <a:gd name="connsiteX8" fmla="*/ 43031 w 195985"/>
                    <a:gd name="connsiteY8" fmla="*/ 106108 h 200515"/>
                    <a:gd name="connsiteX9" fmla="*/ 57064 w 195985"/>
                    <a:gd name="connsiteY9" fmla="*/ 91122 h 200515"/>
                    <a:gd name="connsiteX10" fmla="*/ 63858 w 195985"/>
                    <a:gd name="connsiteY10" fmla="*/ 136461 h 200515"/>
                    <a:gd name="connsiteX11" fmla="*/ 89196 w 195985"/>
                    <a:gd name="connsiteY11" fmla="*/ 175513 h 200515"/>
                    <a:gd name="connsiteX12" fmla="*/ 114658 w 195985"/>
                    <a:gd name="connsiteY12" fmla="*/ 171323 h 200515"/>
                    <a:gd name="connsiteX13" fmla="*/ 126533 w 195985"/>
                    <a:gd name="connsiteY13" fmla="*/ 178562 h 200515"/>
                    <a:gd name="connsiteX14" fmla="*/ 130661 w 195985"/>
                    <a:gd name="connsiteY14" fmla="*/ 182499 h 200515"/>
                    <a:gd name="connsiteX15" fmla="*/ 171491 w 195985"/>
                    <a:gd name="connsiteY15" fmla="*/ 187325 h 200515"/>
                    <a:gd name="connsiteX16" fmla="*/ 188573 w 195985"/>
                    <a:gd name="connsiteY16" fmla="*/ 170434 h 200515"/>
                    <a:gd name="connsiteX17" fmla="*/ 194733 w 195985"/>
                    <a:gd name="connsiteY17" fmla="*/ 155765 h 200515"/>
                    <a:gd name="connsiteX18" fmla="*/ 195113 w 195985"/>
                    <a:gd name="connsiteY18" fmla="*/ 134556 h 200515"/>
                    <a:gd name="connsiteX19" fmla="*/ 189334 w 195985"/>
                    <a:gd name="connsiteY19" fmla="*/ 123253 h 200515"/>
                    <a:gd name="connsiteX20" fmla="*/ 170793 w 195985"/>
                    <a:gd name="connsiteY20" fmla="*/ 132207 h 200515"/>
                    <a:gd name="connsiteX21" fmla="*/ 158220 w 195985"/>
                    <a:gd name="connsiteY21" fmla="*/ 120713 h 200515"/>
                    <a:gd name="connsiteX22" fmla="*/ 138345 w 195985"/>
                    <a:gd name="connsiteY22" fmla="*/ 149225 h 200515"/>
                    <a:gd name="connsiteX23" fmla="*/ 138090 w 195985"/>
                    <a:gd name="connsiteY23" fmla="*/ 146431 h 200515"/>
                    <a:gd name="connsiteX24" fmla="*/ 100054 w 195985"/>
                    <a:gd name="connsiteY24" fmla="*/ 99568 h 200515"/>
                    <a:gd name="connsiteX25" fmla="*/ 104308 w 195985"/>
                    <a:gd name="connsiteY25" fmla="*/ 78612 h 200515"/>
                    <a:gd name="connsiteX26" fmla="*/ 84559 w 195985"/>
                    <a:gd name="connsiteY26" fmla="*/ 49593 h 200515"/>
                    <a:gd name="connsiteX27" fmla="*/ 79480 w 195985"/>
                    <a:gd name="connsiteY27" fmla="*/ 46989 h 200515"/>
                    <a:gd name="connsiteX28" fmla="*/ 74781 w 195985"/>
                    <a:gd name="connsiteY28" fmla="*/ 29146 h 200515"/>
                    <a:gd name="connsiteX29" fmla="*/ 77511 w 195985"/>
                    <a:gd name="connsiteY29" fmla="*/ 20700 h 20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5985" h="200515">
                      <a:moveTo>
                        <a:pt x="77511" y="20700"/>
                      </a:moveTo>
                      <a:cubicBezTo>
                        <a:pt x="73955" y="16763"/>
                        <a:pt x="74527" y="9461"/>
                        <a:pt x="67605" y="8127"/>
                      </a:cubicBezTo>
                      <a:cubicBezTo>
                        <a:pt x="63858" y="11811"/>
                        <a:pt x="52175" y="11430"/>
                        <a:pt x="61128" y="21462"/>
                      </a:cubicBezTo>
                      <a:cubicBezTo>
                        <a:pt x="64938" y="25844"/>
                        <a:pt x="63986" y="29908"/>
                        <a:pt x="58144" y="31305"/>
                      </a:cubicBezTo>
                      <a:cubicBezTo>
                        <a:pt x="54333" y="32194"/>
                        <a:pt x="47921" y="34734"/>
                        <a:pt x="47476" y="28384"/>
                      </a:cubicBezTo>
                      <a:cubicBezTo>
                        <a:pt x="45952" y="6603"/>
                        <a:pt x="23600" y="10795"/>
                        <a:pt x="13503" y="0"/>
                      </a:cubicBezTo>
                      <a:cubicBezTo>
                        <a:pt x="-657" y="4127"/>
                        <a:pt x="-4785" y="13779"/>
                        <a:pt x="6455" y="26606"/>
                      </a:cubicBezTo>
                      <a:cubicBezTo>
                        <a:pt x="22012" y="44259"/>
                        <a:pt x="32172" y="61785"/>
                        <a:pt x="28235" y="86423"/>
                      </a:cubicBezTo>
                      <a:cubicBezTo>
                        <a:pt x="26838" y="94932"/>
                        <a:pt x="32808" y="104076"/>
                        <a:pt x="43031" y="106108"/>
                      </a:cubicBezTo>
                      <a:cubicBezTo>
                        <a:pt x="54778" y="108458"/>
                        <a:pt x="50969" y="95694"/>
                        <a:pt x="57064" y="91122"/>
                      </a:cubicBezTo>
                      <a:cubicBezTo>
                        <a:pt x="56620" y="106743"/>
                        <a:pt x="61509" y="121412"/>
                        <a:pt x="63858" y="136461"/>
                      </a:cubicBezTo>
                      <a:cubicBezTo>
                        <a:pt x="66462" y="153415"/>
                        <a:pt x="79544" y="163513"/>
                        <a:pt x="89196" y="175513"/>
                      </a:cubicBezTo>
                      <a:cubicBezTo>
                        <a:pt x="97958" y="186499"/>
                        <a:pt x="106150" y="173164"/>
                        <a:pt x="114658" y="171323"/>
                      </a:cubicBezTo>
                      <a:cubicBezTo>
                        <a:pt x="121961" y="168148"/>
                        <a:pt x="123485" y="174625"/>
                        <a:pt x="126533" y="178562"/>
                      </a:cubicBezTo>
                      <a:cubicBezTo>
                        <a:pt x="127740" y="180086"/>
                        <a:pt x="129137" y="181356"/>
                        <a:pt x="130661" y="182499"/>
                      </a:cubicBezTo>
                      <a:cubicBezTo>
                        <a:pt x="139551" y="205612"/>
                        <a:pt x="139932" y="205676"/>
                        <a:pt x="171491" y="187325"/>
                      </a:cubicBezTo>
                      <a:cubicBezTo>
                        <a:pt x="176381" y="180848"/>
                        <a:pt x="180889" y="174371"/>
                        <a:pt x="188573" y="170434"/>
                      </a:cubicBezTo>
                      <a:cubicBezTo>
                        <a:pt x="194224" y="167512"/>
                        <a:pt x="198098" y="157352"/>
                        <a:pt x="194733" y="155765"/>
                      </a:cubicBezTo>
                      <a:cubicBezTo>
                        <a:pt x="176889" y="147383"/>
                        <a:pt x="197146" y="141414"/>
                        <a:pt x="195113" y="134556"/>
                      </a:cubicBezTo>
                      <a:cubicBezTo>
                        <a:pt x="193208" y="130810"/>
                        <a:pt x="191240" y="127000"/>
                        <a:pt x="189334" y="123253"/>
                      </a:cubicBezTo>
                      <a:cubicBezTo>
                        <a:pt x="177079" y="113664"/>
                        <a:pt x="175047" y="125349"/>
                        <a:pt x="170793" y="132207"/>
                      </a:cubicBezTo>
                      <a:cubicBezTo>
                        <a:pt x="173459" y="120903"/>
                        <a:pt x="168571" y="116522"/>
                        <a:pt x="158220" y="120713"/>
                      </a:cubicBezTo>
                      <a:cubicBezTo>
                        <a:pt x="146980" y="125222"/>
                        <a:pt x="142916" y="136144"/>
                        <a:pt x="138345" y="149225"/>
                      </a:cubicBezTo>
                      <a:cubicBezTo>
                        <a:pt x="139551" y="143763"/>
                        <a:pt x="137963" y="147891"/>
                        <a:pt x="138090" y="146431"/>
                      </a:cubicBezTo>
                      <a:cubicBezTo>
                        <a:pt x="140758" y="116776"/>
                        <a:pt x="123676" y="106235"/>
                        <a:pt x="100054" y="99568"/>
                      </a:cubicBezTo>
                      <a:cubicBezTo>
                        <a:pt x="103102" y="96138"/>
                        <a:pt x="103927" y="87439"/>
                        <a:pt x="104308" y="78612"/>
                      </a:cubicBezTo>
                      <a:cubicBezTo>
                        <a:pt x="106848" y="62737"/>
                        <a:pt x="99355" y="53657"/>
                        <a:pt x="84559" y="49593"/>
                      </a:cubicBezTo>
                      <a:cubicBezTo>
                        <a:pt x="82846" y="48768"/>
                        <a:pt x="81131" y="47878"/>
                        <a:pt x="79480" y="46989"/>
                      </a:cubicBezTo>
                      <a:cubicBezTo>
                        <a:pt x="74590" y="41910"/>
                        <a:pt x="78718" y="34480"/>
                        <a:pt x="74781" y="29146"/>
                      </a:cubicBezTo>
                      <a:cubicBezTo>
                        <a:pt x="75733" y="26352"/>
                        <a:pt x="76622" y="23558"/>
                        <a:pt x="77511" y="20700"/>
                      </a:cubicBezTo>
                      <a:close/>
                    </a:path>
                  </a:pathLst>
                </a:custGeom>
                <a:solidFill>
                  <a:srgbClr val="61D7D7"/>
                </a:solidFill>
                <a:ln w="6350"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xmlns="" id="{3EBE755E-C983-6F6E-B45C-4441A145F848}"/>
                    </a:ext>
                  </a:extLst>
                </p:cNvPr>
                <p:cNvSpPr/>
                <p:nvPr/>
              </p:nvSpPr>
              <p:spPr>
                <a:xfrm>
                  <a:off x="7224951" y="7208002"/>
                  <a:ext cx="149113" cy="136660"/>
                </a:xfrm>
                <a:custGeom>
                  <a:avLst/>
                  <a:gdLst>
                    <a:gd name="connsiteX0" fmla="*/ 79 w 149113"/>
                    <a:gd name="connsiteY0" fmla="*/ 60017 h 136660"/>
                    <a:gd name="connsiteX1" fmla="*/ 7572 w 149113"/>
                    <a:gd name="connsiteY1" fmla="*/ 77162 h 136660"/>
                    <a:gd name="connsiteX2" fmla="*/ 26622 w 149113"/>
                    <a:gd name="connsiteY2" fmla="*/ 80337 h 136660"/>
                    <a:gd name="connsiteX3" fmla="*/ 61610 w 149113"/>
                    <a:gd name="connsiteY3" fmla="*/ 128089 h 136660"/>
                    <a:gd name="connsiteX4" fmla="*/ 82882 w 149113"/>
                    <a:gd name="connsiteY4" fmla="*/ 134567 h 136660"/>
                    <a:gd name="connsiteX5" fmla="*/ 109743 w 149113"/>
                    <a:gd name="connsiteY5" fmla="*/ 135011 h 136660"/>
                    <a:gd name="connsiteX6" fmla="*/ 121110 w 149113"/>
                    <a:gd name="connsiteY6" fmla="*/ 133105 h 136660"/>
                    <a:gd name="connsiteX7" fmla="*/ 125174 w 149113"/>
                    <a:gd name="connsiteY7" fmla="*/ 134312 h 136660"/>
                    <a:gd name="connsiteX8" fmla="*/ 136413 w 149113"/>
                    <a:gd name="connsiteY8" fmla="*/ 128470 h 136660"/>
                    <a:gd name="connsiteX9" fmla="*/ 149113 w 149113"/>
                    <a:gd name="connsiteY9" fmla="*/ 104594 h 136660"/>
                    <a:gd name="connsiteX10" fmla="*/ 113743 w 149113"/>
                    <a:gd name="connsiteY10" fmla="*/ 97863 h 136660"/>
                    <a:gd name="connsiteX11" fmla="*/ 77422 w 149113"/>
                    <a:gd name="connsiteY11" fmla="*/ 42618 h 136660"/>
                    <a:gd name="connsiteX12" fmla="*/ 61674 w 149113"/>
                    <a:gd name="connsiteY12" fmla="*/ 14297 h 136660"/>
                    <a:gd name="connsiteX13" fmla="*/ 46497 w 149113"/>
                    <a:gd name="connsiteY13" fmla="*/ 2232 h 136660"/>
                    <a:gd name="connsiteX14" fmla="*/ 25225 w 149113"/>
                    <a:gd name="connsiteY14" fmla="*/ 264 h 136660"/>
                    <a:gd name="connsiteX15" fmla="*/ 20208 w 149113"/>
                    <a:gd name="connsiteY15" fmla="*/ 3692 h 136660"/>
                    <a:gd name="connsiteX16" fmla="*/ 10619 w 149113"/>
                    <a:gd name="connsiteY16" fmla="*/ 30363 h 136660"/>
                    <a:gd name="connsiteX17" fmla="*/ 79 w 149113"/>
                    <a:gd name="connsiteY17" fmla="*/ 60017 h 13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113" h="136660">
                      <a:moveTo>
                        <a:pt x="79" y="60017"/>
                      </a:moveTo>
                      <a:cubicBezTo>
                        <a:pt x="-620" y="67129"/>
                        <a:pt x="3444" y="72146"/>
                        <a:pt x="7572" y="77162"/>
                      </a:cubicBezTo>
                      <a:cubicBezTo>
                        <a:pt x="14938" y="72209"/>
                        <a:pt x="22494" y="73289"/>
                        <a:pt x="26622" y="80337"/>
                      </a:cubicBezTo>
                      <a:cubicBezTo>
                        <a:pt x="36591" y="97355"/>
                        <a:pt x="59959" y="103832"/>
                        <a:pt x="61610" y="128089"/>
                      </a:cubicBezTo>
                      <a:cubicBezTo>
                        <a:pt x="62372" y="138249"/>
                        <a:pt x="75770" y="131772"/>
                        <a:pt x="82882" y="134567"/>
                      </a:cubicBezTo>
                      <a:cubicBezTo>
                        <a:pt x="91900" y="128343"/>
                        <a:pt x="100472" y="120152"/>
                        <a:pt x="109743" y="135011"/>
                      </a:cubicBezTo>
                      <a:cubicBezTo>
                        <a:pt x="112728" y="139710"/>
                        <a:pt x="117045" y="132852"/>
                        <a:pt x="121110" y="133105"/>
                      </a:cubicBezTo>
                      <a:cubicBezTo>
                        <a:pt x="122443" y="133487"/>
                        <a:pt x="123840" y="133867"/>
                        <a:pt x="125174" y="134312"/>
                      </a:cubicBezTo>
                      <a:cubicBezTo>
                        <a:pt x="127143" y="128979"/>
                        <a:pt x="130952" y="127073"/>
                        <a:pt x="136413" y="128470"/>
                      </a:cubicBezTo>
                      <a:cubicBezTo>
                        <a:pt x="134381" y="117167"/>
                        <a:pt x="142445" y="111325"/>
                        <a:pt x="149113" y="104594"/>
                      </a:cubicBezTo>
                      <a:cubicBezTo>
                        <a:pt x="138572" y="95895"/>
                        <a:pt x="123968" y="108277"/>
                        <a:pt x="113743" y="97863"/>
                      </a:cubicBezTo>
                      <a:cubicBezTo>
                        <a:pt x="93487" y="84782"/>
                        <a:pt x="81105" y="66177"/>
                        <a:pt x="77422" y="42618"/>
                      </a:cubicBezTo>
                      <a:cubicBezTo>
                        <a:pt x="75580" y="30743"/>
                        <a:pt x="66944" y="23695"/>
                        <a:pt x="61674" y="14297"/>
                      </a:cubicBezTo>
                      <a:cubicBezTo>
                        <a:pt x="54054" y="13472"/>
                        <a:pt x="53228" y="4201"/>
                        <a:pt x="46497" y="2232"/>
                      </a:cubicBezTo>
                      <a:cubicBezTo>
                        <a:pt x="39512" y="264"/>
                        <a:pt x="32464" y="-434"/>
                        <a:pt x="25225" y="264"/>
                      </a:cubicBezTo>
                      <a:cubicBezTo>
                        <a:pt x="23129" y="835"/>
                        <a:pt x="21478" y="1979"/>
                        <a:pt x="20208" y="3692"/>
                      </a:cubicBezTo>
                      <a:cubicBezTo>
                        <a:pt x="9477" y="9598"/>
                        <a:pt x="23066" y="23504"/>
                        <a:pt x="10619" y="30363"/>
                      </a:cubicBezTo>
                      <a:cubicBezTo>
                        <a:pt x="15" y="36142"/>
                        <a:pt x="5476" y="50619"/>
                        <a:pt x="79" y="60017"/>
                      </a:cubicBezTo>
                      <a:close/>
                    </a:path>
                  </a:pathLst>
                </a:custGeom>
                <a:solidFill>
                  <a:srgbClr val="5DD7D6"/>
                </a:solidFill>
                <a:ln w="6350"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xmlns="" id="{8564E811-24BE-82AF-B851-B35A12BB86D7}"/>
                    </a:ext>
                  </a:extLst>
                </p:cNvPr>
                <p:cNvSpPr/>
                <p:nvPr/>
              </p:nvSpPr>
              <p:spPr>
                <a:xfrm>
                  <a:off x="7022235" y="6778578"/>
                  <a:ext cx="96993" cy="153399"/>
                </a:xfrm>
                <a:custGeom>
                  <a:avLst/>
                  <a:gdLst>
                    <a:gd name="connsiteX0" fmla="*/ 89829 w 96993"/>
                    <a:gd name="connsiteY0" fmla="*/ 72373 h 153399"/>
                    <a:gd name="connsiteX1" fmla="*/ 58650 w 96993"/>
                    <a:gd name="connsiteY1" fmla="*/ 10397 h 153399"/>
                    <a:gd name="connsiteX2" fmla="*/ 41187 w 96993"/>
                    <a:gd name="connsiteY2" fmla="*/ 2078 h 153399"/>
                    <a:gd name="connsiteX3" fmla="*/ 8612 w 96993"/>
                    <a:gd name="connsiteY3" fmla="*/ 12683 h 153399"/>
                    <a:gd name="connsiteX4" fmla="*/ 230 w 96993"/>
                    <a:gd name="connsiteY4" fmla="*/ 17509 h 153399"/>
                    <a:gd name="connsiteX5" fmla="*/ 9057 w 96993"/>
                    <a:gd name="connsiteY5" fmla="*/ 56879 h 153399"/>
                    <a:gd name="connsiteX6" fmla="*/ 10136 w 96993"/>
                    <a:gd name="connsiteY6" fmla="*/ 72310 h 153399"/>
                    <a:gd name="connsiteX7" fmla="*/ 27471 w 96993"/>
                    <a:gd name="connsiteY7" fmla="*/ 91550 h 153399"/>
                    <a:gd name="connsiteX8" fmla="*/ 27471 w 96993"/>
                    <a:gd name="connsiteY8" fmla="*/ 110854 h 153399"/>
                    <a:gd name="connsiteX9" fmla="*/ 20613 w 96993"/>
                    <a:gd name="connsiteY9" fmla="*/ 130603 h 153399"/>
                    <a:gd name="connsiteX10" fmla="*/ 20613 w 96993"/>
                    <a:gd name="connsiteY10" fmla="*/ 146097 h 153399"/>
                    <a:gd name="connsiteX11" fmla="*/ 29884 w 96993"/>
                    <a:gd name="connsiteY11" fmla="*/ 153399 h 153399"/>
                    <a:gd name="connsiteX12" fmla="*/ 43410 w 96993"/>
                    <a:gd name="connsiteY12" fmla="*/ 123237 h 153399"/>
                    <a:gd name="connsiteX13" fmla="*/ 52236 w 96993"/>
                    <a:gd name="connsiteY13" fmla="*/ 118029 h 153399"/>
                    <a:gd name="connsiteX14" fmla="*/ 73699 w 96993"/>
                    <a:gd name="connsiteY14" fmla="*/ 105774 h 153399"/>
                    <a:gd name="connsiteX15" fmla="*/ 77192 w 96993"/>
                    <a:gd name="connsiteY15" fmla="*/ 102916 h 153399"/>
                    <a:gd name="connsiteX16" fmla="*/ 72620 w 96993"/>
                    <a:gd name="connsiteY16" fmla="*/ 107235 h 153399"/>
                    <a:gd name="connsiteX17" fmla="*/ 89321 w 96993"/>
                    <a:gd name="connsiteY17" fmla="*/ 143366 h 153399"/>
                    <a:gd name="connsiteX18" fmla="*/ 96813 w 96993"/>
                    <a:gd name="connsiteY18" fmla="*/ 133524 h 153399"/>
                    <a:gd name="connsiteX19" fmla="*/ 89829 w 96993"/>
                    <a:gd name="connsiteY19" fmla="*/ 72373 h 15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993" h="153399">
                      <a:moveTo>
                        <a:pt x="89829" y="72373"/>
                      </a:moveTo>
                      <a:cubicBezTo>
                        <a:pt x="78589" y="52180"/>
                        <a:pt x="74652" y="28240"/>
                        <a:pt x="58650" y="10397"/>
                      </a:cubicBezTo>
                      <a:cubicBezTo>
                        <a:pt x="53507" y="6142"/>
                        <a:pt x="51411" y="-4462"/>
                        <a:pt x="41187" y="2078"/>
                      </a:cubicBezTo>
                      <a:cubicBezTo>
                        <a:pt x="31917" y="10524"/>
                        <a:pt x="19471" y="9254"/>
                        <a:pt x="8612" y="12683"/>
                      </a:cubicBezTo>
                      <a:cubicBezTo>
                        <a:pt x="5120" y="13763"/>
                        <a:pt x="-1294" y="15667"/>
                        <a:pt x="230" y="17509"/>
                      </a:cubicBezTo>
                      <a:cubicBezTo>
                        <a:pt x="10326" y="29511"/>
                        <a:pt x="1691" y="45449"/>
                        <a:pt x="9057" y="56879"/>
                      </a:cubicBezTo>
                      <a:cubicBezTo>
                        <a:pt x="12930" y="62912"/>
                        <a:pt x="-850" y="68055"/>
                        <a:pt x="10136" y="72310"/>
                      </a:cubicBezTo>
                      <a:cubicBezTo>
                        <a:pt x="18962" y="75739"/>
                        <a:pt x="23725" y="83422"/>
                        <a:pt x="27471" y="91550"/>
                      </a:cubicBezTo>
                      <a:cubicBezTo>
                        <a:pt x="30329" y="97837"/>
                        <a:pt x="30393" y="104440"/>
                        <a:pt x="27471" y="110854"/>
                      </a:cubicBezTo>
                      <a:cubicBezTo>
                        <a:pt x="25503" y="117522"/>
                        <a:pt x="23090" y="124062"/>
                        <a:pt x="20613" y="130603"/>
                      </a:cubicBezTo>
                      <a:cubicBezTo>
                        <a:pt x="19534" y="135746"/>
                        <a:pt x="19471" y="140890"/>
                        <a:pt x="20613" y="146097"/>
                      </a:cubicBezTo>
                      <a:cubicBezTo>
                        <a:pt x="22074" y="150541"/>
                        <a:pt x="25059" y="153209"/>
                        <a:pt x="29884" y="153399"/>
                      </a:cubicBezTo>
                      <a:cubicBezTo>
                        <a:pt x="45061" y="148192"/>
                        <a:pt x="35346" y="131809"/>
                        <a:pt x="43410" y="123237"/>
                      </a:cubicBezTo>
                      <a:cubicBezTo>
                        <a:pt x="46013" y="120506"/>
                        <a:pt x="43156" y="113141"/>
                        <a:pt x="52236" y="118029"/>
                      </a:cubicBezTo>
                      <a:cubicBezTo>
                        <a:pt x="63349" y="124062"/>
                        <a:pt x="69509" y="115045"/>
                        <a:pt x="73699" y="105774"/>
                      </a:cubicBezTo>
                      <a:cubicBezTo>
                        <a:pt x="75414" y="105647"/>
                        <a:pt x="74970" y="102663"/>
                        <a:pt x="77192" y="102916"/>
                      </a:cubicBezTo>
                      <a:cubicBezTo>
                        <a:pt x="75605" y="104250"/>
                        <a:pt x="74144" y="105647"/>
                        <a:pt x="72620" y="107235"/>
                      </a:cubicBezTo>
                      <a:cubicBezTo>
                        <a:pt x="64683" y="131936"/>
                        <a:pt x="66270" y="135302"/>
                        <a:pt x="89321" y="143366"/>
                      </a:cubicBezTo>
                      <a:cubicBezTo>
                        <a:pt x="93956" y="141716"/>
                        <a:pt x="97893" y="137524"/>
                        <a:pt x="96813" y="133524"/>
                      </a:cubicBezTo>
                      <a:cubicBezTo>
                        <a:pt x="91289" y="113458"/>
                        <a:pt x="101957" y="91550"/>
                        <a:pt x="89829" y="72373"/>
                      </a:cubicBezTo>
                      <a:close/>
                    </a:path>
                  </a:pathLst>
                </a:custGeom>
                <a:solidFill>
                  <a:srgbClr val="61D7D7"/>
                </a:solidFill>
                <a:ln w="6350"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xmlns="" id="{1CB36D88-43A2-5F35-3407-D9AC2F5DD3B1}"/>
                    </a:ext>
                  </a:extLst>
                </p:cNvPr>
                <p:cNvSpPr/>
                <p:nvPr/>
              </p:nvSpPr>
              <p:spPr>
                <a:xfrm>
                  <a:off x="6931339" y="6570280"/>
                  <a:ext cx="88203" cy="118364"/>
                </a:xfrm>
                <a:custGeom>
                  <a:avLst/>
                  <a:gdLst>
                    <a:gd name="connsiteX0" fmla="*/ 6162 w 88203"/>
                    <a:gd name="connsiteY0" fmla="*/ 82424 h 118364"/>
                    <a:gd name="connsiteX1" fmla="*/ 30292 w 88203"/>
                    <a:gd name="connsiteY1" fmla="*/ 109221 h 118364"/>
                    <a:gd name="connsiteX2" fmla="*/ 37214 w 88203"/>
                    <a:gd name="connsiteY2" fmla="*/ 99251 h 118364"/>
                    <a:gd name="connsiteX3" fmla="*/ 38293 w 88203"/>
                    <a:gd name="connsiteY3" fmla="*/ 93028 h 118364"/>
                    <a:gd name="connsiteX4" fmla="*/ 41342 w 88203"/>
                    <a:gd name="connsiteY4" fmla="*/ 99950 h 118364"/>
                    <a:gd name="connsiteX5" fmla="*/ 47945 w 88203"/>
                    <a:gd name="connsiteY5" fmla="*/ 98363 h 118364"/>
                    <a:gd name="connsiteX6" fmla="*/ 46104 w 88203"/>
                    <a:gd name="connsiteY6" fmla="*/ 102109 h 118364"/>
                    <a:gd name="connsiteX7" fmla="*/ 49152 w 88203"/>
                    <a:gd name="connsiteY7" fmla="*/ 116968 h 118364"/>
                    <a:gd name="connsiteX8" fmla="*/ 61534 w 88203"/>
                    <a:gd name="connsiteY8" fmla="*/ 109792 h 118364"/>
                    <a:gd name="connsiteX9" fmla="*/ 66360 w 88203"/>
                    <a:gd name="connsiteY9" fmla="*/ 102426 h 118364"/>
                    <a:gd name="connsiteX10" fmla="*/ 88204 w 88203"/>
                    <a:gd name="connsiteY10" fmla="*/ 90552 h 118364"/>
                    <a:gd name="connsiteX11" fmla="*/ 62868 w 88203"/>
                    <a:gd name="connsiteY11" fmla="*/ 39815 h 118364"/>
                    <a:gd name="connsiteX12" fmla="*/ 54359 w 88203"/>
                    <a:gd name="connsiteY12" fmla="*/ 22607 h 118364"/>
                    <a:gd name="connsiteX13" fmla="*/ 43056 w 88203"/>
                    <a:gd name="connsiteY13" fmla="*/ 1 h 118364"/>
                    <a:gd name="connsiteX14" fmla="*/ 29721 w 88203"/>
                    <a:gd name="connsiteY14" fmla="*/ 10478 h 118364"/>
                    <a:gd name="connsiteX15" fmla="*/ 16259 w 88203"/>
                    <a:gd name="connsiteY15" fmla="*/ 58548 h 118364"/>
                    <a:gd name="connsiteX16" fmla="*/ 4702 w 88203"/>
                    <a:gd name="connsiteY16" fmla="*/ 58485 h 118364"/>
                    <a:gd name="connsiteX17" fmla="*/ 1971 w 88203"/>
                    <a:gd name="connsiteY17" fmla="*/ 81090 h 118364"/>
                    <a:gd name="connsiteX18" fmla="*/ 6162 w 88203"/>
                    <a:gd name="connsiteY18" fmla="*/ 82424 h 11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203" h="118364">
                      <a:moveTo>
                        <a:pt x="6162" y="82424"/>
                      </a:moveTo>
                      <a:cubicBezTo>
                        <a:pt x="20831" y="85409"/>
                        <a:pt x="32641" y="90933"/>
                        <a:pt x="30292" y="109221"/>
                      </a:cubicBezTo>
                      <a:cubicBezTo>
                        <a:pt x="34801" y="107379"/>
                        <a:pt x="36579" y="103760"/>
                        <a:pt x="37214" y="99251"/>
                      </a:cubicBezTo>
                      <a:cubicBezTo>
                        <a:pt x="37531" y="97156"/>
                        <a:pt x="36642" y="94870"/>
                        <a:pt x="38293" y="93028"/>
                      </a:cubicBezTo>
                      <a:cubicBezTo>
                        <a:pt x="37468" y="96140"/>
                        <a:pt x="38420" y="98426"/>
                        <a:pt x="41342" y="99950"/>
                      </a:cubicBezTo>
                      <a:cubicBezTo>
                        <a:pt x="44008" y="101093"/>
                        <a:pt x="45279" y="96331"/>
                        <a:pt x="47945" y="98363"/>
                      </a:cubicBezTo>
                      <a:cubicBezTo>
                        <a:pt x="48199" y="98553"/>
                        <a:pt x="46866" y="100776"/>
                        <a:pt x="46104" y="102109"/>
                      </a:cubicBezTo>
                      <a:cubicBezTo>
                        <a:pt x="42294" y="108141"/>
                        <a:pt x="43183" y="113729"/>
                        <a:pt x="49152" y="116968"/>
                      </a:cubicBezTo>
                      <a:cubicBezTo>
                        <a:pt x="56201" y="120841"/>
                        <a:pt x="59629" y="116079"/>
                        <a:pt x="61534" y="109792"/>
                      </a:cubicBezTo>
                      <a:cubicBezTo>
                        <a:pt x="59058" y="104586"/>
                        <a:pt x="63058" y="104459"/>
                        <a:pt x="66360" y="102426"/>
                      </a:cubicBezTo>
                      <a:cubicBezTo>
                        <a:pt x="73472" y="98045"/>
                        <a:pt x="84521" y="100902"/>
                        <a:pt x="88204" y="90552"/>
                      </a:cubicBezTo>
                      <a:cubicBezTo>
                        <a:pt x="81283" y="72899"/>
                        <a:pt x="73409" y="55690"/>
                        <a:pt x="62868" y="39815"/>
                      </a:cubicBezTo>
                      <a:cubicBezTo>
                        <a:pt x="57979" y="35053"/>
                        <a:pt x="54866" y="29465"/>
                        <a:pt x="54359" y="22607"/>
                      </a:cubicBezTo>
                      <a:cubicBezTo>
                        <a:pt x="50612" y="15051"/>
                        <a:pt x="46803" y="7558"/>
                        <a:pt x="43056" y="1"/>
                      </a:cubicBezTo>
                      <a:cubicBezTo>
                        <a:pt x="35816" y="-62"/>
                        <a:pt x="31817" y="4001"/>
                        <a:pt x="29721" y="10478"/>
                      </a:cubicBezTo>
                      <a:cubicBezTo>
                        <a:pt x="29848" y="27560"/>
                        <a:pt x="8576" y="38673"/>
                        <a:pt x="16259" y="58548"/>
                      </a:cubicBezTo>
                      <a:cubicBezTo>
                        <a:pt x="17084" y="60644"/>
                        <a:pt x="8766" y="59374"/>
                        <a:pt x="4702" y="58485"/>
                      </a:cubicBezTo>
                      <a:cubicBezTo>
                        <a:pt x="3368" y="65977"/>
                        <a:pt x="-3235" y="72836"/>
                        <a:pt x="1971" y="81090"/>
                      </a:cubicBezTo>
                      <a:cubicBezTo>
                        <a:pt x="3940" y="79694"/>
                        <a:pt x="5781" y="78677"/>
                        <a:pt x="6162" y="82424"/>
                      </a:cubicBezTo>
                      <a:close/>
                    </a:path>
                  </a:pathLst>
                </a:custGeom>
                <a:solidFill>
                  <a:srgbClr val="57D6D5"/>
                </a:solidFill>
                <a:ln w="6350"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xmlns="" id="{243B92F1-B27B-07E5-86C7-EBD69F842AA6}"/>
                    </a:ext>
                  </a:extLst>
                </p:cNvPr>
                <p:cNvSpPr/>
                <p:nvPr/>
              </p:nvSpPr>
              <p:spPr>
                <a:xfrm>
                  <a:off x="7069213" y="6927497"/>
                  <a:ext cx="95554" cy="95001"/>
                </a:xfrm>
                <a:custGeom>
                  <a:avLst/>
                  <a:gdLst>
                    <a:gd name="connsiteX0" fmla="*/ 8179 w 95554"/>
                    <a:gd name="connsiteY0" fmla="*/ 57756 h 95001"/>
                    <a:gd name="connsiteX1" fmla="*/ 25196 w 95554"/>
                    <a:gd name="connsiteY1" fmla="*/ 56804 h 95001"/>
                    <a:gd name="connsiteX2" fmla="*/ 52184 w 95554"/>
                    <a:gd name="connsiteY2" fmla="*/ 55089 h 95001"/>
                    <a:gd name="connsiteX3" fmla="*/ 43802 w 95554"/>
                    <a:gd name="connsiteY3" fmla="*/ 61376 h 95001"/>
                    <a:gd name="connsiteX4" fmla="*/ 38024 w 95554"/>
                    <a:gd name="connsiteY4" fmla="*/ 75472 h 95001"/>
                    <a:gd name="connsiteX5" fmla="*/ 76886 w 95554"/>
                    <a:gd name="connsiteY5" fmla="*/ 94967 h 95001"/>
                    <a:gd name="connsiteX6" fmla="*/ 85649 w 95554"/>
                    <a:gd name="connsiteY6" fmla="*/ 74901 h 95001"/>
                    <a:gd name="connsiteX7" fmla="*/ 76187 w 95554"/>
                    <a:gd name="connsiteY7" fmla="*/ 38261 h 95001"/>
                    <a:gd name="connsiteX8" fmla="*/ 95555 w 95554"/>
                    <a:gd name="connsiteY8" fmla="*/ 34706 h 95001"/>
                    <a:gd name="connsiteX9" fmla="*/ 93268 w 95554"/>
                    <a:gd name="connsiteY9" fmla="*/ 28991 h 95001"/>
                    <a:gd name="connsiteX10" fmla="*/ 85458 w 95554"/>
                    <a:gd name="connsiteY10" fmla="*/ 8226 h 95001"/>
                    <a:gd name="connsiteX11" fmla="*/ 82029 w 95554"/>
                    <a:gd name="connsiteY11" fmla="*/ 6258 h 95001"/>
                    <a:gd name="connsiteX12" fmla="*/ 67615 w 95554"/>
                    <a:gd name="connsiteY12" fmla="*/ 15211 h 95001"/>
                    <a:gd name="connsiteX13" fmla="*/ 64567 w 95554"/>
                    <a:gd name="connsiteY13" fmla="*/ 19910 h 95001"/>
                    <a:gd name="connsiteX14" fmla="*/ 51358 w 95554"/>
                    <a:gd name="connsiteY14" fmla="*/ 21815 h 95001"/>
                    <a:gd name="connsiteX15" fmla="*/ 36182 w 95554"/>
                    <a:gd name="connsiteY15" fmla="*/ 6067 h 95001"/>
                    <a:gd name="connsiteX16" fmla="*/ 8814 w 95554"/>
                    <a:gd name="connsiteY16" fmla="*/ 1749 h 95001"/>
                    <a:gd name="connsiteX17" fmla="*/ 6464 w 95554"/>
                    <a:gd name="connsiteY17" fmla="*/ 25561 h 95001"/>
                    <a:gd name="connsiteX18" fmla="*/ 7290 w 95554"/>
                    <a:gd name="connsiteY18" fmla="*/ 31658 h 95001"/>
                    <a:gd name="connsiteX19" fmla="*/ 940 w 95554"/>
                    <a:gd name="connsiteY19" fmla="*/ 45882 h 95001"/>
                    <a:gd name="connsiteX20" fmla="*/ 8179 w 95554"/>
                    <a:gd name="connsiteY20" fmla="*/ 57756 h 9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554" h="95001">
                      <a:moveTo>
                        <a:pt x="8179" y="57756"/>
                      </a:moveTo>
                      <a:cubicBezTo>
                        <a:pt x="14592" y="65122"/>
                        <a:pt x="19481" y="57439"/>
                        <a:pt x="25196" y="56804"/>
                      </a:cubicBezTo>
                      <a:cubicBezTo>
                        <a:pt x="33959" y="55724"/>
                        <a:pt x="42723" y="46263"/>
                        <a:pt x="52184" y="55089"/>
                      </a:cubicBezTo>
                      <a:cubicBezTo>
                        <a:pt x="53771" y="63217"/>
                        <a:pt x="46977" y="59852"/>
                        <a:pt x="43802" y="61376"/>
                      </a:cubicBezTo>
                      <a:cubicBezTo>
                        <a:pt x="37325" y="64551"/>
                        <a:pt x="35674" y="75155"/>
                        <a:pt x="38024" y="75472"/>
                      </a:cubicBezTo>
                      <a:cubicBezTo>
                        <a:pt x="53771" y="77695"/>
                        <a:pt x="62662" y="94015"/>
                        <a:pt x="76886" y="94967"/>
                      </a:cubicBezTo>
                      <a:cubicBezTo>
                        <a:pt x="88379" y="95729"/>
                        <a:pt x="94221" y="83664"/>
                        <a:pt x="85649" y="74901"/>
                      </a:cubicBezTo>
                      <a:cubicBezTo>
                        <a:pt x="74727" y="63661"/>
                        <a:pt x="75362" y="50200"/>
                        <a:pt x="76187" y="38261"/>
                      </a:cubicBezTo>
                      <a:cubicBezTo>
                        <a:pt x="76822" y="28864"/>
                        <a:pt x="88252" y="32610"/>
                        <a:pt x="95555" y="34706"/>
                      </a:cubicBezTo>
                      <a:cubicBezTo>
                        <a:pt x="94792" y="32801"/>
                        <a:pt x="94030" y="30896"/>
                        <a:pt x="93268" y="28991"/>
                      </a:cubicBezTo>
                      <a:cubicBezTo>
                        <a:pt x="85649" y="23910"/>
                        <a:pt x="85966" y="15909"/>
                        <a:pt x="85458" y="8226"/>
                      </a:cubicBezTo>
                      <a:cubicBezTo>
                        <a:pt x="84379" y="7401"/>
                        <a:pt x="83236" y="6766"/>
                        <a:pt x="82029" y="6258"/>
                      </a:cubicBezTo>
                      <a:cubicBezTo>
                        <a:pt x="72885" y="2321"/>
                        <a:pt x="73203" y="13560"/>
                        <a:pt x="67615" y="15211"/>
                      </a:cubicBezTo>
                      <a:cubicBezTo>
                        <a:pt x="66344" y="16671"/>
                        <a:pt x="65392" y="18259"/>
                        <a:pt x="64567" y="19910"/>
                      </a:cubicBezTo>
                      <a:cubicBezTo>
                        <a:pt x="60820" y="25308"/>
                        <a:pt x="57836" y="34706"/>
                        <a:pt x="51358" y="21815"/>
                      </a:cubicBezTo>
                      <a:cubicBezTo>
                        <a:pt x="46596" y="16227"/>
                        <a:pt x="43040" y="9433"/>
                        <a:pt x="36182" y="6067"/>
                      </a:cubicBezTo>
                      <a:cubicBezTo>
                        <a:pt x="27546" y="1813"/>
                        <a:pt x="17577" y="-2505"/>
                        <a:pt x="8814" y="1749"/>
                      </a:cubicBezTo>
                      <a:cubicBezTo>
                        <a:pt x="-2299" y="7210"/>
                        <a:pt x="10083" y="17751"/>
                        <a:pt x="6464" y="25561"/>
                      </a:cubicBezTo>
                      <a:cubicBezTo>
                        <a:pt x="6274" y="27657"/>
                        <a:pt x="6528" y="29689"/>
                        <a:pt x="7290" y="31658"/>
                      </a:cubicBezTo>
                      <a:cubicBezTo>
                        <a:pt x="22530" y="44104"/>
                        <a:pt x="-5347" y="37436"/>
                        <a:pt x="940" y="45882"/>
                      </a:cubicBezTo>
                      <a:cubicBezTo>
                        <a:pt x="1193" y="51152"/>
                        <a:pt x="686" y="56931"/>
                        <a:pt x="8179" y="57756"/>
                      </a:cubicBezTo>
                      <a:close/>
                    </a:path>
                  </a:pathLst>
                </a:custGeom>
                <a:solidFill>
                  <a:srgbClr val="59D6D4"/>
                </a:solidFill>
                <a:ln w="6350"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xmlns="" id="{377240A2-532C-1B0B-3EF9-52D1A172BE64}"/>
                    </a:ext>
                  </a:extLst>
                </p:cNvPr>
                <p:cNvSpPr/>
                <p:nvPr/>
              </p:nvSpPr>
              <p:spPr>
                <a:xfrm>
                  <a:off x="6943725" y="6644703"/>
                  <a:ext cx="106870" cy="109957"/>
                </a:xfrm>
                <a:custGeom>
                  <a:avLst/>
                  <a:gdLst>
                    <a:gd name="connsiteX0" fmla="*/ 47561 w 106870"/>
                    <a:gd name="connsiteY0" fmla="*/ 30480 h 109957"/>
                    <a:gd name="connsiteX1" fmla="*/ 38608 w 106870"/>
                    <a:gd name="connsiteY1" fmla="*/ 39624 h 109957"/>
                    <a:gd name="connsiteX2" fmla="*/ 39053 w 106870"/>
                    <a:gd name="connsiteY2" fmla="*/ 27622 h 109957"/>
                    <a:gd name="connsiteX3" fmla="*/ 30670 w 106870"/>
                    <a:gd name="connsiteY3" fmla="*/ 24828 h 109957"/>
                    <a:gd name="connsiteX4" fmla="*/ 20447 w 106870"/>
                    <a:gd name="connsiteY4" fmla="*/ 0 h 109957"/>
                    <a:gd name="connsiteX5" fmla="*/ 17907 w 106870"/>
                    <a:gd name="connsiteY5" fmla="*/ 34798 h 109957"/>
                    <a:gd name="connsiteX6" fmla="*/ 0 w 106870"/>
                    <a:gd name="connsiteY6" fmla="*/ 63119 h 109957"/>
                    <a:gd name="connsiteX7" fmla="*/ 20510 w 106870"/>
                    <a:gd name="connsiteY7" fmla="*/ 61214 h 109957"/>
                    <a:gd name="connsiteX8" fmla="*/ 31941 w 106870"/>
                    <a:gd name="connsiteY8" fmla="*/ 70231 h 109957"/>
                    <a:gd name="connsiteX9" fmla="*/ 36513 w 106870"/>
                    <a:gd name="connsiteY9" fmla="*/ 78105 h 109957"/>
                    <a:gd name="connsiteX10" fmla="*/ 45403 w 106870"/>
                    <a:gd name="connsiteY10" fmla="*/ 109918 h 109957"/>
                    <a:gd name="connsiteX11" fmla="*/ 68326 w 106870"/>
                    <a:gd name="connsiteY11" fmla="*/ 88773 h 109957"/>
                    <a:gd name="connsiteX12" fmla="*/ 85281 w 106870"/>
                    <a:gd name="connsiteY12" fmla="*/ 88328 h 109957"/>
                    <a:gd name="connsiteX13" fmla="*/ 90551 w 106870"/>
                    <a:gd name="connsiteY13" fmla="*/ 86868 h 109957"/>
                    <a:gd name="connsiteX14" fmla="*/ 106870 w 106870"/>
                    <a:gd name="connsiteY14" fmla="*/ 78168 h 109957"/>
                    <a:gd name="connsiteX15" fmla="*/ 98107 w 106870"/>
                    <a:gd name="connsiteY15" fmla="*/ 61849 h 109957"/>
                    <a:gd name="connsiteX16" fmla="*/ 57150 w 106870"/>
                    <a:gd name="connsiteY16" fmla="*/ 43307 h 109957"/>
                    <a:gd name="connsiteX17" fmla="*/ 47561 w 106870"/>
                    <a:gd name="connsiteY17" fmla="*/ 30480 h 10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870" h="109957">
                      <a:moveTo>
                        <a:pt x="47561" y="30480"/>
                      </a:moveTo>
                      <a:cubicBezTo>
                        <a:pt x="45339" y="34353"/>
                        <a:pt x="45847" y="42481"/>
                        <a:pt x="38608" y="39624"/>
                      </a:cubicBezTo>
                      <a:cubicBezTo>
                        <a:pt x="31306" y="36640"/>
                        <a:pt x="35814" y="31623"/>
                        <a:pt x="39053" y="27622"/>
                      </a:cubicBezTo>
                      <a:cubicBezTo>
                        <a:pt x="37084" y="24193"/>
                        <a:pt x="34290" y="23240"/>
                        <a:pt x="30670" y="24828"/>
                      </a:cubicBezTo>
                      <a:cubicBezTo>
                        <a:pt x="24257" y="18415"/>
                        <a:pt x="36195" y="5524"/>
                        <a:pt x="20447" y="0"/>
                      </a:cubicBezTo>
                      <a:cubicBezTo>
                        <a:pt x="22225" y="12890"/>
                        <a:pt x="23495" y="24320"/>
                        <a:pt x="17907" y="34798"/>
                      </a:cubicBezTo>
                      <a:cubicBezTo>
                        <a:pt x="16828" y="46927"/>
                        <a:pt x="11557" y="56896"/>
                        <a:pt x="0" y="63119"/>
                      </a:cubicBezTo>
                      <a:cubicBezTo>
                        <a:pt x="9843" y="72327"/>
                        <a:pt x="14415" y="64579"/>
                        <a:pt x="20510" y="61214"/>
                      </a:cubicBezTo>
                      <a:cubicBezTo>
                        <a:pt x="30480" y="55626"/>
                        <a:pt x="33592" y="57785"/>
                        <a:pt x="31941" y="70231"/>
                      </a:cubicBezTo>
                      <a:cubicBezTo>
                        <a:pt x="31242" y="75565"/>
                        <a:pt x="33210" y="77724"/>
                        <a:pt x="36513" y="78105"/>
                      </a:cubicBezTo>
                      <a:cubicBezTo>
                        <a:pt x="62929" y="81407"/>
                        <a:pt x="54483" y="95694"/>
                        <a:pt x="45403" y="109918"/>
                      </a:cubicBezTo>
                      <a:cubicBezTo>
                        <a:pt x="61849" y="110807"/>
                        <a:pt x="62040" y="96583"/>
                        <a:pt x="68326" y="88773"/>
                      </a:cubicBezTo>
                      <a:cubicBezTo>
                        <a:pt x="76200" y="78803"/>
                        <a:pt x="76264" y="78295"/>
                        <a:pt x="85281" y="88328"/>
                      </a:cubicBezTo>
                      <a:cubicBezTo>
                        <a:pt x="89344" y="92901"/>
                        <a:pt x="89408" y="88138"/>
                        <a:pt x="90551" y="86868"/>
                      </a:cubicBezTo>
                      <a:cubicBezTo>
                        <a:pt x="94996" y="82105"/>
                        <a:pt x="98616" y="75882"/>
                        <a:pt x="106870" y="78168"/>
                      </a:cubicBezTo>
                      <a:cubicBezTo>
                        <a:pt x="103949" y="72707"/>
                        <a:pt x="101029" y="67310"/>
                        <a:pt x="98107" y="61849"/>
                      </a:cubicBezTo>
                      <a:cubicBezTo>
                        <a:pt x="77470" y="71056"/>
                        <a:pt x="67501" y="56769"/>
                        <a:pt x="57150" y="43307"/>
                      </a:cubicBezTo>
                      <a:cubicBezTo>
                        <a:pt x="53911" y="39053"/>
                        <a:pt x="55626" y="31115"/>
                        <a:pt x="47561" y="30480"/>
                      </a:cubicBezTo>
                      <a:close/>
                    </a:path>
                  </a:pathLst>
                </a:custGeom>
                <a:solidFill>
                  <a:srgbClr val="48D3D1"/>
                </a:solidFill>
                <a:ln w="6350"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xmlns="" id="{FCFEA8B8-051B-5BAA-5053-56B467CCFC7B}"/>
                    </a:ext>
                  </a:extLst>
                </p:cNvPr>
                <p:cNvSpPr/>
                <p:nvPr/>
              </p:nvSpPr>
              <p:spPr>
                <a:xfrm>
                  <a:off x="7258367" y="7086990"/>
                  <a:ext cx="88620" cy="75712"/>
                </a:xfrm>
                <a:custGeom>
                  <a:avLst/>
                  <a:gdLst>
                    <a:gd name="connsiteX0" fmla="*/ 25464 w 88620"/>
                    <a:gd name="connsiteY0" fmla="*/ 73714 h 75712"/>
                    <a:gd name="connsiteX1" fmla="*/ 59309 w 88620"/>
                    <a:gd name="connsiteY1" fmla="*/ 60506 h 75712"/>
                    <a:gd name="connsiteX2" fmla="*/ 88011 w 88620"/>
                    <a:gd name="connsiteY2" fmla="*/ 52187 h 75712"/>
                    <a:gd name="connsiteX3" fmla="*/ 82359 w 88620"/>
                    <a:gd name="connsiteY3" fmla="*/ 40821 h 75712"/>
                    <a:gd name="connsiteX4" fmla="*/ 65405 w 88620"/>
                    <a:gd name="connsiteY4" fmla="*/ 28248 h 75712"/>
                    <a:gd name="connsiteX5" fmla="*/ 53276 w 88620"/>
                    <a:gd name="connsiteY5" fmla="*/ 11802 h 75712"/>
                    <a:gd name="connsiteX6" fmla="*/ 28892 w 88620"/>
                    <a:gd name="connsiteY6" fmla="*/ 4245 h 75712"/>
                    <a:gd name="connsiteX7" fmla="*/ 45338 w 88620"/>
                    <a:gd name="connsiteY7" fmla="*/ 34598 h 75712"/>
                    <a:gd name="connsiteX8" fmla="*/ 0 w 88620"/>
                    <a:gd name="connsiteY8" fmla="*/ 18723 h 75712"/>
                    <a:gd name="connsiteX9" fmla="*/ 25464 w 88620"/>
                    <a:gd name="connsiteY9" fmla="*/ 73714 h 7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620" h="75712">
                      <a:moveTo>
                        <a:pt x="25464" y="73714"/>
                      </a:moveTo>
                      <a:cubicBezTo>
                        <a:pt x="37846" y="72571"/>
                        <a:pt x="53784" y="84572"/>
                        <a:pt x="59309" y="60506"/>
                      </a:cubicBezTo>
                      <a:cubicBezTo>
                        <a:pt x="62230" y="47361"/>
                        <a:pt x="76581" y="49203"/>
                        <a:pt x="88011" y="52187"/>
                      </a:cubicBezTo>
                      <a:cubicBezTo>
                        <a:pt x="89726" y="46599"/>
                        <a:pt x="87820" y="42853"/>
                        <a:pt x="82359" y="40821"/>
                      </a:cubicBezTo>
                      <a:cubicBezTo>
                        <a:pt x="77215" y="36376"/>
                        <a:pt x="80454" y="21961"/>
                        <a:pt x="65405" y="28248"/>
                      </a:cubicBezTo>
                      <a:cubicBezTo>
                        <a:pt x="62039" y="29708"/>
                        <a:pt x="58102" y="17199"/>
                        <a:pt x="53276" y="11802"/>
                      </a:cubicBezTo>
                      <a:cubicBezTo>
                        <a:pt x="46418" y="4118"/>
                        <a:pt x="40957" y="-5788"/>
                        <a:pt x="28892" y="4245"/>
                      </a:cubicBezTo>
                      <a:cubicBezTo>
                        <a:pt x="21589" y="20945"/>
                        <a:pt x="42926" y="21516"/>
                        <a:pt x="45338" y="34598"/>
                      </a:cubicBezTo>
                      <a:cubicBezTo>
                        <a:pt x="26733" y="38471"/>
                        <a:pt x="17463" y="15802"/>
                        <a:pt x="0" y="18723"/>
                      </a:cubicBezTo>
                      <a:cubicBezTo>
                        <a:pt x="8509" y="37074"/>
                        <a:pt x="17018" y="55362"/>
                        <a:pt x="25464" y="73714"/>
                      </a:cubicBezTo>
                      <a:close/>
                    </a:path>
                  </a:pathLst>
                </a:custGeom>
                <a:solidFill>
                  <a:srgbClr val="61D8D7"/>
                </a:solidFill>
                <a:ln w="6350"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xmlns="" id="{3888E344-B863-B587-E07B-92FA4505F96E}"/>
                    </a:ext>
                  </a:extLst>
                </p:cNvPr>
                <p:cNvSpPr/>
                <p:nvPr/>
              </p:nvSpPr>
              <p:spPr>
                <a:xfrm>
                  <a:off x="7200742" y="7126223"/>
                  <a:ext cx="74515" cy="81153"/>
                </a:xfrm>
                <a:custGeom>
                  <a:avLst/>
                  <a:gdLst>
                    <a:gd name="connsiteX0" fmla="*/ 64165 w 74515"/>
                    <a:gd name="connsiteY0" fmla="*/ 47117 h 81153"/>
                    <a:gd name="connsiteX1" fmla="*/ 44353 w 74515"/>
                    <a:gd name="connsiteY1" fmla="*/ 7683 h 81153"/>
                    <a:gd name="connsiteX2" fmla="*/ 11080 w 74515"/>
                    <a:gd name="connsiteY2" fmla="*/ 0 h 81153"/>
                    <a:gd name="connsiteX3" fmla="*/ 2253 w 74515"/>
                    <a:gd name="connsiteY3" fmla="*/ 38418 h 81153"/>
                    <a:gd name="connsiteX4" fmla="*/ 48037 w 74515"/>
                    <a:gd name="connsiteY4" fmla="*/ 81153 h 81153"/>
                    <a:gd name="connsiteX5" fmla="*/ 74516 w 74515"/>
                    <a:gd name="connsiteY5" fmla="*/ 73978 h 81153"/>
                    <a:gd name="connsiteX6" fmla="*/ 64102 w 74515"/>
                    <a:gd name="connsiteY6" fmla="*/ 47054 h 81153"/>
                    <a:gd name="connsiteX7" fmla="*/ 58832 w 74515"/>
                    <a:gd name="connsiteY7" fmla="*/ 53531 h 81153"/>
                    <a:gd name="connsiteX8" fmla="*/ 64165 w 74515"/>
                    <a:gd name="connsiteY8" fmla="*/ 47117 h 8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15" h="81153">
                      <a:moveTo>
                        <a:pt x="64165" y="47117"/>
                      </a:moveTo>
                      <a:cubicBezTo>
                        <a:pt x="63721" y="30861"/>
                        <a:pt x="53878" y="19368"/>
                        <a:pt x="44353" y="7683"/>
                      </a:cubicBezTo>
                      <a:cubicBezTo>
                        <a:pt x="32098" y="10223"/>
                        <a:pt x="20732" y="8636"/>
                        <a:pt x="11080" y="0"/>
                      </a:cubicBezTo>
                      <a:cubicBezTo>
                        <a:pt x="-2128" y="10541"/>
                        <a:pt x="-1303" y="22987"/>
                        <a:pt x="2253" y="38418"/>
                      </a:cubicBezTo>
                      <a:cubicBezTo>
                        <a:pt x="8222" y="64008"/>
                        <a:pt x="23652" y="76708"/>
                        <a:pt x="48037" y="81153"/>
                      </a:cubicBezTo>
                      <a:cubicBezTo>
                        <a:pt x="57498" y="81217"/>
                        <a:pt x="64927" y="73533"/>
                        <a:pt x="74516" y="73978"/>
                      </a:cubicBezTo>
                      <a:cubicBezTo>
                        <a:pt x="73627" y="64008"/>
                        <a:pt x="69119" y="55435"/>
                        <a:pt x="64102" y="47054"/>
                      </a:cubicBezTo>
                      <a:cubicBezTo>
                        <a:pt x="61181" y="48260"/>
                        <a:pt x="60737" y="51498"/>
                        <a:pt x="58832" y="53531"/>
                      </a:cubicBezTo>
                      <a:cubicBezTo>
                        <a:pt x="57562" y="48832"/>
                        <a:pt x="62578" y="49403"/>
                        <a:pt x="64165" y="47117"/>
                      </a:cubicBezTo>
                      <a:close/>
                    </a:path>
                  </a:pathLst>
                </a:custGeom>
                <a:solidFill>
                  <a:srgbClr val="6AD8D8"/>
                </a:solidFill>
                <a:ln w="6350"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xmlns="" id="{47CBB96E-7EAB-9C30-FA17-1EB40CB19089}"/>
                    </a:ext>
                  </a:extLst>
                </p:cNvPr>
                <p:cNvSpPr/>
                <p:nvPr/>
              </p:nvSpPr>
              <p:spPr>
                <a:xfrm>
                  <a:off x="7016305" y="6598793"/>
                  <a:ext cx="93291" cy="95630"/>
                </a:xfrm>
                <a:custGeom>
                  <a:avLst/>
                  <a:gdLst>
                    <a:gd name="connsiteX0" fmla="*/ 46609 w 93291"/>
                    <a:gd name="connsiteY0" fmla="*/ 15303 h 95630"/>
                    <a:gd name="connsiteX1" fmla="*/ 36513 w 93291"/>
                    <a:gd name="connsiteY1" fmla="*/ 8255 h 95630"/>
                    <a:gd name="connsiteX2" fmla="*/ 0 w 93291"/>
                    <a:gd name="connsiteY2" fmla="*/ 0 h 95630"/>
                    <a:gd name="connsiteX3" fmla="*/ 48831 w 93291"/>
                    <a:gd name="connsiteY3" fmla="*/ 95631 h 95630"/>
                    <a:gd name="connsiteX4" fmla="*/ 60198 w 93291"/>
                    <a:gd name="connsiteY4" fmla="*/ 80073 h 95630"/>
                    <a:gd name="connsiteX5" fmla="*/ 77026 w 93291"/>
                    <a:gd name="connsiteY5" fmla="*/ 83121 h 95630"/>
                    <a:gd name="connsiteX6" fmla="*/ 89281 w 93291"/>
                    <a:gd name="connsiteY6" fmla="*/ 85661 h 95630"/>
                    <a:gd name="connsiteX7" fmla="*/ 89408 w 93291"/>
                    <a:gd name="connsiteY7" fmla="*/ 85598 h 95630"/>
                    <a:gd name="connsiteX8" fmla="*/ 83312 w 93291"/>
                    <a:gd name="connsiteY8" fmla="*/ 70167 h 95630"/>
                    <a:gd name="connsiteX9" fmla="*/ 46609 w 93291"/>
                    <a:gd name="connsiteY9" fmla="*/ 15303 h 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91" h="95630">
                      <a:moveTo>
                        <a:pt x="46609" y="15303"/>
                      </a:moveTo>
                      <a:cubicBezTo>
                        <a:pt x="43116" y="12826"/>
                        <a:pt x="37084" y="7683"/>
                        <a:pt x="36513" y="8255"/>
                      </a:cubicBezTo>
                      <a:cubicBezTo>
                        <a:pt x="19876" y="24193"/>
                        <a:pt x="11175" y="6667"/>
                        <a:pt x="0" y="0"/>
                      </a:cubicBezTo>
                      <a:cubicBezTo>
                        <a:pt x="14224" y="32893"/>
                        <a:pt x="29654" y="65214"/>
                        <a:pt x="48831" y="95631"/>
                      </a:cubicBezTo>
                      <a:cubicBezTo>
                        <a:pt x="56832" y="93535"/>
                        <a:pt x="54673" y="84074"/>
                        <a:pt x="60198" y="80073"/>
                      </a:cubicBezTo>
                      <a:cubicBezTo>
                        <a:pt x="64833" y="86042"/>
                        <a:pt x="67501" y="100139"/>
                        <a:pt x="77026" y="83121"/>
                      </a:cubicBezTo>
                      <a:cubicBezTo>
                        <a:pt x="81280" y="75438"/>
                        <a:pt x="85407" y="83248"/>
                        <a:pt x="89281" y="85661"/>
                      </a:cubicBezTo>
                      <a:cubicBezTo>
                        <a:pt x="89281" y="85661"/>
                        <a:pt x="89408" y="85598"/>
                        <a:pt x="89408" y="85598"/>
                      </a:cubicBezTo>
                      <a:cubicBezTo>
                        <a:pt x="98361" y="76136"/>
                        <a:pt x="89915" y="71247"/>
                        <a:pt x="83312" y="70167"/>
                      </a:cubicBezTo>
                      <a:cubicBezTo>
                        <a:pt x="50800" y="64897"/>
                        <a:pt x="54863" y="36195"/>
                        <a:pt x="46609" y="15303"/>
                      </a:cubicBezTo>
                      <a:close/>
                    </a:path>
                  </a:pathLst>
                </a:custGeom>
                <a:solidFill>
                  <a:srgbClr val="61D8D7"/>
                </a:solidFill>
                <a:ln w="6350"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xmlns="" id="{0FE0EE22-5F4D-80D9-482A-9CA0D5B4C20D}"/>
                    </a:ext>
                  </a:extLst>
                </p:cNvPr>
                <p:cNvSpPr/>
                <p:nvPr/>
              </p:nvSpPr>
              <p:spPr>
                <a:xfrm>
                  <a:off x="7084479" y="6850951"/>
                  <a:ext cx="66763" cy="110322"/>
                </a:xfrm>
                <a:custGeom>
                  <a:avLst/>
                  <a:gdLst>
                    <a:gd name="connsiteX0" fmla="*/ 53682 w 66763"/>
                    <a:gd name="connsiteY0" fmla="*/ 93155 h 110322"/>
                    <a:gd name="connsiteX1" fmla="*/ 66763 w 66763"/>
                    <a:gd name="connsiteY1" fmla="*/ 82804 h 110322"/>
                    <a:gd name="connsiteX2" fmla="*/ 27584 w 66763"/>
                    <a:gd name="connsiteY2" fmla="*/ 0 h 110322"/>
                    <a:gd name="connsiteX3" fmla="*/ 30886 w 66763"/>
                    <a:gd name="connsiteY3" fmla="*/ 57150 h 110322"/>
                    <a:gd name="connsiteX4" fmla="*/ 23647 w 66763"/>
                    <a:gd name="connsiteY4" fmla="*/ 69088 h 110322"/>
                    <a:gd name="connsiteX5" fmla="*/ 17741 w 66763"/>
                    <a:gd name="connsiteY5" fmla="*/ 66739 h 110322"/>
                    <a:gd name="connsiteX6" fmla="*/ 596 w 66763"/>
                    <a:gd name="connsiteY6" fmla="*/ 68961 h 110322"/>
                    <a:gd name="connsiteX7" fmla="*/ 14058 w 66763"/>
                    <a:gd name="connsiteY7" fmla="*/ 81343 h 110322"/>
                    <a:gd name="connsiteX8" fmla="*/ 36537 w 66763"/>
                    <a:gd name="connsiteY8" fmla="*/ 101600 h 110322"/>
                    <a:gd name="connsiteX9" fmla="*/ 37236 w 66763"/>
                    <a:gd name="connsiteY9" fmla="*/ 110236 h 110322"/>
                    <a:gd name="connsiteX10" fmla="*/ 51967 w 66763"/>
                    <a:gd name="connsiteY10" fmla="*/ 97218 h 110322"/>
                    <a:gd name="connsiteX11" fmla="*/ 51587 w 66763"/>
                    <a:gd name="connsiteY11" fmla="*/ 93281 h 110322"/>
                    <a:gd name="connsiteX12" fmla="*/ 53682 w 66763"/>
                    <a:gd name="connsiteY12" fmla="*/ 93155 h 11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763" h="110322">
                      <a:moveTo>
                        <a:pt x="53682" y="93155"/>
                      </a:moveTo>
                      <a:cubicBezTo>
                        <a:pt x="64414" y="97727"/>
                        <a:pt x="60667" y="84138"/>
                        <a:pt x="66763" y="82804"/>
                      </a:cubicBezTo>
                      <a:cubicBezTo>
                        <a:pt x="54825" y="54673"/>
                        <a:pt x="43077" y="26480"/>
                        <a:pt x="27584" y="0"/>
                      </a:cubicBezTo>
                      <a:cubicBezTo>
                        <a:pt x="30377" y="18923"/>
                        <a:pt x="24282" y="38291"/>
                        <a:pt x="30886" y="57150"/>
                      </a:cubicBezTo>
                      <a:cubicBezTo>
                        <a:pt x="32600" y="61913"/>
                        <a:pt x="29679" y="67310"/>
                        <a:pt x="23647" y="69088"/>
                      </a:cubicBezTo>
                      <a:cubicBezTo>
                        <a:pt x="21996" y="67564"/>
                        <a:pt x="19964" y="66866"/>
                        <a:pt x="17741" y="66739"/>
                      </a:cubicBezTo>
                      <a:cubicBezTo>
                        <a:pt x="11772" y="66357"/>
                        <a:pt x="3263" y="60516"/>
                        <a:pt x="596" y="68961"/>
                      </a:cubicBezTo>
                      <a:cubicBezTo>
                        <a:pt x="-2452" y="78677"/>
                        <a:pt x="6819" y="81280"/>
                        <a:pt x="14058" y="81343"/>
                      </a:cubicBezTo>
                      <a:cubicBezTo>
                        <a:pt x="28155" y="81407"/>
                        <a:pt x="29997" y="93917"/>
                        <a:pt x="36537" y="101600"/>
                      </a:cubicBezTo>
                      <a:cubicBezTo>
                        <a:pt x="34569" y="104839"/>
                        <a:pt x="29679" y="110045"/>
                        <a:pt x="37236" y="110236"/>
                      </a:cubicBezTo>
                      <a:cubicBezTo>
                        <a:pt x="44094" y="110363"/>
                        <a:pt x="56222" y="111696"/>
                        <a:pt x="51967" y="97218"/>
                      </a:cubicBezTo>
                      <a:cubicBezTo>
                        <a:pt x="50761" y="96012"/>
                        <a:pt x="50634" y="94679"/>
                        <a:pt x="51587" y="93281"/>
                      </a:cubicBezTo>
                      <a:cubicBezTo>
                        <a:pt x="51904" y="92837"/>
                        <a:pt x="52729" y="92901"/>
                        <a:pt x="53682" y="93155"/>
                      </a:cubicBezTo>
                      <a:close/>
                    </a:path>
                  </a:pathLst>
                </a:custGeom>
                <a:solidFill>
                  <a:srgbClr val="49D3D2"/>
                </a:solidFill>
                <a:ln w="6350"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xmlns="" id="{AAFE8DEE-5288-6F51-E247-B4122BD551A1}"/>
                    </a:ext>
                  </a:extLst>
                </p:cNvPr>
                <p:cNvSpPr/>
                <p:nvPr/>
              </p:nvSpPr>
              <p:spPr>
                <a:xfrm>
                  <a:off x="6991234" y="6660832"/>
                  <a:ext cx="50597" cy="57225"/>
                </a:xfrm>
                <a:custGeom>
                  <a:avLst/>
                  <a:gdLst>
                    <a:gd name="connsiteX0" fmla="*/ 51 w 50597"/>
                    <a:gd name="connsiteY0" fmla="*/ 14351 h 57225"/>
                    <a:gd name="connsiteX1" fmla="*/ 26975 w 50597"/>
                    <a:gd name="connsiteY1" fmla="*/ 53087 h 57225"/>
                    <a:gd name="connsiteX2" fmla="*/ 50597 w 50597"/>
                    <a:gd name="connsiteY2" fmla="*/ 45720 h 57225"/>
                    <a:gd name="connsiteX3" fmla="*/ 28309 w 50597"/>
                    <a:gd name="connsiteY3" fmla="*/ 0 h 57225"/>
                    <a:gd name="connsiteX4" fmla="*/ 51 w 50597"/>
                    <a:gd name="connsiteY4" fmla="*/ 14351 h 5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97" h="57225">
                      <a:moveTo>
                        <a:pt x="51" y="14351"/>
                      </a:moveTo>
                      <a:cubicBezTo>
                        <a:pt x="-1028" y="34099"/>
                        <a:pt x="15101" y="42990"/>
                        <a:pt x="26975" y="53087"/>
                      </a:cubicBezTo>
                      <a:cubicBezTo>
                        <a:pt x="33580" y="58611"/>
                        <a:pt x="46597" y="60706"/>
                        <a:pt x="50597" y="45720"/>
                      </a:cubicBezTo>
                      <a:cubicBezTo>
                        <a:pt x="44883" y="29655"/>
                        <a:pt x="38215" y="14034"/>
                        <a:pt x="28309" y="0"/>
                      </a:cubicBezTo>
                      <a:cubicBezTo>
                        <a:pt x="19038" y="5017"/>
                        <a:pt x="5195" y="1080"/>
                        <a:pt x="51" y="14351"/>
                      </a:cubicBezTo>
                      <a:close/>
                    </a:path>
                  </a:pathLst>
                </a:custGeom>
                <a:solidFill>
                  <a:srgbClr val="61D7D7"/>
                </a:solidFill>
                <a:ln w="6350"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xmlns="" id="{DF5A348E-2698-BBA6-4FC9-3B98C74E60B4}"/>
                    </a:ext>
                  </a:extLst>
                </p:cNvPr>
                <p:cNvSpPr/>
                <p:nvPr/>
              </p:nvSpPr>
              <p:spPr>
                <a:xfrm>
                  <a:off x="7029957" y="6734175"/>
                  <a:ext cx="50927" cy="57201"/>
                </a:xfrm>
                <a:custGeom>
                  <a:avLst/>
                  <a:gdLst>
                    <a:gd name="connsiteX0" fmla="*/ 33846 w 50927"/>
                    <a:gd name="connsiteY0" fmla="*/ 49276 h 57201"/>
                    <a:gd name="connsiteX1" fmla="*/ 50927 w 50927"/>
                    <a:gd name="connsiteY1" fmla="*/ 54801 h 57201"/>
                    <a:gd name="connsiteX2" fmla="*/ 26416 w 50927"/>
                    <a:gd name="connsiteY2" fmla="*/ 0 h 57201"/>
                    <a:gd name="connsiteX3" fmla="*/ 2096 w 50927"/>
                    <a:gd name="connsiteY3" fmla="*/ 20256 h 57201"/>
                    <a:gd name="connsiteX4" fmla="*/ 9208 w 50927"/>
                    <a:gd name="connsiteY4" fmla="*/ 21781 h 57201"/>
                    <a:gd name="connsiteX5" fmla="*/ 21527 w 50927"/>
                    <a:gd name="connsiteY5" fmla="*/ 19621 h 57201"/>
                    <a:gd name="connsiteX6" fmla="*/ 16828 w 50927"/>
                    <a:gd name="connsiteY6" fmla="*/ 32131 h 57201"/>
                    <a:gd name="connsiteX7" fmla="*/ 0 w 50927"/>
                    <a:gd name="connsiteY7" fmla="*/ 52197 h 57201"/>
                    <a:gd name="connsiteX8" fmla="*/ 33846 w 50927"/>
                    <a:gd name="connsiteY8" fmla="*/ 49276 h 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27" h="57201">
                      <a:moveTo>
                        <a:pt x="33846" y="49276"/>
                      </a:moveTo>
                      <a:cubicBezTo>
                        <a:pt x="41973" y="43434"/>
                        <a:pt x="44704" y="54673"/>
                        <a:pt x="50927" y="54801"/>
                      </a:cubicBezTo>
                      <a:cubicBezTo>
                        <a:pt x="42355" y="36703"/>
                        <a:pt x="40132" y="15748"/>
                        <a:pt x="26416" y="0"/>
                      </a:cubicBezTo>
                      <a:cubicBezTo>
                        <a:pt x="19876" y="8636"/>
                        <a:pt x="4573" y="7048"/>
                        <a:pt x="2096" y="20256"/>
                      </a:cubicBezTo>
                      <a:cubicBezTo>
                        <a:pt x="4128" y="24257"/>
                        <a:pt x="6922" y="24320"/>
                        <a:pt x="9208" y="21781"/>
                      </a:cubicBezTo>
                      <a:cubicBezTo>
                        <a:pt x="12954" y="17526"/>
                        <a:pt x="17209" y="13271"/>
                        <a:pt x="21527" y="19621"/>
                      </a:cubicBezTo>
                      <a:cubicBezTo>
                        <a:pt x="24765" y="24384"/>
                        <a:pt x="22352" y="31750"/>
                        <a:pt x="16828" y="32131"/>
                      </a:cubicBezTo>
                      <a:cubicBezTo>
                        <a:pt x="3175" y="33020"/>
                        <a:pt x="3366" y="43752"/>
                        <a:pt x="0" y="52197"/>
                      </a:cubicBezTo>
                      <a:cubicBezTo>
                        <a:pt x="12636" y="66421"/>
                        <a:pt x="22099" y="45403"/>
                        <a:pt x="33846" y="49276"/>
                      </a:cubicBezTo>
                      <a:close/>
                    </a:path>
                  </a:pathLst>
                </a:custGeom>
                <a:solidFill>
                  <a:srgbClr val="4CD4D1"/>
                </a:solidFill>
                <a:ln w="6350"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xmlns="" id="{CDE080D1-FC19-968A-4D39-9318782E1F4C}"/>
                    </a:ext>
                  </a:extLst>
                </p:cNvPr>
                <p:cNvSpPr/>
                <p:nvPr/>
              </p:nvSpPr>
              <p:spPr>
                <a:xfrm>
                  <a:off x="6932676" y="6531102"/>
                  <a:ext cx="41719" cy="51372"/>
                </a:xfrm>
                <a:custGeom>
                  <a:avLst/>
                  <a:gdLst>
                    <a:gd name="connsiteX0" fmla="*/ 28384 w 41719"/>
                    <a:gd name="connsiteY0" fmla="*/ 49657 h 51372"/>
                    <a:gd name="connsiteX1" fmla="*/ 41719 w 41719"/>
                    <a:gd name="connsiteY1" fmla="*/ 39179 h 51372"/>
                    <a:gd name="connsiteX2" fmla="*/ 21780 w 41719"/>
                    <a:gd name="connsiteY2" fmla="*/ 0 h 51372"/>
                    <a:gd name="connsiteX3" fmla="*/ 0 w 41719"/>
                    <a:gd name="connsiteY3" fmla="*/ 21527 h 51372"/>
                    <a:gd name="connsiteX4" fmla="*/ 191 w 41719"/>
                    <a:gd name="connsiteY4" fmla="*/ 35560 h 51372"/>
                    <a:gd name="connsiteX5" fmla="*/ 10287 w 41719"/>
                    <a:gd name="connsiteY5" fmla="*/ 36385 h 51372"/>
                    <a:gd name="connsiteX6" fmla="*/ 28384 w 41719"/>
                    <a:gd name="connsiteY6" fmla="*/ 49657 h 5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19" h="51372">
                      <a:moveTo>
                        <a:pt x="28384" y="49657"/>
                      </a:moveTo>
                      <a:cubicBezTo>
                        <a:pt x="32830" y="46165"/>
                        <a:pt x="37274" y="42672"/>
                        <a:pt x="41719" y="39179"/>
                      </a:cubicBezTo>
                      <a:cubicBezTo>
                        <a:pt x="34989" y="26162"/>
                        <a:pt x="33972" y="10223"/>
                        <a:pt x="21780" y="0"/>
                      </a:cubicBezTo>
                      <a:cubicBezTo>
                        <a:pt x="14542" y="7176"/>
                        <a:pt x="7239" y="14351"/>
                        <a:pt x="0" y="21527"/>
                      </a:cubicBezTo>
                      <a:cubicBezTo>
                        <a:pt x="64" y="26226"/>
                        <a:pt x="127" y="30924"/>
                        <a:pt x="191" y="35560"/>
                      </a:cubicBezTo>
                      <a:cubicBezTo>
                        <a:pt x="3556" y="35878"/>
                        <a:pt x="6921" y="36131"/>
                        <a:pt x="10287" y="36385"/>
                      </a:cubicBezTo>
                      <a:cubicBezTo>
                        <a:pt x="-1016" y="64453"/>
                        <a:pt x="23813" y="43243"/>
                        <a:pt x="28384" y="49657"/>
                      </a:cubicBezTo>
                      <a:close/>
                    </a:path>
                  </a:pathLst>
                </a:custGeom>
                <a:solidFill>
                  <a:srgbClr val="63D9D9"/>
                </a:solidFill>
                <a:ln w="6350"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xmlns="" id="{E23E11B0-F0B9-9A5E-5809-666CE90D519B}"/>
                    </a:ext>
                  </a:extLst>
                </p:cNvPr>
                <p:cNvSpPr/>
                <p:nvPr/>
              </p:nvSpPr>
              <p:spPr>
                <a:xfrm>
                  <a:off x="7182133" y="7029831"/>
                  <a:ext cx="40864" cy="56861"/>
                </a:xfrm>
                <a:custGeom>
                  <a:avLst/>
                  <a:gdLst>
                    <a:gd name="connsiteX0" fmla="*/ 16862 w 40864"/>
                    <a:gd name="connsiteY0" fmla="*/ 0 h 56861"/>
                    <a:gd name="connsiteX1" fmla="*/ 10829 w 40864"/>
                    <a:gd name="connsiteY1" fmla="*/ 13843 h 56861"/>
                    <a:gd name="connsiteX2" fmla="*/ 40865 w 40864"/>
                    <a:gd name="connsiteY2" fmla="*/ 54927 h 56861"/>
                    <a:gd name="connsiteX3" fmla="*/ 16862 w 40864"/>
                    <a:gd name="connsiteY3" fmla="*/ 0 h 56861"/>
                  </a:gdLst>
                  <a:ahLst/>
                  <a:cxnLst>
                    <a:cxn ang="0">
                      <a:pos x="connsiteX0" y="connsiteY0"/>
                    </a:cxn>
                    <a:cxn ang="0">
                      <a:pos x="connsiteX1" y="connsiteY1"/>
                    </a:cxn>
                    <a:cxn ang="0">
                      <a:pos x="connsiteX2" y="connsiteY2"/>
                    </a:cxn>
                    <a:cxn ang="0">
                      <a:pos x="connsiteX3" y="connsiteY3"/>
                    </a:cxn>
                  </a:cxnLst>
                  <a:rect l="l" t="t" r="r" b="b"/>
                  <a:pathLst>
                    <a:path w="40864" h="56861">
                      <a:moveTo>
                        <a:pt x="16862" y="0"/>
                      </a:moveTo>
                      <a:cubicBezTo>
                        <a:pt x="14894" y="4572"/>
                        <a:pt x="12671" y="9144"/>
                        <a:pt x="10829" y="13843"/>
                      </a:cubicBezTo>
                      <a:cubicBezTo>
                        <a:pt x="-6824" y="59499"/>
                        <a:pt x="-6824" y="59499"/>
                        <a:pt x="40865" y="54927"/>
                      </a:cubicBezTo>
                      <a:cubicBezTo>
                        <a:pt x="32864" y="36639"/>
                        <a:pt x="24863" y="18287"/>
                        <a:pt x="16862" y="0"/>
                      </a:cubicBezTo>
                      <a:close/>
                    </a:path>
                  </a:pathLst>
                </a:custGeom>
                <a:solidFill>
                  <a:srgbClr val="55D5D4"/>
                </a:solidFill>
                <a:ln w="6350"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xmlns="" id="{E6295894-454D-6386-BDF2-AD350AA64284}"/>
                    </a:ext>
                  </a:extLst>
                </p:cNvPr>
                <p:cNvSpPr/>
                <p:nvPr/>
              </p:nvSpPr>
              <p:spPr>
                <a:xfrm>
                  <a:off x="7210765" y="7095363"/>
                  <a:ext cx="34330" cy="48351"/>
                </a:xfrm>
                <a:custGeom>
                  <a:avLst/>
                  <a:gdLst>
                    <a:gd name="connsiteX0" fmla="*/ 2898 w 34330"/>
                    <a:gd name="connsiteY0" fmla="*/ 33147 h 48351"/>
                    <a:gd name="connsiteX1" fmla="*/ 34330 w 34330"/>
                    <a:gd name="connsiteY1" fmla="*/ 38544 h 48351"/>
                    <a:gd name="connsiteX2" fmla="*/ 18964 w 34330"/>
                    <a:gd name="connsiteY2" fmla="*/ 0 h 48351"/>
                    <a:gd name="connsiteX3" fmla="*/ 104 w 34330"/>
                    <a:gd name="connsiteY3" fmla="*/ 27432 h 48351"/>
                    <a:gd name="connsiteX4" fmla="*/ 2898 w 34330"/>
                    <a:gd name="connsiteY4" fmla="*/ 33147 h 48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30" h="48351">
                      <a:moveTo>
                        <a:pt x="2898" y="33147"/>
                      </a:moveTo>
                      <a:cubicBezTo>
                        <a:pt x="10582" y="51118"/>
                        <a:pt x="20996" y="53467"/>
                        <a:pt x="34330" y="38544"/>
                      </a:cubicBezTo>
                      <a:cubicBezTo>
                        <a:pt x="29187" y="25718"/>
                        <a:pt x="24043" y="12827"/>
                        <a:pt x="18964" y="0"/>
                      </a:cubicBezTo>
                      <a:cubicBezTo>
                        <a:pt x="8994" y="6668"/>
                        <a:pt x="9121" y="20193"/>
                        <a:pt x="104" y="27432"/>
                      </a:cubicBezTo>
                      <a:cubicBezTo>
                        <a:pt x="-467" y="30099"/>
                        <a:pt x="1438" y="31496"/>
                        <a:pt x="2898" y="33147"/>
                      </a:cubicBezTo>
                      <a:close/>
                    </a:path>
                  </a:pathLst>
                </a:custGeom>
                <a:solidFill>
                  <a:srgbClr val="5AD7D7"/>
                </a:solidFill>
                <a:ln w="6350"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xmlns="" id="{91B879E4-A6EE-D634-1847-4E4DC29A4B65}"/>
                    </a:ext>
                  </a:extLst>
                </p:cNvPr>
                <p:cNvSpPr/>
                <p:nvPr/>
              </p:nvSpPr>
              <p:spPr>
                <a:xfrm>
                  <a:off x="6954630" y="6466864"/>
                  <a:ext cx="26496" cy="68237"/>
                </a:xfrm>
                <a:custGeom>
                  <a:avLst/>
                  <a:gdLst>
                    <a:gd name="connsiteX0" fmla="*/ 15955 w 26496"/>
                    <a:gd name="connsiteY0" fmla="*/ 13564 h 68237"/>
                    <a:gd name="connsiteX1" fmla="*/ 398 w 26496"/>
                    <a:gd name="connsiteY1" fmla="*/ 3468 h 68237"/>
                    <a:gd name="connsiteX2" fmla="*/ 26496 w 26496"/>
                    <a:gd name="connsiteY2" fmla="*/ 68238 h 68237"/>
                    <a:gd name="connsiteX3" fmla="*/ 15955 w 26496"/>
                    <a:gd name="connsiteY3" fmla="*/ 13564 h 68237"/>
                  </a:gdLst>
                  <a:ahLst/>
                  <a:cxnLst>
                    <a:cxn ang="0">
                      <a:pos x="connsiteX0" y="connsiteY0"/>
                    </a:cxn>
                    <a:cxn ang="0">
                      <a:pos x="connsiteX1" y="connsiteY1"/>
                    </a:cxn>
                    <a:cxn ang="0">
                      <a:pos x="connsiteX2" y="connsiteY2"/>
                    </a:cxn>
                    <a:cxn ang="0">
                      <a:pos x="connsiteX3" y="connsiteY3"/>
                    </a:cxn>
                  </a:cxnLst>
                  <a:rect l="l" t="t" r="r" b="b"/>
                  <a:pathLst>
                    <a:path w="26496" h="68237">
                      <a:moveTo>
                        <a:pt x="15955" y="13564"/>
                      </a:moveTo>
                      <a:cubicBezTo>
                        <a:pt x="5287" y="18644"/>
                        <a:pt x="16209" y="-9550"/>
                        <a:pt x="398" y="3468"/>
                      </a:cubicBezTo>
                      <a:cubicBezTo>
                        <a:pt x="-3349" y="30074"/>
                        <a:pt x="20463" y="45568"/>
                        <a:pt x="26496" y="68238"/>
                      </a:cubicBezTo>
                      <a:cubicBezTo>
                        <a:pt x="25289" y="49568"/>
                        <a:pt x="28464" y="30074"/>
                        <a:pt x="15955" y="13564"/>
                      </a:cubicBezTo>
                      <a:close/>
                    </a:path>
                  </a:pathLst>
                </a:custGeom>
                <a:solidFill>
                  <a:srgbClr val="4CD4D4"/>
                </a:solidFill>
                <a:ln w="6350"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xmlns="" id="{490FE705-09E7-13A2-FC78-DF91258A5710}"/>
                    </a:ext>
                  </a:extLst>
                </p:cNvPr>
                <p:cNvSpPr/>
                <p:nvPr/>
              </p:nvSpPr>
              <p:spPr>
                <a:xfrm>
                  <a:off x="7197280" y="6977633"/>
                  <a:ext cx="31983" cy="39560"/>
                </a:xfrm>
                <a:custGeom>
                  <a:avLst/>
                  <a:gdLst>
                    <a:gd name="connsiteX0" fmla="*/ 19748 w 31983"/>
                    <a:gd name="connsiteY0" fmla="*/ 39560 h 39560"/>
                    <a:gd name="connsiteX1" fmla="*/ 24447 w 31983"/>
                    <a:gd name="connsiteY1" fmla="*/ 29655 h 39560"/>
                    <a:gd name="connsiteX2" fmla="*/ 28701 w 31983"/>
                    <a:gd name="connsiteY2" fmla="*/ 15811 h 39560"/>
                    <a:gd name="connsiteX3" fmla="*/ 30861 w 31983"/>
                    <a:gd name="connsiteY3" fmla="*/ 9461 h 39560"/>
                    <a:gd name="connsiteX4" fmla="*/ 19240 w 31983"/>
                    <a:gd name="connsiteY4" fmla="*/ 1524 h 39560"/>
                    <a:gd name="connsiteX5" fmla="*/ 0 w 31983"/>
                    <a:gd name="connsiteY5" fmla="*/ 0 h 39560"/>
                    <a:gd name="connsiteX6" fmla="*/ 19748 w 31983"/>
                    <a:gd name="connsiteY6" fmla="*/ 39560 h 3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83" h="39560">
                      <a:moveTo>
                        <a:pt x="19748" y="39560"/>
                      </a:moveTo>
                      <a:cubicBezTo>
                        <a:pt x="20764" y="36005"/>
                        <a:pt x="32576" y="37847"/>
                        <a:pt x="24447" y="29655"/>
                      </a:cubicBezTo>
                      <a:cubicBezTo>
                        <a:pt x="17652" y="22797"/>
                        <a:pt x="12319" y="16066"/>
                        <a:pt x="28701" y="15811"/>
                      </a:cubicBezTo>
                      <a:cubicBezTo>
                        <a:pt x="33020" y="15748"/>
                        <a:pt x="32321" y="11811"/>
                        <a:pt x="30861" y="9461"/>
                      </a:cubicBezTo>
                      <a:cubicBezTo>
                        <a:pt x="28257" y="5080"/>
                        <a:pt x="25019" y="-762"/>
                        <a:pt x="19240" y="1524"/>
                      </a:cubicBezTo>
                      <a:cubicBezTo>
                        <a:pt x="12064" y="4382"/>
                        <a:pt x="6286" y="1651"/>
                        <a:pt x="0" y="0"/>
                      </a:cubicBezTo>
                      <a:cubicBezTo>
                        <a:pt x="4254" y="14351"/>
                        <a:pt x="12001" y="26924"/>
                        <a:pt x="19748" y="39560"/>
                      </a:cubicBezTo>
                      <a:close/>
                    </a:path>
                  </a:pathLst>
                </a:custGeom>
                <a:solidFill>
                  <a:srgbClr val="56D4D4"/>
                </a:solidFill>
                <a:ln w="6350"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xmlns="" id="{DF5FA0A7-76E4-417C-7F6B-52C455C54E14}"/>
                    </a:ext>
                  </a:extLst>
                </p:cNvPr>
                <p:cNvSpPr/>
                <p:nvPr/>
              </p:nvSpPr>
              <p:spPr>
                <a:xfrm>
                  <a:off x="7247712" y="7194827"/>
                  <a:ext cx="33070" cy="18860"/>
                </a:xfrm>
                <a:custGeom>
                  <a:avLst/>
                  <a:gdLst>
                    <a:gd name="connsiteX0" fmla="*/ 27546 w 33070"/>
                    <a:gd name="connsiteY0" fmla="*/ 5374 h 18860"/>
                    <a:gd name="connsiteX1" fmla="*/ 1575 w 33070"/>
                    <a:gd name="connsiteY1" fmla="*/ 11153 h 18860"/>
                    <a:gd name="connsiteX2" fmla="*/ 241 w 33070"/>
                    <a:gd name="connsiteY2" fmla="*/ 15343 h 18860"/>
                    <a:gd name="connsiteX3" fmla="*/ 22911 w 33070"/>
                    <a:gd name="connsiteY3" fmla="*/ 18074 h 18860"/>
                    <a:gd name="connsiteX4" fmla="*/ 33070 w 33070"/>
                    <a:gd name="connsiteY4" fmla="*/ 16614 h 18860"/>
                    <a:gd name="connsiteX5" fmla="*/ 27546 w 33070"/>
                    <a:gd name="connsiteY5" fmla="*/ 5374 h 1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 h="18860">
                      <a:moveTo>
                        <a:pt x="27546" y="5374"/>
                      </a:moveTo>
                      <a:cubicBezTo>
                        <a:pt x="15926" y="-6310"/>
                        <a:pt x="9004" y="3596"/>
                        <a:pt x="1575" y="11153"/>
                      </a:cubicBezTo>
                      <a:cubicBezTo>
                        <a:pt x="114" y="12168"/>
                        <a:pt x="-331" y="13629"/>
                        <a:pt x="241" y="15343"/>
                      </a:cubicBezTo>
                      <a:cubicBezTo>
                        <a:pt x="7544" y="18328"/>
                        <a:pt x="14973" y="19916"/>
                        <a:pt x="22911" y="18074"/>
                      </a:cubicBezTo>
                      <a:cubicBezTo>
                        <a:pt x="26086" y="16359"/>
                        <a:pt x="30023" y="19662"/>
                        <a:pt x="33070" y="16614"/>
                      </a:cubicBezTo>
                      <a:cubicBezTo>
                        <a:pt x="31229" y="12867"/>
                        <a:pt x="29388" y="9120"/>
                        <a:pt x="27546" y="5374"/>
                      </a:cubicBezTo>
                      <a:close/>
                    </a:path>
                  </a:pathLst>
                </a:custGeom>
                <a:solidFill>
                  <a:srgbClr val="6ADAD8"/>
                </a:solidFill>
                <a:ln w="6350"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xmlns="" id="{85E0DE89-2421-D3D4-0067-79D9A6C814F8}"/>
                    </a:ext>
                  </a:extLst>
                </p:cNvPr>
                <p:cNvSpPr/>
                <p:nvPr/>
              </p:nvSpPr>
              <p:spPr>
                <a:xfrm>
                  <a:off x="7270622" y="7210722"/>
                  <a:ext cx="15938" cy="14990"/>
                </a:xfrm>
                <a:custGeom>
                  <a:avLst/>
                  <a:gdLst>
                    <a:gd name="connsiteX0" fmla="*/ 10160 w 15938"/>
                    <a:gd name="connsiteY0" fmla="*/ 719 h 14990"/>
                    <a:gd name="connsiteX1" fmla="*/ 0 w 15938"/>
                    <a:gd name="connsiteY1" fmla="*/ 2179 h 14990"/>
                    <a:gd name="connsiteX2" fmla="*/ 15939 w 15938"/>
                    <a:gd name="connsiteY2" fmla="*/ 11577 h 14990"/>
                    <a:gd name="connsiteX3" fmla="*/ 10160 w 15938"/>
                    <a:gd name="connsiteY3" fmla="*/ 719 h 14990"/>
                  </a:gdLst>
                  <a:ahLst/>
                  <a:cxnLst>
                    <a:cxn ang="0">
                      <a:pos x="connsiteX0" y="connsiteY0"/>
                    </a:cxn>
                    <a:cxn ang="0">
                      <a:pos x="connsiteX1" y="connsiteY1"/>
                    </a:cxn>
                    <a:cxn ang="0">
                      <a:pos x="connsiteX2" y="connsiteY2"/>
                    </a:cxn>
                    <a:cxn ang="0">
                      <a:pos x="connsiteX3" y="connsiteY3"/>
                    </a:cxn>
                  </a:cxnLst>
                  <a:rect l="l" t="t" r="r" b="b"/>
                  <a:pathLst>
                    <a:path w="15938" h="14990">
                      <a:moveTo>
                        <a:pt x="10160" y="719"/>
                      </a:moveTo>
                      <a:cubicBezTo>
                        <a:pt x="6541" y="-170"/>
                        <a:pt x="3048" y="-742"/>
                        <a:pt x="0" y="2179"/>
                      </a:cubicBezTo>
                      <a:cubicBezTo>
                        <a:pt x="6795" y="2750"/>
                        <a:pt x="2222" y="22817"/>
                        <a:pt x="15939" y="11577"/>
                      </a:cubicBezTo>
                      <a:cubicBezTo>
                        <a:pt x="14033" y="7958"/>
                        <a:pt x="12065" y="4338"/>
                        <a:pt x="10160" y="719"/>
                      </a:cubicBezTo>
                      <a:close/>
                    </a:path>
                  </a:pathLst>
                </a:custGeom>
                <a:solidFill>
                  <a:srgbClr val="78DCDC"/>
                </a:solidFill>
                <a:ln w="6350"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xmlns="" id="{D784D735-9B67-0B90-FCC2-D6B0E1F24E28}"/>
                    </a:ext>
                  </a:extLst>
                </p:cNvPr>
                <p:cNvSpPr/>
                <p:nvPr/>
              </p:nvSpPr>
              <p:spPr>
                <a:xfrm>
                  <a:off x="7151900" y="6935723"/>
                  <a:ext cx="10581" cy="20764"/>
                </a:xfrm>
                <a:custGeom>
                  <a:avLst/>
                  <a:gdLst>
                    <a:gd name="connsiteX0" fmla="*/ 2771 w 10581"/>
                    <a:gd name="connsiteY0" fmla="*/ 0 h 20764"/>
                    <a:gd name="connsiteX1" fmla="*/ 10581 w 10581"/>
                    <a:gd name="connsiteY1" fmla="*/ 20765 h 20764"/>
                    <a:gd name="connsiteX2" fmla="*/ 2771 w 10581"/>
                    <a:gd name="connsiteY2" fmla="*/ 0 h 20764"/>
                  </a:gdLst>
                  <a:ahLst/>
                  <a:cxnLst>
                    <a:cxn ang="0">
                      <a:pos x="connsiteX0" y="connsiteY0"/>
                    </a:cxn>
                    <a:cxn ang="0">
                      <a:pos x="connsiteX1" y="connsiteY1"/>
                    </a:cxn>
                    <a:cxn ang="0">
                      <a:pos x="connsiteX2" y="connsiteY2"/>
                    </a:cxn>
                  </a:cxnLst>
                  <a:rect l="l" t="t" r="r" b="b"/>
                  <a:pathLst>
                    <a:path w="10581" h="20764">
                      <a:moveTo>
                        <a:pt x="2771" y="0"/>
                      </a:moveTo>
                      <a:cubicBezTo>
                        <a:pt x="-531" y="9144"/>
                        <a:pt x="-3579" y="18161"/>
                        <a:pt x="10581" y="20765"/>
                      </a:cubicBezTo>
                      <a:cubicBezTo>
                        <a:pt x="7978" y="13843"/>
                        <a:pt x="5375" y="6921"/>
                        <a:pt x="2771" y="0"/>
                      </a:cubicBezTo>
                      <a:close/>
                    </a:path>
                  </a:pathLst>
                </a:custGeom>
                <a:solidFill>
                  <a:srgbClr val="49D3D2"/>
                </a:solidFill>
                <a:ln w="6350"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xmlns="" id="{20C17153-FE0C-33DF-E66F-699C436BC32E}"/>
                    </a:ext>
                  </a:extLst>
                </p:cNvPr>
                <p:cNvSpPr/>
                <p:nvPr/>
              </p:nvSpPr>
              <p:spPr>
                <a:xfrm>
                  <a:off x="6984563" y="6592887"/>
                  <a:ext cx="9644" cy="17208"/>
                </a:xfrm>
                <a:custGeom>
                  <a:avLst/>
                  <a:gdLst>
                    <a:gd name="connsiteX0" fmla="*/ 1135 w 9644"/>
                    <a:gd name="connsiteY0" fmla="*/ 0 h 17208"/>
                    <a:gd name="connsiteX1" fmla="*/ 9644 w 9644"/>
                    <a:gd name="connsiteY1" fmla="*/ 17208 h 17208"/>
                    <a:gd name="connsiteX2" fmla="*/ 1135 w 9644"/>
                    <a:gd name="connsiteY2" fmla="*/ 0 h 17208"/>
                  </a:gdLst>
                  <a:ahLst/>
                  <a:cxnLst>
                    <a:cxn ang="0">
                      <a:pos x="connsiteX0" y="connsiteY0"/>
                    </a:cxn>
                    <a:cxn ang="0">
                      <a:pos x="connsiteX1" y="connsiteY1"/>
                    </a:cxn>
                    <a:cxn ang="0">
                      <a:pos x="connsiteX2" y="connsiteY2"/>
                    </a:cxn>
                  </a:cxnLst>
                  <a:rect l="l" t="t" r="r" b="b"/>
                  <a:pathLst>
                    <a:path w="9644" h="17208">
                      <a:moveTo>
                        <a:pt x="1135" y="0"/>
                      </a:moveTo>
                      <a:cubicBezTo>
                        <a:pt x="-1849" y="8572"/>
                        <a:pt x="1072" y="14288"/>
                        <a:pt x="9644" y="17208"/>
                      </a:cubicBezTo>
                      <a:cubicBezTo>
                        <a:pt x="6787" y="11494"/>
                        <a:pt x="3993" y="5715"/>
                        <a:pt x="1135" y="0"/>
                      </a:cubicBezTo>
                      <a:close/>
                    </a:path>
                  </a:pathLst>
                </a:custGeom>
                <a:solidFill>
                  <a:srgbClr val="47D3D2"/>
                </a:solidFill>
                <a:ln w="6350"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xmlns="" id="{7E5B44E6-3AEB-ADC0-6462-0044C51E4E36}"/>
                    </a:ext>
                  </a:extLst>
                </p:cNvPr>
                <p:cNvSpPr/>
                <p:nvPr/>
              </p:nvSpPr>
              <p:spPr>
                <a:xfrm>
                  <a:off x="7274906" y="7034593"/>
                  <a:ext cx="65827" cy="93474"/>
                </a:xfrm>
                <a:custGeom>
                  <a:avLst/>
                  <a:gdLst>
                    <a:gd name="connsiteX0" fmla="*/ 12290 w 65827"/>
                    <a:gd name="connsiteY0" fmla="*/ 56642 h 93474"/>
                    <a:gd name="connsiteX1" fmla="*/ 42580 w 65827"/>
                    <a:gd name="connsiteY1" fmla="*/ 84645 h 93474"/>
                    <a:gd name="connsiteX2" fmla="*/ 45818 w 65827"/>
                    <a:gd name="connsiteY2" fmla="*/ 90741 h 93474"/>
                    <a:gd name="connsiteX3" fmla="*/ 65821 w 65827"/>
                    <a:gd name="connsiteY3" fmla="*/ 93218 h 93474"/>
                    <a:gd name="connsiteX4" fmla="*/ 54073 w 65827"/>
                    <a:gd name="connsiteY4" fmla="*/ 50482 h 93474"/>
                    <a:gd name="connsiteX5" fmla="*/ 42389 w 65827"/>
                    <a:gd name="connsiteY5" fmla="*/ 43434 h 93474"/>
                    <a:gd name="connsiteX6" fmla="*/ 21688 w 65827"/>
                    <a:gd name="connsiteY6" fmla="*/ 27178 h 93474"/>
                    <a:gd name="connsiteX7" fmla="*/ 22450 w 65827"/>
                    <a:gd name="connsiteY7" fmla="*/ 24257 h 93474"/>
                    <a:gd name="connsiteX8" fmla="*/ 13814 w 65827"/>
                    <a:gd name="connsiteY8" fmla="*/ 2159 h 93474"/>
                    <a:gd name="connsiteX9" fmla="*/ 11592 w 65827"/>
                    <a:gd name="connsiteY9" fmla="*/ 127 h 93474"/>
                    <a:gd name="connsiteX10" fmla="*/ 860 w 65827"/>
                    <a:gd name="connsiteY10" fmla="*/ 9144 h 93474"/>
                    <a:gd name="connsiteX11" fmla="*/ 12290 w 65827"/>
                    <a:gd name="connsiteY11" fmla="*/ 56642 h 9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827" h="93474">
                      <a:moveTo>
                        <a:pt x="12290" y="56642"/>
                      </a:moveTo>
                      <a:cubicBezTo>
                        <a:pt x="32800" y="54547"/>
                        <a:pt x="35404" y="72390"/>
                        <a:pt x="42580" y="84645"/>
                      </a:cubicBezTo>
                      <a:cubicBezTo>
                        <a:pt x="43723" y="86614"/>
                        <a:pt x="45310" y="91630"/>
                        <a:pt x="45818" y="90741"/>
                      </a:cubicBezTo>
                      <a:cubicBezTo>
                        <a:pt x="54899" y="74739"/>
                        <a:pt x="58900" y="96012"/>
                        <a:pt x="65821" y="93218"/>
                      </a:cubicBezTo>
                      <a:cubicBezTo>
                        <a:pt x="66138" y="77851"/>
                        <a:pt x="55216" y="65595"/>
                        <a:pt x="54073" y="50482"/>
                      </a:cubicBezTo>
                      <a:cubicBezTo>
                        <a:pt x="53565" y="43942"/>
                        <a:pt x="46898" y="41910"/>
                        <a:pt x="42389" y="43434"/>
                      </a:cubicBezTo>
                      <a:cubicBezTo>
                        <a:pt x="26260" y="49022"/>
                        <a:pt x="25815" y="36004"/>
                        <a:pt x="21688" y="27178"/>
                      </a:cubicBezTo>
                      <a:cubicBezTo>
                        <a:pt x="21942" y="26225"/>
                        <a:pt x="22196" y="25210"/>
                        <a:pt x="22450" y="24257"/>
                      </a:cubicBezTo>
                      <a:cubicBezTo>
                        <a:pt x="22768" y="15621"/>
                        <a:pt x="17434" y="9271"/>
                        <a:pt x="13814" y="2159"/>
                      </a:cubicBezTo>
                      <a:cubicBezTo>
                        <a:pt x="13115" y="1461"/>
                        <a:pt x="12354" y="825"/>
                        <a:pt x="11592" y="127"/>
                      </a:cubicBezTo>
                      <a:cubicBezTo>
                        <a:pt x="4035" y="-1080"/>
                        <a:pt x="-2378" y="6667"/>
                        <a:pt x="860" y="9144"/>
                      </a:cubicBezTo>
                      <a:cubicBezTo>
                        <a:pt x="18323" y="22415"/>
                        <a:pt x="-1045" y="43434"/>
                        <a:pt x="12290" y="56642"/>
                      </a:cubicBezTo>
                      <a:close/>
                    </a:path>
                  </a:pathLst>
                </a:custGeom>
                <a:solidFill>
                  <a:srgbClr val="4DD3D4"/>
                </a:solidFill>
                <a:ln w="6350"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xmlns="" id="{0D2FEFD1-DC7C-B6D8-C547-E327913284FB}"/>
                    </a:ext>
                  </a:extLst>
                </p:cNvPr>
                <p:cNvSpPr/>
                <p:nvPr/>
              </p:nvSpPr>
              <p:spPr>
                <a:xfrm>
                  <a:off x="7252461" y="6967112"/>
                  <a:ext cx="44347" cy="67862"/>
                </a:xfrm>
                <a:custGeom>
                  <a:avLst/>
                  <a:gdLst>
                    <a:gd name="connsiteX0" fmla="*/ 28194 w 44347"/>
                    <a:gd name="connsiteY0" fmla="*/ 28493 h 67862"/>
                    <a:gd name="connsiteX1" fmla="*/ 0 w 44347"/>
                    <a:gd name="connsiteY1" fmla="*/ 235 h 67862"/>
                    <a:gd name="connsiteX2" fmla="*/ 12764 w 44347"/>
                    <a:gd name="connsiteY2" fmla="*/ 53257 h 67862"/>
                    <a:gd name="connsiteX3" fmla="*/ 23749 w 44347"/>
                    <a:gd name="connsiteY3" fmla="*/ 59354 h 67862"/>
                    <a:gd name="connsiteX4" fmla="*/ 34036 w 44347"/>
                    <a:gd name="connsiteY4" fmla="*/ 67608 h 67862"/>
                    <a:gd name="connsiteX5" fmla="*/ 34099 w 44347"/>
                    <a:gd name="connsiteY5" fmla="*/ 67862 h 67862"/>
                    <a:gd name="connsiteX6" fmla="*/ 28194 w 44347"/>
                    <a:gd name="connsiteY6" fmla="*/ 28493 h 6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7" h="67862">
                      <a:moveTo>
                        <a:pt x="28194" y="28493"/>
                      </a:moveTo>
                      <a:cubicBezTo>
                        <a:pt x="22479" y="15411"/>
                        <a:pt x="21336" y="-2242"/>
                        <a:pt x="0" y="235"/>
                      </a:cubicBezTo>
                      <a:cubicBezTo>
                        <a:pt x="5524" y="17506"/>
                        <a:pt x="21145" y="31921"/>
                        <a:pt x="12764" y="53257"/>
                      </a:cubicBezTo>
                      <a:cubicBezTo>
                        <a:pt x="10223" y="59671"/>
                        <a:pt x="18479" y="60115"/>
                        <a:pt x="23749" y="59354"/>
                      </a:cubicBezTo>
                      <a:cubicBezTo>
                        <a:pt x="30226" y="58401"/>
                        <a:pt x="36322" y="57702"/>
                        <a:pt x="34036" y="67608"/>
                      </a:cubicBezTo>
                      <a:cubicBezTo>
                        <a:pt x="34036" y="67608"/>
                        <a:pt x="34099" y="67862"/>
                        <a:pt x="34099" y="67862"/>
                      </a:cubicBezTo>
                      <a:cubicBezTo>
                        <a:pt x="49594" y="57448"/>
                        <a:pt x="47434" y="43097"/>
                        <a:pt x="28194" y="28493"/>
                      </a:cubicBezTo>
                      <a:close/>
                    </a:path>
                  </a:pathLst>
                </a:custGeom>
                <a:solidFill>
                  <a:srgbClr val="55D5D4"/>
                </a:solidFill>
                <a:ln w="6350"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xmlns="" id="{70C80168-4D16-1B34-D0F2-87406AB10010}"/>
                    </a:ext>
                  </a:extLst>
                </p:cNvPr>
                <p:cNvSpPr/>
                <p:nvPr/>
              </p:nvSpPr>
              <p:spPr>
                <a:xfrm>
                  <a:off x="7059057" y="6549072"/>
                  <a:ext cx="68481" cy="136998"/>
                </a:xfrm>
                <a:custGeom>
                  <a:avLst/>
                  <a:gdLst>
                    <a:gd name="connsiteX0" fmla="*/ 3857 w 68481"/>
                    <a:gd name="connsiteY0" fmla="*/ 65024 h 136998"/>
                    <a:gd name="connsiteX1" fmla="*/ 2968 w 68481"/>
                    <a:gd name="connsiteY1" fmla="*/ 85344 h 136998"/>
                    <a:gd name="connsiteX2" fmla="*/ 6334 w 68481"/>
                    <a:gd name="connsiteY2" fmla="*/ 109919 h 136998"/>
                    <a:gd name="connsiteX3" fmla="*/ 11985 w 68481"/>
                    <a:gd name="connsiteY3" fmla="*/ 116777 h 136998"/>
                    <a:gd name="connsiteX4" fmla="*/ 46656 w 68481"/>
                    <a:gd name="connsiteY4" fmla="*/ 135319 h 136998"/>
                    <a:gd name="connsiteX5" fmla="*/ 67738 w 68481"/>
                    <a:gd name="connsiteY5" fmla="*/ 125032 h 136998"/>
                    <a:gd name="connsiteX6" fmla="*/ 58340 w 68481"/>
                    <a:gd name="connsiteY6" fmla="*/ 99568 h 136998"/>
                    <a:gd name="connsiteX7" fmla="*/ 50784 w 68481"/>
                    <a:gd name="connsiteY7" fmla="*/ 88964 h 136998"/>
                    <a:gd name="connsiteX8" fmla="*/ 45767 w 68481"/>
                    <a:gd name="connsiteY8" fmla="*/ 53404 h 136998"/>
                    <a:gd name="connsiteX9" fmla="*/ 47609 w 68481"/>
                    <a:gd name="connsiteY9" fmla="*/ 38989 h 136998"/>
                    <a:gd name="connsiteX10" fmla="*/ 43227 w 68481"/>
                    <a:gd name="connsiteY10" fmla="*/ 17335 h 136998"/>
                    <a:gd name="connsiteX11" fmla="*/ 27606 w 68481"/>
                    <a:gd name="connsiteY11" fmla="*/ 9081 h 136998"/>
                    <a:gd name="connsiteX12" fmla="*/ 20557 w 68481"/>
                    <a:gd name="connsiteY12" fmla="*/ 0 h 136998"/>
                    <a:gd name="connsiteX13" fmla="*/ 26209 w 68481"/>
                    <a:gd name="connsiteY13" fmla="*/ 25464 h 136998"/>
                    <a:gd name="connsiteX14" fmla="*/ 31225 w 68481"/>
                    <a:gd name="connsiteY14" fmla="*/ 31497 h 136998"/>
                    <a:gd name="connsiteX15" fmla="*/ 38655 w 68481"/>
                    <a:gd name="connsiteY15" fmla="*/ 70866 h 136998"/>
                    <a:gd name="connsiteX16" fmla="*/ 37893 w 68481"/>
                    <a:gd name="connsiteY16" fmla="*/ 80391 h 136998"/>
                    <a:gd name="connsiteX17" fmla="*/ 29384 w 68481"/>
                    <a:gd name="connsiteY17" fmla="*/ 76709 h 136998"/>
                    <a:gd name="connsiteX18" fmla="*/ 5317 w 68481"/>
                    <a:gd name="connsiteY18" fmla="*/ 60770 h 136998"/>
                    <a:gd name="connsiteX19" fmla="*/ 3857 w 68481"/>
                    <a:gd name="connsiteY19" fmla="*/ 65024 h 13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481" h="136998">
                      <a:moveTo>
                        <a:pt x="3857" y="65024"/>
                      </a:moveTo>
                      <a:cubicBezTo>
                        <a:pt x="-1160" y="71565"/>
                        <a:pt x="-1096" y="78613"/>
                        <a:pt x="2968" y="85344"/>
                      </a:cubicBezTo>
                      <a:cubicBezTo>
                        <a:pt x="7730" y="93155"/>
                        <a:pt x="15033" y="99632"/>
                        <a:pt x="6334" y="109919"/>
                      </a:cubicBezTo>
                      <a:cubicBezTo>
                        <a:pt x="2015" y="115062"/>
                        <a:pt x="7540" y="114998"/>
                        <a:pt x="11985" y="116777"/>
                      </a:cubicBezTo>
                      <a:cubicBezTo>
                        <a:pt x="24049" y="121793"/>
                        <a:pt x="42338" y="115888"/>
                        <a:pt x="46656" y="135319"/>
                      </a:cubicBezTo>
                      <a:cubicBezTo>
                        <a:pt x="58530" y="141160"/>
                        <a:pt x="68690" y="130302"/>
                        <a:pt x="67738" y="125032"/>
                      </a:cubicBezTo>
                      <a:cubicBezTo>
                        <a:pt x="66277" y="116840"/>
                        <a:pt x="74278" y="102109"/>
                        <a:pt x="58340" y="99568"/>
                      </a:cubicBezTo>
                      <a:cubicBezTo>
                        <a:pt x="50847" y="98425"/>
                        <a:pt x="48878" y="93345"/>
                        <a:pt x="50784" y="88964"/>
                      </a:cubicBezTo>
                      <a:cubicBezTo>
                        <a:pt x="56499" y="75692"/>
                        <a:pt x="50022" y="64834"/>
                        <a:pt x="45767" y="53404"/>
                      </a:cubicBezTo>
                      <a:cubicBezTo>
                        <a:pt x="43799" y="48196"/>
                        <a:pt x="39226" y="44197"/>
                        <a:pt x="47609" y="38989"/>
                      </a:cubicBezTo>
                      <a:cubicBezTo>
                        <a:pt x="60562" y="31052"/>
                        <a:pt x="35734" y="29464"/>
                        <a:pt x="43227" y="17335"/>
                      </a:cubicBezTo>
                      <a:cubicBezTo>
                        <a:pt x="48751" y="8446"/>
                        <a:pt x="40242" y="889"/>
                        <a:pt x="27606" y="9081"/>
                      </a:cubicBezTo>
                      <a:cubicBezTo>
                        <a:pt x="23605" y="11684"/>
                        <a:pt x="24113" y="2286"/>
                        <a:pt x="20557" y="0"/>
                      </a:cubicBezTo>
                      <a:cubicBezTo>
                        <a:pt x="17954" y="9461"/>
                        <a:pt x="15541" y="18797"/>
                        <a:pt x="26209" y="25464"/>
                      </a:cubicBezTo>
                      <a:cubicBezTo>
                        <a:pt x="28431" y="26860"/>
                        <a:pt x="31416" y="31306"/>
                        <a:pt x="31225" y="31497"/>
                      </a:cubicBezTo>
                      <a:cubicBezTo>
                        <a:pt x="14461" y="48323"/>
                        <a:pt x="32749" y="58484"/>
                        <a:pt x="38655" y="70866"/>
                      </a:cubicBezTo>
                      <a:cubicBezTo>
                        <a:pt x="40369" y="74485"/>
                        <a:pt x="41830" y="77724"/>
                        <a:pt x="37893" y="80391"/>
                      </a:cubicBezTo>
                      <a:cubicBezTo>
                        <a:pt x="33448" y="83503"/>
                        <a:pt x="31225" y="79946"/>
                        <a:pt x="29384" y="76709"/>
                      </a:cubicBezTo>
                      <a:cubicBezTo>
                        <a:pt x="24049" y="67246"/>
                        <a:pt x="17319" y="60072"/>
                        <a:pt x="5317" y="60770"/>
                      </a:cubicBezTo>
                      <a:cubicBezTo>
                        <a:pt x="4810" y="62167"/>
                        <a:pt x="4365" y="63564"/>
                        <a:pt x="3857" y="65024"/>
                      </a:cubicBezTo>
                      <a:close/>
                    </a:path>
                  </a:pathLst>
                </a:custGeom>
                <a:solidFill>
                  <a:srgbClr val="73DBDB"/>
                </a:solidFill>
                <a:ln w="6350"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xmlns="" id="{B27B5E32-E53A-9014-0944-C279BB1C691F}"/>
                    </a:ext>
                  </a:extLst>
                </p:cNvPr>
                <p:cNvSpPr/>
                <p:nvPr/>
              </p:nvSpPr>
              <p:spPr>
                <a:xfrm>
                  <a:off x="7150989" y="6650491"/>
                  <a:ext cx="27622" cy="32439"/>
                </a:xfrm>
                <a:custGeom>
                  <a:avLst/>
                  <a:gdLst>
                    <a:gd name="connsiteX0" fmla="*/ 27622 w 27622"/>
                    <a:gd name="connsiteY0" fmla="*/ 11166 h 32439"/>
                    <a:gd name="connsiteX1" fmla="*/ 19558 w 27622"/>
                    <a:gd name="connsiteY1" fmla="*/ 8119 h 32439"/>
                    <a:gd name="connsiteX2" fmla="*/ 0 w 27622"/>
                    <a:gd name="connsiteY2" fmla="*/ 11040 h 32439"/>
                    <a:gd name="connsiteX3" fmla="*/ 20638 w 27622"/>
                    <a:gd name="connsiteY3" fmla="*/ 32440 h 32439"/>
                    <a:gd name="connsiteX4" fmla="*/ 27622 w 27622"/>
                    <a:gd name="connsiteY4" fmla="*/ 11166 h 32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 h="32439">
                      <a:moveTo>
                        <a:pt x="27622" y="11166"/>
                      </a:moveTo>
                      <a:cubicBezTo>
                        <a:pt x="24892" y="10151"/>
                        <a:pt x="22225" y="9135"/>
                        <a:pt x="19558" y="8119"/>
                      </a:cubicBezTo>
                      <a:cubicBezTo>
                        <a:pt x="10668" y="-6867"/>
                        <a:pt x="5270" y="1769"/>
                        <a:pt x="0" y="11040"/>
                      </a:cubicBezTo>
                      <a:cubicBezTo>
                        <a:pt x="6794" y="17072"/>
                        <a:pt x="20066" y="14596"/>
                        <a:pt x="20638" y="32440"/>
                      </a:cubicBezTo>
                      <a:cubicBezTo>
                        <a:pt x="24003" y="22153"/>
                        <a:pt x="25781" y="16691"/>
                        <a:pt x="27622" y="11166"/>
                      </a:cubicBezTo>
                      <a:close/>
                    </a:path>
                  </a:pathLst>
                </a:custGeom>
                <a:solidFill>
                  <a:srgbClr val="1CCECB"/>
                </a:solidFill>
                <a:ln w="6350"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xmlns="" id="{93F19A07-3714-8E89-6EC3-71FFE065E105}"/>
                    </a:ext>
                  </a:extLst>
                </p:cNvPr>
                <p:cNvSpPr/>
                <p:nvPr/>
              </p:nvSpPr>
              <p:spPr>
                <a:xfrm>
                  <a:off x="6885813" y="6983348"/>
                  <a:ext cx="12978" cy="18288"/>
                </a:xfrm>
                <a:custGeom>
                  <a:avLst/>
                  <a:gdLst>
                    <a:gd name="connsiteX0" fmla="*/ 12573 w 12978"/>
                    <a:gd name="connsiteY0" fmla="*/ 18224 h 18288"/>
                    <a:gd name="connsiteX1" fmla="*/ 0 w 12978"/>
                    <a:gd name="connsiteY1" fmla="*/ 0 h 18288"/>
                    <a:gd name="connsiteX2" fmla="*/ 12382 w 12978"/>
                    <a:gd name="connsiteY2" fmla="*/ 18288 h 18288"/>
                    <a:gd name="connsiteX3" fmla="*/ 12573 w 12978"/>
                    <a:gd name="connsiteY3" fmla="*/ 18224 h 18288"/>
                  </a:gdLst>
                  <a:ahLst/>
                  <a:cxnLst>
                    <a:cxn ang="0">
                      <a:pos x="connsiteX0" y="connsiteY0"/>
                    </a:cxn>
                    <a:cxn ang="0">
                      <a:pos x="connsiteX1" y="connsiteY1"/>
                    </a:cxn>
                    <a:cxn ang="0">
                      <a:pos x="connsiteX2" y="connsiteY2"/>
                    </a:cxn>
                    <a:cxn ang="0">
                      <a:pos x="connsiteX3" y="connsiteY3"/>
                    </a:cxn>
                  </a:cxnLst>
                  <a:rect l="l" t="t" r="r" b="b"/>
                  <a:pathLst>
                    <a:path w="12978" h="18288">
                      <a:moveTo>
                        <a:pt x="12573" y="18224"/>
                      </a:moveTo>
                      <a:cubicBezTo>
                        <a:pt x="14668" y="9017"/>
                        <a:pt x="8382" y="5969"/>
                        <a:pt x="0" y="0"/>
                      </a:cubicBezTo>
                      <a:cubicBezTo>
                        <a:pt x="635" y="11557"/>
                        <a:pt x="6032" y="15304"/>
                        <a:pt x="12382" y="18288"/>
                      </a:cubicBezTo>
                      <a:cubicBezTo>
                        <a:pt x="12382" y="18288"/>
                        <a:pt x="12573" y="18224"/>
                        <a:pt x="12573" y="18224"/>
                      </a:cubicBezTo>
                      <a:close/>
                    </a:path>
                  </a:pathLst>
                </a:custGeom>
                <a:solidFill>
                  <a:srgbClr val="26D0CE"/>
                </a:solidFill>
                <a:ln w="6350"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xmlns="" id="{DF993B66-5215-5E1F-6E61-890C82A25758}"/>
                    </a:ext>
                  </a:extLst>
                </p:cNvPr>
                <p:cNvSpPr/>
                <p:nvPr/>
              </p:nvSpPr>
              <p:spPr>
                <a:xfrm>
                  <a:off x="7296351" y="7046146"/>
                  <a:ext cx="12880" cy="15624"/>
                </a:xfrm>
                <a:custGeom>
                  <a:avLst/>
                  <a:gdLst>
                    <a:gd name="connsiteX0" fmla="*/ 12880 w 12880"/>
                    <a:gd name="connsiteY0" fmla="*/ 5719 h 15624"/>
                    <a:gd name="connsiteX1" fmla="*/ 10086 w 12880"/>
                    <a:gd name="connsiteY1" fmla="*/ 67 h 15624"/>
                    <a:gd name="connsiteX2" fmla="*/ 243 w 12880"/>
                    <a:gd name="connsiteY2" fmla="*/ 15625 h 15624"/>
                    <a:gd name="connsiteX3" fmla="*/ 12880 w 12880"/>
                    <a:gd name="connsiteY3" fmla="*/ 5719 h 15624"/>
                  </a:gdLst>
                  <a:ahLst/>
                  <a:cxnLst>
                    <a:cxn ang="0">
                      <a:pos x="connsiteX0" y="connsiteY0"/>
                    </a:cxn>
                    <a:cxn ang="0">
                      <a:pos x="connsiteX1" y="connsiteY1"/>
                    </a:cxn>
                    <a:cxn ang="0">
                      <a:pos x="connsiteX2" y="connsiteY2"/>
                    </a:cxn>
                    <a:cxn ang="0">
                      <a:pos x="connsiteX3" y="connsiteY3"/>
                    </a:cxn>
                  </a:cxnLst>
                  <a:rect l="l" t="t" r="r" b="b"/>
                  <a:pathLst>
                    <a:path w="12880" h="15624">
                      <a:moveTo>
                        <a:pt x="12880" y="5719"/>
                      </a:moveTo>
                      <a:cubicBezTo>
                        <a:pt x="11927" y="3814"/>
                        <a:pt x="10975" y="1909"/>
                        <a:pt x="10086" y="67"/>
                      </a:cubicBezTo>
                      <a:cubicBezTo>
                        <a:pt x="-2869" y="-885"/>
                        <a:pt x="434" y="8449"/>
                        <a:pt x="243" y="15625"/>
                      </a:cubicBezTo>
                      <a:cubicBezTo>
                        <a:pt x="6656" y="15117"/>
                        <a:pt x="10848" y="11815"/>
                        <a:pt x="12880" y="5719"/>
                      </a:cubicBezTo>
                      <a:close/>
                    </a:path>
                  </a:pathLst>
                </a:custGeom>
                <a:solidFill>
                  <a:srgbClr val="4DD3D4"/>
                </a:solidFill>
                <a:ln w="6350"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xmlns="" id="{026909A2-EED6-6AB8-17A0-E2BFE16C1200}"/>
                    </a:ext>
                  </a:extLst>
                </p:cNvPr>
                <p:cNvSpPr/>
                <p:nvPr/>
              </p:nvSpPr>
              <p:spPr>
                <a:xfrm>
                  <a:off x="7280156" y="6983087"/>
                  <a:ext cx="26280" cy="78683"/>
                </a:xfrm>
                <a:custGeom>
                  <a:avLst/>
                  <a:gdLst>
                    <a:gd name="connsiteX0" fmla="*/ 16438 w 26280"/>
                    <a:gd name="connsiteY0" fmla="*/ 78684 h 78683"/>
                    <a:gd name="connsiteX1" fmla="*/ 26281 w 26280"/>
                    <a:gd name="connsiteY1" fmla="*/ 63127 h 78683"/>
                    <a:gd name="connsiteX2" fmla="*/ 18724 w 26280"/>
                    <a:gd name="connsiteY2" fmla="*/ 38171 h 78683"/>
                    <a:gd name="connsiteX3" fmla="*/ 17518 w 26280"/>
                    <a:gd name="connsiteY3" fmla="*/ 3882 h 78683"/>
                    <a:gd name="connsiteX4" fmla="*/ 7612 w 26280"/>
                    <a:gd name="connsiteY4" fmla="*/ 5278 h 78683"/>
                    <a:gd name="connsiteX5" fmla="*/ 500 w 26280"/>
                    <a:gd name="connsiteY5" fmla="*/ 12517 h 78683"/>
                    <a:gd name="connsiteX6" fmla="*/ 11549 w 26280"/>
                    <a:gd name="connsiteY6" fmla="*/ 28837 h 78683"/>
                    <a:gd name="connsiteX7" fmla="*/ 6469 w 26280"/>
                    <a:gd name="connsiteY7" fmla="*/ 51887 h 78683"/>
                    <a:gd name="connsiteX8" fmla="*/ 16438 w 26280"/>
                    <a:gd name="connsiteY8" fmla="*/ 78684 h 7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80" h="78683">
                      <a:moveTo>
                        <a:pt x="16438" y="78684"/>
                      </a:moveTo>
                      <a:cubicBezTo>
                        <a:pt x="18978" y="73032"/>
                        <a:pt x="18534" y="65476"/>
                        <a:pt x="26281" y="63127"/>
                      </a:cubicBezTo>
                      <a:cubicBezTo>
                        <a:pt x="19550" y="56015"/>
                        <a:pt x="14343" y="47696"/>
                        <a:pt x="18724" y="38171"/>
                      </a:cubicBezTo>
                      <a:cubicBezTo>
                        <a:pt x="24312" y="26043"/>
                        <a:pt x="20312" y="15184"/>
                        <a:pt x="17518" y="3882"/>
                      </a:cubicBezTo>
                      <a:cubicBezTo>
                        <a:pt x="13517" y="-310"/>
                        <a:pt x="9834" y="-2723"/>
                        <a:pt x="7612" y="5278"/>
                      </a:cubicBezTo>
                      <a:cubicBezTo>
                        <a:pt x="5262" y="7691"/>
                        <a:pt x="2912" y="10104"/>
                        <a:pt x="500" y="12517"/>
                      </a:cubicBezTo>
                      <a:cubicBezTo>
                        <a:pt x="-2739" y="22932"/>
                        <a:pt x="10787" y="22487"/>
                        <a:pt x="11549" y="28837"/>
                      </a:cubicBezTo>
                      <a:cubicBezTo>
                        <a:pt x="12437" y="36583"/>
                        <a:pt x="17835" y="46490"/>
                        <a:pt x="6469" y="51887"/>
                      </a:cubicBezTo>
                      <a:cubicBezTo>
                        <a:pt x="3039" y="63317"/>
                        <a:pt x="13771" y="69540"/>
                        <a:pt x="16438" y="78684"/>
                      </a:cubicBezTo>
                      <a:close/>
                    </a:path>
                  </a:pathLst>
                </a:custGeom>
                <a:solidFill>
                  <a:srgbClr val="3DD3D3"/>
                </a:solidFill>
                <a:ln w="6350"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xmlns="" id="{57DC0B41-D9B1-56D2-24AB-4748B7BE7B58}"/>
                    </a:ext>
                  </a:extLst>
                </p:cNvPr>
                <p:cNvSpPr/>
                <p:nvPr/>
              </p:nvSpPr>
              <p:spPr>
                <a:xfrm>
                  <a:off x="7271829" y="6954556"/>
                  <a:ext cx="33908" cy="33809"/>
                </a:xfrm>
                <a:custGeom>
                  <a:avLst/>
                  <a:gdLst>
                    <a:gd name="connsiteX0" fmla="*/ 15939 w 33908"/>
                    <a:gd name="connsiteY0" fmla="*/ 33809 h 33809"/>
                    <a:gd name="connsiteX1" fmla="*/ 25844 w 33908"/>
                    <a:gd name="connsiteY1" fmla="*/ 32412 h 33809"/>
                    <a:gd name="connsiteX2" fmla="*/ 28828 w 33908"/>
                    <a:gd name="connsiteY2" fmla="*/ 23839 h 33809"/>
                    <a:gd name="connsiteX3" fmla="*/ 33909 w 33908"/>
                    <a:gd name="connsiteY3" fmla="*/ 3392 h 33809"/>
                    <a:gd name="connsiteX4" fmla="*/ 0 w 33908"/>
                    <a:gd name="connsiteY4" fmla="*/ 5361 h 33809"/>
                    <a:gd name="connsiteX5" fmla="*/ 6921 w 33908"/>
                    <a:gd name="connsiteY5" fmla="*/ 9044 h 33809"/>
                    <a:gd name="connsiteX6" fmla="*/ 15621 w 33908"/>
                    <a:gd name="connsiteY6" fmla="*/ 26125 h 33809"/>
                    <a:gd name="connsiteX7" fmla="*/ 15939 w 33908"/>
                    <a:gd name="connsiteY7" fmla="*/ 33809 h 3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08" h="33809">
                      <a:moveTo>
                        <a:pt x="15939" y="33809"/>
                      </a:moveTo>
                      <a:cubicBezTo>
                        <a:pt x="18923" y="31015"/>
                        <a:pt x="22289" y="31333"/>
                        <a:pt x="25844" y="32412"/>
                      </a:cubicBezTo>
                      <a:cubicBezTo>
                        <a:pt x="26860" y="29554"/>
                        <a:pt x="27813" y="26697"/>
                        <a:pt x="28828" y="23839"/>
                      </a:cubicBezTo>
                      <a:cubicBezTo>
                        <a:pt x="30543" y="17045"/>
                        <a:pt x="32258" y="10187"/>
                        <a:pt x="33909" y="3392"/>
                      </a:cubicBezTo>
                      <a:cubicBezTo>
                        <a:pt x="22669" y="4853"/>
                        <a:pt x="10540" y="-6260"/>
                        <a:pt x="0" y="5361"/>
                      </a:cubicBezTo>
                      <a:cubicBezTo>
                        <a:pt x="1015" y="10060"/>
                        <a:pt x="4190" y="9108"/>
                        <a:pt x="6921" y="9044"/>
                      </a:cubicBezTo>
                      <a:cubicBezTo>
                        <a:pt x="21463" y="8853"/>
                        <a:pt x="32639" y="10187"/>
                        <a:pt x="15621" y="26125"/>
                      </a:cubicBezTo>
                      <a:cubicBezTo>
                        <a:pt x="13208" y="28348"/>
                        <a:pt x="13715" y="31333"/>
                        <a:pt x="15939" y="33809"/>
                      </a:cubicBezTo>
                      <a:close/>
                    </a:path>
                  </a:pathLst>
                </a:custGeom>
                <a:solidFill>
                  <a:srgbClr val="0ECCC6"/>
                </a:solidFill>
                <a:ln w="6350"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xmlns="" id="{F23D4338-073D-3E2D-00FE-A5E5303C3689}"/>
                    </a:ext>
                  </a:extLst>
                </p:cNvPr>
                <p:cNvSpPr/>
                <p:nvPr/>
              </p:nvSpPr>
              <p:spPr>
                <a:xfrm>
                  <a:off x="7363586" y="7206868"/>
                  <a:ext cx="47778" cy="71094"/>
                </a:xfrm>
                <a:custGeom>
                  <a:avLst/>
                  <a:gdLst>
                    <a:gd name="connsiteX0" fmla="*/ 15875 w 47778"/>
                    <a:gd name="connsiteY0" fmla="*/ 60579 h 71094"/>
                    <a:gd name="connsiteX1" fmla="*/ 30035 w 47778"/>
                    <a:gd name="connsiteY1" fmla="*/ 66485 h 71094"/>
                    <a:gd name="connsiteX2" fmla="*/ 41783 w 47778"/>
                    <a:gd name="connsiteY2" fmla="*/ 68771 h 71094"/>
                    <a:gd name="connsiteX3" fmla="*/ 39942 w 47778"/>
                    <a:gd name="connsiteY3" fmla="*/ 43117 h 71094"/>
                    <a:gd name="connsiteX4" fmla="*/ 32258 w 47778"/>
                    <a:gd name="connsiteY4" fmla="*/ 15494 h 71094"/>
                    <a:gd name="connsiteX5" fmla="*/ 17082 w 47778"/>
                    <a:gd name="connsiteY5" fmla="*/ 0 h 71094"/>
                    <a:gd name="connsiteX6" fmla="*/ 13335 w 47778"/>
                    <a:gd name="connsiteY6" fmla="*/ 24194 h 71094"/>
                    <a:gd name="connsiteX7" fmla="*/ 0 w 47778"/>
                    <a:gd name="connsiteY7" fmla="*/ 34608 h 71094"/>
                    <a:gd name="connsiteX8" fmla="*/ 15875 w 47778"/>
                    <a:gd name="connsiteY8" fmla="*/ 60579 h 7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8" h="71094">
                      <a:moveTo>
                        <a:pt x="15875" y="60579"/>
                      </a:moveTo>
                      <a:cubicBezTo>
                        <a:pt x="20955" y="61278"/>
                        <a:pt x="29591" y="51689"/>
                        <a:pt x="30035" y="66485"/>
                      </a:cubicBezTo>
                      <a:cubicBezTo>
                        <a:pt x="30226" y="72390"/>
                        <a:pt x="36957" y="72010"/>
                        <a:pt x="41783" y="68771"/>
                      </a:cubicBezTo>
                      <a:cubicBezTo>
                        <a:pt x="46419" y="59944"/>
                        <a:pt x="53404" y="52705"/>
                        <a:pt x="39942" y="43117"/>
                      </a:cubicBezTo>
                      <a:cubicBezTo>
                        <a:pt x="33782" y="38736"/>
                        <a:pt x="32385" y="25083"/>
                        <a:pt x="32258" y="15494"/>
                      </a:cubicBezTo>
                      <a:cubicBezTo>
                        <a:pt x="32068" y="4001"/>
                        <a:pt x="24892" y="2413"/>
                        <a:pt x="17082" y="0"/>
                      </a:cubicBezTo>
                      <a:cubicBezTo>
                        <a:pt x="15875" y="7875"/>
                        <a:pt x="6668" y="13145"/>
                        <a:pt x="13335" y="24194"/>
                      </a:cubicBezTo>
                      <a:cubicBezTo>
                        <a:pt x="17590" y="31306"/>
                        <a:pt x="1842" y="26480"/>
                        <a:pt x="0" y="34608"/>
                      </a:cubicBezTo>
                      <a:cubicBezTo>
                        <a:pt x="7493" y="41593"/>
                        <a:pt x="22796" y="44514"/>
                        <a:pt x="15875" y="60579"/>
                      </a:cubicBezTo>
                      <a:close/>
                    </a:path>
                  </a:pathLst>
                </a:custGeom>
                <a:solidFill>
                  <a:srgbClr val="1CCECC"/>
                </a:solidFill>
                <a:ln w="6350"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xmlns="" id="{BA85D45A-8897-BCD5-8B49-20C7C3E8397C}"/>
                    </a:ext>
                  </a:extLst>
                </p:cNvPr>
                <p:cNvSpPr/>
                <p:nvPr/>
              </p:nvSpPr>
              <p:spPr>
                <a:xfrm>
                  <a:off x="6779976" y="6681787"/>
                  <a:ext cx="230691" cy="334123"/>
                </a:xfrm>
                <a:custGeom>
                  <a:avLst/>
                  <a:gdLst>
                    <a:gd name="connsiteX0" fmla="*/ 2394 w 230691"/>
                    <a:gd name="connsiteY0" fmla="*/ 0 h 334123"/>
                    <a:gd name="connsiteX1" fmla="*/ 8491 w 230691"/>
                    <a:gd name="connsiteY1" fmla="*/ 28257 h 334123"/>
                    <a:gd name="connsiteX2" fmla="*/ 7855 w 230691"/>
                    <a:gd name="connsiteY2" fmla="*/ 63564 h 334123"/>
                    <a:gd name="connsiteX3" fmla="*/ 1379 w 230691"/>
                    <a:gd name="connsiteY3" fmla="*/ 74803 h 334123"/>
                    <a:gd name="connsiteX4" fmla="*/ 18016 w 230691"/>
                    <a:gd name="connsiteY4" fmla="*/ 100140 h 334123"/>
                    <a:gd name="connsiteX5" fmla="*/ 67545 w 230691"/>
                    <a:gd name="connsiteY5" fmla="*/ 158814 h 334123"/>
                    <a:gd name="connsiteX6" fmla="*/ 85453 w 230691"/>
                    <a:gd name="connsiteY6" fmla="*/ 201168 h 334123"/>
                    <a:gd name="connsiteX7" fmla="*/ 116441 w 230691"/>
                    <a:gd name="connsiteY7" fmla="*/ 225234 h 334123"/>
                    <a:gd name="connsiteX8" fmla="*/ 116441 w 230691"/>
                    <a:gd name="connsiteY8" fmla="*/ 225234 h 334123"/>
                    <a:gd name="connsiteX9" fmla="*/ 137713 w 230691"/>
                    <a:gd name="connsiteY9" fmla="*/ 232219 h 334123"/>
                    <a:gd name="connsiteX10" fmla="*/ 137650 w 230691"/>
                    <a:gd name="connsiteY10" fmla="*/ 232156 h 334123"/>
                    <a:gd name="connsiteX11" fmla="*/ 146984 w 230691"/>
                    <a:gd name="connsiteY11" fmla="*/ 276733 h 334123"/>
                    <a:gd name="connsiteX12" fmla="*/ 150350 w 230691"/>
                    <a:gd name="connsiteY12" fmla="*/ 287465 h 334123"/>
                    <a:gd name="connsiteX13" fmla="*/ 163430 w 230691"/>
                    <a:gd name="connsiteY13" fmla="*/ 311150 h 334123"/>
                    <a:gd name="connsiteX14" fmla="*/ 171559 w 230691"/>
                    <a:gd name="connsiteY14" fmla="*/ 310959 h 334123"/>
                    <a:gd name="connsiteX15" fmla="*/ 163430 w 230691"/>
                    <a:gd name="connsiteY15" fmla="*/ 311150 h 334123"/>
                    <a:gd name="connsiteX16" fmla="*/ 174861 w 230691"/>
                    <a:gd name="connsiteY16" fmla="*/ 333629 h 334123"/>
                    <a:gd name="connsiteX17" fmla="*/ 200261 w 230691"/>
                    <a:gd name="connsiteY17" fmla="*/ 327914 h 334123"/>
                    <a:gd name="connsiteX18" fmla="*/ 209786 w 230691"/>
                    <a:gd name="connsiteY18" fmla="*/ 323215 h 334123"/>
                    <a:gd name="connsiteX19" fmla="*/ 223184 w 230691"/>
                    <a:gd name="connsiteY19" fmla="*/ 305435 h 334123"/>
                    <a:gd name="connsiteX20" fmla="*/ 230296 w 230691"/>
                    <a:gd name="connsiteY20" fmla="*/ 294704 h 334123"/>
                    <a:gd name="connsiteX21" fmla="*/ 191752 w 230691"/>
                    <a:gd name="connsiteY21" fmla="*/ 231204 h 334123"/>
                    <a:gd name="connsiteX22" fmla="*/ 90152 w 230691"/>
                    <a:gd name="connsiteY22" fmla="*/ 72834 h 334123"/>
                    <a:gd name="connsiteX23" fmla="*/ 77515 w 230691"/>
                    <a:gd name="connsiteY23" fmla="*/ 57468 h 334123"/>
                    <a:gd name="connsiteX24" fmla="*/ 73070 w 230691"/>
                    <a:gd name="connsiteY24" fmla="*/ 61468 h 334123"/>
                    <a:gd name="connsiteX25" fmla="*/ 34653 w 230691"/>
                    <a:gd name="connsiteY25" fmla="*/ 30924 h 334123"/>
                    <a:gd name="connsiteX26" fmla="*/ 19730 w 230691"/>
                    <a:gd name="connsiteY26" fmla="*/ 15494 h 334123"/>
                    <a:gd name="connsiteX27" fmla="*/ 2394 w 230691"/>
                    <a:gd name="connsiteY27" fmla="*/ 0 h 33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0691" h="334123">
                      <a:moveTo>
                        <a:pt x="2394" y="0"/>
                      </a:moveTo>
                      <a:cubicBezTo>
                        <a:pt x="109" y="10223"/>
                        <a:pt x="-3638" y="18479"/>
                        <a:pt x="8491" y="28257"/>
                      </a:cubicBezTo>
                      <a:cubicBezTo>
                        <a:pt x="15729" y="34099"/>
                        <a:pt x="25826" y="51816"/>
                        <a:pt x="7855" y="63564"/>
                      </a:cubicBezTo>
                      <a:cubicBezTo>
                        <a:pt x="4680" y="65659"/>
                        <a:pt x="3538" y="70993"/>
                        <a:pt x="1379" y="74803"/>
                      </a:cubicBezTo>
                      <a:cubicBezTo>
                        <a:pt x="236" y="87630"/>
                        <a:pt x="6204" y="95250"/>
                        <a:pt x="18016" y="100140"/>
                      </a:cubicBezTo>
                      <a:cubicBezTo>
                        <a:pt x="44431" y="111061"/>
                        <a:pt x="58782" y="132842"/>
                        <a:pt x="67545" y="158814"/>
                      </a:cubicBezTo>
                      <a:cubicBezTo>
                        <a:pt x="72435" y="173419"/>
                        <a:pt x="81897" y="186055"/>
                        <a:pt x="85453" y="201168"/>
                      </a:cubicBezTo>
                      <a:cubicBezTo>
                        <a:pt x="97708" y="206693"/>
                        <a:pt x="112440" y="209106"/>
                        <a:pt x="116441" y="225234"/>
                      </a:cubicBezTo>
                      <a:lnTo>
                        <a:pt x="116441" y="225234"/>
                      </a:lnTo>
                      <a:cubicBezTo>
                        <a:pt x="123172" y="228600"/>
                        <a:pt x="138666" y="205486"/>
                        <a:pt x="137713" y="232219"/>
                      </a:cubicBezTo>
                      <a:lnTo>
                        <a:pt x="137650" y="232156"/>
                      </a:lnTo>
                      <a:cubicBezTo>
                        <a:pt x="152318" y="244602"/>
                        <a:pt x="132824" y="264223"/>
                        <a:pt x="146984" y="276733"/>
                      </a:cubicBezTo>
                      <a:cubicBezTo>
                        <a:pt x="139999" y="282829"/>
                        <a:pt x="145968" y="286766"/>
                        <a:pt x="150350" y="287465"/>
                      </a:cubicBezTo>
                      <a:cubicBezTo>
                        <a:pt x="165145" y="290068"/>
                        <a:pt x="164383" y="300355"/>
                        <a:pt x="163430" y="311150"/>
                      </a:cubicBezTo>
                      <a:cubicBezTo>
                        <a:pt x="166161" y="309690"/>
                        <a:pt x="168892" y="310832"/>
                        <a:pt x="171559" y="310959"/>
                      </a:cubicBezTo>
                      <a:cubicBezTo>
                        <a:pt x="168892" y="311214"/>
                        <a:pt x="166161" y="309817"/>
                        <a:pt x="163430" y="311150"/>
                      </a:cubicBezTo>
                      <a:cubicBezTo>
                        <a:pt x="165209" y="319659"/>
                        <a:pt x="163621" y="329882"/>
                        <a:pt x="174861" y="333629"/>
                      </a:cubicBezTo>
                      <a:cubicBezTo>
                        <a:pt x="184576" y="337248"/>
                        <a:pt x="189466" y="319532"/>
                        <a:pt x="200261" y="327914"/>
                      </a:cubicBezTo>
                      <a:cubicBezTo>
                        <a:pt x="205976" y="331406"/>
                        <a:pt x="207690" y="326898"/>
                        <a:pt x="209786" y="323215"/>
                      </a:cubicBezTo>
                      <a:cubicBezTo>
                        <a:pt x="210040" y="314198"/>
                        <a:pt x="211437" y="306388"/>
                        <a:pt x="223184" y="305435"/>
                      </a:cubicBezTo>
                      <a:cubicBezTo>
                        <a:pt x="228836" y="305054"/>
                        <a:pt x="231820" y="300863"/>
                        <a:pt x="230296" y="294704"/>
                      </a:cubicBezTo>
                      <a:cubicBezTo>
                        <a:pt x="223502" y="269875"/>
                        <a:pt x="204960" y="252158"/>
                        <a:pt x="191752" y="231204"/>
                      </a:cubicBezTo>
                      <a:cubicBezTo>
                        <a:pt x="158287" y="178181"/>
                        <a:pt x="124188" y="125540"/>
                        <a:pt x="90152" y="72834"/>
                      </a:cubicBezTo>
                      <a:cubicBezTo>
                        <a:pt x="86595" y="67310"/>
                        <a:pt x="81769" y="62611"/>
                        <a:pt x="77515" y="57468"/>
                      </a:cubicBezTo>
                      <a:cubicBezTo>
                        <a:pt x="74594" y="57341"/>
                        <a:pt x="74657" y="63246"/>
                        <a:pt x="73070" y="61468"/>
                      </a:cubicBezTo>
                      <a:cubicBezTo>
                        <a:pt x="61957" y="49085"/>
                        <a:pt x="51290" y="36258"/>
                        <a:pt x="34653" y="30924"/>
                      </a:cubicBezTo>
                      <a:cubicBezTo>
                        <a:pt x="26905" y="28384"/>
                        <a:pt x="23985" y="21527"/>
                        <a:pt x="19730" y="15494"/>
                      </a:cubicBezTo>
                      <a:cubicBezTo>
                        <a:pt x="15222" y="9144"/>
                        <a:pt x="11666" y="1206"/>
                        <a:pt x="2394" y="0"/>
                      </a:cubicBezTo>
                      <a:close/>
                    </a:path>
                  </a:pathLst>
                </a:custGeom>
                <a:solidFill>
                  <a:srgbClr val="72DBDB"/>
                </a:solidFill>
                <a:ln w="6350"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xmlns="" id="{D36EC5AB-31CC-0196-40EB-76E4F2CCE533}"/>
                    </a:ext>
                  </a:extLst>
                </p:cNvPr>
                <p:cNvSpPr/>
                <p:nvPr/>
              </p:nvSpPr>
              <p:spPr>
                <a:xfrm>
                  <a:off x="6910088" y="6913943"/>
                  <a:ext cx="7538" cy="19050"/>
                </a:xfrm>
                <a:custGeom>
                  <a:avLst/>
                  <a:gdLst>
                    <a:gd name="connsiteX0" fmla="*/ 7538 w 7538"/>
                    <a:gd name="connsiteY0" fmla="*/ 63 h 19050"/>
                    <a:gd name="connsiteX1" fmla="*/ 1252 w 7538"/>
                    <a:gd name="connsiteY1" fmla="*/ 19050 h 19050"/>
                    <a:gd name="connsiteX2" fmla="*/ 7538 w 7538"/>
                    <a:gd name="connsiteY2" fmla="*/ 0 h 19050"/>
                    <a:gd name="connsiteX3" fmla="*/ 7538 w 7538"/>
                    <a:gd name="connsiteY3" fmla="*/ 63 h 19050"/>
                  </a:gdLst>
                  <a:ahLst/>
                  <a:cxnLst>
                    <a:cxn ang="0">
                      <a:pos x="connsiteX0" y="connsiteY0"/>
                    </a:cxn>
                    <a:cxn ang="0">
                      <a:pos x="connsiteX1" y="connsiteY1"/>
                    </a:cxn>
                    <a:cxn ang="0">
                      <a:pos x="connsiteX2" y="connsiteY2"/>
                    </a:cxn>
                    <a:cxn ang="0">
                      <a:pos x="connsiteX3" y="connsiteY3"/>
                    </a:cxn>
                  </a:cxnLst>
                  <a:rect l="l" t="t" r="r" b="b"/>
                  <a:pathLst>
                    <a:path w="7538" h="19050">
                      <a:moveTo>
                        <a:pt x="7538" y="63"/>
                      </a:moveTo>
                      <a:cubicBezTo>
                        <a:pt x="-1225" y="4000"/>
                        <a:pt x="-844" y="11239"/>
                        <a:pt x="1252" y="19050"/>
                      </a:cubicBezTo>
                      <a:cubicBezTo>
                        <a:pt x="3347" y="12700"/>
                        <a:pt x="5443" y="6350"/>
                        <a:pt x="7538" y="0"/>
                      </a:cubicBezTo>
                      <a:lnTo>
                        <a:pt x="7538" y="63"/>
                      </a:lnTo>
                      <a:close/>
                    </a:path>
                  </a:pathLst>
                </a:custGeom>
                <a:solidFill>
                  <a:srgbClr val="72DBDB"/>
                </a:solidFill>
                <a:ln w="6350"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xmlns="" id="{7D8D5DC2-88FD-E433-62C3-84BD94D3C62D}"/>
                    </a:ext>
                  </a:extLst>
                </p:cNvPr>
                <p:cNvSpPr/>
                <p:nvPr/>
              </p:nvSpPr>
              <p:spPr>
                <a:xfrm>
                  <a:off x="6971807" y="7002716"/>
                  <a:ext cx="88357" cy="109269"/>
                </a:xfrm>
                <a:custGeom>
                  <a:avLst/>
                  <a:gdLst>
                    <a:gd name="connsiteX0" fmla="*/ 15479 w 88357"/>
                    <a:gd name="connsiteY0" fmla="*/ 0 h 109269"/>
                    <a:gd name="connsiteX1" fmla="*/ 8430 w 88357"/>
                    <a:gd name="connsiteY1" fmla="*/ 6985 h 109269"/>
                    <a:gd name="connsiteX2" fmla="*/ 49 w 88357"/>
                    <a:gd name="connsiteY2" fmla="*/ 32448 h 109269"/>
                    <a:gd name="connsiteX3" fmla="*/ 18083 w 88357"/>
                    <a:gd name="connsiteY3" fmla="*/ 43752 h 109269"/>
                    <a:gd name="connsiteX4" fmla="*/ 3477 w 88357"/>
                    <a:gd name="connsiteY4" fmla="*/ 47625 h 109269"/>
                    <a:gd name="connsiteX5" fmla="*/ 10018 w 88357"/>
                    <a:gd name="connsiteY5" fmla="*/ 59182 h 109269"/>
                    <a:gd name="connsiteX6" fmla="*/ 16876 w 88357"/>
                    <a:gd name="connsiteY6" fmla="*/ 66802 h 109269"/>
                    <a:gd name="connsiteX7" fmla="*/ 41260 w 88357"/>
                    <a:gd name="connsiteY7" fmla="*/ 92901 h 109269"/>
                    <a:gd name="connsiteX8" fmla="*/ 41260 w 88357"/>
                    <a:gd name="connsiteY8" fmla="*/ 92901 h 109269"/>
                    <a:gd name="connsiteX9" fmla="*/ 47800 w 88357"/>
                    <a:gd name="connsiteY9" fmla="*/ 98298 h 109269"/>
                    <a:gd name="connsiteX10" fmla="*/ 64882 w 88357"/>
                    <a:gd name="connsiteY10" fmla="*/ 107950 h 109269"/>
                    <a:gd name="connsiteX11" fmla="*/ 75931 w 88357"/>
                    <a:gd name="connsiteY11" fmla="*/ 107188 h 109269"/>
                    <a:gd name="connsiteX12" fmla="*/ 84059 w 88357"/>
                    <a:gd name="connsiteY12" fmla="*/ 84074 h 109269"/>
                    <a:gd name="connsiteX13" fmla="*/ 73074 w 88357"/>
                    <a:gd name="connsiteY13" fmla="*/ 62484 h 109269"/>
                    <a:gd name="connsiteX14" fmla="*/ 69073 w 88357"/>
                    <a:gd name="connsiteY14" fmla="*/ 54737 h 109269"/>
                    <a:gd name="connsiteX15" fmla="*/ 15479 w 88357"/>
                    <a:gd name="connsiteY15" fmla="*/ 0 h 10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57" h="109269">
                      <a:moveTo>
                        <a:pt x="15479" y="0"/>
                      </a:moveTo>
                      <a:cubicBezTo>
                        <a:pt x="14209" y="3365"/>
                        <a:pt x="12431" y="6286"/>
                        <a:pt x="8430" y="6985"/>
                      </a:cubicBezTo>
                      <a:cubicBezTo>
                        <a:pt x="20559" y="20320"/>
                        <a:pt x="-1158" y="22606"/>
                        <a:pt x="49" y="32448"/>
                      </a:cubicBezTo>
                      <a:cubicBezTo>
                        <a:pt x="3541" y="39877"/>
                        <a:pt x="13637" y="36640"/>
                        <a:pt x="18083" y="43752"/>
                      </a:cubicBezTo>
                      <a:cubicBezTo>
                        <a:pt x="14526" y="50164"/>
                        <a:pt x="7414" y="43752"/>
                        <a:pt x="3477" y="47625"/>
                      </a:cubicBezTo>
                      <a:cubicBezTo>
                        <a:pt x="1382" y="53911"/>
                        <a:pt x="2652" y="58229"/>
                        <a:pt x="10018" y="59182"/>
                      </a:cubicBezTo>
                      <a:cubicBezTo>
                        <a:pt x="13447" y="60642"/>
                        <a:pt x="16559" y="62674"/>
                        <a:pt x="16876" y="66802"/>
                      </a:cubicBezTo>
                      <a:cubicBezTo>
                        <a:pt x="18210" y="81852"/>
                        <a:pt x="25639" y="91186"/>
                        <a:pt x="41260" y="92901"/>
                      </a:cubicBezTo>
                      <a:lnTo>
                        <a:pt x="41260" y="92901"/>
                      </a:lnTo>
                      <a:cubicBezTo>
                        <a:pt x="42593" y="95758"/>
                        <a:pt x="44879" y="97345"/>
                        <a:pt x="47800" y="98298"/>
                      </a:cubicBezTo>
                      <a:cubicBezTo>
                        <a:pt x="54722" y="99314"/>
                        <a:pt x="59485" y="104139"/>
                        <a:pt x="64882" y="107950"/>
                      </a:cubicBezTo>
                      <a:cubicBezTo>
                        <a:pt x="68755" y="109791"/>
                        <a:pt x="72438" y="109855"/>
                        <a:pt x="75931" y="107188"/>
                      </a:cubicBezTo>
                      <a:cubicBezTo>
                        <a:pt x="88631" y="102997"/>
                        <a:pt x="92060" y="95694"/>
                        <a:pt x="84059" y="84074"/>
                      </a:cubicBezTo>
                      <a:cubicBezTo>
                        <a:pt x="79487" y="77406"/>
                        <a:pt x="77709" y="69152"/>
                        <a:pt x="73074" y="62484"/>
                      </a:cubicBezTo>
                      <a:cubicBezTo>
                        <a:pt x="71549" y="59944"/>
                        <a:pt x="70661" y="57086"/>
                        <a:pt x="69073" y="54737"/>
                      </a:cubicBezTo>
                      <a:cubicBezTo>
                        <a:pt x="54531" y="33274"/>
                        <a:pt x="26274" y="25146"/>
                        <a:pt x="15479" y="0"/>
                      </a:cubicBezTo>
                      <a:close/>
                    </a:path>
                  </a:pathLst>
                </a:custGeom>
                <a:solidFill>
                  <a:srgbClr val="59D5D5"/>
                </a:solidFill>
                <a:ln w="6350"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xmlns="" id="{DA425914-4F77-569F-C462-4D30B6F56861}"/>
                    </a:ext>
                  </a:extLst>
                </p:cNvPr>
                <p:cNvSpPr/>
                <p:nvPr/>
              </p:nvSpPr>
              <p:spPr>
                <a:xfrm>
                  <a:off x="6962013" y="7044462"/>
                  <a:ext cx="19811" cy="23585"/>
                </a:xfrm>
                <a:custGeom>
                  <a:avLst/>
                  <a:gdLst>
                    <a:gd name="connsiteX0" fmla="*/ 19812 w 19811"/>
                    <a:gd name="connsiteY0" fmla="*/ 17436 h 23585"/>
                    <a:gd name="connsiteX1" fmla="*/ 14288 w 19811"/>
                    <a:gd name="connsiteY1" fmla="*/ 6323 h 23585"/>
                    <a:gd name="connsiteX2" fmla="*/ 5461 w 19811"/>
                    <a:gd name="connsiteY2" fmla="*/ 3148 h 23585"/>
                    <a:gd name="connsiteX3" fmla="*/ 0 w 19811"/>
                    <a:gd name="connsiteY3" fmla="*/ 6133 h 23585"/>
                    <a:gd name="connsiteX4" fmla="*/ 4381 w 19811"/>
                    <a:gd name="connsiteY4" fmla="*/ 21754 h 23585"/>
                    <a:gd name="connsiteX5" fmla="*/ 19812 w 19811"/>
                    <a:gd name="connsiteY5" fmla="*/ 17436 h 2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 h="23585">
                      <a:moveTo>
                        <a:pt x="19812" y="17436"/>
                      </a:moveTo>
                      <a:cubicBezTo>
                        <a:pt x="17970" y="13753"/>
                        <a:pt x="16129" y="10006"/>
                        <a:pt x="14288" y="6323"/>
                      </a:cubicBezTo>
                      <a:cubicBezTo>
                        <a:pt x="15304" y="-5551"/>
                        <a:pt x="8890" y="2894"/>
                        <a:pt x="5461" y="3148"/>
                      </a:cubicBezTo>
                      <a:cubicBezTo>
                        <a:pt x="3683" y="4101"/>
                        <a:pt x="1842" y="5117"/>
                        <a:pt x="0" y="6133"/>
                      </a:cubicBezTo>
                      <a:cubicBezTo>
                        <a:pt x="8065" y="9498"/>
                        <a:pt x="12065" y="14007"/>
                        <a:pt x="4381" y="21754"/>
                      </a:cubicBezTo>
                      <a:cubicBezTo>
                        <a:pt x="10478" y="23722"/>
                        <a:pt x="16637" y="26008"/>
                        <a:pt x="19812" y="17436"/>
                      </a:cubicBezTo>
                      <a:close/>
                    </a:path>
                  </a:pathLst>
                </a:custGeom>
                <a:solidFill>
                  <a:srgbClr val="26D0CE"/>
                </a:solidFill>
                <a:ln w="6350"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xmlns="" id="{32512A22-8BD4-E80E-0301-410F0C852227}"/>
                    </a:ext>
                  </a:extLst>
                </p:cNvPr>
                <p:cNvSpPr/>
                <p:nvPr/>
              </p:nvSpPr>
              <p:spPr>
                <a:xfrm>
                  <a:off x="6992581" y="7108380"/>
                  <a:ext cx="6387" cy="15937"/>
                </a:xfrm>
                <a:custGeom>
                  <a:avLst/>
                  <a:gdLst>
                    <a:gd name="connsiteX0" fmla="*/ 2197 w 6387"/>
                    <a:gd name="connsiteY0" fmla="*/ 0 h 15937"/>
                    <a:gd name="connsiteX1" fmla="*/ 2832 w 6387"/>
                    <a:gd name="connsiteY1" fmla="*/ 15938 h 15937"/>
                    <a:gd name="connsiteX2" fmla="*/ 6388 w 6387"/>
                    <a:gd name="connsiteY2" fmla="*/ 1333 h 15937"/>
                    <a:gd name="connsiteX3" fmla="*/ 2197 w 6387"/>
                    <a:gd name="connsiteY3" fmla="*/ 0 h 15937"/>
                  </a:gdLst>
                  <a:ahLst/>
                  <a:cxnLst>
                    <a:cxn ang="0">
                      <a:pos x="connsiteX0" y="connsiteY0"/>
                    </a:cxn>
                    <a:cxn ang="0">
                      <a:pos x="connsiteX1" y="connsiteY1"/>
                    </a:cxn>
                    <a:cxn ang="0">
                      <a:pos x="connsiteX2" y="connsiteY2"/>
                    </a:cxn>
                    <a:cxn ang="0">
                      <a:pos x="connsiteX3" y="connsiteY3"/>
                    </a:cxn>
                  </a:cxnLst>
                  <a:rect l="l" t="t" r="r" b="b"/>
                  <a:pathLst>
                    <a:path w="6387" h="15937">
                      <a:moveTo>
                        <a:pt x="2197" y="0"/>
                      </a:moveTo>
                      <a:cubicBezTo>
                        <a:pt x="863" y="5270"/>
                        <a:pt x="-2312" y="10604"/>
                        <a:pt x="2832" y="15938"/>
                      </a:cubicBezTo>
                      <a:cubicBezTo>
                        <a:pt x="9309" y="12319"/>
                        <a:pt x="3276" y="5651"/>
                        <a:pt x="6388" y="1333"/>
                      </a:cubicBezTo>
                      <a:cubicBezTo>
                        <a:pt x="4991" y="888"/>
                        <a:pt x="3594" y="444"/>
                        <a:pt x="2197" y="0"/>
                      </a:cubicBezTo>
                      <a:close/>
                    </a:path>
                  </a:pathLst>
                </a:custGeom>
                <a:solidFill>
                  <a:srgbClr val="29D1D1"/>
                </a:solidFill>
                <a:ln w="6350"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xmlns="" id="{765C44D4-E4D4-A5B2-A7E2-9D3B9357A215}"/>
                    </a:ext>
                  </a:extLst>
                </p:cNvPr>
                <p:cNvSpPr/>
                <p:nvPr/>
              </p:nvSpPr>
              <p:spPr>
                <a:xfrm>
                  <a:off x="6967473" y="7035165"/>
                  <a:ext cx="31745" cy="21268"/>
                </a:xfrm>
                <a:custGeom>
                  <a:avLst/>
                  <a:gdLst>
                    <a:gd name="connsiteX0" fmla="*/ 0 w 31745"/>
                    <a:gd name="connsiteY0" fmla="*/ 12446 h 21268"/>
                    <a:gd name="connsiteX1" fmla="*/ 8827 w 31745"/>
                    <a:gd name="connsiteY1" fmla="*/ 15621 h 21268"/>
                    <a:gd name="connsiteX2" fmla="*/ 28004 w 31745"/>
                    <a:gd name="connsiteY2" fmla="*/ 18415 h 21268"/>
                    <a:gd name="connsiteX3" fmla="*/ 31115 w 31745"/>
                    <a:gd name="connsiteY3" fmla="*/ 8954 h 21268"/>
                    <a:gd name="connsiteX4" fmla="*/ 4382 w 31745"/>
                    <a:gd name="connsiteY4" fmla="*/ 0 h 21268"/>
                    <a:gd name="connsiteX5" fmla="*/ 0 w 31745"/>
                    <a:gd name="connsiteY5" fmla="*/ 12446 h 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45" h="21268">
                      <a:moveTo>
                        <a:pt x="0" y="12446"/>
                      </a:moveTo>
                      <a:cubicBezTo>
                        <a:pt x="3048" y="13271"/>
                        <a:pt x="7620" y="9842"/>
                        <a:pt x="8827" y="15621"/>
                      </a:cubicBezTo>
                      <a:cubicBezTo>
                        <a:pt x="15431" y="14986"/>
                        <a:pt x="20257" y="26416"/>
                        <a:pt x="28004" y="18415"/>
                      </a:cubicBezTo>
                      <a:cubicBezTo>
                        <a:pt x="30607" y="15748"/>
                        <a:pt x="32893" y="12827"/>
                        <a:pt x="31115" y="8954"/>
                      </a:cubicBezTo>
                      <a:cubicBezTo>
                        <a:pt x="25464" y="-3493"/>
                        <a:pt x="13526" y="2413"/>
                        <a:pt x="4382" y="0"/>
                      </a:cubicBezTo>
                      <a:cubicBezTo>
                        <a:pt x="2921" y="4128"/>
                        <a:pt x="1460" y="8255"/>
                        <a:pt x="0" y="12446"/>
                      </a:cubicBezTo>
                      <a:close/>
                    </a:path>
                  </a:pathLst>
                </a:custGeom>
                <a:solidFill>
                  <a:srgbClr val="41D3D1"/>
                </a:solidFill>
                <a:ln w="6350"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xmlns="" id="{954F453E-B7C0-F6C3-8644-561EF9D4658F}"/>
                    </a:ext>
                  </a:extLst>
                </p:cNvPr>
                <p:cNvSpPr/>
                <p:nvPr/>
              </p:nvSpPr>
              <p:spPr>
                <a:xfrm>
                  <a:off x="7210781" y="7333043"/>
                  <a:ext cx="34949" cy="28097"/>
                </a:xfrm>
                <a:custGeom>
                  <a:avLst/>
                  <a:gdLst>
                    <a:gd name="connsiteX0" fmla="*/ 34950 w 34949"/>
                    <a:gd name="connsiteY0" fmla="*/ 12509 h 28097"/>
                    <a:gd name="connsiteX1" fmla="*/ 11073 w 34949"/>
                    <a:gd name="connsiteY1" fmla="*/ 0 h 28097"/>
                    <a:gd name="connsiteX2" fmla="*/ 659 w 34949"/>
                    <a:gd name="connsiteY2" fmla="*/ 10033 h 28097"/>
                    <a:gd name="connsiteX3" fmla="*/ 20916 w 34949"/>
                    <a:gd name="connsiteY3" fmla="*/ 26797 h 28097"/>
                    <a:gd name="connsiteX4" fmla="*/ 34950 w 34949"/>
                    <a:gd name="connsiteY4" fmla="*/ 12509 h 2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9" h="28097">
                      <a:moveTo>
                        <a:pt x="34950" y="12509"/>
                      </a:moveTo>
                      <a:cubicBezTo>
                        <a:pt x="20916" y="19875"/>
                        <a:pt x="19582" y="3111"/>
                        <a:pt x="11073" y="0"/>
                      </a:cubicBezTo>
                      <a:cubicBezTo>
                        <a:pt x="12216" y="8636"/>
                        <a:pt x="-3341" y="4318"/>
                        <a:pt x="659" y="10033"/>
                      </a:cubicBezTo>
                      <a:cubicBezTo>
                        <a:pt x="5358" y="16637"/>
                        <a:pt x="5041" y="32765"/>
                        <a:pt x="20916" y="26797"/>
                      </a:cubicBezTo>
                      <a:cubicBezTo>
                        <a:pt x="27138" y="23558"/>
                        <a:pt x="34250" y="21145"/>
                        <a:pt x="34950" y="12509"/>
                      </a:cubicBezTo>
                      <a:close/>
                    </a:path>
                  </a:pathLst>
                </a:custGeom>
                <a:solidFill>
                  <a:srgbClr val="36D1D0"/>
                </a:solidFill>
                <a:ln w="6350"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xmlns="" id="{65E4EB12-329D-ABCD-49FD-A80491C0FD5F}"/>
                    </a:ext>
                  </a:extLst>
                </p:cNvPr>
                <p:cNvSpPr/>
                <p:nvPr/>
              </p:nvSpPr>
              <p:spPr>
                <a:xfrm>
                  <a:off x="7176706" y="7308084"/>
                  <a:ext cx="38100" cy="18959"/>
                </a:xfrm>
                <a:custGeom>
                  <a:avLst/>
                  <a:gdLst>
                    <a:gd name="connsiteX0" fmla="*/ 38100 w 38100"/>
                    <a:gd name="connsiteY0" fmla="*/ 17974 h 18959"/>
                    <a:gd name="connsiteX1" fmla="*/ 29020 w 38100"/>
                    <a:gd name="connsiteY1" fmla="*/ 1527 h 18959"/>
                    <a:gd name="connsiteX2" fmla="*/ 0 w 38100"/>
                    <a:gd name="connsiteY2" fmla="*/ 3559 h 18959"/>
                    <a:gd name="connsiteX3" fmla="*/ 38100 w 38100"/>
                    <a:gd name="connsiteY3" fmla="*/ 17974 h 18959"/>
                  </a:gdLst>
                  <a:ahLst/>
                  <a:cxnLst>
                    <a:cxn ang="0">
                      <a:pos x="connsiteX0" y="connsiteY0"/>
                    </a:cxn>
                    <a:cxn ang="0">
                      <a:pos x="connsiteX1" y="connsiteY1"/>
                    </a:cxn>
                    <a:cxn ang="0">
                      <a:pos x="connsiteX2" y="connsiteY2"/>
                    </a:cxn>
                    <a:cxn ang="0">
                      <a:pos x="connsiteX3" y="connsiteY3"/>
                    </a:cxn>
                  </a:cxnLst>
                  <a:rect l="l" t="t" r="r" b="b"/>
                  <a:pathLst>
                    <a:path w="38100" h="18959">
                      <a:moveTo>
                        <a:pt x="38100" y="17974"/>
                      </a:moveTo>
                      <a:cubicBezTo>
                        <a:pt x="36767" y="11560"/>
                        <a:pt x="34481" y="5655"/>
                        <a:pt x="29020" y="1527"/>
                      </a:cubicBezTo>
                      <a:cubicBezTo>
                        <a:pt x="19939" y="10672"/>
                        <a:pt x="9525" y="-7172"/>
                        <a:pt x="0" y="3559"/>
                      </a:cubicBezTo>
                      <a:cubicBezTo>
                        <a:pt x="11621" y="11497"/>
                        <a:pt x="21844" y="22292"/>
                        <a:pt x="38100" y="17974"/>
                      </a:cubicBezTo>
                      <a:close/>
                    </a:path>
                  </a:pathLst>
                </a:custGeom>
                <a:solidFill>
                  <a:srgbClr val="3AD1D0"/>
                </a:solidFill>
                <a:ln w="6350"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xmlns="" id="{C2C4C35D-C160-CAE6-E936-DE6014300E7F}"/>
                    </a:ext>
                  </a:extLst>
                </p:cNvPr>
                <p:cNvSpPr/>
                <p:nvPr/>
              </p:nvSpPr>
              <p:spPr>
                <a:xfrm>
                  <a:off x="7165657" y="7372920"/>
                  <a:ext cx="12578" cy="7939"/>
                </a:xfrm>
                <a:custGeom>
                  <a:avLst/>
                  <a:gdLst>
                    <a:gd name="connsiteX0" fmla="*/ 0 w 12578"/>
                    <a:gd name="connsiteY0" fmla="*/ 2668 h 7939"/>
                    <a:gd name="connsiteX1" fmla="*/ 12574 w 12578"/>
                    <a:gd name="connsiteY1" fmla="*/ 6923 h 7939"/>
                    <a:gd name="connsiteX2" fmla="*/ 0 w 12578"/>
                    <a:gd name="connsiteY2" fmla="*/ 2668 h 7939"/>
                  </a:gdLst>
                  <a:ahLst/>
                  <a:cxnLst>
                    <a:cxn ang="0">
                      <a:pos x="connsiteX0" y="connsiteY0"/>
                    </a:cxn>
                    <a:cxn ang="0">
                      <a:pos x="connsiteX1" y="connsiteY1"/>
                    </a:cxn>
                    <a:cxn ang="0">
                      <a:pos x="connsiteX2" y="connsiteY2"/>
                    </a:cxn>
                  </a:cxnLst>
                  <a:rect l="l" t="t" r="r" b="b"/>
                  <a:pathLst>
                    <a:path w="12578" h="7939">
                      <a:moveTo>
                        <a:pt x="0" y="2668"/>
                      </a:moveTo>
                      <a:cubicBezTo>
                        <a:pt x="1778" y="11240"/>
                        <a:pt x="8001" y="6732"/>
                        <a:pt x="12574" y="6923"/>
                      </a:cubicBezTo>
                      <a:cubicBezTo>
                        <a:pt x="12827" y="-7555"/>
                        <a:pt x="3683" y="5652"/>
                        <a:pt x="0" y="2668"/>
                      </a:cubicBezTo>
                      <a:close/>
                    </a:path>
                  </a:pathLst>
                </a:custGeom>
                <a:solidFill>
                  <a:srgbClr val="3AD2D0"/>
                </a:solidFill>
                <a:ln w="6350"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xmlns="" id="{CDB3BD89-13BE-6899-1DCE-AF4E4C04FC8A}"/>
                    </a:ext>
                  </a:extLst>
                </p:cNvPr>
                <p:cNvSpPr/>
                <p:nvPr/>
              </p:nvSpPr>
              <p:spPr>
                <a:xfrm>
                  <a:off x="7099363" y="7185532"/>
                  <a:ext cx="85597" cy="104570"/>
                </a:xfrm>
                <a:custGeom>
                  <a:avLst/>
                  <a:gdLst>
                    <a:gd name="connsiteX0" fmla="*/ 85598 w 85597"/>
                    <a:gd name="connsiteY0" fmla="*/ 88202 h 104570"/>
                    <a:gd name="connsiteX1" fmla="*/ 68390 w 85597"/>
                    <a:gd name="connsiteY1" fmla="*/ 54611 h 104570"/>
                    <a:gd name="connsiteX2" fmla="*/ 33020 w 85597"/>
                    <a:gd name="connsiteY2" fmla="*/ 21463 h 104570"/>
                    <a:gd name="connsiteX3" fmla="*/ 5905 w 85597"/>
                    <a:gd name="connsiteY3" fmla="*/ 1334 h 104570"/>
                    <a:gd name="connsiteX4" fmla="*/ 1651 w 85597"/>
                    <a:gd name="connsiteY4" fmla="*/ 0 h 104570"/>
                    <a:gd name="connsiteX5" fmla="*/ 254 w 85597"/>
                    <a:gd name="connsiteY5" fmla="*/ 4255 h 104570"/>
                    <a:gd name="connsiteX6" fmla="*/ 0 w 85597"/>
                    <a:gd name="connsiteY6" fmla="*/ 7176 h 104570"/>
                    <a:gd name="connsiteX7" fmla="*/ 6794 w 85597"/>
                    <a:gd name="connsiteY7" fmla="*/ 36576 h 104570"/>
                    <a:gd name="connsiteX8" fmla="*/ 7493 w 85597"/>
                    <a:gd name="connsiteY8" fmla="*/ 39498 h 104570"/>
                    <a:gd name="connsiteX9" fmla="*/ 27686 w 85597"/>
                    <a:gd name="connsiteY9" fmla="*/ 73406 h 104570"/>
                    <a:gd name="connsiteX10" fmla="*/ 43370 w 85597"/>
                    <a:gd name="connsiteY10" fmla="*/ 102045 h 104570"/>
                    <a:gd name="connsiteX11" fmla="*/ 78994 w 85597"/>
                    <a:gd name="connsiteY11" fmla="*/ 104458 h 104570"/>
                    <a:gd name="connsiteX12" fmla="*/ 85598 w 85597"/>
                    <a:gd name="connsiteY12" fmla="*/ 88202 h 10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597" h="104570">
                      <a:moveTo>
                        <a:pt x="85598" y="88202"/>
                      </a:moveTo>
                      <a:cubicBezTo>
                        <a:pt x="81788" y="76010"/>
                        <a:pt x="76200" y="64707"/>
                        <a:pt x="68390" y="54611"/>
                      </a:cubicBezTo>
                      <a:cubicBezTo>
                        <a:pt x="40957" y="53340"/>
                        <a:pt x="35623" y="48323"/>
                        <a:pt x="33020" y="21463"/>
                      </a:cubicBezTo>
                      <a:cubicBezTo>
                        <a:pt x="31623" y="7176"/>
                        <a:pt x="21654" y="-190"/>
                        <a:pt x="5905" y="1334"/>
                      </a:cubicBezTo>
                      <a:cubicBezTo>
                        <a:pt x="4508" y="889"/>
                        <a:pt x="3048" y="445"/>
                        <a:pt x="1651" y="0"/>
                      </a:cubicBezTo>
                      <a:cubicBezTo>
                        <a:pt x="1206" y="1398"/>
                        <a:pt x="762" y="2794"/>
                        <a:pt x="254" y="4255"/>
                      </a:cubicBezTo>
                      <a:cubicBezTo>
                        <a:pt x="191" y="5207"/>
                        <a:pt x="127" y="6224"/>
                        <a:pt x="0" y="7176"/>
                      </a:cubicBezTo>
                      <a:cubicBezTo>
                        <a:pt x="2794" y="16891"/>
                        <a:pt x="12319" y="25019"/>
                        <a:pt x="6794" y="36576"/>
                      </a:cubicBezTo>
                      <a:cubicBezTo>
                        <a:pt x="6985" y="37529"/>
                        <a:pt x="7239" y="38545"/>
                        <a:pt x="7493" y="39498"/>
                      </a:cubicBezTo>
                      <a:cubicBezTo>
                        <a:pt x="18415" y="48197"/>
                        <a:pt x="31432" y="54356"/>
                        <a:pt x="27686" y="73406"/>
                      </a:cubicBezTo>
                      <a:cubicBezTo>
                        <a:pt x="25527" y="84519"/>
                        <a:pt x="46545" y="87567"/>
                        <a:pt x="43370" y="102045"/>
                      </a:cubicBezTo>
                      <a:cubicBezTo>
                        <a:pt x="55943" y="93663"/>
                        <a:pt x="67056" y="105855"/>
                        <a:pt x="78994" y="104458"/>
                      </a:cubicBezTo>
                      <a:cubicBezTo>
                        <a:pt x="89789" y="103124"/>
                        <a:pt x="81597" y="92964"/>
                        <a:pt x="85598" y="88202"/>
                      </a:cubicBezTo>
                      <a:close/>
                    </a:path>
                  </a:pathLst>
                </a:custGeom>
                <a:solidFill>
                  <a:srgbClr val="55D6D5"/>
                </a:solidFill>
                <a:ln w="6350"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xmlns="" id="{65F69ECF-D59F-3CDB-D289-D5998296370B}"/>
                    </a:ext>
                  </a:extLst>
                </p:cNvPr>
                <p:cNvSpPr/>
                <p:nvPr/>
              </p:nvSpPr>
              <p:spPr>
                <a:xfrm>
                  <a:off x="7083752" y="7189721"/>
                  <a:ext cx="23244" cy="43753"/>
                </a:xfrm>
                <a:custGeom>
                  <a:avLst/>
                  <a:gdLst>
                    <a:gd name="connsiteX0" fmla="*/ 498 w 23244"/>
                    <a:gd name="connsiteY0" fmla="*/ 18354 h 43753"/>
                    <a:gd name="connsiteX1" fmla="*/ 6277 w 23244"/>
                    <a:gd name="connsiteY1" fmla="*/ 43754 h 43753"/>
                    <a:gd name="connsiteX2" fmla="*/ 23104 w 23244"/>
                    <a:gd name="connsiteY2" fmla="*/ 35309 h 43753"/>
                    <a:gd name="connsiteX3" fmla="*/ 15865 w 23244"/>
                    <a:gd name="connsiteY3" fmla="*/ 2 h 43753"/>
                    <a:gd name="connsiteX4" fmla="*/ 15865 w 23244"/>
                    <a:gd name="connsiteY4" fmla="*/ 66 h 43753"/>
                    <a:gd name="connsiteX5" fmla="*/ 498 w 23244"/>
                    <a:gd name="connsiteY5" fmla="*/ 18354 h 4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44" h="43753">
                      <a:moveTo>
                        <a:pt x="498" y="18354"/>
                      </a:moveTo>
                      <a:cubicBezTo>
                        <a:pt x="12880" y="24450"/>
                        <a:pt x="1642" y="35943"/>
                        <a:pt x="6277" y="43754"/>
                      </a:cubicBezTo>
                      <a:cubicBezTo>
                        <a:pt x="11865" y="40959"/>
                        <a:pt x="17517" y="38102"/>
                        <a:pt x="23104" y="35309"/>
                      </a:cubicBezTo>
                      <a:cubicBezTo>
                        <a:pt x="24374" y="22735"/>
                        <a:pt x="16627" y="12131"/>
                        <a:pt x="15865" y="2"/>
                      </a:cubicBezTo>
                      <a:lnTo>
                        <a:pt x="15865" y="66"/>
                      </a:lnTo>
                      <a:cubicBezTo>
                        <a:pt x="2466" y="-760"/>
                        <a:pt x="-1533" y="6225"/>
                        <a:pt x="498" y="18354"/>
                      </a:cubicBezTo>
                      <a:close/>
                    </a:path>
                  </a:pathLst>
                </a:custGeom>
                <a:solidFill>
                  <a:srgbClr val="55D6D5"/>
                </a:solidFill>
                <a:ln w="6350"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xmlns="" id="{2C461232-138C-70B4-7FB7-32F2C350104F}"/>
                    </a:ext>
                  </a:extLst>
                </p:cNvPr>
                <p:cNvSpPr/>
                <p:nvPr/>
              </p:nvSpPr>
              <p:spPr>
                <a:xfrm>
                  <a:off x="7014280" y="7097068"/>
                  <a:ext cx="22852" cy="33261"/>
                </a:xfrm>
                <a:custGeom>
                  <a:avLst/>
                  <a:gdLst>
                    <a:gd name="connsiteX0" fmla="*/ 22853 w 22852"/>
                    <a:gd name="connsiteY0" fmla="*/ 11121 h 33261"/>
                    <a:gd name="connsiteX1" fmla="*/ 7296 w 22852"/>
                    <a:gd name="connsiteY1" fmla="*/ 1342 h 33261"/>
                    <a:gd name="connsiteX2" fmla="*/ 311 w 22852"/>
                    <a:gd name="connsiteY2" fmla="*/ 22425 h 33261"/>
                    <a:gd name="connsiteX3" fmla="*/ 15804 w 22852"/>
                    <a:gd name="connsiteY3" fmla="*/ 32394 h 33261"/>
                    <a:gd name="connsiteX4" fmla="*/ 15995 w 22852"/>
                    <a:gd name="connsiteY4" fmla="*/ 32203 h 33261"/>
                    <a:gd name="connsiteX5" fmla="*/ 22853 w 22852"/>
                    <a:gd name="connsiteY5" fmla="*/ 11121 h 3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2" h="33261">
                      <a:moveTo>
                        <a:pt x="22853" y="11121"/>
                      </a:moveTo>
                      <a:cubicBezTo>
                        <a:pt x="19361" y="5089"/>
                        <a:pt x="17455" y="-3293"/>
                        <a:pt x="7296" y="1342"/>
                      </a:cubicBezTo>
                      <a:cubicBezTo>
                        <a:pt x="-578" y="6550"/>
                        <a:pt x="-388" y="14360"/>
                        <a:pt x="311" y="22425"/>
                      </a:cubicBezTo>
                      <a:cubicBezTo>
                        <a:pt x="3359" y="28965"/>
                        <a:pt x="6343" y="35696"/>
                        <a:pt x="15804" y="32394"/>
                      </a:cubicBezTo>
                      <a:cubicBezTo>
                        <a:pt x="15804" y="32394"/>
                        <a:pt x="15995" y="32203"/>
                        <a:pt x="15995" y="32203"/>
                      </a:cubicBezTo>
                      <a:cubicBezTo>
                        <a:pt x="25266" y="27441"/>
                        <a:pt x="18090" y="17344"/>
                        <a:pt x="22853" y="11121"/>
                      </a:cubicBezTo>
                      <a:close/>
                    </a:path>
                  </a:pathLst>
                </a:custGeom>
                <a:solidFill>
                  <a:srgbClr val="2BD0D0"/>
                </a:solidFill>
                <a:ln w="6350"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xmlns="" id="{D844B6FD-A0D1-0583-4F8A-E22ADFED2563}"/>
                    </a:ext>
                  </a:extLst>
                </p:cNvPr>
                <p:cNvSpPr/>
                <p:nvPr/>
              </p:nvSpPr>
              <p:spPr>
                <a:xfrm>
                  <a:off x="7010813" y="7095617"/>
                  <a:ext cx="10762" cy="23876"/>
                </a:xfrm>
                <a:custGeom>
                  <a:avLst/>
                  <a:gdLst>
                    <a:gd name="connsiteX0" fmla="*/ 3778 w 10762"/>
                    <a:gd name="connsiteY0" fmla="*/ 23876 h 23876"/>
                    <a:gd name="connsiteX1" fmla="*/ 10763 w 10762"/>
                    <a:gd name="connsiteY1" fmla="*/ 2794 h 23876"/>
                    <a:gd name="connsiteX2" fmla="*/ 2254 w 10762"/>
                    <a:gd name="connsiteY2" fmla="*/ 0 h 23876"/>
                    <a:gd name="connsiteX3" fmla="*/ 3778 w 10762"/>
                    <a:gd name="connsiteY3" fmla="*/ 23876 h 23876"/>
                  </a:gdLst>
                  <a:ahLst/>
                  <a:cxnLst>
                    <a:cxn ang="0">
                      <a:pos x="connsiteX0" y="connsiteY0"/>
                    </a:cxn>
                    <a:cxn ang="0">
                      <a:pos x="connsiteX1" y="connsiteY1"/>
                    </a:cxn>
                    <a:cxn ang="0">
                      <a:pos x="connsiteX2" y="connsiteY2"/>
                    </a:cxn>
                    <a:cxn ang="0">
                      <a:pos x="connsiteX3" y="connsiteY3"/>
                    </a:cxn>
                  </a:cxnLst>
                  <a:rect l="l" t="t" r="r" b="b"/>
                  <a:pathLst>
                    <a:path w="10762" h="23876">
                      <a:moveTo>
                        <a:pt x="3778" y="23876"/>
                      </a:moveTo>
                      <a:cubicBezTo>
                        <a:pt x="6064" y="16827"/>
                        <a:pt x="8413" y="9778"/>
                        <a:pt x="10763" y="2794"/>
                      </a:cubicBezTo>
                      <a:cubicBezTo>
                        <a:pt x="7906" y="1841"/>
                        <a:pt x="5111" y="952"/>
                        <a:pt x="2254" y="0"/>
                      </a:cubicBezTo>
                      <a:cubicBezTo>
                        <a:pt x="-794" y="8191"/>
                        <a:pt x="-1175" y="16192"/>
                        <a:pt x="3778" y="23876"/>
                      </a:cubicBezTo>
                      <a:close/>
                    </a:path>
                  </a:pathLst>
                </a:custGeom>
                <a:solidFill>
                  <a:srgbClr val="40D2D1"/>
                </a:solidFill>
                <a:ln w="6350"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xmlns="" id="{C9447860-9836-4979-BAA8-845377C45652}"/>
                    </a:ext>
                  </a:extLst>
                </p:cNvPr>
                <p:cNvSpPr/>
                <p:nvPr/>
              </p:nvSpPr>
              <p:spPr>
                <a:xfrm>
                  <a:off x="7306436" y="7340092"/>
                  <a:ext cx="20066" cy="11525"/>
                </a:xfrm>
                <a:custGeom>
                  <a:avLst/>
                  <a:gdLst>
                    <a:gd name="connsiteX0" fmla="*/ 0 w 20066"/>
                    <a:gd name="connsiteY0" fmla="*/ 0 h 11525"/>
                    <a:gd name="connsiteX1" fmla="*/ 20066 w 20066"/>
                    <a:gd name="connsiteY1" fmla="*/ 6286 h 11525"/>
                    <a:gd name="connsiteX2" fmla="*/ 0 w 20066"/>
                    <a:gd name="connsiteY2" fmla="*/ 0 h 11525"/>
                  </a:gdLst>
                  <a:ahLst/>
                  <a:cxnLst>
                    <a:cxn ang="0">
                      <a:pos x="connsiteX0" y="connsiteY0"/>
                    </a:cxn>
                    <a:cxn ang="0">
                      <a:pos x="connsiteX1" y="connsiteY1"/>
                    </a:cxn>
                    <a:cxn ang="0">
                      <a:pos x="connsiteX2" y="connsiteY2"/>
                    </a:cxn>
                  </a:cxnLst>
                  <a:rect l="l" t="t" r="r" b="b"/>
                  <a:pathLst>
                    <a:path w="20066" h="11525">
                      <a:moveTo>
                        <a:pt x="0" y="0"/>
                      </a:moveTo>
                      <a:cubicBezTo>
                        <a:pt x="6668" y="19114"/>
                        <a:pt x="13462" y="9398"/>
                        <a:pt x="20066" y="6286"/>
                      </a:cubicBezTo>
                      <a:cubicBezTo>
                        <a:pt x="14795" y="-1080"/>
                        <a:pt x="6921" y="6731"/>
                        <a:pt x="0" y="0"/>
                      </a:cubicBezTo>
                      <a:close/>
                    </a:path>
                  </a:pathLst>
                </a:custGeom>
                <a:solidFill>
                  <a:srgbClr val="5DD7D6"/>
                </a:solidFill>
                <a:ln w="6350"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xmlns="" id="{D3E53E77-4DD8-1F3D-4A14-F3957187FFF4}"/>
                    </a:ext>
                  </a:extLst>
                </p:cNvPr>
                <p:cNvSpPr/>
                <p:nvPr/>
              </p:nvSpPr>
              <p:spPr>
                <a:xfrm>
                  <a:off x="7257795" y="7370621"/>
                  <a:ext cx="9335" cy="10237"/>
                </a:xfrm>
                <a:custGeom>
                  <a:avLst/>
                  <a:gdLst>
                    <a:gd name="connsiteX0" fmla="*/ 9335 w 9335"/>
                    <a:gd name="connsiteY0" fmla="*/ 10237 h 10237"/>
                    <a:gd name="connsiteX1" fmla="*/ 8001 w 9335"/>
                    <a:gd name="connsiteY1" fmla="*/ 649 h 10237"/>
                    <a:gd name="connsiteX2" fmla="*/ 0 w 9335"/>
                    <a:gd name="connsiteY2" fmla="*/ 3570 h 10237"/>
                    <a:gd name="connsiteX3" fmla="*/ 9335 w 9335"/>
                    <a:gd name="connsiteY3" fmla="*/ 10237 h 10237"/>
                  </a:gdLst>
                  <a:ahLst/>
                  <a:cxnLst>
                    <a:cxn ang="0">
                      <a:pos x="connsiteX0" y="connsiteY0"/>
                    </a:cxn>
                    <a:cxn ang="0">
                      <a:pos x="connsiteX1" y="connsiteY1"/>
                    </a:cxn>
                    <a:cxn ang="0">
                      <a:pos x="connsiteX2" y="connsiteY2"/>
                    </a:cxn>
                    <a:cxn ang="0">
                      <a:pos x="connsiteX3" y="connsiteY3"/>
                    </a:cxn>
                  </a:cxnLst>
                  <a:rect l="l" t="t" r="r" b="b"/>
                  <a:pathLst>
                    <a:path w="9335" h="10237">
                      <a:moveTo>
                        <a:pt x="9335" y="10237"/>
                      </a:moveTo>
                      <a:cubicBezTo>
                        <a:pt x="8890" y="7062"/>
                        <a:pt x="8446" y="3824"/>
                        <a:pt x="8001" y="649"/>
                      </a:cubicBezTo>
                      <a:cubicBezTo>
                        <a:pt x="4826" y="332"/>
                        <a:pt x="64" y="-1701"/>
                        <a:pt x="0" y="3570"/>
                      </a:cubicBezTo>
                      <a:cubicBezTo>
                        <a:pt x="0" y="8713"/>
                        <a:pt x="5715" y="8650"/>
                        <a:pt x="9335" y="10237"/>
                      </a:cubicBezTo>
                      <a:close/>
                    </a:path>
                  </a:pathLst>
                </a:custGeom>
                <a:solidFill>
                  <a:srgbClr val="36D1D0"/>
                </a:solidFill>
                <a:ln w="6350"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xmlns="" id="{5C570C84-65EB-2932-CA0C-D5944E84A2B3}"/>
                    </a:ext>
                  </a:extLst>
                </p:cNvPr>
                <p:cNvSpPr/>
                <p:nvPr/>
              </p:nvSpPr>
              <p:spPr>
                <a:xfrm>
                  <a:off x="7040334" y="7052453"/>
                  <a:ext cx="127419" cy="192050"/>
                </a:xfrm>
                <a:custGeom>
                  <a:avLst/>
                  <a:gdLst>
                    <a:gd name="connsiteX0" fmla="*/ 64934 w 127419"/>
                    <a:gd name="connsiteY0" fmla="*/ 134413 h 192050"/>
                    <a:gd name="connsiteX1" fmla="*/ 86144 w 127419"/>
                    <a:gd name="connsiteY1" fmla="*/ 160448 h 192050"/>
                    <a:gd name="connsiteX2" fmla="*/ 127419 w 127419"/>
                    <a:gd name="connsiteY2" fmla="*/ 187690 h 192050"/>
                    <a:gd name="connsiteX3" fmla="*/ 19342 w 127419"/>
                    <a:gd name="connsiteY3" fmla="*/ 1888 h 192050"/>
                    <a:gd name="connsiteX4" fmla="*/ 2070 w 127419"/>
                    <a:gd name="connsiteY4" fmla="*/ 5698 h 192050"/>
                    <a:gd name="connsiteX5" fmla="*/ 800 w 127419"/>
                    <a:gd name="connsiteY5" fmla="*/ 14778 h 192050"/>
                    <a:gd name="connsiteX6" fmla="*/ 11595 w 127419"/>
                    <a:gd name="connsiteY6" fmla="*/ 37829 h 192050"/>
                    <a:gd name="connsiteX7" fmla="*/ 6705 w 127419"/>
                    <a:gd name="connsiteY7" fmla="*/ 54402 h 192050"/>
                    <a:gd name="connsiteX8" fmla="*/ 14134 w 127419"/>
                    <a:gd name="connsiteY8" fmla="*/ 63483 h 192050"/>
                    <a:gd name="connsiteX9" fmla="*/ 33629 w 127419"/>
                    <a:gd name="connsiteY9" fmla="*/ 72437 h 192050"/>
                    <a:gd name="connsiteX10" fmla="*/ 33629 w 127419"/>
                    <a:gd name="connsiteY10" fmla="*/ 72500 h 192050"/>
                    <a:gd name="connsiteX11" fmla="*/ 30645 w 127419"/>
                    <a:gd name="connsiteY11" fmla="*/ 98472 h 192050"/>
                    <a:gd name="connsiteX12" fmla="*/ 46647 w 127419"/>
                    <a:gd name="connsiteY12" fmla="*/ 89709 h 192050"/>
                    <a:gd name="connsiteX13" fmla="*/ 64934 w 127419"/>
                    <a:gd name="connsiteY13" fmla="*/ 134413 h 19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419" h="192050">
                      <a:moveTo>
                        <a:pt x="64934" y="134413"/>
                      </a:moveTo>
                      <a:cubicBezTo>
                        <a:pt x="76683" y="139175"/>
                        <a:pt x="87732" y="142033"/>
                        <a:pt x="86144" y="160448"/>
                      </a:cubicBezTo>
                      <a:cubicBezTo>
                        <a:pt x="83922" y="185530"/>
                        <a:pt x="107544" y="199754"/>
                        <a:pt x="127419" y="187690"/>
                      </a:cubicBezTo>
                      <a:cubicBezTo>
                        <a:pt x="91414" y="125713"/>
                        <a:pt x="55347" y="63801"/>
                        <a:pt x="19342" y="1888"/>
                      </a:cubicBezTo>
                      <a:cubicBezTo>
                        <a:pt x="12294" y="-2811"/>
                        <a:pt x="7340" y="2333"/>
                        <a:pt x="2070" y="5698"/>
                      </a:cubicBezTo>
                      <a:cubicBezTo>
                        <a:pt x="419" y="8555"/>
                        <a:pt x="-915" y="11477"/>
                        <a:pt x="800" y="14778"/>
                      </a:cubicBezTo>
                      <a:cubicBezTo>
                        <a:pt x="4292" y="22590"/>
                        <a:pt x="6007" y="32177"/>
                        <a:pt x="11595" y="37829"/>
                      </a:cubicBezTo>
                      <a:cubicBezTo>
                        <a:pt x="22009" y="48307"/>
                        <a:pt x="10388" y="49640"/>
                        <a:pt x="6705" y="54402"/>
                      </a:cubicBezTo>
                      <a:cubicBezTo>
                        <a:pt x="8166" y="58213"/>
                        <a:pt x="10261" y="61578"/>
                        <a:pt x="14134" y="63483"/>
                      </a:cubicBezTo>
                      <a:cubicBezTo>
                        <a:pt x="21437" y="64690"/>
                        <a:pt x="28740" y="65896"/>
                        <a:pt x="33629" y="72437"/>
                      </a:cubicBezTo>
                      <a:cubicBezTo>
                        <a:pt x="33629" y="72437"/>
                        <a:pt x="33629" y="72500"/>
                        <a:pt x="33629" y="72500"/>
                      </a:cubicBezTo>
                      <a:cubicBezTo>
                        <a:pt x="48742" y="82977"/>
                        <a:pt x="33693" y="90026"/>
                        <a:pt x="30645" y="98472"/>
                      </a:cubicBezTo>
                      <a:cubicBezTo>
                        <a:pt x="39979" y="103678"/>
                        <a:pt x="38900" y="90978"/>
                        <a:pt x="46647" y="89709"/>
                      </a:cubicBezTo>
                      <a:cubicBezTo>
                        <a:pt x="37439" y="111362"/>
                        <a:pt x="53124" y="122030"/>
                        <a:pt x="64934" y="134413"/>
                      </a:cubicBezTo>
                      <a:close/>
                    </a:path>
                  </a:pathLst>
                </a:custGeom>
                <a:solidFill>
                  <a:srgbClr val="6BDAD9"/>
                </a:solidFill>
                <a:ln w="6350"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xmlns="" id="{0F15CBB6-9EB7-0F75-A646-792A152BBC7F}"/>
                    </a:ext>
                  </a:extLst>
                </p:cNvPr>
                <p:cNvSpPr/>
                <p:nvPr/>
              </p:nvSpPr>
              <p:spPr>
                <a:xfrm>
                  <a:off x="7051484" y="7159685"/>
                  <a:ext cx="13025" cy="10695"/>
                </a:xfrm>
                <a:custGeom>
                  <a:avLst/>
                  <a:gdLst>
                    <a:gd name="connsiteX0" fmla="*/ 0 w 13025"/>
                    <a:gd name="connsiteY0" fmla="*/ 4892 h 10695"/>
                    <a:gd name="connsiteX1" fmla="*/ 12002 w 13025"/>
                    <a:gd name="connsiteY1" fmla="*/ 8258 h 10695"/>
                    <a:gd name="connsiteX2" fmla="*/ 12509 w 13025"/>
                    <a:gd name="connsiteY2" fmla="*/ 2479 h 10695"/>
                    <a:gd name="connsiteX3" fmla="*/ 64 w 13025"/>
                    <a:gd name="connsiteY3" fmla="*/ 4892 h 10695"/>
                    <a:gd name="connsiteX4" fmla="*/ 0 w 13025"/>
                    <a:gd name="connsiteY4" fmla="*/ 4892 h 10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5" h="10695">
                      <a:moveTo>
                        <a:pt x="0" y="4892"/>
                      </a:moveTo>
                      <a:cubicBezTo>
                        <a:pt x="3810" y="6924"/>
                        <a:pt x="6159" y="14544"/>
                        <a:pt x="12002" y="8258"/>
                      </a:cubicBezTo>
                      <a:cubicBezTo>
                        <a:pt x="13081" y="7051"/>
                        <a:pt x="13398" y="3432"/>
                        <a:pt x="12509" y="2479"/>
                      </a:cubicBezTo>
                      <a:cubicBezTo>
                        <a:pt x="7366" y="-2982"/>
                        <a:pt x="3810" y="1844"/>
                        <a:pt x="64" y="4892"/>
                      </a:cubicBezTo>
                      <a:lnTo>
                        <a:pt x="0" y="4892"/>
                      </a:lnTo>
                      <a:close/>
                    </a:path>
                  </a:pathLst>
                </a:custGeom>
                <a:solidFill>
                  <a:srgbClr val="40D2D1"/>
                </a:solidFill>
                <a:ln w="6350"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xmlns="" id="{87D963E6-FFD2-20B7-0C99-CD5461D645EA}"/>
                    </a:ext>
                  </a:extLst>
                </p:cNvPr>
                <p:cNvSpPr/>
                <p:nvPr/>
              </p:nvSpPr>
              <p:spPr>
                <a:xfrm>
                  <a:off x="7050309" y="7112269"/>
                  <a:ext cx="23685" cy="24044"/>
                </a:xfrm>
                <a:custGeom>
                  <a:avLst/>
                  <a:gdLst>
                    <a:gd name="connsiteX0" fmla="*/ 23654 w 23685"/>
                    <a:gd name="connsiteY0" fmla="*/ 12622 h 24044"/>
                    <a:gd name="connsiteX1" fmla="*/ 3842 w 23685"/>
                    <a:gd name="connsiteY1" fmla="*/ 1446 h 24044"/>
                    <a:gd name="connsiteX2" fmla="*/ 2445 w 23685"/>
                    <a:gd name="connsiteY2" fmla="*/ 19861 h 24044"/>
                    <a:gd name="connsiteX3" fmla="*/ 2445 w 23685"/>
                    <a:gd name="connsiteY3" fmla="*/ 19861 h 24044"/>
                    <a:gd name="connsiteX4" fmla="*/ 23654 w 23685"/>
                    <a:gd name="connsiteY4" fmla="*/ 12622 h 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5" h="24044">
                      <a:moveTo>
                        <a:pt x="23654" y="12622"/>
                      </a:moveTo>
                      <a:cubicBezTo>
                        <a:pt x="24352" y="-4142"/>
                        <a:pt x="13240" y="175"/>
                        <a:pt x="3842" y="1446"/>
                      </a:cubicBezTo>
                      <a:cubicBezTo>
                        <a:pt x="-1746" y="7224"/>
                        <a:pt x="-349" y="13511"/>
                        <a:pt x="2445" y="19861"/>
                      </a:cubicBezTo>
                      <a:cubicBezTo>
                        <a:pt x="2445" y="19861"/>
                        <a:pt x="2445" y="19861"/>
                        <a:pt x="2445" y="19861"/>
                      </a:cubicBezTo>
                      <a:cubicBezTo>
                        <a:pt x="14573" y="32243"/>
                        <a:pt x="15971" y="13257"/>
                        <a:pt x="23654" y="12622"/>
                      </a:cubicBezTo>
                      <a:close/>
                    </a:path>
                  </a:pathLst>
                </a:custGeom>
                <a:solidFill>
                  <a:srgbClr val="59D5D5"/>
                </a:solidFill>
                <a:ln w="6350"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xmlns="" id="{3F8DBC0F-F315-229E-30AD-F4831437E16D}"/>
                    </a:ext>
                  </a:extLst>
                </p:cNvPr>
                <p:cNvSpPr/>
                <p:nvPr/>
              </p:nvSpPr>
              <p:spPr>
                <a:xfrm>
                  <a:off x="7026058" y="7106246"/>
                  <a:ext cx="28824" cy="25883"/>
                </a:xfrm>
                <a:custGeom>
                  <a:avLst/>
                  <a:gdLst>
                    <a:gd name="connsiteX0" fmla="*/ 26633 w 28824"/>
                    <a:gd name="connsiteY0" fmla="*/ 25883 h 25883"/>
                    <a:gd name="connsiteX1" fmla="*/ 28093 w 28824"/>
                    <a:gd name="connsiteY1" fmla="*/ 7468 h 25883"/>
                    <a:gd name="connsiteX2" fmla="*/ 20981 w 28824"/>
                    <a:gd name="connsiteY2" fmla="*/ 610 h 25883"/>
                    <a:gd name="connsiteX3" fmla="*/ 11075 w 28824"/>
                    <a:gd name="connsiteY3" fmla="*/ 1944 h 25883"/>
                    <a:gd name="connsiteX4" fmla="*/ 3264 w 28824"/>
                    <a:gd name="connsiteY4" fmla="*/ 8929 h 25883"/>
                    <a:gd name="connsiteX5" fmla="*/ 4217 w 28824"/>
                    <a:gd name="connsiteY5" fmla="*/ 23089 h 25883"/>
                    <a:gd name="connsiteX6" fmla="*/ 26633 w 28824"/>
                    <a:gd name="connsiteY6" fmla="*/ 25883 h 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24" h="25883">
                      <a:moveTo>
                        <a:pt x="26633" y="25883"/>
                      </a:moveTo>
                      <a:cubicBezTo>
                        <a:pt x="29426" y="19914"/>
                        <a:pt x="29109" y="13755"/>
                        <a:pt x="28093" y="7468"/>
                      </a:cubicBezTo>
                      <a:cubicBezTo>
                        <a:pt x="27331" y="3531"/>
                        <a:pt x="24473" y="1753"/>
                        <a:pt x="20981" y="610"/>
                      </a:cubicBezTo>
                      <a:cubicBezTo>
                        <a:pt x="17997" y="3341"/>
                        <a:pt x="14568" y="3023"/>
                        <a:pt x="11075" y="1944"/>
                      </a:cubicBezTo>
                      <a:cubicBezTo>
                        <a:pt x="5550" y="1182"/>
                        <a:pt x="-5499" y="-4788"/>
                        <a:pt x="3264" y="8929"/>
                      </a:cubicBezTo>
                      <a:cubicBezTo>
                        <a:pt x="6757" y="14326"/>
                        <a:pt x="5360" y="18263"/>
                        <a:pt x="4217" y="23089"/>
                      </a:cubicBezTo>
                      <a:cubicBezTo>
                        <a:pt x="12027" y="21374"/>
                        <a:pt x="19457" y="22835"/>
                        <a:pt x="26633" y="25883"/>
                      </a:cubicBezTo>
                      <a:close/>
                    </a:path>
                  </a:pathLst>
                </a:custGeom>
                <a:solidFill>
                  <a:srgbClr val="40D2D1"/>
                </a:solidFill>
                <a:ln w="6350"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xmlns="" id="{835CC5E8-9D4D-2A87-2694-1681ACE4A4CE}"/>
                    </a:ext>
                  </a:extLst>
                </p:cNvPr>
                <p:cNvSpPr/>
                <p:nvPr/>
              </p:nvSpPr>
              <p:spPr>
                <a:xfrm>
                  <a:off x="6823854" y="6514575"/>
                  <a:ext cx="12111" cy="9469"/>
                </a:xfrm>
                <a:custGeom>
                  <a:avLst/>
                  <a:gdLst>
                    <a:gd name="connsiteX0" fmla="*/ 1506 w 12111"/>
                    <a:gd name="connsiteY0" fmla="*/ 7509 h 9469"/>
                    <a:gd name="connsiteX1" fmla="*/ 5634 w 12111"/>
                    <a:gd name="connsiteY1" fmla="*/ 9033 h 9469"/>
                    <a:gd name="connsiteX2" fmla="*/ 12111 w 12111"/>
                    <a:gd name="connsiteY2" fmla="*/ 6493 h 9469"/>
                    <a:gd name="connsiteX3" fmla="*/ 4554 w 12111"/>
                    <a:gd name="connsiteY3" fmla="*/ 17 h 9469"/>
                    <a:gd name="connsiteX4" fmla="*/ 1506 w 12111"/>
                    <a:gd name="connsiteY4" fmla="*/ 7509 h 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1" h="9469">
                      <a:moveTo>
                        <a:pt x="1506" y="7509"/>
                      </a:moveTo>
                      <a:cubicBezTo>
                        <a:pt x="2903" y="7954"/>
                        <a:pt x="4301" y="8462"/>
                        <a:pt x="5634" y="9033"/>
                      </a:cubicBezTo>
                      <a:cubicBezTo>
                        <a:pt x="8238" y="9160"/>
                        <a:pt x="12174" y="10875"/>
                        <a:pt x="12111" y="6493"/>
                      </a:cubicBezTo>
                      <a:cubicBezTo>
                        <a:pt x="12111" y="2430"/>
                        <a:pt x="8555" y="-238"/>
                        <a:pt x="4554" y="17"/>
                      </a:cubicBezTo>
                      <a:cubicBezTo>
                        <a:pt x="-780" y="270"/>
                        <a:pt x="-907" y="3572"/>
                        <a:pt x="1506" y="7509"/>
                      </a:cubicBezTo>
                      <a:close/>
                    </a:path>
                  </a:pathLst>
                </a:custGeom>
                <a:solidFill>
                  <a:srgbClr val="07CBCA"/>
                </a:solidFill>
                <a:ln w="6350"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xmlns="" id="{4F9B39B9-3535-DD38-5002-8190839141B7}"/>
                    </a:ext>
                  </a:extLst>
                </p:cNvPr>
                <p:cNvSpPr/>
                <p:nvPr/>
              </p:nvSpPr>
              <p:spPr>
                <a:xfrm>
                  <a:off x="6776464" y="6755193"/>
                  <a:ext cx="92474" cy="128762"/>
                </a:xfrm>
                <a:custGeom>
                  <a:avLst/>
                  <a:gdLst>
                    <a:gd name="connsiteX0" fmla="*/ 90298 w 92474"/>
                    <a:gd name="connsiteY0" fmla="*/ 128015 h 128762"/>
                    <a:gd name="connsiteX1" fmla="*/ 85536 w 92474"/>
                    <a:gd name="connsiteY1" fmla="*/ 104711 h 128762"/>
                    <a:gd name="connsiteX2" fmla="*/ 41848 w 92474"/>
                    <a:gd name="connsiteY2" fmla="*/ 32385 h 128762"/>
                    <a:gd name="connsiteX3" fmla="*/ 31370 w 92474"/>
                    <a:gd name="connsiteY3" fmla="*/ 24701 h 128762"/>
                    <a:gd name="connsiteX4" fmla="*/ 4891 w 92474"/>
                    <a:gd name="connsiteY4" fmla="*/ 1397 h 128762"/>
                    <a:gd name="connsiteX5" fmla="*/ 573 w 92474"/>
                    <a:gd name="connsiteY5" fmla="*/ 0 h 128762"/>
                    <a:gd name="connsiteX6" fmla="*/ 763 w 92474"/>
                    <a:gd name="connsiteY6" fmla="*/ 28194 h 128762"/>
                    <a:gd name="connsiteX7" fmla="*/ 827 w 92474"/>
                    <a:gd name="connsiteY7" fmla="*/ 28257 h 128762"/>
                    <a:gd name="connsiteX8" fmla="*/ 23496 w 92474"/>
                    <a:gd name="connsiteY8" fmla="*/ 45021 h 128762"/>
                    <a:gd name="connsiteX9" fmla="*/ 29402 w 92474"/>
                    <a:gd name="connsiteY9" fmla="*/ 56134 h 128762"/>
                    <a:gd name="connsiteX10" fmla="*/ 54992 w 92474"/>
                    <a:gd name="connsiteY10" fmla="*/ 92773 h 128762"/>
                    <a:gd name="connsiteX11" fmla="*/ 85853 w 92474"/>
                    <a:gd name="connsiteY11" fmla="*/ 126619 h 128762"/>
                    <a:gd name="connsiteX12" fmla="*/ 90298 w 92474"/>
                    <a:gd name="connsiteY12" fmla="*/ 128015 h 12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74" h="128762">
                      <a:moveTo>
                        <a:pt x="90298" y="128015"/>
                      </a:moveTo>
                      <a:cubicBezTo>
                        <a:pt x="96457" y="118490"/>
                        <a:pt x="87821" y="112522"/>
                        <a:pt x="85536" y="104711"/>
                      </a:cubicBezTo>
                      <a:cubicBezTo>
                        <a:pt x="77154" y="76581"/>
                        <a:pt x="62993" y="52514"/>
                        <a:pt x="41848" y="32385"/>
                      </a:cubicBezTo>
                      <a:cubicBezTo>
                        <a:pt x="38673" y="29400"/>
                        <a:pt x="35180" y="25209"/>
                        <a:pt x="31370" y="24701"/>
                      </a:cubicBezTo>
                      <a:cubicBezTo>
                        <a:pt x="17146" y="22606"/>
                        <a:pt x="10479" y="12826"/>
                        <a:pt x="4891" y="1397"/>
                      </a:cubicBezTo>
                      <a:cubicBezTo>
                        <a:pt x="3493" y="952"/>
                        <a:pt x="2033" y="508"/>
                        <a:pt x="573" y="0"/>
                      </a:cubicBezTo>
                      <a:cubicBezTo>
                        <a:pt x="-2285" y="9461"/>
                        <a:pt x="6795" y="18796"/>
                        <a:pt x="763" y="28194"/>
                      </a:cubicBezTo>
                      <a:cubicBezTo>
                        <a:pt x="763" y="28194"/>
                        <a:pt x="827" y="28257"/>
                        <a:pt x="827" y="28257"/>
                      </a:cubicBezTo>
                      <a:cubicBezTo>
                        <a:pt x="9843" y="31876"/>
                        <a:pt x="17464" y="37337"/>
                        <a:pt x="23496" y="45021"/>
                      </a:cubicBezTo>
                      <a:cubicBezTo>
                        <a:pt x="28766" y="46989"/>
                        <a:pt x="30671" y="50736"/>
                        <a:pt x="29402" y="56134"/>
                      </a:cubicBezTo>
                      <a:cubicBezTo>
                        <a:pt x="53595" y="47751"/>
                        <a:pt x="58929" y="55372"/>
                        <a:pt x="54992" y="92773"/>
                      </a:cubicBezTo>
                      <a:cubicBezTo>
                        <a:pt x="70677" y="99187"/>
                        <a:pt x="71692" y="118872"/>
                        <a:pt x="85853" y="126619"/>
                      </a:cubicBezTo>
                      <a:cubicBezTo>
                        <a:pt x="86805" y="128905"/>
                        <a:pt x="88266" y="129349"/>
                        <a:pt x="90298" y="128015"/>
                      </a:cubicBezTo>
                      <a:close/>
                    </a:path>
                  </a:pathLst>
                </a:custGeom>
                <a:solidFill>
                  <a:srgbClr val="59D6D6"/>
                </a:solidFill>
                <a:ln w="6350"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xmlns="" id="{8527050E-A620-D94A-D4E9-C2141DB116C0}"/>
                    </a:ext>
                  </a:extLst>
                </p:cNvPr>
                <p:cNvSpPr/>
                <p:nvPr/>
              </p:nvSpPr>
              <p:spPr>
                <a:xfrm>
                  <a:off x="6675764" y="6600380"/>
                  <a:ext cx="27368" cy="22478"/>
                </a:xfrm>
                <a:custGeom>
                  <a:avLst/>
                  <a:gdLst>
                    <a:gd name="connsiteX0" fmla="*/ 27232 w 27368"/>
                    <a:gd name="connsiteY0" fmla="*/ 22478 h 22478"/>
                    <a:gd name="connsiteX1" fmla="*/ 1832 w 27368"/>
                    <a:gd name="connsiteY1" fmla="*/ 0 h 22478"/>
                    <a:gd name="connsiteX2" fmla="*/ 371 w 27368"/>
                    <a:gd name="connsiteY2" fmla="*/ 4254 h 22478"/>
                    <a:gd name="connsiteX3" fmla="*/ 11738 w 27368"/>
                    <a:gd name="connsiteY3" fmla="*/ 16128 h 22478"/>
                    <a:gd name="connsiteX4" fmla="*/ 27232 w 27368"/>
                    <a:gd name="connsiteY4" fmla="*/ 22478 h 22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8" h="22478">
                      <a:moveTo>
                        <a:pt x="27232" y="22478"/>
                      </a:moveTo>
                      <a:cubicBezTo>
                        <a:pt x="28883" y="3619"/>
                        <a:pt x="15357" y="1777"/>
                        <a:pt x="1832" y="0"/>
                      </a:cubicBezTo>
                      <a:cubicBezTo>
                        <a:pt x="1387" y="1460"/>
                        <a:pt x="879" y="2857"/>
                        <a:pt x="371" y="4254"/>
                      </a:cubicBezTo>
                      <a:cubicBezTo>
                        <a:pt x="-1597" y="13715"/>
                        <a:pt x="4562" y="16510"/>
                        <a:pt x="11738" y="16128"/>
                      </a:cubicBezTo>
                      <a:cubicBezTo>
                        <a:pt x="18341" y="15811"/>
                        <a:pt x="23104" y="17780"/>
                        <a:pt x="27232" y="22478"/>
                      </a:cubicBezTo>
                      <a:close/>
                    </a:path>
                  </a:pathLst>
                </a:custGeom>
                <a:solidFill>
                  <a:srgbClr val="4CD4D3"/>
                </a:solidFill>
                <a:ln w="6350"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xmlns="" id="{CAC9E7A0-8AE3-AF50-B893-38E9A37CE3E5}"/>
                    </a:ext>
                  </a:extLst>
                </p:cNvPr>
                <p:cNvSpPr/>
                <p:nvPr/>
              </p:nvSpPr>
              <p:spPr>
                <a:xfrm>
                  <a:off x="6730365" y="6717693"/>
                  <a:ext cx="12899" cy="10314"/>
                </a:xfrm>
                <a:custGeom>
                  <a:avLst/>
                  <a:gdLst>
                    <a:gd name="connsiteX0" fmla="*/ 0 w 12899"/>
                    <a:gd name="connsiteY0" fmla="*/ 7973 h 10314"/>
                    <a:gd name="connsiteX1" fmla="*/ 12764 w 12899"/>
                    <a:gd name="connsiteY1" fmla="*/ 6258 h 10314"/>
                    <a:gd name="connsiteX2" fmla="*/ 10668 w 12899"/>
                    <a:gd name="connsiteY2" fmla="*/ 734 h 10314"/>
                    <a:gd name="connsiteX3" fmla="*/ 64 w 12899"/>
                    <a:gd name="connsiteY3" fmla="*/ 8163 h 10314"/>
                    <a:gd name="connsiteX4" fmla="*/ 0 w 12899"/>
                    <a:gd name="connsiteY4" fmla="*/ 7973 h 1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9" h="10314">
                      <a:moveTo>
                        <a:pt x="0" y="7973"/>
                      </a:moveTo>
                      <a:cubicBezTo>
                        <a:pt x="4508" y="8798"/>
                        <a:pt x="9716" y="13688"/>
                        <a:pt x="12764" y="6258"/>
                      </a:cubicBezTo>
                      <a:cubicBezTo>
                        <a:pt x="13335" y="4861"/>
                        <a:pt x="12002" y="1241"/>
                        <a:pt x="10668" y="734"/>
                      </a:cubicBezTo>
                      <a:cubicBezTo>
                        <a:pt x="3746" y="-2061"/>
                        <a:pt x="2286" y="3718"/>
                        <a:pt x="64" y="8163"/>
                      </a:cubicBezTo>
                      <a:cubicBezTo>
                        <a:pt x="64" y="8163"/>
                        <a:pt x="0" y="7973"/>
                        <a:pt x="0" y="7973"/>
                      </a:cubicBezTo>
                      <a:close/>
                    </a:path>
                  </a:pathLst>
                </a:custGeom>
                <a:solidFill>
                  <a:srgbClr val="07CCC9"/>
                </a:solidFill>
                <a:ln w="6350"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xmlns="" id="{8D737622-5C05-828D-4087-2E83AD2711F4}"/>
                    </a:ext>
                  </a:extLst>
                </p:cNvPr>
                <p:cNvSpPr/>
                <p:nvPr/>
              </p:nvSpPr>
              <p:spPr>
                <a:xfrm>
                  <a:off x="6862318" y="6881812"/>
                  <a:ext cx="34664" cy="25209"/>
                </a:xfrm>
                <a:custGeom>
                  <a:avLst/>
                  <a:gdLst>
                    <a:gd name="connsiteX0" fmla="*/ 4445 w 34664"/>
                    <a:gd name="connsiteY0" fmla="*/ 1397 h 25209"/>
                    <a:gd name="connsiteX1" fmla="*/ 0 w 34664"/>
                    <a:gd name="connsiteY1" fmla="*/ 0 h 25209"/>
                    <a:gd name="connsiteX2" fmla="*/ 2159 w 34664"/>
                    <a:gd name="connsiteY2" fmla="*/ 19621 h 25209"/>
                    <a:gd name="connsiteX3" fmla="*/ 34099 w 34664"/>
                    <a:gd name="connsiteY3" fmla="*/ 25209 h 25209"/>
                    <a:gd name="connsiteX4" fmla="*/ 4445 w 34664"/>
                    <a:gd name="connsiteY4" fmla="*/ 1397 h 25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4" h="25209">
                      <a:moveTo>
                        <a:pt x="4445" y="1397"/>
                      </a:moveTo>
                      <a:cubicBezTo>
                        <a:pt x="2984" y="889"/>
                        <a:pt x="1460" y="444"/>
                        <a:pt x="0" y="0"/>
                      </a:cubicBezTo>
                      <a:cubicBezTo>
                        <a:pt x="635" y="5779"/>
                        <a:pt x="1270" y="11557"/>
                        <a:pt x="2159" y="19621"/>
                      </a:cubicBezTo>
                      <a:cubicBezTo>
                        <a:pt x="17716" y="889"/>
                        <a:pt x="22987" y="24702"/>
                        <a:pt x="34099" y="25209"/>
                      </a:cubicBezTo>
                      <a:cubicBezTo>
                        <a:pt x="37909" y="318"/>
                        <a:pt x="21844" y="0"/>
                        <a:pt x="4445" y="1397"/>
                      </a:cubicBezTo>
                      <a:close/>
                    </a:path>
                  </a:pathLst>
                </a:custGeom>
                <a:solidFill>
                  <a:srgbClr val="57D6D5"/>
                </a:solidFill>
                <a:ln w="6350"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xmlns="" id="{348037E2-7176-B456-04C8-C74492C50398}"/>
                    </a:ext>
                  </a:extLst>
                </p:cNvPr>
                <p:cNvSpPr/>
                <p:nvPr/>
              </p:nvSpPr>
              <p:spPr>
                <a:xfrm>
                  <a:off x="6777291" y="6780400"/>
                  <a:ext cx="22669" cy="19814"/>
                </a:xfrm>
                <a:custGeom>
                  <a:avLst/>
                  <a:gdLst>
                    <a:gd name="connsiteX0" fmla="*/ 22669 w 22669"/>
                    <a:gd name="connsiteY0" fmla="*/ 19814 h 19814"/>
                    <a:gd name="connsiteX1" fmla="*/ 0 w 22669"/>
                    <a:gd name="connsiteY1" fmla="*/ 3050 h 19814"/>
                    <a:gd name="connsiteX2" fmla="*/ 22669 w 22669"/>
                    <a:gd name="connsiteY2" fmla="*/ 19814 h 19814"/>
                  </a:gdLst>
                  <a:ahLst/>
                  <a:cxnLst>
                    <a:cxn ang="0">
                      <a:pos x="connsiteX0" y="connsiteY0"/>
                    </a:cxn>
                    <a:cxn ang="0">
                      <a:pos x="connsiteX1" y="connsiteY1"/>
                    </a:cxn>
                    <a:cxn ang="0">
                      <a:pos x="connsiteX2" y="connsiteY2"/>
                    </a:cxn>
                  </a:cxnLst>
                  <a:rect l="l" t="t" r="r" b="b"/>
                  <a:pathLst>
                    <a:path w="22669" h="19814">
                      <a:moveTo>
                        <a:pt x="22669" y="19814"/>
                      </a:moveTo>
                      <a:cubicBezTo>
                        <a:pt x="19177" y="8765"/>
                        <a:pt x="18796" y="-6602"/>
                        <a:pt x="0" y="3050"/>
                      </a:cubicBezTo>
                      <a:cubicBezTo>
                        <a:pt x="5397" y="11559"/>
                        <a:pt x="13398" y="16576"/>
                        <a:pt x="22669" y="19814"/>
                      </a:cubicBezTo>
                      <a:close/>
                    </a:path>
                  </a:pathLst>
                </a:custGeom>
                <a:solidFill>
                  <a:srgbClr val="3DD2D1"/>
                </a:solidFill>
                <a:ln w="6350"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xmlns="" id="{7E7CB052-9389-5A5B-91D9-D6B9AAB6A871}"/>
                    </a:ext>
                  </a:extLst>
                </p:cNvPr>
                <p:cNvSpPr/>
                <p:nvPr/>
              </p:nvSpPr>
              <p:spPr>
                <a:xfrm>
                  <a:off x="6794754" y="6561963"/>
                  <a:ext cx="283614" cy="438784"/>
                </a:xfrm>
                <a:custGeom>
                  <a:avLst/>
                  <a:gdLst>
                    <a:gd name="connsiteX0" fmla="*/ 282639 w 283614"/>
                    <a:gd name="connsiteY0" fmla="*/ 423291 h 438784"/>
                    <a:gd name="connsiteX1" fmla="*/ 277051 w 283614"/>
                    <a:gd name="connsiteY1" fmla="*/ 411988 h 438784"/>
                    <a:gd name="connsiteX2" fmla="*/ 282575 w 283614"/>
                    <a:gd name="connsiteY2" fmla="*/ 395033 h 438784"/>
                    <a:gd name="connsiteX3" fmla="*/ 282575 w 283614"/>
                    <a:gd name="connsiteY3" fmla="*/ 395033 h 438784"/>
                    <a:gd name="connsiteX4" fmla="*/ 280670 w 283614"/>
                    <a:gd name="connsiteY4" fmla="*/ 389128 h 438784"/>
                    <a:gd name="connsiteX5" fmla="*/ 258445 w 283614"/>
                    <a:gd name="connsiteY5" fmla="*/ 368300 h 438784"/>
                    <a:gd name="connsiteX6" fmla="*/ 251333 w 283614"/>
                    <a:gd name="connsiteY6" fmla="*/ 361315 h 438784"/>
                    <a:gd name="connsiteX7" fmla="*/ 251269 w 283614"/>
                    <a:gd name="connsiteY7" fmla="*/ 347155 h 438784"/>
                    <a:gd name="connsiteX8" fmla="*/ 256857 w 283614"/>
                    <a:gd name="connsiteY8" fmla="*/ 330264 h 438784"/>
                    <a:gd name="connsiteX9" fmla="*/ 242697 w 283614"/>
                    <a:gd name="connsiteY9" fmla="*/ 297053 h 438784"/>
                    <a:gd name="connsiteX10" fmla="*/ 222503 w 283614"/>
                    <a:gd name="connsiteY10" fmla="*/ 269684 h 438784"/>
                    <a:gd name="connsiteX11" fmla="*/ 210312 w 283614"/>
                    <a:gd name="connsiteY11" fmla="*/ 254635 h 438784"/>
                    <a:gd name="connsiteX12" fmla="*/ 200787 w 283614"/>
                    <a:gd name="connsiteY12" fmla="*/ 236855 h 438784"/>
                    <a:gd name="connsiteX13" fmla="*/ 195580 w 283614"/>
                    <a:gd name="connsiteY13" fmla="*/ 216218 h 438784"/>
                    <a:gd name="connsiteX14" fmla="*/ 195580 w 283614"/>
                    <a:gd name="connsiteY14" fmla="*/ 216154 h 438784"/>
                    <a:gd name="connsiteX15" fmla="*/ 181419 w 283614"/>
                    <a:gd name="connsiteY15" fmla="*/ 202120 h 438784"/>
                    <a:gd name="connsiteX16" fmla="*/ 155956 w 283614"/>
                    <a:gd name="connsiteY16" fmla="*/ 198692 h 438784"/>
                    <a:gd name="connsiteX17" fmla="*/ 148082 w 283614"/>
                    <a:gd name="connsiteY17" fmla="*/ 187134 h 438784"/>
                    <a:gd name="connsiteX18" fmla="*/ 134556 w 283614"/>
                    <a:gd name="connsiteY18" fmla="*/ 161989 h 438784"/>
                    <a:gd name="connsiteX19" fmla="*/ 123889 w 283614"/>
                    <a:gd name="connsiteY19" fmla="*/ 118301 h 438784"/>
                    <a:gd name="connsiteX20" fmla="*/ 121602 w 283614"/>
                    <a:gd name="connsiteY20" fmla="*/ 117284 h 438784"/>
                    <a:gd name="connsiteX21" fmla="*/ 118554 w 283614"/>
                    <a:gd name="connsiteY21" fmla="*/ 126746 h 438784"/>
                    <a:gd name="connsiteX22" fmla="*/ 110299 w 283614"/>
                    <a:gd name="connsiteY22" fmla="*/ 140144 h 438784"/>
                    <a:gd name="connsiteX23" fmla="*/ 99123 w 283614"/>
                    <a:gd name="connsiteY23" fmla="*/ 119063 h 438784"/>
                    <a:gd name="connsiteX24" fmla="*/ 82359 w 283614"/>
                    <a:gd name="connsiteY24" fmla="*/ 67119 h 438784"/>
                    <a:gd name="connsiteX25" fmla="*/ 80010 w 283614"/>
                    <a:gd name="connsiteY25" fmla="*/ 37656 h 438784"/>
                    <a:gd name="connsiteX26" fmla="*/ 62040 w 283614"/>
                    <a:gd name="connsiteY26" fmla="*/ 22034 h 438784"/>
                    <a:gd name="connsiteX27" fmla="*/ 40068 w 283614"/>
                    <a:gd name="connsiteY27" fmla="*/ 40640 h 438784"/>
                    <a:gd name="connsiteX28" fmla="*/ 24955 w 283614"/>
                    <a:gd name="connsiteY28" fmla="*/ 0 h 438784"/>
                    <a:gd name="connsiteX29" fmla="*/ 22542 w 283614"/>
                    <a:gd name="connsiteY29" fmla="*/ 17907 h 438784"/>
                    <a:gd name="connsiteX30" fmla="*/ 0 w 283614"/>
                    <a:gd name="connsiteY30" fmla="*/ 25146 h 438784"/>
                    <a:gd name="connsiteX31" fmla="*/ 87249 w 283614"/>
                    <a:gd name="connsiteY31" fmla="*/ 150495 h 438784"/>
                    <a:gd name="connsiteX32" fmla="*/ 190627 w 283614"/>
                    <a:gd name="connsiteY32" fmla="*/ 307594 h 438784"/>
                    <a:gd name="connsiteX33" fmla="*/ 273177 w 283614"/>
                    <a:gd name="connsiteY33" fmla="*/ 438785 h 438784"/>
                    <a:gd name="connsiteX34" fmla="*/ 282639 w 283614"/>
                    <a:gd name="connsiteY34" fmla="*/ 423291 h 43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3614" h="438784">
                      <a:moveTo>
                        <a:pt x="282639" y="423291"/>
                      </a:moveTo>
                      <a:cubicBezTo>
                        <a:pt x="280797" y="419544"/>
                        <a:pt x="278892" y="415734"/>
                        <a:pt x="277051" y="411988"/>
                      </a:cubicBezTo>
                      <a:cubicBezTo>
                        <a:pt x="274701" y="405003"/>
                        <a:pt x="287210" y="402781"/>
                        <a:pt x="282575" y="395033"/>
                      </a:cubicBezTo>
                      <a:lnTo>
                        <a:pt x="282575" y="395033"/>
                      </a:lnTo>
                      <a:cubicBezTo>
                        <a:pt x="282321" y="392874"/>
                        <a:pt x="282130" y="389509"/>
                        <a:pt x="280670" y="389128"/>
                      </a:cubicBezTo>
                      <a:cubicBezTo>
                        <a:pt x="269557" y="385953"/>
                        <a:pt x="263080" y="378206"/>
                        <a:pt x="258445" y="368300"/>
                      </a:cubicBezTo>
                      <a:cubicBezTo>
                        <a:pt x="255015" y="367093"/>
                        <a:pt x="252095" y="365316"/>
                        <a:pt x="251333" y="361315"/>
                      </a:cubicBezTo>
                      <a:cubicBezTo>
                        <a:pt x="253873" y="356553"/>
                        <a:pt x="237172" y="351981"/>
                        <a:pt x="251269" y="347155"/>
                      </a:cubicBezTo>
                      <a:cubicBezTo>
                        <a:pt x="257048" y="342836"/>
                        <a:pt x="258890" y="337185"/>
                        <a:pt x="256857" y="330264"/>
                      </a:cubicBezTo>
                      <a:cubicBezTo>
                        <a:pt x="263080" y="314516"/>
                        <a:pt x="260032" y="302895"/>
                        <a:pt x="242697" y="297053"/>
                      </a:cubicBezTo>
                      <a:cubicBezTo>
                        <a:pt x="229806" y="292671"/>
                        <a:pt x="219710" y="285686"/>
                        <a:pt x="222503" y="269684"/>
                      </a:cubicBezTo>
                      <a:cubicBezTo>
                        <a:pt x="224218" y="259715"/>
                        <a:pt x="218186" y="255715"/>
                        <a:pt x="210312" y="254635"/>
                      </a:cubicBezTo>
                      <a:cubicBezTo>
                        <a:pt x="198183" y="252920"/>
                        <a:pt x="194945" y="247968"/>
                        <a:pt x="200787" y="236855"/>
                      </a:cubicBezTo>
                      <a:cubicBezTo>
                        <a:pt x="205041" y="228791"/>
                        <a:pt x="204089" y="221361"/>
                        <a:pt x="195580" y="216218"/>
                      </a:cubicBezTo>
                      <a:lnTo>
                        <a:pt x="195580" y="216154"/>
                      </a:lnTo>
                      <a:cubicBezTo>
                        <a:pt x="189611" y="212789"/>
                        <a:pt x="193739" y="199199"/>
                        <a:pt x="181419" y="202120"/>
                      </a:cubicBezTo>
                      <a:cubicBezTo>
                        <a:pt x="173101" y="199644"/>
                        <a:pt x="160020" y="232601"/>
                        <a:pt x="155956" y="198692"/>
                      </a:cubicBezTo>
                      <a:cubicBezTo>
                        <a:pt x="143827" y="201358"/>
                        <a:pt x="146303" y="193993"/>
                        <a:pt x="148082" y="187134"/>
                      </a:cubicBezTo>
                      <a:cubicBezTo>
                        <a:pt x="131127" y="185356"/>
                        <a:pt x="139064" y="170434"/>
                        <a:pt x="134556" y="161989"/>
                      </a:cubicBezTo>
                      <a:cubicBezTo>
                        <a:pt x="127317" y="148209"/>
                        <a:pt x="133540" y="131318"/>
                        <a:pt x="123889" y="118301"/>
                      </a:cubicBezTo>
                      <a:cubicBezTo>
                        <a:pt x="123444" y="117793"/>
                        <a:pt x="122555" y="117666"/>
                        <a:pt x="121602" y="117284"/>
                      </a:cubicBezTo>
                      <a:cubicBezTo>
                        <a:pt x="113602" y="118173"/>
                        <a:pt x="120967" y="126556"/>
                        <a:pt x="118554" y="126746"/>
                      </a:cubicBezTo>
                      <a:cubicBezTo>
                        <a:pt x="108394" y="127571"/>
                        <a:pt x="119190" y="142557"/>
                        <a:pt x="110299" y="140144"/>
                      </a:cubicBezTo>
                      <a:cubicBezTo>
                        <a:pt x="101536" y="137795"/>
                        <a:pt x="96012" y="127953"/>
                        <a:pt x="99123" y="119063"/>
                      </a:cubicBezTo>
                      <a:cubicBezTo>
                        <a:pt x="107061" y="96710"/>
                        <a:pt x="94488" y="82677"/>
                        <a:pt x="82359" y="67119"/>
                      </a:cubicBezTo>
                      <a:cubicBezTo>
                        <a:pt x="75819" y="58865"/>
                        <a:pt x="62040" y="48831"/>
                        <a:pt x="80010" y="37656"/>
                      </a:cubicBezTo>
                      <a:cubicBezTo>
                        <a:pt x="73596" y="32956"/>
                        <a:pt x="65913" y="29655"/>
                        <a:pt x="62040" y="22034"/>
                      </a:cubicBezTo>
                      <a:cubicBezTo>
                        <a:pt x="54292" y="23876"/>
                        <a:pt x="51689" y="31750"/>
                        <a:pt x="40068" y="40640"/>
                      </a:cubicBezTo>
                      <a:cubicBezTo>
                        <a:pt x="65215" y="9461"/>
                        <a:pt x="12700" y="18669"/>
                        <a:pt x="24955" y="0"/>
                      </a:cubicBezTo>
                      <a:cubicBezTo>
                        <a:pt x="25527" y="2857"/>
                        <a:pt x="3111" y="6668"/>
                        <a:pt x="22542" y="17907"/>
                      </a:cubicBezTo>
                      <a:cubicBezTo>
                        <a:pt x="25844" y="19748"/>
                        <a:pt x="22796" y="23305"/>
                        <a:pt x="0" y="25146"/>
                      </a:cubicBezTo>
                      <a:cubicBezTo>
                        <a:pt x="25209" y="69659"/>
                        <a:pt x="59944" y="107442"/>
                        <a:pt x="87249" y="150495"/>
                      </a:cubicBezTo>
                      <a:cubicBezTo>
                        <a:pt x="120777" y="203454"/>
                        <a:pt x="156527" y="254953"/>
                        <a:pt x="190627" y="307594"/>
                      </a:cubicBezTo>
                      <a:cubicBezTo>
                        <a:pt x="218694" y="350965"/>
                        <a:pt x="245681" y="395033"/>
                        <a:pt x="273177" y="438785"/>
                      </a:cubicBezTo>
                      <a:cubicBezTo>
                        <a:pt x="280606" y="436245"/>
                        <a:pt x="280226" y="428943"/>
                        <a:pt x="282639" y="423291"/>
                      </a:cubicBezTo>
                      <a:close/>
                    </a:path>
                  </a:pathLst>
                </a:custGeom>
                <a:solidFill>
                  <a:srgbClr val="77DCDC"/>
                </a:solidFill>
                <a:ln w="6350"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xmlns="" id="{E4FF4347-BC3F-4A57-3766-E0998D71FCB8}"/>
                    </a:ext>
                  </a:extLst>
                </p:cNvPr>
                <p:cNvSpPr/>
                <p:nvPr/>
              </p:nvSpPr>
              <p:spPr>
                <a:xfrm>
                  <a:off x="6704150" y="6566217"/>
                  <a:ext cx="155173" cy="189085"/>
                </a:xfrm>
                <a:custGeom>
                  <a:avLst/>
                  <a:gdLst>
                    <a:gd name="connsiteX0" fmla="*/ 78221 w 155173"/>
                    <a:gd name="connsiteY0" fmla="*/ 115570 h 189085"/>
                    <a:gd name="connsiteX1" fmla="*/ 119243 w 155173"/>
                    <a:gd name="connsiteY1" fmla="*/ 154051 h 189085"/>
                    <a:gd name="connsiteX2" fmla="*/ 145912 w 155173"/>
                    <a:gd name="connsiteY2" fmla="*/ 184912 h 189085"/>
                    <a:gd name="connsiteX3" fmla="*/ 152262 w 155173"/>
                    <a:gd name="connsiteY3" fmla="*/ 188468 h 189085"/>
                    <a:gd name="connsiteX4" fmla="*/ 153342 w 155173"/>
                    <a:gd name="connsiteY4" fmla="*/ 173038 h 189085"/>
                    <a:gd name="connsiteX5" fmla="*/ 121656 w 155173"/>
                    <a:gd name="connsiteY5" fmla="*/ 126111 h 189085"/>
                    <a:gd name="connsiteX6" fmla="*/ 92763 w 155173"/>
                    <a:gd name="connsiteY6" fmla="*/ 98171 h 189085"/>
                    <a:gd name="connsiteX7" fmla="*/ 62855 w 155173"/>
                    <a:gd name="connsiteY7" fmla="*/ 88264 h 189085"/>
                    <a:gd name="connsiteX8" fmla="*/ 66093 w 155173"/>
                    <a:gd name="connsiteY8" fmla="*/ 64198 h 189085"/>
                    <a:gd name="connsiteX9" fmla="*/ 37391 w 155173"/>
                    <a:gd name="connsiteY9" fmla="*/ 22987 h 189085"/>
                    <a:gd name="connsiteX10" fmla="*/ 36946 w 155173"/>
                    <a:gd name="connsiteY10" fmla="*/ 12700 h 189085"/>
                    <a:gd name="connsiteX11" fmla="*/ 27485 w 155173"/>
                    <a:gd name="connsiteY11" fmla="*/ 0 h 189085"/>
                    <a:gd name="connsiteX12" fmla="*/ 4434 w 155173"/>
                    <a:gd name="connsiteY12" fmla="*/ 31369 h 189085"/>
                    <a:gd name="connsiteX13" fmla="*/ 10086 w 155173"/>
                    <a:gd name="connsiteY13" fmla="*/ 22860 h 189085"/>
                    <a:gd name="connsiteX14" fmla="*/ 15039 w 155173"/>
                    <a:gd name="connsiteY14" fmla="*/ 17463 h 189085"/>
                    <a:gd name="connsiteX15" fmla="*/ 9451 w 155173"/>
                    <a:gd name="connsiteY15" fmla="*/ 51879 h 189085"/>
                    <a:gd name="connsiteX16" fmla="*/ 26024 w 155173"/>
                    <a:gd name="connsiteY16" fmla="*/ 80708 h 189085"/>
                    <a:gd name="connsiteX17" fmla="*/ 58029 w 155173"/>
                    <a:gd name="connsiteY17" fmla="*/ 104775 h 189085"/>
                    <a:gd name="connsiteX18" fmla="*/ 48948 w 155173"/>
                    <a:gd name="connsiteY18" fmla="*/ 106997 h 189085"/>
                    <a:gd name="connsiteX19" fmla="*/ 50917 w 155173"/>
                    <a:gd name="connsiteY19" fmla="*/ 113347 h 189085"/>
                    <a:gd name="connsiteX20" fmla="*/ 78221 w 155173"/>
                    <a:gd name="connsiteY20" fmla="*/ 115570 h 18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173" h="189085">
                      <a:moveTo>
                        <a:pt x="78221" y="115570"/>
                      </a:moveTo>
                      <a:cubicBezTo>
                        <a:pt x="91620" y="128714"/>
                        <a:pt x="92319" y="155384"/>
                        <a:pt x="119243" y="154051"/>
                      </a:cubicBezTo>
                      <a:cubicBezTo>
                        <a:pt x="119560" y="171640"/>
                        <a:pt x="146929" y="165926"/>
                        <a:pt x="145912" y="184912"/>
                      </a:cubicBezTo>
                      <a:cubicBezTo>
                        <a:pt x="145722" y="188658"/>
                        <a:pt x="149469" y="189992"/>
                        <a:pt x="152262" y="188468"/>
                      </a:cubicBezTo>
                      <a:cubicBezTo>
                        <a:pt x="160200" y="184150"/>
                        <a:pt x="148897" y="177990"/>
                        <a:pt x="153342" y="173038"/>
                      </a:cubicBezTo>
                      <a:cubicBezTo>
                        <a:pt x="142801" y="157416"/>
                        <a:pt x="132196" y="141732"/>
                        <a:pt x="121656" y="126111"/>
                      </a:cubicBezTo>
                      <a:cubicBezTo>
                        <a:pt x="106543" y="122491"/>
                        <a:pt x="99240" y="110045"/>
                        <a:pt x="92763" y="98171"/>
                      </a:cubicBezTo>
                      <a:cubicBezTo>
                        <a:pt x="85778" y="85280"/>
                        <a:pt x="77713" y="80708"/>
                        <a:pt x="62855" y="88264"/>
                      </a:cubicBezTo>
                      <a:cubicBezTo>
                        <a:pt x="76380" y="80645"/>
                        <a:pt x="71681" y="72517"/>
                        <a:pt x="66093" y="64198"/>
                      </a:cubicBezTo>
                      <a:cubicBezTo>
                        <a:pt x="56695" y="50355"/>
                        <a:pt x="43106" y="39560"/>
                        <a:pt x="37391" y="22987"/>
                      </a:cubicBezTo>
                      <a:cubicBezTo>
                        <a:pt x="35994" y="19176"/>
                        <a:pt x="35677" y="16192"/>
                        <a:pt x="36946" y="12700"/>
                      </a:cubicBezTo>
                      <a:cubicBezTo>
                        <a:pt x="33835" y="8445"/>
                        <a:pt x="30660" y="4190"/>
                        <a:pt x="27485" y="0"/>
                      </a:cubicBezTo>
                      <a:cubicBezTo>
                        <a:pt x="3355" y="3619"/>
                        <a:pt x="-6488" y="16954"/>
                        <a:pt x="4434" y="31369"/>
                      </a:cubicBezTo>
                      <a:cubicBezTo>
                        <a:pt x="8943" y="30226"/>
                        <a:pt x="8562" y="25908"/>
                        <a:pt x="10086" y="22860"/>
                      </a:cubicBezTo>
                      <a:cubicBezTo>
                        <a:pt x="11356" y="20256"/>
                        <a:pt x="12245" y="17335"/>
                        <a:pt x="15039" y="17463"/>
                      </a:cubicBezTo>
                      <a:cubicBezTo>
                        <a:pt x="23993" y="31559"/>
                        <a:pt x="1704" y="50419"/>
                        <a:pt x="9451" y="51879"/>
                      </a:cubicBezTo>
                      <a:cubicBezTo>
                        <a:pt x="29707" y="55626"/>
                        <a:pt x="23294" y="73089"/>
                        <a:pt x="26024" y="80708"/>
                      </a:cubicBezTo>
                      <a:cubicBezTo>
                        <a:pt x="32438" y="98107"/>
                        <a:pt x="46218" y="98489"/>
                        <a:pt x="58029" y="104775"/>
                      </a:cubicBezTo>
                      <a:cubicBezTo>
                        <a:pt x="55933" y="110045"/>
                        <a:pt x="51361" y="105219"/>
                        <a:pt x="48948" y="106997"/>
                      </a:cubicBezTo>
                      <a:cubicBezTo>
                        <a:pt x="44440" y="110236"/>
                        <a:pt x="49583" y="111823"/>
                        <a:pt x="50917" y="113347"/>
                      </a:cubicBezTo>
                      <a:cubicBezTo>
                        <a:pt x="59235" y="122238"/>
                        <a:pt x="69078" y="115506"/>
                        <a:pt x="78221" y="115570"/>
                      </a:cubicBezTo>
                      <a:close/>
                    </a:path>
                  </a:pathLst>
                </a:custGeom>
                <a:solidFill>
                  <a:srgbClr val="7CDDDD"/>
                </a:solidFill>
                <a:ln w="6350"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xmlns="" id="{66AFA06A-88E2-95AC-C91A-CB5172C7929D}"/>
                    </a:ext>
                  </a:extLst>
                </p:cNvPr>
                <p:cNvSpPr/>
                <p:nvPr/>
              </p:nvSpPr>
              <p:spPr>
                <a:xfrm>
                  <a:off x="7175961" y="7122794"/>
                  <a:ext cx="73325" cy="101956"/>
                </a:xfrm>
                <a:custGeom>
                  <a:avLst/>
                  <a:gdLst>
                    <a:gd name="connsiteX0" fmla="*/ 71992 w 73325"/>
                    <a:gd name="connsiteY0" fmla="*/ 87376 h 101956"/>
                    <a:gd name="connsiteX1" fmla="*/ 73326 w 73325"/>
                    <a:gd name="connsiteY1" fmla="*/ 83186 h 101956"/>
                    <a:gd name="connsiteX2" fmla="*/ 41766 w 73325"/>
                    <a:gd name="connsiteY2" fmla="*/ 78931 h 101956"/>
                    <a:gd name="connsiteX3" fmla="*/ 37702 w 73325"/>
                    <a:gd name="connsiteY3" fmla="*/ 5715 h 101956"/>
                    <a:gd name="connsiteX4" fmla="*/ 34908 w 73325"/>
                    <a:gd name="connsiteY4" fmla="*/ 0 h 101956"/>
                    <a:gd name="connsiteX5" fmla="*/ 8682 w 73325"/>
                    <a:gd name="connsiteY5" fmla="*/ 14732 h 101956"/>
                    <a:gd name="connsiteX6" fmla="*/ 1253 w 73325"/>
                    <a:gd name="connsiteY6" fmla="*/ 35751 h 101956"/>
                    <a:gd name="connsiteX7" fmla="*/ 3857 w 73325"/>
                    <a:gd name="connsiteY7" fmla="*/ 65469 h 101956"/>
                    <a:gd name="connsiteX8" fmla="*/ 21256 w 73325"/>
                    <a:gd name="connsiteY8" fmla="*/ 94742 h 101956"/>
                    <a:gd name="connsiteX9" fmla="*/ 33003 w 73325"/>
                    <a:gd name="connsiteY9" fmla="*/ 99886 h 101956"/>
                    <a:gd name="connsiteX10" fmla="*/ 71929 w 73325"/>
                    <a:gd name="connsiteY10" fmla="*/ 87376 h 101956"/>
                    <a:gd name="connsiteX11" fmla="*/ 71992 w 73325"/>
                    <a:gd name="connsiteY11" fmla="*/ 87376 h 10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325" h="101956">
                      <a:moveTo>
                        <a:pt x="71992" y="87376"/>
                      </a:moveTo>
                      <a:cubicBezTo>
                        <a:pt x="72437" y="85979"/>
                        <a:pt x="72882" y="84582"/>
                        <a:pt x="73326" y="83186"/>
                      </a:cubicBezTo>
                      <a:cubicBezTo>
                        <a:pt x="63928" y="79947"/>
                        <a:pt x="60880" y="54864"/>
                        <a:pt x="41766" y="78931"/>
                      </a:cubicBezTo>
                      <a:cubicBezTo>
                        <a:pt x="48244" y="51181"/>
                        <a:pt x="14461" y="31306"/>
                        <a:pt x="37702" y="5715"/>
                      </a:cubicBezTo>
                      <a:cubicBezTo>
                        <a:pt x="36750" y="3811"/>
                        <a:pt x="35797" y="1905"/>
                        <a:pt x="34908" y="0"/>
                      </a:cubicBezTo>
                      <a:cubicBezTo>
                        <a:pt x="25701" y="3937"/>
                        <a:pt x="19922" y="12891"/>
                        <a:pt x="8682" y="14732"/>
                      </a:cubicBezTo>
                      <a:cubicBezTo>
                        <a:pt x="-2747" y="16574"/>
                        <a:pt x="-80" y="27242"/>
                        <a:pt x="1253" y="35751"/>
                      </a:cubicBezTo>
                      <a:cubicBezTo>
                        <a:pt x="2777" y="45593"/>
                        <a:pt x="9508" y="54991"/>
                        <a:pt x="3857" y="65469"/>
                      </a:cubicBezTo>
                      <a:cubicBezTo>
                        <a:pt x="7540" y="76518"/>
                        <a:pt x="11795" y="87186"/>
                        <a:pt x="21256" y="94742"/>
                      </a:cubicBezTo>
                      <a:cubicBezTo>
                        <a:pt x="24304" y="98552"/>
                        <a:pt x="27352" y="105411"/>
                        <a:pt x="33003" y="99886"/>
                      </a:cubicBezTo>
                      <a:cubicBezTo>
                        <a:pt x="44116" y="89027"/>
                        <a:pt x="58720" y="90805"/>
                        <a:pt x="71929" y="87376"/>
                      </a:cubicBezTo>
                      <a:lnTo>
                        <a:pt x="71992" y="87376"/>
                      </a:lnTo>
                      <a:close/>
                    </a:path>
                  </a:pathLst>
                </a:custGeom>
                <a:solidFill>
                  <a:srgbClr val="78DCDC"/>
                </a:solidFill>
                <a:ln w="6350"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xmlns="" id="{A85191A3-674A-7BA4-AA9D-A7550DCE3002}"/>
                    </a:ext>
                  </a:extLst>
                </p:cNvPr>
                <p:cNvSpPr/>
                <p:nvPr/>
              </p:nvSpPr>
              <p:spPr>
                <a:xfrm>
                  <a:off x="6982900" y="6976491"/>
                  <a:ext cx="70235" cy="90740"/>
                </a:xfrm>
                <a:custGeom>
                  <a:avLst/>
                  <a:gdLst>
                    <a:gd name="connsiteX0" fmla="*/ 58233 w 70235"/>
                    <a:gd name="connsiteY0" fmla="*/ 90741 h 90740"/>
                    <a:gd name="connsiteX1" fmla="*/ 61091 w 70235"/>
                    <a:gd name="connsiteY1" fmla="*/ 82296 h 90740"/>
                    <a:gd name="connsiteX2" fmla="*/ 70235 w 70235"/>
                    <a:gd name="connsiteY2" fmla="*/ 70358 h 90740"/>
                    <a:gd name="connsiteX3" fmla="*/ 27372 w 70235"/>
                    <a:gd name="connsiteY3" fmla="*/ 0 h 90740"/>
                    <a:gd name="connsiteX4" fmla="*/ 15054 w 70235"/>
                    <a:gd name="connsiteY4" fmla="*/ 6286 h 90740"/>
                    <a:gd name="connsiteX5" fmla="*/ 4385 w 70235"/>
                    <a:gd name="connsiteY5" fmla="*/ 26162 h 90740"/>
                    <a:gd name="connsiteX6" fmla="*/ 7180 w 70235"/>
                    <a:gd name="connsiteY6" fmla="*/ 29401 h 90740"/>
                    <a:gd name="connsiteX7" fmla="*/ 38612 w 70235"/>
                    <a:gd name="connsiteY7" fmla="*/ 67564 h 90740"/>
                    <a:gd name="connsiteX8" fmla="*/ 58233 w 70235"/>
                    <a:gd name="connsiteY8" fmla="*/ 90741 h 9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35" h="90740">
                      <a:moveTo>
                        <a:pt x="58233" y="90741"/>
                      </a:moveTo>
                      <a:cubicBezTo>
                        <a:pt x="59186" y="87947"/>
                        <a:pt x="60138" y="85090"/>
                        <a:pt x="61091" y="82296"/>
                      </a:cubicBezTo>
                      <a:cubicBezTo>
                        <a:pt x="62932" y="77343"/>
                        <a:pt x="70298" y="76771"/>
                        <a:pt x="70235" y="70358"/>
                      </a:cubicBezTo>
                      <a:cubicBezTo>
                        <a:pt x="59567" y="44703"/>
                        <a:pt x="43501" y="22352"/>
                        <a:pt x="27372" y="0"/>
                      </a:cubicBezTo>
                      <a:cubicBezTo>
                        <a:pt x="24959" y="5397"/>
                        <a:pt x="21149" y="6921"/>
                        <a:pt x="15054" y="6286"/>
                      </a:cubicBezTo>
                      <a:cubicBezTo>
                        <a:pt x="-3869" y="4318"/>
                        <a:pt x="-1838" y="14288"/>
                        <a:pt x="4385" y="26162"/>
                      </a:cubicBezTo>
                      <a:cubicBezTo>
                        <a:pt x="5338" y="27241"/>
                        <a:pt x="7116" y="28257"/>
                        <a:pt x="7180" y="29401"/>
                      </a:cubicBezTo>
                      <a:cubicBezTo>
                        <a:pt x="8831" y="49530"/>
                        <a:pt x="21086" y="59753"/>
                        <a:pt x="38612" y="67564"/>
                      </a:cubicBezTo>
                      <a:cubicBezTo>
                        <a:pt x="47566" y="71565"/>
                        <a:pt x="54296" y="80835"/>
                        <a:pt x="58233" y="90741"/>
                      </a:cubicBezTo>
                      <a:close/>
                    </a:path>
                  </a:pathLst>
                </a:custGeom>
                <a:solidFill>
                  <a:srgbClr val="68D9D8"/>
                </a:solidFill>
                <a:ln w="6350"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xmlns="" id="{F4D52F6F-C79F-8B35-BE44-D066384E9C90}"/>
                    </a:ext>
                  </a:extLst>
                </p:cNvPr>
                <p:cNvSpPr/>
                <p:nvPr/>
              </p:nvSpPr>
              <p:spPr>
                <a:xfrm>
                  <a:off x="6732389" y="6578917"/>
                  <a:ext cx="93416" cy="120661"/>
                </a:xfrm>
                <a:custGeom>
                  <a:avLst/>
                  <a:gdLst>
                    <a:gd name="connsiteX0" fmla="*/ 8707 w 93416"/>
                    <a:gd name="connsiteY0" fmla="*/ 0 h 120661"/>
                    <a:gd name="connsiteX1" fmla="*/ 3500 w 93416"/>
                    <a:gd name="connsiteY1" fmla="*/ 14732 h 120661"/>
                    <a:gd name="connsiteX2" fmla="*/ 32520 w 93416"/>
                    <a:gd name="connsiteY2" fmla="*/ 54165 h 120661"/>
                    <a:gd name="connsiteX3" fmla="*/ 28710 w 93416"/>
                    <a:gd name="connsiteY3" fmla="*/ 68707 h 120661"/>
                    <a:gd name="connsiteX4" fmla="*/ 23185 w 93416"/>
                    <a:gd name="connsiteY4" fmla="*/ 76326 h 120661"/>
                    <a:gd name="connsiteX5" fmla="*/ 35885 w 93416"/>
                    <a:gd name="connsiteY5" fmla="*/ 81851 h 120661"/>
                    <a:gd name="connsiteX6" fmla="*/ 61793 w 93416"/>
                    <a:gd name="connsiteY6" fmla="*/ 92901 h 120661"/>
                    <a:gd name="connsiteX7" fmla="*/ 82812 w 93416"/>
                    <a:gd name="connsiteY7" fmla="*/ 118110 h 120661"/>
                    <a:gd name="connsiteX8" fmla="*/ 93417 w 93416"/>
                    <a:gd name="connsiteY8" fmla="*/ 113411 h 120661"/>
                    <a:gd name="connsiteX9" fmla="*/ 8707 w 93416"/>
                    <a:gd name="connsiteY9" fmla="*/ 0 h 12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416" h="120661">
                      <a:moveTo>
                        <a:pt x="8707" y="0"/>
                      </a:moveTo>
                      <a:cubicBezTo>
                        <a:pt x="-3040" y="7556"/>
                        <a:pt x="-881" y="6476"/>
                        <a:pt x="3500" y="14732"/>
                      </a:cubicBezTo>
                      <a:cubicBezTo>
                        <a:pt x="11374" y="29527"/>
                        <a:pt x="24074" y="40259"/>
                        <a:pt x="32520" y="54165"/>
                      </a:cubicBezTo>
                      <a:cubicBezTo>
                        <a:pt x="35187" y="58547"/>
                        <a:pt x="50109" y="69214"/>
                        <a:pt x="28710" y="68707"/>
                      </a:cubicBezTo>
                      <a:cubicBezTo>
                        <a:pt x="24074" y="68643"/>
                        <a:pt x="21916" y="72580"/>
                        <a:pt x="23185" y="76326"/>
                      </a:cubicBezTo>
                      <a:cubicBezTo>
                        <a:pt x="25217" y="82042"/>
                        <a:pt x="32075" y="84582"/>
                        <a:pt x="35885" y="81851"/>
                      </a:cubicBezTo>
                      <a:cubicBezTo>
                        <a:pt x="51887" y="70167"/>
                        <a:pt x="55697" y="80201"/>
                        <a:pt x="61793" y="92901"/>
                      </a:cubicBezTo>
                      <a:cubicBezTo>
                        <a:pt x="66366" y="102488"/>
                        <a:pt x="75065" y="110299"/>
                        <a:pt x="82812" y="118110"/>
                      </a:cubicBezTo>
                      <a:cubicBezTo>
                        <a:pt x="88971" y="124396"/>
                        <a:pt x="91004" y="117601"/>
                        <a:pt x="93417" y="113411"/>
                      </a:cubicBezTo>
                      <a:cubicBezTo>
                        <a:pt x="67826" y="73596"/>
                        <a:pt x="38425" y="36702"/>
                        <a:pt x="8707" y="0"/>
                      </a:cubicBezTo>
                      <a:close/>
                    </a:path>
                  </a:pathLst>
                </a:custGeom>
                <a:solidFill>
                  <a:srgbClr val="89E0DF"/>
                </a:solidFill>
                <a:ln w="6350"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xmlns="" id="{F3A541A0-7E5B-481A-2BC9-176BB93BD7CF}"/>
                    </a:ext>
                  </a:extLst>
                </p:cNvPr>
                <p:cNvSpPr/>
                <p:nvPr/>
              </p:nvSpPr>
              <p:spPr>
                <a:xfrm>
                  <a:off x="7197217" y="7205775"/>
                  <a:ext cx="58409" cy="62243"/>
                </a:xfrm>
                <a:custGeom>
                  <a:avLst/>
                  <a:gdLst>
                    <a:gd name="connsiteX0" fmla="*/ 50673 w 58409"/>
                    <a:gd name="connsiteY0" fmla="*/ 4395 h 62243"/>
                    <a:gd name="connsiteX1" fmla="*/ 11049 w 58409"/>
                    <a:gd name="connsiteY1" fmla="*/ 11889 h 62243"/>
                    <a:gd name="connsiteX2" fmla="*/ 0 w 58409"/>
                    <a:gd name="connsiteY2" fmla="*/ 11762 h 62243"/>
                    <a:gd name="connsiteX3" fmla="*/ 27813 w 58409"/>
                    <a:gd name="connsiteY3" fmla="*/ 62244 h 62243"/>
                    <a:gd name="connsiteX4" fmla="*/ 37211 w 58409"/>
                    <a:gd name="connsiteY4" fmla="*/ 36336 h 62243"/>
                    <a:gd name="connsiteX5" fmla="*/ 50673 w 58409"/>
                    <a:gd name="connsiteY5" fmla="*/ 40019 h 62243"/>
                    <a:gd name="connsiteX6" fmla="*/ 57531 w 58409"/>
                    <a:gd name="connsiteY6" fmla="*/ 33860 h 62243"/>
                    <a:gd name="connsiteX7" fmla="*/ 50673 w 58409"/>
                    <a:gd name="connsiteY7" fmla="*/ 4395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09" h="62243">
                      <a:moveTo>
                        <a:pt x="50673" y="4395"/>
                      </a:moveTo>
                      <a:cubicBezTo>
                        <a:pt x="35687" y="-2399"/>
                        <a:pt x="21717" y="-2335"/>
                        <a:pt x="11049" y="11889"/>
                      </a:cubicBezTo>
                      <a:cubicBezTo>
                        <a:pt x="6540" y="17984"/>
                        <a:pt x="3619" y="12905"/>
                        <a:pt x="0" y="11762"/>
                      </a:cubicBezTo>
                      <a:cubicBezTo>
                        <a:pt x="6921" y="29923"/>
                        <a:pt x="17335" y="46115"/>
                        <a:pt x="27813" y="62244"/>
                      </a:cubicBezTo>
                      <a:cubicBezTo>
                        <a:pt x="36322" y="55450"/>
                        <a:pt x="39941" y="46623"/>
                        <a:pt x="37211" y="36336"/>
                      </a:cubicBezTo>
                      <a:cubicBezTo>
                        <a:pt x="43942" y="33860"/>
                        <a:pt x="46736" y="38431"/>
                        <a:pt x="50673" y="40019"/>
                      </a:cubicBezTo>
                      <a:cubicBezTo>
                        <a:pt x="56896" y="42495"/>
                        <a:pt x="60071" y="35066"/>
                        <a:pt x="57531" y="33860"/>
                      </a:cubicBezTo>
                      <a:cubicBezTo>
                        <a:pt x="42164" y="26430"/>
                        <a:pt x="52451" y="14175"/>
                        <a:pt x="50673" y="4395"/>
                      </a:cubicBezTo>
                      <a:close/>
                    </a:path>
                  </a:pathLst>
                </a:custGeom>
                <a:solidFill>
                  <a:srgbClr val="6ADAD8"/>
                </a:solidFill>
                <a:ln w="6350"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xmlns="" id="{F5690410-A9F8-3952-0838-B4902F0DD25E}"/>
                    </a:ext>
                  </a:extLst>
                </p:cNvPr>
                <p:cNvSpPr/>
                <p:nvPr/>
              </p:nvSpPr>
              <p:spPr>
                <a:xfrm>
                  <a:off x="7109206" y="7070727"/>
                  <a:ext cx="62820" cy="45654"/>
                </a:xfrm>
                <a:custGeom>
                  <a:avLst/>
                  <a:gdLst>
                    <a:gd name="connsiteX0" fmla="*/ 22225 w 62820"/>
                    <a:gd name="connsiteY0" fmla="*/ 35748 h 45654"/>
                    <a:gd name="connsiteX1" fmla="*/ 59562 w 62820"/>
                    <a:gd name="connsiteY1" fmla="*/ 45654 h 45654"/>
                    <a:gd name="connsiteX2" fmla="*/ 37528 w 62820"/>
                    <a:gd name="connsiteY2" fmla="*/ 19112 h 45654"/>
                    <a:gd name="connsiteX3" fmla="*/ 16192 w 62820"/>
                    <a:gd name="connsiteY3" fmla="*/ 3935 h 45654"/>
                    <a:gd name="connsiteX4" fmla="*/ 0 w 62820"/>
                    <a:gd name="connsiteY4" fmla="*/ 887 h 45654"/>
                    <a:gd name="connsiteX5" fmla="*/ 22225 w 62820"/>
                    <a:gd name="connsiteY5" fmla="*/ 35748 h 4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20" h="45654">
                      <a:moveTo>
                        <a:pt x="22225" y="35748"/>
                      </a:moveTo>
                      <a:cubicBezTo>
                        <a:pt x="34671" y="39051"/>
                        <a:pt x="47117" y="42353"/>
                        <a:pt x="59562" y="45654"/>
                      </a:cubicBezTo>
                      <a:cubicBezTo>
                        <a:pt x="66421" y="24065"/>
                        <a:pt x="63944" y="22477"/>
                        <a:pt x="37528" y="19112"/>
                      </a:cubicBezTo>
                      <a:cubicBezTo>
                        <a:pt x="33020" y="18540"/>
                        <a:pt x="22415" y="10412"/>
                        <a:pt x="16192" y="3935"/>
                      </a:cubicBezTo>
                      <a:cubicBezTo>
                        <a:pt x="11113" y="-1335"/>
                        <a:pt x="5778" y="-129"/>
                        <a:pt x="0" y="887"/>
                      </a:cubicBezTo>
                      <a:cubicBezTo>
                        <a:pt x="7365" y="12507"/>
                        <a:pt x="14795" y="24128"/>
                        <a:pt x="22225" y="35748"/>
                      </a:cubicBezTo>
                      <a:close/>
                    </a:path>
                  </a:pathLst>
                </a:custGeom>
                <a:solidFill>
                  <a:srgbClr val="57D6D4"/>
                </a:solidFill>
                <a:ln w="6350"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xmlns="" id="{385AFD49-6AA6-16E3-777F-1CFA62D39AE2}"/>
                    </a:ext>
                  </a:extLst>
                </p:cNvPr>
                <p:cNvSpPr/>
                <p:nvPr/>
              </p:nvSpPr>
              <p:spPr>
                <a:xfrm>
                  <a:off x="7043411" y="7046848"/>
                  <a:ext cx="16264" cy="12686"/>
                </a:xfrm>
                <a:custGeom>
                  <a:avLst/>
                  <a:gdLst>
                    <a:gd name="connsiteX0" fmla="*/ 9724 w 16264"/>
                    <a:gd name="connsiteY0" fmla="*/ 0 h 12686"/>
                    <a:gd name="connsiteX1" fmla="*/ 580 w 16264"/>
                    <a:gd name="connsiteY1" fmla="*/ 11938 h 12686"/>
                    <a:gd name="connsiteX2" fmla="*/ 16264 w 16264"/>
                    <a:gd name="connsiteY2" fmla="*/ 7493 h 12686"/>
                    <a:gd name="connsiteX3" fmla="*/ 9724 w 16264"/>
                    <a:gd name="connsiteY3" fmla="*/ 0 h 12686"/>
                  </a:gdLst>
                  <a:ahLst/>
                  <a:cxnLst>
                    <a:cxn ang="0">
                      <a:pos x="connsiteX0" y="connsiteY0"/>
                    </a:cxn>
                    <a:cxn ang="0">
                      <a:pos x="connsiteX1" y="connsiteY1"/>
                    </a:cxn>
                    <a:cxn ang="0">
                      <a:pos x="connsiteX2" y="connsiteY2"/>
                    </a:cxn>
                    <a:cxn ang="0">
                      <a:pos x="connsiteX3" y="connsiteY3"/>
                    </a:cxn>
                  </a:cxnLst>
                  <a:rect l="l" t="t" r="r" b="b"/>
                  <a:pathLst>
                    <a:path w="16264" h="12686">
                      <a:moveTo>
                        <a:pt x="9724" y="0"/>
                      </a:moveTo>
                      <a:cubicBezTo>
                        <a:pt x="6168" y="3556"/>
                        <a:pt x="-2278" y="3429"/>
                        <a:pt x="580" y="11938"/>
                      </a:cubicBezTo>
                      <a:cubicBezTo>
                        <a:pt x="6994" y="14795"/>
                        <a:pt x="10931" y="8636"/>
                        <a:pt x="16264" y="7493"/>
                      </a:cubicBezTo>
                      <a:cubicBezTo>
                        <a:pt x="14106" y="5017"/>
                        <a:pt x="11946" y="2540"/>
                        <a:pt x="9724" y="0"/>
                      </a:cubicBezTo>
                      <a:close/>
                    </a:path>
                  </a:pathLst>
                </a:custGeom>
                <a:solidFill>
                  <a:srgbClr val="59D5D5"/>
                </a:solidFill>
                <a:ln w="6350"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xmlns="" id="{1D822D25-8726-3680-96C1-F5390CC7BE11}"/>
                    </a:ext>
                  </a:extLst>
                </p:cNvPr>
                <p:cNvSpPr/>
                <p:nvPr/>
              </p:nvSpPr>
              <p:spPr>
                <a:xfrm>
                  <a:off x="6981710" y="6777509"/>
                  <a:ext cx="85319" cy="114716"/>
                </a:xfrm>
                <a:custGeom>
                  <a:avLst/>
                  <a:gdLst>
                    <a:gd name="connsiteX0" fmla="*/ 8623 w 85319"/>
                    <a:gd name="connsiteY0" fmla="*/ 671 h 114716"/>
                    <a:gd name="connsiteX1" fmla="*/ 7226 w 85319"/>
                    <a:gd name="connsiteY1" fmla="*/ 23912 h 114716"/>
                    <a:gd name="connsiteX2" fmla="*/ 876 w 85319"/>
                    <a:gd name="connsiteY2" fmla="*/ 36040 h 114716"/>
                    <a:gd name="connsiteX3" fmla="*/ 15545 w 85319"/>
                    <a:gd name="connsiteY3" fmla="*/ 43660 h 114716"/>
                    <a:gd name="connsiteX4" fmla="*/ 28562 w 85319"/>
                    <a:gd name="connsiteY4" fmla="*/ 58456 h 114716"/>
                    <a:gd name="connsiteX5" fmla="*/ 44501 w 85319"/>
                    <a:gd name="connsiteY5" fmla="*/ 83538 h 114716"/>
                    <a:gd name="connsiteX6" fmla="*/ 69964 w 85319"/>
                    <a:gd name="connsiteY6" fmla="*/ 114717 h 114716"/>
                    <a:gd name="connsiteX7" fmla="*/ 50724 w 85319"/>
                    <a:gd name="connsiteY7" fmla="*/ 66394 h 114716"/>
                    <a:gd name="connsiteX8" fmla="*/ 64503 w 85319"/>
                    <a:gd name="connsiteY8" fmla="*/ 62584 h 114716"/>
                    <a:gd name="connsiteX9" fmla="*/ 44056 w 85319"/>
                    <a:gd name="connsiteY9" fmla="*/ 19911 h 114716"/>
                    <a:gd name="connsiteX10" fmla="*/ 84442 w 85319"/>
                    <a:gd name="connsiteY10" fmla="*/ 17435 h 114716"/>
                    <a:gd name="connsiteX11" fmla="*/ 82093 w 85319"/>
                    <a:gd name="connsiteY11" fmla="*/ 5941 h 114716"/>
                    <a:gd name="connsiteX12" fmla="*/ 48247 w 85319"/>
                    <a:gd name="connsiteY12" fmla="*/ 8926 h 114716"/>
                    <a:gd name="connsiteX13" fmla="*/ 18148 w 85319"/>
                    <a:gd name="connsiteY13" fmla="*/ 19403 h 114716"/>
                    <a:gd name="connsiteX14" fmla="*/ 8623 w 85319"/>
                    <a:gd name="connsiteY14" fmla="*/ 671 h 1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19" h="114716">
                      <a:moveTo>
                        <a:pt x="8623" y="671"/>
                      </a:moveTo>
                      <a:cubicBezTo>
                        <a:pt x="13005" y="8672"/>
                        <a:pt x="16815" y="16736"/>
                        <a:pt x="7226" y="23912"/>
                      </a:cubicBezTo>
                      <a:cubicBezTo>
                        <a:pt x="3162" y="26960"/>
                        <a:pt x="-2108" y="29563"/>
                        <a:pt x="876" y="36040"/>
                      </a:cubicBezTo>
                      <a:cubicBezTo>
                        <a:pt x="3671" y="42136"/>
                        <a:pt x="9385" y="43914"/>
                        <a:pt x="15545" y="43660"/>
                      </a:cubicBezTo>
                      <a:cubicBezTo>
                        <a:pt x="26213" y="43280"/>
                        <a:pt x="34404" y="42518"/>
                        <a:pt x="28562" y="58456"/>
                      </a:cubicBezTo>
                      <a:cubicBezTo>
                        <a:pt x="23863" y="71220"/>
                        <a:pt x="37198" y="82840"/>
                        <a:pt x="44501" y="83538"/>
                      </a:cubicBezTo>
                      <a:cubicBezTo>
                        <a:pt x="65964" y="85571"/>
                        <a:pt x="68758" y="98461"/>
                        <a:pt x="69964" y="114717"/>
                      </a:cubicBezTo>
                      <a:cubicBezTo>
                        <a:pt x="82156" y="94714"/>
                        <a:pt x="74663" y="75728"/>
                        <a:pt x="50724" y="66394"/>
                      </a:cubicBezTo>
                      <a:cubicBezTo>
                        <a:pt x="53454" y="60234"/>
                        <a:pt x="58788" y="65822"/>
                        <a:pt x="64503" y="62584"/>
                      </a:cubicBezTo>
                      <a:cubicBezTo>
                        <a:pt x="34214" y="58329"/>
                        <a:pt x="71425" y="26579"/>
                        <a:pt x="44056" y="19911"/>
                      </a:cubicBezTo>
                      <a:cubicBezTo>
                        <a:pt x="58090" y="24102"/>
                        <a:pt x="69520" y="6196"/>
                        <a:pt x="84442" y="17435"/>
                      </a:cubicBezTo>
                      <a:cubicBezTo>
                        <a:pt x="86410" y="18959"/>
                        <a:pt x="84823" y="9751"/>
                        <a:pt x="82093" y="5941"/>
                      </a:cubicBezTo>
                      <a:cubicBezTo>
                        <a:pt x="69710" y="-5806"/>
                        <a:pt x="60312" y="16736"/>
                        <a:pt x="48247" y="8926"/>
                      </a:cubicBezTo>
                      <a:cubicBezTo>
                        <a:pt x="37516" y="8926"/>
                        <a:pt x="29260" y="16101"/>
                        <a:pt x="18148" y="19403"/>
                      </a:cubicBezTo>
                      <a:cubicBezTo>
                        <a:pt x="18021" y="11529"/>
                        <a:pt x="29197" y="-3329"/>
                        <a:pt x="8623" y="671"/>
                      </a:cubicBezTo>
                      <a:close/>
                    </a:path>
                  </a:pathLst>
                </a:custGeom>
                <a:solidFill>
                  <a:srgbClr val="6FDAD9"/>
                </a:solidFill>
                <a:ln w="6350"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xmlns="" id="{D8B59F9D-48A1-5E1E-719A-EEFBBFD5AC36}"/>
                    </a:ext>
                  </a:extLst>
                </p:cNvPr>
                <p:cNvSpPr/>
                <p:nvPr/>
              </p:nvSpPr>
              <p:spPr>
                <a:xfrm>
                  <a:off x="6976173" y="6762500"/>
                  <a:ext cx="14160" cy="15616"/>
                </a:xfrm>
                <a:custGeom>
                  <a:avLst/>
                  <a:gdLst>
                    <a:gd name="connsiteX0" fmla="*/ 0 w 14160"/>
                    <a:gd name="connsiteY0" fmla="*/ 1583 h 15616"/>
                    <a:gd name="connsiteX1" fmla="*/ 14160 w 14160"/>
                    <a:gd name="connsiteY1" fmla="*/ 15617 h 15616"/>
                    <a:gd name="connsiteX2" fmla="*/ 0 w 14160"/>
                    <a:gd name="connsiteY2" fmla="*/ 1583 h 15616"/>
                  </a:gdLst>
                  <a:ahLst/>
                  <a:cxnLst>
                    <a:cxn ang="0">
                      <a:pos x="connsiteX0" y="connsiteY0"/>
                    </a:cxn>
                    <a:cxn ang="0">
                      <a:pos x="connsiteX1" y="connsiteY1"/>
                    </a:cxn>
                    <a:cxn ang="0">
                      <a:pos x="connsiteX2" y="connsiteY2"/>
                    </a:cxn>
                  </a:cxnLst>
                  <a:rect l="l" t="t" r="r" b="b"/>
                  <a:pathLst>
                    <a:path w="14160" h="15616">
                      <a:moveTo>
                        <a:pt x="0" y="1583"/>
                      </a:moveTo>
                      <a:cubicBezTo>
                        <a:pt x="4699" y="6282"/>
                        <a:pt x="9461" y="10981"/>
                        <a:pt x="14160" y="15617"/>
                      </a:cubicBezTo>
                      <a:cubicBezTo>
                        <a:pt x="11620" y="8758"/>
                        <a:pt x="15494" y="-4577"/>
                        <a:pt x="0" y="1583"/>
                      </a:cubicBezTo>
                      <a:close/>
                    </a:path>
                  </a:pathLst>
                </a:custGeom>
                <a:solidFill>
                  <a:srgbClr val="6FDAD9"/>
                </a:solidFill>
                <a:ln w="6350"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xmlns="" id="{9DB3085A-8386-B51B-27DA-3BB3E61460E9}"/>
                    </a:ext>
                  </a:extLst>
                </p:cNvPr>
                <p:cNvSpPr/>
                <p:nvPr/>
              </p:nvSpPr>
              <p:spPr>
                <a:xfrm>
                  <a:off x="6933310" y="6641967"/>
                  <a:ext cx="9594" cy="10737"/>
                </a:xfrm>
                <a:custGeom>
                  <a:avLst/>
                  <a:gdLst>
                    <a:gd name="connsiteX0" fmla="*/ 4191 w 9594"/>
                    <a:gd name="connsiteY0" fmla="*/ 10737 h 10737"/>
                    <a:gd name="connsiteX1" fmla="*/ 9589 w 9594"/>
                    <a:gd name="connsiteY1" fmla="*/ 2102 h 10737"/>
                    <a:gd name="connsiteX2" fmla="*/ 6795 w 9594"/>
                    <a:gd name="connsiteY2" fmla="*/ 6 h 10737"/>
                    <a:gd name="connsiteX3" fmla="*/ 0 w 9594"/>
                    <a:gd name="connsiteY3" fmla="*/ 9403 h 10737"/>
                    <a:gd name="connsiteX4" fmla="*/ 4191 w 9594"/>
                    <a:gd name="connsiteY4" fmla="*/ 10737 h 10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4" h="10737">
                      <a:moveTo>
                        <a:pt x="4191" y="10737"/>
                      </a:moveTo>
                      <a:cubicBezTo>
                        <a:pt x="6033" y="7879"/>
                        <a:pt x="7938" y="5086"/>
                        <a:pt x="9589" y="2102"/>
                      </a:cubicBezTo>
                      <a:cubicBezTo>
                        <a:pt x="9716" y="1974"/>
                        <a:pt x="7683" y="-122"/>
                        <a:pt x="6795" y="6"/>
                      </a:cubicBezTo>
                      <a:cubicBezTo>
                        <a:pt x="1333" y="704"/>
                        <a:pt x="1778" y="5848"/>
                        <a:pt x="0" y="9403"/>
                      </a:cubicBezTo>
                      <a:cubicBezTo>
                        <a:pt x="1397" y="9912"/>
                        <a:pt x="2794" y="10293"/>
                        <a:pt x="4191" y="10737"/>
                      </a:cubicBezTo>
                      <a:close/>
                    </a:path>
                  </a:pathLst>
                </a:custGeom>
                <a:solidFill>
                  <a:srgbClr val="47D3D2"/>
                </a:solidFill>
                <a:ln w="6350"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xmlns="" id="{415B71D6-8A0E-2B48-5E58-BD6FE4C9F67D}"/>
                    </a:ext>
                  </a:extLst>
                </p:cNvPr>
                <p:cNvSpPr/>
                <p:nvPr/>
              </p:nvSpPr>
              <p:spPr>
                <a:xfrm>
                  <a:off x="7053032" y="6883400"/>
                  <a:ext cx="68213" cy="73532"/>
                </a:xfrm>
                <a:custGeom>
                  <a:avLst/>
                  <a:gdLst>
                    <a:gd name="connsiteX0" fmla="*/ 166 w 68213"/>
                    <a:gd name="connsiteY0" fmla="*/ 46863 h 73532"/>
                    <a:gd name="connsiteX1" fmla="*/ 16295 w 68213"/>
                    <a:gd name="connsiteY1" fmla="*/ 66993 h 73532"/>
                    <a:gd name="connsiteX2" fmla="*/ 24296 w 68213"/>
                    <a:gd name="connsiteY2" fmla="*/ 73533 h 73532"/>
                    <a:gd name="connsiteX3" fmla="*/ 23724 w 68213"/>
                    <a:gd name="connsiteY3" fmla="*/ 51054 h 73532"/>
                    <a:gd name="connsiteX4" fmla="*/ 68048 w 68213"/>
                    <a:gd name="connsiteY4" fmla="*/ 69152 h 73532"/>
                    <a:gd name="connsiteX5" fmla="*/ 29059 w 68213"/>
                    <a:gd name="connsiteY5" fmla="*/ 37465 h 73532"/>
                    <a:gd name="connsiteX6" fmla="*/ 55094 w 68213"/>
                    <a:gd name="connsiteY6" fmla="*/ 36640 h 73532"/>
                    <a:gd name="connsiteX7" fmla="*/ 43791 w 68213"/>
                    <a:gd name="connsiteY7" fmla="*/ 64 h 73532"/>
                    <a:gd name="connsiteX8" fmla="*/ 43727 w 68213"/>
                    <a:gd name="connsiteY8" fmla="*/ 0 h 73532"/>
                    <a:gd name="connsiteX9" fmla="*/ 19153 w 68213"/>
                    <a:gd name="connsiteY9" fmla="*/ 2604 h 73532"/>
                    <a:gd name="connsiteX10" fmla="*/ 10961 w 68213"/>
                    <a:gd name="connsiteY10" fmla="*/ 7430 h 73532"/>
                    <a:gd name="connsiteX11" fmla="*/ 166 w 68213"/>
                    <a:gd name="connsiteY11" fmla="*/ 46863 h 7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213" h="73532">
                      <a:moveTo>
                        <a:pt x="166" y="46863"/>
                      </a:moveTo>
                      <a:cubicBezTo>
                        <a:pt x="3912" y="54737"/>
                        <a:pt x="-9295" y="76073"/>
                        <a:pt x="16295" y="66993"/>
                      </a:cubicBezTo>
                      <a:cubicBezTo>
                        <a:pt x="17946" y="66357"/>
                        <a:pt x="21566" y="71247"/>
                        <a:pt x="24296" y="73533"/>
                      </a:cubicBezTo>
                      <a:cubicBezTo>
                        <a:pt x="34583" y="66294"/>
                        <a:pt x="28932" y="58865"/>
                        <a:pt x="23724" y="51054"/>
                      </a:cubicBezTo>
                      <a:cubicBezTo>
                        <a:pt x="44298" y="44450"/>
                        <a:pt x="54522" y="60896"/>
                        <a:pt x="68048" y="69152"/>
                      </a:cubicBezTo>
                      <a:cubicBezTo>
                        <a:pt x="70461" y="44323"/>
                        <a:pt x="45886" y="48705"/>
                        <a:pt x="29059" y="37465"/>
                      </a:cubicBezTo>
                      <a:cubicBezTo>
                        <a:pt x="41505" y="37084"/>
                        <a:pt x="48299" y="36894"/>
                        <a:pt x="55094" y="36640"/>
                      </a:cubicBezTo>
                      <a:cubicBezTo>
                        <a:pt x="39473" y="28131"/>
                        <a:pt x="40806" y="14351"/>
                        <a:pt x="43791" y="64"/>
                      </a:cubicBezTo>
                      <a:lnTo>
                        <a:pt x="43727" y="0"/>
                      </a:lnTo>
                      <a:cubicBezTo>
                        <a:pt x="35726" y="1143"/>
                        <a:pt x="30519" y="23368"/>
                        <a:pt x="19153" y="2604"/>
                      </a:cubicBezTo>
                      <a:cubicBezTo>
                        <a:pt x="16041" y="-3048"/>
                        <a:pt x="12675" y="3366"/>
                        <a:pt x="10961" y="7430"/>
                      </a:cubicBezTo>
                      <a:cubicBezTo>
                        <a:pt x="5627" y="20130"/>
                        <a:pt x="1055" y="33020"/>
                        <a:pt x="166" y="46863"/>
                      </a:cubicBezTo>
                      <a:close/>
                    </a:path>
                  </a:pathLst>
                </a:custGeom>
                <a:solidFill>
                  <a:srgbClr val="6FDAD9"/>
                </a:solidFill>
                <a:ln w="6350"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xmlns="" id="{864A75C0-BEB0-3908-86BE-661BECD28A29}"/>
                    </a:ext>
                  </a:extLst>
                </p:cNvPr>
                <p:cNvSpPr/>
                <p:nvPr/>
              </p:nvSpPr>
              <p:spPr>
                <a:xfrm>
                  <a:off x="7031002" y="6897396"/>
                  <a:ext cx="15084" cy="25881"/>
                </a:xfrm>
                <a:custGeom>
                  <a:avLst/>
                  <a:gdLst>
                    <a:gd name="connsiteX0" fmla="*/ 15021 w 15084"/>
                    <a:gd name="connsiteY0" fmla="*/ 11721 h 25881"/>
                    <a:gd name="connsiteX1" fmla="*/ 2257 w 15084"/>
                    <a:gd name="connsiteY1" fmla="*/ 1624 h 25881"/>
                    <a:gd name="connsiteX2" fmla="*/ 5750 w 15084"/>
                    <a:gd name="connsiteY2" fmla="*/ 17118 h 25881"/>
                    <a:gd name="connsiteX3" fmla="*/ 15084 w 15084"/>
                    <a:gd name="connsiteY3" fmla="*/ 25881 h 25881"/>
                    <a:gd name="connsiteX4" fmla="*/ 15021 w 15084"/>
                    <a:gd name="connsiteY4" fmla="*/ 11721 h 2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4" h="25881">
                      <a:moveTo>
                        <a:pt x="15021" y="11721"/>
                      </a:moveTo>
                      <a:cubicBezTo>
                        <a:pt x="10829" y="8038"/>
                        <a:pt x="11655" y="-4408"/>
                        <a:pt x="2257" y="1624"/>
                      </a:cubicBezTo>
                      <a:cubicBezTo>
                        <a:pt x="-3395" y="5371"/>
                        <a:pt x="3019" y="12419"/>
                        <a:pt x="5750" y="17118"/>
                      </a:cubicBezTo>
                      <a:cubicBezTo>
                        <a:pt x="7781" y="20674"/>
                        <a:pt x="11909" y="22960"/>
                        <a:pt x="15084" y="25881"/>
                      </a:cubicBezTo>
                      <a:cubicBezTo>
                        <a:pt x="15084" y="21183"/>
                        <a:pt x="15084" y="16420"/>
                        <a:pt x="15021" y="11721"/>
                      </a:cubicBezTo>
                      <a:close/>
                    </a:path>
                  </a:pathLst>
                </a:custGeom>
                <a:solidFill>
                  <a:srgbClr val="6FDAD9"/>
                </a:solidFill>
                <a:ln w="6350"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xmlns="" id="{C2081881-A224-ED74-8751-AC1B371A00A2}"/>
                    </a:ext>
                  </a:extLst>
                </p:cNvPr>
                <p:cNvSpPr/>
                <p:nvPr/>
              </p:nvSpPr>
              <p:spPr>
                <a:xfrm>
                  <a:off x="7093496" y="6866318"/>
                  <a:ext cx="10375" cy="17144"/>
                </a:xfrm>
                <a:custGeom>
                  <a:avLst/>
                  <a:gdLst>
                    <a:gd name="connsiteX0" fmla="*/ 3327 w 10375"/>
                    <a:gd name="connsiteY0" fmla="*/ 17145 h 17144"/>
                    <a:gd name="connsiteX1" fmla="*/ 3327 w 10375"/>
                    <a:gd name="connsiteY1" fmla="*/ 0 h 17144"/>
                    <a:gd name="connsiteX2" fmla="*/ 3264 w 10375"/>
                    <a:gd name="connsiteY2" fmla="*/ 17081 h 17144"/>
                    <a:gd name="connsiteX3" fmla="*/ 3327 w 10375"/>
                    <a:gd name="connsiteY3" fmla="*/ 17145 h 17144"/>
                  </a:gdLst>
                  <a:ahLst/>
                  <a:cxnLst>
                    <a:cxn ang="0">
                      <a:pos x="connsiteX0" y="connsiteY0"/>
                    </a:cxn>
                    <a:cxn ang="0">
                      <a:pos x="connsiteX1" y="connsiteY1"/>
                    </a:cxn>
                    <a:cxn ang="0">
                      <a:pos x="connsiteX2" y="connsiteY2"/>
                    </a:cxn>
                    <a:cxn ang="0">
                      <a:pos x="connsiteX3" y="connsiteY3"/>
                    </a:cxn>
                  </a:cxnLst>
                  <a:rect l="l" t="t" r="r" b="b"/>
                  <a:pathLst>
                    <a:path w="10375" h="17144">
                      <a:moveTo>
                        <a:pt x="3327" y="17145"/>
                      </a:moveTo>
                      <a:cubicBezTo>
                        <a:pt x="12725" y="12064"/>
                        <a:pt x="12725" y="12064"/>
                        <a:pt x="3327" y="0"/>
                      </a:cubicBezTo>
                      <a:cubicBezTo>
                        <a:pt x="-4610" y="5778"/>
                        <a:pt x="4280" y="11493"/>
                        <a:pt x="3264" y="17081"/>
                      </a:cubicBezTo>
                      <a:cubicBezTo>
                        <a:pt x="3264" y="17081"/>
                        <a:pt x="3327" y="17145"/>
                        <a:pt x="3327" y="17145"/>
                      </a:cubicBezTo>
                      <a:close/>
                    </a:path>
                  </a:pathLst>
                </a:custGeom>
                <a:solidFill>
                  <a:srgbClr val="49D3D2"/>
                </a:solidFill>
                <a:ln w="6350"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xmlns="" id="{9389BB53-36C6-72D4-550A-A6FC381B69C1}"/>
                    </a:ext>
                  </a:extLst>
                </p:cNvPr>
                <p:cNvSpPr/>
                <p:nvPr/>
              </p:nvSpPr>
              <p:spPr>
                <a:xfrm>
                  <a:off x="6974331" y="6655328"/>
                  <a:ext cx="15590" cy="16997"/>
                </a:xfrm>
                <a:custGeom>
                  <a:avLst/>
                  <a:gdLst>
                    <a:gd name="connsiteX0" fmla="*/ 0 w 15590"/>
                    <a:gd name="connsiteY0" fmla="*/ 14203 h 16997"/>
                    <a:gd name="connsiteX1" fmla="*/ 8446 w 15590"/>
                    <a:gd name="connsiteY1" fmla="*/ 16998 h 16997"/>
                    <a:gd name="connsiteX2" fmla="*/ 12383 w 15590"/>
                    <a:gd name="connsiteY2" fmla="*/ 1250 h 16997"/>
                    <a:gd name="connsiteX3" fmla="*/ 0 w 15590"/>
                    <a:gd name="connsiteY3" fmla="*/ 14203 h 16997"/>
                  </a:gdLst>
                  <a:ahLst/>
                  <a:cxnLst>
                    <a:cxn ang="0">
                      <a:pos x="connsiteX0" y="connsiteY0"/>
                    </a:cxn>
                    <a:cxn ang="0">
                      <a:pos x="connsiteX1" y="connsiteY1"/>
                    </a:cxn>
                    <a:cxn ang="0">
                      <a:pos x="connsiteX2" y="connsiteY2"/>
                    </a:cxn>
                    <a:cxn ang="0">
                      <a:pos x="connsiteX3" y="connsiteY3"/>
                    </a:cxn>
                  </a:cxnLst>
                  <a:rect l="l" t="t" r="r" b="b"/>
                  <a:pathLst>
                    <a:path w="15590" h="16997">
                      <a:moveTo>
                        <a:pt x="0" y="14203"/>
                      </a:moveTo>
                      <a:cubicBezTo>
                        <a:pt x="2858" y="15093"/>
                        <a:pt x="5652" y="16045"/>
                        <a:pt x="8446" y="16998"/>
                      </a:cubicBezTo>
                      <a:cubicBezTo>
                        <a:pt x="8192" y="11092"/>
                        <a:pt x="21527" y="5949"/>
                        <a:pt x="12383" y="1250"/>
                      </a:cubicBezTo>
                      <a:cubicBezTo>
                        <a:pt x="2160" y="-4021"/>
                        <a:pt x="3302" y="8743"/>
                        <a:pt x="0" y="14203"/>
                      </a:cubicBezTo>
                      <a:close/>
                    </a:path>
                  </a:pathLst>
                </a:custGeom>
                <a:solidFill>
                  <a:srgbClr val="61D7D7"/>
                </a:solidFill>
                <a:ln w="6350"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xmlns="" id="{27B0CC01-6858-52E4-24D4-4B10D874D97C}"/>
                    </a:ext>
                  </a:extLst>
                </p:cNvPr>
                <p:cNvSpPr/>
                <p:nvPr/>
              </p:nvSpPr>
              <p:spPr>
                <a:xfrm>
                  <a:off x="7067827" y="6956996"/>
                  <a:ext cx="25096" cy="16954"/>
                </a:xfrm>
                <a:custGeom>
                  <a:avLst/>
                  <a:gdLst>
                    <a:gd name="connsiteX0" fmla="*/ 9502 w 25096"/>
                    <a:gd name="connsiteY0" fmla="*/ 0 h 16954"/>
                    <a:gd name="connsiteX1" fmla="*/ 3978 w 25096"/>
                    <a:gd name="connsiteY1" fmla="*/ 16955 h 16954"/>
                    <a:gd name="connsiteX2" fmla="*/ 8930 w 25096"/>
                    <a:gd name="connsiteY2" fmla="*/ 12954 h 16954"/>
                    <a:gd name="connsiteX3" fmla="*/ 24424 w 25096"/>
                    <a:gd name="connsiteY3" fmla="*/ 13907 h 16954"/>
                    <a:gd name="connsiteX4" fmla="*/ 9502 w 25096"/>
                    <a:gd name="connsiteY4" fmla="*/ 0 h 16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6" h="16954">
                      <a:moveTo>
                        <a:pt x="9502" y="0"/>
                      </a:moveTo>
                      <a:cubicBezTo>
                        <a:pt x="10328" y="6541"/>
                        <a:pt x="-7770" y="6858"/>
                        <a:pt x="3978" y="16955"/>
                      </a:cubicBezTo>
                      <a:cubicBezTo>
                        <a:pt x="5629" y="15622"/>
                        <a:pt x="7597" y="14542"/>
                        <a:pt x="8930" y="12954"/>
                      </a:cubicBezTo>
                      <a:cubicBezTo>
                        <a:pt x="14899" y="6097"/>
                        <a:pt x="21377" y="22543"/>
                        <a:pt x="24424" y="13907"/>
                      </a:cubicBezTo>
                      <a:cubicBezTo>
                        <a:pt x="28489" y="2286"/>
                        <a:pt x="12931" y="6604"/>
                        <a:pt x="9502" y="0"/>
                      </a:cubicBezTo>
                      <a:close/>
                    </a:path>
                  </a:pathLst>
                </a:custGeom>
                <a:solidFill>
                  <a:srgbClr val="6FDAD9"/>
                </a:solidFill>
                <a:ln w="6350"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xmlns="" id="{0808D44A-285D-AE8B-72E8-49151A6DF8BB}"/>
                    </a:ext>
                  </a:extLst>
                </p:cNvPr>
                <p:cNvSpPr/>
                <p:nvPr/>
              </p:nvSpPr>
              <p:spPr>
                <a:xfrm>
                  <a:off x="7130268" y="6936168"/>
                  <a:ext cx="7893" cy="12000"/>
                </a:xfrm>
                <a:custGeom>
                  <a:avLst/>
                  <a:gdLst>
                    <a:gd name="connsiteX0" fmla="*/ 7894 w 7893"/>
                    <a:gd name="connsiteY0" fmla="*/ 7938 h 12000"/>
                    <a:gd name="connsiteX1" fmla="*/ 6243 w 7893"/>
                    <a:gd name="connsiteY1" fmla="*/ 0 h 12000"/>
                    <a:gd name="connsiteX2" fmla="*/ 1036 w 7893"/>
                    <a:gd name="connsiteY2" fmla="*/ 2286 h 12000"/>
                    <a:gd name="connsiteX3" fmla="*/ 6243 w 7893"/>
                    <a:gd name="connsiteY3" fmla="*/ 12001 h 12000"/>
                    <a:gd name="connsiteX4" fmla="*/ 7894 w 7893"/>
                    <a:gd name="connsiteY4" fmla="*/ 7938 h 1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 h="12000">
                      <a:moveTo>
                        <a:pt x="7894" y="7938"/>
                      </a:moveTo>
                      <a:cubicBezTo>
                        <a:pt x="7323" y="5334"/>
                        <a:pt x="6751" y="2667"/>
                        <a:pt x="6243" y="0"/>
                      </a:cubicBezTo>
                      <a:cubicBezTo>
                        <a:pt x="4465" y="698"/>
                        <a:pt x="1735" y="952"/>
                        <a:pt x="1036" y="2286"/>
                      </a:cubicBezTo>
                      <a:cubicBezTo>
                        <a:pt x="-1949" y="7747"/>
                        <a:pt x="2052" y="10033"/>
                        <a:pt x="6243" y="12001"/>
                      </a:cubicBezTo>
                      <a:cubicBezTo>
                        <a:pt x="6751" y="10604"/>
                        <a:pt x="7259" y="9271"/>
                        <a:pt x="7894" y="7938"/>
                      </a:cubicBezTo>
                      <a:close/>
                    </a:path>
                  </a:pathLst>
                </a:custGeom>
                <a:solidFill>
                  <a:srgbClr val="1DD1C8"/>
                </a:solidFill>
                <a:ln w="6350"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xmlns="" id="{C9C65455-B5AA-B487-E0DD-D36CE391CEFF}"/>
                    </a:ext>
                  </a:extLst>
                </p:cNvPr>
                <p:cNvSpPr/>
                <p:nvPr/>
              </p:nvSpPr>
              <p:spPr>
                <a:xfrm>
                  <a:off x="7247635" y="7173277"/>
                  <a:ext cx="17271" cy="10897"/>
                </a:xfrm>
                <a:custGeom>
                  <a:avLst/>
                  <a:gdLst>
                    <a:gd name="connsiteX0" fmla="*/ 17272 w 17271"/>
                    <a:gd name="connsiteY0" fmla="*/ 64 h 10897"/>
                    <a:gd name="connsiteX1" fmla="*/ 0 w 17271"/>
                    <a:gd name="connsiteY1" fmla="*/ 2095 h 10897"/>
                    <a:gd name="connsiteX2" fmla="*/ 17208 w 17271"/>
                    <a:gd name="connsiteY2" fmla="*/ 0 h 10897"/>
                    <a:gd name="connsiteX3" fmla="*/ 17272 w 17271"/>
                    <a:gd name="connsiteY3" fmla="*/ 64 h 10897"/>
                  </a:gdLst>
                  <a:ahLst/>
                  <a:cxnLst>
                    <a:cxn ang="0">
                      <a:pos x="connsiteX0" y="connsiteY0"/>
                    </a:cxn>
                    <a:cxn ang="0">
                      <a:pos x="connsiteX1" y="connsiteY1"/>
                    </a:cxn>
                    <a:cxn ang="0">
                      <a:pos x="connsiteX2" y="connsiteY2"/>
                    </a:cxn>
                    <a:cxn ang="0">
                      <a:pos x="connsiteX3" y="connsiteY3"/>
                    </a:cxn>
                  </a:cxnLst>
                  <a:rect l="l" t="t" r="r" b="b"/>
                  <a:pathLst>
                    <a:path w="17271" h="10897">
                      <a:moveTo>
                        <a:pt x="17272" y="64"/>
                      </a:moveTo>
                      <a:cubicBezTo>
                        <a:pt x="11684" y="698"/>
                        <a:pt x="6159" y="1397"/>
                        <a:pt x="0" y="2095"/>
                      </a:cubicBezTo>
                      <a:cubicBezTo>
                        <a:pt x="12383" y="14160"/>
                        <a:pt x="12383" y="14160"/>
                        <a:pt x="17208" y="0"/>
                      </a:cubicBezTo>
                      <a:cubicBezTo>
                        <a:pt x="17208" y="0"/>
                        <a:pt x="17272" y="64"/>
                        <a:pt x="17272" y="64"/>
                      </a:cubicBezTo>
                      <a:close/>
                    </a:path>
                  </a:pathLst>
                </a:custGeom>
                <a:solidFill>
                  <a:srgbClr val="78DCDC"/>
                </a:solidFill>
                <a:ln w="6350"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xmlns="" id="{44D9F5F6-4925-E9C6-0253-01EBDFB73F2E}"/>
                    </a:ext>
                  </a:extLst>
                </p:cNvPr>
                <p:cNvSpPr/>
                <p:nvPr/>
              </p:nvSpPr>
              <p:spPr>
                <a:xfrm>
                  <a:off x="7067027" y="6618144"/>
                  <a:ext cx="14179" cy="23638"/>
                </a:xfrm>
                <a:custGeom>
                  <a:avLst/>
                  <a:gdLst>
                    <a:gd name="connsiteX0" fmla="*/ 14175 w 14179"/>
                    <a:gd name="connsiteY0" fmla="*/ 23638 h 23638"/>
                    <a:gd name="connsiteX1" fmla="*/ 5221 w 14179"/>
                    <a:gd name="connsiteY1" fmla="*/ 80 h 23638"/>
                    <a:gd name="connsiteX2" fmla="*/ 268 w 14179"/>
                    <a:gd name="connsiteY2" fmla="*/ 2811 h 23638"/>
                    <a:gd name="connsiteX3" fmla="*/ 14175 w 14179"/>
                    <a:gd name="connsiteY3" fmla="*/ 23638 h 23638"/>
                  </a:gdLst>
                  <a:ahLst/>
                  <a:cxnLst>
                    <a:cxn ang="0">
                      <a:pos x="connsiteX0" y="connsiteY0"/>
                    </a:cxn>
                    <a:cxn ang="0">
                      <a:pos x="connsiteX1" y="connsiteY1"/>
                    </a:cxn>
                    <a:cxn ang="0">
                      <a:pos x="connsiteX2" y="connsiteY2"/>
                    </a:cxn>
                    <a:cxn ang="0">
                      <a:pos x="connsiteX3" y="connsiteY3"/>
                    </a:cxn>
                  </a:cxnLst>
                  <a:rect l="l" t="t" r="r" b="b"/>
                  <a:pathLst>
                    <a:path w="14179" h="23638">
                      <a:moveTo>
                        <a:pt x="14175" y="23638"/>
                      </a:moveTo>
                      <a:cubicBezTo>
                        <a:pt x="14238" y="13351"/>
                        <a:pt x="13857" y="5160"/>
                        <a:pt x="5221" y="80"/>
                      </a:cubicBezTo>
                      <a:cubicBezTo>
                        <a:pt x="4332" y="-428"/>
                        <a:pt x="459" y="1604"/>
                        <a:pt x="268" y="2811"/>
                      </a:cubicBezTo>
                      <a:cubicBezTo>
                        <a:pt x="-1065" y="12526"/>
                        <a:pt x="2427" y="19575"/>
                        <a:pt x="14175" y="23638"/>
                      </a:cubicBezTo>
                      <a:close/>
                    </a:path>
                  </a:pathLst>
                </a:custGeom>
                <a:solidFill>
                  <a:srgbClr val="61D8D7"/>
                </a:solidFill>
                <a:ln w="6350"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xmlns="" id="{C082C235-02B9-F9E0-D1B9-F659104616BD}"/>
                    </a:ext>
                  </a:extLst>
                </p:cNvPr>
                <p:cNvSpPr/>
                <p:nvPr/>
              </p:nvSpPr>
              <p:spPr>
                <a:xfrm>
                  <a:off x="6943534" y="6991217"/>
                  <a:ext cx="15699" cy="11876"/>
                </a:xfrm>
                <a:custGeom>
                  <a:avLst/>
                  <a:gdLst>
                    <a:gd name="connsiteX0" fmla="*/ 0 w 15699"/>
                    <a:gd name="connsiteY0" fmla="*/ 1213 h 11876"/>
                    <a:gd name="connsiteX1" fmla="*/ 14351 w 15699"/>
                    <a:gd name="connsiteY1" fmla="*/ 10928 h 11876"/>
                    <a:gd name="connsiteX2" fmla="*/ 15622 w 15699"/>
                    <a:gd name="connsiteY2" fmla="*/ 6991 h 11876"/>
                    <a:gd name="connsiteX3" fmla="*/ 0 w 15699"/>
                    <a:gd name="connsiteY3" fmla="*/ 1213 h 11876"/>
                  </a:gdLst>
                  <a:ahLst/>
                  <a:cxnLst>
                    <a:cxn ang="0">
                      <a:pos x="connsiteX0" y="connsiteY0"/>
                    </a:cxn>
                    <a:cxn ang="0">
                      <a:pos x="connsiteX1" y="connsiteY1"/>
                    </a:cxn>
                    <a:cxn ang="0">
                      <a:pos x="connsiteX2" y="connsiteY2"/>
                    </a:cxn>
                    <a:cxn ang="0">
                      <a:pos x="connsiteX3" y="connsiteY3"/>
                    </a:cxn>
                  </a:cxnLst>
                  <a:rect l="l" t="t" r="r" b="b"/>
                  <a:pathLst>
                    <a:path w="15699" h="11876">
                      <a:moveTo>
                        <a:pt x="0" y="1213"/>
                      </a:moveTo>
                      <a:cubicBezTo>
                        <a:pt x="7430" y="577"/>
                        <a:pt x="4635" y="15754"/>
                        <a:pt x="14351" y="10928"/>
                      </a:cubicBezTo>
                      <a:cubicBezTo>
                        <a:pt x="15240" y="10483"/>
                        <a:pt x="15939" y="8134"/>
                        <a:pt x="15622" y="6991"/>
                      </a:cubicBezTo>
                      <a:cubicBezTo>
                        <a:pt x="13018" y="-2280"/>
                        <a:pt x="6350" y="-121"/>
                        <a:pt x="0" y="1213"/>
                      </a:cubicBezTo>
                      <a:close/>
                    </a:path>
                  </a:pathLst>
                </a:custGeom>
                <a:solidFill>
                  <a:srgbClr val="58D6D5"/>
                </a:solidFill>
                <a:ln w="6350"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xmlns="" id="{B5DB8E2F-FF96-085B-7651-DAD7AC6B4B90}"/>
                    </a:ext>
                  </a:extLst>
                </p:cNvPr>
                <p:cNvSpPr/>
                <p:nvPr/>
              </p:nvSpPr>
              <p:spPr>
                <a:xfrm>
                  <a:off x="7096064" y="7189723"/>
                  <a:ext cx="18078" cy="35306"/>
                </a:xfrm>
                <a:custGeom>
                  <a:avLst/>
                  <a:gdLst>
                    <a:gd name="connsiteX0" fmla="*/ 3554 w 18078"/>
                    <a:gd name="connsiteY0" fmla="*/ 0 h 35306"/>
                    <a:gd name="connsiteX1" fmla="*/ 10792 w 18078"/>
                    <a:gd name="connsiteY1" fmla="*/ 35306 h 35306"/>
                    <a:gd name="connsiteX2" fmla="*/ 3554 w 18078"/>
                    <a:gd name="connsiteY2" fmla="*/ 0 h 35306"/>
                  </a:gdLst>
                  <a:ahLst/>
                  <a:cxnLst>
                    <a:cxn ang="0">
                      <a:pos x="connsiteX0" y="connsiteY0"/>
                    </a:cxn>
                    <a:cxn ang="0">
                      <a:pos x="connsiteX1" y="connsiteY1"/>
                    </a:cxn>
                    <a:cxn ang="0">
                      <a:pos x="connsiteX2" y="connsiteY2"/>
                    </a:cxn>
                  </a:cxnLst>
                  <a:rect l="l" t="t" r="r" b="b"/>
                  <a:pathLst>
                    <a:path w="18078" h="35306">
                      <a:moveTo>
                        <a:pt x="3554" y="0"/>
                      </a:moveTo>
                      <a:cubicBezTo>
                        <a:pt x="-2225" y="13462"/>
                        <a:pt x="-1717" y="25591"/>
                        <a:pt x="10792" y="35306"/>
                      </a:cubicBezTo>
                      <a:cubicBezTo>
                        <a:pt x="27112" y="19685"/>
                        <a:pt x="12126" y="10478"/>
                        <a:pt x="3554" y="0"/>
                      </a:cubicBezTo>
                      <a:close/>
                    </a:path>
                  </a:pathLst>
                </a:custGeom>
                <a:solidFill>
                  <a:srgbClr val="40D2D1"/>
                </a:solidFill>
                <a:ln w="6350" cap="flat">
                  <a:noFill/>
                  <a:prstDash val="solid"/>
                  <a:miter/>
                </a:ln>
              </p:spPr>
              <p:txBody>
                <a:bodyPr rtlCol="0" anchor="ctr"/>
                <a:lstStyle/>
                <a:p>
                  <a:endParaRPr lang="en-US"/>
                </a:p>
              </p:txBody>
            </p:sp>
          </p:grpSp>
        </p:grpSp>
        <p:grpSp>
          <p:nvGrpSpPr>
            <p:cNvPr id="654" name="Graphic 288">
              <a:extLst>
                <a:ext uri="{FF2B5EF4-FFF2-40B4-BE49-F238E27FC236}">
                  <a16:creationId xmlns:a16="http://schemas.microsoft.com/office/drawing/2014/main" xmlns="" id="{C337E340-5EA5-22E6-BB58-CDAEB8392583}"/>
                </a:ext>
              </a:extLst>
            </p:cNvPr>
            <p:cNvGrpSpPr/>
            <p:nvPr/>
          </p:nvGrpSpPr>
          <p:grpSpPr>
            <a:xfrm>
              <a:off x="-167665" y="3882365"/>
              <a:ext cx="801462" cy="825007"/>
              <a:chOff x="-167665" y="3882365"/>
              <a:chExt cx="801462" cy="825007"/>
            </a:xfrm>
          </p:grpSpPr>
          <p:sp>
            <p:nvSpPr>
              <p:cNvPr id="655" name="Freeform: Shape 654">
                <a:extLst>
                  <a:ext uri="{FF2B5EF4-FFF2-40B4-BE49-F238E27FC236}">
                    <a16:creationId xmlns:a16="http://schemas.microsoft.com/office/drawing/2014/main" xmlns="" id="{EA373942-5D26-CA4B-2C79-C0D029F82B47}"/>
                  </a:ext>
                </a:extLst>
              </p:cNvPr>
              <p:cNvSpPr/>
              <p:nvPr/>
            </p:nvSpPr>
            <p:spPr>
              <a:xfrm>
                <a:off x="87145" y="3882365"/>
                <a:ext cx="546651" cy="385013"/>
              </a:xfrm>
              <a:custGeom>
                <a:avLst/>
                <a:gdLst>
                  <a:gd name="connsiteX0" fmla="*/ 357393 w 546651"/>
                  <a:gd name="connsiteY0" fmla="*/ 366432 h 385013"/>
                  <a:gd name="connsiteX1" fmla="*/ 339956 w 546651"/>
                  <a:gd name="connsiteY1" fmla="*/ 360260 h 385013"/>
                  <a:gd name="connsiteX2" fmla="*/ 263819 w 546651"/>
                  <a:gd name="connsiteY2" fmla="*/ 334345 h 385013"/>
                  <a:gd name="connsiteX3" fmla="*/ 253151 w 546651"/>
                  <a:gd name="connsiteY3" fmla="*/ 327049 h 385013"/>
                  <a:gd name="connsiteX4" fmla="*/ 183314 w 546651"/>
                  <a:gd name="connsiteY4" fmla="*/ 294963 h 385013"/>
                  <a:gd name="connsiteX5" fmla="*/ 177574 w 546651"/>
                  <a:gd name="connsiteY5" fmla="*/ 290067 h 385013"/>
                  <a:gd name="connsiteX6" fmla="*/ 31232 w 546651"/>
                  <a:gd name="connsiteY6" fmla="*/ 211105 h 385013"/>
                  <a:gd name="connsiteX7" fmla="*/ 8740 w 546651"/>
                  <a:gd name="connsiteY7" fmla="*/ 189870 h 385013"/>
                  <a:gd name="connsiteX8" fmla="*/ 5457 w 546651"/>
                  <a:gd name="connsiteY8" fmla="*/ 180809 h 385013"/>
                  <a:gd name="connsiteX9" fmla="*/ 4612 w 546651"/>
                  <a:gd name="connsiteY9" fmla="*/ 123881 h 385013"/>
                  <a:gd name="connsiteX10" fmla="*/ 9089 w 546651"/>
                  <a:gd name="connsiteY10" fmla="*/ 104507 h 385013"/>
                  <a:gd name="connsiteX11" fmla="*/ 69021 w 546651"/>
                  <a:gd name="connsiteY11" fmla="*/ 56196 h 385013"/>
                  <a:gd name="connsiteX12" fmla="*/ 195125 w 546651"/>
                  <a:gd name="connsiteY12" fmla="*/ 80657 h 385013"/>
                  <a:gd name="connsiteX13" fmla="*/ 357939 w 546651"/>
                  <a:gd name="connsiteY13" fmla="*/ 157168 h 385013"/>
                  <a:gd name="connsiteX14" fmla="*/ 392134 w 546651"/>
                  <a:gd name="connsiteY14" fmla="*/ 194049 h 385013"/>
                  <a:gd name="connsiteX15" fmla="*/ 349983 w 546651"/>
                  <a:gd name="connsiteY15" fmla="*/ 255142 h 385013"/>
                  <a:gd name="connsiteX16" fmla="*/ 192985 w 546651"/>
                  <a:gd name="connsiteY16" fmla="*/ 203891 h 385013"/>
                  <a:gd name="connsiteX17" fmla="*/ 186343 w 546651"/>
                  <a:gd name="connsiteY17" fmla="*/ 198017 h 385013"/>
                  <a:gd name="connsiteX18" fmla="*/ 175326 w 546651"/>
                  <a:gd name="connsiteY18" fmla="*/ 163162 h 385013"/>
                  <a:gd name="connsiteX19" fmla="*/ 206689 w 546651"/>
                  <a:gd name="connsiteY19" fmla="*/ 167956 h 385013"/>
                  <a:gd name="connsiteX20" fmla="*/ 323624 w 546651"/>
                  <a:gd name="connsiteY20" fmla="*/ 210438 h 385013"/>
                  <a:gd name="connsiteX21" fmla="*/ 343004 w 546651"/>
                  <a:gd name="connsiteY21" fmla="*/ 210152 h 385013"/>
                  <a:gd name="connsiteX22" fmla="*/ 321808 w 546651"/>
                  <a:gd name="connsiteY22" fmla="*/ 191724 h 385013"/>
                  <a:gd name="connsiteX23" fmla="*/ 109826 w 546651"/>
                  <a:gd name="connsiteY23" fmla="*/ 106660 h 385013"/>
                  <a:gd name="connsiteX24" fmla="*/ 92236 w 546651"/>
                  <a:gd name="connsiteY24" fmla="*/ 103853 h 385013"/>
                  <a:gd name="connsiteX25" fmla="*/ 43271 w 546651"/>
                  <a:gd name="connsiteY25" fmla="*/ 150913 h 385013"/>
                  <a:gd name="connsiteX26" fmla="*/ 60219 w 546651"/>
                  <a:gd name="connsiteY26" fmla="*/ 175411 h 385013"/>
                  <a:gd name="connsiteX27" fmla="*/ 181536 w 546651"/>
                  <a:gd name="connsiteY27" fmla="*/ 245680 h 385013"/>
                  <a:gd name="connsiteX28" fmla="*/ 374303 w 546651"/>
                  <a:gd name="connsiteY28" fmla="*/ 327100 h 385013"/>
                  <a:gd name="connsiteX29" fmla="*/ 486762 w 546651"/>
                  <a:gd name="connsiteY29" fmla="*/ 277208 h 385013"/>
                  <a:gd name="connsiteX30" fmla="*/ 496807 w 546651"/>
                  <a:gd name="connsiteY30" fmla="*/ 228999 h 385013"/>
                  <a:gd name="connsiteX31" fmla="*/ 481066 w 546651"/>
                  <a:gd name="connsiteY31" fmla="*/ 211784 h 385013"/>
                  <a:gd name="connsiteX32" fmla="*/ 464651 w 546651"/>
                  <a:gd name="connsiteY32" fmla="*/ 198176 h 385013"/>
                  <a:gd name="connsiteX33" fmla="*/ 262524 w 546651"/>
                  <a:gd name="connsiteY33" fmla="*/ 85006 h 385013"/>
                  <a:gd name="connsiteX34" fmla="*/ 182533 w 546651"/>
                  <a:gd name="connsiteY34" fmla="*/ 40906 h 385013"/>
                  <a:gd name="connsiteX35" fmla="*/ 175872 w 546651"/>
                  <a:gd name="connsiteY35" fmla="*/ 34086 h 385013"/>
                  <a:gd name="connsiteX36" fmla="*/ 168208 w 546651"/>
                  <a:gd name="connsiteY36" fmla="*/ 13455 h 385013"/>
                  <a:gd name="connsiteX37" fmla="*/ 170024 w 546651"/>
                  <a:gd name="connsiteY37" fmla="*/ 7333 h 385013"/>
                  <a:gd name="connsiteX38" fmla="*/ 202783 w 546651"/>
                  <a:gd name="connsiteY38" fmla="*/ 4583 h 385013"/>
                  <a:gd name="connsiteX39" fmla="*/ 238375 w 546651"/>
                  <a:gd name="connsiteY39" fmla="*/ 22218 h 385013"/>
                  <a:gd name="connsiteX40" fmla="*/ 286013 w 546651"/>
                  <a:gd name="connsiteY40" fmla="*/ 52221 h 385013"/>
                  <a:gd name="connsiteX41" fmla="*/ 289258 w 546651"/>
                  <a:gd name="connsiteY41" fmla="*/ 53803 h 385013"/>
                  <a:gd name="connsiteX42" fmla="*/ 348103 w 546651"/>
                  <a:gd name="connsiteY42" fmla="*/ 80517 h 385013"/>
                  <a:gd name="connsiteX43" fmla="*/ 348039 w 546651"/>
                  <a:gd name="connsiteY43" fmla="*/ 80453 h 385013"/>
                  <a:gd name="connsiteX44" fmla="*/ 464562 w 546651"/>
                  <a:gd name="connsiteY44" fmla="*/ 150068 h 385013"/>
                  <a:gd name="connsiteX45" fmla="*/ 476011 w 546651"/>
                  <a:gd name="connsiteY45" fmla="*/ 156476 h 385013"/>
                  <a:gd name="connsiteX46" fmla="*/ 534939 w 546651"/>
                  <a:gd name="connsiteY46" fmla="*/ 286206 h 385013"/>
                  <a:gd name="connsiteX47" fmla="*/ 502294 w 546651"/>
                  <a:gd name="connsiteY47" fmla="*/ 345667 h 385013"/>
                  <a:gd name="connsiteX48" fmla="*/ 402694 w 546651"/>
                  <a:gd name="connsiteY48" fmla="*/ 381780 h 385013"/>
                  <a:gd name="connsiteX49" fmla="*/ 357393 w 546651"/>
                  <a:gd name="connsiteY49" fmla="*/ 366432 h 38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46651" h="385013">
                    <a:moveTo>
                      <a:pt x="357393" y="366432"/>
                    </a:moveTo>
                    <a:cubicBezTo>
                      <a:pt x="351189" y="365486"/>
                      <a:pt x="344947" y="364641"/>
                      <a:pt x="339956" y="360260"/>
                    </a:cubicBezTo>
                    <a:cubicBezTo>
                      <a:pt x="312079" y="358945"/>
                      <a:pt x="290305" y="339749"/>
                      <a:pt x="263819" y="334345"/>
                    </a:cubicBezTo>
                    <a:cubicBezTo>
                      <a:pt x="259565" y="332936"/>
                      <a:pt x="255914" y="330631"/>
                      <a:pt x="253151" y="327049"/>
                    </a:cubicBezTo>
                    <a:cubicBezTo>
                      <a:pt x="230120" y="315816"/>
                      <a:pt x="204688" y="309803"/>
                      <a:pt x="183314" y="294963"/>
                    </a:cubicBezTo>
                    <a:cubicBezTo>
                      <a:pt x="181403" y="293331"/>
                      <a:pt x="179485" y="291699"/>
                      <a:pt x="177574" y="290067"/>
                    </a:cubicBezTo>
                    <a:cubicBezTo>
                      <a:pt x="124380" y="271931"/>
                      <a:pt x="78495" y="240213"/>
                      <a:pt x="31232" y="211105"/>
                    </a:cubicBezTo>
                    <a:cubicBezTo>
                      <a:pt x="22380" y="205656"/>
                      <a:pt x="14220" y="199084"/>
                      <a:pt x="8740" y="189870"/>
                    </a:cubicBezTo>
                    <a:cubicBezTo>
                      <a:pt x="7457" y="186917"/>
                      <a:pt x="6181" y="183965"/>
                      <a:pt x="5457" y="180809"/>
                    </a:cubicBezTo>
                    <a:cubicBezTo>
                      <a:pt x="-950" y="161924"/>
                      <a:pt x="-2315" y="142963"/>
                      <a:pt x="4612" y="123881"/>
                    </a:cubicBezTo>
                    <a:cubicBezTo>
                      <a:pt x="5400" y="117258"/>
                      <a:pt x="7489" y="110940"/>
                      <a:pt x="9089" y="104507"/>
                    </a:cubicBezTo>
                    <a:cubicBezTo>
                      <a:pt x="17376" y="71227"/>
                      <a:pt x="34502" y="57530"/>
                      <a:pt x="69021" y="56196"/>
                    </a:cubicBezTo>
                    <a:cubicBezTo>
                      <a:pt x="112975" y="54495"/>
                      <a:pt x="154123" y="67887"/>
                      <a:pt x="195125" y="80657"/>
                    </a:cubicBezTo>
                    <a:cubicBezTo>
                      <a:pt x="252802" y="98621"/>
                      <a:pt x="305501" y="127812"/>
                      <a:pt x="357939" y="157168"/>
                    </a:cubicBezTo>
                    <a:cubicBezTo>
                      <a:pt x="373039" y="165620"/>
                      <a:pt x="385454" y="177386"/>
                      <a:pt x="392134" y="194049"/>
                    </a:cubicBezTo>
                    <a:cubicBezTo>
                      <a:pt x="406091" y="232821"/>
                      <a:pt x="391042" y="255237"/>
                      <a:pt x="349983" y="255142"/>
                    </a:cubicBezTo>
                    <a:cubicBezTo>
                      <a:pt x="292267" y="255002"/>
                      <a:pt x="242109" y="230809"/>
                      <a:pt x="192985" y="203891"/>
                    </a:cubicBezTo>
                    <a:cubicBezTo>
                      <a:pt x="190394" y="202469"/>
                      <a:pt x="187969" y="200475"/>
                      <a:pt x="186343" y="198017"/>
                    </a:cubicBezTo>
                    <a:cubicBezTo>
                      <a:pt x="179301" y="187337"/>
                      <a:pt x="164886" y="176878"/>
                      <a:pt x="175326" y="163162"/>
                    </a:cubicBezTo>
                    <a:cubicBezTo>
                      <a:pt x="185518" y="149770"/>
                      <a:pt x="196948" y="163156"/>
                      <a:pt x="206689" y="167956"/>
                    </a:cubicBezTo>
                    <a:cubicBezTo>
                      <a:pt x="244147" y="186416"/>
                      <a:pt x="282736" y="201573"/>
                      <a:pt x="323624" y="210438"/>
                    </a:cubicBezTo>
                    <a:cubicBezTo>
                      <a:pt x="329783" y="211771"/>
                      <a:pt x="336336" y="215308"/>
                      <a:pt x="343004" y="210152"/>
                    </a:cubicBezTo>
                    <a:cubicBezTo>
                      <a:pt x="339442" y="199770"/>
                      <a:pt x="329739" y="196436"/>
                      <a:pt x="321808" y="191724"/>
                    </a:cubicBezTo>
                    <a:cubicBezTo>
                      <a:pt x="255584" y="152380"/>
                      <a:pt x="185854" y="121633"/>
                      <a:pt x="109826" y="106660"/>
                    </a:cubicBezTo>
                    <a:cubicBezTo>
                      <a:pt x="103990" y="105511"/>
                      <a:pt x="98186" y="104285"/>
                      <a:pt x="92236" y="103853"/>
                    </a:cubicBezTo>
                    <a:cubicBezTo>
                      <a:pt x="59369" y="101453"/>
                      <a:pt x="42903" y="117410"/>
                      <a:pt x="43271" y="150913"/>
                    </a:cubicBezTo>
                    <a:cubicBezTo>
                      <a:pt x="43405" y="163168"/>
                      <a:pt x="52009" y="168934"/>
                      <a:pt x="60219" y="175411"/>
                    </a:cubicBezTo>
                    <a:cubicBezTo>
                      <a:pt x="97291" y="204634"/>
                      <a:pt x="139810" y="224859"/>
                      <a:pt x="181536" y="245680"/>
                    </a:cubicBezTo>
                    <a:cubicBezTo>
                      <a:pt x="243957" y="276827"/>
                      <a:pt x="307781" y="305371"/>
                      <a:pt x="374303" y="327100"/>
                    </a:cubicBezTo>
                    <a:cubicBezTo>
                      <a:pt x="440756" y="348811"/>
                      <a:pt x="457660" y="341286"/>
                      <a:pt x="486762" y="277208"/>
                    </a:cubicBezTo>
                    <a:cubicBezTo>
                      <a:pt x="493683" y="261968"/>
                      <a:pt x="505012" y="247433"/>
                      <a:pt x="496807" y="228999"/>
                    </a:cubicBezTo>
                    <a:cubicBezTo>
                      <a:pt x="493956" y="221087"/>
                      <a:pt x="487949" y="216039"/>
                      <a:pt x="481066" y="211784"/>
                    </a:cubicBezTo>
                    <a:cubicBezTo>
                      <a:pt x="475351" y="207536"/>
                      <a:pt x="470525" y="202240"/>
                      <a:pt x="464651" y="198176"/>
                    </a:cubicBezTo>
                    <a:cubicBezTo>
                      <a:pt x="400256" y="155098"/>
                      <a:pt x="331968" y="119074"/>
                      <a:pt x="262524" y="85006"/>
                    </a:cubicBezTo>
                    <a:cubicBezTo>
                      <a:pt x="235213" y="71608"/>
                      <a:pt x="208270" y="57289"/>
                      <a:pt x="182533" y="40906"/>
                    </a:cubicBezTo>
                    <a:cubicBezTo>
                      <a:pt x="179974" y="38969"/>
                      <a:pt x="177739" y="36702"/>
                      <a:pt x="175872" y="34086"/>
                    </a:cubicBezTo>
                    <a:cubicBezTo>
                      <a:pt x="171808" y="27780"/>
                      <a:pt x="169293" y="20890"/>
                      <a:pt x="168208" y="13455"/>
                    </a:cubicBezTo>
                    <a:cubicBezTo>
                      <a:pt x="168233" y="11245"/>
                      <a:pt x="168862" y="9213"/>
                      <a:pt x="170024" y="7333"/>
                    </a:cubicBezTo>
                    <a:cubicBezTo>
                      <a:pt x="180107" y="-3227"/>
                      <a:pt x="191944" y="-744"/>
                      <a:pt x="202783" y="4583"/>
                    </a:cubicBezTo>
                    <a:cubicBezTo>
                      <a:pt x="214651" y="10419"/>
                      <a:pt x="227409" y="14566"/>
                      <a:pt x="238375" y="22218"/>
                    </a:cubicBezTo>
                    <a:cubicBezTo>
                      <a:pt x="253145" y="33959"/>
                      <a:pt x="273827" y="36365"/>
                      <a:pt x="286013" y="52221"/>
                    </a:cubicBezTo>
                    <a:cubicBezTo>
                      <a:pt x="286756" y="53447"/>
                      <a:pt x="287835" y="53974"/>
                      <a:pt x="289258" y="53803"/>
                    </a:cubicBezTo>
                    <a:cubicBezTo>
                      <a:pt x="311851" y="56145"/>
                      <a:pt x="331714" y="64502"/>
                      <a:pt x="348103" y="80517"/>
                    </a:cubicBezTo>
                    <a:lnTo>
                      <a:pt x="348039" y="80453"/>
                    </a:lnTo>
                    <a:cubicBezTo>
                      <a:pt x="389721" y="98900"/>
                      <a:pt x="431155" y="117766"/>
                      <a:pt x="464562" y="150068"/>
                    </a:cubicBezTo>
                    <a:cubicBezTo>
                      <a:pt x="468201" y="152526"/>
                      <a:pt x="470734" y="156952"/>
                      <a:pt x="476011" y="156476"/>
                    </a:cubicBezTo>
                    <a:cubicBezTo>
                      <a:pt x="530215" y="184143"/>
                      <a:pt x="566441" y="225335"/>
                      <a:pt x="534939" y="286206"/>
                    </a:cubicBezTo>
                    <a:cubicBezTo>
                      <a:pt x="519947" y="303637"/>
                      <a:pt x="517292" y="327290"/>
                      <a:pt x="502294" y="345667"/>
                    </a:cubicBezTo>
                    <a:cubicBezTo>
                      <a:pt x="475338" y="378694"/>
                      <a:pt x="443474" y="391661"/>
                      <a:pt x="402694" y="381780"/>
                    </a:cubicBezTo>
                    <a:cubicBezTo>
                      <a:pt x="387289" y="378034"/>
                      <a:pt x="370207" y="378205"/>
                      <a:pt x="357393" y="366432"/>
                    </a:cubicBezTo>
                    <a:close/>
                  </a:path>
                </a:pathLst>
              </a:custGeom>
              <a:solidFill>
                <a:srgbClr val="FCB03C"/>
              </a:solidFill>
              <a:ln w="6350"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xmlns="" id="{3F3E4FBF-0BE3-4FFA-206E-4CAC3185DAEC}"/>
                  </a:ext>
                </a:extLst>
              </p:cNvPr>
              <p:cNvSpPr/>
              <p:nvPr/>
            </p:nvSpPr>
            <p:spPr>
              <a:xfrm>
                <a:off x="-167665" y="4288091"/>
                <a:ext cx="483820" cy="419281"/>
              </a:xfrm>
              <a:custGeom>
                <a:avLst/>
                <a:gdLst>
                  <a:gd name="connsiteX0" fmla="*/ 317532 w 483820"/>
                  <a:gd name="connsiteY0" fmla="*/ 49251 h 419281"/>
                  <a:gd name="connsiteX1" fmla="*/ 373171 w 483820"/>
                  <a:gd name="connsiteY1" fmla="*/ 88792 h 419281"/>
                  <a:gd name="connsiteX2" fmla="*/ 374987 w 483820"/>
                  <a:gd name="connsiteY2" fmla="*/ 138163 h 419281"/>
                  <a:gd name="connsiteX3" fmla="*/ 240138 w 483820"/>
                  <a:gd name="connsiteY3" fmla="*/ 287166 h 419281"/>
                  <a:gd name="connsiteX4" fmla="*/ 187008 w 483820"/>
                  <a:gd name="connsiteY4" fmla="*/ 317475 h 419281"/>
                  <a:gd name="connsiteX5" fmla="*/ 138011 w 483820"/>
                  <a:gd name="connsiteY5" fmla="*/ 301130 h 419281"/>
                  <a:gd name="connsiteX6" fmla="*/ 140576 w 483820"/>
                  <a:gd name="connsiteY6" fmla="*/ 250038 h 419281"/>
                  <a:gd name="connsiteX7" fmla="*/ 221977 w 483820"/>
                  <a:gd name="connsiteY7" fmla="*/ 162300 h 419281"/>
                  <a:gd name="connsiteX8" fmla="*/ 264097 w 483820"/>
                  <a:gd name="connsiteY8" fmla="*/ 126257 h 419281"/>
                  <a:gd name="connsiteX9" fmla="*/ 277832 w 483820"/>
                  <a:gd name="connsiteY9" fmla="*/ 122168 h 419281"/>
                  <a:gd name="connsiteX10" fmla="*/ 274885 w 483820"/>
                  <a:gd name="connsiteY10" fmla="*/ 137656 h 419281"/>
                  <a:gd name="connsiteX11" fmla="*/ 210388 w 483820"/>
                  <a:gd name="connsiteY11" fmla="*/ 211106 h 419281"/>
                  <a:gd name="connsiteX12" fmla="*/ 172022 w 483820"/>
                  <a:gd name="connsiteY12" fmla="*/ 254375 h 419281"/>
                  <a:gd name="connsiteX13" fmla="*/ 163805 w 483820"/>
                  <a:gd name="connsiteY13" fmla="*/ 288309 h 419281"/>
                  <a:gd name="connsiteX14" fmla="*/ 197091 w 483820"/>
                  <a:gd name="connsiteY14" fmla="*/ 284823 h 419281"/>
                  <a:gd name="connsiteX15" fmla="*/ 262947 w 483820"/>
                  <a:gd name="connsiteY15" fmla="*/ 225609 h 419281"/>
                  <a:gd name="connsiteX16" fmla="*/ 335636 w 483820"/>
                  <a:gd name="connsiteY16" fmla="*/ 144780 h 419281"/>
                  <a:gd name="connsiteX17" fmla="*/ 329140 w 483820"/>
                  <a:gd name="connsiteY17" fmla="*/ 90227 h 419281"/>
                  <a:gd name="connsiteX18" fmla="*/ 243148 w 483820"/>
                  <a:gd name="connsiteY18" fmla="*/ 95796 h 419281"/>
                  <a:gd name="connsiteX19" fmla="*/ 44228 w 483820"/>
                  <a:gd name="connsiteY19" fmla="*/ 312839 h 419281"/>
                  <a:gd name="connsiteX20" fmla="*/ 60852 w 483820"/>
                  <a:gd name="connsiteY20" fmla="*/ 361226 h 419281"/>
                  <a:gd name="connsiteX21" fmla="*/ 138659 w 483820"/>
                  <a:gd name="connsiteY21" fmla="*/ 384416 h 419281"/>
                  <a:gd name="connsiteX22" fmla="*/ 221317 w 483820"/>
                  <a:gd name="connsiteY22" fmla="*/ 357930 h 419281"/>
                  <a:gd name="connsiteX23" fmla="*/ 436715 w 483820"/>
                  <a:gd name="connsiteY23" fmla="*/ 132620 h 419281"/>
                  <a:gd name="connsiteX24" fmla="*/ 428822 w 483820"/>
                  <a:gd name="connsiteY24" fmla="*/ 72346 h 419281"/>
                  <a:gd name="connsiteX25" fmla="*/ 363925 w 483820"/>
                  <a:gd name="connsiteY25" fmla="*/ 26645 h 419281"/>
                  <a:gd name="connsiteX26" fmla="*/ 353251 w 483820"/>
                  <a:gd name="connsiteY26" fmla="*/ 0 h 419281"/>
                  <a:gd name="connsiteX27" fmla="*/ 379419 w 483820"/>
                  <a:gd name="connsiteY27" fmla="*/ 375 h 419281"/>
                  <a:gd name="connsiteX28" fmla="*/ 464426 w 483820"/>
                  <a:gd name="connsiteY28" fmla="*/ 62726 h 419281"/>
                  <a:gd name="connsiteX29" fmla="*/ 466001 w 483820"/>
                  <a:gd name="connsiteY29" fmla="*/ 66942 h 419281"/>
                  <a:gd name="connsiteX30" fmla="*/ 470732 w 483820"/>
                  <a:gd name="connsiteY30" fmla="*/ 138399 h 419281"/>
                  <a:gd name="connsiteX31" fmla="*/ 469246 w 483820"/>
                  <a:gd name="connsiteY31" fmla="*/ 142443 h 419281"/>
                  <a:gd name="connsiteX32" fmla="*/ 386747 w 483820"/>
                  <a:gd name="connsiteY32" fmla="*/ 252349 h 419281"/>
                  <a:gd name="connsiteX33" fmla="*/ 234290 w 483820"/>
                  <a:gd name="connsiteY33" fmla="*/ 388595 h 419281"/>
                  <a:gd name="connsiteX34" fmla="*/ 160674 w 483820"/>
                  <a:gd name="connsiteY34" fmla="*/ 418542 h 419281"/>
                  <a:gd name="connsiteX35" fmla="*/ 139179 w 483820"/>
                  <a:gd name="connsiteY35" fmla="*/ 415436 h 419281"/>
                  <a:gd name="connsiteX36" fmla="*/ 137440 w 483820"/>
                  <a:gd name="connsiteY36" fmla="*/ 414471 h 419281"/>
                  <a:gd name="connsiteX37" fmla="*/ 135458 w 483820"/>
                  <a:gd name="connsiteY37" fmla="*/ 414674 h 419281"/>
                  <a:gd name="connsiteX38" fmla="*/ 68123 w 483820"/>
                  <a:gd name="connsiteY38" fmla="*/ 401873 h 419281"/>
                  <a:gd name="connsiteX39" fmla="*/ 24213 w 483820"/>
                  <a:gd name="connsiteY39" fmla="*/ 382308 h 419281"/>
                  <a:gd name="connsiteX40" fmla="*/ 5233 w 483820"/>
                  <a:gd name="connsiteY40" fmla="*/ 357086 h 419281"/>
                  <a:gd name="connsiteX41" fmla="*/ 4439 w 483820"/>
                  <a:gd name="connsiteY41" fmla="*/ 352489 h 419281"/>
                  <a:gd name="connsiteX42" fmla="*/ 32 w 483820"/>
                  <a:gd name="connsiteY42" fmla="*/ 331318 h 419281"/>
                  <a:gd name="connsiteX43" fmla="*/ 10605 w 483820"/>
                  <a:gd name="connsiteY43" fmla="*/ 312852 h 419281"/>
                  <a:gd name="connsiteX44" fmla="*/ 10535 w 483820"/>
                  <a:gd name="connsiteY44" fmla="*/ 313055 h 419281"/>
                  <a:gd name="connsiteX45" fmla="*/ 32334 w 483820"/>
                  <a:gd name="connsiteY45" fmla="*/ 267691 h 419281"/>
                  <a:gd name="connsiteX46" fmla="*/ 147581 w 483820"/>
                  <a:gd name="connsiteY46" fmla="*/ 139002 h 419281"/>
                  <a:gd name="connsiteX47" fmla="*/ 221552 w 483820"/>
                  <a:gd name="connsiteY47" fmla="*/ 69736 h 419281"/>
                  <a:gd name="connsiteX48" fmla="*/ 296228 w 483820"/>
                  <a:gd name="connsiteY48" fmla="*/ 40068 h 419281"/>
                  <a:gd name="connsiteX49" fmla="*/ 317532 w 483820"/>
                  <a:gd name="connsiteY49" fmla="*/ 49251 h 4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83820" h="419281">
                    <a:moveTo>
                      <a:pt x="317532" y="49251"/>
                    </a:moveTo>
                    <a:cubicBezTo>
                      <a:pt x="336906" y="61252"/>
                      <a:pt x="358102" y="70612"/>
                      <a:pt x="373171" y="88792"/>
                    </a:cubicBezTo>
                    <a:cubicBezTo>
                      <a:pt x="386556" y="104940"/>
                      <a:pt x="389192" y="119507"/>
                      <a:pt x="374987" y="138163"/>
                    </a:cubicBezTo>
                    <a:cubicBezTo>
                      <a:pt x="334213" y="191719"/>
                      <a:pt x="288633" y="240805"/>
                      <a:pt x="240138" y="287166"/>
                    </a:cubicBezTo>
                    <a:cubicBezTo>
                      <a:pt x="225457" y="301200"/>
                      <a:pt x="208083" y="312490"/>
                      <a:pt x="187008" y="317475"/>
                    </a:cubicBezTo>
                    <a:cubicBezTo>
                      <a:pt x="166421" y="322339"/>
                      <a:pt x="150775" y="317837"/>
                      <a:pt x="138011" y="301130"/>
                    </a:cubicBezTo>
                    <a:cubicBezTo>
                      <a:pt x="124320" y="283210"/>
                      <a:pt x="130264" y="265627"/>
                      <a:pt x="140576" y="250038"/>
                    </a:cubicBezTo>
                    <a:cubicBezTo>
                      <a:pt x="162795" y="216446"/>
                      <a:pt x="191897" y="188811"/>
                      <a:pt x="221977" y="162300"/>
                    </a:cubicBezTo>
                    <a:cubicBezTo>
                      <a:pt x="235839" y="150082"/>
                      <a:pt x="249739" y="137878"/>
                      <a:pt x="264097" y="126257"/>
                    </a:cubicBezTo>
                    <a:cubicBezTo>
                      <a:pt x="267723" y="123323"/>
                      <a:pt x="273101" y="117951"/>
                      <a:pt x="277832" y="122168"/>
                    </a:cubicBezTo>
                    <a:cubicBezTo>
                      <a:pt x="283705" y="127407"/>
                      <a:pt x="277933" y="133363"/>
                      <a:pt x="274885" y="137656"/>
                    </a:cubicBezTo>
                    <a:cubicBezTo>
                      <a:pt x="255937" y="164338"/>
                      <a:pt x="232283" y="186963"/>
                      <a:pt x="210388" y="211106"/>
                    </a:cubicBezTo>
                    <a:cubicBezTo>
                      <a:pt x="197441" y="225387"/>
                      <a:pt x="184239" y="239484"/>
                      <a:pt x="172022" y="254375"/>
                    </a:cubicBezTo>
                    <a:cubicBezTo>
                      <a:pt x="164046" y="264097"/>
                      <a:pt x="154750" y="276352"/>
                      <a:pt x="163805" y="288309"/>
                    </a:cubicBezTo>
                    <a:cubicBezTo>
                      <a:pt x="174270" y="302127"/>
                      <a:pt x="187217" y="289719"/>
                      <a:pt x="197091" y="284823"/>
                    </a:cubicBezTo>
                    <a:cubicBezTo>
                      <a:pt x="224250" y="271368"/>
                      <a:pt x="242348" y="246749"/>
                      <a:pt x="262947" y="225609"/>
                    </a:cubicBezTo>
                    <a:cubicBezTo>
                      <a:pt x="288220" y="199682"/>
                      <a:pt x="311264" y="171596"/>
                      <a:pt x="335636" y="144780"/>
                    </a:cubicBezTo>
                    <a:cubicBezTo>
                      <a:pt x="360394" y="117532"/>
                      <a:pt x="359620" y="109512"/>
                      <a:pt x="329140" y="90227"/>
                    </a:cubicBezTo>
                    <a:cubicBezTo>
                      <a:pt x="294793" y="68491"/>
                      <a:pt x="276568" y="67494"/>
                      <a:pt x="243148" y="95796"/>
                    </a:cubicBezTo>
                    <a:cubicBezTo>
                      <a:pt x="167786" y="159614"/>
                      <a:pt x="99124" y="230124"/>
                      <a:pt x="44228" y="312839"/>
                    </a:cubicBezTo>
                    <a:cubicBezTo>
                      <a:pt x="24587" y="342430"/>
                      <a:pt x="27159" y="348901"/>
                      <a:pt x="60852" y="361226"/>
                    </a:cubicBezTo>
                    <a:cubicBezTo>
                      <a:pt x="86240" y="370516"/>
                      <a:pt x="109893" y="384201"/>
                      <a:pt x="138659" y="384416"/>
                    </a:cubicBezTo>
                    <a:cubicBezTo>
                      <a:pt x="169755" y="384651"/>
                      <a:pt x="197117" y="376568"/>
                      <a:pt x="221317" y="357930"/>
                    </a:cubicBezTo>
                    <a:cubicBezTo>
                      <a:pt x="304572" y="293821"/>
                      <a:pt x="378975" y="221094"/>
                      <a:pt x="436715" y="132620"/>
                    </a:cubicBezTo>
                    <a:cubicBezTo>
                      <a:pt x="453270" y="107252"/>
                      <a:pt x="450717" y="92672"/>
                      <a:pt x="428822" y="72346"/>
                    </a:cubicBezTo>
                    <a:cubicBezTo>
                      <a:pt x="409251" y="54185"/>
                      <a:pt x="389179" y="37021"/>
                      <a:pt x="363925" y="26645"/>
                    </a:cubicBezTo>
                    <a:cubicBezTo>
                      <a:pt x="352730" y="22047"/>
                      <a:pt x="341427" y="14986"/>
                      <a:pt x="353251" y="0"/>
                    </a:cubicBezTo>
                    <a:cubicBezTo>
                      <a:pt x="361976" y="127"/>
                      <a:pt x="370694" y="248"/>
                      <a:pt x="379419" y="375"/>
                    </a:cubicBezTo>
                    <a:cubicBezTo>
                      <a:pt x="415347" y="10808"/>
                      <a:pt x="442627" y="33027"/>
                      <a:pt x="464426" y="62726"/>
                    </a:cubicBezTo>
                    <a:cubicBezTo>
                      <a:pt x="464954" y="64129"/>
                      <a:pt x="465474" y="65539"/>
                      <a:pt x="466001" y="66942"/>
                    </a:cubicBezTo>
                    <a:cubicBezTo>
                      <a:pt x="487985" y="89427"/>
                      <a:pt x="489706" y="115405"/>
                      <a:pt x="470732" y="138399"/>
                    </a:cubicBezTo>
                    <a:cubicBezTo>
                      <a:pt x="469646" y="139529"/>
                      <a:pt x="469151" y="140875"/>
                      <a:pt x="469246" y="142443"/>
                    </a:cubicBezTo>
                    <a:cubicBezTo>
                      <a:pt x="449104" y="184582"/>
                      <a:pt x="417925" y="218885"/>
                      <a:pt x="386747" y="252349"/>
                    </a:cubicBezTo>
                    <a:cubicBezTo>
                      <a:pt x="340227" y="302279"/>
                      <a:pt x="291929" y="350743"/>
                      <a:pt x="234290" y="388595"/>
                    </a:cubicBezTo>
                    <a:cubicBezTo>
                      <a:pt x="211582" y="403504"/>
                      <a:pt x="187395" y="413906"/>
                      <a:pt x="160674" y="418542"/>
                    </a:cubicBezTo>
                    <a:cubicBezTo>
                      <a:pt x="153143" y="419850"/>
                      <a:pt x="145872" y="419767"/>
                      <a:pt x="139179" y="415436"/>
                    </a:cubicBezTo>
                    <a:lnTo>
                      <a:pt x="137440" y="414471"/>
                    </a:lnTo>
                    <a:lnTo>
                      <a:pt x="135458" y="414674"/>
                    </a:lnTo>
                    <a:cubicBezTo>
                      <a:pt x="111887" y="416313"/>
                      <a:pt x="89415" y="412211"/>
                      <a:pt x="68123" y="401873"/>
                    </a:cubicBezTo>
                    <a:cubicBezTo>
                      <a:pt x="52737" y="397123"/>
                      <a:pt x="40304" y="386118"/>
                      <a:pt x="24213" y="382308"/>
                    </a:cubicBezTo>
                    <a:cubicBezTo>
                      <a:pt x="12218" y="379463"/>
                      <a:pt x="9239" y="367303"/>
                      <a:pt x="5233" y="357086"/>
                    </a:cubicBezTo>
                    <a:cubicBezTo>
                      <a:pt x="4966" y="355556"/>
                      <a:pt x="4705" y="354025"/>
                      <a:pt x="4439" y="352489"/>
                    </a:cubicBezTo>
                    <a:cubicBezTo>
                      <a:pt x="2883" y="345453"/>
                      <a:pt x="-355" y="338766"/>
                      <a:pt x="32" y="331318"/>
                    </a:cubicBezTo>
                    <a:cubicBezTo>
                      <a:pt x="438" y="323386"/>
                      <a:pt x="5404" y="318053"/>
                      <a:pt x="10605" y="312852"/>
                    </a:cubicBezTo>
                    <a:lnTo>
                      <a:pt x="10535" y="313055"/>
                    </a:lnTo>
                    <a:cubicBezTo>
                      <a:pt x="11113" y="294748"/>
                      <a:pt x="22225" y="280975"/>
                      <a:pt x="32334" y="267691"/>
                    </a:cubicBezTo>
                    <a:cubicBezTo>
                      <a:pt x="67278" y="221767"/>
                      <a:pt x="105283" y="178632"/>
                      <a:pt x="147581" y="139002"/>
                    </a:cubicBezTo>
                    <a:cubicBezTo>
                      <a:pt x="172212" y="115919"/>
                      <a:pt x="194952" y="90818"/>
                      <a:pt x="221552" y="69736"/>
                    </a:cubicBezTo>
                    <a:cubicBezTo>
                      <a:pt x="243535" y="52312"/>
                      <a:pt x="266795" y="38748"/>
                      <a:pt x="296228" y="40068"/>
                    </a:cubicBezTo>
                    <a:cubicBezTo>
                      <a:pt x="304711" y="40443"/>
                      <a:pt x="312573" y="41192"/>
                      <a:pt x="317532" y="49251"/>
                    </a:cubicBezTo>
                    <a:close/>
                  </a:path>
                </a:pathLst>
              </a:custGeom>
              <a:solidFill>
                <a:srgbClr val="03C8C7"/>
              </a:solidFill>
              <a:ln w="6350" cap="flat">
                <a:noFill/>
                <a:prstDash val="solid"/>
                <a:miter/>
              </a:ln>
            </p:spPr>
            <p:txBody>
              <a:bodyPr rtlCol="0" anchor="ctr"/>
              <a:lstStyle/>
              <a:p>
                <a:endParaRPr lang="en-US"/>
              </a:p>
            </p:txBody>
          </p:sp>
        </p:grpSp>
        <p:grpSp>
          <p:nvGrpSpPr>
            <p:cNvPr id="657" name="Graphic 288">
              <a:extLst>
                <a:ext uri="{FF2B5EF4-FFF2-40B4-BE49-F238E27FC236}">
                  <a16:creationId xmlns:a16="http://schemas.microsoft.com/office/drawing/2014/main" xmlns="" id="{9295A61F-2FB9-E3B6-0631-C2432BDA5E7F}"/>
                </a:ext>
              </a:extLst>
            </p:cNvPr>
            <p:cNvGrpSpPr/>
            <p:nvPr/>
          </p:nvGrpSpPr>
          <p:grpSpPr>
            <a:xfrm>
              <a:off x="5386331" y="4802091"/>
              <a:ext cx="617900" cy="642141"/>
              <a:chOff x="5386331" y="4802091"/>
              <a:chExt cx="617900" cy="642141"/>
            </a:xfrm>
          </p:grpSpPr>
          <p:sp>
            <p:nvSpPr>
              <p:cNvPr id="658" name="Freeform: Shape 657">
                <a:extLst>
                  <a:ext uri="{FF2B5EF4-FFF2-40B4-BE49-F238E27FC236}">
                    <a16:creationId xmlns:a16="http://schemas.microsoft.com/office/drawing/2014/main" xmlns="" id="{6497EFB4-4723-991D-4C3A-CB7F4BA590FC}"/>
                  </a:ext>
                </a:extLst>
              </p:cNvPr>
              <p:cNvSpPr/>
              <p:nvPr/>
            </p:nvSpPr>
            <p:spPr>
              <a:xfrm>
                <a:off x="5487981" y="4851424"/>
                <a:ext cx="441902" cy="573390"/>
              </a:xfrm>
              <a:custGeom>
                <a:avLst/>
                <a:gdLst>
                  <a:gd name="connsiteX0" fmla="*/ 28232 w 441902"/>
                  <a:gd name="connsiteY0" fmla="*/ 428175 h 573390"/>
                  <a:gd name="connsiteX1" fmla="*/ 36233 w 441902"/>
                  <a:gd name="connsiteY1" fmla="*/ 407925 h 573390"/>
                  <a:gd name="connsiteX2" fmla="*/ 82074 w 441902"/>
                  <a:gd name="connsiteY2" fmla="*/ 339776 h 573390"/>
                  <a:gd name="connsiteX3" fmla="*/ 84232 w 441902"/>
                  <a:gd name="connsiteY3" fmla="*/ 334131 h 573390"/>
                  <a:gd name="connsiteX4" fmla="*/ 96386 w 441902"/>
                  <a:gd name="connsiteY4" fmla="*/ 312211 h 573390"/>
                  <a:gd name="connsiteX5" fmla="*/ 105213 w 441902"/>
                  <a:gd name="connsiteY5" fmla="*/ 299410 h 573390"/>
                  <a:gd name="connsiteX6" fmla="*/ 110922 w 441902"/>
                  <a:gd name="connsiteY6" fmla="*/ 292126 h 573390"/>
                  <a:gd name="connsiteX7" fmla="*/ 110947 w 441902"/>
                  <a:gd name="connsiteY7" fmla="*/ 292107 h 573390"/>
                  <a:gd name="connsiteX8" fmla="*/ 218668 w 441902"/>
                  <a:gd name="connsiteY8" fmla="*/ 126899 h 573390"/>
                  <a:gd name="connsiteX9" fmla="*/ 248323 w 441902"/>
                  <a:gd name="connsiteY9" fmla="*/ 169711 h 573390"/>
                  <a:gd name="connsiteX10" fmla="*/ 321843 w 441902"/>
                  <a:gd name="connsiteY10" fmla="*/ 85376 h 573390"/>
                  <a:gd name="connsiteX11" fmla="*/ 348151 w 441902"/>
                  <a:gd name="connsiteY11" fmla="*/ 36564 h 573390"/>
                  <a:gd name="connsiteX12" fmla="*/ 415474 w 441902"/>
                  <a:gd name="connsiteY12" fmla="*/ 3982 h 573390"/>
                  <a:gd name="connsiteX13" fmla="*/ 422668 w 441902"/>
                  <a:gd name="connsiteY13" fmla="*/ 23546 h 573390"/>
                  <a:gd name="connsiteX14" fmla="*/ 431450 w 441902"/>
                  <a:gd name="connsiteY14" fmla="*/ 77191 h 573390"/>
                  <a:gd name="connsiteX15" fmla="*/ 441903 w 441902"/>
                  <a:gd name="connsiteY15" fmla="*/ 109055 h 573390"/>
                  <a:gd name="connsiteX16" fmla="*/ 432791 w 441902"/>
                  <a:gd name="connsiteY16" fmla="*/ 124295 h 573390"/>
                  <a:gd name="connsiteX17" fmla="*/ 382429 w 441902"/>
                  <a:gd name="connsiteY17" fmla="*/ 161805 h 573390"/>
                  <a:gd name="connsiteX18" fmla="*/ 356241 w 441902"/>
                  <a:gd name="connsiteY18" fmla="*/ 178702 h 573390"/>
                  <a:gd name="connsiteX19" fmla="*/ 340957 w 441902"/>
                  <a:gd name="connsiteY19" fmla="*/ 187694 h 573390"/>
                  <a:gd name="connsiteX20" fmla="*/ 326129 w 441902"/>
                  <a:gd name="connsiteY20" fmla="*/ 210382 h 573390"/>
                  <a:gd name="connsiteX21" fmla="*/ 246786 w 441902"/>
                  <a:gd name="connsiteY21" fmla="*/ 262154 h 573390"/>
                  <a:gd name="connsiteX22" fmla="*/ 200584 w 441902"/>
                  <a:gd name="connsiteY22" fmla="*/ 307918 h 573390"/>
                  <a:gd name="connsiteX23" fmla="*/ 178498 w 441902"/>
                  <a:gd name="connsiteY23" fmla="*/ 351130 h 573390"/>
                  <a:gd name="connsiteX24" fmla="*/ 158153 w 441902"/>
                  <a:gd name="connsiteY24" fmla="*/ 452724 h 573390"/>
                  <a:gd name="connsiteX25" fmla="*/ 136372 w 441902"/>
                  <a:gd name="connsiteY25" fmla="*/ 515944 h 573390"/>
                  <a:gd name="connsiteX26" fmla="*/ 102863 w 441902"/>
                  <a:gd name="connsiteY26" fmla="*/ 549301 h 573390"/>
                  <a:gd name="connsiteX27" fmla="*/ 18859 w 441902"/>
                  <a:gd name="connsiteY27" fmla="*/ 539967 h 573390"/>
                  <a:gd name="connsiteX28" fmla="*/ 0 w 441902"/>
                  <a:gd name="connsiteY28" fmla="*/ 476968 h 573390"/>
                  <a:gd name="connsiteX29" fmla="*/ 28232 w 441902"/>
                  <a:gd name="connsiteY29" fmla="*/ 428175 h 57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1902" h="573390">
                    <a:moveTo>
                      <a:pt x="28232" y="428175"/>
                    </a:moveTo>
                    <a:cubicBezTo>
                      <a:pt x="31407" y="421622"/>
                      <a:pt x="29019" y="412877"/>
                      <a:pt x="36233" y="407925"/>
                    </a:cubicBezTo>
                    <a:cubicBezTo>
                      <a:pt x="43662" y="379928"/>
                      <a:pt x="64833" y="361176"/>
                      <a:pt x="82074" y="339776"/>
                    </a:cubicBezTo>
                    <a:cubicBezTo>
                      <a:pt x="83534" y="338176"/>
                      <a:pt x="84258" y="336296"/>
                      <a:pt x="84232" y="334131"/>
                    </a:cubicBezTo>
                    <a:cubicBezTo>
                      <a:pt x="88328" y="326848"/>
                      <a:pt x="87249" y="316700"/>
                      <a:pt x="96386" y="312211"/>
                    </a:cubicBezTo>
                    <a:cubicBezTo>
                      <a:pt x="99326" y="307944"/>
                      <a:pt x="102273" y="303677"/>
                      <a:pt x="105213" y="299410"/>
                    </a:cubicBezTo>
                    <a:cubicBezTo>
                      <a:pt x="105886" y="296018"/>
                      <a:pt x="107721" y="293536"/>
                      <a:pt x="110922" y="292126"/>
                    </a:cubicBezTo>
                    <a:lnTo>
                      <a:pt x="110947" y="292107"/>
                    </a:lnTo>
                    <a:cubicBezTo>
                      <a:pt x="138195" y="231394"/>
                      <a:pt x="169011" y="173006"/>
                      <a:pt x="218668" y="126899"/>
                    </a:cubicBezTo>
                    <a:cubicBezTo>
                      <a:pt x="255054" y="134214"/>
                      <a:pt x="255054" y="134214"/>
                      <a:pt x="248323" y="169711"/>
                    </a:cubicBezTo>
                    <a:cubicBezTo>
                      <a:pt x="267697" y="136900"/>
                      <a:pt x="293059" y="109551"/>
                      <a:pt x="321843" y="85376"/>
                    </a:cubicBezTo>
                    <a:cubicBezTo>
                      <a:pt x="337299" y="72397"/>
                      <a:pt x="346577" y="57652"/>
                      <a:pt x="348151" y="36564"/>
                    </a:cubicBezTo>
                    <a:cubicBezTo>
                      <a:pt x="350050" y="11170"/>
                      <a:pt x="393363" y="-8820"/>
                      <a:pt x="415474" y="3982"/>
                    </a:cubicBezTo>
                    <a:cubicBezTo>
                      <a:pt x="423164" y="8433"/>
                      <a:pt x="428390" y="15869"/>
                      <a:pt x="422668" y="23546"/>
                    </a:cubicBezTo>
                    <a:cubicBezTo>
                      <a:pt x="406559" y="45162"/>
                      <a:pt x="417582" y="60662"/>
                      <a:pt x="431450" y="77191"/>
                    </a:cubicBezTo>
                    <a:cubicBezTo>
                      <a:pt x="438759" y="85897"/>
                      <a:pt x="440220" y="97803"/>
                      <a:pt x="441903" y="109055"/>
                    </a:cubicBezTo>
                    <a:cubicBezTo>
                      <a:pt x="441915" y="115958"/>
                      <a:pt x="440328" y="121920"/>
                      <a:pt x="432791" y="124295"/>
                    </a:cubicBezTo>
                    <a:cubicBezTo>
                      <a:pt x="404723" y="121527"/>
                      <a:pt x="392671" y="141707"/>
                      <a:pt x="382429" y="161805"/>
                    </a:cubicBezTo>
                    <a:cubicBezTo>
                      <a:pt x="376326" y="173787"/>
                      <a:pt x="373138" y="185605"/>
                      <a:pt x="356241" y="178702"/>
                    </a:cubicBezTo>
                    <a:cubicBezTo>
                      <a:pt x="347066" y="174956"/>
                      <a:pt x="344252" y="181954"/>
                      <a:pt x="340957" y="187694"/>
                    </a:cubicBezTo>
                    <a:cubicBezTo>
                      <a:pt x="336442" y="195555"/>
                      <a:pt x="330784" y="202642"/>
                      <a:pt x="326129" y="210382"/>
                    </a:cubicBezTo>
                    <a:cubicBezTo>
                      <a:pt x="302069" y="250406"/>
                      <a:pt x="293865" y="256356"/>
                      <a:pt x="246786" y="262154"/>
                    </a:cubicBezTo>
                    <a:cubicBezTo>
                      <a:pt x="218929" y="265583"/>
                      <a:pt x="203479" y="282359"/>
                      <a:pt x="200584" y="307918"/>
                    </a:cubicBezTo>
                    <a:cubicBezTo>
                      <a:pt x="198501" y="326340"/>
                      <a:pt x="192113" y="339034"/>
                      <a:pt x="178498" y="351130"/>
                    </a:cubicBezTo>
                    <a:cubicBezTo>
                      <a:pt x="142538" y="383096"/>
                      <a:pt x="138944" y="407379"/>
                      <a:pt x="158153" y="452724"/>
                    </a:cubicBezTo>
                    <a:cubicBezTo>
                      <a:pt x="169392" y="479254"/>
                      <a:pt x="150342" y="497739"/>
                      <a:pt x="136372" y="515944"/>
                    </a:cubicBezTo>
                    <a:cubicBezTo>
                      <a:pt x="126917" y="528270"/>
                      <a:pt x="113328" y="537280"/>
                      <a:pt x="102863" y="549301"/>
                    </a:cubicBezTo>
                    <a:cubicBezTo>
                      <a:pt x="72320" y="584391"/>
                      <a:pt x="44456" y="581032"/>
                      <a:pt x="18859" y="539967"/>
                    </a:cubicBezTo>
                    <a:cubicBezTo>
                      <a:pt x="18859" y="539967"/>
                      <a:pt x="51" y="476987"/>
                      <a:pt x="0" y="476968"/>
                    </a:cubicBezTo>
                    <a:cubicBezTo>
                      <a:pt x="2178" y="456509"/>
                      <a:pt x="14148" y="441726"/>
                      <a:pt x="28232" y="428175"/>
                    </a:cubicBezTo>
                    <a:close/>
                  </a:path>
                </a:pathLst>
              </a:custGeom>
              <a:solidFill>
                <a:srgbClr val="AFCB6C"/>
              </a:solidFill>
              <a:ln w="6350"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xmlns="" id="{63F067E0-431C-FFAF-8B1F-54E26CCD9A8F}"/>
                  </a:ext>
                </a:extLst>
              </p:cNvPr>
              <p:cNvSpPr/>
              <p:nvPr/>
            </p:nvSpPr>
            <p:spPr>
              <a:xfrm>
                <a:off x="5777382" y="5125839"/>
                <a:ext cx="226849" cy="246236"/>
              </a:xfrm>
              <a:custGeom>
                <a:avLst/>
                <a:gdLst>
                  <a:gd name="connsiteX0" fmla="*/ 161886 w 226849"/>
                  <a:gd name="connsiteY0" fmla="*/ 9888 h 246236"/>
                  <a:gd name="connsiteX1" fmla="*/ 168465 w 226849"/>
                  <a:gd name="connsiteY1" fmla="*/ 10943 h 246236"/>
                  <a:gd name="connsiteX2" fmla="*/ 195357 w 226849"/>
                  <a:gd name="connsiteY2" fmla="*/ 31910 h 246236"/>
                  <a:gd name="connsiteX3" fmla="*/ 207994 w 226849"/>
                  <a:gd name="connsiteY3" fmla="*/ 45544 h 246236"/>
                  <a:gd name="connsiteX4" fmla="*/ 222599 w 226849"/>
                  <a:gd name="connsiteY4" fmla="*/ 72315 h 246236"/>
                  <a:gd name="connsiteX5" fmla="*/ 222580 w 226849"/>
                  <a:gd name="connsiteY5" fmla="*/ 72208 h 246236"/>
                  <a:gd name="connsiteX6" fmla="*/ 222561 w 226849"/>
                  <a:gd name="connsiteY6" fmla="*/ 140127 h 246236"/>
                  <a:gd name="connsiteX7" fmla="*/ 222611 w 226849"/>
                  <a:gd name="connsiteY7" fmla="*/ 139994 h 246236"/>
                  <a:gd name="connsiteX8" fmla="*/ 209308 w 226849"/>
                  <a:gd name="connsiteY8" fmla="*/ 167413 h 246236"/>
                  <a:gd name="connsiteX9" fmla="*/ 209251 w 226849"/>
                  <a:gd name="connsiteY9" fmla="*/ 167514 h 246236"/>
                  <a:gd name="connsiteX10" fmla="*/ 195364 w 226849"/>
                  <a:gd name="connsiteY10" fmla="*/ 187676 h 246236"/>
                  <a:gd name="connsiteX11" fmla="*/ 175590 w 226849"/>
                  <a:gd name="connsiteY11" fmla="*/ 209717 h 246236"/>
                  <a:gd name="connsiteX12" fmla="*/ 148139 w 226849"/>
                  <a:gd name="connsiteY12" fmla="*/ 228716 h 246236"/>
                  <a:gd name="connsiteX13" fmla="*/ 148025 w 226849"/>
                  <a:gd name="connsiteY13" fmla="*/ 228754 h 246236"/>
                  <a:gd name="connsiteX14" fmla="*/ 14192 w 226849"/>
                  <a:gd name="connsiteY14" fmla="*/ 213927 h 246236"/>
                  <a:gd name="connsiteX15" fmla="*/ 10534 w 226849"/>
                  <a:gd name="connsiteY15" fmla="*/ 201049 h 246236"/>
                  <a:gd name="connsiteX16" fmla="*/ 44532 w 226849"/>
                  <a:gd name="connsiteY16" fmla="*/ 38095 h 246236"/>
                  <a:gd name="connsiteX17" fmla="*/ 59226 w 226849"/>
                  <a:gd name="connsiteY17" fmla="*/ 23325 h 246236"/>
                  <a:gd name="connsiteX18" fmla="*/ 161886 w 226849"/>
                  <a:gd name="connsiteY18" fmla="*/ 9888 h 24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849" h="246236">
                    <a:moveTo>
                      <a:pt x="161886" y="9888"/>
                    </a:moveTo>
                    <a:cubicBezTo>
                      <a:pt x="163975" y="10885"/>
                      <a:pt x="166166" y="11241"/>
                      <a:pt x="168465" y="10943"/>
                    </a:cubicBezTo>
                    <a:cubicBezTo>
                      <a:pt x="179178" y="15692"/>
                      <a:pt x="191109" y="18874"/>
                      <a:pt x="195357" y="31910"/>
                    </a:cubicBezTo>
                    <a:cubicBezTo>
                      <a:pt x="199567" y="36457"/>
                      <a:pt x="203784" y="40997"/>
                      <a:pt x="207994" y="45544"/>
                    </a:cubicBezTo>
                    <a:cubicBezTo>
                      <a:pt x="219475" y="50859"/>
                      <a:pt x="218363" y="63044"/>
                      <a:pt x="222599" y="72315"/>
                    </a:cubicBezTo>
                    <a:lnTo>
                      <a:pt x="222580" y="72208"/>
                    </a:lnTo>
                    <a:cubicBezTo>
                      <a:pt x="228257" y="94845"/>
                      <a:pt x="228295" y="117489"/>
                      <a:pt x="222561" y="140127"/>
                    </a:cubicBezTo>
                    <a:lnTo>
                      <a:pt x="222611" y="139994"/>
                    </a:lnTo>
                    <a:cubicBezTo>
                      <a:pt x="219017" y="149538"/>
                      <a:pt x="217868" y="160275"/>
                      <a:pt x="209308" y="167413"/>
                    </a:cubicBezTo>
                    <a:lnTo>
                      <a:pt x="209251" y="167514"/>
                    </a:lnTo>
                    <a:cubicBezTo>
                      <a:pt x="204520" y="174163"/>
                      <a:pt x="204863" y="184310"/>
                      <a:pt x="195364" y="187676"/>
                    </a:cubicBezTo>
                    <a:cubicBezTo>
                      <a:pt x="182931" y="189784"/>
                      <a:pt x="183413" y="203475"/>
                      <a:pt x="175590" y="209717"/>
                    </a:cubicBezTo>
                    <a:cubicBezTo>
                      <a:pt x="170954" y="222575"/>
                      <a:pt x="159366" y="225382"/>
                      <a:pt x="148139" y="228716"/>
                    </a:cubicBezTo>
                    <a:lnTo>
                      <a:pt x="148025" y="228754"/>
                    </a:lnTo>
                    <a:cubicBezTo>
                      <a:pt x="104114" y="257278"/>
                      <a:pt x="37458" y="249893"/>
                      <a:pt x="14192" y="213927"/>
                    </a:cubicBezTo>
                    <a:cubicBezTo>
                      <a:pt x="12973" y="209634"/>
                      <a:pt x="11753" y="205342"/>
                      <a:pt x="10534" y="201049"/>
                    </a:cubicBezTo>
                    <a:cubicBezTo>
                      <a:pt x="-12669" y="146451"/>
                      <a:pt x="4133" y="65921"/>
                      <a:pt x="44532" y="38095"/>
                    </a:cubicBezTo>
                    <a:cubicBezTo>
                      <a:pt x="49428" y="33174"/>
                      <a:pt x="54330" y="28253"/>
                      <a:pt x="59226" y="23325"/>
                    </a:cubicBezTo>
                    <a:cubicBezTo>
                      <a:pt x="91986" y="7672"/>
                      <a:pt x="124174" y="-12337"/>
                      <a:pt x="161886" y="9888"/>
                    </a:cubicBezTo>
                    <a:close/>
                  </a:path>
                </a:pathLst>
              </a:custGeom>
              <a:solidFill>
                <a:srgbClr val="AAC862"/>
              </a:solidFill>
              <a:ln w="6350"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xmlns="" id="{E520955E-0AC6-2A2B-95CF-27D5CFCF6C7A}"/>
                  </a:ext>
                </a:extLst>
              </p:cNvPr>
              <p:cNvSpPr/>
              <p:nvPr/>
            </p:nvSpPr>
            <p:spPr>
              <a:xfrm>
                <a:off x="5466882" y="4963500"/>
                <a:ext cx="451731" cy="480731"/>
              </a:xfrm>
              <a:custGeom>
                <a:avLst/>
                <a:gdLst>
                  <a:gd name="connsiteX0" fmla="*/ 24051 w 451731"/>
                  <a:gd name="connsiteY0" fmla="*/ 363768 h 480731"/>
                  <a:gd name="connsiteX1" fmla="*/ 24762 w 451731"/>
                  <a:gd name="connsiteY1" fmla="*/ 391340 h 480731"/>
                  <a:gd name="connsiteX2" fmla="*/ 24629 w 451731"/>
                  <a:gd name="connsiteY2" fmla="*/ 404891 h 480731"/>
                  <a:gd name="connsiteX3" fmla="*/ 50226 w 451731"/>
                  <a:gd name="connsiteY3" fmla="*/ 434825 h 480731"/>
                  <a:gd name="connsiteX4" fmla="*/ 84872 w 451731"/>
                  <a:gd name="connsiteY4" fmla="*/ 457024 h 480731"/>
                  <a:gd name="connsiteX5" fmla="*/ 99635 w 451731"/>
                  <a:gd name="connsiteY5" fmla="*/ 456059 h 480731"/>
                  <a:gd name="connsiteX6" fmla="*/ 171974 w 451731"/>
                  <a:gd name="connsiteY6" fmla="*/ 365673 h 480731"/>
                  <a:gd name="connsiteX7" fmla="*/ 175086 w 451731"/>
                  <a:gd name="connsiteY7" fmla="*/ 344077 h 480731"/>
                  <a:gd name="connsiteX8" fmla="*/ 171276 w 451731"/>
                  <a:gd name="connsiteY8" fmla="*/ 258625 h 480731"/>
                  <a:gd name="connsiteX9" fmla="*/ 217212 w 451731"/>
                  <a:gd name="connsiteY9" fmla="*/ 179459 h 480731"/>
                  <a:gd name="connsiteX10" fmla="*/ 321079 w 451731"/>
                  <a:gd name="connsiteY10" fmla="*/ 148008 h 480731"/>
                  <a:gd name="connsiteX11" fmla="*/ 359592 w 451731"/>
                  <a:gd name="connsiteY11" fmla="*/ 59736 h 480731"/>
                  <a:gd name="connsiteX12" fmla="*/ 368805 w 451731"/>
                  <a:gd name="connsiteY12" fmla="*/ 50173 h 480731"/>
                  <a:gd name="connsiteX13" fmla="*/ 387633 w 451731"/>
                  <a:gd name="connsiteY13" fmla="*/ 63197 h 480731"/>
                  <a:gd name="connsiteX14" fmla="*/ 396796 w 451731"/>
                  <a:gd name="connsiteY14" fmla="*/ 37943 h 480731"/>
                  <a:gd name="connsiteX15" fmla="*/ 412271 w 451731"/>
                  <a:gd name="connsiteY15" fmla="*/ 18163 h 480731"/>
                  <a:gd name="connsiteX16" fmla="*/ 451730 w 451731"/>
                  <a:gd name="connsiteY16" fmla="*/ 10232 h 480731"/>
                  <a:gd name="connsiteX17" fmla="*/ 404753 w 451731"/>
                  <a:gd name="connsiteY17" fmla="*/ 78139 h 480731"/>
                  <a:gd name="connsiteX18" fmla="*/ 401565 w 451731"/>
                  <a:gd name="connsiteY18" fmla="*/ 83847 h 480731"/>
                  <a:gd name="connsiteX19" fmla="*/ 382852 w 451731"/>
                  <a:gd name="connsiteY19" fmla="*/ 110644 h 480731"/>
                  <a:gd name="connsiteX20" fmla="*/ 349616 w 451731"/>
                  <a:gd name="connsiteY20" fmla="*/ 152802 h 480731"/>
                  <a:gd name="connsiteX21" fmla="*/ 289824 w 451731"/>
                  <a:gd name="connsiteY21" fmla="*/ 252452 h 480731"/>
                  <a:gd name="connsiteX22" fmla="*/ 250499 w 451731"/>
                  <a:gd name="connsiteY22" fmla="*/ 306046 h 480731"/>
                  <a:gd name="connsiteX23" fmla="*/ 227061 w 451731"/>
                  <a:gd name="connsiteY23" fmla="*/ 322823 h 480731"/>
                  <a:gd name="connsiteX24" fmla="*/ 206557 w 451731"/>
                  <a:gd name="connsiteY24" fmla="*/ 356339 h 480731"/>
                  <a:gd name="connsiteX25" fmla="*/ 185437 w 451731"/>
                  <a:gd name="connsiteY25" fmla="*/ 390628 h 480731"/>
                  <a:gd name="connsiteX26" fmla="*/ 165428 w 451731"/>
                  <a:gd name="connsiteY26" fmla="*/ 422302 h 480731"/>
                  <a:gd name="connsiteX27" fmla="*/ 131252 w 451731"/>
                  <a:gd name="connsiteY27" fmla="*/ 458586 h 480731"/>
                  <a:gd name="connsiteX28" fmla="*/ 124895 w 451731"/>
                  <a:gd name="connsiteY28" fmla="*/ 464212 h 480731"/>
                  <a:gd name="connsiteX29" fmla="*/ 9681 w 451731"/>
                  <a:gd name="connsiteY29" fmla="*/ 438355 h 480731"/>
                  <a:gd name="connsiteX30" fmla="*/ 9808 w 451731"/>
                  <a:gd name="connsiteY30" fmla="*/ 384158 h 480731"/>
                  <a:gd name="connsiteX31" fmla="*/ 24051 w 451731"/>
                  <a:gd name="connsiteY31" fmla="*/ 363768 h 48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1731" h="480731">
                    <a:moveTo>
                      <a:pt x="24051" y="363768"/>
                    </a:moveTo>
                    <a:cubicBezTo>
                      <a:pt x="33900" y="372633"/>
                      <a:pt x="56602" y="380735"/>
                      <a:pt x="24762" y="391340"/>
                    </a:cubicBezTo>
                    <a:cubicBezTo>
                      <a:pt x="17047" y="393912"/>
                      <a:pt x="22692" y="405094"/>
                      <a:pt x="24629" y="404891"/>
                    </a:cubicBezTo>
                    <a:cubicBezTo>
                      <a:pt x="48232" y="402433"/>
                      <a:pt x="48404" y="421121"/>
                      <a:pt x="50226" y="434825"/>
                    </a:cubicBezTo>
                    <a:cubicBezTo>
                      <a:pt x="53198" y="457132"/>
                      <a:pt x="85284" y="430526"/>
                      <a:pt x="84872" y="457024"/>
                    </a:cubicBezTo>
                    <a:cubicBezTo>
                      <a:pt x="84834" y="459418"/>
                      <a:pt x="97375" y="461018"/>
                      <a:pt x="99635" y="456059"/>
                    </a:cubicBezTo>
                    <a:cubicBezTo>
                      <a:pt x="116190" y="419724"/>
                      <a:pt x="159617" y="405100"/>
                      <a:pt x="171974" y="365673"/>
                    </a:cubicBezTo>
                    <a:cubicBezTo>
                      <a:pt x="174203" y="358555"/>
                      <a:pt x="182852" y="350922"/>
                      <a:pt x="175086" y="344077"/>
                    </a:cubicBezTo>
                    <a:cubicBezTo>
                      <a:pt x="143876" y="316588"/>
                      <a:pt x="156938" y="287105"/>
                      <a:pt x="171276" y="258625"/>
                    </a:cubicBezTo>
                    <a:cubicBezTo>
                      <a:pt x="184783" y="231796"/>
                      <a:pt x="210881" y="216874"/>
                      <a:pt x="217212" y="179459"/>
                    </a:cubicBezTo>
                    <a:cubicBezTo>
                      <a:pt x="224121" y="138667"/>
                      <a:pt x="263846" y="130907"/>
                      <a:pt x="321079" y="148008"/>
                    </a:cubicBezTo>
                    <a:cubicBezTo>
                      <a:pt x="321898" y="113279"/>
                      <a:pt x="346580" y="89188"/>
                      <a:pt x="359592" y="59736"/>
                    </a:cubicBezTo>
                    <a:cubicBezTo>
                      <a:pt x="361300" y="55863"/>
                      <a:pt x="365021" y="51545"/>
                      <a:pt x="368805" y="50173"/>
                    </a:cubicBezTo>
                    <a:cubicBezTo>
                      <a:pt x="380445" y="45951"/>
                      <a:pt x="375854" y="67439"/>
                      <a:pt x="387633" y="63197"/>
                    </a:cubicBezTo>
                    <a:cubicBezTo>
                      <a:pt x="400035" y="58733"/>
                      <a:pt x="384376" y="43347"/>
                      <a:pt x="396796" y="37943"/>
                    </a:cubicBezTo>
                    <a:cubicBezTo>
                      <a:pt x="405756" y="34038"/>
                      <a:pt x="409992" y="18201"/>
                      <a:pt x="412271" y="18163"/>
                    </a:cubicBezTo>
                    <a:cubicBezTo>
                      <a:pt x="426159" y="17935"/>
                      <a:pt x="433677" y="-16660"/>
                      <a:pt x="451730" y="10232"/>
                    </a:cubicBezTo>
                    <a:cubicBezTo>
                      <a:pt x="451972" y="43868"/>
                      <a:pt x="426127" y="59457"/>
                      <a:pt x="404753" y="78139"/>
                    </a:cubicBezTo>
                    <a:cubicBezTo>
                      <a:pt x="403058" y="79688"/>
                      <a:pt x="401997" y="81593"/>
                      <a:pt x="401565" y="83847"/>
                    </a:cubicBezTo>
                    <a:cubicBezTo>
                      <a:pt x="401400" y="97023"/>
                      <a:pt x="393412" y="104732"/>
                      <a:pt x="382852" y="110644"/>
                    </a:cubicBezTo>
                    <a:cubicBezTo>
                      <a:pt x="368120" y="121814"/>
                      <a:pt x="356436" y="135390"/>
                      <a:pt x="349616" y="152802"/>
                    </a:cubicBezTo>
                    <a:cubicBezTo>
                      <a:pt x="336312" y="189975"/>
                      <a:pt x="312462" y="220995"/>
                      <a:pt x="289824" y="252452"/>
                    </a:cubicBezTo>
                    <a:cubicBezTo>
                      <a:pt x="276902" y="270410"/>
                      <a:pt x="258481" y="284393"/>
                      <a:pt x="250499" y="306046"/>
                    </a:cubicBezTo>
                    <a:cubicBezTo>
                      <a:pt x="246441" y="317057"/>
                      <a:pt x="235602" y="318251"/>
                      <a:pt x="227061" y="322823"/>
                    </a:cubicBezTo>
                    <a:cubicBezTo>
                      <a:pt x="215281" y="330964"/>
                      <a:pt x="213396" y="345169"/>
                      <a:pt x="206557" y="356339"/>
                    </a:cubicBezTo>
                    <a:cubicBezTo>
                      <a:pt x="205020" y="371159"/>
                      <a:pt x="195368" y="380983"/>
                      <a:pt x="185437" y="390628"/>
                    </a:cubicBezTo>
                    <a:cubicBezTo>
                      <a:pt x="177353" y="400293"/>
                      <a:pt x="166406" y="408148"/>
                      <a:pt x="165428" y="422302"/>
                    </a:cubicBezTo>
                    <a:cubicBezTo>
                      <a:pt x="155414" y="435695"/>
                      <a:pt x="144504" y="448242"/>
                      <a:pt x="131252" y="458586"/>
                    </a:cubicBezTo>
                    <a:cubicBezTo>
                      <a:pt x="129131" y="460459"/>
                      <a:pt x="127010" y="462333"/>
                      <a:pt x="124895" y="464212"/>
                    </a:cubicBezTo>
                    <a:cubicBezTo>
                      <a:pt x="80700" y="491911"/>
                      <a:pt x="53230" y="485745"/>
                      <a:pt x="9681" y="438355"/>
                    </a:cubicBezTo>
                    <a:cubicBezTo>
                      <a:pt x="-5152" y="420251"/>
                      <a:pt x="-1184" y="402198"/>
                      <a:pt x="9808" y="384158"/>
                    </a:cubicBezTo>
                    <a:cubicBezTo>
                      <a:pt x="10278" y="374360"/>
                      <a:pt x="13085" y="366213"/>
                      <a:pt x="24051" y="363768"/>
                    </a:cubicBezTo>
                    <a:close/>
                  </a:path>
                </a:pathLst>
              </a:custGeom>
              <a:solidFill>
                <a:srgbClr val="AAC863"/>
              </a:solidFill>
              <a:ln w="6350"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xmlns="" id="{0A5C1EB8-DDFC-ABB6-42D8-5BD0A3B25461}"/>
                  </a:ext>
                </a:extLst>
              </p:cNvPr>
              <p:cNvSpPr/>
              <p:nvPr/>
            </p:nvSpPr>
            <p:spPr>
              <a:xfrm>
                <a:off x="5705364" y="4802091"/>
                <a:ext cx="272024" cy="238418"/>
              </a:xfrm>
              <a:custGeom>
                <a:avLst/>
                <a:gdLst>
                  <a:gd name="connsiteX0" fmla="*/ 220799 w 272024"/>
                  <a:gd name="connsiteY0" fmla="*/ 158199 h 238418"/>
                  <a:gd name="connsiteX1" fmla="*/ 188331 w 272024"/>
                  <a:gd name="connsiteY1" fmla="*/ 108827 h 238418"/>
                  <a:gd name="connsiteX2" fmla="*/ 193455 w 272024"/>
                  <a:gd name="connsiteY2" fmla="*/ 77591 h 238418"/>
                  <a:gd name="connsiteX3" fmla="*/ 199177 w 272024"/>
                  <a:gd name="connsiteY3" fmla="*/ 60783 h 238418"/>
                  <a:gd name="connsiteX4" fmla="*/ 180254 w 272024"/>
                  <a:gd name="connsiteY4" fmla="*/ 58484 h 238418"/>
                  <a:gd name="connsiteX5" fmla="*/ 137925 w 272024"/>
                  <a:gd name="connsiteY5" fmla="*/ 101392 h 238418"/>
                  <a:gd name="connsiteX6" fmla="*/ 117096 w 272024"/>
                  <a:gd name="connsiteY6" fmla="*/ 133808 h 238418"/>
                  <a:gd name="connsiteX7" fmla="*/ 56175 w 272024"/>
                  <a:gd name="connsiteY7" fmla="*/ 192990 h 238418"/>
                  <a:gd name="connsiteX8" fmla="*/ 40376 w 272024"/>
                  <a:gd name="connsiteY8" fmla="*/ 238418 h 238418"/>
                  <a:gd name="connsiteX9" fmla="*/ 25993 w 272024"/>
                  <a:gd name="connsiteY9" fmla="*/ 203169 h 238418"/>
                  <a:gd name="connsiteX10" fmla="*/ 15890 w 272024"/>
                  <a:gd name="connsiteY10" fmla="*/ 190939 h 238418"/>
                  <a:gd name="connsiteX11" fmla="*/ 1984 w 272024"/>
                  <a:gd name="connsiteY11" fmla="*/ 177452 h 238418"/>
                  <a:gd name="connsiteX12" fmla="*/ 269 w 272024"/>
                  <a:gd name="connsiteY12" fmla="*/ 173331 h 238418"/>
                  <a:gd name="connsiteX13" fmla="*/ 2200 w 272024"/>
                  <a:gd name="connsiteY13" fmla="*/ 171368 h 238418"/>
                  <a:gd name="connsiteX14" fmla="*/ 2282 w 272024"/>
                  <a:gd name="connsiteY14" fmla="*/ 171305 h 238418"/>
                  <a:gd name="connsiteX15" fmla="*/ 37068 w 272024"/>
                  <a:gd name="connsiteY15" fmla="*/ 117558 h 238418"/>
                  <a:gd name="connsiteX16" fmla="*/ 36864 w 272024"/>
                  <a:gd name="connsiteY16" fmla="*/ 117692 h 238418"/>
                  <a:gd name="connsiteX17" fmla="*/ 79828 w 272024"/>
                  <a:gd name="connsiteY17" fmla="*/ 63666 h 238418"/>
                  <a:gd name="connsiteX18" fmla="*/ 97602 w 272024"/>
                  <a:gd name="connsiteY18" fmla="*/ 34882 h 238418"/>
                  <a:gd name="connsiteX19" fmla="*/ 172132 w 272024"/>
                  <a:gd name="connsiteY19" fmla="*/ 9317 h 238418"/>
                  <a:gd name="connsiteX20" fmla="*/ 190433 w 272024"/>
                  <a:gd name="connsiteY20" fmla="*/ 23242 h 238418"/>
                  <a:gd name="connsiteX21" fmla="*/ 219884 w 272024"/>
                  <a:gd name="connsiteY21" fmla="*/ 42489 h 238418"/>
                  <a:gd name="connsiteX22" fmla="*/ 219827 w 272024"/>
                  <a:gd name="connsiteY22" fmla="*/ 42457 h 238418"/>
                  <a:gd name="connsiteX23" fmla="*/ 247189 w 272024"/>
                  <a:gd name="connsiteY23" fmla="*/ 61850 h 238418"/>
                  <a:gd name="connsiteX24" fmla="*/ 266239 w 272024"/>
                  <a:gd name="connsiteY24" fmla="*/ 76671 h 238418"/>
                  <a:gd name="connsiteX25" fmla="*/ 265204 w 272024"/>
                  <a:gd name="connsiteY25" fmla="*/ 109786 h 238418"/>
                  <a:gd name="connsiteX26" fmla="*/ 247297 w 272024"/>
                  <a:gd name="connsiteY26" fmla="*/ 139206 h 238418"/>
                  <a:gd name="connsiteX27" fmla="*/ 220799 w 272024"/>
                  <a:gd name="connsiteY27" fmla="*/ 158199 h 23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2024" h="238418">
                    <a:moveTo>
                      <a:pt x="220799" y="158199"/>
                    </a:moveTo>
                    <a:cubicBezTo>
                      <a:pt x="211331" y="140869"/>
                      <a:pt x="205317" y="121534"/>
                      <a:pt x="188331" y="108827"/>
                    </a:cubicBezTo>
                    <a:cubicBezTo>
                      <a:pt x="171211" y="96026"/>
                      <a:pt x="192763" y="88240"/>
                      <a:pt x="193455" y="77591"/>
                    </a:cubicBezTo>
                    <a:cubicBezTo>
                      <a:pt x="193855" y="71445"/>
                      <a:pt x="205838" y="68587"/>
                      <a:pt x="199177" y="60783"/>
                    </a:cubicBezTo>
                    <a:cubicBezTo>
                      <a:pt x="194179" y="54929"/>
                      <a:pt x="187162" y="57481"/>
                      <a:pt x="180254" y="58484"/>
                    </a:cubicBezTo>
                    <a:cubicBezTo>
                      <a:pt x="155031" y="62129"/>
                      <a:pt x="130775" y="64917"/>
                      <a:pt x="137925" y="101392"/>
                    </a:cubicBezTo>
                    <a:cubicBezTo>
                      <a:pt x="140953" y="116822"/>
                      <a:pt x="128215" y="129033"/>
                      <a:pt x="117096" y="133808"/>
                    </a:cubicBezTo>
                    <a:cubicBezTo>
                      <a:pt x="89036" y="145880"/>
                      <a:pt x="86134" y="181446"/>
                      <a:pt x="56175" y="192990"/>
                    </a:cubicBezTo>
                    <a:cubicBezTo>
                      <a:pt x="46110" y="196870"/>
                      <a:pt x="37328" y="218803"/>
                      <a:pt x="40376" y="238418"/>
                    </a:cubicBezTo>
                    <a:cubicBezTo>
                      <a:pt x="24240" y="228430"/>
                      <a:pt x="4371" y="224086"/>
                      <a:pt x="25993" y="203169"/>
                    </a:cubicBezTo>
                    <a:cubicBezTo>
                      <a:pt x="32635" y="196743"/>
                      <a:pt x="34629" y="183681"/>
                      <a:pt x="15890" y="190939"/>
                    </a:cubicBezTo>
                    <a:cubicBezTo>
                      <a:pt x="13376" y="191910"/>
                      <a:pt x="6721" y="182214"/>
                      <a:pt x="1984" y="177452"/>
                    </a:cubicBezTo>
                    <a:cubicBezTo>
                      <a:pt x="174" y="176035"/>
                      <a:pt x="-398" y="174664"/>
                      <a:pt x="269" y="173331"/>
                    </a:cubicBezTo>
                    <a:cubicBezTo>
                      <a:pt x="923" y="172023"/>
                      <a:pt x="1565" y="171368"/>
                      <a:pt x="2200" y="171368"/>
                    </a:cubicBezTo>
                    <a:lnTo>
                      <a:pt x="2282" y="171305"/>
                    </a:lnTo>
                    <a:cubicBezTo>
                      <a:pt x="8924" y="150185"/>
                      <a:pt x="18361" y="130868"/>
                      <a:pt x="37068" y="117558"/>
                    </a:cubicBezTo>
                    <a:lnTo>
                      <a:pt x="36864" y="117692"/>
                    </a:lnTo>
                    <a:cubicBezTo>
                      <a:pt x="48364" y="97442"/>
                      <a:pt x="58143" y="75820"/>
                      <a:pt x="79828" y="63666"/>
                    </a:cubicBezTo>
                    <a:cubicBezTo>
                      <a:pt x="85283" y="53786"/>
                      <a:pt x="86420" y="41232"/>
                      <a:pt x="97602" y="34882"/>
                    </a:cubicBezTo>
                    <a:cubicBezTo>
                      <a:pt x="128990" y="-4241"/>
                      <a:pt x="136477" y="-6806"/>
                      <a:pt x="172132" y="9317"/>
                    </a:cubicBezTo>
                    <a:cubicBezTo>
                      <a:pt x="178235" y="13958"/>
                      <a:pt x="184330" y="18600"/>
                      <a:pt x="190433" y="23242"/>
                    </a:cubicBezTo>
                    <a:cubicBezTo>
                      <a:pt x="203691" y="24391"/>
                      <a:pt x="213667" y="30563"/>
                      <a:pt x="219884" y="42489"/>
                    </a:cubicBezTo>
                    <a:lnTo>
                      <a:pt x="219827" y="42457"/>
                    </a:lnTo>
                    <a:cubicBezTo>
                      <a:pt x="230768" y="46356"/>
                      <a:pt x="240331" y="52191"/>
                      <a:pt x="247189" y="61850"/>
                    </a:cubicBezTo>
                    <a:cubicBezTo>
                      <a:pt x="253539" y="66790"/>
                      <a:pt x="259889" y="71731"/>
                      <a:pt x="266239" y="76671"/>
                    </a:cubicBezTo>
                    <a:cubicBezTo>
                      <a:pt x="273300" y="87942"/>
                      <a:pt x="274945" y="99042"/>
                      <a:pt x="265204" y="109786"/>
                    </a:cubicBezTo>
                    <a:cubicBezTo>
                      <a:pt x="259235" y="119590"/>
                      <a:pt x="253266" y="129395"/>
                      <a:pt x="247297" y="139206"/>
                    </a:cubicBezTo>
                    <a:cubicBezTo>
                      <a:pt x="239410" y="146857"/>
                      <a:pt x="236731" y="161767"/>
                      <a:pt x="220799" y="158199"/>
                    </a:cubicBezTo>
                    <a:close/>
                  </a:path>
                </a:pathLst>
              </a:custGeom>
              <a:solidFill>
                <a:srgbClr val="AAC862"/>
              </a:solidFill>
              <a:ln w="6350"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xmlns="" id="{E1B6D220-5622-9A4B-D0DA-C6443164981F}"/>
                  </a:ext>
                </a:extLst>
              </p:cNvPr>
              <p:cNvSpPr/>
              <p:nvPr/>
            </p:nvSpPr>
            <p:spPr>
              <a:xfrm>
                <a:off x="5386331" y="4867783"/>
                <a:ext cx="226395" cy="204532"/>
              </a:xfrm>
              <a:custGeom>
                <a:avLst/>
                <a:gdLst>
                  <a:gd name="connsiteX0" fmla="*/ 21379 w 226395"/>
                  <a:gd name="connsiteY0" fmla="*/ 64998 h 204532"/>
                  <a:gd name="connsiteX1" fmla="*/ 28980 w 226395"/>
                  <a:gd name="connsiteY1" fmla="*/ 50462 h 204532"/>
                  <a:gd name="connsiteX2" fmla="*/ 90607 w 226395"/>
                  <a:gd name="connsiteY2" fmla="*/ 4095 h 204532"/>
                  <a:gd name="connsiteX3" fmla="*/ 90322 w 226395"/>
                  <a:gd name="connsiteY3" fmla="*/ 4228 h 204532"/>
                  <a:gd name="connsiteX4" fmla="*/ 130695 w 226395"/>
                  <a:gd name="connsiteY4" fmla="*/ 2698 h 204532"/>
                  <a:gd name="connsiteX5" fmla="*/ 144220 w 226395"/>
                  <a:gd name="connsiteY5" fmla="*/ 4044 h 204532"/>
                  <a:gd name="connsiteX6" fmla="*/ 164908 w 226395"/>
                  <a:gd name="connsiteY6" fmla="*/ 10839 h 204532"/>
                  <a:gd name="connsiteX7" fmla="*/ 164820 w 226395"/>
                  <a:gd name="connsiteY7" fmla="*/ 10763 h 204532"/>
                  <a:gd name="connsiteX8" fmla="*/ 207003 w 226395"/>
                  <a:gd name="connsiteY8" fmla="*/ 172484 h 204532"/>
                  <a:gd name="connsiteX9" fmla="*/ 168718 w 226395"/>
                  <a:gd name="connsiteY9" fmla="*/ 204533 h 204532"/>
                  <a:gd name="connsiteX10" fmla="*/ 122211 w 226395"/>
                  <a:gd name="connsiteY10" fmla="*/ 139115 h 204532"/>
                  <a:gd name="connsiteX11" fmla="*/ 117252 w 226395"/>
                  <a:gd name="connsiteY11" fmla="*/ 112839 h 204532"/>
                  <a:gd name="connsiteX12" fmla="*/ 103002 w 226395"/>
                  <a:gd name="connsiteY12" fmla="*/ 40334 h 204532"/>
                  <a:gd name="connsiteX13" fmla="*/ 30390 w 226395"/>
                  <a:gd name="connsiteY13" fmla="*/ 133406 h 204532"/>
                  <a:gd name="connsiteX14" fmla="*/ 14197 w 226395"/>
                  <a:gd name="connsiteY14" fmla="*/ 168376 h 204532"/>
                  <a:gd name="connsiteX15" fmla="*/ 2272 w 226395"/>
                  <a:gd name="connsiteY15" fmla="*/ 125691 h 204532"/>
                  <a:gd name="connsiteX16" fmla="*/ 2590 w 226395"/>
                  <a:gd name="connsiteY16" fmla="*/ 125405 h 204532"/>
                  <a:gd name="connsiteX17" fmla="*/ 304 w 226395"/>
                  <a:gd name="connsiteY17" fmla="*/ 121951 h 204532"/>
                  <a:gd name="connsiteX18" fmla="*/ 2666 w 226395"/>
                  <a:gd name="connsiteY18" fmla="*/ 120275 h 204532"/>
                  <a:gd name="connsiteX19" fmla="*/ 2310 w 226395"/>
                  <a:gd name="connsiteY19" fmla="*/ 119982 h 204532"/>
                  <a:gd name="connsiteX20" fmla="*/ 21379 w 226395"/>
                  <a:gd name="connsiteY20" fmla="*/ 64998 h 20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395" h="204532">
                    <a:moveTo>
                      <a:pt x="21379" y="64998"/>
                    </a:moveTo>
                    <a:cubicBezTo>
                      <a:pt x="23913" y="60153"/>
                      <a:pt x="26447" y="55308"/>
                      <a:pt x="28980" y="50462"/>
                    </a:cubicBezTo>
                    <a:cubicBezTo>
                      <a:pt x="44805" y="28733"/>
                      <a:pt x="61067" y="7588"/>
                      <a:pt x="90607" y="4095"/>
                    </a:cubicBezTo>
                    <a:lnTo>
                      <a:pt x="90322" y="4228"/>
                    </a:lnTo>
                    <a:cubicBezTo>
                      <a:pt x="103555" y="-2198"/>
                      <a:pt x="117112" y="-102"/>
                      <a:pt x="130695" y="2698"/>
                    </a:cubicBezTo>
                    <a:cubicBezTo>
                      <a:pt x="135203" y="3143"/>
                      <a:pt x="139712" y="3593"/>
                      <a:pt x="144220" y="4044"/>
                    </a:cubicBezTo>
                    <a:cubicBezTo>
                      <a:pt x="150335" y="8692"/>
                      <a:pt x="159975" y="2596"/>
                      <a:pt x="164908" y="10839"/>
                    </a:cubicBezTo>
                    <a:lnTo>
                      <a:pt x="164820" y="10763"/>
                    </a:lnTo>
                    <a:cubicBezTo>
                      <a:pt x="222808" y="29038"/>
                      <a:pt x="246239" y="117970"/>
                      <a:pt x="207003" y="172484"/>
                    </a:cubicBezTo>
                    <a:cubicBezTo>
                      <a:pt x="197128" y="186200"/>
                      <a:pt x="186054" y="199364"/>
                      <a:pt x="168718" y="204533"/>
                    </a:cubicBezTo>
                    <a:cubicBezTo>
                      <a:pt x="131996" y="190315"/>
                      <a:pt x="122084" y="176497"/>
                      <a:pt x="122211" y="139115"/>
                    </a:cubicBezTo>
                    <a:cubicBezTo>
                      <a:pt x="122243" y="129977"/>
                      <a:pt x="121233" y="121265"/>
                      <a:pt x="117252" y="112839"/>
                    </a:cubicBezTo>
                    <a:cubicBezTo>
                      <a:pt x="99110" y="74466"/>
                      <a:pt x="99192" y="74428"/>
                      <a:pt x="103002" y="40334"/>
                    </a:cubicBezTo>
                    <a:cubicBezTo>
                      <a:pt x="71919" y="49237"/>
                      <a:pt x="33705" y="99091"/>
                      <a:pt x="30390" y="133406"/>
                    </a:cubicBezTo>
                    <a:cubicBezTo>
                      <a:pt x="29133" y="146455"/>
                      <a:pt x="35845" y="164318"/>
                      <a:pt x="14197" y="168376"/>
                    </a:cubicBezTo>
                    <a:cubicBezTo>
                      <a:pt x="-1030" y="157276"/>
                      <a:pt x="10070" y="138848"/>
                      <a:pt x="2272" y="125691"/>
                    </a:cubicBezTo>
                    <a:lnTo>
                      <a:pt x="2590" y="125405"/>
                    </a:lnTo>
                    <a:cubicBezTo>
                      <a:pt x="272" y="124230"/>
                      <a:pt x="-490" y="123081"/>
                      <a:pt x="304" y="121951"/>
                    </a:cubicBezTo>
                    <a:cubicBezTo>
                      <a:pt x="1078" y="120833"/>
                      <a:pt x="1866" y="120275"/>
                      <a:pt x="2666" y="120275"/>
                    </a:cubicBezTo>
                    <a:lnTo>
                      <a:pt x="2310" y="119982"/>
                    </a:lnTo>
                    <a:cubicBezTo>
                      <a:pt x="8990" y="101764"/>
                      <a:pt x="-592" y="77907"/>
                      <a:pt x="21379" y="64998"/>
                    </a:cubicBezTo>
                    <a:close/>
                  </a:path>
                </a:pathLst>
              </a:custGeom>
              <a:solidFill>
                <a:srgbClr val="A8C75F"/>
              </a:solidFill>
              <a:ln w="6350"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xmlns="" id="{55053CE1-E512-F040-4966-65AB50E40FC3}"/>
                  </a:ext>
                </a:extLst>
              </p:cNvPr>
              <p:cNvSpPr/>
              <p:nvPr/>
            </p:nvSpPr>
            <p:spPr>
              <a:xfrm>
                <a:off x="5401684" y="4899579"/>
                <a:ext cx="150463" cy="195917"/>
              </a:xfrm>
              <a:custGeom>
                <a:avLst/>
                <a:gdLst>
                  <a:gd name="connsiteX0" fmla="*/ 142723 w 150463"/>
                  <a:gd name="connsiteY0" fmla="*/ 182631 h 195917"/>
                  <a:gd name="connsiteX1" fmla="*/ 115145 w 150463"/>
                  <a:gd name="connsiteY1" fmla="*/ 195693 h 195917"/>
                  <a:gd name="connsiteX2" fmla="*/ 0 w 150463"/>
                  <a:gd name="connsiteY2" fmla="*/ 135266 h 195917"/>
                  <a:gd name="connsiteX3" fmla="*/ 6686 w 150463"/>
                  <a:gd name="connsiteY3" fmla="*/ 107097 h 195917"/>
                  <a:gd name="connsiteX4" fmla="*/ 31928 w 150463"/>
                  <a:gd name="connsiteY4" fmla="*/ 50366 h 195917"/>
                  <a:gd name="connsiteX5" fmla="*/ 43669 w 150463"/>
                  <a:gd name="connsiteY5" fmla="*/ 23595 h 195917"/>
                  <a:gd name="connsiteX6" fmla="*/ 90011 w 150463"/>
                  <a:gd name="connsiteY6" fmla="*/ 1198 h 195917"/>
                  <a:gd name="connsiteX7" fmla="*/ 91275 w 150463"/>
                  <a:gd name="connsiteY7" fmla="*/ 36853 h 195917"/>
                  <a:gd name="connsiteX8" fmla="*/ 100121 w 150463"/>
                  <a:gd name="connsiteY8" fmla="*/ 63435 h 195917"/>
                  <a:gd name="connsiteX9" fmla="*/ 115386 w 150463"/>
                  <a:gd name="connsiteY9" fmla="*/ 95305 h 195917"/>
                  <a:gd name="connsiteX10" fmla="*/ 150463 w 150463"/>
                  <a:gd name="connsiteY10" fmla="*/ 169721 h 195917"/>
                  <a:gd name="connsiteX11" fmla="*/ 142723 w 150463"/>
                  <a:gd name="connsiteY11" fmla="*/ 182631 h 19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463" h="195917">
                    <a:moveTo>
                      <a:pt x="142723" y="182631"/>
                    </a:moveTo>
                    <a:cubicBezTo>
                      <a:pt x="132620" y="185069"/>
                      <a:pt x="122581" y="187634"/>
                      <a:pt x="115145" y="195693"/>
                    </a:cubicBezTo>
                    <a:cubicBezTo>
                      <a:pt x="46908" y="197953"/>
                      <a:pt x="19488" y="183564"/>
                      <a:pt x="0" y="135266"/>
                    </a:cubicBezTo>
                    <a:cubicBezTo>
                      <a:pt x="9658" y="127671"/>
                      <a:pt x="7112" y="116806"/>
                      <a:pt x="6686" y="107097"/>
                    </a:cubicBezTo>
                    <a:cubicBezTo>
                      <a:pt x="5664" y="83780"/>
                      <a:pt x="5899" y="61910"/>
                      <a:pt x="31928" y="50366"/>
                    </a:cubicBezTo>
                    <a:cubicBezTo>
                      <a:pt x="42844" y="45528"/>
                      <a:pt x="39503" y="32485"/>
                      <a:pt x="43669" y="23595"/>
                    </a:cubicBezTo>
                    <a:cubicBezTo>
                      <a:pt x="53143" y="3357"/>
                      <a:pt x="73781" y="-2923"/>
                      <a:pt x="90011" y="1198"/>
                    </a:cubicBezTo>
                    <a:cubicBezTo>
                      <a:pt x="102165" y="4291"/>
                      <a:pt x="101048" y="23150"/>
                      <a:pt x="91275" y="36853"/>
                    </a:cubicBezTo>
                    <a:cubicBezTo>
                      <a:pt x="83871" y="47236"/>
                      <a:pt x="94774" y="55230"/>
                      <a:pt x="100121" y="63435"/>
                    </a:cubicBezTo>
                    <a:cubicBezTo>
                      <a:pt x="106629" y="73430"/>
                      <a:pt x="120009" y="81240"/>
                      <a:pt x="115386" y="95305"/>
                    </a:cubicBezTo>
                    <a:cubicBezTo>
                      <a:pt x="103410" y="131767"/>
                      <a:pt x="126359" y="150798"/>
                      <a:pt x="150463" y="169721"/>
                    </a:cubicBezTo>
                    <a:cubicBezTo>
                      <a:pt x="147879" y="174026"/>
                      <a:pt x="145301" y="178332"/>
                      <a:pt x="142723" y="182631"/>
                    </a:cubicBezTo>
                    <a:close/>
                  </a:path>
                </a:pathLst>
              </a:custGeom>
              <a:solidFill>
                <a:srgbClr val="ACCA66"/>
              </a:solidFill>
              <a:ln w="6350"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xmlns="" id="{6D1B2292-D055-647B-B3D5-39C8AD13E25B}"/>
                  </a:ext>
                </a:extLst>
              </p:cNvPr>
              <p:cNvSpPr/>
              <p:nvPr/>
            </p:nvSpPr>
            <p:spPr>
              <a:xfrm>
                <a:off x="5520003" y="4907873"/>
                <a:ext cx="57924" cy="44082"/>
              </a:xfrm>
              <a:custGeom>
                <a:avLst/>
                <a:gdLst>
                  <a:gd name="connsiteX0" fmla="*/ 16473 w 57924"/>
                  <a:gd name="connsiteY0" fmla="*/ 3 h 44082"/>
                  <a:gd name="connsiteX1" fmla="*/ 57678 w 57924"/>
                  <a:gd name="connsiteY1" fmla="*/ 25714 h 44082"/>
                  <a:gd name="connsiteX2" fmla="*/ 42514 w 57924"/>
                  <a:gd name="connsiteY2" fmla="*/ 43691 h 44082"/>
                  <a:gd name="connsiteX3" fmla="*/ 388 w 57924"/>
                  <a:gd name="connsiteY3" fmla="*/ 15123 h 44082"/>
                  <a:gd name="connsiteX4" fmla="*/ 16473 w 57924"/>
                  <a:gd name="connsiteY4" fmla="*/ 3 h 44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4" h="44082">
                    <a:moveTo>
                      <a:pt x="16473" y="3"/>
                    </a:moveTo>
                    <a:cubicBezTo>
                      <a:pt x="25814" y="14418"/>
                      <a:pt x="53512" y="1337"/>
                      <a:pt x="57678" y="25714"/>
                    </a:cubicBezTo>
                    <a:cubicBezTo>
                      <a:pt x="59399" y="35804"/>
                      <a:pt x="51880" y="46250"/>
                      <a:pt x="42514" y="43691"/>
                    </a:cubicBezTo>
                    <a:cubicBezTo>
                      <a:pt x="25928" y="39163"/>
                      <a:pt x="7761" y="32807"/>
                      <a:pt x="388" y="15123"/>
                    </a:cubicBezTo>
                    <a:cubicBezTo>
                      <a:pt x="-1612" y="10335"/>
                      <a:pt x="4167" y="-206"/>
                      <a:pt x="16473" y="3"/>
                    </a:cubicBezTo>
                    <a:close/>
                  </a:path>
                </a:pathLst>
              </a:custGeom>
              <a:solidFill>
                <a:srgbClr val="ACCA66"/>
              </a:solidFill>
              <a:ln w="6350" cap="flat">
                <a:noFill/>
                <a:prstDash val="solid"/>
                <a:miter/>
              </a:ln>
            </p:spPr>
            <p:txBody>
              <a:bodyPr rtlCol="0" anchor="ctr"/>
              <a:lstStyle/>
              <a:p>
                <a:endParaRPr lang="en-US"/>
              </a:p>
            </p:txBody>
          </p:sp>
        </p:grpSp>
        <p:grpSp>
          <p:nvGrpSpPr>
            <p:cNvPr id="665" name="Graphic 288">
              <a:extLst>
                <a:ext uri="{FF2B5EF4-FFF2-40B4-BE49-F238E27FC236}">
                  <a16:creationId xmlns:a16="http://schemas.microsoft.com/office/drawing/2014/main" xmlns="" id="{D13564DE-2E0E-F50B-7B41-741D9D31B689}"/>
                </a:ext>
              </a:extLst>
            </p:cNvPr>
            <p:cNvGrpSpPr/>
            <p:nvPr/>
          </p:nvGrpSpPr>
          <p:grpSpPr>
            <a:xfrm>
              <a:off x="10974006" y="1788063"/>
              <a:ext cx="923144" cy="647143"/>
              <a:chOff x="10974006" y="1788063"/>
              <a:chExt cx="923144" cy="647143"/>
            </a:xfrm>
          </p:grpSpPr>
          <p:sp>
            <p:nvSpPr>
              <p:cNvPr id="666" name="Freeform: Shape 665">
                <a:extLst>
                  <a:ext uri="{FF2B5EF4-FFF2-40B4-BE49-F238E27FC236}">
                    <a16:creationId xmlns:a16="http://schemas.microsoft.com/office/drawing/2014/main" xmlns="" id="{7B12EA79-3DCC-3650-3383-3EE3951F33BA}"/>
                  </a:ext>
                </a:extLst>
              </p:cNvPr>
              <p:cNvSpPr/>
              <p:nvPr/>
            </p:nvSpPr>
            <p:spPr>
              <a:xfrm>
                <a:off x="11441974" y="1788063"/>
                <a:ext cx="455176" cy="483266"/>
              </a:xfrm>
              <a:custGeom>
                <a:avLst/>
                <a:gdLst>
                  <a:gd name="connsiteX0" fmla="*/ 2757 w 455176"/>
                  <a:gd name="connsiteY0" fmla="*/ 321851 h 483266"/>
                  <a:gd name="connsiteX1" fmla="*/ 7457 w 455176"/>
                  <a:gd name="connsiteY1" fmla="*/ 316783 h 483266"/>
                  <a:gd name="connsiteX2" fmla="*/ 80926 w 455176"/>
                  <a:gd name="connsiteY2" fmla="*/ 262840 h 483266"/>
                  <a:gd name="connsiteX3" fmla="*/ 145188 w 455176"/>
                  <a:gd name="connsiteY3" fmla="*/ 225292 h 483266"/>
                  <a:gd name="connsiteX4" fmla="*/ 119407 w 455176"/>
                  <a:gd name="connsiteY4" fmla="*/ 198311 h 483266"/>
                  <a:gd name="connsiteX5" fmla="*/ 114518 w 455176"/>
                  <a:gd name="connsiteY5" fmla="*/ 193714 h 483266"/>
                  <a:gd name="connsiteX6" fmla="*/ 100929 w 455176"/>
                  <a:gd name="connsiteY6" fmla="*/ 184113 h 483266"/>
                  <a:gd name="connsiteX7" fmla="*/ 96611 w 455176"/>
                  <a:gd name="connsiteY7" fmla="*/ 180131 h 483266"/>
                  <a:gd name="connsiteX8" fmla="*/ 25173 w 455176"/>
                  <a:gd name="connsiteY8" fmla="*/ 111951 h 483266"/>
                  <a:gd name="connsiteX9" fmla="*/ 25935 w 455176"/>
                  <a:gd name="connsiteY9" fmla="*/ 57627 h 483266"/>
                  <a:gd name="connsiteX10" fmla="*/ 96547 w 455176"/>
                  <a:gd name="connsiteY10" fmla="*/ 8529 h 483266"/>
                  <a:gd name="connsiteX11" fmla="*/ 152491 w 455176"/>
                  <a:gd name="connsiteY11" fmla="*/ 23940 h 483266"/>
                  <a:gd name="connsiteX12" fmla="*/ 152491 w 455176"/>
                  <a:gd name="connsiteY12" fmla="*/ 23947 h 483266"/>
                  <a:gd name="connsiteX13" fmla="*/ 218086 w 455176"/>
                  <a:gd name="connsiteY13" fmla="*/ 144209 h 483266"/>
                  <a:gd name="connsiteX14" fmla="*/ 244248 w 455176"/>
                  <a:gd name="connsiteY14" fmla="*/ 151556 h 483266"/>
                  <a:gd name="connsiteX15" fmla="*/ 269077 w 455176"/>
                  <a:gd name="connsiteY15" fmla="*/ 133192 h 483266"/>
                  <a:gd name="connsiteX16" fmla="*/ 303875 w 455176"/>
                  <a:gd name="connsiteY16" fmla="*/ 105296 h 483266"/>
                  <a:gd name="connsiteX17" fmla="*/ 308257 w 455176"/>
                  <a:gd name="connsiteY17" fmla="*/ 101626 h 483266"/>
                  <a:gd name="connsiteX18" fmla="*/ 369470 w 455176"/>
                  <a:gd name="connsiteY18" fmla="*/ 61901 h 483266"/>
                  <a:gd name="connsiteX19" fmla="*/ 387314 w 455176"/>
                  <a:gd name="connsiteY19" fmla="*/ 63310 h 483266"/>
                  <a:gd name="connsiteX20" fmla="*/ 449099 w 455176"/>
                  <a:gd name="connsiteY20" fmla="*/ 144514 h 483266"/>
                  <a:gd name="connsiteX21" fmla="*/ 432780 w 455176"/>
                  <a:gd name="connsiteY21" fmla="*/ 188132 h 483266"/>
                  <a:gd name="connsiteX22" fmla="*/ 416269 w 455176"/>
                  <a:gd name="connsiteY22" fmla="*/ 195797 h 483266"/>
                  <a:gd name="connsiteX23" fmla="*/ 407697 w 455176"/>
                  <a:gd name="connsiteY23" fmla="*/ 198927 h 483266"/>
                  <a:gd name="connsiteX24" fmla="*/ 344769 w 455176"/>
                  <a:gd name="connsiteY24" fmla="*/ 232728 h 483266"/>
                  <a:gd name="connsiteX25" fmla="*/ 334736 w 455176"/>
                  <a:gd name="connsiteY25" fmla="*/ 238335 h 483266"/>
                  <a:gd name="connsiteX26" fmla="*/ 303875 w 455176"/>
                  <a:gd name="connsiteY26" fmla="*/ 256954 h 483266"/>
                  <a:gd name="connsiteX27" fmla="*/ 321337 w 455176"/>
                  <a:gd name="connsiteY27" fmla="*/ 284379 h 483266"/>
                  <a:gd name="connsiteX28" fmla="*/ 326100 w 455176"/>
                  <a:gd name="connsiteY28" fmla="*/ 293491 h 483266"/>
                  <a:gd name="connsiteX29" fmla="*/ 327180 w 455176"/>
                  <a:gd name="connsiteY29" fmla="*/ 297022 h 483266"/>
                  <a:gd name="connsiteX30" fmla="*/ 405665 w 455176"/>
                  <a:gd name="connsiteY30" fmla="*/ 380334 h 483266"/>
                  <a:gd name="connsiteX31" fmla="*/ 391632 w 455176"/>
                  <a:gd name="connsiteY31" fmla="*/ 424295 h 483266"/>
                  <a:gd name="connsiteX32" fmla="*/ 392140 w 455176"/>
                  <a:gd name="connsiteY32" fmla="*/ 425292 h 483266"/>
                  <a:gd name="connsiteX33" fmla="*/ 391695 w 455176"/>
                  <a:gd name="connsiteY33" fmla="*/ 424295 h 483266"/>
                  <a:gd name="connsiteX34" fmla="*/ 312320 w 455176"/>
                  <a:gd name="connsiteY34" fmla="*/ 482595 h 483266"/>
                  <a:gd name="connsiteX35" fmla="*/ 286412 w 455176"/>
                  <a:gd name="connsiteY35" fmla="*/ 471031 h 483266"/>
                  <a:gd name="connsiteX36" fmla="*/ 265457 w 455176"/>
                  <a:gd name="connsiteY36" fmla="*/ 412376 h 483266"/>
                  <a:gd name="connsiteX37" fmla="*/ 255615 w 455176"/>
                  <a:gd name="connsiteY37" fmla="*/ 392304 h 483266"/>
                  <a:gd name="connsiteX38" fmla="*/ 244883 w 455176"/>
                  <a:gd name="connsiteY38" fmla="*/ 376651 h 483266"/>
                  <a:gd name="connsiteX39" fmla="*/ 242407 w 455176"/>
                  <a:gd name="connsiteY39" fmla="*/ 371679 h 483266"/>
                  <a:gd name="connsiteX40" fmla="*/ 227231 w 455176"/>
                  <a:gd name="connsiteY40" fmla="*/ 341923 h 483266"/>
                  <a:gd name="connsiteX41" fmla="*/ 222150 w 455176"/>
                  <a:gd name="connsiteY41" fmla="*/ 326169 h 483266"/>
                  <a:gd name="connsiteX42" fmla="*/ 220563 w 455176"/>
                  <a:gd name="connsiteY42" fmla="*/ 324860 h 483266"/>
                  <a:gd name="connsiteX43" fmla="*/ 181319 w 455176"/>
                  <a:gd name="connsiteY43" fmla="*/ 323235 h 483266"/>
                  <a:gd name="connsiteX44" fmla="*/ 69370 w 455176"/>
                  <a:gd name="connsiteY44" fmla="*/ 425191 h 483266"/>
                  <a:gd name="connsiteX45" fmla="*/ 57685 w 455176"/>
                  <a:gd name="connsiteY45" fmla="*/ 429299 h 483266"/>
                  <a:gd name="connsiteX46" fmla="*/ 44922 w 455176"/>
                  <a:gd name="connsiteY46" fmla="*/ 423470 h 483266"/>
                  <a:gd name="connsiteX47" fmla="*/ 27 w 455176"/>
                  <a:gd name="connsiteY47" fmla="*/ 335617 h 483266"/>
                  <a:gd name="connsiteX48" fmla="*/ 2757 w 455176"/>
                  <a:gd name="connsiteY48" fmla="*/ 321851 h 48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55176" h="483266">
                    <a:moveTo>
                      <a:pt x="2757" y="321851"/>
                    </a:moveTo>
                    <a:cubicBezTo>
                      <a:pt x="4282" y="320161"/>
                      <a:pt x="5870" y="318472"/>
                      <a:pt x="7457" y="316783"/>
                    </a:cubicBezTo>
                    <a:cubicBezTo>
                      <a:pt x="27332" y="292520"/>
                      <a:pt x="54066" y="277382"/>
                      <a:pt x="80926" y="262840"/>
                    </a:cubicBezTo>
                    <a:cubicBezTo>
                      <a:pt x="102453" y="251162"/>
                      <a:pt x="124107" y="239917"/>
                      <a:pt x="145188" y="225292"/>
                    </a:cubicBezTo>
                    <a:cubicBezTo>
                      <a:pt x="136235" y="215729"/>
                      <a:pt x="130075" y="204985"/>
                      <a:pt x="119407" y="198311"/>
                    </a:cubicBezTo>
                    <a:cubicBezTo>
                      <a:pt x="117757" y="196781"/>
                      <a:pt x="116169" y="195244"/>
                      <a:pt x="114518" y="193714"/>
                    </a:cubicBezTo>
                    <a:cubicBezTo>
                      <a:pt x="109311" y="191491"/>
                      <a:pt x="105057" y="187916"/>
                      <a:pt x="100929" y="184113"/>
                    </a:cubicBezTo>
                    <a:cubicBezTo>
                      <a:pt x="99405" y="182862"/>
                      <a:pt x="98008" y="181509"/>
                      <a:pt x="96611" y="180131"/>
                    </a:cubicBezTo>
                    <a:cubicBezTo>
                      <a:pt x="72925" y="157290"/>
                      <a:pt x="50764" y="132944"/>
                      <a:pt x="25173" y="111951"/>
                    </a:cubicBezTo>
                    <a:cubicBezTo>
                      <a:pt x="472" y="91676"/>
                      <a:pt x="1361" y="77420"/>
                      <a:pt x="25935" y="57627"/>
                    </a:cubicBezTo>
                    <a:cubicBezTo>
                      <a:pt x="48351" y="39612"/>
                      <a:pt x="72227" y="23680"/>
                      <a:pt x="96547" y="8529"/>
                    </a:cubicBezTo>
                    <a:cubicBezTo>
                      <a:pt x="121820" y="-7251"/>
                      <a:pt x="144109" y="-577"/>
                      <a:pt x="152491" y="23940"/>
                    </a:cubicBezTo>
                    <a:lnTo>
                      <a:pt x="152491" y="23947"/>
                    </a:lnTo>
                    <a:cubicBezTo>
                      <a:pt x="180304" y="60777"/>
                      <a:pt x="196941" y="103760"/>
                      <a:pt x="218086" y="144209"/>
                    </a:cubicBezTo>
                    <a:cubicBezTo>
                      <a:pt x="227738" y="162624"/>
                      <a:pt x="227548" y="163532"/>
                      <a:pt x="244248" y="151556"/>
                    </a:cubicBezTo>
                    <a:cubicBezTo>
                      <a:pt x="252631" y="145568"/>
                      <a:pt x="260568" y="139009"/>
                      <a:pt x="269077" y="133192"/>
                    </a:cubicBezTo>
                    <a:cubicBezTo>
                      <a:pt x="279935" y="123026"/>
                      <a:pt x="293334" y="115958"/>
                      <a:pt x="303875" y="105296"/>
                    </a:cubicBezTo>
                    <a:cubicBezTo>
                      <a:pt x="305272" y="103963"/>
                      <a:pt x="306732" y="102776"/>
                      <a:pt x="308257" y="101626"/>
                    </a:cubicBezTo>
                    <a:cubicBezTo>
                      <a:pt x="326418" y="84938"/>
                      <a:pt x="347754" y="73178"/>
                      <a:pt x="369470" y="61901"/>
                    </a:cubicBezTo>
                    <a:cubicBezTo>
                      <a:pt x="375567" y="60307"/>
                      <a:pt x="381599" y="59843"/>
                      <a:pt x="387314" y="63310"/>
                    </a:cubicBezTo>
                    <a:cubicBezTo>
                      <a:pt x="410047" y="88729"/>
                      <a:pt x="426112" y="119235"/>
                      <a:pt x="449099" y="144514"/>
                    </a:cubicBezTo>
                    <a:cubicBezTo>
                      <a:pt x="460021" y="169920"/>
                      <a:pt x="457164" y="177845"/>
                      <a:pt x="432780" y="188132"/>
                    </a:cubicBezTo>
                    <a:cubicBezTo>
                      <a:pt x="427192" y="190488"/>
                      <a:pt x="421921" y="193511"/>
                      <a:pt x="416269" y="195797"/>
                    </a:cubicBezTo>
                    <a:cubicBezTo>
                      <a:pt x="413539" y="197060"/>
                      <a:pt x="410619" y="198038"/>
                      <a:pt x="407697" y="198927"/>
                    </a:cubicBezTo>
                    <a:cubicBezTo>
                      <a:pt x="386615" y="209938"/>
                      <a:pt x="364962" y="219952"/>
                      <a:pt x="344769" y="232728"/>
                    </a:cubicBezTo>
                    <a:cubicBezTo>
                      <a:pt x="341594" y="234881"/>
                      <a:pt x="338165" y="236583"/>
                      <a:pt x="334736" y="238335"/>
                    </a:cubicBezTo>
                    <a:cubicBezTo>
                      <a:pt x="324132" y="244406"/>
                      <a:pt x="308383" y="245975"/>
                      <a:pt x="303875" y="256954"/>
                    </a:cubicBezTo>
                    <a:cubicBezTo>
                      <a:pt x="298668" y="269558"/>
                      <a:pt x="316511" y="274270"/>
                      <a:pt x="321337" y="284379"/>
                    </a:cubicBezTo>
                    <a:cubicBezTo>
                      <a:pt x="322861" y="287453"/>
                      <a:pt x="324258" y="290583"/>
                      <a:pt x="326100" y="293491"/>
                    </a:cubicBezTo>
                    <a:cubicBezTo>
                      <a:pt x="326036" y="294793"/>
                      <a:pt x="326418" y="295968"/>
                      <a:pt x="327180" y="297022"/>
                    </a:cubicBezTo>
                    <a:cubicBezTo>
                      <a:pt x="355691" y="322556"/>
                      <a:pt x="381027" y="351213"/>
                      <a:pt x="405665" y="380334"/>
                    </a:cubicBezTo>
                    <a:cubicBezTo>
                      <a:pt x="419762" y="396914"/>
                      <a:pt x="414174" y="411938"/>
                      <a:pt x="391632" y="424295"/>
                    </a:cubicBezTo>
                    <a:lnTo>
                      <a:pt x="392140" y="425292"/>
                    </a:lnTo>
                    <a:lnTo>
                      <a:pt x="391695" y="424295"/>
                    </a:lnTo>
                    <a:cubicBezTo>
                      <a:pt x="367883" y="447346"/>
                      <a:pt x="344324" y="470650"/>
                      <a:pt x="312320" y="482595"/>
                    </a:cubicBezTo>
                    <a:cubicBezTo>
                      <a:pt x="300890" y="485033"/>
                      <a:pt x="291873" y="480759"/>
                      <a:pt x="286412" y="471031"/>
                    </a:cubicBezTo>
                    <a:cubicBezTo>
                      <a:pt x="276062" y="452762"/>
                      <a:pt x="267362" y="433725"/>
                      <a:pt x="265457" y="412376"/>
                    </a:cubicBezTo>
                    <a:cubicBezTo>
                      <a:pt x="262156" y="405683"/>
                      <a:pt x="258854" y="398997"/>
                      <a:pt x="255615" y="392304"/>
                    </a:cubicBezTo>
                    <a:cubicBezTo>
                      <a:pt x="250408" y="388202"/>
                      <a:pt x="248122" y="382131"/>
                      <a:pt x="244883" y="376651"/>
                    </a:cubicBezTo>
                    <a:cubicBezTo>
                      <a:pt x="243995" y="375045"/>
                      <a:pt x="243169" y="373375"/>
                      <a:pt x="242407" y="371679"/>
                    </a:cubicBezTo>
                    <a:cubicBezTo>
                      <a:pt x="238469" y="361195"/>
                      <a:pt x="233263" y="351365"/>
                      <a:pt x="227231" y="341923"/>
                    </a:cubicBezTo>
                    <a:cubicBezTo>
                      <a:pt x="227929" y="335903"/>
                      <a:pt x="226087" y="330709"/>
                      <a:pt x="222150" y="326169"/>
                    </a:cubicBezTo>
                    <a:cubicBezTo>
                      <a:pt x="220499" y="323946"/>
                      <a:pt x="222150" y="327147"/>
                      <a:pt x="220563" y="324860"/>
                    </a:cubicBezTo>
                    <a:cubicBezTo>
                      <a:pt x="204117" y="300692"/>
                      <a:pt x="203037" y="301092"/>
                      <a:pt x="181319" y="323235"/>
                    </a:cubicBezTo>
                    <a:cubicBezTo>
                      <a:pt x="145950" y="359309"/>
                      <a:pt x="111280" y="396209"/>
                      <a:pt x="69370" y="425191"/>
                    </a:cubicBezTo>
                    <a:cubicBezTo>
                      <a:pt x="65496" y="426499"/>
                      <a:pt x="62575" y="430664"/>
                      <a:pt x="57685" y="429299"/>
                    </a:cubicBezTo>
                    <a:cubicBezTo>
                      <a:pt x="53748" y="426505"/>
                      <a:pt x="46954" y="427794"/>
                      <a:pt x="44922" y="423470"/>
                    </a:cubicBezTo>
                    <a:cubicBezTo>
                      <a:pt x="30888" y="393707"/>
                      <a:pt x="344" y="372409"/>
                      <a:pt x="27" y="335617"/>
                    </a:cubicBezTo>
                    <a:cubicBezTo>
                      <a:pt x="-36" y="330664"/>
                      <a:pt x="-227" y="326042"/>
                      <a:pt x="2757" y="321851"/>
                    </a:cubicBezTo>
                    <a:close/>
                  </a:path>
                </a:pathLst>
              </a:custGeom>
              <a:solidFill>
                <a:srgbClr val="01CAC9"/>
              </a:solidFill>
              <a:ln w="6350"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xmlns="" id="{DBD123D5-F9ED-340D-E578-EDA7D1F5F87E}"/>
                  </a:ext>
                </a:extLst>
              </p:cNvPr>
              <p:cNvSpPr/>
              <p:nvPr/>
            </p:nvSpPr>
            <p:spPr>
              <a:xfrm>
                <a:off x="10989069" y="2070914"/>
                <a:ext cx="178603" cy="179652"/>
              </a:xfrm>
              <a:custGeom>
                <a:avLst/>
                <a:gdLst>
                  <a:gd name="connsiteX0" fmla="*/ 148894 w 178603"/>
                  <a:gd name="connsiteY0" fmla="*/ 47242 h 179652"/>
                  <a:gd name="connsiteX1" fmla="*/ 154926 w 178603"/>
                  <a:gd name="connsiteY1" fmla="*/ 19486 h 179652"/>
                  <a:gd name="connsiteX2" fmla="*/ 158292 w 178603"/>
                  <a:gd name="connsiteY2" fmla="*/ 7739 h 179652"/>
                  <a:gd name="connsiteX3" fmla="*/ 171626 w 178603"/>
                  <a:gd name="connsiteY3" fmla="*/ 309 h 179652"/>
                  <a:gd name="connsiteX4" fmla="*/ 178358 w 178603"/>
                  <a:gd name="connsiteY4" fmla="*/ 13613 h 179652"/>
                  <a:gd name="connsiteX5" fmla="*/ 174992 w 178603"/>
                  <a:gd name="connsiteY5" fmla="*/ 46220 h 179652"/>
                  <a:gd name="connsiteX6" fmla="*/ 155434 w 178603"/>
                  <a:gd name="connsiteY6" fmla="*/ 143889 h 179652"/>
                  <a:gd name="connsiteX7" fmla="*/ 154164 w 178603"/>
                  <a:gd name="connsiteY7" fmla="*/ 149909 h 179652"/>
                  <a:gd name="connsiteX8" fmla="*/ 131495 w 178603"/>
                  <a:gd name="connsiteY8" fmla="*/ 158450 h 179652"/>
                  <a:gd name="connsiteX9" fmla="*/ 105904 w 178603"/>
                  <a:gd name="connsiteY9" fmla="*/ 157770 h 179652"/>
                  <a:gd name="connsiteX10" fmla="*/ 105269 w 178603"/>
                  <a:gd name="connsiteY10" fmla="*/ 179163 h 179652"/>
                  <a:gd name="connsiteX11" fmla="*/ 11607 w 178603"/>
                  <a:gd name="connsiteY11" fmla="*/ 162977 h 179652"/>
                  <a:gd name="connsiteX12" fmla="*/ 558 w 178603"/>
                  <a:gd name="connsiteY12" fmla="*/ 148474 h 179652"/>
                  <a:gd name="connsiteX13" fmla="*/ 16242 w 178603"/>
                  <a:gd name="connsiteY13" fmla="*/ 142175 h 179652"/>
                  <a:gd name="connsiteX14" fmla="*/ 38276 w 178603"/>
                  <a:gd name="connsiteY14" fmla="*/ 145864 h 179652"/>
                  <a:gd name="connsiteX15" fmla="*/ 63296 w 178603"/>
                  <a:gd name="connsiteY15" fmla="*/ 146429 h 179652"/>
                  <a:gd name="connsiteX16" fmla="*/ 68630 w 178603"/>
                  <a:gd name="connsiteY16" fmla="*/ 144537 h 179652"/>
                  <a:gd name="connsiteX17" fmla="*/ 86156 w 178603"/>
                  <a:gd name="connsiteY17" fmla="*/ 143146 h 179652"/>
                  <a:gd name="connsiteX18" fmla="*/ 50786 w 178603"/>
                  <a:gd name="connsiteY18" fmla="*/ 80637 h 179652"/>
                  <a:gd name="connsiteX19" fmla="*/ 50723 w 178603"/>
                  <a:gd name="connsiteY19" fmla="*/ 80503 h 179652"/>
                  <a:gd name="connsiteX20" fmla="*/ 45452 w 178603"/>
                  <a:gd name="connsiteY20" fmla="*/ 74172 h 179652"/>
                  <a:gd name="connsiteX21" fmla="*/ 49135 w 178603"/>
                  <a:gd name="connsiteY21" fmla="*/ 43083 h 179652"/>
                  <a:gd name="connsiteX22" fmla="*/ 68947 w 178603"/>
                  <a:gd name="connsiteY22" fmla="*/ 61644 h 179652"/>
                  <a:gd name="connsiteX23" fmla="*/ 119937 w 178603"/>
                  <a:gd name="connsiteY23" fmla="*/ 131913 h 179652"/>
                  <a:gd name="connsiteX24" fmla="*/ 132511 w 178603"/>
                  <a:gd name="connsiteY24" fmla="*/ 90924 h 179652"/>
                  <a:gd name="connsiteX25" fmla="*/ 148894 w 178603"/>
                  <a:gd name="connsiteY25" fmla="*/ 47242 h 17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8603" h="179652">
                    <a:moveTo>
                      <a:pt x="148894" y="47242"/>
                    </a:moveTo>
                    <a:cubicBezTo>
                      <a:pt x="152386" y="38308"/>
                      <a:pt x="147624" y="27576"/>
                      <a:pt x="154926" y="19486"/>
                    </a:cubicBezTo>
                    <a:cubicBezTo>
                      <a:pt x="156386" y="15670"/>
                      <a:pt x="156069" y="11371"/>
                      <a:pt x="158292" y="7739"/>
                    </a:cubicBezTo>
                    <a:cubicBezTo>
                      <a:pt x="161403" y="2729"/>
                      <a:pt x="165658" y="-1145"/>
                      <a:pt x="171626" y="309"/>
                    </a:cubicBezTo>
                    <a:cubicBezTo>
                      <a:pt x="178167" y="1903"/>
                      <a:pt x="179183" y="8209"/>
                      <a:pt x="178358" y="13613"/>
                    </a:cubicBezTo>
                    <a:cubicBezTo>
                      <a:pt x="176770" y="24452"/>
                      <a:pt x="177786" y="35539"/>
                      <a:pt x="174992" y="46220"/>
                    </a:cubicBezTo>
                    <a:cubicBezTo>
                      <a:pt x="171753" y="79437"/>
                      <a:pt x="160197" y="110990"/>
                      <a:pt x="155434" y="143889"/>
                    </a:cubicBezTo>
                    <a:cubicBezTo>
                      <a:pt x="155307" y="145940"/>
                      <a:pt x="154799" y="147966"/>
                      <a:pt x="154164" y="149909"/>
                    </a:cubicBezTo>
                    <a:cubicBezTo>
                      <a:pt x="149592" y="160609"/>
                      <a:pt x="140194" y="158291"/>
                      <a:pt x="131495" y="158450"/>
                    </a:cubicBezTo>
                    <a:cubicBezTo>
                      <a:pt x="123430" y="158596"/>
                      <a:pt x="115493" y="155891"/>
                      <a:pt x="105904" y="157770"/>
                    </a:cubicBezTo>
                    <a:cubicBezTo>
                      <a:pt x="108508" y="165060"/>
                      <a:pt x="117715" y="173137"/>
                      <a:pt x="105269" y="179163"/>
                    </a:cubicBezTo>
                    <a:cubicBezTo>
                      <a:pt x="72630" y="182021"/>
                      <a:pt x="42150" y="171810"/>
                      <a:pt x="11607" y="162977"/>
                    </a:cubicBezTo>
                    <a:cubicBezTo>
                      <a:pt x="5320" y="161161"/>
                      <a:pt x="-2110" y="156957"/>
                      <a:pt x="558" y="148474"/>
                    </a:cubicBezTo>
                    <a:cubicBezTo>
                      <a:pt x="2716" y="141635"/>
                      <a:pt x="9892" y="141825"/>
                      <a:pt x="16242" y="142175"/>
                    </a:cubicBezTo>
                    <a:cubicBezTo>
                      <a:pt x="23735" y="142587"/>
                      <a:pt x="31101" y="143597"/>
                      <a:pt x="38276" y="145864"/>
                    </a:cubicBezTo>
                    <a:cubicBezTo>
                      <a:pt x="46659" y="146054"/>
                      <a:pt x="54977" y="146245"/>
                      <a:pt x="63296" y="146429"/>
                    </a:cubicBezTo>
                    <a:cubicBezTo>
                      <a:pt x="64883" y="145185"/>
                      <a:pt x="66661" y="144562"/>
                      <a:pt x="68630" y="144537"/>
                    </a:cubicBezTo>
                    <a:cubicBezTo>
                      <a:pt x="73963" y="144791"/>
                      <a:pt x="79361" y="146791"/>
                      <a:pt x="86156" y="143146"/>
                    </a:cubicBezTo>
                    <a:cubicBezTo>
                      <a:pt x="77329" y="120699"/>
                      <a:pt x="55675" y="105148"/>
                      <a:pt x="50786" y="80637"/>
                    </a:cubicBezTo>
                    <a:lnTo>
                      <a:pt x="50723" y="80503"/>
                    </a:lnTo>
                    <a:cubicBezTo>
                      <a:pt x="48945" y="78382"/>
                      <a:pt x="46405" y="76719"/>
                      <a:pt x="45452" y="74172"/>
                    </a:cubicBezTo>
                    <a:cubicBezTo>
                      <a:pt x="41324" y="63041"/>
                      <a:pt x="36435" y="48671"/>
                      <a:pt x="49135" y="43083"/>
                    </a:cubicBezTo>
                    <a:cubicBezTo>
                      <a:pt x="61390" y="37685"/>
                      <a:pt x="65074" y="52671"/>
                      <a:pt x="68947" y="61644"/>
                    </a:cubicBezTo>
                    <a:cubicBezTo>
                      <a:pt x="80313" y="87984"/>
                      <a:pt x="103555" y="104868"/>
                      <a:pt x="119937" y="131913"/>
                    </a:cubicBezTo>
                    <a:cubicBezTo>
                      <a:pt x="127494" y="116063"/>
                      <a:pt x="129209" y="103249"/>
                      <a:pt x="132511" y="90924"/>
                    </a:cubicBezTo>
                    <a:cubicBezTo>
                      <a:pt x="136574" y="75868"/>
                      <a:pt x="137146" y="59415"/>
                      <a:pt x="148894" y="47242"/>
                    </a:cubicBezTo>
                    <a:close/>
                  </a:path>
                </a:pathLst>
              </a:custGeom>
              <a:solidFill>
                <a:srgbClr val="FBB344"/>
              </a:solidFill>
              <a:ln w="6350"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xmlns="" id="{F93D48AC-9B39-5DAE-B186-8E33D27318D1}"/>
                  </a:ext>
                </a:extLst>
              </p:cNvPr>
              <p:cNvSpPr/>
              <p:nvPr/>
            </p:nvSpPr>
            <p:spPr>
              <a:xfrm>
                <a:off x="11124519" y="2151511"/>
                <a:ext cx="117098" cy="194087"/>
              </a:xfrm>
              <a:custGeom>
                <a:avLst/>
                <a:gdLst>
                  <a:gd name="connsiteX0" fmla="*/ 14905 w 117098"/>
                  <a:gd name="connsiteY0" fmla="*/ 70290 h 194087"/>
                  <a:gd name="connsiteX1" fmla="*/ 14905 w 117098"/>
                  <a:gd name="connsiteY1" fmla="*/ 65648 h 194087"/>
                  <a:gd name="connsiteX2" fmla="*/ 62848 w 117098"/>
                  <a:gd name="connsiteY2" fmla="*/ 24754 h 194087"/>
                  <a:gd name="connsiteX3" fmla="*/ 79992 w 117098"/>
                  <a:gd name="connsiteY3" fmla="*/ 10124 h 194087"/>
                  <a:gd name="connsiteX4" fmla="*/ 89390 w 117098"/>
                  <a:gd name="connsiteY4" fmla="*/ 4161 h 194087"/>
                  <a:gd name="connsiteX5" fmla="*/ 113203 w 117098"/>
                  <a:gd name="connsiteY5" fmla="*/ 4587 h 194087"/>
                  <a:gd name="connsiteX6" fmla="*/ 114028 w 117098"/>
                  <a:gd name="connsiteY6" fmla="*/ 20221 h 194087"/>
                  <a:gd name="connsiteX7" fmla="*/ 105583 w 117098"/>
                  <a:gd name="connsiteY7" fmla="*/ 32438 h 194087"/>
                  <a:gd name="connsiteX8" fmla="*/ 101582 w 117098"/>
                  <a:gd name="connsiteY8" fmla="*/ 33606 h 194087"/>
                  <a:gd name="connsiteX9" fmla="*/ 81072 w 117098"/>
                  <a:gd name="connsiteY9" fmla="*/ 45347 h 194087"/>
                  <a:gd name="connsiteX10" fmla="*/ 81072 w 117098"/>
                  <a:gd name="connsiteY10" fmla="*/ 45373 h 194087"/>
                  <a:gd name="connsiteX11" fmla="*/ 43225 w 117098"/>
                  <a:gd name="connsiteY11" fmla="*/ 80209 h 194087"/>
                  <a:gd name="connsiteX12" fmla="*/ 87549 w 117098"/>
                  <a:gd name="connsiteY12" fmla="*/ 91417 h 194087"/>
                  <a:gd name="connsiteX13" fmla="*/ 108440 w 117098"/>
                  <a:gd name="connsiteY13" fmla="*/ 114442 h 194087"/>
                  <a:gd name="connsiteX14" fmla="*/ 81516 w 117098"/>
                  <a:gd name="connsiteY14" fmla="*/ 125675 h 194087"/>
                  <a:gd name="connsiteX15" fmla="*/ 35224 w 117098"/>
                  <a:gd name="connsiteY15" fmla="*/ 115712 h 194087"/>
                  <a:gd name="connsiteX16" fmla="*/ 50910 w 117098"/>
                  <a:gd name="connsiteY16" fmla="*/ 138134 h 194087"/>
                  <a:gd name="connsiteX17" fmla="*/ 54529 w 117098"/>
                  <a:gd name="connsiteY17" fmla="*/ 142496 h 194087"/>
                  <a:gd name="connsiteX18" fmla="*/ 64562 w 117098"/>
                  <a:gd name="connsiteY18" fmla="*/ 156472 h 194087"/>
                  <a:gd name="connsiteX19" fmla="*/ 72944 w 117098"/>
                  <a:gd name="connsiteY19" fmla="*/ 169623 h 194087"/>
                  <a:gd name="connsiteX20" fmla="*/ 48052 w 117098"/>
                  <a:gd name="connsiteY20" fmla="*/ 189842 h 194087"/>
                  <a:gd name="connsiteX21" fmla="*/ 48179 w 117098"/>
                  <a:gd name="connsiteY21" fmla="*/ 189924 h 194087"/>
                  <a:gd name="connsiteX22" fmla="*/ 7539 w 117098"/>
                  <a:gd name="connsiteY22" fmla="*/ 133752 h 194087"/>
                  <a:gd name="connsiteX23" fmla="*/ 7349 w 117098"/>
                  <a:gd name="connsiteY23" fmla="*/ 129764 h 194087"/>
                  <a:gd name="connsiteX24" fmla="*/ 12810 w 117098"/>
                  <a:gd name="connsiteY24" fmla="*/ 89010 h 194087"/>
                  <a:gd name="connsiteX25" fmla="*/ 14905 w 117098"/>
                  <a:gd name="connsiteY25" fmla="*/ 70290 h 1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7098" h="194087">
                    <a:moveTo>
                      <a:pt x="14905" y="70290"/>
                    </a:moveTo>
                    <a:cubicBezTo>
                      <a:pt x="14905" y="68741"/>
                      <a:pt x="14905" y="67191"/>
                      <a:pt x="14905" y="65648"/>
                    </a:cubicBezTo>
                    <a:cubicBezTo>
                      <a:pt x="26970" y="47373"/>
                      <a:pt x="46400" y="37804"/>
                      <a:pt x="62848" y="24754"/>
                    </a:cubicBezTo>
                    <a:cubicBezTo>
                      <a:pt x="68753" y="20093"/>
                      <a:pt x="74404" y="15153"/>
                      <a:pt x="79992" y="10124"/>
                    </a:cubicBezTo>
                    <a:cubicBezTo>
                      <a:pt x="82723" y="7451"/>
                      <a:pt x="85326" y="4682"/>
                      <a:pt x="89390" y="4161"/>
                    </a:cubicBezTo>
                    <a:cubicBezTo>
                      <a:pt x="97264" y="4110"/>
                      <a:pt x="104630" y="-5453"/>
                      <a:pt x="113203" y="4587"/>
                    </a:cubicBezTo>
                    <a:cubicBezTo>
                      <a:pt x="118283" y="10543"/>
                      <a:pt x="118219" y="14766"/>
                      <a:pt x="114028" y="20221"/>
                    </a:cubicBezTo>
                    <a:cubicBezTo>
                      <a:pt x="110600" y="23859"/>
                      <a:pt x="110980" y="30152"/>
                      <a:pt x="105583" y="32438"/>
                    </a:cubicBezTo>
                    <a:cubicBezTo>
                      <a:pt x="104250" y="32825"/>
                      <a:pt x="102916" y="33219"/>
                      <a:pt x="101582" y="33606"/>
                    </a:cubicBezTo>
                    <a:cubicBezTo>
                      <a:pt x="95042" y="38064"/>
                      <a:pt x="88946" y="43188"/>
                      <a:pt x="81072" y="45347"/>
                    </a:cubicBezTo>
                    <a:lnTo>
                      <a:pt x="81072" y="45373"/>
                    </a:lnTo>
                    <a:cubicBezTo>
                      <a:pt x="73896" y="61521"/>
                      <a:pt x="55989" y="66055"/>
                      <a:pt x="43225" y="80209"/>
                    </a:cubicBezTo>
                    <a:cubicBezTo>
                      <a:pt x="58847" y="84349"/>
                      <a:pt x="73324" y="87588"/>
                      <a:pt x="87549" y="91417"/>
                    </a:cubicBezTo>
                    <a:cubicBezTo>
                      <a:pt x="99487" y="94617"/>
                      <a:pt x="111552" y="99386"/>
                      <a:pt x="108440" y="114442"/>
                    </a:cubicBezTo>
                    <a:cubicBezTo>
                      <a:pt x="105456" y="129002"/>
                      <a:pt x="92883" y="126443"/>
                      <a:pt x="81516" y="125675"/>
                    </a:cubicBezTo>
                    <a:cubicBezTo>
                      <a:pt x="66276" y="124640"/>
                      <a:pt x="52370" y="117680"/>
                      <a:pt x="35224" y="115712"/>
                    </a:cubicBezTo>
                    <a:cubicBezTo>
                      <a:pt x="39479" y="125065"/>
                      <a:pt x="45639" y="131307"/>
                      <a:pt x="50910" y="138134"/>
                    </a:cubicBezTo>
                    <a:cubicBezTo>
                      <a:pt x="52179" y="139505"/>
                      <a:pt x="53386" y="140985"/>
                      <a:pt x="54529" y="142496"/>
                    </a:cubicBezTo>
                    <a:cubicBezTo>
                      <a:pt x="57958" y="147113"/>
                      <a:pt x="60688" y="152205"/>
                      <a:pt x="64562" y="156472"/>
                    </a:cubicBezTo>
                    <a:cubicBezTo>
                      <a:pt x="68054" y="160409"/>
                      <a:pt x="71356" y="164448"/>
                      <a:pt x="72944" y="169623"/>
                    </a:cubicBezTo>
                    <a:cubicBezTo>
                      <a:pt x="75548" y="194985"/>
                      <a:pt x="71229" y="198478"/>
                      <a:pt x="48052" y="189842"/>
                    </a:cubicBezTo>
                    <a:lnTo>
                      <a:pt x="48179" y="189924"/>
                    </a:lnTo>
                    <a:cubicBezTo>
                      <a:pt x="34209" y="171509"/>
                      <a:pt x="14206" y="157450"/>
                      <a:pt x="7539" y="133752"/>
                    </a:cubicBezTo>
                    <a:cubicBezTo>
                      <a:pt x="7475" y="132412"/>
                      <a:pt x="7983" y="130634"/>
                      <a:pt x="7349" y="129764"/>
                    </a:cubicBezTo>
                    <a:cubicBezTo>
                      <a:pt x="-4272" y="114315"/>
                      <a:pt x="-1859" y="101361"/>
                      <a:pt x="12810" y="89010"/>
                    </a:cubicBezTo>
                    <a:cubicBezTo>
                      <a:pt x="18016" y="84629"/>
                      <a:pt x="18969" y="77078"/>
                      <a:pt x="14905" y="70290"/>
                    </a:cubicBezTo>
                    <a:close/>
                  </a:path>
                </a:pathLst>
              </a:custGeom>
              <a:solidFill>
                <a:srgbClr val="FAB342"/>
              </a:solidFill>
              <a:ln w="6350"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xmlns="" id="{190E4A34-3E14-2CAD-0DB1-3A678DDF0D53}"/>
                  </a:ext>
                </a:extLst>
              </p:cNvPr>
              <p:cNvSpPr/>
              <p:nvPr/>
            </p:nvSpPr>
            <p:spPr>
              <a:xfrm>
                <a:off x="10974006" y="2262522"/>
                <a:ext cx="148023" cy="104157"/>
              </a:xfrm>
              <a:custGeom>
                <a:avLst/>
                <a:gdLst>
                  <a:gd name="connsiteX0" fmla="*/ 33592 w 148023"/>
                  <a:gd name="connsiteY0" fmla="*/ 83282 h 104157"/>
                  <a:gd name="connsiteX1" fmla="*/ 28067 w 148023"/>
                  <a:gd name="connsiteY1" fmla="*/ 90756 h 104157"/>
                  <a:gd name="connsiteX2" fmla="*/ 19368 w 148023"/>
                  <a:gd name="connsiteY2" fmla="*/ 96172 h 104157"/>
                  <a:gd name="connsiteX3" fmla="*/ 127 w 148023"/>
                  <a:gd name="connsiteY3" fmla="*/ 87536 h 104157"/>
                  <a:gd name="connsiteX4" fmla="*/ 0 w 148023"/>
                  <a:gd name="connsiteY4" fmla="*/ 87689 h 104157"/>
                  <a:gd name="connsiteX5" fmla="*/ 63754 w 148023"/>
                  <a:gd name="connsiteY5" fmla="*/ 30266 h 104157"/>
                  <a:gd name="connsiteX6" fmla="*/ 106045 w 148023"/>
                  <a:gd name="connsiteY6" fmla="*/ 1405 h 104157"/>
                  <a:gd name="connsiteX7" fmla="*/ 148019 w 148023"/>
                  <a:gd name="connsiteY7" fmla="*/ 16766 h 104157"/>
                  <a:gd name="connsiteX8" fmla="*/ 132017 w 148023"/>
                  <a:gd name="connsiteY8" fmla="*/ 87295 h 104157"/>
                  <a:gd name="connsiteX9" fmla="*/ 132080 w 148023"/>
                  <a:gd name="connsiteY9" fmla="*/ 87244 h 104157"/>
                  <a:gd name="connsiteX10" fmla="*/ 116269 w 148023"/>
                  <a:gd name="connsiteY10" fmla="*/ 103862 h 104157"/>
                  <a:gd name="connsiteX11" fmla="*/ 101664 w 148023"/>
                  <a:gd name="connsiteY11" fmla="*/ 76500 h 104157"/>
                  <a:gd name="connsiteX12" fmla="*/ 103505 w 148023"/>
                  <a:gd name="connsiteY12" fmla="*/ 60809 h 104157"/>
                  <a:gd name="connsiteX13" fmla="*/ 112332 w 148023"/>
                  <a:gd name="connsiteY13" fmla="*/ 28158 h 104157"/>
                  <a:gd name="connsiteX14" fmla="*/ 65088 w 148023"/>
                  <a:gd name="connsiteY14" fmla="*/ 67655 h 104157"/>
                  <a:gd name="connsiteX15" fmla="*/ 60516 w 148023"/>
                  <a:gd name="connsiteY15" fmla="*/ 70855 h 104157"/>
                  <a:gd name="connsiteX16" fmla="*/ 33592 w 148023"/>
                  <a:gd name="connsiteY16" fmla="*/ 83282 h 10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023" h="104157">
                    <a:moveTo>
                      <a:pt x="33592" y="83282"/>
                    </a:moveTo>
                    <a:cubicBezTo>
                      <a:pt x="31750" y="85771"/>
                      <a:pt x="29909" y="88267"/>
                      <a:pt x="28067" y="90756"/>
                    </a:cubicBezTo>
                    <a:cubicBezTo>
                      <a:pt x="26099" y="94115"/>
                      <a:pt x="22861" y="95391"/>
                      <a:pt x="19368" y="96172"/>
                    </a:cubicBezTo>
                    <a:cubicBezTo>
                      <a:pt x="11812" y="95849"/>
                      <a:pt x="2477" y="99462"/>
                      <a:pt x="127" y="87536"/>
                    </a:cubicBezTo>
                    <a:lnTo>
                      <a:pt x="0" y="87689"/>
                    </a:lnTo>
                    <a:cubicBezTo>
                      <a:pt x="16701" y="63533"/>
                      <a:pt x="43117" y="50071"/>
                      <a:pt x="63754" y="30266"/>
                    </a:cubicBezTo>
                    <a:cubicBezTo>
                      <a:pt x="78931" y="22214"/>
                      <a:pt x="87821" y="4961"/>
                      <a:pt x="106045" y="1405"/>
                    </a:cubicBezTo>
                    <a:cubicBezTo>
                      <a:pt x="124206" y="-4996"/>
                      <a:pt x="133731" y="12295"/>
                      <a:pt x="148019" y="16766"/>
                    </a:cubicBezTo>
                    <a:cubicBezTo>
                      <a:pt x="148146" y="41531"/>
                      <a:pt x="145797" y="65711"/>
                      <a:pt x="132017" y="87295"/>
                    </a:cubicBezTo>
                    <a:lnTo>
                      <a:pt x="132080" y="87244"/>
                    </a:lnTo>
                    <a:cubicBezTo>
                      <a:pt x="129477" y="95366"/>
                      <a:pt x="129223" y="106078"/>
                      <a:pt x="116269" y="103862"/>
                    </a:cubicBezTo>
                    <a:cubicBezTo>
                      <a:pt x="99950" y="101075"/>
                      <a:pt x="102426" y="87835"/>
                      <a:pt x="101664" y="76500"/>
                    </a:cubicBezTo>
                    <a:cubicBezTo>
                      <a:pt x="101854" y="71223"/>
                      <a:pt x="102299" y="65959"/>
                      <a:pt x="103505" y="60809"/>
                    </a:cubicBezTo>
                    <a:cubicBezTo>
                      <a:pt x="106680" y="50357"/>
                      <a:pt x="108713" y="39556"/>
                      <a:pt x="112332" y="28158"/>
                    </a:cubicBezTo>
                    <a:cubicBezTo>
                      <a:pt x="96330" y="41931"/>
                      <a:pt x="79566" y="53424"/>
                      <a:pt x="65088" y="67655"/>
                    </a:cubicBezTo>
                    <a:cubicBezTo>
                      <a:pt x="63627" y="68842"/>
                      <a:pt x="62103" y="69877"/>
                      <a:pt x="60516" y="70855"/>
                    </a:cubicBezTo>
                    <a:cubicBezTo>
                      <a:pt x="52578" y="77243"/>
                      <a:pt x="42545" y="79123"/>
                      <a:pt x="33592" y="83282"/>
                    </a:cubicBezTo>
                    <a:close/>
                  </a:path>
                </a:pathLst>
              </a:custGeom>
              <a:solidFill>
                <a:srgbClr val="FAB448"/>
              </a:solidFill>
              <a:ln w="6350"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xmlns="" id="{0F93DC3B-DFF4-B8E7-636C-6656A7E05A58}"/>
                  </a:ext>
                </a:extLst>
              </p:cNvPr>
              <p:cNvSpPr/>
              <p:nvPr/>
            </p:nvSpPr>
            <p:spPr>
              <a:xfrm>
                <a:off x="11354317" y="2225836"/>
                <a:ext cx="77415" cy="79569"/>
              </a:xfrm>
              <a:custGeom>
                <a:avLst/>
                <a:gdLst>
                  <a:gd name="connsiteX0" fmla="*/ 73904 w 77415"/>
                  <a:gd name="connsiteY0" fmla="*/ 57617 h 79569"/>
                  <a:gd name="connsiteX1" fmla="*/ 70793 w 77415"/>
                  <a:gd name="connsiteY1" fmla="*/ 62075 h 79569"/>
                  <a:gd name="connsiteX2" fmla="*/ 52949 w 77415"/>
                  <a:gd name="connsiteY2" fmla="*/ 79360 h 79569"/>
                  <a:gd name="connsiteX3" fmla="*/ 20882 w 77415"/>
                  <a:gd name="connsiteY3" fmla="*/ 70304 h 79569"/>
                  <a:gd name="connsiteX4" fmla="*/ 12881 w 77415"/>
                  <a:gd name="connsiteY4" fmla="*/ 57789 h 79569"/>
                  <a:gd name="connsiteX5" fmla="*/ 18151 w 77415"/>
                  <a:gd name="connsiteY5" fmla="*/ 1636 h 79569"/>
                  <a:gd name="connsiteX6" fmla="*/ 32312 w 77415"/>
                  <a:gd name="connsiteY6" fmla="*/ 36 h 79569"/>
                  <a:gd name="connsiteX7" fmla="*/ 73904 w 77415"/>
                  <a:gd name="connsiteY7" fmla="*/ 57617 h 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15" h="79569">
                    <a:moveTo>
                      <a:pt x="73904" y="57617"/>
                    </a:moveTo>
                    <a:cubicBezTo>
                      <a:pt x="72889" y="59103"/>
                      <a:pt x="71872" y="60589"/>
                      <a:pt x="70793" y="62075"/>
                    </a:cubicBezTo>
                    <a:cubicBezTo>
                      <a:pt x="70538" y="73708"/>
                      <a:pt x="62157" y="76979"/>
                      <a:pt x="52949" y="79360"/>
                    </a:cubicBezTo>
                    <a:cubicBezTo>
                      <a:pt x="41139" y="80191"/>
                      <a:pt x="29962" y="78820"/>
                      <a:pt x="20882" y="70304"/>
                    </a:cubicBezTo>
                    <a:cubicBezTo>
                      <a:pt x="15294" y="67968"/>
                      <a:pt x="19231" y="59592"/>
                      <a:pt x="12881" y="57789"/>
                    </a:cubicBezTo>
                    <a:cubicBezTo>
                      <a:pt x="-5852" y="41399"/>
                      <a:pt x="-4201" y="24020"/>
                      <a:pt x="18151" y="1636"/>
                    </a:cubicBezTo>
                    <a:cubicBezTo>
                      <a:pt x="22723" y="-466"/>
                      <a:pt x="27549" y="74"/>
                      <a:pt x="32312" y="36"/>
                    </a:cubicBezTo>
                    <a:cubicBezTo>
                      <a:pt x="69141" y="-238"/>
                      <a:pt x="85080" y="21829"/>
                      <a:pt x="73904" y="57617"/>
                    </a:cubicBezTo>
                    <a:close/>
                  </a:path>
                </a:pathLst>
              </a:custGeom>
              <a:solidFill>
                <a:srgbClr val="FCB03A"/>
              </a:solidFill>
              <a:ln w="6350"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xmlns="" id="{772269DA-358A-0D8E-7586-215B96884628}"/>
                  </a:ext>
                </a:extLst>
              </p:cNvPr>
              <p:cNvSpPr/>
              <p:nvPr/>
            </p:nvSpPr>
            <p:spPr>
              <a:xfrm>
                <a:off x="11296911" y="2357779"/>
                <a:ext cx="66631" cy="77428"/>
              </a:xfrm>
              <a:custGeom>
                <a:avLst/>
                <a:gdLst>
                  <a:gd name="connsiteX0" fmla="*/ 11931 w 66631"/>
                  <a:gd name="connsiteY0" fmla="*/ 67139 h 77428"/>
                  <a:gd name="connsiteX1" fmla="*/ 7295 w 66631"/>
                  <a:gd name="connsiteY1" fmla="*/ 58370 h 77428"/>
                  <a:gd name="connsiteX2" fmla="*/ 9899 w 66631"/>
                  <a:gd name="connsiteY2" fmla="*/ 10155 h 77428"/>
                  <a:gd name="connsiteX3" fmla="*/ 54221 w 66631"/>
                  <a:gd name="connsiteY3" fmla="*/ 8370 h 77428"/>
                  <a:gd name="connsiteX4" fmla="*/ 61524 w 66631"/>
                  <a:gd name="connsiteY4" fmla="*/ 59577 h 77428"/>
                  <a:gd name="connsiteX5" fmla="*/ 42220 w 66631"/>
                  <a:gd name="connsiteY5" fmla="*/ 77356 h 77428"/>
                  <a:gd name="connsiteX6" fmla="*/ 11931 w 66631"/>
                  <a:gd name="connsiteY6" fmla="*/ 67139 h 7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31" h="77428">
                    <a:moveTo>
                      <a:pt x="11931" y="67139"/>
                    </a:moveTo>
                    <a:cubicBezTo>
                      <a:pt x="10343" y="64218"/>
                      <a:pt x="8820" y="61291"/>
                      <a:pt x="7295" y="58370"/>
                    </a:cubicBezTo>
                    <a:cubicBezTo>
                      <a:pt x="-1405" y="41790"/>
                      <a:pt x="-4325" y="25521"/>
                      <a:pt x="9899" y="10155"/>
                    </a:cubicBezTo>
                    <a:cubicBezTo>
                      <a:pt x="27108" y="-2787"/>
                      <a:pt x="41014" y="-3333"/>
                      <a:pt x="54221" y="8370"/>
                    </a:cubicBezTo>
                    <a:cubicBezTo>
                      <a:pt x="67112" y="19775"/>
                      <a:pt x="70668" y="43492"/>
                      <a:pt x="61524" y="59577"/>
                    </a:cubicBezTo>
                    <a:cubicBezTo>
                      <a:pt x="57079" y="67495"/>
                      <a:pt x="51237" y="74251"/>
                      <a:pt x="42220" y="77356"/>
                    </a:cubicBezTo>
                    <a:cubicBezTo>
                      <a:pt x="31234" y="76671"/>
                      <a:pt x="18534" y="80754"/>
                      <a:pt x="11931" y="67139"/>
                    </a:cubicBezTo>
                    <a:close/>
                  </a:path>
                </a:pathLst>
              </a:custGeom>
              <a:solidFill>
                <a:srgbClr val="FCB039"/>
              </a:solidFill>
              <a:ln w="6350"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xmlns="" id="{F50AD966-FFF7-AF30-370A-F6CB5C4E518E}"/>
                  </a:ext>
                </a:extLst>
              </p:cNvPr>
              <p:cNvSpPr/>
              <p:nvPr/>
            </p:nvSpPr>
            <p:spPr>
              <a:xfrm>
                <a:off x="11710352" y="1974231"/>
                <a:ext cx="51632" cy="24355"/>
              </a:xfrm>
              <a:custGeom>
                <a:avLst/>
                <a:gdLst>
                  <a:gd name="connsiteX0" fmla="*/ 0 w 51632"/>
                  <a:gd name="connsiteY0" fmla="*/ 15687 h 24355"/>
                  <a:gd name="connsiteX1" fmla="*/ 37465 w 51632"/>
                  <a:gd name="connsiteY1" fmla="*/ 542 h 24355"/>
                  <a:gd name="connsiteX2" fmla="*/ 50546 w 51632"/>
                  <a:gd name="connsiteY2" fmla="*/ 7292 h 24355"/>
                  <a:gd name="connsiteX3" fmla="*/ 48069 w 51632"/>
                  <a:gd name="connsiteY3" fmla="*/ 20646 h 24355"/>
                  <a:gd name="connsiteX4" fmla="*/ 35433 w 51632"/>
                  <a:gd name="connsiteY4" fmla="*/ 20805 h 24355"/>
                  <a:gd name="connsiteX5" fmla="*/ 15049 w 51632"/>
                  <a:gd name="connsiteY5" fmla="*/ 21777 h 24355"/>
                  <a:gd name="connsiteX6" fmla="*/ 0 w 51632"/>
                  <a:gd name="connsiteY6" fmla="*/ 15681 h 24355"/>
                  <a:gd name="connsiteX7" fmla="*/ 0 w 51632"/>
                  <a:gd name="connsiteY7" fmla="*/ 15681 h 2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32" h="24355">
                    <a:moveTo>
                      <a:pt x="0" y="15687"/>
                    </a:moveTo>
                    <a:cubicBezTo>
                      <a:pt x="14541" y="16367"/>
                      <a:pt x="20447" y="-3496"/>
                      <a:pt x="37465" y="542"/>
                    </a:cubicBezTo>
                    <a:cubicBezTo>
                      <a:pt x="43116" y="1882"/>
                      <a:pt x="47816" y="2498"/>
                      <a:pt x="50546" y="7292"/>
                    </a:cubicBezTo>
                    <a:cubicBezTo>
                      <a:pt x="53213" y="11915"/>
                      <a:pt x="50419" y="16944"/>
                      <a:pt x="48069" y="20646"/>
                    </a:cubicBezTo>
                    <a:cubicBezTo>
                      <a:pt x="44703" y="25892"/>
                      <a:pt x="39497" y="23269"/>
                      <a:pt x="35433" y="20805"/>
                    </a:cubicBezTo>
                    <a:cubicBezTo>
                      <a:pt x="28257" y="16475"/>
                      <a:pt x="22352" y="16678"/>
                      <a:pt x="15049" y="21777"/>
                    </a:cubicBezTo>
                    <a:cubicBezTo>
                      <a:pt x="9207" y="25866"/>
                      <a:pt x="1715" y="25942"/>
                      <a:pt x="0" y="15681"/>
                    </a:cubicBezTo>
                    <a:lnTo>
                      <a:pt x="0" y="15681"/>
                    </a:lnTo>
                    <a:close/>
                  </a:path>
                </a:pathLst>
              </a:custGeom>
              <a:solidFill>
                <a:srgbClr val="0DCECE"/>
              </a:solidFill>
              <a:ln w="6350"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xmlns="" id="{AC3C736D-54F0-3841-4600-C310EE225A8E}"/>
                  </a:ext>
                </a:extLst>
              </p:cNvPr>
              <p:cNvSpPr/>
              <p:nvPr/>
            </p:nvSpPr>
            <p:spPr>
              <a:xfrm>
                <a:off x="11550189" y="1897341"/>
                <a:ext cx="20618" cy="30529"/>
              </a:xfrm>
              <a:custGeom>
                <a:avLst/>
                <a:gdLst>
                  <a:gd name="connsiteX0" fmla="*/ 8588 w 20618"/>
                  <a:gd name="connsiteY0" fmla="*/ 0 h 30529"/>
                  <a:gd name="connsiteX1" fmla="*/ 15828 w 20618"/>
                  <a:gd name="connsiteY1" fmla="*/ 18472 h 30529"/>
                  <a:gd name="connsiteX2" fmla="*/ 18558 w 20618"/>
                  <a:gd name="connsiteY2" fmla="*/ 28175 h 30529"/>
                  <a:gd name="connsiteX3" fmla="*/ 6874 w 20618"/>
                  <a:gd name="connsiteY3" fmla="*/ 29674 h 30529"/>
                  <a:gd name="connsiteX4" fmla="*/ 460 w 20618"/>
                  <a:gd name="connsiteY4" fmla="*/ 20796 h 30529"/>
                  <a:gd name="connsiteX5" fmla="*/ 8588 w 20618"/>
                  <a:gd name="connsiteY5" fmla="*/ 0 h 3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18" h="30529">
                    <a:moveTo>
                      <a:pt x="8588" y="0"/>
                    </a:moveTo>
                    <a:cubicBezTo>
                      <a:pt x="11129" y="6433"/>
                      <a:pt x="13415" y="12459"/>
                      <a:pt x="15828" y="18472"/>
                    </a:cubicBezTo>
                    <a:cubicBezTo>
                      <a:pt x="17034" y="21634"/>
                      <a:pt x="24019" y="23324"/>
                      <a:pt x="18558" y="28175"/>
                    </a:cubicBezTo>
                    <a:cubicBezTo>
                      <a:pt x="15192" y="31191"/>
                      <a:pt x="10874" y="30855"/>
                      <a:pt x="6874" y="29674"/>
                    </a:cubicBezTo>
                    <a:cubicBezTo>
                      <a:pt x="2619" y="28410"/>
                      <a:pt x="-1381" y="24949"/>
                      <a:pt x="460" y="20796"/>
                    </a:cubicBezTo>
                    <a:cubicBezTo>
                      <a:pt x="3317" y="14199"/>
                      <a:pt x="333" y="5334"/>
                      <a:pt x="8588" y="0"/>
                    </a:cubicBezTo>
                    <a:close/>
                  </a:path>
                </a:pathLst>
              </a:custGeom>
              <a:solidFill>
                <a:srgbClr val="14CED0"/>
              </a:solidFill>
              <a:ln w="6350"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xmlns="" id="{2648BAB9-4CD7-553F-F074-5454B18D4CEA}"/>
                  </a:ext>
                </a:extLst>
              </p:cNvPr>
              <p:cNvSpPr/>
              <p:nvPr/>
            </p:nvSpPr>
            <p:spPr>
              <a:xfrm>
                <a:off x="11702180" y="1973661"/>
                <a:ext cx="14067" cy="16256"/>
              </a:xfrm>
              <a:custGeom>
                <a:avLst/>
                <a:gdLst>
                  <a:gd name="connsiteX0" fmla="*/ 8172 w 14067"/>
                  <a:gd name="connsiteY0" fmla="*/ 16257 h 16256"/>
                  <a:gd name="connsiteX1" fmla="*/ 1504 w 14067"/>
                  <a:gd name="connsiteY1" fmla="*/ 3055 h 16256"/>
                  <a:gd name="connsiteX2" fmla="*/ 10394 w 14067"/>
                  <a:gd name="connsiteY2" fmla="*/ 1283 h 16256"/>
                  <a:gd name="connsiteX3" fmla="*/ 8172 w 14067"/>
                  <a:gd name="connsiteY3" fmla="*/ 16257 h 16256"/>
                  <a:gd name="connsiteX4" fmla="*/ 8172 w 14067"/>
                  <a:gd name="connsiteY4" fmla="*/ 16257 h 16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7" h="16256">
                    <a:moveTo>
                      <a:pt x="8172" y="16257"/>
                    </a:moveTo>
                    <a:cubicBezTo>
                      <a:pt x="-400" y="15056"/>
                      <a:pt x="-1480" y="9691"/>
                      <a:pt x="1504" y="3055"/>
                    </a:cubicBezTo>
                    <a:cubicBezTo>
                      <a:pt x="3219" y="-660"/>
                      <a:pt x="7537" y="-647"/>
                      <a:pt x="10394" y="1283"/>
                    </a:cubicBezTo>
                    <a:cubicBezTo>
                      <a:pt x="19538" y="7468"/>
                      <a:pt x="8807" y="11202"/>
                      <a:pt x="8172" y="16257"/>
                    </a:cubicBezTo>
                    <a:lnTo>
                      <a:pt x="8172" y="16257"/>
                    </a:lnTo>
                    <a:close/>
                  </a:path>
                </a:pathLst>
              </a:custGeom>
              <a:solidFill>
                <a:srgbClr val="0DCECE"/>
              </a:solidFill>
              <a:ln w="6350"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xmlns="" id="{D0DDC3B7-4672-CF0E-38D9-C61A9097BA13}"/>
                  </a:ext>
                </a:extLst>
              </p:cNvPr>
              <p:cNvSpPr/>
              <p:nvPr/>
            </p:nvSpPr>
            <p:spPr>
              <a:xfrm>
                <a:off x="11501879" y="2167286"/>
                <a:ext cx="10734" cy="7841"/>
              </a:xfrm>
              <a:custGeom>
                <a:avLst/>
                <a:gdLst>
                  <a:gd name="connsiteX0" fmla="*/ 5083 w 10734"/>
                  <a:gd name="connsiteY0" fmla="*/ 0 h 7841"/>
                  <a:gd name="connsiteX1" fmla="*/ 10734 w 10734"/>
                  <a:gd name="connsiteY1" fmla="*/ 2121 h 7841"/>
                  <a:gd name="connsiteX2" fmla="*/ 3432 w 10734"/>
                  <a:gd name="connsiteY2" fmla="*/ 7836 h 7841"/>
                  <a:gd name="connsiteX3" fmla="*/ 66 w 10734"/>
                  <a:gd name="connsiteY3" fmla="*/ 3804 h 7841"/>
                  <a:gd name="connsiteX4" fmla="*/ 5083 w 10734"/>
                  <a:gd name="connsiteY4" fmla="*/ 0 h 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4" h="7841">
                    <a:moveTo>
                      <a:pt x="5083" y="0"/>
                    </a:moveTo>
                    <a:cubicBezTo>
                      <a:pt x="7241" y="807"/>
                      <a:pt x="8956" y="1467"/>
                      <a:pt x="10734" y="2121"/>
                    </a:cubicBezTo>
                    <a:cubicBezTo>
                      <a:pt x="8321" y="4096"/>
                      <a:pt x="5972" y="6179"/>
                      <a:pt x="3432" y="7836"/>
                    </a:cubicBezTo>
                    <a:cubicBezTo>
                      <a:pt x="3177" y="7976"/>
                      <a:pt x="320" y="5359"/>
                      <a:pt x="66" y="3804"/>
                    </a:cubicBezTo>
                    <a:cubicBezTo>
                      <a:pt x="-569" y="-540"/>
                      <a:pt x="3559" y="1664"/>
                      <a:pt x="5083" y="0"/>
                    </a:cubicBezTo>
                    <a:close/>
                  </a:path>
                </a:pathLst>
              </a:custGeom>
              <a:solidFill>
                <a:srgbClr val="BFF6FE"/>
              </a:solidFill>
              <a:ln w="6350"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xmlns="" id="{79294874-A95B-00E4-5E31-72A4D79C2CD1}"/>
                  </a:ext>
                </a:extLst>
              </p:cNvPr>
              <p:cNvSpPr/>
              <p:nvPr/>
            </p:nvSpPr>
            <p:spPr>
              <a:xfrm>
                <a:off x="11081257" y="2221795"/>
                <a:ext cx="67682" cy="62236"/>
              </a:xfrm>
              <a:custGeom>
                <a:avLst/>
                <a:gdLst>
                  <a:gd name="connsiteX0" fmla="*/ 53340 w 67682"/>
                  <a:gd name="connsiteY0" fmla="*/ 62236 h 62236"/>
                  <a:gd name="connsiteX1" fmla="*/ 38672 w 67682"/>
                  <a:gd name="connsiteY1" fmla="*/ 54146 h 62236"/>
                  <a:gd name="connsiteX2" fmla="*/ 19558 w 67682"/>
                  <a:gd name="connsiteY2" fmla="*/ 51219 h 62236"/>
                  <a:gd name="connsiteX3" fmla="*/ 0 w 67682"/>
                  <a:gd name="connsiteY3" fmla="*/ 45180 h 62236"/>
                  <a:gd name="connsiteX4" fmla="*/ 16066 w 67682"/>
                  <a:gd name="connsiteY4" fmla="*/ 25806 h 62236"/>
                  <a:gd name="connsiteX5" fmla="*/ 43244 w 67682"/>
                  <a:gd name="connsiteY5" fmla="*/ 2794 h 62236"/>
                  <a:gd name="connsiteX6" fmla="*/ 58166 w 67682"/>
                  <a:gd name="connsiteY6" fmla="*/ 0 h 62236"/>
                  <a:gd name="connsiteX7" fmla="*/ 53277 w 67682"/>
                  <a:gd name="connsiteY7" fmla="*/ 30804 h 62236"/>
                  <a:gd name="connsiteX8" fmla="*/ 52705 w 67682"/>
                  <a:gd name="connsiteY8" fmla="*/ 48679 h 62236"/>
                  <a:gd name="connsiteX9" fmla="*/ 53340 w 67682"/>
                  <a:gd name="connsiteY9" fmla="*/ 62236 h 6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82" h="62236">
                    <a:moveTo>
                      <a:pt x="53340" y="62236"/>
                    </a:moveTo>
                    <a:cubicBezTo>
                      <a:pt x="48133" y="60052"/>
                      <a:pt x="45848" y="52718"/>
                      <a:pt x="38672" y="54146"/>
                    </a:cubicBezTo>
                    <a:cubicBezTo>
                      <a:pt x="31497" y="58439"/>
                      <a:pt x="22923" y="68923"/>
                      <a:pt x="19558" y="51219"/>
                    </a:cubicBezTo>
                    <a:cubicBezTo>
                      <a:pt x="16701" y="35719"/>
                      <a:pt x="4064" y="54870"/>
                      <a:pt x="0" y="45180"/>
                    </a:cubicBezTo>
                    <a:cubicBezTo>
                      <a:pt x="4001" y="37617"/>
                      <a:pt x="13716" y="34741"/>
                      <a:pt x="16066" y="25806"/>
                    </a:cubicBezTo>
                    <a:cubicBezTo>
                      <a:pt x="11113" y="-1295"/>
                      <a:pt x="11113" y="-1422"/>
                      <a:pt x="43244" y="2794"/>
                    </a:cubicBezTo>
                    <a:cubicBezTo>
                      <a:pt x="48768" y="3524"/>
                      <a:pt x="53975" y="5207"/>
                      <a:pt x="58166" y="0"/>
                    </a:cubicBezTo>
                    <a:cubicBezTo>
                      <a:pt x="79629" y="13652"/>
                      <a:pt x="58865" y="27667"/>
                      <a:pt x="53277" y="30804"/>
                    </a:cubicBezTo>
                    <a:cubicBezTo>
                      <a:pt x="38989" y="38919"/>
                      <a:pt x="45339" y="41872"/>
                      <a:pt x="52705" y="48679"/>
                    </a:cubicBezTo>
                    <a:cubicBezTo>
                      <a:pt x="56071" y="51771"/>
                      <a:pt x="60579" y="57448"/>
                      <a:pt x="53340" y="62236"/>
                    </a:cubicBezTo>
                    <a:close/>
                  </a:path>
                </a:pathLst>
              </a:custGeom>
              <a:solidFill>
                <a:srgbClr val="FCAE34"/>
              </a:solidFill>
              <a:ln w="6350"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xmlns="" id="{6368EE89-EB7E-073F-512B-7C6DD7217CC7}"/>
                  </a:ext>
                </a:extLst>
              </p:cNvPr>
              <p:cNvSpPr/>
              <p:nvPr/>
            </p:nvSpPr>
            <p:spPr>
              <a:xfrm>
                <a:off x="11416364" y="2358434"/>
                <a:ext cx="62031" cy="66804"/>
              </a:xfrm>
              <a:custGeom>
                <a:avLst/>
                <a:gdLst>
                  <a:gd name="connsiteX0" fmla="*/ 53641 w 62031"/>
                  <a:gd name="connsiteY0" fmla="*/ 57359 h 66804"/>
                  <a:gd name="connsiteX1" fmla="*/ 33574 w 62031"/>
                  <a:gd name="connsiteY1" fmla="*/ 66554 h 66804"/>
                  <a:gd name="connsiteX2" fmla="*/ 300 w 62031"/>
                  <a:gd name="connsiteY2" fmla="*/ 42094 h 66804"/>
                  <a:gd name="connsiteX3" fmla="*/ 29003 w 62031"/>
                  <a:gd name="connsiteY3" fmla="*/ 0 h 66804"/>
                  <a:gd name="connsiteX4" fmla="*/ 44878 w 62031"/>
                  <a:gd name="connsiteY4" fmla="*/ 8160 h 66804"/>
                  <a:gd name="connsiteX5" fmla="*/ 53641 w 62031"/>
                  <a:gd name="connsiteY5" fmla="*/ 57359 h 6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31" h="66804">
                    <a:moveTo>
                      <a:pt x="53641" y="57359"/>
                    </a:moveTo>
                    <a:cubicBezTo>
                      <a:pt x="45449" y="56979"/>
                      <a:pt x="41829" y="65729"/>
                      <a:pt x="33574" y="66554"/>
                    </a:cubicBezTo>
                    <a:cubicBezTo>
                      <a:pt x="14779" y="68440"/>
                      <a:pt x="1824" y="59607"/>
                      <a:pt x="300" y="42094"/>
                    </a:cubicBezTo>
                    <a:cubicBezTo>
                      <a:pt x="-1922" y="16135"/>
                      <a:pt x="8238" y="1206"/>
                      <a:pt x="29003" y="0"/>
                    </a:cubicBezTo>
                    <a:cubicBezTo>
                      <a:pt x="34273" y="2711"/>
                      <a:pt x="39670" y="5296"/>
                      <a:pt x="44878" y="8160"/>
                    </a:cubicBezTo>
                    <a:cubicBezTo>
                      <a:pt x="64943" y="19120"/>
                      <a:pt x="66785" y="29838"/>
                      <a:pt x="53641" y="57359"/>
                    </a:cubicBezTo>
                    <a:close/>
                  </a:path>
                </a:pathLst>
              </a:custGeom>
              <a:solidFill>
                <a:srgbClr val="FCAF39"/>
              </a:solidFill>
              <a:ln w="6350" cap="flat">
                <a:noFill/>
                <a:prstDash val="solid"/>
                <a:miter/>
              </a:ln>
            </p:spPr>
            <p:txBody>
              <a:bodyPr rtlCol="0" anchor="ctr"/>
              <a:lstStyle/>
              <a:p>
                <a:endParaRPr lang="en-US"/>
              </a:p>
            </p:txBody>
          </p:sp>
        </p:grpSp>
        <p:grpSp>
          <p:nvGrpSpPr>
            <p:cNvPr id="678" name="Graphic 288">
              <a:extLst>
                <a:ext uri="{FF2B5EF4-FFF2-40B4-BE49-F238E27FC236}">
                  <a16:creationId xmlns:a16="http://schemas.microsoft.com/office/drawing/2014/main" xmlns="" id="{F8005C02-9FAB-B739-FD64-FFE877BA24EE}"/>
                </a:ext>
              </a:extLst>
            </p:cNvPr>
            <p:cNvGrpSpPr/>
            <p:nvPr/>
          </p:nvGrpSpPr>
          <p:grpSpPr>
            <a:xfrm>
              <a:off x="9538030" y="5720500"/>
              <a:ext cx="2866504" cy="1990304"/>
              <a:chOff x="9538030" y="5720500"/>
              <a:chExt cx="2866504" cy="1990304"/>
            </a:xfrm>
          </p:grpSpPr>
          <p:grpSp>
            <p:nvGrpSpPr>
              <p:cNvPr id="679" name="Graphic 288">
                <a:extLst>
                  <a:ext uri="{FF2B5EF4-FFF2-40B4-BE49-F238E27FC236}">
                    <a16:creationId xmlns:a16="http://schemas.microsoft.com/office/drawing/2014/main" xmlns="" id="{F9A814B6-B006-2620-7FF7-507E348A03A2}"/>
                  </a:ext>
                </a:extLst>
              </p:cNvPr>
              <p:cNvGrpSpPr/>
              <p:nvPr/>
            </p:nvGrpSpPr>
            <p:grpSpPr>
              <a:xfrm>
                <a:off x="10370681" y="6593451"/>
                <a:ext cx="376057" cy="567042"/>
                <a:chOff x="10370681" y="6593451"/>
                <a:chExt cx="376057" cy="567042"/>
              </a:xfrm>
            </p:grpSpPr>
            <p:sp>
              <p:nvSpPr>
                <p:cNvPr id="680" name="Freeform: Shape 679">
                  <a:extLst>
                    <a:ext uri="{FF2B5EF4-FFF2-40B4-BE49-F238E27FC236}">
                      <a16:creationId xmlns:a16="http://schemas.microsoft.com/office/drawing/2014/main" xmlns="" id="{C125B191-1B0F-7BE5-091F-69BF596B081D}"/>
                    </a:ext>
                  </a:extLst>
                </p:cNvPr>
                <p:cNvSpPr/>
                <p:nvPr/>
              </p:nvSpPr>
              <p:spPr>
                <a:xfrm>
                  <a:off x="10370681" y="6801870"/>
                  <a:ext cx="357620" cy="358624"/>
                </a:xfrm>
                <a:custGeom>
                  <a:avLst/>
                  <a:gdLst>
                    <a:gd name="connsiteX0" fmla="*/ 92722 w 357620"/>
                    <a:gd name="connsiteY0" fmla="*/ 221548 h 358624"/>
                    <a:gd name="connsiteX1" fmla="*/ 85292 w 357620"/>
                    <a:gd name="connsiteY1" fmla="*/ 223897 h 358624"/>
                    <a:gd name="connsiteX2" fmla="*/ 26809 w 357620"/>
                    <a:gd name="connsiteY2" fmla="*/ 239264 h 358624"/>
                    <a:gd name="connsiteX3" fmla="*/ 26872 w 357620"/>
                    <a:gd name="connsiteY3" fmla="*/ 239264 h 358624"/>
                    <a:gd name="connsiteX4" fmla="*/ 15887 w 357620"/>
                    <a:gd name="connsiteY4" fmla="*/ 240915 h 358624"/>
                    <a:gd name="connsiteX5" fmla="*/ 964 w 357620"/>
                    <a:gd name="connsiteY5" fmla="*/ 222627 h 358624"/>
                    <a:gd name="connsiteX6" fmla="*/ 12775 w 357620"/>
                    <a:gd name="connsiteY6" fmla="*/ 210689 h 358624"/>
                    <a:gd name="connsiteX7" fmla="*/ 81482 w 357620"/>
                    <a:gd name="connsiteY7" fmla="*/ 186051 h 358624"/>
                    <a:gd name="connsiteX8" fmla="*/ 121487 w 357620"/>
                    <a:gd name="connsiteY8" fmla="*/ 175510 h 358624"/>
                    <a:gd name="connsiteX9" fmla="*/ 39636 w 357620"/>
                    <a:gd name="connsiteY9" fmla="*/ 138489 h 358624"/>
                    <a:gd name="connsiteX10" fmla="*/ 32460 w 357620"/>
                    <a:gd name="connsiteY10" fmla="*/ 136076 h 358624"/>
                    <a:gd name="connsiteX11" fmla="*/ 14426 w 357620"/>
                    <a:gd name="connsiteY11" fmla="*/ 111756 h 358624"/>
                    <a:gd name="connsiteX12" fmla="*/ 22110 w 357620"/>
                    <a:gd name="connsiteY12" fmla="*/ 94103 h 358624"/>
                    <a:gd name="connsiteX13" fmla="*/ 50938 w 357620"/>
                    <a:gd name="connsiteY13" fmla="*/ 101660 h 358624"/>
                    <a:gd name="connsiteX14" fmla="*/ 80720 w 357620"/>
                    <a:gd name="connsiteY14" fmla="*/ 115122 h 358624"/>
                    <a:gd name="connsiteX15" fmla="*/ 134568 w 357620"/>
                    <a:gd name="connsiteY15" fmla="*/ 140585 h 358624"/>
                    <a:gd name="connsiteX16" fmla="*/ 155777 w 357620"/>
                    <a:gd name="connsiteY16" fmla="*/ 161159 h 358624"/>
                    <a:gd name="connsiteX17" fmla="*/ 161048 w 357620"/>
                    <a:gd name="connsiteY17" fmla="*/ 172081 h 358624"/>
                    <a:gd name="connsiteX18" fmla="*/ 163714 w 357620"/>
                    <a:gd name="connsiteY18" fmla="*/ 187003 h 358624"/>
                    <a:gd name="connsiteX19" fmla="*/ 209435 w 357620"/>
                    <a:gd name="connsiteY19" fmla="*/ 202942 h 358624"/>
                    <a:gd name="connsiteX20" fmla="*/ 204100 w 357620"/>
                    <a:gd name="connsiteY20" fmla="*/ 165033 h 358624"/>
                    <a:gd name="connsiteX21" fmla="*/ 180796 w 357620"/>
                    <a:gd name="connsiteY21" fmla="*/ 158365 h 358624"/>
                    <a:gd name="connsiteX22" fmla="*/ 151332 w 357620"/>
                    <a:gd name="connsiteY22" fmla="*/ 151253 h 358624"/>
                    <a:gd name="connsiteX23" fmla="*/ 132346 w 357620"/>
                    <a:gd name="connsiteY23" fmla="*/ 89594 h 358624"/>
                    <a:gd name="connsiteX24" fmla="*/ 118122 w 357620"/>
                    <a:gd name="connsiteY24" fmla="*/ 51558 h 358624"/>
                    <a:gd name="connsiteX25" fmla="*/ 116978 w 357620"/>
                    <a:gd name="connsiteY25" fmla="*/ 47240 h 358624"/>
                    <a:gd name="connsiteX26" fmla="*/ 109486 w 357620"/>
                    <a:gd name="connsiteY26" fmla="*/ 27809 h 358624"/>
                    <a:gd name="connsiteX27" fmla="*/ 107580 w 357620"/>
                    <a:gd name="connsiteY27" fmla="*/ 17331 h 358624"/>
                    <a:gd name="connsiteX28" fmla="*/ 119137 w 357620"/>
                    <a:gd name="connsiteY28" fmla="*/ 377 h 358624"/>
                    <a:gd name="connsiteX29" fmla="*/ 141172 w 357620"/>
                    <a:gd name="connsiteY29" fmla="*/ 18093 h 358624"/>
                    <a:gd name="connsiteX30" fmla="*/ 143204 w 357620"/>
                    <a:gd name="connsiteY30" fmla="*/ 23110 h 358624"/>
                    <a:gd name="connsiteX31" fmla="*/ 159333 w 357620"/>
                    <a:gd name="connsiteY31" fmla="*/ 57717 h 358624"/>
                    <a:gd name="connsiteX32" fmla="*/ 161365 w 357620"/>
                    <a:gd name="connsiteY32" fmla="*/ 62226 h 358624"/>
                    <a:gd name="connsiteX33" fmla="*/ 169747 w 357620"/>
                    <a:gd name="connsiteY33" fmla="*/ 79435 h 358624"/>
                    <a:gd name="connsiteX34" fmla="*/ 172033 w 357620"/>
                    <a:gd name="connsiteY34" fmla="*/ 83752 h 358624"/>
                    <a:gd name="connsiteX35" fmla="*/ 172604 w 357620"/>
                    <a:gd name="connsiteY35" fmla="*/ 93341 h 358624"/>
                    <a:gd name="connsiteX36" fmla="*/ 172668 w 357620"/>
                    <a:gd name="connsiteY36" fmla="*/ 93150 h 358624"/>
                    <a:gd name="connsiteX37" fmla="*/ 184733 w 357620"/>
                    <a:gd name="connsiteY37" fmla="*/ 116391 h 358624"/>
                    <a:gd name="connsiteX38" fmla="*/ 198195 w 357620"/>
                    <a:gd name="connsiteY38" fmla="*/ 117915 h 358624"/>
                    <a:gd name="connsiteX39" fmla="*/ 207402 w 357620"/>
                    <a:gd name="connsiteY39" fmla="*/ 101278 h 358624"/>
                    <a:gd name="connsiteX40" fmla="*/ 230707 w 357620"/>
                    <a:gd name="connsiteY40" fmla="*/ 58606 h 358624"/>
                    <a:gd name="connsiteX41" fmla="*/ 242454 w 357620"/>
                    <a:gd name="connsiteY41" fmla="*/ 51875 h 358624"/>
                    <a:gd name="connsiteX42" fmla="*/ 253630 w 357620"/>
                    <a:gd name="connsiteY42" fmla="*/ 67306 h 358624"/>
                    <a:gd name="connsiteX43" fmla="*/ 251154 w 357620"/>
                    <a:gd name="connsiteY43" fmla="*/ 84261 h 358624"/>
                    <a:gd name="connsiteX44" fmla="*/ 238200 w 357620"/>
                    <a:gd name="connsiteY44" fmla="*/ 105977 h 358624"/>
                    <a:gd name="connsiteX45" fmla="*/ 236041 w 357620"/>
                    <a:gd name="connsiteY45" fmla="*/ 110296 h 358624"/>
                    <a:gd name="connsiteX46" fmla="*/ 229627 w 357620"/>
                    <a:gd name="connsiteY46" fmla="*/ 122614 h 358624"/>
                    <a:gd name="connsiteX47" fmla="*/ 226262 w 357620"/>
                    <a:gd name="connsiteY47" fmla="*/ 131695 h 358624"/>
                    <a:gd name="connsiteX48" fmla="*/ 219722 w 357620"/>
                    <a:gd name="connsiteY48" fmla="*/ 142299 h 358624"/>
                    <a:gd name="connsiteX49" fmla="*/ 228612 w 357620"/>
                    <a:gd name="connsiteY49" fmla="*/ 150745 h 358624"/>
                    <a:gd name="connsiteX50" fmla="*/ 233374 w 357620"/>
                    <a:gd name="connsiteY50" fmla="*/ 149475 h 358624"/>
                    <a:gd name="connsiteX51" fmla="*/ 270394 w 357620"/>
                    <a:gd name="connsiteY51" fmla="*/ 136711 h 358624"/>
                    <a:gd name="connsiteX52" fmla="*/ 285126 w 357620"/>
                    <a:gd name="connsiteY52" fmla="*/ 132521 h 358624"/>
                    <a:gd name="connsiteX53" fmla="*/ 323862 w 357620"/>
                    <a:gd name="connsiteY53" fmla="*/ 130933 h 358624"/>
                    <a:gd name="connsiteX54" fmla="*/ 335291 w 357620"/>
                    <a:gd name="connsiteY54" fmla="*/ 150936 h 358624"/>
                    <a:gd name="connsiteX55" fmla="*/ 328370 w 357620"/>
                    <a:gd name="connsiteY55" fmla="*/ 154682 h 358624"/>
                    <a:gd name="connsiteX56" fmla="*/ 328179 w 357620"/>
                    <a:gd name="connsiteY56" fmla="*/ 154682 h 358624"/>
                    <a:gd name="connsiteX57" fmla="*/ 312431 w 357620"/>
                    <a:gd name="connsiteY57" fmla="*/ 158746 h 358624"/>
                    <a:gd name="connsiteX58" fmla="*/ 312495 w 357620"/>
                    <a:gd name="connsiteY58" fmla="*/ 158873 h 358624"/>
                    <a:gd name="connsiteX59" fmla="*/ 299160 w 357620"/>
                    <a:gd name="connsiteY59" fmla="*/ 166049 h 358624"/>
                    <a:gd name="connsiteX60" fmla="*/ 294207 w 357620"/>
                    <a:gd name="connsiteY60" fmla="*/ 167636 h 358624"/>
                    <a:gd name="connsiteX61" fmla="*/ 228548 w 357620"/>
                    <a:gd name="connsiteY61" fmla="*/ 185734 h 358624"/>
                    <a:gd name="connsiteX62" fmla="*/ 315099 w 357620"/>
                    <a:gd name="connsiteY62" fmla="*/ 227834 h 358624"/>
                    <a:gd name="connsiteX63" fmla="*/ 320115 w 357620"/>
                    <a:gd name="connsiteY63" fmla="*/ 230120 h 358624"/>
                    <a:gd name="connsiteX64" fmla="*/ 345833 w 357620"/>
                    <a:gd name="connsiteY64" fmla="*/ 246059 h 358624"/>
                    <a:gd name="connsiteX65" fmla="*/ 354532 w 357620"/>
                    <a:gd name="connsiteY65" fmla="*/ 256346 h 358624"/>
                    <a:gd name="connsiteX66" fmla="*/ 354532 w 357620"/>
                    <a:gd name="connsiteY66" fmla="*/ 269363 h 358624"/>
                    <a:gd name="connsiteX67" fmla="*/ 354087 w 357620"/>
                    <a:gd name="connsiteY67" fmla="*/ 282063 h 358624"/>
                    <a:gd name="connsiteX68" fmla="*/ 316305 w 357620"/>
                    <a:gd name="connsiteY68" fmla="*/ 265998 h 358624"/>
                    <a:gd name="connsiteX69" fmla="*/ 227976 w 357620"/>
                    <a:gd name="connsiteY69" fmla="*/ 228278 h 358624"/>
                    <a:gd name="connsiteX70" fmla="*/ 248677 w 357620"/>
                    <a:gd name="connsiteY70" fmla="*/ 299017 h 358624"/>
                    <a:gd name="connsiteX71" fmla="*/ 249884 w 357620"/>
                    <a:gd name="connsiteY71" fmla="*/ 301430 h 358624"/>
                    <a:gd name="connsiteX72" fmla="*/ 264552 w 357620"/>
                    <a:gd name="connsiteY72" fmla="*/ 347595 h 358624"/>
                    <a:gd name="connsiteX73" fmla="*/ 264806 w 357620"/>
                    <a:gd name="connsiteY73" fmla="*/ 352358 h 358624"/>
                    <a:gd name="connsiteX74" fmla="*/ 250519 w 357620"/>
                    <a:gd name="connsiteY74" fmla="*/ 354199 h 358624"/>
                    <a:gd name="connsiteX75" fmla="*/ 224166 w 357620"/>
                    <a:gd name="connsiteY75" fmla="*/ 312352 h 358624"/>
                    <a:gd name="connsiteX76" fmla="*/ 214832 w 357620"/>
                    <a:gd name="connsiteY76" fmla="*/ 290000 h 358624"/>
                    <a:gd name="connsiteX77" fmla="*/ 186765 w 357620"/>
                    <a:gd name="connsiteY77" fmla="*/ 232660 h 358624"/>
                    <a:gd name="connsiteX78" fmla="*/ 159714 w 357620"/>
                    <a:gd name="connsiteY78" fmla="*/ 273999 h 358624"/>
                    <a:gd name="connsiteX79" fmla="*/ 155713 w 357620"/>
                    <a:gd name="connsiteY79" fmla="*/ 284730 h 358624"/>
                    <a:gd name="connsiteX80" fmla="*/ 147331 w 357620"/>
                    <a:gd name="connsiteY80" fmla="*/ 306955 h 358624"/>
                    <a:gd name="connsiteX81" fmla="*/ 122122 w 357620"/>
                    <a:gd name="connsiteY81" fmla="*/ 315654 h 358624"/>
                    <a:gd name="connsiteX82" fmla="*/ 111010 w 357620"/>
                    <a:gd name="connsiteY82" fmla="*/ 291588 h 358624"/>
                    <a:gd name="connsiteX83" fmla="*/ 110755 w 357620"/>
                    <a:gd name="connsiteY83" fmla="*/ 291778 h 358624"/>
                    <a:gd name="connsiteX84" fmla="*/ 149681 w 357620"/>
                    <a:gd name="connsiteY84" fmla="*/ 210054 h 358624"/>
                    <a:gd name="connsiteX85" fmla="*/ 92722 w 357620"/>
                    <a:gd name="connsiteY85" fmla="*/ 221548 h 35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57620" h="358624">
                      <a:moveTo>
                        <a:pt x="92722" y="221548"/>
                      </a:moveTo>
                      <a:cubicBezTo>
                        <a:pt x="89483" y="220087"/>
                        <a:pt x="87387" y="221992"/>
                        <a:pt x="85292" y="223897"/>
                      </a:cubicBezTo>
                      <a:cubicBezTo>
                        <a:pt x="66560" y="231517"/>
                        <a:pt x="47382" y="237803"/>
                        <a:pt x="26809" y="239264"/>
                      </a:cubicBezTo>
                      <a:lnTo>
                        <a:pt x="26872" y="239264"/>
                      </a:lnTo>
                      <a:cubicBezTo>
                        <a:pt x="23252" y="240089"/>
                        <a:pt x="19633" y="240724"/>
                        <a:pt x="15887" y="240915"/>
                      </a:cubicBezTo>
                      <a:cubicBezTo>
                        <a:pt x="519" y="241931"/>
                        <a:pt x="-1703" y="239200"/>
                        <a:pt x="964" y="222627"/>
                      </a:cubicBezTo>
                      <a:cubicBezTo>
                        <a:pt x="4901" y="218690"/>
                        <a:pt x="8838" y="214689"/>
                        <a:pt x="12775" y="210689"/>
                      </a:cubicBezTo>
                      <a:cubicBezTo>
                        <a:pt x="32587" y="194624"/>
                        <a:pt x="57288" y="191131"/>
                        <a:pt x="81482" y="186051"/>
                      </a:cubicBezTo>
                      <a:cubicBezTo>
                        <a:pt x="94182" y="183384"/>
                        <a:pt x="107073" y="181225"/>
                        <a:pt x="121487" y="175510"/>
                      </a:cubicBezTo>
                      <a:cubicBezTo>
                        <a:pt x="93293" y="161985"/>
                        <a:pt x="66178" y="150745"/>
                        <a:pt x="39636" y="138489"/>
                      </a:cubicBezTo>
                      <a:cubicBezTo>
                        <a:pt x="37350" y="137474"/>
                        <a:pt x="34810" y="136902"/>
                        <a:pt x="32460" y="136076"/>
                      </a:cubicBezTo>
                      <a:cubicBezTo>
                        <a:pt x="20839" y="132012"/>
                        <a:pt x="15569" y="123313"/>
                        <a:pt x="14426" y="111756"/>
                      </a:cubicBezTo>
                      <a:cubicBezTo>
                        <a:pt x="13727" y="104453"/>
                        <a:pt x="15632" y="97849"/>
                        <a:pt x="22110" y="94103"/>
                      </a:cubicBezTo>
                      <a:cubicBezTo>
                        <a:pt x="33603" y="87498"/>
                        <a:pt x="42049" y="96008"/>
                        <a:pt x="50938" y="101660"/>
                      </a:cubicBezTo>
                      <a:cubicBezTo>
                        <a:pt x="60908" y="106168"/>
                        <a:pt x="70814" y="110613"/>
                        <a:pt x="80720" y="115122"/>
                      </a:cubicBezTo>
                      <a:cubicBezTo>
                        <a:pt x="100913" y="118550"/>
                        <a:pt x="118629" y="127631"/>
                        <a:pt x="134568" y="140585"/>
                      </a:cubicBezTo>
                      <a:cubicBezTo>
                        <a:pt x="138061" y="151062"/>
                        <a:pt x="142315" y="160461"/>
                        <a:pt x="155777" y="161159"/>
                      </a:cubicBezTo>
                      <a:cubicBezTo>
                        <a:pt x="163079" y="161540"/>
                        <a:pt x="167080" y="167001"/>
                        <a:pt x="161048" y="172081"/>
                      </a:cubicBezTo>
                      <a:cubicBezTo>
                        <a:pt x="151967" y="179637"/>
                        <a:pt x="157809" y="182495"/>
                        <a:pt x="163714" y="187003"/>
                      </a:cubicBezTo>
                      <a:cubicBezTo>
                        <a:pt x="177113" y="197163"/>
                        <a:pt x="190003" y="208403"/>
                        <a:pt x="209435" y="202942"/>
                      </a:cubicBezTo>
                      <a:cubicBezTo>
                        <a:pt x="213117" y="191766"/>
                        <a:pt x="192036" y="179891"/>
                        <a:pt x="204100" y="165033"/>
                      </a:cubicBezTo>
                      <a:cubicBezTo>
                        <a:pt x="205751" y="163000"/>
                        <a:pt x="184924" y="155444"/>
                        <a:pt x="180796" y="158365"/>
                      </a:cubicBezTo>
                      <a:cubicBezTo>
                        <a:pt x="169302" y="166493"/>
                        <a:pt x="158952" y="163953"/>
                        <a:pt x="151332" y="151253"/>
                      </a:cubicBezTo>
                      <a:cubicBezTo>
                        <a:pt x="154062" y="128202"/>
                        <a:pt x="141109" y="109406"/>
                        <a:pt x="132346" y="89594"/>
                      </a:cubicBezTo>
                      <a:cubicBezTo>
                        <a:pt x="126821" y="77085"/>
                        <a:pt x="117740" y="66036"/>
                        <a:pt x="118122" y="51558"/>
                      </a:cubicBezTo>
                      <a:cubicBezTo>
                        <a:pt x="117740" y="50098"/>
                        <a:pt x="117360" y="48637"/>
                        <a:pt x="116978" y="47240"/>
                      </a:cubicBezTo>
                      <a:cubicBezTo>
                        <a:pt x="113168" y="41208"/>
                        <a:pt x="105294" y="36636"/>
                        <a:pt x="109486" y="27809"/>
                      </a:cubicBezTo>
                      <a:cubicBezTo>
                        <a:pt x="108850" y="24316"/>
                        <a:pt x="108215" y="20823"/>
                        <a:pt x="107580" y="17331"/>
                      </a:cubicBezTo>
                      <a:cubicBezTo>
                        <a:pt x="105612" y="7616"/>
                        <a:pt x="110375" y="2028"/>
                        <a:pt x="119137" y="377"/>
                      </a:cubicBezTo>
                      <a:cubicBezTo>
                        <a:pt x="132790" y="-2163"/>
                        <a:pt x="136663" y="8632"/>
                        <a:pt x="141172" y="18093"/>
                      </a:cubicBezTo>
                      <a:cubicBezTo>
                        <a:pt x="141934" y="19744"/>
                        <a:pt x="142569" y="21396"/>
                        <a:pt x="143204" y="23110"/>
                      </a:cubicBezTo>
                      <a:cubicBezTo>
                        <a:pt x="146569" y="35492"/>
                        <a:pt x="154761" y="45843"/>
                        <a:pt x="159333" y="57717"/>
                      </a:cubicBezTo>
                      <a:cubicBezTo>
                        <a:pt x="160095" y="59178"/>
                        <a:pt x="160793" y="60702"/>
                        <a:pt x="161365" y="62226"/>
                      </a:cubicBezTo>
                      <a:cubicBezTo>
                        <a:pt x="163334" y="68322"/>
                        <a:pt x="165747" y="74227"/>
                        <a:pt x="169747" y="79435"/>
                      </a:cubicBezTo>
                      <a:cubicBezTo>
                        <a:pt x="170636" y="80831"/>
                        <a:pt x="171398" y="82228"/>
                        <a:pt x="172033" y="83752"/>
                      </a:cubicBezTo>
                      <a:cubicBezTo>
                        <a:pt x="173303" y="86927"/>
                        <a:pt x="173049" y="90102"/>
                        <a:pt x="172604" y="93341"/>
                      </a:cubicBezTo>
                      <a:lnTo>
                        <a:pt x="172668" y="93150"/>
                      </a:lnTo>
                      <a:cubicBezTo>
                        <a:pt x="175843" y="101342"/>
                        <a:pt x="182320" y="107755"/>
                        <a:pt x="184733" y="116391"/>
                      </a:cubicBezTo>
                      <a:cubicBezTo>
                        <a:pt x="188035" y="127885"/>
                        <a:pt x="193432" y="120836"/>
                        <a:pt x="198195" y="117915"/>
                      </a:cubicBezTo>
                      <a:cubicBezTo>
                        <a:pt x="201243" y="112327"/>
                        <a:pt x="204354" y="106803"/>
                        <a:pt x="207402" y="101278"/>
                      </a:cubicBezTo>
                      <a:cubicBezTo>
                        <a:pt x="211022" y="84705"/>
                        <a:pt x="224992" y="74037"/>
                        <a:pt x="230707" y="58606"/>
                      </a:cubicBezTo>
                      <a:cubicBezTo>
                        <a:pt x="232358" y="54098"/>
                        <a:pt x="236803" y="50605"/>
                        <a:pt x="242454" y="51875"/>
                      </a:cubicBezTo>
                      <a:cubicBezTo>
                        <a:pt x="250519" y="53653"/>
                        <a:pt x="252234" y="60511"/>
                        <a:pt x="253630" y="67306"/>
                      </a:cubicBezTo>
                      <a:cubicBezTo>
                        <a:pt x="254774" y="73338"/>
                        <a:pt x="253694" y="78926"/>
                        <a:pt x="251154" y="84261"/>
                      </a:cubicBezTo>
                      <a:cubicBezTo>
                        <a:pt x="246646" y="91373"/>
                        <a:pt x="241502" y="98103"/>
                        <a:pt x="238200" y="105977"/>
                      </a:cubicBezTo>
                      <a:cubicBezTo>
                        <a:pt x="237628" y="107501"/>
                        <a:pt x="236866" y="108899"/>
                        <a:pt x="236041" y="110296"/>
                      </a:cubicBezTo>
                      <a:cubicBezTo>
                        <a:pt x="233564" y="114169"/>
                        <a:pt x="230580" y="117852"/>
                        <a:pt x="229627" y="122614"/>
                      </a:cubicBezTo>
                      <a:cubicBezTo>
                        <a:pt x="228865" y="125789"/>
                        <a:pt x="227913" y="128901"/>
                        <a:pt x="226262" y="131695"/>
                      </a:cubicBezTo>
                      <a:cubicBezTo>
                        <a:pt x="224166" y="135314"/>
                        <a:pt x="221246" y="138362"/>
                        <a:pt x="219722" y="142299"/>
                      </a:cubicBezTo>
                      <a:cubicBezTo>
                        <a:pt x="215785" y="152396"/>
                        <a:pt x="221436" y="152396"/>
                        <a:pt x="228612" y="150745"/>
                      </a:cubicBezTo>
                      <a:cubicBezTo>
                        <a:pt x="230199" y="150237"/>
                        <a:pt x="231787" y="149856"/>
                        <a:pt x="233374" y="149475"/>
                      </a:cubicBezTo>
                      <a:cubicBezTo>
                        <a:pt x="245693" y="145157"/>
                        <a:pt x="259663" y="145348"/>
                        <a:pt x="270394" y="136711"/>
                      </a:cubicBezTo>
                      <a:cubicBezTo>
                        <a:pt x="274586" y="133092"/>
                        <a:pt x="279792" y="132711"/>
                        <a:pt x="285126" y="132521"/>
                      </a:cubicBezTo>
                      <a:cubicBezTo>
                        <a:pt x="297890" y="130742"/>
                        <a:pt x="310400" y="124202"/>
                        <a:pt x="323862" y="130933"/>
                      </a:cubicBezTo>
                      <a:cubicBezTo>
                        <a:pt x="328687" y="137029"/>
                        <a:pt x="338721" y="140267"/>
                        <a:pt x="335291" y="150936"/>
                      </a:cubicBezTo>
                      <a:cubicBezTo>
                        <a:pt x="333577" y="153285"/>
                        <a:pt x="331354" y="154618"/>
                        <a:pt x="328370" y="154682"/>
                      </a:cubicBezTo>
                      <a:lnTo>
                        <a:pt x="328179" y="154682"/>
                      </a:lnTo>
                      <a:cubicBezTo>
                        <a:pt x="322591" y="154809"/>
                        <a:pt x="318845" y="161286"/>
                        <a:pt x="312431" y="158746"/>
                      </a:cubicBezTo>
                      <a:lnTo>
                        <a:pt x="312495" y="158873"/>
                      </a:lnTo>
                      <a:cubicBezTo>
                        <a:pt x="307161" y="159635"/>
                        <a:pt x="303923" y="164207"/>
                        <a:pt x="299160" y="166049"/>
                      </a:cubicBezTo>
                      <a:cubicBezTo>
                        <a:pt x="297573" y="166747"/>
                        <a:pt x="295922" y="167191"/>
                        <a:pt x="294207" y="167636"/>
                      </a:cubicBezTo>
                      <a:cubicBezTo>
                        <a:pt x="271982" y="174176"/>
                        <a:pt x="250138" y="182114"/>
                        <a:pt x="228548" y="185734"/>
                      </a:cubicBezTo>
                      <a:cubicBezTo>
                        <a:pt x="257187" y="197672"/>
                        <a:pt x="284237" y="216849"/>
                        <a:pt x="315099" y="227834"/>
                      </a:cubicBezTo>
                      <a:cubicBezTo>
                        <a:pt x="316813" y="228469"/>
                        <a:pt x="318464" y="229231"/>
                        <a:pt x="320115" y="230120"/>
                      </a:cubicBezTo>
                      <a:cubicBezTo>
                        <a:pt x="328561" y="235581"/>
                        <a:pt x="337197" y="240851"/>
                        <a:pt x="345833" y="246059"/>
                      </a:cubicBezTo>
                      <a:cubicBezTo>
                        <a:pt x="349769" y="248599"/>
                        <a:pt x="353072" y="251710"/>
                        <a:pt x="354532" y="256346"/>
                      </a:cubicBezTo>
                      <a:cubicBezTo>
                        <a:pt x="355485" y="260536"/>
                        <a:pt x="346150" y="263838"/>
                        <a:pt x="354532" y="269363"/>
                      </a:cubicBezTo>
                      <a:cubicBezTo>
                        <a:pt x="358342" y="271903"/>
                        <a:pt x="359104" y="278126"/>
                        <a:pt x="354087" y="282063"/>
                      </a:cubicBezTo>
                      <a:cubicBezTo>
                        <a:pt x="338593" y="283968"/>
                        <a:pt x="328941" y="271268"/>
                        <a:pt x="316305" y="265998"/>
                      </a:cubicBezTo>
                      <a:cubicBezTo>
                        <a:pt x="287159" y="252598"/>
                        <a:pt x="255472" y="245424"/>
                        <a:pt x="227976" y="228278"/>
                      </a:cubicBezTo>
                      <a:cubicBezTo>
                        <a:pt x="234644" y="252218"/>
                        <a:pt x="245375" y="274634"/>
                        <a:pt x="248677" y="299017"/>
                      </a:cubicBezTo>
                      <a:cubicBezTo>
                        <a:pt x="248614" y="300034"/>
                        <a:pt x="248995" y="300859"/>
                        <a:pt x="249884" y="301430"/>
                      </a:cubicBezTo>
                      <a:cubicBezTo>
                        <a:pt x="258202" y="315845"/>
                        <a:pt x="264679" y="330767"/>
                        <a:pt x="264552" y="347595"/>
                      </a:cubicBezTo>
                      <a:cubicBezTo>
                        <a:pt x="264616" y="349183"/>
                        <a:pt x="264679" y="350770"/>
                        <a:pt x="264806" y="352358"/>
                      </a:cubicBezTo>
                      <a:cubicBezTo>
                        <a:pt x="261695" y="362772"/>
                        <a:pt x="254964" y="357882"/>
                        <a:pt x="250519" y="354199"/>
                      </a:cubicBezTo>
                      <a:cubicBezTo>
                        <a:pt x="237057" y="343277"/>
                        <a:pt x="225373" y="330894"/>
                        <a:pt x="224166" y="312352"/>
                      </a:cubicBezTo>
                      <a:cubicBezTo>
                        <a:pt x="223024" y="304098"/>
                        <a:pt x="218705" y="297176"/>
                        <a:pt x="214832" y="290000"/>
                      </a:cubicBezTo>
                      <a:cubicBezTo>
                        <a:pt x="200417" y="274062"/>
                        <a:pt x="198830" y="252154"/>
                        <a:pt x="186765" y="232660"/>
                      </a:cubicBezTo>
                      <a:cubicBezTo>
                        <a:pt x="177621" y="247265"/>
                        <a:pt x="169302" y="261108"/>
                        <a:pt x="159714" y="273999"/>
                      </a:cubicBezTo>
                      <a:cubicBezTo>
                        <a:pt x="158380" y="277618"/>
                        <a:pt x="157047" y="281174"/>
                        <a:pt x="155713" y="284730"/>
                      </a:cubicBezTo>
                      <a:cubicBezTo>
                        <a:pt x="155269" y="293112"/>
                        <a:pt x="151459" y="300161"/>
                        <a:pt x="147331" y="306955"/>
                      </a:cubicBezTo>
                      <a:cubicBezTo>
                        <a:pt x="141489" y="316607"/>
                        <a:pt x="133044" y="320671"/>
                        <a:pt x="122122" y="315654"/>
                      </a:cubicBezTo>
                      <a:cubicBezTo>
                        <a:pt x="111772" y="310955"/>
                        <a:pt x="106120" y="303336"/>
                        <a:pt x="111010" y="291588"/>
                      </a:cubicBezTo>
                      <a:lnTo>
                        <a:pt x="110755" y="291778"/>
                      </a:lnTo>
                      <a:cubicBezTo>
                        <a:pt x="117042" y="261934"/>
                        <a:pt x="135711" y="238121"/>
                        <a:pt x="149681" y="210054"/>
                      </a:cubicBezTo>
                      <a:cubicBezTo>
                        <a:pt x="129361" y="213419"/>
                        <a:pt x="112406" y="223834"/>
                        <a:pt x="92722" y="221548"/>
                      </a:cubicBezTo>
                      <a:close/>
                    </a:path>
                  </a:pathLst>
                </a:custGeom>
                <a:solidFill>
                  <a:srgbClr val="FCB343"/>
                </a:solidFill>
                <a:ln w="6350"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xmlns="" id="{E255074B-FE58-E82D-0F17-CACA137CC97E}"/>
                    </a:ext>
                  </a:extLst>
                </p:cNvPr>
                <p:cNvSpPr/>
                <p:nvPr/>
              </p:nvSpPr>
              <p:spPr>
                <a:xfrm>
                  <a:off x="10641584" y="6720185"/>
                  <a:ext cx="88005" cy="84146"/>
                </a:xfrm>
                <a:custGeom>
                  <a:avLst/>
                  <a:gdLst>
                    <a:gd name="connsiteX0" fmla="*/ 58547 w 88005"/>
                    <a:gd name="connsiteY0" fmla="*/ 2115 h 84146"/>
                    <a:gd name="connsiteX1" fmla="*/ 71754 w 88005"/>
                    <a:gd name="connsiteY1" fmla="*/ 5671 h 84146"/>
                    <a:gd name="connsiteX2" fmla="*/ 85471 w 88005"/>
                    <a:gd name="connsiteY2" fmla="*/ 24023 h 84146"/>
                    <a:gd name="connsiteX3" fmla="*/ 85471 w 88005"/>
                    <a:gd name="connsiteY3" fmla="*/ 23959 h 84146"/>
                    <a:gd name="connsiteX4" fmla="*/ 79883 w 88005"/>
                    <a:gd name="connsiteY4" fmla="*/ 62758 h 84146"/>
                    <a:gd name="connsiteX5" fmla="*/ 60515 w 88005"/>
                    <a:gd name="connsiteY5" fmla="*/ 80919 h 84146"/>
                    <a:gd name="connsiteX6" fmla="*/ 63 w 88005"/>
                    <a:gd name="connsiteY6" fmla="*/ 37866 h 84146"/>
                    <a:gd name="connsiteX7" fmla="*/ 1397 w 88005"/>
                    <a:gd name="connsiteY7" fmla="*/ 23324 h 84146"/>
                    <a:gd name="connsiteX8" fmla="*/ 58547 w 88005"/>
                    <a:gd name="connsiteY8" fmla="*/ 2115 h 8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05" h="84146">
                      <a:moveTo>
                        <a:pt x="58547" y="2115"/>
                      </a:moveTo>
                      <a:cubicBezTo>
                        <a:pt x="62928" y="3259"/>
                        <a:pt x="67309" y="4465"/>
                        <a:pt x="71754" y="5671"/>
                      </a:cubicBezTo>
                      <a:cubicBezTo>
                        <a:pt x="82867" y="6941"/>
                        <a:pt x="86169" y="14053"/>
                        <a:pt x="85471" y="24023"/>
                      </a:cubicBezTo>
                      <a:lnTo>
                        <a:pt x="85471" y="23959"/>
                      </a:lnTo>
                      <a:cubicBezTo>
                        <a:pt x="90995" y="38246"/>
                        <a:pt x="86740" y="50757"/>
                        <a:pt x="79883" y="62758"/>
                      </a:cubicBezTo>
                      <a:cubicBezTo>
                        <a:pt x="74295" y="69743"/>
                        <a:pt x="68325" y="76284"/>
                        <a:pt x="60515" y="80919"/>
                      </a:cubicBezTo>
                      <a:cubicBezTo>
                        <a:pt x="26225" y="91206"/>
                        <a:pt x="6159" y="76919"/>
                        <a:pt x="63" y="37866"/>
                      </a:cubicBezTo>
                      <a:cubicBezTo>
                        <a:pt x="-128" y="32913"/>
                        <a:pt x="63" y="28087"/>
                        <a:pt x="1397" y="23324"/>
                      </a:cubicBezTo>
                      <a:cubicBezTo>
                        <a:pt x="12255" y="1099"/>
                        <a:pt x="24193" y="-3346"/>
                        <a:pt x="58547" y="2115"/>
                      </a:cubicBezTo>
                      <a:close/>
                    </a:path>
                  </a:pathLst>
                </a:custGeom>
                <a:solidFill>
                  <a:srgbClr val="FCB13D"/>
                </a:solidFill>
                <a:ln w="6350"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xmlns="" id="{781278F2-E121-2BA5-1C94-0266EE6CBE29}"/>
                    </a:ext>
                  </a:extLst>
                </p:cNvPr>
                <p:cNvSpPr/>
                <p:nvPr/>
              </p:nvSpPr>
              <p:spPr>
                <a:xfrm>
                  <a:off x="10557577" y="6689740"/>
                  <a:ext cx="71433" cy="81936"/>
                </a:xfrm>
                <a:custGeom>
                  <a:avLst/>
                  <a:gdLst>
                    <a:gd name="connsiteX0" fmla="*/ 29142 w 71433"/>
                    <a:gd name="connsiteY0" fmla="*/ 81138 h 81936"/>
                    <a:gd name="connsiteX1" fmla="*/ 13141 w 71433"/>
                    <a:gd name="connsiteY1" fmla="*/ 75677 h 81936"/>
                    <a:gd name="connsiteX2" fmla="*/ 2790 w 71433"/>
                    <a:gd name="connsiteY2" fmla="*/ 59293 h 81936"/>
                    <a:gd name="connsiteX3" fmla="*/ 377 w 71433"/>
                    <a:gd name="connsiteY3" fmla="*/ 46657 h 81936"/>
                    <a:gd name="connsiteX4" fmla="*/ 27682 w 71433"/>
                    <a:gd name="connsiteY4" fmla="*/ 1381 h 81936"/>
                    <a:gd name="connsiteX5" fmla="*/ 33651 w 71433"/>
                    <a:gd name="connsiteY5" fmla="*/ 1064 h 81936"/>
                    <a:gd name="connsiteX6" fmla="*/ 54542 w 71433"/>
                    <a:gd name="connsiteY6" fmla="*/ 7604 h 81936"/>
                    <a:gd name="connsiteX7" fmla="*/ 54479 w 71433"/>
                    <a:gd name="connsiteY7" fmla="*/ 7668 h 81936"/>
                    <a:gd name="connsiteX8" fmla="*/ 71434 w 71433"/>
                    <a:gd name="connsiteY8" fmla="*/ 35672 h 81936"/>
                    <a:gd name="connsiteX9" fmla="*/ 65973 w 71433"/>
                    <a:gd name="connsiteY9" fmla="*/ 60627 h 81936"/>
                    <a:gd name="connsiteX10" fmla="*/ 29142 w 71433"/>
                    <a:gd name="connsiteY10" fmla="*/ 81138 h 8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33" h="81936">
                      <a:moveTo>
                        <a:pt x="29142" y="81138"/>
                      </a:moveTo>
                      <a:cubicBezTo>
                        <a:pt x="24888" y="75803"/>
                        <a:pt x="18792" y="76439"/>
                        <a:pt x="13141" y="75677"/>
                      </a:cubicBezTo>
                      <a:cubicBezTo>
                        <a:pt x="3489" y="73962"/>
                        <a:pt x="2155" y="67231"/>
                        <a:pt x="2790" y="59293"/>
                      </a:cubicBezTo>
                      <a:cubicBezTo>
                        <a:pt x="1965" y="55039"/>
                        <a:pt x="1203" y="50848"/>
                        <a:pt x="377" y="46657"/>
                      </a:cubicBezTo>
                      <a:cubicBezTo>
                        <a:pt x="-2417" y="24115"/>
                        <a:pt x="10664" y="11541"/>
                        <a:pt x="27682" y="1381"/>
                      </a:cubicBezTo>
                      <a:cubicBezTo>
                        <a:pt x="29714" y="1318"/>
                        <a:pt x="31683" y="1191"/>
                        <a:pt x="33651" y="1064"/>
                      </a:cubicBezTo>
                      <a:cubicBezTo>
                        <a:pt x="42287" y="-2556"/>
                        <a:pt x="48002" y="3922"/>
                        <a:pt x="54542" y="7604"/>
                      </a:cubicBezTo>
                      <a:lnTo>
                        <a:pt x="54479" y="7668"/>
                      </a:lnTo>
                      <a:cubicBezTo>
                        <a:pt x="69148" y="11732"/>
                        <a:pt x="69719" y="23988"/>
                        <a:pt x="71434" y="35672"/>
                      </a:cubicBezTo>
                      <a:cubicBezTo>
                        <a:pt x="70735" y="44244"/>
                        <a:pt x="69529" y="52753"/>
                        <a:pt x="65973" y="60627"/>
                      </a:cubicBezTo>
                      <a:cubicBezTo>
                        <a:pt x="57210" y="73454"/>
                        <a:pt x="47748" y="85138"/>
                        <a:pt x="29142" y="81138"/>
                      </a:cubicBezTo>
                      <a:close/>
                    </a:path>
                  </a:pathLst>
                </a:custGeom>
                <a:solidFill>
                  <a:srgbClr val="FDAF36"/>
                </a:solidFill>
                <a:ln w="6350"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xmlns="" id="{ECC1EC42-07A4-77DD-F748-17E1DD70BF7E}"/>
                    </a:ext>
                  </a:extLst>
                </p:cNvPr>
                <p:cNvSpPr/>
                <p:nvPr/>
              </p:nvSpPr>
              <p:spPr>
                <a:xfrm>
                  <a:off x="10504239" y="6944868"/>
                  <a:ext cx="83362" cy="72895"/>
                </a:xfrm>
                <a:custGeom>
                  <a:avLst/>
                  <a:gdLst>
                    <a:gd name="connsiteX0" fmla="*/ 565 w 83362"/>
                    <a:gd name="connsiteY0" fmla="*/ 0 h 72895"/>
                    <a:gd name="connsiteX1" fmla="*/ 19234 w 83362"/>
                    <a:gd name="connsiteY1" fmla="*/ 8191 h 72895"/>
                    <a:gd name="connsiteX2" fmla="*/ 44761 w 83362"/>
                    <a:gd name="connsiteY2" fmla="*/ 7874 h 72895"/>
                    <a:gd name="connsiteX3" fmla="*/ 59556 w 83362"/>
                    <a:gd name="connsiteY3" fmla="*/ 7048 h 72895"/>
                    <a:gd name="connsiteX4" fmla="*/ 72828 w 83362"/>
                    <a:gd name="connsiteY4" fmla="*/ 18542 h 72895"/>
                    <a:gd name="connsiteX5" fmla="*/ 71431 w 83362"/>
                    <a:gd name="connsiteY5" fmla="*/ 25526 h 72895"/>
                    <a:gd name="connsiteX6" fmla="*/ 71114 w 83362"/>
                    <a:gd name="connsiteY6" fmla="*/ 33274 h 72895"/>
                    <a:gd name="connsiteX7" fmla="*/ 80575 w 83362"/>
                    <a:gd name="connsiteY7" fmla="*/ 55435 h 72895"/>
                    <a:gd name="connsiteX8" fmla="*/ 80004 w 83362"/>
                    <a:gd name="connsiteY8" fmla="*/ 70929 h 72895"/>
                    <a:gd name="connsiteX9" fmla="*/ 69399 w 83362"/>
                    <a:gd name="connsiteY9" fmla="*/ 65150 h 72895"/>
                    <a:gd name="connsiteX10" fmla="*/ 64255 w 83362"/>
                    <a:gd name="connsiteY10" fmla="*/ 63182 h 72895"/>
                    <a:gd name="connsiteX11" fmla="*/ 15868 w 83362"/>
                    <a:gd name="connsiteY11" fmla="*/ 38100 h 72895"/>
                    <a:gd name="connsiteX12" fmla="*/ 26854 w 83362"/>
                    <a:gd name="connsiteY12" fmla="*/ 22669 h 72895"/>
                    <a:gd name="connsiteX13" fmla="*/ 565 w 83362"/>
                    <a:gd name="connsiteY13" fmla="*/ 0 h 7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62" h="72895">
                      <a:moveTo>
                        <a:pt x="565" y="0"/>
                      </a:moveTo>
                      <a:cubicBezTo>
                        <a:pt x="6788" y="2730"/>
                        <a:pt x="13011" y="5461"/>
                        <a:pt x="19234" y="8191"/>
                      </a:cubicBezTo>
                      <a:cubicBezTo>
                        <a:pt x="30791" y="18859"/>
                        <a:pt x="38348" y="18859"/>
                        <a:pt x="44761" y="7874"/>
                      </a:cubicBezTo>
                      <a:cubicBezTo>
                        <a:pt x="49269" y="253"/>
                        <a:pt x="56636" y="-762"/>
                        <a:pt x="59556" y="7048"/>
                      </a:cubicBezTo>
                      <a:cubicBezTo>
                        <a:pt x="62478" y="14605"/>
                        <a:pt x="67494" y="15748"/>
                        <a:pt x="72828" y="18542"/>
                      </a:cubicBezTo>
                      <a:cubicBezTo>
                        <a:pt x="76511" y="20510"/>
                        <a:pt x="76638" y="21336"/>
                        <a:pt x="71431" y="25526"/>
                      </a:cubicBezTo>
                      <a:cubicBezTo>
                        <a:pt x="67875" y="28448"/>
                        <a:pt x="69209" y="31559"/>
                        <a:pt x="71114" y="33274"/>
                      </a:cubicBezTo>
                      <a:cubicBezTo>
                        <a:pt x="77527" y="39433"/>
                        <a:pt x="74733" y="48768"/>
                        <a:pt x="80575" y="55435"/>
                      </a:cubicBezTo>
                      <a:cubicBezTo>
                        <a:pt x="84258" y="59563"/>
                        <a:pt x="84512" y="66928"/>
                        <a:pt x="80004" y="70929"/>
                      </a:cubicBezTo>
                      <a:cubicBezTo>
                        <a:pt x="73145" y="77026"/>
                        <a:pt x="73018" y="67183"/>
                        <a:pt x="69399" y="65150"/>
                      </a:cubicBezTo>
                      <a:cubicBezTo>
                        <a:pt x="67812" y="64198"/>
                        <a:pt x="65399" y="62674"/>
                        <a:pt x="64255" y="63182"/>
                      </a:cubicBezTo>
                      <a:cubicBezTo>
                        <a:pt x="38919" y="74866"/>
                        <a:pt x="30410" y="47498"/>
                        <a:pt x="15868" y="38100"/>
                      </a:cubicBezTo>
                      <a:cubicBezTo>
                        <a:pt x="1708" y="28956"/>
                        <a:pt x="26917" y="32576"/>
                        <a:pt x="26854" y="22669"/>
                      </a:cubicBezTo>
                      <a:cubicBezTo>
                        <a:pt x="12948" y="21780"/>
                        <a:pt x="-3245" y="21780"/>
                        <a:pt x="565" y="0"/>
                      </a:cubicBezTo>
                      <a:close/>
                    </a:path>
                  </a:pathLst>
                </a:custGeom>
                <a:solidFill>
                  <a:srgbClr val="FDAE34"/>
                </a:solidFill>
                <a:ln w="6350"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xmlns="" id="{FCC8A0F8-992B-DDFE-95F9-1092B89D1297}"/>
                    </a:ext>
                  </a:extLst>
                </p:cNvPr>
                <p:cNvSpPr/>
                <p:nvPr/>
              </p:nvSpPr>
              <p:spPr>
                <a:xfrm>
                  <a:off x="10692962" y="6924045"/>
                  <a:ext cx="53776" cy="28252"/>
                </a:xfrm>
                <a:custGeom>
                  <a:avLst/>
                  <a:gdLst>
                    <a:gd name="connsiteX0" fmla="*/ 34156 w 53776"/>
                    <a:gd name="connsiteY0" fmla="*/ 2916 h 28252"/>
                    <a:gd name="connsiteX1" fmla="*/ 48317 w 53776"/>
                    <a:gd name="connsiteY1" fmla="*/ 694 h 28252"/>
                    <a:gd name="connsiteX2" fmla="*/ 48189 w 53776"/>
                    <a:gd name="connsiteY2" fmla="*/ 14155 h 28252"/>
                    <a:gd name="connsiteX3" fmla="*/ 11042 w 53776"/>
                    <a:gd name="connsiteY3" fmla="*/ 28252 h 28252"/>
                    <a:gd name="connsiteX4" fmla="*/ 119 w 53776"/>
                    <a:gd name="connsiteY4" fmla="*/ 10155 h 28252"/>
                    <a:gd name="connsiteX5" fmla="*/ 34156 w 53776"/>
                    <a:gd name="connsiteY5" fmla="*/ 2916 h 2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76" h="28252">
                      <a:moveTo>
                        <a:pt x="34156" y="2916"/>
                      </a:moveTo>
                      <a:cubicBezTo>
                        <a:pt x="38601" y="884"/>
                        <a:pt x="43109" y="-1085"/>
                        <a:pt x="48317" y="694"/>
                      </a:cubicBezTo>
                      <a:cubicBezTo>
                        <a:pt x="52317" y="5329"/>
                        <a:pt x="58349" y="8822"/>
                        <a:pt x="48189" y="14155"/>
                      </a:cubicBezTo>
                      <a:cubicBezTo>
                        <a:pt x="36315" y="20442"/>
                        <a:pt x="24948" y="27236"/>
                        <a:pt x="11042" y="28252"/>
                      </a:cubicBezTo>
                      <a:cubicBezTo>
                        <a:pt x="13328" y="18791"/>
                        <a:pt x="-1468" y="19172"/>
                        <a:pt x="119" y="10155"/>
                      </a:cubicBezTo>
                      <a:cubicBezTo>
                        <a:pt x="11486" y="7742"/>
                        <a:pt x="22853" y="5329"/>
                        <a:pt x="34156" y="2916"/>
                      </a:cubicBezTo>
                      <a:close/>
                    </a:path>
                  </a:pathLst>
                </a:custGeom>
                <a:solidFill>
                  <a:srgbClr val="F9BA57"/>
                </a:solidFill>
                <a:ln w="6350"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xmlns="" id="{DB57C59A-68E2-80E8-11CC-3ED90EA9C36F}"/>
                    </a:ext>
                  </a:extLst>
                </p:cNvPr>
                <p:cNvSpPr/>
                <p:nvPr/>
              </p:nvSpPr>
              <p:spPr>
                <a:xfrm>
                  <a:off x="10714749" y="7060565"/>
                  <a:ext cx="30535" cy="29019"/>
                </a:xfrm>
                <a:custGeom>
                  <a:avLst/>
                  <a:gdLst>
                    <a:gd name="connsiteX0" fmla="*/ 9384 w 30535"/>
                    <a:gd name="connsiteY0" fmla="*/ 0 h 29019"/>
                    <a:gd name="connsiteX1" fmla="*/ 26212 w 30535"/>
                    <a:gd name="connsiteY1" fmla="*/ 15367 h 29019"/>
                    <a:gd name="connsiteX2" fmla="*/ 23735 w 30535"/>
                    <a:gd name="connsiteY2" fmla="*/ 29019 h 29019"/>
                    <a:gd name="connsiteX3" fmla="*/ 10210 w 30535"/>
                    <a:gd name="connsiteY3" fmla="*/ 21272 h 29019"/>
                    <a:gd name="connsiteX4" fmla="*/ 5892 w 30535"/>
                    <a:gd name="connsiteY4" fmla="*/ 9969 h 29019"/>
                    <a:gd name="connsiteX5" fmla="*/ 9384 w 30535"/>
                    <a:gd name="connsiteY5" fmla="*/ 0 h 2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35" h="29019">
                      <a:moveTo>
                        <a:pt x="9384" y="0"/>
                      </a:moveTo>
                      <a:cubicBezTo>
                        <a:pt x="15036" y="5080"/>
                        <a:pt x="20815" y="10033"/>
                        <a:pt x="26212" y="15367"/>
                      </a:cubicBezTo>
                      <a:cubicBezTo>
                        <a:pt x="32308" y="21209"/>
                        <a:pt x="32371" y="26162"/>
                        <a:pt x="23735" y="29019"/>
                      </a:cubicBezTo>
                      <a:cubicBezTo>
                        <a:pt x="19227" y="26416"/>
                        <a:pt x="14719" y="23876"/>
                        <a:pt x="10210" y="21272"/>
                      </a:cubicBezTo>
                      <a:cubicBezTo>
                        <a:pt x="11607" y="16510"/>
                        <a:pt x="8622" y="11874"/>
                        <a:pt x="5892" y="9969"/>
                      </a:cubicBezTo>
                      <a:cubicBezTo>
                        <a:pt x="-8078" y="317"/>
                        <a:pt x="6844" y="2667"/>
                        <a:pt x="9384" y="0"/>
                      </a:cubicBezTo>
                      <a:close/>
                    </a:path>
                  </a:pathLst>
                </a:custGeom>
                <a:solidFill>
                  <a:srgbClr val="F7BD59"/>
                </a:solidFill>
                <a:ln w="6350"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xmlns="" id="{D1FA44CB-1E0A-5A92-3A21-02FEDE2C6399}"/>
                    </a:ext>
                  </a:extLst>
                </p:cNvPr>
                <p:cNvSpPr/>
                <p:nvPr/>
              </p:nvSpPr>
              <p:spPr>
                <a:xfrm>
                  <a:off x="10647561" y="6593451"/>
                  <a:ext cx="55560" cy="58825"/>
                </a:xfrm>
                <a:custGeom>
                  <a:avLst/>
                  <a:gdLst>
                    <a:gd name="connsiteX0" fmla="*/ 45712 w 55560"/>
                    <a:gd name="connsiteY0" fmla="*/ 11564 h 58825"/>
                    <a:gd name="connsiteX1" fmla="*/ 48379 w 55560"/>
                    <a:gd name="connsiteY1" fmla="*/ 14294 h 58825"/>
                    <a:gd name="connsiteX2" fmla="*/ 38981 w 55560"/>
                    <a:gd name="connsiteY2" fmla="*/ 55697 h 58825"/>
                    <a:gd name="connsiteX3" fmla="*/ 8755 w 55560"/>
                    <a:gd name="connsiteY3" fmla="*/ 42806 h 58825"/>
                    <a:gd name="connsiteX4" fmla="*/ 9072 w 55560"/>
                    <a:gd name="connsiteY4" fmla="*/ 5087 h 58825"/>
                    <a:gd name="connsiteX5" fmla="*/ 45712 w 55560"/>
                    <a:gd name="connsiteY5" fmla="*/ 11564 h 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60" h="58825">
                      <a:moveTo>
                        <a:pt x="45712" y="11564"/>
                      </a:moveTo>
                      <a:cubicBezTo>
                        <a:pt x="46601" y="12453"/>
                        <a:pt x="47490" y="13342"/>
                        <a:pt x="48379" y="14294"/>
                      </a:cubicBezTo>
                      <a:cubicBezTo>
                        <a:pt x="59999" y="32265"/>
                        <a:pt x="57968" y="43504"/>
                        <a:pt x="38981" y="55697"/>
                      </a:cubicBezTo>
                      <a:cubicBezTo>
                        <a:pt x="24439" y="65031"/>
                        <a:pt x="16248" y="51315"/>
                        <a:pt x="8755" y="42806"/>
                      </a:cubicBezTo>
                      <a:cubicBezTo>
                        <a:pt x="-3501" y="29154"/>
                        <a:pt x="-2421" y="14422"/>
                        <a:pt x="9072" y="5087"/>
                      </a:cubicBezTo>
                      <a:cubicBezTo>
                        <a:pt x="23232" y="-6343"/>
                        <a:pt x="34282" y="4008"/>
                        <a:pt x="45712" y="11564"/>
                      </a:cubicBezTo>
                      <a:close/>
                    </a:path>
                  </a:pathLst>
                </a:custGeom>
                <a:solidFill>
                  <a:srgbClr val="FBAF34"/>
                </a:solidFill>
                <a:ln w="6350" cap="flat">
                  <a:noFill/>
                  <a:prstDash val="solid"/>
                  <a:miter/>
                </a:ln>
              </p:spPr>
              <p:txBody>
                <a:bodyPr rtlCol="0" anchor="ctr"/>
                <a:lstStyle/>
                <a:p>
                  <a:endParaRPr lang="en-US"/>
                </a:p>
              </p:txBody>
            </p:sp>
          </p:grpSp>
          <p:grpSp>
            <p:nvGrpSpPr>
              <p:cNvPr id="687" name="Graphic 288">
                <a:extLst>
                  <a:ext uri="{FF2B5EF4-FFF2-40B4-BE49-F238E27FC236}">
                    <a16:creationId xmlns:a16="http://schemas.microsoft.com/office/drawing/2014/main" xmlns="" id="{82A611DE-6B86-2EF7-B6B9-B620D186ACE2}"/>
                  </a:ext>
                </a:extLst>
              </p:cNvPr>
              <p:cNvGrpSpPr/>
              <p:nvPr/>
            </p:nvGrpSpPr>
            <p:grpSpPr>
              <a:xfrm>
                <a:off x="9538030" y="5937823"/>
                <a:ext cx="973835" cy="1674925"/>
                <a:chOff x="9538030" y="5937823"/>
                <a:chExt cx="973835" cy="1674925"/>
              </a:xfrm>
            </p:grpSpPr>
            <p:sp>
              <p:nvSpPr>
                <p:cNvPr id="688" name="Freeform: Shape 687">
                  <a:extLst>
                    <a:ext uri="{FF2B5EF4-FFF2-40B4-BE49-F238E27FC236}">
                      <a16:creationId xmlns:a16="http://schemas.microsoft.com/office/drawing/2014/main" xmlns="" id="{07671557-61DF-8D2F-F1BF-437E2EA3604E}"/>
                    </a:ext>
                  </a:extLst>
                </p:cNvPr>
                <p:cNvSpPr/>
                <p:nvPr/>
              </p:nvSpPr>
              <p:spPr>
                <a:xfrm>
                  <a:off x="9538030" y="7096646"/>
                  <a:ext cx="533476" cy="455766"/>
                </a:xfrm>
                <a:custGeom>
                  <a:avLst/>
                  <a:gdLst>
                    <a:gd name="connsiteX0" fmla="*/ 331203 w 533476"/>
                    <a:gd name="connsiteY0" fmla="*/ 417626 h 455766"/>
                    <a:gd name="connsiteX1" fmla="*/ 300215 w 533476"/>
                    <a:gd name="connsiteY1" fmla="*/ 433628 h 455766"/>
                    <a:gd name="connsiteX2" fmla="*/ 263195 w 533476"/>
                    <a:gd name="connsiteY2" fmla="*/ 455346 h 455766"/>
                    <a:gd name="connsiteX3" fmla="*/ 213284 w 533476"/>
                    <a:gd name="connsiteY3" fmla="*/ 399211 h 455766"/>
                    <a:gd name="connsiteX4" fmla="*/ 86538 w 533476"/>
                    <a:gd name="connsiteY4" fmla="*/ 378320 h 455766"/>
                    <a:gd name="connsiteX5" fmla="*/ 59804 w 533476"/>
                    <a:gd name="connsiteY5" fmla="*/ 384543 h 455766"/>
                    <a:gd name="connsiteX6" fmla="*/ 50088 w 533476"/>
                    <a:gd name="connsiteY6" fmla="*/ 379844 h 455766"/>
                    <a:gd name="connsiteX7" fmla="*/ 30404 w 533476"/>
                    <a:gd name="connsiteY7" fmla="*/ 263322 h 455766"/>
                    <a:gd name="connsiteX8" fmla="*/ 27483 w 533476"/>
                    <a:gd name="connsiteY8" fmla="*/ 226555 h 455766"/>
                    <a:gd name="connsiteX9" fmla="*/ 12877 w 533476"/>
                    <a:gd name="connsiteY9" fmla="*/ 176897 h 455766"/>
                    <a:gd name="connsiteX10" fmla="*/ 939 w 533476"/>
                    <a:gd name="connsiteY10" fmla="*/ 66027 h 455766"/>
                    <a:gd name="connsiteX11" fmla="*/ 5258 w 533476"/>
                    <a:gd name="connsiteY11" fmla="*/ 44436 h 455766"/>
                    <a:gd name="connsiteX12" fmla="*/ 28245 w 533476"/>
                    <a:gd name="connsiteY12" fmla="*/ 35737 h 455766"/>
                    <a:gd name="connsiteX13" fmla="*/ 57455 w 533476"/>
                    <a:gd name="connsiteY13" fmla="*/ 13830 h 455766"/>
                    <a:gd name="connsiteX14" fmla="*/ 163119 w 533476"/>
                    <a:gd name="connsiteY14" fmla="*/ 48945 h 455766"/>
                    <a:gd name="connsiteX15" fmla="*/ 167437 w 533476"/>
                    <a:gd name="connsiteY15" fmla="*/ 59550 h 455766"/>
                    <a:gd name="connsiteX16" fmla="*/ 175628 w 533476"/>
                    <a:gd name="connsiteY16" fmla="*/ 128701 h 455766"/>
                    <a:gd name="connsiteX17" fmla="*/ 218808 w 533476"/>
                    <a:gd name="connsiteY17" fmla="*/ 85394 h 455766"/>
                    <a:gd name="connsiteX18" fmla="*/ 280086 w 533476"/>
                    <a:gd name="connsiteY18" fmla="*/ 41579 h 455766"/>
                    <a:gd name="connsiteX19" fmla="*/ 368668 w 533476"/>
                    <a:gd name="connsiteY19" fmla="*/ 54152 h 455766"/>
                    <a:gd name="connsiteX20" fmla="*/ 390957 w 533476"/>
                    <a:gd name="connsiteY20" fmla="*/ 178485 h 455766"/>
                    <a:gd name="connsiteX21" fmla="*/ 423914 w 533476"/>
                    <a:gd name="connsiteY21" fmla="*/ 163499 h 455766"/>
                    <a:gd name="connsiteX22" fmla="*/ 517639 w 533476"/>
                    <a:gd name="connsiteY22" fmla="*/ 206870 h 455766"/>
                    <a:gd name="connsiteX23" fmla="*/ 532626 w 533476"/>
                    <a:gd name="connsiteY23" fmla="*/ 250113 h 455766"/>
                    <a:gd name="connsiteX24" fmla="*/ 532752 w 533476"/>
                    <a:gd name="connsiteY24" fmla="*/ 256590 h 455766"/>
                    <a:gd name="connsiteX25" fmla="*/ 532562 w 533476"/>
                    <a:gd name="connsiteY25" fmla="*/ 260909 h 455766"/>
                    <a:gd name="connsiteX26" fmla="*/ 446075 w 533476"/>
                    <a:gd name="connsiteY26" fmla="*/ 345236 h 455766"/>
                    <a:gd name="connsiteX27" fmla="*/ 441947 w 533476"/>
                    <a:gd name="connsiteY27" fmla="*/ 350126 h 455766"/>
                    <a:gd name="connsiteX28" fmla="*/ 406705 w 533476"/>
                    <a:gd name="connsiteY28" fmla="*/ 375589 h 455766"/>
                    <a:gd name="connsiteX29" fmla="*/ 393433 w 533476"/>
                    <a:gd name="connsiteY29" fmla="*/ 381177 h 455766"/>
                    <a:gd name="connsiteX30" fmla="*/ 331203 w 533476"/>
                    <a:gd name="connsiteY30" fmla="*/ 417626 h 45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3476" h="455766">
                      <a:moveTo>
                        <a:pt x="331203" y="417626"/>
                      </a:moveTo>
                      <a:cubicBezTo>
                        <a:pt x="319901" y="421055"/>
                        <a:pt x="309740" y="426771"/>
                        <a:pt x="300215" y="433628"/>
                      </a:cubicBezTo>
                      <a:cubicBezTo>
                        <a:pt x="291198" y="446582"/>
                        <a:pt x="281419" y="458139"/>
                        <a:pt x="263195" y="455346"/>
                      </a:cubicBezTo>
                      <a:cubicBezTo>
                        <a:pt x="247574" y="435723"/>
                        <a:pt x="233350" y="414769"/>
                        <a:pt x="213284" y="399211"/>
                      </a:cubicBezTo>
                      <a:cubicBezTo>
                        <a:pt x="174866" y="369493"/>
                        <a:pt x="130670" y="373367"/>
                        <a:pt x="86538" y="378320"/>
                      </a:cubicBezTo>
                      <a:cubicBezTo>
                        <a:pt x="77521" y="379335"/>
                        <a:pt x="68948" y="383272"/>
                        <a:pt x="59804" y="384543"/>
                      </a:cubicBezTo>
                      <a:cubicBezTo>
                        <a:pt x="55804" y="384543"/>
                        <a:pt x="52248" y="383717"/>
                        <a:pt x="50088" y="379844"/>
                      </a:cubicBezTo>
                      <a:cubicBezTo>
                        <a:pt x="39929" y="341617"/>
                        <a:pt x="38405" y="301866"/>
                        <a:pt x="30404" y="263322"/>
                      </a:cubicBezTo>
                      <a:cubicBezTo>
                        <a:pt x="29451" y="251066"/>
                        <a:pt x="28499" y="238810"/>
                        <a:pt x="27483" y="226555"/>
                      </a:cubicBezTo>
                      <a:cubicBezTo>
                        <a:pt x="17704" y="211442"/>
                        <a:pt x="14656" y="194487"/>
                        <a:pt x="12877" y="176897"/>
                      </a:cubicBezTo>
                      <a:cubicBezTo>
                        <a:pt x="9258" y="139877"/>
                        <a:pt x="11481" y="102285"/>
                        <a:pt x="939" y="66027"/>
                      </a:cubicBezTo>
                      <a:cubicBezTo>
                        <a:pt x="-1156" y="58598"/>
                        <a:pt x="241" y="50914"/>
                        <a:pt x="5258" y="44436"/>
                      </a:cubicBezTo>
                      <a:cubicBezTo>
                        <a:pt x="14465" y="45707"/>
                        <a:pt x="21831" y="43167"/>
                        <a:pt x="28245" y="35737"/>
                      </a:cubicBezTo>
                      <a:cubicBezTo>
                        <a:pt x="36309" y="26403"/>
                        <a:pt x="46723" y="19862"/>
                        <a:pt x="57455" y="13830"/>
                      </a:cubicBezTo>
                      <a:cubicBezTo>
                        <a:pt x="104699" y="-12903"/>
                        <a:pt x="141592" y="-712"/>
                        <a:pt x="163119" y="48945"/>
                      </a:cubicBezTo>
                      <a:cubicBezTo>
                        <a:pt x="164643" y="52438"/>
                        <a:pt x="166103" y="55994"/>
                        <a:pt x="167437" y="59550"/>
                      </a:cubicBezTo>
                      <a:cubicBezTo>
                        <a:pt x="173660" y="81330"/>
                        <a:pt x="170865" y="104381"/>
                        <a:pt x="175628" y="128701"/>
                      </a:cubicBezTo>
                      <a:cubicBezTo>
                        <a:pt x="195186" y="117589"/>
                        <a:pt x="203251" y="97650"/>
                        <a:pt x="218808" y="85394"/>
                      </a:cubicBezTo>
                      <a:cubicBezTo>
                        <a:pt x="238811" y="70218"/>
                        <a:pt x="257289" y="53136"/>
                        <a:pt x="280086" y="41579"/>
                      </a:cubicBezTo>
                      <a:cubicBezTo>
                        <a:pt x="312979" y="24879"/>
                        <a:pt x="341808" y="30911"/>
                        <a:pt x="368668" y="54152"/>
                      </a:cubicBezTo>
                      <a:cubicBezTo>
                        <a:pt x="406197" y="89141"/>
                        <a:pt x="395021" y="133654"/>
                        <a:pt x="390957" y="178485"/>
                      </a:cubicBezTo>
                      <a:cubicBezTo>
                        <a:pt x="403720" y="173913"/>
                        <a:pt x="413055" y="166992"/>
                        <a:pt x="423914" y="163499"/>
                      </a:cubicBezTo>
                      <a:cubicBezTo>
                        <a:pt x="465125" y="150355"/>
                        <a:pt x="500876" y="167055"/>
                        <a:pt x="517639" y="206870"/>
                      </a:cubicBezTo>
                      <a:cubicBezTo>
                        <a:pt x="523608" y="220967"/>
                        <a:pt x="524751" y="236651"/>
                        <a:pt x="532626" y="250113"/>
                      </a:cubicBezTo>
                      <a:cubicBezTo>
                        <a:pt x="533705" y="252209"/>
                        <a:pt x="533768" y="254368"/>
                        <a:pt x="532752" y="256590"/>
                      </a:cubicBezTo>
                      <a:cubicBezTo>
                        <a:pt x="532626" y="257987"/>
                        <a:pt x="532562" y="259447"/>
                        <a:pt x="532562" y="260909"/>
                      </a:cubicBezTo>
                      <a:cubicBezTo>
                        <a:pt x="516560" y="302120"/>
                        <a:pt x="484492" y="326885"/>
                        <a:pt x="446075" y="345236"/>
                      </a:cubicBezTo>
                      <a:cubicBezTo>
                        <a:pt x="444741" y="346887"/>
                        <a:pt x="443344" y="348475"/>
                        <a:pt x="441947" y="350126"/>
                      </a:cubicBezTo>
                      <a:cubicBezTo>
                        <a:pt x="434327" y="364350"/>
                        <a:pt x="420484" y="369938"/>
                        <a:pt x="406705" y="375589"/>
                      </a:cubicBezTo>
                      <a:cubicBezTo>
                        <a:pt x="402323" y="377494"/>
                        <a:pt x="397878" y="379335"/>
                        <a:pt x="393433" y="381177"/>
                      </a:cubicBezTo>
                      <a:cubicBezTo>
                        <a:pt x="375589" y="398259"/>
                        <a:pt x="353238" y="407657"/>
                        <a:pt x="331203" y="417626"/>
                      </a:cubicBezTo>
                      <a:close/>
                    </a:path>
                  </a:pathLst>
                </a:custGeom>
                <a:solidFill>
                  <a:srgbClr val="F8E5CE"/>
                </a:solidFill>
                <a:ln w="6350"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xmlns="" id="{1D4053DC-1BD8-F3B9-3970-4C84974449B1}"/>
                    </a:ext>
                  </a:extLst>
                </p:cNvPr>
                <p:cNvSpPr/>
                <p:nvPr/>
              </p:nvSpPr>
              <p:spPr>
                <a:xfrm>
                  <a:off x="9741207" y="6317444"/>
                  <a:ext cx="649128" cy="439590"/>
                </a:xfrm>
                <a:custGeom>
                  <a:avLst/>
                  <a:gdLst>
                    <a:gd name="connsiteX0" fmla="*/ 36523 w 649128"/>
                    <a:gd name="connsiteY0" fmla="*/ 69322 h 439590"/>
                    <a:gd name="connsiteX1" fmla="*/ 43761 w 649128"/>
                    <a:gd name="connsiteY1" fmla="*/ 36747 h 439590"/>
                    <a:gd name="connsiteX2" fmla="*/ 47318 w 649128"/>
                    <a:gd name="connsiteY2" fmla="*/ 22561 h 439590"/>
                    <a:gd name="connsiteX3" fmla="*/ 55446 w 649128"/>
                    <a:gd name="connsiteY3" fmla="*/ 7968 h 439590"/>
                    <a:gd name="connsiteX4" fmla="*/ 65478 w 649128"/>
                    <a:gd name="connsiteY4" fmla="*/ 18 h 439590"/>
                    <a:gd name="connsiteX5" fmla="*/ 122438 w 649128"/>
                    <a:gd name="connsiteY5" fmla="*/ 27063 h 439590"/>
                    <a:gd name="connsiteX6" fmla="*/ 138631 w 649128"/>
                    <a:gd name="connsiteY6" fmla="*/ 36747 h 439590"/>
                    <a:gd name="connsiteX7" fmla="*/ 185557 w 649128"/>
                    <a:gd name="connsiteY7" fmla="*/ 61131 h 439590"/>
                    <a:gd name="connsiteX8" fmla="*/ 262392 w 649128"/>
                    <a:gd name="connsiteY8" fmla="*/ 100882 h 439590"/>
                    <a:gd name="connsiteX9" fmla="*/ 365834 w 649128"/>
                    <a:gd name="connsiteY9" fmla="*/ 139490 h 439590"/>
                    <a:gd name="connsiteX10" fmla="*/ 419872 w 649128"/>
                    <a:gd name="connsiteY10" fmla="*/ 153904 h 439590"/>
                    <a:gd name="connsiteX11" fmla="*/ 616087 w 649128"/>
                    <a:gd name="connsiteY11" fmla="*/ 183940 h 439590"/>
                    <a:gd name="connsiteX12" fmla="*/ 647837 w 649128"/>
                    <a:gd name="connsiteY12" fmla="*/ 198227 h 439590"/>
                    <a:gd name="connsiteX13" fmla="*/ 646694 w 649128"/>
                    <a:gd name="connsiteY13" fmla="*/ 225532 h 439590"/>
                    <a:gd name="connsiteX14" fmla="*/ 646948 w 649128"/>
                    <a:gd name="connsiteY14" fmla="*/ 230041 h 439590"/>
                    <a:gd name="connsiteX15" fmla="*/ 634565 w 649128"/>
                    <a:gd name="connsiteY15" fmla="*/ 249472 h 439590"/>
                    <a:gd name="connsiteX16" fmla="*/ 623516 w 649128"/>
                    <a:gd name="connsiteY16" fmla="*/ 291572 h 439590"/>
                    <a:gd name="connsiteX17" fmla="*/ 598942 w 649128"/>
                    <a:gd name="connsiteY17" fmla="*/ 339387 h 439590"/>
                    <a:gd name="connsiteX18" fmla="*/ 583385 w 649128"/>
                    <a:gd name="connsiteY18" fmla="*/ 377361 h 439590"/>
                    <a:gd name="connsiteX19" fmla="*/ 575130 w 649128"/>
                    <a:gd name="connsiteY19" fmla="*/ 425239 h 439590"/>
                    <a:gd name="connsiteX20" fmla="*/ 563890 w 649128"/>
                    <a:gd name="connsiteY20" fmla="*/ 439591 h 439590"/>
                    <a:gd name="connsiteX21" fmla="*/ 508264 w 649128"/>
                    <a:gd name="connsiteY21" fmla="*/ 431082 h 439590"/>
                    <a:gd name="connsiteX22" fmla="*/ 454289 w 649128"/>
                    <a:gd name="connsiteY22" fmla="*/ 423462 h 439590"/>
                    <a:gd name="connsiteX23" fmla="*/ 419936 w 649128"/>
                    <a:gd name="connsiteY23" fmla="*/ 417747 h 439590"/>
                    <a:gd name="connsiteX24" fmla="*/ 386026 w 649128"/>
                    <a:gd name="connsiteY24" fmla="*/ 409682 h 439590"/>
                    <a:gd name="connsiteX25" fmla="*/ 277441 w 649128"/>
                    <a:gd name="connsiteY25" fmla="*/ 371963 h 439590"/>
                    <a:gd name="connsiteX26" fmla="*/ 221371 w 649128"/>
                    <a:gd name="connsiteY26" fmla="*/ 345864 h 439590"/>
                    <a:gd name="connsiteX27" fmla="*/ 195399 w 649128"/>
                    <a:gd name="connsiteY27" fmla="*/ 335197 h 439590"/>
                    <a:gd name="connsiteX28" fmla="*/ 100658 w 649128"/>
                    <a:gd name="connsiteY28" fmla="*/ 285286 h 439590"/>
                    <a:gd name="connsiteX29" fmla="*/ 15377 w 649128"/>
                    <a:gd name="connsiteY29" fmla="*/ 221786 h 439590"/>
                    <a:gd name="connsiteX30" fmla="*/ 1026 w 649128"/>
                    <a:gd name="connsiteY30" fmla="*/ 203434 h 439590"/>
                    <a:gd name="connsiteX31" fmla="*/ 3439 w 649128"/>
                    <a:gd name="connsiteY31" fmla="*/ 186925 h 439590"/>
                    <a:gd name="connsiteX32" fmla="*/ 3439 w 649128"/>
                    <a:gd name="connsiteY32" fmla="*/ 186987 h 439590"/>
                    <a:gd name="connsiteX33" fmla="*/ 10741 w 649128"/>
                    <a:gd name="connsiteY33" fmla="*/ 163429 h 439590"/>
                    <a:gd name="connsiteX34" fmla="*/ 29157 w 649128"/>
                    <a:gd name="connsiteY34" fmla="*/ 93008 h 439590"/>
                    <a:gd name="connsiteX35" fmla="*/ 36523 w 649128"/>
                    <a:gd name="connsiteY35" fmla="*/ 69322 h 4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128" h="439590">
                      <a:moveTo>
                        <a:pt x="36523" y="69322"/>
                      </a:moveTo>
                      <a:cubicBezTo>
                        <a:pt x="38936" y="58464"/>
                        <a:pt x="41349" y="47605"/>
                        <a:pt x="43761" y="36747"/>
                      </a:cubicBezTo>
                      <a:cubicBezTo>
                        <a:pt x="46619" y="32429"/>
                        <a:pt x="42999" y="26491"/>
                        <a:pt x="47318" y="22561"/>
                      </a:cubicBezTo>
                      <a:cubicBezTo>
                        <a:pt x="46873" y="15938"/>
                        <a:pt x="49731" y="11156"/>
                        <a:pt x="55446" y="7968"/>
                      </a:cubicBezTo>
                      <a:cubicBezTo>
                        <a:pt x="57986" y="4330"/>
                        <a:pt x="61034" y="1282"/>
                        <a:pt x="65478" y="18"/>
                      </a:cubicBezTo>
                      <a:cubicBezTo>
                        <a:pt x="89100" y="-712"/>
                        <a:pt x="102118" y="20802"/>
                        <a:pt x="122438" y="27063"/>
                      </a:cubicBezTo>
                      <a:cubicBezTo>
                        <a:pt x="127836" y="30340"/>
                        <a:pt x="133424" y="33254"/>
                        <a:pt x="138631" y="36747"/>
                      </a:cubicBezTo>
                      <a:cubicBezTo>
                        <a:pt x="153045" y="47288"/>
                        <a:pt x="169111" y="54527"/>
                        <a:pt x="185557" y="61131"/>
                      </a:cubicBezTo>
                      <a:cubicBezTo>
                        <a:pt x="211465" y="73767"/>
                        <a:pt x="236738" y="87674"/>
                        <a:pt x="262392" y="100882"/>
                      </a:cubicBezTo>
                      <a:cubicBezTo>
                        <a:pt x="296999" y="113391"/>
                        <a:pt x="331353" y="126663"/>
                        <a:pt x="365834" y="139490"/>
                      </a:cubicBezTo>
                      <a:cubicBezTo>
                        <a:pt x="383486" y="145586"/>
                        <a:pt x="401774" y="149269"/>
                        <a:pt x="419872" y="153904"/>
                      </a:cubicBezTo>
                      <a:cubicBezTo>
                        <a:pt x="484198" y="171049"/>
                        <a:pt x="550047" y="178479"/>
                        <a:pt x="616087" y="183940"/>
                      </a:cubicBezTo>
                      <a:cubicBezTo>
                        <a:pt x="628533" y="185019"/>
                        <a:pt x="640661" y="185845"/>
                        <a:pt x="647837" y="198227"/>
                      </a:cubicBezTo>
                      <a:cubicBezTo>
                        <a:pt x="650377" y="207435"/>
                        <a:pt x="648726" y="216515"/>
                        <a:pt x="646694" y="225532"/>
                      </a:cubicBezTo>
                      <a:cubicBezTo>
                        <a:pt x="646758" y="226993"/>
                        <a:pt x="646821" y="228517"/>
                        <a:pt x="646948" y="230041"/>
                      </a:cubicBezTo>
                      <a:cubicBezTo>
                        <a:pt x="642249" y="236137"/>
                        <a:pt x="641424" y="244646"/>
                        <a:pt x="634565" y="249472"/>
                      </a:cubicBezTo>
                      <a:cubicBezTo>
                        <a:pt x="628724" y="262934"/>
                        <a:pt x="623072" y="276459"/>
                        <a:pt x="623516" y="291572"/>
                      </a:cubicBezTo>
                      <a:cubicBezTo>
                        <a:pt x="616214" y="307955"/>
                        <a:pt x="610562" y="325163"/>
                        <a:pt x="598942" y="339387"/>
                      </a:cubicBezTo>
                      <a:cubicBezTo>
                        <a:pt x="592465" y="351516"/>
                        <a:pt x="582305" y="362121"/>
                        <a:pt x="583385" y="377361"/>
                      </a:cubicBezTo>
                      <a:cubicBezTo>
                        <a:pt x="581099" y="393426"/>
                        <a:pt x="580654" y="409746"/>
                        <a:pt x="575130" y="425239"/>
                      </a:cubicBezTo>
                      <a:cubicBezTo>
                        <a:pt x="573034" y="431272"/>
                        <a:pt x="573161" y="439146"/>
                        <a:pt x="563890" y="439591"/>
                      </a:cubicBezTo>
                      <a:cubicBezTo>
                        <a:pt x="546491" y="429558"/>
                        <a:pt x="526933" y="432162"/>
                        <a:pt x="508264" y="431082"/>
                      </a:cubicBezTo>
                      <a:cubicBezTo>
                        <a:pt x="489976" y="429938"/>
                        <a:pt x="472006" y="427970"/>
                        <a:pt x="454289" y="423462"/>
                      </a:cubicBezTo>
                      <a:cubicBezTo>
                        <a:pt x="442986" y="420477"/>
                        <a:pt x="431683" y="417937"/>
                        <a:pt x="419936" y="417747"/>
                      </a:cubicBezTo>
                      <a:cubicBezTo>
                        <a:pt x="408061" y="417493"/>
                        <a:pt x="396822" y="414572"/>
                        <a:pt x="386026" y="409682"/>
                      </a:cubicBezTo>
                      <a:cubicBezTo>
                        <a:pt x="350339" y="395522"/>
                        <a:pt x="313319" y="385488"/>
                        <a:pt x="277441" y="371963"/>
                      </a:cubicBezTo>
                      <a:cubicBezTo>
                        <a:pt x="258899" y="362946"/>
                        <a:pt x="240611" y="353358"/>
                        <a:pt x="221371" y="345864"/>
                      </a:cubicBezTo>
                      <a:cubicBezTo>
                        <a:pt x="213307" y="340912"/>
                        <a:pt x="205051" y="336403"/>
                        <a:pt x="195399" y="335197"/>
                      </a:cubicBezTo>
                      <a:cubicBezTo>
                        <a:pt x="164856" y="316528"/>
                        <a:pt x="132979" y="300462"/>
                        <a:pt x="100658" y="285286"/>
                      </a:cubicBezTo>
                      <a:cubicBezTo>
                        <a:pt x="72019" y="264394"/>
                        <a:pt x="38174" y="250551"/>
                        <a:pt x="15377" y="221786"/>
                      </a:cubicBezTo>
                      <a:cubicBezTo>
                        <a:pt x="10869" y="215436"/>
                        <a:pt x="4264" y="210737"/>
                        <a:pt x="1026" y="203434"/>
                      </a:cubicBezTo>
                      <a:cubicBezTo>
                        <a:pt x="-1006" y="197529"/>
                        <a:pt x="74" y="192068"/>
                        <a:pt x="3439" y="186925"/>
                      </a:cubicBezTo>
                      <a:lnTo>
                        <a:pt x="3439" y="186987"/>
                      </a:lnTo>
                      <a:cubicBezTo>
                        <a:pt x="3629" y="178415"/>
                        <a:pt x="5725" y="170478"/>
                        <a:pt x="10741" y="163429"/>
                      </a:cubicBezTo>
                      <a:cubicBezTo>
                        <a:pt x="12202" y="138728"/>
                        <a:pt x="21156" y="115995"/>
                        <a:pt x="29157" y="93008"/>
                      </a:cubicBezTo>
                      <a:cubicBezTo>
                        <a:pt x="33601" y="85769"/>
                        <a:pt x="27506" y="75164"/>
                        <a:pt x="36523" y="69322"/>
                      </a:cubicBezTo>
                      <a:close/>
                    </a:path>
                  </a:pathLst>
                </a:custGeom>
                <a:solidFill>
                  <a:srgbClr val="DAE8E8"/>
                </a:solidFill>
                <a:ln w="6350"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xmlns="" id="{A3E9A18A-7AC7-269D-F57B-E72EACF04B5C}"/>
                    </a:ext>
                  </a:extLst>
                </p:cNvPr>
                <p:cNvSpPr/>
                <p:nvPr/>
              </p:nvSpPr>
              <p:spPr>
                <a:xfrm>
                  <a:off x="9803682" y="6022282"/>
                  <a:ext cx="433533" cy="360846"/>
                </a:xfrm>
                <a:custGeom>
                  <a:avLst/>
                  <a:gdLst>
                    <a:gd name="connsiteX0" fmla="*/ 120287 w 433533"/>
                    <a:gd name="connsiteY0" fmla="*/ 359594 h 360846"/>
                    <a:gd name="connsiteX1" fmla="*/ 73234 w 433533"/>
                    <a:gd name="connsiteY1" fmla="*/ 335337 h 360846"/>
                    <a:gd name="connsiteX2" fmla="*/ 58820 w 433533"/>
                    <a:gd name="connsiteY2" fmla="*/ 326739 h 360846"/>
                    <a:gd name="connsiteX3" fmla="*/ 2241 w 433533"/>
                    <a:gd name="connsiteY3" fmla="*/ 297650 h 360846"/>
                    <a:gd name="connsiteX4" fmla="*/ 8273 w 433533"/>
                    <a:gd name="connsiteY4" fmla="*/ 252266 h 360846"/>
                    <a:gd name="connsiteX5" fmla="*/ 28086 w 433533"/>
                    <a:gd name="connsiteY5" fmla="*/ 204318 h 360846"/>
                    <a:gd name="connsiteX6" fmla="*/ 28022 w 433533"/>
                    <a:gd name="connsiteY6" fmla="*/ 204369 h 360846"/>
                    <a:gd name="connsiteX7" fmla="*/ 57105 w 433533"/>
                    <a:gd name="connsiteY7" fmla="*/ 100736 h 360846"/>
                    <a:gd name="connsiteX8" fmla="*/ 58185 w 433533"/>
                    <a:gd name="connsiteY8" fmla="*/ 96495 h 360846"/>
                    <a:gd name="connsiteX9" fmla="*/ 77488 w 433533"/>
                    <a:gd name="connsiteY9" fmla="*/ 52553 h 360846"/>
                    <a:gd name="connsiteX10" fmla="*/ 82061 w 433533"/>
                    <a:gd name="connsiteY10" fmla="*/ 74613 h 360846"/>
                    <a:gd name="connsiteX11" fmla="*/ 117176 w 433533"/>
                    <a:gd name="connsiteY11" fmla="*/ 65506 h 360846"/>
                    <a:gd name="connsiteX12" fmla="*/ 132289 w 433533"/>
                    <a:gd name="connsiteY12" fmla="*/ 0 h 360846"/>
                    <a:gd name="connsiteX13" fmla="*/ 193630 w 433533"/>
                    <a:gd name="connsiteY13" fmla="*/ 42869 h 360846"/>
                    <a:gd name="connsiteX14" fmla="*/ 202202 w 433533"/>
                    <a:gd name="connsiteY14" fmla="*/ 70244 h 360846"/>
                    <a:gd name="connsiteX15" fmla="*/ 201186 w 433533"/>
                    <a:gd name="connsiteY15" fmla="*/ 77978 h 360846"/>
                    <a:gd name="connsiteX16" fmla="*/ 185121 w 433533"/>
                    <a:gd name="connsiteY16" fmla="*/ 105016 h 360846"/>
                    <a:gd name="connsiteX17" fmla="*/ 161562 w 433533"/>
                    <a:gd name="connsiteY17" fmla="*/ 105753 h 360846"/>
                    <a:gd name="connsiteX18" fmla="*/ 142132 w 433533"/>
                    <a:gd name="connsiteY18" fmla="*/ 104210 h 360846"/>
                    <a:gd name="connsiteX19" fmla="*/ 70567 w 433533"/>
                    <a:gd name="connsiteY19" fmla="*/ 140786 h 360846"/>
                    <a:gd name="connsiteX20" fmla="*/ 97936 w 433533"/>
                    <a:gd name="connsiteY20" fmla="*/ 181286 h 360846"/>
                    <a:gd name="connsiteX21" fmla="*/ 70059 w 433533"/>
                    <a:gd name="connsiteY21" fmla="*/ 180111 h 360846"/>
                    <a:gd name="connsiteX22" fmla="*/ 69297 w 433533"/>
                    <a:gd name="connsiteY22" fmla="*/ 234957 h 360846"/>
                    <a:gd name="connsiteX23" fmla="*/ 60217 w 433533"/>
                    <a:gd name="connsiteY23" fmla="*/ 292792 h 360846"/>
                    <a:gd name="connsiteX24" fmla="*/ 51326 w 433533"/>
                    <a:gd name="connsiteY24" fmla="*/ 303918 h 360846"/>
                    <a:gd name="connsiteX25" fmla="*/ 77044 w 433533"/>
                    <a:gd name="connsiteY25" fmla="*/ 281749 h 360846"/>
                    <a:gd name="connsiteX26" fmla="*/ 100920 w 433533"/>
                    <a:gd name="connsiteY26" fmla="*/ 280772 h 360846"/>
                    <a:gd name="connsiteX27" fmla="*/ 105492 w 433533"/>
                    <a:gd name="connsiteY27" fmla="*/ 297002 h 360846"/>
                    <a:gd name="connsiteX28" fmla="*/ 87648 w 433533"/>
                    <a:gd name="connsiteY28" fmla="*/ 308966 h 360846"/>
                    <a:gd name="connsiteX29" fmla="*/ 105365 w 433533"/>
                    <a:gd name="connsiteY29" fmla="*/ 301079 h 360846"/>
                    <a:gd name="connsiteX30" fmla="*/ 122827 w 433533"/>
                    <a:gd name="connsiteY30" fmla="*/ 291732 h 360846"/>
                    <a:gd name="connsiteX31" fmla="*/ 133876 w 433533"/>
                    <a:gd name="connsiteY31" fmla="*/ 294926 h 360846"/>
                    <a:gd name="connsiteX32" fmla="*/ 151720 w 433533"/>
                    <a:gd name="connsiteY32" fmla="*/ 308959 h 360846"/>
                    <a:gd name="connsiteX33" fmla="*/ 157498 w 433533"/>
                    <a:gd name="connsiteY33" fmla="*/ 264249 h 360846"/>
                    <a:gd name="connsiteX34" fmla="*/ 166706 w 433533"/>
                    <a:gd name="connsiteY34" fmla="*/ 230600 h 360846"/>
                    <a:gd name="connsiteX35" fmla="*/ 174898 w 433533"/>
                    <a:gd name="connsiteY35" fmla="*/ 221266 h 360846"/>
                    <a:gd name="connsiteX36" fmla="*/ 194074 w 433533"/>
                    <a:gd name="connsiteY36" fmla="*/ 213779 h 360846"/>
                    <a:gd name="connsiteX37" fmla="*/ 194963 w 433533"/>
                    <a:gd name="connsiteY37" fmla="*/ 212941 h 360846"/>
                    <a:gd name="connsiteX38" fmla="*/ 192805 w 433533"/>
                    <a:gd name="connsiteY38" fmla="*/ 213709 h 360846"/>
                    <a:gd name="connsiteX39" fmla="*/ 150386 w 433533"/>
                    <a:gd name="connsiteY39" fmla="*/ 190221 h 360846"/>
                    <a:gd name="connsiteX40" fmla="*/ 155784 w 433533"/>
                    <a:gd name="connsiteY40" fmla="*/ 170682 h 360846"/>
                    <a:gd name="connsiteX41" fmla="*/ 202012 w 433533"/>
                    <a:gd name="connsiteY41" fmla="*/ 146628 h 360846"/>
                    <a:gd name="connsiteX42" fmla="*/ 212299 w 433533"/>
                    <a:gd name="connsiteY42" fmla="*/ 145415 h 360846"/>
                    <a:gd name="connsiteX43" fmla="*/ 214839 w 433533"/>
                    <a:gd name="connsiteY43" fmla="*/ 155886 h 360846"/>
                    <a:gd name="connsiteX44" fmla="*/ 206012 w 433533"/>
                    <a:gd name="connsiteY44" fmla="*/ 169063 h 360846"/>
                    <a:gd name="connsiteX45" fmla="*/ 225824 w 433533"/>
                    <a:gd name="connsiteY45" fmla="*/ 159925 h 360846"/>
                    <a:gd name="connsiteX46" fmla="*/ 208045 w 433533"/>
                    <a:gd name="connsiteY46" fmla="*/ 113240 h 360846"/>
                    <a:gd name="connsiteX47" fmla="*/ 189439 w 433533"/>
                    <a:gd name="connsiteY47" fmla="*/ 97181 h 360846"/>
                    <a:gd name="connsiteX48" fmla="*/ 209949 w 433533"/>
                    <a:gd name="connsiteY48" fmla="*/ 80232 h 360846"/>
                    <a:gd name="connsiteX49" fmla="*/ 207473 w 433533"/>
                    <a:gd name="connsiteY49" fmla="*/ 46653 h 360846"/>
                    <a:gd name="connsiteX50" fmla="*/ 220618 w 433533"/>
                    <a:gd name="connsiteY50" fmla="*/ 49676 h 360846"/>
                    <a:gd name="connsiteX51" fmla="*/ 407244 w 433533"/>
                    <a:gd name="connsiteY51" fmla="*/ 115354 h 360846"/>
                    <a:gd name="connsiteX52" fmla="*/ 433533 w 433533"/>
                    <a:gd name="connsiteY52" fmla="*/ 127203 h 360846"/>
                    <a:gd name="connsiteX53" fmla="*/ 403624 w 433533"/>
                    <a:gd name="connsiteY53" fmla="*/ 145053 h 360846"/>
                    <a:gd name="connsiteX54" fmla="*/ 416451 w 433533"/>
                    <a:gd name="connsiteY54" fmla="*/ 146869 h 360846"/>
                    <a:gd name="connsiteX55" fmla="*/ 414165 w 433533"/>
                    <a:gd name="connsiteY55" fmla="*/ 152419 h 360846"/>
                    <a:gd name="connsiteX56" fmla="*/ 378542 w 433533"/>
                    <a:gd name="connsiteY56" fmla="*/ 157918 h 360846"/>
                    <a:gd name="connsiteX57" fmla="*/ 373652 w 433533"/>
                    <a:gd name="connsiteY57" fmla="*/ 140360 h 360846"/>
                    <a:gd name="connsiteX58" fmla="*/ 336061 w 433533"/>
                    <a:gd name="connsiteY58" fmla="*/ 157042 h 360846"/>
                    <a:gd name="connsiteX59" fmla="*/ 316630 w 433533"/>
                    <a:gd name="connsiteY59" fmla="*/ 130601 h 360846"/>
                    <a:gd name="connsiteX60" fmla="*/ 316185 w 433533"/>
                    <a:gd name="connsiteY60" fmla="*/ 149219 h 360846"/>
                    <a:gd name="connsiteX61" fmla="*/ 350031 w 433533"/>
                    <a:gd name="connsiteY61" fmla="*/ 196463 h 360846"/>
                    <a:gd name="connsiteX62" fmla="*/ 349205 w 433533"/>
                    <a:gd name="connsiteY62" fmla="*/ 210439 h 360846"/>
                    <a:gd name="connsiteX63" fmla="*/ 349586 w 433533"/>
                    <a:gd name="connsiteY63" fmla="*/ 251111 h 360846"/>
                    <a:gd name="connsiteX64" fmla="*/ 346411 w 433533"/>
                    <a:gd name="connsiteY64" fmla="*/ 267932 h 360846"/>
                    <a:gd name="connsiteX65" fmla="*/ 323678 w 433533"/>
                    <a:gd name="connsiteY65" fmla="*/ 287204 h 360846"/>
                    <a:gd name="connsiteX66" fmla="*/ 314153 w 433533"/>
                    <a:gd name="connsiteY66" fmla="*/ 287179 h 360846"/>
                    <a:gd name="connsiteX67" fmla="*/ 290340 w 433533"/>
                    <a:gd name="connsiteY67" fmla="*/ 243122 h 360846"/>
                    <a:gd name="connsiteX68" fmla="*/ 274148 w 433533"/>
                    <a:gd name="connsiteY68" fmla="*/ 235242 h 360846"/>
                    <a:gd name="connsiteX69" fmla="*/ 240620 w 433533"/>
                    <a:gd name="connsiteY69" fmla="*/ 223152 h 360846"/>
                    <a:gd name="connsiteX70" fmla="*/ 222396 w 433533"/>
                    <a:gd name="connsiteY70" fmla="*/ 224663 h 360846"/>
                    <a:gd name="connsiteX71" fmla="*/ 223221 w 433533"/>
                    <a:gd name="connsiteY71" fmla="*/ 225806 h 360846"/>
                    <a:gd name="connsiteX72" fmla="*/ 238144 w 433533"/>
                    <a:gd name="connsiteY72" fmla="*/ 232099 h 360846"/>
                    <a:gd name="connsiteX73" fmla="*/ 225380 w 433533"/>
                    <a:gd name="connsiteY73" fmla="*/ 238513 h 360846"/>
                    <a:gd name="connsiteX74" fmla="*/ 235667 w 433533"/>
                    <a:gd name="connsiteY74" fmla="*/ 243694 h 360846"/>
                    <a:gd name="connsiteX75" fmla="*/ 256876 w 433533"/>
                    <a:gd name="connsiteY75" fmla="*/ 240671 h 360846"/>
                    <a:gd name="connsiteX76" fmla="*/ 262527 w 433533"/>
                    <a:gd name="connsiteY76" fmla="*/ 280530 h 360846"/>
                    <a:gd name="connsiteX77" fmla="*/ 258845 w 433533"/>
                    <a:gd name="connsiteY77" fmla="*/ 288728 h 360846"/>
                    <a:gd name="connsiteX78" fmla="*/ 253511 w 433533"/>
                    <a:gd name="connsiteY78" fmla="*/ 292373 h 360846"/>
                    <a:gd name="connsiteX79" fmla="*/ 212172 w 433533"/>
                    <a:gd name="connsiteY79" fmla="*/ 305245 h 360846"/>
                    <a:gd name="connsiteX80" fmla="*/ 194138 w 433533"/>
                    <a:gd name="connsiteY80" fmla="*/ 326244 h 360846"/>
                    <a:gd name="connsiteX81" fmla="*/ 192677 w 433533"/>
                    <a:gd name="connsiteY81" fmla="*/ 330575 h 360846"/>
                    <a:gd name="connsiteX82" fmla="*/ 164928 w 433533"/>
                    <a:gd name="connsiteY82" fmla="*/ 338195 h 360846"/>
                    <a:gd name="connsiteX83" fmla="*/ 143148 w 433533"/>
                    <a:gd name="connsiteY83" fmla="*/ 349688 h 360846"/>
                    <a:gd name="connsiteX84" fmla="*/ 137496 w 433533"/>
                    <a:gd name="connsiteY84" fmla="*/ 352673 h 360846"/>
                    <a:gd name="connsiteX85" fmla="*/ 120287 w 433533"/>
                    <a:gd name="connsiteY85" fmla="*/ 359594 h 36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33533" h="360846">
                      <a:moveTo>
                        <a:pt x="120287" y="359594"/>
                      </a:moveTo>
                      <a:cubicBezTo>
                        <a:pt x="102825" y="354959"/>
                        <a:pt x="86442" y="348228"/>
                        <a:pt x="73234" y="335337"/>
                      </a:cubicBezTo>
                      <a:cubicBezTo>
                        <a:pt x="72472" y="325743"/>
                        <a:pt x="65550" y="326371"/>
                        <a:pt x="58820" y="326739"/>
                      </a:cubicBezTo>
                      <a:cubicBezTo>
                        <a:pt x="37357" y="322097"/>
                        <a:pt x="24593" y="300577"/>
                        <a:pt x="2241" y="297650"/>
                      </a:cubicBezTo>
                      <a:cubicBezTo>
                        <a:pt x="-3601" y="281496"/>
                        <a:pt x="3257" y="266941"/>
                        <a:pt x="8273" y="252266"/>
                      </a:cubicBezTo>
                      <a:cubicBezTo>
                        <a:pt x="13861" y="235884"/>
                        <a:pt x="21291" y="220250"/>
                        <a:pt x="28086" y="204318"/>
                      </a:cubicBezTo>
                      <a:lnTo>
                        <a:pt x="28022" y="204369"/>
                      </a:lnTo>
                      <a:cubicBezTo>
                        <a:pt x="32149" y="168262"/>
                        <a:pt x="36912" y="132340"/>
                        <a:pt x="57105" y="100736"/>
                      </a:cubicBezTo>
                      <a:cubicBezTo>
                        <a:pt x="57931" y="99428"/>
                        <a:pt x="58248" y="98019"/>
                        <a:pt x="58185" y="96495"/>
                      </a:cubicBezTo>
                      <a:cubicBezTo>
                        <a:pt x="60598" y="80073"/>
                        <a:pt x="59709" y="62218"/>
                        <a:pt x="77488" y="52553"/>
                      </a:cubicBezTo>
                      <a:cubicBezTo>
                        <a:pt x="84220" y="59030"/>
                        <a:pt x="86569" y="66339"/>
                        <a:pt x="82061" y="74613"/>
                      </a:cubicBezTo>
                      <a:cubicBezTo>
                        <a:pt x="92094" y="64719"/>
                        <a:pt x="102888" y="56337"/>
                        <a:pt x="117176" y="65506"/>
                      </a:cubicBezTo>
                      <a:cubicBezTo>
                        <a:pt x="106889" y="34804"/>
                        <a:pt x="112033" y="10820"/>
                        <a:pt x="132289" y="0"/>
                      </a:cubicBezTo>
                      <a:cubicBezTo>
                        <a:pt x="152546" y="14554"/>
                        <a:pt x="174834" y="26219"/>
                        <a:pt x="193630" y="42869"/>
                      </a:cubicBezTo>
                      <a:cubicBezTo>
                        <a:pt x="197249" y="51702"/>
                        <a:pt x="192297" y="63074"/>
                        <a:pt x="202202" y="70244"/>
                      </a:cubicBezTo>
                      <a:cubicBezTo>
                        <a:pt x="204743" y="72085"/>
                        <a:pt x="203981" y="77540"/>
                        <a:pt x="201186" y="77978"/>
                      </a:cubicBezTo>
                      <a:cubicBezTo>
                        <a:pt x="184676" y="80613"/>
                        <a:pt x="190264" y="95999"/>
                        <a:pt x="185121" y="105016"/>
                      </a:cubicBezTo>
                      <a:cubicBezTo>
                        <a:pt x="177120" y="118967"/>
                        <a:pt x="169500" y="119901"/>
                        <a:pt x="161562" y="105753"/>
                      </a:cubicBezTo>
                      <a:cubicBezTo>
                        <a:pt x="154959" y="94024"/>
                        <a:pt x="147275" y="92120"/>
                        <a:pt x="142132" y="104210"/>
                      </a:cubicBezTo>
                      <a:cubicBezTo>
                        <a:pt x="129050" y="134969"/>
                        <a:pt x="103397" y="141008"/>
                        <a:pt x="70567" y="140786"/>
                      </a:cubicBezTo>
                      <a:cubicBezTo>
                        <a:pt x="87839" y="152368"/>
                        <a:pt x="106127" y="160934"/>
                        <a:pt x="97936" y="181286"/>
                      </a:cubicBezTo>
                      <a:cubicBezTo>
                        <a:pt x="93808" y="191624"/>
                        <a:pt x="81235" y="192113"/>
                        <a:pt x="70059" y="180111"/>
                      </a:cubicBezTo>
                      <a:cubicBezTo>
                        <a:pt x="78568" y="200336"/>
                        <a:pt x="76854" y="223387"/>
                        <a:pt x="69297" y="234957"/>
                      </a:cubicBezTo>
                      <a:cubicBezTo>
                        <a:pt x="56216" y="255022"/>
                        <a:pt x="54756" y="272028"/>
                        <a:pt x="60217" y="292792"/>
                      </a:cubicBezTo>
                      <a:cubicBezTo>
                        <a:pt x="61233" y="296488"/>
                        <a:pt x="56407" y="298628"/>
                        <a:pt x="51326" y="303918"/>
                      </a:cubicBezTo>
                      <a:cubicBezTo>
                        <a:pt x="64090" y="297580"/>
                        <a:pt x="68662" y="287312"/>
                        <a:pt x="77044" y="281749"/>
                      </a:cubicBezTo>
                      <a:cubicBezTo>
                        <a:pt x="84473" y="276822"/>
                        <a:pt x="93046" y="276092"/>
                        <a:pt x="100920" y="280772"/>
                      </a:cubicBezTo>
                      <a:cubicBezTo>
                        <a:pt x="107143" y="284442"/>
                        <a:pt x="107397" y="290627"/>
                        <a:pt x="105492" y="297002"/>
                      </a:cubicBezTo>
                      <a:cubicBezTo>
                        <a:pt x="102698" y="306369"/>
                        <a:pt x="97047" y="311105"/>
                        <a:pt x="87648" y="308966"/>
                      </a:cubicBezTo>
                      <a:cubicBezTo>
                        <a:pt x="96538" y="314846"/>
                        <a:pt x="103523" y="316331"/>
                        <a:pt x="105365" y="301079"/>
                      </a:cubicBezTo>
                      <a:cubicBezTo>
                        <a:pt x="106508" y="291300"/>
                        <a:pt x="114128" y="290443"/>
                        <a:pt x="122827" y="291732"/>
                      </a:cubicBezTo>
                      <a:cubicBezTo>
                        <a:pt x="126384" y="292252"/>
                        <a:pt x="124923" y="305372"/>
                        <a:pt x="133876" y="294926"/>
                      </a:cubicBezTo>
                      <a:cubicBezTo>
                        <a:pt x="137242" y="290976"/>
                        <a:pt x="141814" y="308629"/>
                        <a:pt x="151720" y="308959"/>
                      </a:cubicBezTo>
                      <a:cubicBezTo>
                        <a:pt x="147338" y="293313"/>
                        <a:pt x="148545" y="278861"/>
                        <a:pt x="157498" y="264249"/>
                      </a:cubicBezTo>
                      <a:cubicBezTo>
                        <a:pt x="163404" y="254591"/>
                        <a:pt x="180041" y="246786"/>
                        <a:pt x="166706" y="230600"/>
                      </a:cubicBezTo>
                      <a:cubicBezTo>
                        <a:pt x="164102" y="227457"/>
                        <a:pt x="170770" y="223406"/>
                        <a:pt x="174898" y="221266"/>
                      </a:cubicBezTo>
                      <a:cubicBezTo>
                        <a:pt x="180994" y="218059"/>
                        <a:pt x="187979" y="217056"/>
                        <a:pt x="194074" y="213779"/>
                      </a:cubicBezTo>
                      <a:cubicBezTo>
                        <a:pt x="197123" y="213665"/>
                        <a:pt x="194011" y="210020"/>
                        <a:pt x="194963" y="212941"/>
                      </a:cubicBezTo>
                      <a:cubicBezTo>
                        <a:pt x="195154" y="213551"/>
                        <a:pt x="194392" y="213659"/>
                        <a:pt x="192805" y="213709"/>
                      </a:cubicBezTo>
                      <a:cubicBezTo>
                        <a:pt x="174072" y="214325"/>
                        <a:pt x="162324" y="201136"/>
                        <a:pt x="150386" y="190221"/>
                      </a:cubicBezTo>
                      <a:cubicBezTo>
                        <a:pt x="143973" y="184328"/>
                        <a:pt x="144100" y="175063"/>
                        <a:pt x="155784" y="170682"/>
                      </a:cubicBezTo>
                      <a:cubicBezTo>
                        <a:pt x="172104" y="164579"/>
                        <a:pt x="189312" y="159880"/>
                        <a:pt x="202012" y="146628"/>
                      </a:cubicBezTo>
                      <a:cubicBezTo>
                        <a:pt x="204933" y="143586"/>
                        <a:pt x="208870" y="142767"/>
                        <a:pt x="212299" y="145415"/>
                      </a:cubicBezTo>
                      <a:cubicBezTo>
                        <a:pt x="215601" y="147968"/>
                        <a:pt x="215792" y="151943"/>
                        <a:pt x="214839" y="155886"/>
                      </a:cubicBezTo>
                      <a:cubicBezTo>
                        <a:pt x="213124" y="162789"/>
                        <a:pt x="208680" y="167691"/>
                        <a:pt x="206012" y="169063"/>
                      </a:cubicBezTo>
                      <a:cubicBezTo>
                        <a:pt x="209442" y="164998"/>
                        <a:pt x="227285" y="176505"/>
                        <a:pt x="225824" y="159925"/>
                      </a:cubicBezTo>
                      <a:cubicBezTo>
                        <a:pt x="224300" y="143332"/>
                        <a:pt x="227857" y="123641"/>
                        <a:pt x="208045" y="113240"/>
                      </a:cubicBezTo>
                      <a:cubicBezTo>
                        <a:pt x="200742" y="109385"/>
                        <a:pt x="187724" y="110719"/>
                        <a:pt x="189439" y="97181"/>
                      </a:cubicBezTo>
                      <a:cubicBezTo>
                        <a:pt x="190899" y="85623"/>
                        <a:pt x="200551" y="81934"/>
                        <a:pt x="209949" y="80232"/>
                      </a:cubicBezTo>
                      <a:cubicBezTo>
                        <a:pt x="217061" y="67761"/>
                        <a:pt x="174961" y="60668"/>
                        <a:pt x="207473" y="46653"/>
                      </a:cubicBezTo>
                      <a:cubicBezTo>
                        <a:pt x="212172" y="46317"/>
                        <a:pt x="216744" y="47333"/>
                        <a:pt x="220618" y="49676"/>
                      </a:cubicBezTo>
                      <a:cubicBezTo>
                        <a:pt x="278339" y="84328"/>
                        <a:pt x="343617" y="97473"/>
                        <a:pt x="407244" y="115354"/>
                      </a:cubicBezTo>
                      <a:cubicBezTo>
                        <a:pt x="416515" y="117958"/>
                        <a:pt x="427183" y="117983"/>
                        <a:pt x="433533" y="127203"/>
                      </a:cubicBezTo>
                      <a:cubicBezTo>
                        <a:pt x="428707" y="142132"/>
                        <a:pt x="412578" y="138341"/>
                        <a:pt x="403624" y="145053"/>
                      </a:cubicBezTo>
                      <a:cubicBezTo>
                        <a:pt x="407879" y="142532"/>
                        <a:pt x="412451" y="141503"/>
                        <a:pt x="416451" y="146869"/>
                      </a:cubicBezTo>
                      <a:cubicBezTo>
                        <a:pt x="416706" y="149142"/>
                        <a:pt x="416007" y="150984"/>
                        <a:pt x="414165" y="152419"/>
                      </a:cubicBezTo>
                      <a:cubicBezTo>
                        <a:pt x="402989" y="158274"/>
                        <a:pt x="389909" y="157633"/>
                        <a:pt x="378542" y="157918"/>
                      </a:cubicBezTo>
                      <a:cubicBezTo>
                        <a:pt x="356698" y="158471"/>
                        <a:pt x="376065" y="145231"/>
                        <a:pt x="373652" y="140360"/>
                      </a:cubicBezTo>
                      <a:cubicBezTo>
                        <a:pt x="364572" y="150756"/>
                        <a:pt x="356508" y="168770"/>
                        <a:pt x="336061" y="157042"/>
                      </a:cubicBezTo>
                      <a:cubicBezTo>
                        <a:pt x="326345" y="151486"/>
                        <a:pt x="304755" y="151581"/>
                        <a:pt x="316630" y="130601"/>
                      </a:cubicBezTo>
                      <a:cubicBezTo>
                        <a:pt x="309581" y="140449"/>
                        <a:pt x="309390" y="140570"/>
                        <a:pt x="316185" y="149219"/>
                      </a:cubicBezTo>
                      <a:cubicBezTo>
                        <a:pt x="328123" y="164478"/>
                        <a:pt x="335172" y="183178"/>
                        <a:pt x="350031" y="196463"/>
                      </a:cubicBezTo>
                      <a:cubicBezTo>
                        <a:pt x="354475" y="200444"/>
                        <a:pt x="353713" y="205530"/>
                        <a:pt x="349205" y="210439"/>
                      </a:cubicBezTo>
                      <a:cubicBezTo>
                        <a:pt x="334410" y="226454"/>
                        <a:pt x="334473" y="236988"/>
                        <a:pt x="349586" y="251111"/>
                      </a:cubicBezTo>
                      <a:cubicBezTo>
                        <a:pt x="358159" y="259131"/>
                        <a:pt x="359111" y="267398"/>
                        <a:pt x="346411" y="267932"/>
                      </a:cubicBezTo>
                      <a:cubicBezTo>
                        <a:pt x="331997" y="268542"/>
                        <a:pt x="330854" y="280537"/>
                        <a:pt x="323678" y="287204"/>
                      </a:cubicBezTo>
                      <a:cubicBezTo>
                        <a:pt x="320503" y="288589"/>
                        <a:pt x="317328" y="288614"/>
                        <a:pt x="314153" y="287179"/>
                      </a:cubicBezTo>
                      <a:cubicBezTo>
                        <a:pt x="312311" y="269272"/>
                        <a:pt x="294023" y="260293"/>
                        <a:pt x="290340" y="243122"/>
                      </a:cubicBezTo>
                      <a:cubicBezTo>
                        <a:pt x="288626" y="234817"/>
                        <a:pt x="281959" y="234474"/>
                        <a:pt x="274148" y="235242"/>
                      </a:cubicBezTo>
                      <a:cubicBezTo>
                        <a:pt x="261575" y="236474"/>
                        <a:pt x="247414" y="242583"/>
                        <a:pt x="240620" y="223152"/>
                      </a:cubicBezTo>
                      <a:cubicBezTo>
                        <a:pt x="237953" y="215716"/>
                        <a:pt x="228746" y="221729"/>
                        <a:pt x="222396" y="224663"/>
                      </a:cubicBezTo>
                      <a:cubicBezTo>
                        <a:pt x="219729" y="224638"/>
                        <a:pt x="224618" y="228536"/>
                        <a:pt x="223221" y="225806"/>
                      </a:cubicBezTo>
                      <a:cubicBezTo>
                        <a:pt x="230523" y="222625"/>
                        <a:pt x="238144" y="222402"/>
                        <a:pt x="238144" y="232099"/>
                      </a:cubicBezTo>
                      <a:cubicBezTo>
                        <a:pt x="238144" y="240513"/>
                        <a:pt x="230587" y="239471"/>
                        <a:pt x="225380" y="238513"/>
                      </a:cubicBezTo>
                      <a:cubicBezTo>
                        <a:pt x="227539" y="240646"/>
                        <a:pt x="231921" y="241662"/>
                        <a:pt x="235667" y="243694"/>
                      </a:cubicBezTo>
                      <a:cubicBezTo>
                        <a:pt x="243605" y="247999"/>
                        <a:pt x="250272" y="229286"/>
                        <a:pt x="256876" y="240671"/>
                      </a:cubicBezTo>
                      <a:cubicBezTo>
                        <a:pt x="263671" y="252349"/>
                        <a:pt x="263099" y="266878"/>
                        <a:pt x="262527" y="280530"/>
                      </a:cubicBezTo>
                      <a:cubicBezTo>
                        <a:pt x="262400" y="283604"/>
                        <a:pt x="260686" y="286277"/>
                        <a:pt x="258845" y="288728"/>
                      </a:cubicBezTo>
                      <a:cubicBezTo>
                        <a:pt x="257321" y="290309"/>
                        <a:pt x="255479" y="291522"/>
                        <a:pt x="253511" y="292373"/>
                      </a:cubicBezTo>
                      <a:cubicBezTo>
                        <a:pt x="239540" y="296037"/>
                        <a:pt x="225126" y="298399"/>
                        <a:pt x="212172" y="305245"/>
                      </a:cubicBezTo>
                      <a:cubicBezTo>
                        <a:pt x="203409" y="309874"/>
                        <a:pt x="194074" y="313982"/>
                        <a:pt x="194138" y="326244"/>
                      </a:cubicBezTo>
                      <a:cubicBezTo>
                        <a:pt x="194138" y="327717"/>
                        <a:pt x="193249" y="329178"/>
                        <a:pt x="192677" y="330575"/>
                      </a:cubicBezTo>
                      <a:cubicBezTo>
                        <a:pt x="186772" y="345370"/>
                        <a:pt x="174262" y="335909"/>
                        <a:pt x="164928" y="338195"/>
                      </a:cubicBezTo>
                      <a:cubicBezTo>
                        <a:pt x="156863" y="340163"/>
                        <a:pt x="158514" y="360801"/>
                        <a:pt x="143148" y="349688"/>
                      </a:cubicBezTo>
                      <a:cubicBezTo>
                        <a:pt x="141497" y="348545"/>
                        <a:pt x="140735" y="348736"/>
                        <a:pt x="137496" y="352673"/>
                      </a:cubicBezTo>
                      <a:cubicBezTo>
                        <a:pt x="132861" y="358197"/>
                        <a:pt x="128479" y="363277"/>
                        <a:pt x="120287" y="359594"/>
                      </a:cubicBezTo>
                      <a:close/>
                    </a:path>
                  </a:pathLst>
                </a:custGeom>
                <a:solidFill>
                  <a:srgbClr val="F89099"/>
                </a:solidFill>
                <a:ln w="6350"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xmlns="" id="{E621DF5B-38AF-EB45-F752-DD345DED9998}"/>
                    </a:ext>
                  </a:extLst>
                </p:cNvPr>
                <p:cNvSpPr/>
                <p:nvPr/>
              </p:nvSpPr>
              <p:spPr>
                <a:xfrm>
                  <a:off x="10122441" y="6721086"/>
                  <a:ext cx="184826" cy="329617"/>
                </a:xfrm>
                <a:custGeom>
                  <a:avLst/>
                  <a:gdLst>
                    <a:gd name="connsiteX0" fmla="*/ 6444 w 184826"/>
                    <a:gd name="connsiteY0" fmla="*/ 643 h 329617"/>
                    <a:gd name="connsiteX1" fmla="*/ 38702 w 184826"/>
                    <a:gd name="connsiteY1" fmla="*/ 8389 h 329617"/>
                    <a:gd name="connsiteX2" fmla="*/ 71785 w 184826"/>
                    <a:gd name="connsiteY2" fmla="*/ 14803 h 329617"/>
                    <a:gd name="connsiteX3" fmla="*/ 168242 w 184826"/>
                    <a:gd name="connsiteY3" fmla="*/ 22550 h 329617"/>
                    <a:gd name="connsiteX4" fmla="*/ 184307 w 184826"/>
                    <a:gd name="connsiteY4" fmla="*/ 34615 h 329617"/>
                    <a:gd name="connsiteX5" fmla="*/ 179799 w 184826"/>
                    <a:gd name="connsiteY5" fmla="*/ 56713 h 329617"/>
                    <a:gd name="connsiteX6" fmla="*/ 101694 w 184826"/>
                    <a:gd name="connsiteY6" fmla="*/ 240482 h 329617"/>
                    <a:gd name="connsiteX7" fmla="*/ 83406 w 184826"/>
                    <a:gd name="connsiteY7" fmla="*/ 271978 h 329617"/>
                    <a:gd name="connsiteX8" fmla="*/ 80294 w 184826"/>
                    <a:gd name="connsiteY8" fmla="*/ 281376 h 329617"/>
                    <a:gd name="connsiteX9" fmla="*/ 67467 w 184826"/>
                    <a:gd name="connsiteY9" fmla="*/ 316936 h 329617"/>
                    <a:gd name="connsiteX10" fmla="*/ 43401 w 184826"/>
                    <a:gd name="connsiteY10" fmla="*/ 317698 h 329617"/>
                    <a:gd name="connsiteX11" fmla="*/ 15080 w 184826"/>
                    <a:gd name="connsiteY11" fmla="*/ 318206 h 329617"/>
                    <a:gd name="connsiteX12" fmla="*/ 4158 w 184826"/>
                    <a:gd name="connsiteY12" fmla="*/ 324111 h 329617"/>
                    <a:gd name="connsiteX13" fmla="*/ 4665 w 184826"/>
                    <a:gd name="connsiteY13" fmla="*/ 296235 h 329617"/>
                    <a:gd name="connsiteX14" fmla="*/ 66959 w 184826"/>
                    <a:gd name="connsiteY14" fmla="*/ 136786 h 329617"/>
                    <a:gd name="connsiteX15" fmla="*/ 65181 w 184826"/>
                    <a:gd name="connsiteY15" fmla="*/ 109672 h 329617"/>
                    <a:gd name="connsiteX16" fmla="*/ 53370 w 184826"/>
                    <a:gd name="connsiteY16" fmla="*/ 86177 h 329617"/>
                    <a:gd name="connsiteX17" fmla="*/ 44417 w 184826"/>
                    <a:gd name="connsiteY17" fmla="*/ 44520 h 329617"/>
                    <a:gd name="connsiteX18" fmla="*/ 30955 w 184826"/>
                    <a:gd name="connsiteY18" fmla="*/ 31122 h 329617"/>
                    <a:gd name="connsiteX19" fmla="*/ 2507 w 184826"/>
                    <a:gd name="connsiteY19" fmla="*/ 579 h 329617"/>
                    <a:gd name="connsiteX20" fmla="*/ 4285 w 184826"/>
                    <a:gd name="connsiteY20" fmla="*/ 7 h 329617"/>
                    <a:gd name="connsiteX21" fmla="*/ 6444 w 184826"/>
                    <a:gd name="connsiteY21" fmla="*/ 643 h 32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826" h="329617">
                      <a:moveTo>
                        <a:pt x="6444" y="643"/>
                      </a:moveTo>
                      <a:cubicBezTo>
                        <a:pt x="16667" y="5469"/>
                        <a:pt x="27590" y="7310"/>
                        <a:pt x="38702" y="8389"/>
                      </a:cubicBezTo>
                      <a:cubicBezTo>
                        <a:pt x="49115" y="13723"/>
                        <a:pt x="60736" y="12644"/>
                        <a:pt x="71785" y="14803"/>
                      </a:cubicBezTo>
                      <a:cubicBezTo>
                        <a:pt x="103726" y="19693"/>
                        <a:pt x="135730" y="24264"/>
                        <a:pt x="168242" y="22550"/>
                      </a:cubicBezTo>
                      <a:cubicBezTo>
                        <a:pt x="177132" y="22106"/>
                        <a:pt x="182720" y="25534"/>
                        <a:pt x="184307" y="34615"/>
                      </a:cubicBezTo>
                      <a:cubicBezTo>
                        <a:pt x="186022" y="42616"/>
                        <a:pt x="183227" y="49919"/>
                        <a:pt x="179799" y="56713"/>
                      </a:cubicBezTo>
                      <a:cubicBezTo>
                        <a:pt x="149890" y="116339"/>
                        <a:pt x="129697" y="180094"/>
                        <a:pt x="101694" y="240482"/>
                      </a:cubicBezTo>
                      <a:cubicBezTo>
                        <a:pt x="96551" y="251595"/>
                        <a:pt x="92232" y="263088"/>
                        <a:pt x="83406" y="271978"/>
                      </a:cubicBezTo>
                      <a:cubicBezTo>
                        <a:pt x="79532" y="274137"/>
                        <a:pt x="79659" y="277693"/>
                        <a:pt x="80294" y="281376"/>
                      </a:cubicBezTo>
                      <a:cubicBezTo>
                        <a:pt x="79850" y="294583"/>
                        <a:pt x="76548" y="306839"/>
                        <a:pt x="67467" y="316936"/>
                      </a:cubicBezTo>
                      <a:cubicBezTo>
                        <a:pt x="59911" y="327413"/>
                        <a:pt x="54132" y="338907"/>
                        <a:pt x="43401" y="317698"/>
                      </a:cubicBezTo>
                      <a:cubicBezTo>
                        <a:pt x="38130" y="307347"/>
                        <a:pt x="24477" y="313633"/>
                        <a:pt x="15080" y="318206"/>
                      </a:cubicBezTo>
                      <a:cubicBezTo>
                        <a:pt x="11460" y="319983"/>
                        <a:pt x="9936" y="325826"/>
                        <a:pt x="4158" y="324111"/>
                      </a:cubicBezTo>
                      <a:cubicBezTo>
                        <a:pt x="-3716" y="314713"/>
                        <a:pt x="1428" y="305506"/>
                        <a:pt x="4665" y="296235"/>
                      </a:cubicBezTo>
                      <a:cubicBezTo>
                        <a:pt x="23779" y="242450"/>
                        <a:pt x="49370" y="191143"/>
                        <a:pt x="66959" y="136786"/>
                      </a:cubicBezTo>
                      <a:cubicBezTo>
                        <a:pt x="69690" y="128277"/>
                        <a:pt x="81501" y="117609"/>
                        <a:pt x="65181" y="109672"/>
                      </a:cubicBezTo>
                      <a:cubicBezTo>
                        <a:pt x="57879" y="103512"/>
                        <a:pt x="70706" y="87319"/>
                        <a:pt x="53370" y="86177"/>
                      </a:cubicBezTo>
                      <a:cubicBezTo>
                        <a:pt x="42321" y="74048"/>
                        <a:pt x="38194" y="60968"/>
                        <a:pt x="44417" y="44520"/>
                      </a:cubicBezTo>
                      <a:cubicBezTo>
                        <a:pt x="45369" y="41981"/>
                        <a:pt x="36479" y="32329"/>
                        <a:pt x="30955" y="31122"/>
                      </a:cubicBezTo>
                      <a:cubicBezTo>
                        <a:pt x="16096" y="27883"/>
                        <a:pt x="1618" y="14104"/>
                        <a:pt x="2507" y="579"/>
                      </a:cubicBezTo>
                      <a:cubicBezTo>
                        <a:pt x="2570" y="325"/>
                        <a:pt x="3714" y="-56"/>
                        <a:pt x="4285" y="7"/>
                      </a:cubicBezTo>
                      <a:cubicBezTo>
                        <a:pt x="5047" y="7"/>
                        <a:pt x="5745" y="388"/>
                        <a:pt x="6444" y="643"/>
                      </a:cubicBezTo>
                      <a:close/>
                    </a:path>
                  </a:pathLst>
                </a:custGeom>
                <a:solidFill>
                  <a:srgbClr val="FDB54C"/>
                </a:solidFill>
                <a:ln w="6350"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xmlns="" id="{DB70712E-080B-924F-D0E5-EFECA23C5580}"/>
                    </a:ext>
                  </a:extLst>
                </p:cNvPr>
                <p:cNvSpPr/>
                <p:nvPr/>
              </p:nvSpPr>
              <p:spPr>
                <a:xfrm>
                  <a:off x="10107803" y="6213773"/>
                  <a:ext cx="360639" cy="301644"/>
                </a:xfrm>
                <a:custGeom>
                  <a:avLst/>
                  <a:gdLst>
                    <a:gd name="connsiteX0" fmla="*/ 278130 w 360639"/>
                    <a:gd name="connsiteY0" fmla="*/ 301644 h 301644"/>
                    <a:gd name="connsiteX1" fmla="*/ 196278 w 360639"/>
                    <a:gd name="connsiteY1" fmla="*/ 289325 h 301644"/>
                    <a:gd name="connsiteX2" fmla="*/ 49593 w 360639"/>
                    <a:gd name="connsiteY2" fmla="*/ 262084 h 301644"/>
                    <a:gd name="connsiteX3" fmla="*/ 41148 w 360639"/>
                    <a:gd name="connsiteY3" fmla="*/ 255098 h 301644"/>
                    <a:gd name="connsiteX4" fmla="*/ 0 w 360639"/>
                    <a:gd name="connsiteY4" fmla="*/ 224301 h 301644"/>
                    <a:gd name="connsiteX5" fmla="*/ 4508 w 360639"/>
                    <a:gd name="connsiteY5" fmla="*/ 219920 h 301644"/>
                    <a:gd name="connsiteX6" fmla="*/ 22923 w 360639"/>
                    <a:gd name="connsiteY6" fmla="*/ 211093 h 301644"/>
                    <a:gd name="connsiteX7" fmla="*/ 35623 w 360639"/>
                    <a:gd name="connsiteY7" fmla="*/ 210903 h 301644"/>
                    <a:gd name="connsiteX8" fmla="*/ 67628 w 360639"/>
                    <a:gd name="connsiteY8" fmla="*/ 228492 h 301644"/>
                    <a:gd name="connsiteX9" fmla="*/ 85407 w 360639"/>
                    <a:gd name="connsiteY9" fmla="*/ 222079 h 301644"/>
                    <a:gd name="connsiteX10" fmla="*/ 96203 w 360639"/>
                    <a:gd name="connsiteY10" fmla="*/ 236112 h 301644"/>
                    <a:gd name="connsiteX11" fmla="*/ 123127 w 360639"/>
                    <a:gd name="connsiteY11" fmla="*/ 227095 h 301644"/>
                    <a:gd name="connsiteX12" fmla="*/ 187325 w 360639"/>
                    <a:gd name="connsiteY12" fmla="*/ 214395 h 301644"/>
                    <a:gd name="connsiteX13" fmla="*/ 203708 w 360639"/>
                    <a:gd name="connsiteY13" fmla="*/ 216046 h 301644"/>
                    <a:gd name="connsiteX14" fmla="*/ 253873 w 360639"/>
                    <a:gd name="connsiteY14" fmla="*/ 212299 h 301644"/>
                    <a:gd name="connsiteX15" fmla="*/ 269177 w 360639"/>
                    <a:gd name="connsiteY15" fmla="*/ 211728 h 301644"/>
                    <a:gd name="connsiteX16" fmla="*/ 284480 w 360639"/>
                    <a:gd name="connsiteY16" fmla="*/ 205187 h 301644"/>
                    <a:gd name="connsiteX17" fmla="*/ 291274 w 360639"/>
                    <a:gd name="connsiteY17" fmla="*/ 151784 h 301644"/>
                    <a:gd name="connsiteX18" fmla="*/ 266827 w 360639"/>
                    <a:gd name="connsiteY18" fmla="*/ 134214 h 301644"/>
                    <a:gd name="connsiteX19" fmla="*/ 247523 w 360639"/>
                    <a:gd name="connsiteY19" fmla="*/ 129749 h 301644"/>
                    <a:gd name="connsiteX20" fmla="*/ 259905 w 360639"/>
                    <a:gd name="connsiteY20" fmla="*/ 109220 h 301644"/>
                    <a:gd name="connsiteX21" fmla="*/ 263652 w 360639"/>
                    <a:gd name="connsiteY21" fmla="*/ 100889 h 301644"/>
                    <a:gd name="connsiteX22" fmla="*/ 295084 w 360639"/>
                    <a:gd name="connsiteY22" fmla="*/ 96044 h 301644"/>
                    <a:gd name="connsiteX23" fmla="*/ 314198 w 360639"/>
                    <a:gd name="connsiteY23" fmla="*/ 43352 h 301644"/>
                    <a:gd name="connsiteX24" fmla="*/ 310515 w 360639"/>
                    <a:gd name="connsiteY24" fmla="*/ 29426 h 301644"/>
                    <a:gd name="connsiteX25" fmla="*/ 290322 w 360639"/>
                    <a:gd name="connsiteY25" fmla="*/ 14853 h 301644"/>
                    <a:gd name="connsiteX26" fmla="*/ 290766 w 360639"/>
                    <a:gd name="connsiteY26" fmla="*/ 8922 h 301644"/>
                    <a:gd name="connsiteX27" fmla="*/ 313690 w 360639"/>
                    <a:gd name="connsiteY27" fmla="*/ 3727 h 301644"/>
                    <a:gd name="connsiteX28" fmla="*/ 337058 w 360639"/>
                    <a:gd name="connsiteY28" fmla="*/ 0 h 301644"/>
                    <a:gd name="connsiteX29" fmla="*/ 343153 w 360639"/>
                    <a:gd name="connsiteY29" fmla="*/ 1664 h 301644"/>
                    <a:gd name="connsiteX30" fmla="*/ 348234 w 360639"/>
                    <a:gd name="connsiteY30" fmla="*/ 55016 h 301644"/>
                    <a:gd name="connsiteX31" fmla="*/ 338010 w 360639"/>
                    <a:gd name="connsiteY31" fmla="*/ 75336 h 301644"/>
                    <a:gd name="connsiteX32" fmla="*/ 338518 w 360639"/>
                    <a:gd name="connsiteY32" fmla="*/ 84785 h 301644"/>
                    <a:gd name="connsiteX33" fmla="*/ 354203 w 360639"/>
                    <a:gd name="connsiteY33" fmla="*/ 111862 h 301644"/>
                    <a:gd name="connsiteX34" fmla="*/ 348742 w 360639"/>
                    <a:gd name="connsiteY34" fmla="*/ 126130 h 301644"/>
                    <a:gd name="connsiteX35" fmla="*/ 348869 w 360639"/>
                    <a:gd name="connsiteY35" fmla="*/ 126054 h 301644"/>
                    <a:gd name="connsiteX36" fmla="*/ 318643 w 360639"/>
                    <a:gd name="connsiteY36" fmla="*/ 202140 h 301644"/>
                    <a:gd name="connsiteX37" fmla="*/ 317817 w 360639"/>
                    <a:gd name="connsiteY37" fmla="*/ 206966 h 301644"/>
                    <a:gd name="connsiteX38" fmla="*/ 278130 w 360639"/>
                    <a:gd name="connsiteY38" fmla="*/ 301644 h 30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0639" h="301644">
                      <a:moveTo>
                        <a:pt x="278130" y="301644"/>
                      </a:moveTo>
                      <a:cubicBezTo>
                        <a:pt x="252222" y="288690"/>
                        <a:pt x="223647" y="292564"/>
                        <a:pt x="196278" y="289325"/>
                      </a:cubicBezTo>
                      <a:cubicBezTo>
                        <a:pt x="146685" y="283420"/>
                        <a:pt x="97409" y="276879"/>
                        <a:pt x="49593" y="262084"/>
                      </a:cubicBezTo>
                      <a:cubicBezTo>
                        <a:pt x="46291" y="260115"/>
                        <a:pt x="43053" y="254972"/>
                        <a:pt x="41148" y="255098"/>
                      </a:cubicBezTo>
                      <a:cubicBezTo>
                        <a:pt x="18224" y="256686"/>
                        <a:pt x="9842" y="239668"/>
                        <a:pt x="0" y="224301"/>
                      </a:cubicBezTo>
                      <a:cubicBezTo>
                        <a:pt x="1143" y="222460"/>
                        <a:pt x="2667" y="221062"/>
                        <a:pt x="4508" y="219920"/>
                      </a:cubicBezTo>
                      <a:cubicBezTo>
                        <a:pt x="10668" y="217062"/>
                        <a:pt x="16764" y="214014"/>
                        <a:pt x="22923" y="211093"/>
                      </a:cubicBezTo>
                      <a:cubicBezTo>
                        <a:pt x="27178" y="209061"/>
                        <a:pt x="34925" y="207918"/>
                        <a:pt x="35623" y="210903"/>
                      </a:cubicBezTo>
                      <a:cubicBezTo>
                        <a:pt x="39815" y="228555"/>
                        <a:pt x="60833" y="213823"/>
                        <a:pt x="67628" y="228492"/>
                      </a:cubicBezTo>
                      <a:cubicBezTo>
                        <a:pt x="69659" y="232873"/>
                        <a:pt x="79057" y="224047"/>
                        <a:pt x="85407" y="222079"/>
                      </a:cubicBezTo>
                      <a:cubicBezTo>
                        <a:pt x="99504" y="217761"/>
                        <a:pt x="102426" y="222841"/>
                        <a:pt x="96203" y="236112"/>
                      </a:cubicBezTo>
                      <a:cubicBezTo>
                        <a:pt x="106426" y="236430"/>
                        <a:pt x="115253" y="233255"/>
                        <a:pt x="123127" y="227095"/>
                      </a:cubicBezTo>
                      <a:cubicBezTo>
                        <a:pt x="146685" y="233572"/>
                        <a:pt x="168211" y="230206"/>
                        <a:pt x="187325" y="214395"/>
                      </a:cubicBezTo>
                      <a:cubicBezTo>
                        <a:pt x="191960" y="223031"/>
                        <a:pt x="198310" y="214967"/>
                        <a:pt x="203708" y="216046"/>
                      </a:cubicBezTo>
                      <a:cubicBezTo>
                        <a:pt x="220663" y="218205"/>
                        <a:pt x="237934" y="224365"/>
                        <a:pt x="253873" y="212299"/>
                      </a:cubicBezTo>
                      <a:cubicBezTo>
                        <a:pt x="258763" y="208617"/>
                        <a:pt x="263969" y="210458"/>
                        <a:pt x="269177" y="211728"/>
                      </a:cubicBezTo>
                      <a:cubicBezTo>
                        <a:pt x="275844" y="213379"/>
                        <a:pt x="282257" y="211601"/>
                        <a:pt x="284480" y="205187"/>
                      </a:cubicBezTo>
                      <a:cubicBezTo>
                        <a:pt x="290449" y="187979"/>
                        <a:pt x="295528" y="170326"/>
                        <a:pt x="291274" y="151784"/>
                      </a:cubicBezTo>
                      <a:cubicBezTo>
                        <a:pt x="288353" y="139021"/>
                        <a:pt x="280162" y="132721"/>
                        <a:pt x="266827" y="134214"/>
                      </a:cubicBezTo>
                      <a:cubicBezTo>
                        <a:pt x="259778" y="135001"/>
                        <a:pt x="253174" y="134817"/>
                        <a:pt x="247523" y="129749"/>
                      </a:cubicBezTo>
                      <a:cubicBezTo>
                        <a:pt x="244728" y="118701"/>
                        <a:pt x="255968" y="116192"/>
                        <a:pt x="259905" y="109220"/>
                      </a:cubicBezTo>
                      <a:cubicBezTo>
                        <a:pt x="261683" y="106667"/>
                        <a:pt x="262445" y="103702"/>
                        <a:pt x="263652" y="100889"/>
                      </a:cubicBezTo>
                      <a:cubicBezTo>
                        <a:pt x="271780" y="81147"/>
                        <a:pt x="281559" y="79699"/>
                        <a:pt x="295084" y="96044"/>
                      </a:cubicBezTo>
                      <a:cubicBezTo>
                        <a:pt x="307340" y="80835"/>
                        <a:pt x="287274" y="54083"/>
                        <a:pt x="314198" y="43352"/>
                      </a:cubicBezTo>
                      <a:cubicBezTo>
                        <a:pt x="318389" y="41688"/>
                        <a:pt x="313118" y="33839"/>
                        <a:pt x="310515" y="29426"/>
                      </a:cubicBezTo>
                      <a:cubicBezTo>
                        <a:pt x="305943" y="21673"/>
                        <a:pt x="295973" y="21279"/>
                        <a:pt x="290322" y="14853"/>
                      </a:cubicBezTo>
                      <a:cubicBezTo>
                        <a:pt x="289369" y="12808"/>
                        <a:pt x="289560" y="10827"/>
                        <a:pt x="290766" y="8922"/>
                      </a:cubicBezTo>
                      <a:cubicBezTo>
                        <a:pt x="297497" y="3150"/>
                        <a:pt x="305626" y="927"/>
                        <a:pt x="313690" y="3727"/>
                      </a:cubicBezTo>
                      <a:cubicBezTo>
                        <a:pt x="322643" y="6845"/>
                        <a:pt x="329502" y="2623"/>
                        <a:pt x="337058" y="0"/>
                      </a:cubicBezTo>
                      <a:cubicBezTo>
                        <a:pt x="339217" y="64"/>
                        <a:pt x="341249" y="660"/>
                        <a:pt x="343153" y="1664"/>
                      </a:cubicBezTo>
                      <a:cubicBezTo>
                        <a:pt x="365506" y="26321"/>
                        <a:pt x="365569" y="26689"/>
                        <a:pt x="348234" y="55016"/>
                      </a:cubicBezTo>
                      <a:cubicBezTo>
                        <a:pt x="344233" y="61519"/>
                        <a:pt x="341630" y="68681"/>
                        <a:pt x="338010" y="75336"/>
                      </a:cubicBezTo>
                      <a:cubicBezTo>
                        <a:pt x="336232" y="78607"/>
                        <a:pt x="334073" y="84576"/>
                        <a:pt x="338518" y="84785"/>
                      </a:cubicBezTo>
                      <a:cubicBezTo>
                        <a:pt x="358775" y="85770"/>
                        <a:pt x="347408" y="103892"/>
                        <a:pt x="354203" y="111862"/>
                      </a:cubicBezTo>
                      <a:cubicBezTo>
                        <a:pt x="355727" y="117888"/>
                        <a:pt x="352933" y="122269"/>
                        <a:pt x="348742" y="126130"/>
                      </a:cubicBezTo>
                      <a:lnTo>
                        <a:pt x="348869" y="126054"/>
                      </a:lnTo>
                      <a:cubicBezTo>
                        <a:pt x="339916" y="151848"/>
                        <a:pt x="338645" y="180740"/>
                        <a:pt x="318643" y="202140"/>
                      </a:cubicBezTo>
                      <a:cubicBezTo>
                        <a:pt x="318326" y="203791"/>
                        <a:pt x="318071" y="205378"/>
                        <a:pt x="317817" y="206966"/>
                      </a:cubicBezTo>
                      <a:cubicBezTo>
                        <a:pt x="313182" y="242145"/>
                        <a:pt x="299021" y="273323"/>
                        <a:pt x="278130" y="301644"/>
                      </a:cubicBezTo>
                      <a:close/>
                    </a:path>
                  </a:pathLst>
                </a:custGeom>
                <a:solidFill>
                  <a:srgbClr val="F9929B"/>
                </a:solidFill>
                <a:ln w="6350"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xmlns="" id="{64DB21AB-0AE4-4E5A-BEB8-1612ACE580CA}"/>
                    </a:ext>
                  </a:extLst>
                </p:cNvPr>
                <p:cNvSpPr/>
                <p:nvPr/>
              </p:nvSpPr>
              <p:spPr>
                <a:xfrm>
                  <a:off x="9549765" y="6942645"/>
                  <a:ext cx="206247" cy="215455"/>
                </a:xfrm>
                <a:custGeom>
                  <a:avLst/>
                  <a:gdLst>
                    <a:gd name="connsiteX0" fmla="*/ 151765 w 206247"/>
                    <a:gd name="connsiteY0" fmla="*/ 215456 h 215455"/>
                    <a:gd name="connsiteX1" fmla="*/ 135636 w 206247"/>
                    <a:gd name="connsiteY1" fmla="*/ 185674 h 215455"/>
                    <a:gd name="connsiteX2" fmla="*/ 26733 w 206247"/>
                    <a:gd name="connsiteY2" fmla="*/ 187706 h 215455"/>
                    <a:gd name="connsiteX3" fmla="*/ 8827 w 206247"/>
                    <a:gd name="connsiteY3" fmla="*/ 205042 h 215455"/>
                    <a:gd name="connsiteX4" fmla="*/ 0 w 206247"/>
                    <a:gd name="connsiteY4" fmla="*/ 197866 h 215455"/>
                    <a:gd name="connsiteX5" fmla="*/ 31623 w 206247"/>
                    <a:gd name="connsiteY5" fmla="*/ 84582 h 215455"/>
                    <a:gd name="connsiteX6" fmla="*/ 32448 w 206247"/>
                    <a:gd name="connsiteY6" fmla="*/ 76391 h 215455"/>
                    <a:gd name="connsiteX7" fmla="*/ 44767 w 206247"/>
                    <a:gd name="connsiteY7" fmla="*/ 17590 h 215455"/>
                    <a:gd name="connsiteX8" fmla="*/ 58610 w 206247"/>
                    <a:gd name="connsiteY8" fmla="*/ 0 h 215455"/>
                    <a:gd name="connsiteX9" fmla="*/ 62547 w 206247"/>
                    <a:gd name="connsiteY9" fmla="*/ 47879 h 215455"/>
                    <a:gd name="connsiteX10" fmla="*/ 53467 w 206247"/>
                    <a:gd name="connsiteY10" fmla="*/ 85725 h 215455"/>
                    <a:gd name="connsiteX11" fmla="*/ 61278 w 206247"/>
                    <a:gd name="connsiteY11" fmla="*/ 90932 h 215455"/>
                    <a:gd name="connsiteX12" fmla="*/ 88074 w 206247"/>
                    <a:gd name="connsiteY12" fmla="*/ 84201 h 215455"/>
                    <a:gd name="connsiteX13" fmla="*/ 101600 w 206247"/>
                    <a:gd name="connsiteY13" fmla="*/ 47816 h 215455"/>
                    <a:gd name="connsiteX14" fmla="*/ 75120 w 206247"/>
                    <a:gd name="connsiteY14" fmla="*/ 53911 h 215455"/>
                    <a:gd name="connsiteX15" fmla="*/ 80899 w 206247"/>
                    <a:gd name="connsiteY15" fmla="*/ 33401 h 215455"/>
                    <a:gd name="connsiteX16" fmla="*/ 127571 w 206247"/>
                    <a:gd name="connsiteY16" fmla="*/ 15558 h 215455"/>
                    <a:gd name="connsiteX17" fmla="*/ 142240 w 206247"/>
                    <a:gd name="connsiteY17" fmla="*/ 17336 h 215455"/>
                    <a:gd name="connsiteX18" fmla="*/ 151892 w 206247"/>
                    <a:gd name="connsiteY18" fmla="*/ 45466 h 215455"/>
                    <a:gd name="connsiteX19" fmla="*/ 165417 w 206247"/>
                    <a:gd name="connsiteY19" fmla="*/ 60199 h 215455"/>
                    <a:gd name="connsiteX20" fmla="*/ 175768 w 206247"/>
                    <a:gd name="connsiteY20" fmla="*/ 55817 h 215455"/>
                    <a:gd name="connsiteX21" fmla="*/ 192532 w 206247"/>
                    <a:gd name="connsiteY21" fmla="*/ 55690 h 215455"/>
                    <a:gd name="connsiteX22" fmla="*/ 193484 w 206247"/>
                    <a:gd name="connsiteY22" fmla="*/ 74613 h 215455"/>
                    <a:gd name="connsiteX23" fmla="*/ 206248 w 206247"/>
                    <a:gd name="connsiteY23" fmla="*/ 106871 h 215455"/>
                    <a:gd name="connsiteX24" fmla="*/ 185420 w 206247"/>
                    <a:gd name="connsiteY24" fmla="*/ 178309 h 215455"/>
                    <a:gd name="connsiteX25" fmla="*/ 151765 w 206247"/>
                    <a:gd name="connsiteY25" fmla="*/ 215456 h 215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247" h="215455">
                      <a:moveTo>
                        <a:pt x="151765" y="215456"/>
                      </a:moveTo>
                      <a:cubicBezTo>
                        <a:pt x="146494" y="205486"/>
                        <a:pt x="142494" y="194437"/>
                        <a:pt x="135636" y="185674"/>
                      </a:cubicBezTo>
                      <a:cubicBezTo>
                        <a:pt x="107124" y="149670"/>
                        <a:pt x="67373" y="150686"/>
                        <a:pt x="26733" y="187706"/>
                      </a:cubicBezTo>
                      <a:cubicBezTo>
                        <a:pt x="20574" y="193294"/>
                        <a:pt x="15430" y="200089"/>
                        <a:pt x="8827" y="205042"/>
                      </a:cubicBezTo>
                      <a:cubicBezTo>
                        <a:pt x="-1905" y="213170"/>
                        <a:pt x="698" y="203074"/>
                        <a:pt x="0" y="197866"/>
                      </a:cubicBezTo>
                      <a:cubicBezTo>
                        <a:pt x="7112" y="159131"/>
                        <a:pt x="14478" y="120460"/>
                        <a:pt x="31623" y="84582"/>
                      </a:cubicBezTo>
                      <a:cubicBezTo>
                        <a:pt x="31877" y="81852"/>
                        <a:pt x="32131" y="79122"/>
                        <a:pt x="32448" y="76391"/>
                      </a:cubicBezTo>
                      <a:cubicBezTo>
                        <a:pt x="35433" y="56579"/>
                        <a:pt x="37529" y="36513"/>
                        <a:pt x="44767" y="17590"/>
                      </a:cubicBezTo>
                      <a:cubicBezTo>
                        <a:pt x="47498" y="10414"/>
                        <a:pt x="47434" y="698"/>
                        <a:pt x="58610" y="0"/>
                      </a:cubicBezTo>
                      <a:cubicBezTo>
                        <a:pt x="68770" y="15240"/>
                        <a:pt x="55054" y="32386"/>
                        <a:pt x="62547" y="47879"/>
                      </a:cubicBezTo>
                      <a:cubicBezTo>
                        <a:pt x="60389" y="60643"/>
                        <a:pt x="55880" y="72899"/>
                        <a:pt x="53467" y="85725"/>
                      </a:cubicBezTo>
                      <a:cubicBezTo>
                        <a:pt x="51626" y="95250"/>
                        <a:pt x="58420" y="89598"/>
                        <a:pt x="61278" y="90932"/>
                      </a:cubicBezTo>
                      <a:cubicBezTo>
                        <a:pt x="72771" y="98870"/>
                        <a:pt x="82423" y="94806"/>
                        <a:pt x="88074" y="84201"/>
                      </a:cubicBezTo>
                      <a:cubicBezTo>
                        <a:pt x="93980" y="73025"/>
                        <a:pt x="102933" y="62674"/>
                        <a:pt x="101600" y="47816"/>
                      </a:cubicBezTo>
                      <a:cubicBezTo>
                        <a:pt x="93281" y="50674"/>
                        <a:pt x="86042" y="61976"/>
                        <a:pt x="75120" y="53911"/>
                      </a:cubicBezTo>
                      <a:cubicBezTo>
                        <a:pt x="71183" y="45403"/>
                        <a:pt x="74422" y="38989"/>
                        <a:pt x="80899" y="33401"/>
                      </a:cubicBezTo>
                      <a:cubicBezTo>
                        <a:pt x="94107" y="21399"/>
                        <a:pt x="114553" y="28194"/>
                        <a:pt x="127571" y="15558"/>
                      </a:cubicBezTo>
                      <a:cubicBezTo>
                        <a:pt x="132842" y="14605"/>
                        <a:pt x="141605" y="12891"/>
                        <a:pt x="142240" y="17336"/>
                      </a:cubicBezTo>
                      <a:cubicBezTo>
                        <a:pt x="143701" y="27813"/>
                        <a:pt x="156845" y="35751"/>
                        <a:pt x="151892" y="45466"/>
                      </a:cubicBezTo>
                      <a:cubicBezTo>
                        <a:pt x="141859" y="65405"/>
                        <a:pt x="157924" y="58738"/>
                        <a:pt x="165417" y="60199"/>
                      </a:cubicBezTo>
                      <a:cubicBezTo>
                        <a:pt x="169037" y="60961"/>
                        <a:pt x="172466" y="57722"/>
                        <a:pt x="175768" y="55817"/>
                      </a:cubicBezTo>
                      <a:cubicBezTo>
                        <a:pt x="181292" y="52705"/>
                        <a:pt x="187261" y="50356"/>
                        <a:pt x="192532" y="55690"/>
                      </a:cubicBezTo>
                      <a:cubicBezTo>
                        <a:pt x="198120" y="61405"/>
                        <a:pt x="197548" y="68453"/>
                        <a:pt x="193484" y="74613"/>
                      </a:cubicBezTo>
                      <a:cubicBezTo>
                        <a:pt x="181991" y="91822"/>
                        <a:pt x="189992" y="100838"/>
                        <a:pt x="206248" y="106871"/>
                      </a:cubicBezTo>
                      <a:cubicBezTo>
                        <a:pt x="206248" y="132652"/>
                        <a:pt x="196279" y="155639"/>
                        <a:pt x="185420" y="178309"/>
                      </a:cubicBezTo>
                      <a:cubicBezTo>
                        <a:pt x="174561" y="190945"/>
                        <a:pt x="161861" y="202057"/>
                        <a:pt x="151765" y="215456"/>
                      </a:cubicBezTo>
                      <a:close/>
                    </a:path>
                  </a:pathLst>
                </a:custGeom>
                <a:solidFill>
                  <a:srgbClr val="FDB956"/>
                </a:solidFill>
                <a:ln w="6350"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xmlns="" id="{6D835F90-D173-8115-88F4-33FCE6838299}"/>
                    </a:ext>
                  </a:extLst>
                </p:cNvPr>
                <p:cNvSpPr/>
                <p:nvPr/>
              </p:nvSpPr>
              <p:spPr>
                <a:xfrm>
                  <a:off x="9587549" y="7470424"/>
                  <a:ext cx="193609" cy="121289"/>
                </a:xfrm>
                <a:custGeom>
                  <a:avLst/>
                  <a:gdLst>
                    <a:gd name="connsiteX0" fmla="*/ 3300 w 193609"/>
                    <a:gd name="connsiteY0" fmla="*/ 8352 h 121289"/>
                    <a:gd name="connsiteX1" fmla="*/ 11936 w 193609"/>
                    <a:gd name="connsiteY1" fmla="*/ 7018 h 121289"/>
                    <a:gd name="connsiteX2" fmla="*/ 40892 w 193609"/>
                    <a:gd name="connsiteY2" fmla="*/ 10130 h 121289"/>
                    <a:gd name="connsiteX3" fmla="*/ 151636 w 193609"/>
                    <a:gd name="connsiteY3" fmla="*/ 39847 h 121289"/>
                    <a:gd name="connsiteX4" fmla="*/ 193609 w 193609"/>
                    <a:gd name="connsiteY4" fmla="*/ 91791 h 121289"/>
                    <a:gd name="connsiteX5" fmla="*/ 179703 w 193609"/>
                    <a:gd name="connsiteY5" fmla="*/ 101189 h 121289"/>
                    <a:gd name="connsiteX6" fmla="*/ 152525 w 193609"/>
                    <a:gd name="connsiteY6" fmla="*/ 112492 h 121289"/>
                    <a:gd name="connsiteX7" fmla="*/ 152716 w 193609"/>
                    <a:gd name="connsiteY7" fmla="*/ 112237 h 121289"/>
                    <a:gd name="connsiteX8" fmla="*/ 135888 w 193609"/>
                    <a:gd name="connsiteY8" fmla="*/ 121000 h 121289"/>
                    <a:gd name="connsiteX9" fmla="*/ 123569 w 193609"/>
                    <a:gd name="connsiteY9" fmla="*/ 113317 h 121289"/>
                    <a:gd name="connsiteX10" fmla="*/ 103313 w 193609"/>
                    <a:gd name="connsiteY10" fmla="*/ 90647 h 121289"/>
                    <a:gd name="connsiteX11" fmla="*/ 102296 w 193609"/>
                    <a:gd name="connsiteY11" fmla="*/ 67660 h 121289"/>
                    <a:gd name="connsiteX12" fmla="*/ 99947 w 193609"/>
                    <a:gd name="connsiteY12" fmla="*/ 59406 h 121289"/>
                    <a:gd name="connsiteX13" fmla="*/ 95184 w 193609"/>
                    <a:gd name="connsiteY13" fmla="*/ 62327 h 121289"/>
                    <a:gd name="connsiteX14" fmla="*/ 85469 w 193609"/>
                    <a:gd name="connsiteY14" fmla="*/ 81567 h 121289"/>
                    <a:gd name="connsiteX15" fmla="*/ 69594 w 193609"/>
                    <a:gd name="connsiteY15" fmla="*/ 59024 h 121289"/>
                    <a:gd name="connsiteX16" fmla="*/ 39368 w 193609"/>
                    <a:gd name="connsiteY16" fmla="*/ 42832 h 121289"/>
                    <a:gd name="connsiteX17" fmla="*/ 44067 w 193609"/>
                    <a:gd name="connsiteY17" fmla="*/ 78392 h 121289"/>
                    <a:gd name="connsiteX18" fmla="*/ 42353 w 193609"/>
                    <a:gd name="connsiteY18" fmla="*/ 98712 h 121289"/>
                    <a:gd name="connsiteX19" fmla="*/ 20318 w 193609"/>
                    <a:gd name="connsiteY19" fmla="*/ 98521 h 121289"/>
                    <a:gd name="connsiteX20" fmla="*/ 17143 w 193609"/>
                    <a:gd name="connsiteY20" fmla="*/ 89758 h 121289"/>
                    <a:gd name="connsiteX21" fmla="*/ 16508 w 193609"/>
                    <a:gd name="connsiteY21" fmla="*/ 80615 h 121289"/>
                    <a:gd name="connsiteX22" fmla="*/ 4443 w 193609"/>
                    <a:gd name="connsiteY22" fmla="*/ 25687 h 121289"/>
                    <a:gd name="connsiteX23" fmla="*/ 4570 w 193609"/>
                    <a:gd name="connsiteY23" fmla="*/ 25814 h 121289"/>
                    <a:gd name="connsiteX24" fmla="*/ 3300 w 193609"/>
                    <a:gd name="connsiteY24" fmla="*/ 8352 h 12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609" h="121289">
                      <a:moveTo>
                        <a:pt x="3300" y="8352"/>
                      </a:moveTo>
                      <a:cubicBezTo>
                        <a:pt x="6157" y="7907"/>
                        <a:pt x="9079" y="7462"/>
                        <a:pt x="11936" y="7018"/>
                      </a:cubicBezTo>
                      <a:cubicBezTo>
                        <a:pt x="20763" y="15209"/>
                        <a:pt x="24001" y="22957"/>
                        <a:pt x="40892" y="10130"/>
                      </a:cubicBezTo>
                      <a:cubicBezTo>
                        <a:pt x="72325" y="-13810"/>
                        <a:pt x="126744" y="8161"/>
                        <a:pt x="151636" y="39847"/>
                      </a:cubicBezTo>
                      <a:cubicBezTo>
                        <a:pt x="165225" y="57119"/>
                        <a:pt x="175131" y="78265"/>
                        <a:pt x="193609" y="91791"/>
                      </a:cubicBezTo>
                      <a:cubicBezTo>
                        <a:pt x="192149" y="99665"/>
                        <a:pt x="181227" y="93442"/>
                        <a:pt x="179703" y="101189"/>
                      </a:cubicBezTo>
                      <a:cubicBezTo>
                        <a:pt x="172845" y="110332"/>
                        <a:pt x="161288" y="107983"/>
                        <a:pt x="152525" y="112492"/>
                      </a:cubicBezTo>
                      <a:lnTo>
                        <a:pt x="152716" y="112237"/>
                      </a:lnTo>
                      <a:cubicBezTo>
                        <a:pt x="147763" y="116429"/>
                        <a:pt x="143953" y="122715"/>
                        <a:pt x="135888" y="121000"/>
                      </a:cubicBezTo>
                      <a:cubicBezTo>
                        <a:pt x="130364" y="120556"/>
                        <a:pt x="123379" y="118460"/>
                        <a:pt x="123569" y="113317"/>
                      </a:cubicBezTo>
                      <a:cubicBezTo>
                        <a:pt x="124204" y="98331"/>
                        <a:pt x="110742" y="97442"/>
                        <a:pt x="103313" y="90647"/>
                      </a:cubicBezTo>
                      <a:cubicBezTo>
                        <a:pt x="96645" y="83282"/>
                        <a:pt x="92327" y="75916"/>
                        <a:pt x="102296" y="67660"/>
                      </a:cubicBezTo>
                      <a:cubicBezTo>
                        <a:pt x="107059" y="63787"/>
                        <a:pt x="102995" y="61183"/>
                        <a:pt x="99947" y="59406"/>
                      </a:cubicBezTo>
                      <a:cubicBezTo>
                        <a:pt x="97470" y="57945"/>
                        <a:pt x="95819" y="59786"/>
                        <a:pt x="95184" y="62327"/>
                      </a:cubicBezTo>
                      <a:cubicBezTo>
                        <a:pt x="93470" y="69693"/>
                        <a:pt x="97470" y="82202"/>
                        <a:pt x="85469" y="81567"/>
                      </a:cubicBezTo>
                      <a:cubicBezTo>
                        <a:pt x="73785" y="80995"/>
                        <a:pt x="75690" y="66136"/>
                        <a:pt x="69594" y="59024"/>
                      </a:cubicBezTo>
                      <a:cubicBezTo>
                        <a:pt x="62672" y="47848"/>
                        <a:pt x="45972" y="55913"/>
                        <a:pt x="39368" y="42832"/>
                      </a:cubicBezTo>
                      <a:cubicBezTo>
                        <a:pt x="39368" y="55595"/>
                        <a:pt x="37272" y="67533"/>
                        <a:pt x="44067" y="78392"/>
                      </a:cubicBezTo>
                      <a:cubicBezTo>
                        <a:pt x="48639" y="85631"/>
                        <a:pt x="49147" y="92616"/>
                        <a:pt x="42353" y="98712"/>
                      </a:cubicBezTo>
                      <a:cubicBezTo>
                        <a:pt x="35050" y="105253"/>
                        <a:pt x="27557" y="105760"/>
                        <a:pt x="20318" y="98521"/>
                      </a:cubicBezTo>
                      <a:cubicBezTo>
                        <a:pt x="17969" y="96045"/>
                        <a:pt x="16254" y="93378"/>
                        <a:pt x="17143" y="89758"/>
                      </a:cubicBezTo>
                      <a:cubicBezTo>
                        <a:pt x="16953" y="86710"/>
                        <a:pt x="16698" y="83662"/>
                        <a:pt x="16508" y="80615"/>
                      </a:cubicBezTo>
                      <a:cubicBezTo>
                        <a:pt x="4633" y="64041"/>
                        <a:pt x="8063" y="44102"/>
                        <a:pt x="4443" y="25687"/>
                      </a:cubicBezTo>
                      <a:lnTo>
                        <a:pt x="4570" y="25814"/>
                      </a:lnTo>
                      <a:cubicBezTo>
                        <a:pt x="-1526" y="20417"/>
                        <a:pt x="-1081" y="14511"/>
                        <a:pt x="3300" y="8352"/>
                      </a:cubicBezTo>
                      <a:close/>
                    </a:path>
                  </a:pathLst>
                </a:custGeom>
                <a:solidFill>
                  <a:srgbClr val="3A3E3D"/>
                </a:solidFill>
                <a:ln w="6350"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xmlns="" id="{EA576823-1EBD-407F-11DE-CED0D7756CF9}"/>
                    </a:ext>
                  </a:extLst>
                </p:cNvPr>
                <p:cNvSpPr/>
                <p:nvPr/>
              </p:nvSpPr>
              <p:spPr>
                <a:xfrm>
                  <a:off x="9599485" y="7464425"/>
                  <a:ext cx="204420" cy="97835"/>
                </a:xfrm>
                <a:custGeom>
                  <a:avLst/>
                  <a:gdLst>
                    <a:gd name="connsiteX0" fmla="*/ 181673 w 204420"/>
                    <a:gd name="connsiteY0" fmla="*/ 97790 h 97835"/>
                    <a:gd name="connsiteX1" fmla="*/ 162434 w 204420"/>
                    <a:gd name="connsiteY1" fmla="*/ 83184 h 97835"/>
                    <a:gd name="connsiteX2" fmla="*/ 138240 w 204420"/>
                    <a:gd name="connsiteY2" fmla="*/ 65214 h 97835"/>
                    <a:gd name="connsiteX3" fmla="*/ 135128 w 204420"/>
                    <a:gd name="connsiteY3" fmla="*/ 57277 h 97835"/>
                    <a:gd name="connsiteX4" fmla="*/ 94361 w 204420"/>
                    <a:gd name="connsiteY4" fmla="*/ 21653 h 97835"/>
                    <a:gd name="connsiteX5" fmla="*/ 74676 w 204420"/>
                    <a:gd name="connsiteY5" fmla="*/ 14605 h 97835"/>
                    <a:gd name="connsiteX6" fmla="*/ 5397 w 204420"/>
                    <a:gd name="connsiteY6" fmla="*/ 41402 h 97835"/>
                    <a:gd name="connsiteX7" fmla="*/ 0 w 204420"/>
                    <a:gd name="connsiteY7" fmla="*/ 13017 h 97835"/>
                    <a:gd name="connsiteX8" fmla="*/ 204407 w 204420"/>
                    <a:gd name="connsiteY8" fmla="*/ 86804 h 97835"/>
                    <a:gd name="connsiteX9" fmla="*/ 189738 w 204420"/>
                    <a:gd name="connsiteY9" fmla="*/ 96710 h 97835"/>
                    <a:gd name="connsiteX10" fmla="*/ 181673 w 204420"/>
                    <a:gd name="connsiteY10" fmla="*/ 97790 h 9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20" h="97835">
                      <a:moveTo>
                        <a:pt x="181673" y="97790"/>
                      </a:moveTo>
                      <a:cubicBezTo>
                        <a:pt x="170879" y="98488"/>
                        <a:pt x="167767" y="91185"/>
                        <a:pt x="162434" y="83184"/>
                      </a:cubicBezTo>
                      <a:cubicBezTo>
                        <a:pt x="157417" y="75692"/>
                        <a:pt x="159576" y="53784"/>
                        <a:pt x="138240" y="65214"/>
                      </a:cubicBezTo>
                      <a:cubicBezTo>
                        <a:pt x="133604" y="67691"/>
                        <a:pt x="135636" y="60515"/>
                        <a:pt x="135128" y="57277"/>
                      </a:cubicBezTo>
                      <a:cubicBezTo>
                        <a:pt x="131382" y="32638"/>
                        <a:pt x="120015" y="24574"/>
                        <a:pt x="94361" y="21653"/>
                      </a:cubicBezTo>
                      <a:cubicBezTo>
                        <a:pt x="88964" y="21081"/>
                        <a:pt x="82486" y="15938"/>
                        <a:pt x="74676" y="14605"/>
                      </a:cubicBezTo>
                      <a:cubicBezTo>
                        <a:pt x="48006" y="10032"/>
                        <a:pt x="28004" y="21018"/>
                        <a:pt x="5397" y="41402"/>
                      </a:cubicBezTo>
                      <a:cubicBezTo>
                        <a:pt x="11621" y="27050"/>
                        <a:pt x="508" y="22034"/>
                        <a:pt x="0" y="13017"/>
                      </a:cubicBezTo>
                      <a:cubicBezTo>
                        <a:pt x="79311" y="-15939"/>
                        <a:pt x="163576" y="1206"/>
                        <a:pt x="204407" y="86804"/>
                      </a:cubicBezTo>
                      <a:cubicBezTo>
                        <a:pt x="204851" y="97980"/>
                        <a:pt x="194373" y="93027"/>
                        <a:pt x="189738" y="96710"/>
                      </a:cubicBezTo>
                      <a:cubicBezTo>
                        <a:pt x="187071" y="97091"/>
                        <a:pt x="184404" y="97408"/>
                        <a:pt x="181673" y="97790"/>
                      </a:cubicBezTo>
                      <a:close/>
                    </a:path>
                  </a:pathLst>
                </a:custGeom>
                <a:solidFill>
                  <a:srgbClr val="2E3233"/>
                </a:solidFill>
                <a:ln w="6350"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xmlns="" id="{4A6C358E-F0EA-7929-4CF6-E9F14B231BF4}"/>
                    </a:ext>
                  </a:extLst>
                </p:cNvPr>
                <p:cNvSpPr/>
                <p:nvPr/>
              </p:nvSpPr>
              <p:spPr>
                <a:xfrm>
                  <a:off x="9607454" y="7505005"/>
                  <a:ext cx="116445" cy="107743"/>
                </a:xfrm>
                <a:custGeom>
                  <a:avLst/>
                  <a:gdLst>
                    <a:gd name="connsiteX0" fmla="*/ 2191 w 116445"/>
                    <a:gd name="connsiteY0" fmla="*/ 59750 h 107743"/>
                    <a:gd name="connsiteX1" fmla="*/ 21431 w 116445"/>
                    <a:gd name="connsiteY1" fmla="*/ 59495 h 107743"/>
                    <a:gd name="connsiteX2" fmla="*/ 17685 w 116445"/>
                    <a:gd name="connsiteY2" fmla="*/ 44255 h 107743"/>
                    <a:gd name="connsiteX3" fmla="*/ 9938 w 116445"/>
                    <a:gd name="connsiteY3" fmla="*/ 5648 h 107743"/>
                    <a:gd name="connsiteX4" fmla="*/ 15526 w 116445"/>
                    <a:gd name="connsiteY4" fmla="*/ 1138 h 107743"/>
                    <a:gd name="connsiteX5" fmla="*/ 27146 w 116445"/>
                    <a:gd name="connsiteY5" fmla="*/ 4124 h 107743"/>
                    <a:gd name="connsiteX6" fmla="*/ 49752 w 116445"/>
                    <a:gd name="connsiteY6" fmla="*/ 8695 h 107743"/>
                    <a:gd name="connsiteX7" fmla="*/ 57627 w 116445"/>
                    <a:gd name="connsiteY7" fmla="*/ 8823 h 107743"/>
                    <a:gd name="connsiteX8" fmla="*/ 50959 w 116445"/>
                    <a:gd name="connsiteY8" fmla="*/ 23936 h 107743"/>
                    <a:gd name="connsiteX9" fmla="*/ 54642 w 116445"/>
                    <a:gd name="connsiteY9" fmla="*/ 45906 h 107743"/>
                    <a:gd name="connsiteX10" fmla="*/ 49689 w 116445"/>
                    <a:gd name="connsiteY10" fmla="*/ 89976 h 107743"/>
                    <a:gd name="connsiteX11" fmla="*/ 85313 w 116445"/>
                    <a:gd name="connsiteY11" fmla="*/ 53780 h 107743"/>
                    <a:gd name="connsiteX12" fmla="*/ 99092 w 116445"/>
                    <a:gd name="connsiteY12" fmla="*/ 60067 h 107743"/>
                    <a:gd name="connsiteX13" fmla="*/ 106204 w 116445"/>
                    <a:gd name="connsiteY13" fmla="*/ 70926 h 107743"/>
                    <a:gd name="connsiteX14" fmla="*/ 115348 w 116445"/>
                    <a:gd name="connsiteY14" fmla="*/ 84133 h 107743"/>
                    <a:gd name="connsiteX15" fmla="*/ 116237 w 116445"/>
                    <a:gd name="connsiteY15" fmla="*/ 86674 h 107743"/>
                    <a:gd name="connsiteX16" fmla="*/ 115030 w 116445"/>
                    <a:gd name="connsiteY16" fmla="*/ 87753 h 107743"/>
                    <a:gd name="connsiteX17" fmla="*/ 70644 w 116445"/>
                    <a:gd name="connsiteY17" fmla="*/ 102802 h 107743"/>
                    <a:gd name="connsiteX18" fmla="*/ 24035 w 116445"/>
                    <a:gd name="connsiteY18" fmla="*/ 99056 h 107743"/>
                    <a:gd name="connsiteX19" fmla="*/ 2191 w 116445"/>
                    <a:gd name="connsiteY19" fmla="*/ 59750 h 10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45" h="107743">
                      <a:moveTo>
                        <a:pt x="2191" y="59750"/>
                      </a:moveTo>
                      <a:cubicBezTo>
                        <a:pt x="8668" y="65338"/>
                        <a:pt x="15081" y="67052"/>
                        <a:pt x="21431" y="59495"/>
                      </a:cubicBezTo>
                      <a:cubicBezTo>
                        <a:pt x="27146" y="52638"/>
                        <a:pt x="21622" y="48954"/>
                        <a:pt x="17685" y="44255"/>
                      </a:cubicBezTo>
                      <a:cubicBezTo>
                        <a:pt x="8160" y="33016"/>
                        <a:pt x="18447" y="17649"/>
                        <a:pt x="9938" y="5648"/>
                      </a:cubicBezTo>
                      <a:cubicBezTo>
                        <a:pt x="7842" y="2663"/>
                        <a:pt x="12795" y="1964"/>
                        <a:pt x="15526" y="1138"/>
                      </a:cubicBezTo>
                      <a:cubicBezTo>
                        <a:pt x="20162" y="-322"/>
                        <a:pt x="24352" y="-1275"/>
                        <a:pt x="27146" y="4124"/>
                      </a:cubicBezTo>
                      <a:cubicBezTo>
                        <a:pt x="32798" y="14982"/>
                        <a:pt x="39592" y="19300"/>
                        <a:pt x="49752" y="8695"/>
                      </a:cubicBezTo>
                      <a:cubicBezTo>
                        <a:pt x="51975" y="6409"/>
                        <a:pt x="55849" y="5775"/>
                        <a:pt x="57627" y="8823"/>
                      </a:cubicBezTo>
                      <a:cubicBezTo>
                        <a:pt x="62008" y="16379"/>
                        <a:pt x="53118" y="18792"/>
                        <a:pt x="50959" y="23936"/>
                      </a:cubicBezTo>
                      <a:cubicBezTo>
                        <a:pt x="52801" y="31111"/>
                        <a:pt x="50197" y="39049"/>
                        <a:pt x="54642" y="45906"/>
                      </a:cubicBezTo>
                      <a:cubicBezTo>
                        <a:pt x="64421" y="61019"/>
                        <a:pt x="73311" y="76259"/>
                        <a:pt x="49689" y="89976"/>
                      </a:cubicBezTo>
                      <a:cubicBezTo>
                        <a:pt x="64167" y="78545"/>
                        <a:pt x="77502" y="68639"/>
                        <a:pt x="85313" y="53780"/>
                      </a:cubicBezTo>
                      <a:cubicBezTo>
                        <a:pt x="91472" y="52700"/>
                        <a:pt x="94456" y="60512"/>
                        <a:pt x="99092" y="60067"/>
                      </a:cubicBezTo>
                      <a:cubicBezTo>
                        <a:pt x="110141" y="58924"/>
                        <a:pt x="112871" y="59813"/>
                        <a:pt x="106204" y="70926"/>
                      </a:cubicBezTo>
                      <a:cubicBezTo>
                        <a:pt x="102712" y="76831"/>
                        <a:pt x="109252" y="81720"/>
                        <a:pt x="115348" y="84133"/>
                      </a:cubicBezTo>
                      <a:cubicBezTo>
                        <a:pt x="116427" y="85023"/>
                        <a:pt x="116681" y="85912"/>
                        <a:pt x="116237" y="86674"/>
                      </a:cubicBezTo>
                      <a:cubicBezTo>
                        <a:pt x="115856" y="87372"/>
                        <a:pt x="115475" y="87753"/>
                        <a:pt x="115030" y="87753"/>
                      </a:cubicBezTo>
                      <a:cubicBezTo>
                        <a:pt x="99092" y="89404"/>
                        <a:pt x="85313" y="97405"/>
                        <a:pt x="70644" y="102802"/>
                      </a:cubicBezTo>
                      <a:cubicBezTo>
                        <a:pt x="54642" y="108581"/>
                        <a:pt x="38703" y="111438"/>
                        <a:pt x="24035" y="99056"/>
                      </a:cubicBezTo>
                      <a:cubicBezTo>
                        <a:pt x="9620" y="89912"/>
                        <a:pt x="-5810" y="81339"/>
                        <a:pt x="2191" y="59750"/>
                      </a:cubicBezTo>
                      <a:close/>
                    </a:path>
                  </a:pathLst>
                </a:custGeom>
                <a:solidFill>
                  <a:srgbClr val="444645"/>
                </a:solidFill>
                <a:ln w="6350"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xmlns="" id="{2F6D9025-56B3-4D59-E914-80F1AD590271}"/>
                    </a:ext>
                  </a:extLst>
                </p:cNvPr>
                <p:cNvSpPr/>
                <p:nvPr/>
              </p:nvSpPr>
              <p:spPr>
                <a:xfrm>
                  <a:off x="9672764" y="6688708"/>
                  <a:ext cx="21161" cy="65097"/>
                </a:xfrm>
                <a:custGeom>
                  <a:avLst/>
                  <a:gdLst>
                    <a:gd name="connsiteX0" fmla="*/ 12129 w 21161"/>
                    <a:gd name="connsiteY0" fmla="*/ 191 h 65097"/>
                    <a:gd name="connsiteX1" fmla="*/ 15621 w 21161"/>
                    <a:gd name="connsiteY1" fmla="*/ 0 h 65097"/>
                    <a:gd name="connsiteX2" fmla="*/ 18669 w 21161"/>
                    <a:gd name="connsiteY2" fmla="*/ 59182 h 65097"/>
                    <a:gd name="connsiteX3" fmla="*/ 826 w 21161"/>
                    <a:gd name="connsiteY3" fmla="*/ 51245 h 65097"/>
                    <a:gd name="connsiteX4" fmla="*/ 0 w 21161"/>
                    <a:gd name="connsiteY4" fmla="*/ 41847 h 65097"/>
                    <a:gd name="connsiteX5" fmla="*/ 4381 w 21161"/>
                    <a:gd name="connsiteY5" fmla="*/ 28131 h 65097"/>
                    <a:gd name="connsiteX6" fmla="*/ 11113 w 21161"/>
                    <a:gd name="connsiteY6" fmla="*/ 4128 h 65097"/>
                    <a:gd name="connsiteX7" fmla="*/ 12129 w 21161"/>
                    <a:gd name="connsiteY7" fmla="*/ 191 h 6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61" h="65097">
                      <a:moveTo>
                        <a:pt x="12129" y="191"/>
                      </a:moveTo>
                      <a:cubicBezTo>
                        <a:pt x="13271" y="64"/>
                        <a:pt x="14478" y="0"/>
                        <a:pt x="15621" y="0"/>
                      </a:cubicBezTo>
                      <a:cubicBezTo>
                        <a:pt x="22352" y="19431"/>
                        <a:pt x="22416" y="39180"/>
                        <a:pt x="18669" y="59182"/>
                      </a:cubicBezTo>
                      <a:cubicBezTo>
                        <a:pt x="5969" y="71692"/>
                        <a:pt x="3111" y="62103"/>
                        <a:pt x="826" y="51245"/>
                      </a:cubicBezTo>
                      <a:cubicBezTo>
                        <a:pt x="508" y="48070"/>
                        <a:pt x="254" y="44958"/>
                        <a:pt x="0" y="41847"/>
                      </a:cubicBezTo>
                      <a:cubicBezTo>
                        <a:pt x="1460" y="37274"/>
                        <a:pt x="2921" y="32703"/>
                        <a:pt x="4381" y="28131"/>
                      </a:cubicBezTo>
                      <a:cubicBezTo>
                        <a:pt x="1079" y="18606"/>
                        <a:pt x="6731" y="11557"/>
                        <a:pt x="11113" y="4128"/>
                      </a:cubicBezTo>
                      <a:cubicBezTo>
                        <a:pt x="11620" y="2858"/>
                        <a:pt x="12002" y="1524"/>
                        <a:pt x="12129" y="191"/>
                      </a:cubicBezTo>
                      <a:close/>
                    </a:path>
                  </a:pathLst>
                </a:custGeom>
                <a:solidFill>
                  <a:srgbClr val="FCC573"/>
                </a:solidFill>
                <a:ln w="6350"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xmlns="" id="{D75FEC56-F4C1-F196-D316-066BCEC83A03}"/>
                    </a:ext>
                  </a:extLst>
                </p:cNvPr>
                <p:cNvSpPr/>
                <p:nvPr/>
              </p:nvSpPr>
              <p:spPr>
                <a:xfrm>
                  <a:off x="9877295" y="7022274"/>
                  <a:ext cx="309437" cy="327836"/>
                </a:xfrm>
                <a:custGeom>
                  <a:avLst/>
                  <a:gdLst>
                    <a:gd name="connsiteX0" fmla="*/ 309437 w 309437"/>
                    <a:gd name="connsiteY0" fmla="*/ 13907 h 327836"/>
                    <a:gd name="connsiteX1" fmla="*/ 270703 w 309437"/>
                    <a:gd name="connsiteY1" fmla="*/ 123444 h 327836"/>
                    <a:gd name="connsiteX2" fmla="*/ 192471 w 309437"/>
                    <a:gd name="connsiteY2" fmla="*/ 325819 h 327836"/>
                    <a:gd name="connsiteX3" fmla="*/ 182501 w 309437"/>
                    <a:gd name="connsiteY3" fmla="*/ 317754 h 327836"/>
                    <a:gd name="connsiteX4" fmla="*/ 165483 w 309437"/>
                    <a:gd name="connsiteY4" fmla="*/ 268415 h 327836"/>
                    <a:gd name="connsiteX5" fmla="*/ 80901 w 309437"/>
                    <a:gd name="connsiteY5" fmla="*/ 245808 h 327836"/>
                    <a:gd name="connsiteX6" fmla="*/ 43754 w 309437"/>
                    <a:gd name="connsiteY6" fmla="*/ 265557 h 327836"/>
                    <a:gd name="connsiteX7" fmla="*/ 26990 w 309437"/>
                    <a:gd name="connsiteY7" fmla="*/ 130873 h 327836"/>
                    <a:gd name="connsiteX8" fmla="*/ 24323 w 309437"/>
                    <a:gd name="connsiteY8" fmla="*/ 52515 h 327836"/>
                    <a:gd name="connsiteX9" fmla="*/ 55248 w 309437"/>
                    <a:gd name="connsiteY9" fmla="*/ 26098 h 327836"/>
                    <a:gd name="connsiteX10" fmla="*/ 86045 w 309437"/>
                    <a:gd name="connsiteY10" fmla="*/ 33465 h 327836"/>
                    <a:gd name="connsiteX11" fmla="*/ 89283 w 309437"/>
                    <a:gd name="connsiteY11" fmla="*/ 53404 h 327836"/>
                    <a:gd name="connsiteX12" fmla="*/ 113032 w 309437"/>
                    <a:gd name="connsiteY12" fmla="*/ 18606 h 327836"/>
                    <a:gd name="connsiteX13" fmla="*/ 109412 w 309437"/>
                    <a:gd name="connsiteY13" fmla="*/ 51054 h 327836"/>
                    <a:gd name="connsiteX14" fmla="*/ 68074 w 309437"/>
                    <a:gd name="connsiteY14" fmla="*/ 214630 h 327836"/>
                    <a:gd name="connsiteX15" fmla="*/ 95379 w 309437"/>
                    <a:gd name="connsiteY15" fmla="*/ 194373 h 327836"/>
                    <a:gd name="connsiteX16" fmla="*/ 120081 w 309437"/>
                    <a:gd name="connsiteY16" fmla="*/ 199009 h 327836"/>
                    <a:gd name="connsiteX17" fmla="*/ 147132 w 309437"/>
                    <a:gd name="connsiteY17" fmla="*/ 209359 h 327836"/>
                    <a:gd name="connsiteX18" fmla="*/ 186438 w 309437"/>
                    <a:gd name="connsiteY18" fmla="*/ 239458 h 327836"/>
                    <a:gd name="connsiteX19" fmla="*/ 206186 w 309437"/>
                    <a:gd name="connsiteY19" fmla="*/ 223330 h 327836"/>
                    <a:gd name="connsiteX20" fmla="*/ 195710 w 309437"/>
                    <a:gd name="connsiteY20" fmla="*/ 201740 h 327836"/>
                    <a:gd name="connsiteX21" fmla="*/ 183961 w 309437"/>
                    <a:gd name="connsiteY21" fmla="*/ 149289 h 327836"/>
                    <a:gd name="connsiteX22" fmla="*/ 212791 w 309437"/>
                    <a:gd name="connsiteY22" fmla="*/ 107379 h 327836"/>
                    <a:gd name="connsiteX23" fmla="*/ 238191 w 309437"/>
                    <a:gd name="connsiteY23" fmla="*/ 37084 h 327836"/>
                    <a:gd name="connsiteX24" fmla="*/ 249748 w 309437"/>
                    <a:gd name="connsiteY24" fmla="*/ 22479 h 327836"/>
                    <a:gd name="connsiteX25" fmla="*/ 276227 w 309437"/>
                    <a:gd name="connsiteY25" fmla="*/ 8699 h 327836"/>
                    <a:gd name="connsiteX26" fmla="*/ 287785 w 309437"/>
                    <a:gd name="connsiteY26" fmla="*/ 0 h 327836"/>
                    <a:gd name="connsiteX27" fmla="*/ 297055 w 309437"/>
                    <a:gd name="connsiteY27" fmla="*/ 25464 h 327836"/>
                    <a:gd name="connsiteX28" fmla="*/ 309437 w 309437"/>
                    <a:gd name="connsiteY28" fmla="*/ 13907 h 32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9437" h="327836">
                      <a:moveTo>
                        <a:pt x="309437" y="13907"/>
                      </a:moveTo>
                      <a:cubicBezTo>
                        <a:pt x="299468" y="51498"/>
                        <a:pt x="284736" y="87313"/>
                        <a:pt x="270703" y="123444"/>
                      </a:cubicBezTo>
                      <a:cubicBezTo>
                        <a:pt x="244477" y="190881"/>
                        <a:pt x="218506" y="258382"/>
                        <a:pt x="192471" y="325819"/>
                      </a:cubicBezTo>
                      <a:cubicBezTo>
                        <a:pt x="182248" y="331660"/>
                        <a:pt x="183454" y="323532"/>
                        <a:pt x="182501" y="317754"/>
                      </a:cubicBezTo>
                      <a:cubicBezTo>
                        <a:pt x="179644" y="300355"/>
                        <a:pt x="174818" y="283337"/>
                        <a:pt x="165483" y="268415"/>
                      </a:cubicBezTo>
                      <a:cubicBezTo>
                        <a:pt x="147576" y="239840"/>
                        <a:pt x="115128" y="231204"/>
                        <a:pt x="80901" y="245808"/>
                      </a:cubicBezTo>
                      <a:cubicBezTo>
                        <a:pt x="69281" y="250761"/>
                        <a:pt x="58423" y="257683"/>
                        <a:pt x="43754" y="265557"/>
                      </a:cubicBezTo>
                      <a:cubicBezTo>
                        <a:pt x="48580" y="217742"/>
                        <a:pt x="62169" y="170624"/>
                        <a:pt x="26990" y="130873"/>
                      </a:cubicBezTo>
                      <a:cubicBezTo>
                        <a:pt x="-8507" y="104204"/>
                        <a:pt x="-8570" y="85217"/>
                        <a:pt x="24323" y="52515"/>
                      </a:cubicBezTo>
                      <a:cubicBezTo>
                        <a:pt x="34102" y="42735"/>
                        <a:pt x="44833" y="34734"/>
                        <a:pt x="55248" y="26098"/>
                      </a:cubicBezTo>
                      <a:cubicBezTo>
                        <a:pt x="72519" y="11747"/>
                        <a:pt x="77155" y="12827"/>
                        <a:pt x="86045" y="33465"/>
                      </a:cubicBezTo>
                      <a:cubicBezTo>
                        <a:pt x="88839" y="39878"/>
                        <a:pt x="90680" y="46355"/>
                        <a:pt x="89283" y="53404"/>
                      </a:cubicBezTo>
                      <a:cubicBezTo>
                        <a:pt x="98872" y="42926"/>
                        <a:pt x="90235" y="20066"/>
                        <a:pt x="113032" y="18606"/>
                      </a:cubicBezTo>
                      <a:cubicBezTo>
                        <a:pt x="120208" y="30353"/>
                        <a:pt x="111889" y="40386"/>
                        <a:pt x="109412" y="51054"/>
                      </a:cubicBezTo>
                      <a:cubicBezTo>
                        <a:pt x="96459" y="105346"/>
                        <a:pt x="76011" y="157861"/>
                        <a:pt x="68074" y="214630"/>
                      </a:cubicBezTo>
                      <a:cubicBezTo>
                        <a:pt x="81410" y="211392"/>
                        <a:pt x="81599" y="193993"/>
                        <a:pt x="95379" y="194373"/>
                      </a:cubicBezTo>
                      <a:cubicBezTo>
                        <a:pt x="102047" y="204407"/>
                        <a:pt x="110238" y="206629"/>
                        <a:pt x="120081" y="199009"/>
                      </a:cubicBezTo>
                      <a:cubicBezTo>
                        <a:pt x="134876" y="187643"/>
                        <a:pt x="142115" y="195644"/>
                        <a:pt x="147132" y="209359"/>
                      </a:cubicBezTo>
                      <a:cubicBezTo>
                        <a:pt x="155450" y="232283"/>
                        <a:pt x="164785" y="237172"/>
                        <a:pt x="186438" y="239458"/>
                      </a:cubicBezTo>
                      <a:cubicBezTo>
                        <a:pt x="201360" y="240982"/>
                        <a:pt x="202694" y="232219"/>
                        <a:pt x="206186" y="223330"/>
                      </a:cubicBezTo>
                      <a:cubicBezTo>
                        <a:pt x="210568" y="212407"/>
                        <a:pt x="205424" y="206566"/>
                        <a:pt x="195710" y="201740"/>
                      </a:cubicBezTo>
                      <a:cubicBezTo>
                        <a:pt x="167769" y="187833"/>
                        <a:pt x="164594" y="172593"/>
                        <a:pt x="183961" y="149289"/>
                      </a:cubicBezTo>
                      <a:cubicBezTo>
                        <a:pt x="199074" y="139065"/>
                        <a:pt x="208155" y="124905"/>
                        <a:pt x="212791" y="107379"/>
                      </a:cubicBezTo>
                      <a:cubicBezTo>
                        <a:pt x="219141" y="83185"/>
                        <a:pt x="232286" y="61468"/>
                        <a:pt x="238191" y="37084"/>
                      </a:cubicBezTo>
                      <a:cubicBezTo>
                        <a:pt x="240985" y="31432"/>
                        <a:pt x="240477" y="23051"/>
                        <a:pt x="249748" y="22479"/>
                      </a:cubicBezTo>
                      <a:cubicBezTo>
                        <a:pt x="256669" y="14478"/>
                        <a:pt x="257114" y="-5652"/>
                        <a:pt x="276227" y="8699"/>
                      </a:cubicBezTo>
                      <a:cubicBezTo>
                        <a:pt x="277307" y="9461"/>
                        <a:pt x="283657" y="3175"/>
                        <a:pt x="287785" y="0"/>
                      </a:cubicBezTo>
                      <a:cubicBezTo>
                        <a:pt x="292611" y="7810"/>
                        <a:pt x="296039" y="15811"/>
                        <a:pt x="297055" y="25464"/>
                      </a:cubicBezTo>
                      <a:cubicBezTo>
                        <a:pt x="302008" y="20892"/>
                        <a:pt x="305691" y="17399"/>
                        <a:pt x="309437" y="13907"/>
                      </a:cubicBezTo>
                      <a:close/>
                    </a:path>
                  </a:pathLst>
                </a:custGeom>
                <a:solidFill>
                  <a:srgbClr val="FDB852"/>
                </a:solidFill>
                <a:ln w="6350"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xmlns="" id="{1C96A347-C4DF-DB68-15F3-09EE7693306E}"/>
                    </a:ext>
                  </a:extLst>
                </p:cNvPr>
                <p:cNvSpPr/>
                <p:nvPr/>
              </p:nvSpPr>
              <p:spPr>
                <a:xfrm>
                  <a:off x="9759188" y="6979504"/>
                  <a:ext cx="233075" cy="205964"/>
                </a:xfrm>
                <a:custGeom>
                  <a:avLst/>
                  <a:gdLst>
                    <a:gd name="connsiteX0" fmla="*/ 229553 w 233075"/>
                    <a:gd name="connsiteY0" fmla="*/ 61122 h 205964"/>
                    <a:gd name="connsiteX1" fmla="*/ 214122 w 233075"/>
                    <a:gd name="connsiteY1" fmla="*/ 100174 h 205964"/>
                    <a:gd name="connsiteX2" fmla="*/ 207328 w 233075"/>
                    <a:gd name="connsiteY2" fmla="*/ 111985 h 205964"/>
                    <a:gd name="connsiteX3" fmla="*/ 201168 w 233075"/>
                    <a:gd name="connsiteY3" fmla="*/ 99984 h 205964"/>
                    <a:gd name="connsiteX4" fmla="*/ 191389 w 233075"/>
                    <a:gd name="connsiteY4" fmla="*/ 60931 h 205964"/>
                    <a:gd name="connsiteX5" fmla="*/ 134683 w 233075"/>
                    <a:gd name="connsiteY5" fmla="*/ 108937 h 205964"/>
                    <a:gd name="connsiteX6" fmla="*/ 137351 w 233075"/>
                    <a:gd name="connsiteY6" fmla="*/ 147736 h 205964"/>
                    <a:gd name="connsiteX7" fmla="*/ 124333 w 233075"/>
                    <a:gd name="connsiteY7" fmla="*/ 153070 h 205964"/>
                    <a:gd name="connsiteX8" fmla="*/ 145097 w 233075"/>
                    <a:gd name="connsiteY8" fmla="*/ 173643 h 205964"/>
                    <a:gd name="connsiteX9" fmla="*/ 24193 w 233075"/>
                    <a:gd name="connsiteY9" fmla="*/ 188820 h 205964"/>
                    <a:gd name="connsiteX10" fmla="*/ 0 w 233075"/>
                    <a:gd name="connsiteY10" fmla="*/ 205965 h 205964"/>
                    <a:gd name="connsiteX11" fmla="*/ 15875 w 233075"/>
                    <a:gd name="connsiteY11" fmla="*/ 185899 h 205964"/>
                    <a:gd name="connsiteX12" fmla="*/ 4699 w 233075"/>
                    <a:gd name="connsiteY12" fmla="*/ 146847 h 205964"/>
                    <a:gd name="connsiteX13" fmla="*/ 26035 w 233075"/>
                    <a:gd name="connsiteY13" fmla="*/ 94777 h 205964"/>
                    <a:gd name="connsiteX14" fmla="*/ 33909 w 233075"/>
                    <a:gd name="connsiteY14" fmla="*/ 91093 h 205964"/>
                    <a:gd name="connsiteX15" fmla="*/ 70548 w 233075"/>
                    <a:gd name="connsiteY15" fmla="*/ 90077 h 205964"/>
                    <a:gd name="connsiteX16" fmla="*/ 79375 w 233075"/>
                    <a:gd name="connsiteY16" fmla="*/ 89125 h 205964"/>
                    <a:gd name="connsiteX17" fmla="*/ 107315 w 233075"/>
                    <a:gd name="connsiteY17" fmla="*/ 88553 h 205964"/>
                    <a:gd name="connsiteX18" fmla="*/ 135890 w 233075"/>
                    <a:gd name="connsiteY18" fmla="*/ 52866 h 205964"/>
                    <a:gd name="connsiteX19" fmla="*/ 143256 w 233075"/>
                    <a:gd name="connsiteY19" fmla="*/ 25498 h 205964"/>
                    <a:gd name="connsiteX20" fmla="*/ 164020 w 233075"/>
                    <a:gd name="connsiteY20" fmla="*/ 23466 h 205964"/>
                    <a:gd name="connsiteX21" fmla="*/ 157035 w 233075"/>
                    <a:gd name="connsiteY21" fmla="*/ 5368 h 205964"/>
                    <a:gd name="connsiteX22" fmla="*/ 198818 w 233075"/>
                    <a:gd name="connsiteY22" fmla="*/ 16354 h 205964"/>
                    <a:gd name="connsiteX23" fmla="*/ 217742 w 233075"/>
                    <a:gd name="connsiteY23" fmla="*/ 31975 h 205964"/>
                    <a:gd name="connsiteX24" fmla="*/ 232981 w 233075"/>
                    <a:gd name="connsiteY24" fmla="*/ 55026 h 205964"/>
                    <a:gd name="connsiteX25" fmla="*/ 229553 w 233075"/>
                    <a:gd name="connsiteY25" fmla="*/ 61122 h 20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3075" h="205964">
                      <a:moveTo>
                        <a:pt x="229553" y="61122"/>
                      </a:moveTo>
                      <a:cubicBezTo>
                        <a:pt x="217932" y="71536"/>
                        <a:pt x="217170" y="86395"/>
                        <a:pt x="214122" y="100174"/>
                      </a:cubicBezTo>
                      <a:cubicBezTo>
                        <a:pt x="213043" y="105127"/>
                        <a:pt x="215138" y="112239"/>
                        <a:pt x="207328" y="111985"/>
                      </a:cubicBezTo>
                      <a:cubicBezTo>
                        <a:pt x="199707" y="111795"/>
                        <a:pt x="199199" y="104365"/>
                        <a:pt x="201168" y="99984"/>
                      </a:cubicBezTo>
                      <a:cubicBezTo>
                        <a:pt x="208343" y="84045"/>
                        <a:pt x="194119" y="74964"/>
                        <a:pt x="191389" y="60931"/>
                      </a:cubicBezTo>
                      <a:cubicBezTo>
                        <a:pt x="171514" y="77695"/>
                        <a:pt x="152527" y="92681"/>
                        <a:pt x="134683" y="108937"/>
                      </a:cubicBezTo>
                      <a:cubicBezTo>
                        <a:pt x="119507" y="122780"/>
                        <a:pt x="120777" y="135925"/>
                        <a:pt x="137351" y="147736"/>
                      </a:cubicBezTo>
                      <a:cubicBezTo>
                        <a:pt x="132842" y="149577"/>
                        <a:pt x="128778" y="151228"/>
                        <a:pt x="124333" y="153070"/>
                      </a:cubicBezTo>
                      <a:cubicBezTo>
                        <a:pt x="130810" y="160499"/>
                        <a:pt x="141224" y="163801"/>
                        <a:pt x="145097" y="173643"/>
                      </a:cubicBezTo>
                      <a:cubicBezTo>
                        <a:pt x="99949" y="140115"/>
                        <a:pt x="61278" y="157514"/>
                        <a:pt x="24193" y="188820"/>
                      </a:cubicBezTo>
                      <a:cubicBezTo>
                        <a:pt x="16637" y="195170"/>
                        <a:pt x="8128" y="200250"/>
                        <a:pt x="0" y="205965"/>
                      </a:cubicBezTo>
                      <a:cubicBezTo>
                        <a:pt x="571" y="192059"/>
                        <a:pt x="571" y="192059"/>
                        <a:pt x="15875" y="185899"/>
                      </a:cubicBezTo>
                      <a:cubicBezTo>
                        <a:pt x="2159" y="175676"/>
                        <a:pt x="5017" y="160816"/>
                        <a:pt x="4699" y="146847"/>
                      </a:cubicBezTo>
                      <a:cubicBezTo>
                        <a:pt x="8636" y="128177"/>
                        <a:pt x="12891" y="109636"/>
                        <a:pt x="26035" y="94777"/>
                      </a:cubicBezTo>
                      <a:cubicBezTo>
                        <a:pt x="28511" y="92999"/>
                        <a:pt x="32639" y="89887"/>
                        <a:pt x="33909" y="91093"/>
                      </a:cubicBezTo>
                      <a:cubicBezTo>
                        <a:pt x="46672" y="102904"/>
                        <a:pt x="58293" y="87220"/>
                        <a:pt x="70548" y="90077"/>
                      </a:cubicBezTo>
                      <a:cubicBezTo>
                        <a:pt x="73406" y="90713"/>
                        <a:pt x="76581" y="90903"/>
                        <a:pt x="79375" y="89125"/>
                      </a:cubicBezTo>
                      <a:cubicBezTo>
                        <a:pt x="94488" y="79537"/>
                        <a:pt x="94488" y="79537"/>
                        <a:pt x="107315" y="88553"/>
                      </a:cubicBezTo>
                      <a:cubicBezTo>
                        <a:pt x="113729" y="74202"/>
                        <a:pt x="119697" y="60423"/>
                        <a:pt x="135890" y="52866"/>
                      </a:cubicBezTo>
                      <a:cubicBezTo>
                        <a:pt x="144463" y="48929"/>
                        <a:pt x="136906" y="33880"/>
                        <a:pt x="143256" y="25498"/>
                      </a:cubicBezTo>
                      <a:cubicBezTo>
                        <a:pt x="149289" y="19847"/>
                        <a:pt x="155893" y="18323"/>
                        <a:pt x="164020" y="23466"/>
                      </a:cubicBezTo>
                      <a:cubicBezTo>
                        <a:pt x="159830" y="17624"/>
                        <a:pt x="151193" y="14068"/>
                        <a:pt x="157035" y="5368"/>
                      </a:cubicBezTo>
                      <a:cubicBezTo>
                        <a:pt x="174117" y="-3013"/>
                        <a:pt x="188849" y="-3140"/>
                        <a:pt x="198818" y="16354"/>
                      </a:cubicBezTo>
                      <a:cubicBezTo>
                        <a:pt x="202756" y="24038"/>
                        <a:pt x="210376" y="27911"/>
                        <a:pt x="217742" y="31975"/>
                      </a:cubicBezTo>
                      <a:cubicBezTo>
                        <a:pt x="226631" y="36928"/>
                        <a:pt x="233997" y="43278"/>
                        <a:pt x="232981" y="55026"/>
                      </a:cubicBezTo>
                      <a:cubicBezTo>
                        <a:pt x="232537" y="57439"/>
                        <a:pt x="231331" y="59471"/>
                        <a:pt x="229553" y="61122"/>
                      </a:cubicBezTo>
                      <a:close/>
                    </a:path>
                  </a:pathLst>
                </a:custGeom>
                <a:solidFill>
                  <a:srgbClr val="FDBD5F"/>
                </a:solidFill>
                <a:ln w="6350"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xmlns="" id="{B65746A1-052F-E1F7-9402-2E39B94F7AFB}"/>
                    </a:ext>
                  </a:extLst>
                </p:cNvPr>
                <p:cNvSpPr/>
                <p:nvPr/>
              </p:nvSpPr>
              <p:spPr>
                <a:xfrm>
                  <a:off x="9701427" y="7118286"/>
                  <a:ext cx="74953" cy="123697"/>
                </a:xfrm>
                <a:custGeom>
                  <a:avLst/>
                  <a:gdLst>
                    <a:gd name="connsiteX0" fmla="*/ 67477 w 74953"/>
                    <a:gd name="connsiteY0" fmla="*/ 6668 h 123697"/>
                    <a:gd name="connsiteX1" fmla="*/ 73192 w 74953"/>
                    <a:gd name="connsiteY1" fmla="*/ 41593 h 123697"/>
                    <a:gd name="connsiteX2" fmla="*/ 69254 w 74953"/>
                    <a:gd name="connsiteY2" fmla="*/ 51626 h 123697"/>
                    <a:gd name="connsiteX3" fmla="*/ 57761 w 74953"/>
                    <a:gd name="connsiteY3" fmla="*/ 67183 h 123697"/>
                    <a:gd name="connsiteX4" fmla="*/ 5881 w 74953"/>
                    <a:gd name="connsiteY4" fmla="*/ 123698 h 123697"/>
                    <a:gd name="connsiteX5" fmla="*/ 103 w 74953"/>
                    <a:gd name="connsiteY5" fmla="*/ 39815 h 123697"/>
                    <a:gd name="connsiteX6" fmla="*/ 30139 w 74953"/>
                    <a:gd name="connsiteY6" fmla="*/ 0 h 123697"/>
                    <a:gd name="connsiteX7" fmla="*/ 25567 w 74953"/>
                    <a:gd name="connsiteY7" fmla="*/ 56134 h 123697"/>
                    <a:gd name="connsiteX8" fmla="*/ 52808 w 74953"/>
                    <a:gd name="connsiteY8" fmla="*/ 34036 h 123697"/>
                    <a:gd name="connsiteX9" fmla="*/ 67477 w 74953"/>
                    <a:gd name="connsiteY9" fmla="*/ 6668 h 12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3" h="123697">
                      <a:moveTo>
                        <a:pt x="67477" y="6668"/>
                      </a:moveTo>
                      <a:cubicBezTo>
                        <a:pt x="69826" y="18224"/>
                        <a:pt x="65317" y="31179"/>
                        <a:pt x="73192" y="41593"/>
                      </a:cubicBezTo>
                      <a:cubicBezTo>
                        <a:pt x="78081" y="48006"/>
                        <a:pt x="71477" y="48768"/>
                        <a:pt x="69254" y="51626"/>
                      </a:cubicBezTo>
                      <a:cubicBezTo>
                        <a:pt x="65381" y="56769"/>
                        <a:pt x="56999" y="58547"/>
                        <a:pt x="57761" y="67183"/>
                      </a:cubicBezTo>
                      <a:cubicBezTo>
                        <a:pt x="42839" y="85154"/>
                        <a:pt x="28868" y="104077"/>
                        <a:pt x="5881" y="123698"/>
                      </a:cubicBezTo>
                      <a:cubicBezTo>
                        <a:pt x="3786" y="93091"/>
                        <a:pt x="1944" y="66421"/>
                        <a:pt x="103" y="39815"/>
                      </a:cubicBezTo>
                      <a:cubicBezTo>
                        <a:pt x="-1675" y="17653"/>
                        <a:pt x="19979" y="13145"/>
                        <a:pt x="30139" y="0"/>
                      </a:cubicBezTo>
                      <a:cubicBezTo>
                        <a:pt x="40298" y="18732"/>
                        <a:pt x="29313" y="36132"/>
                        <a:pt x="25567" y="56134"/>
                      </a:cubicBezTo>
                      <a:cubicBezTo>
                        <a:pt x="42521" y="56579"/>
                        <a:pt x="47156" y="45466"/>
                        <a:pt x="52808" y="34036"/>
                      </a:cubicBezTo>
                      <a:cubicBezTo>
                        <a:pt x="57317" y="24765"/>
                        <a:pt x="53443" y="10795"/>
                        <a:pt x="67477" y="6668"/>
                      </a:cubicBezTo>
                      <a:close/>
                    </a:path>
                  </a:pathLst>
                </a:custGeom>
                <a:solidFill>
                  <a:srgbClr val="FCB346"/>
                </a:solidFill>
                <a:ln w="6350"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xmlns="" id="{935164B8-CF80-977E-1FDB-33A2C2B8F119}"/>
                    </a:ext>
                  </a:extLst>
                </p:cNvPr>
                <p:cNvSpPr/>
                <p:nvPr/>
              </p:nvSpPr>
              <p:spPr>
                <a:xfrm>
                  <a:off x="9771082" y="6418841"/>
                  <a:ext cx="543836" cy="237864"/>
                </a:xfrm>
                <a:custGeom>
                  <a:avLst/>
                  <a:gdLst>
                    <a:gd name="connsiteX0" fmla="*/ 543794 w 543836"/>
                    <a:gd name="connsiteY0" fmla="*/ 201605 h 237864"/>
                    <a:gd name="connsiteX1" fmla="*/ 499979 w 543836"/>
                    <a:gd name="connsiteY1" fmla="*/ 237165 h 237864"/>
                    <a:gd name="connsiteX2" fmla="*/ 296017 w 543836"/>
                    <a:gd name="connsiteY2" fmla="*/ 192398 h 237864"/>
                    <a:gd name="connsiteX3" fmla="*/ 91992 w 543836"/>
                    <a:gd name="connsiteY3" fmla="*/ 101148 h 237864"/>
                    <a:gd name="connsiteX4" fmla="*/ 18205 w 543836"/>
                    <a:gd name="connsiteY4" fmla="*/ 44569 h 237864"/>
                    <a:gd name="connsiteX5" fmla="*/ 5314 w 543836"/>
                    <a:gd name="connsiteY5" fmla="*/ 25774 h 237864"/>
                    <a:gd name="connsiteX6" fmla="*/ 3917 w 543836"/>
                    <a:gd name="connsiteY6" fmla="*/ 2660 h 237864"/>
                    <a:gd name="connsiteX7" fmla="*/ 26079 w 543836"/>
                    <a:gd name="connsiteY7" fmla="*/ 8248 h 237864"/>
                    <a:gd name="connsiteX8" fmla="*/ 299192 w 543836"/>
                    <a:gd name="connsiteY8" fmla="*/ 138803 h 237864"/>
                    <a:gd name="connsiteX9" fmla="*/ 504805 w 543836"/>
                    <a:gd name="connsiteY9" fmla="*/ 178427 h 237864"/>
                    <a:gd name="connsiteX10" fmla="*/ 543794 w 543836"/>
                    <a:gd name="connsiteY10" fmla="*/ 201605 h 2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36" h="237864">
                      <a:moveTo>
                        <a:pt x="543794" y="201605"/>
                      </a:moveTo>
                      <a:cubicBezTo>
                        <a:pt x="544874" y="226370"/>
                        <a:pt x="525125" y="241356"/>
                        <a:pt x="499979" y="237165"/>
                      </a:cubicBezTo>
                      <a:cubicBezTo>
                        <a:pt x="431272" y="225799"/>
                        <a:pt x="362438" y="218496"/>
                        <a:pt x="296017" y="192398"/>
                      </a:cubicBezTo>
                      <a:cubicBezTo>
                        <a:pt x="226358" y="165029"/>
                        <a:pt x="155873" y="140645"/>
                        <a:pt x="91992" y="101148"/>
                      </a:cubicBezTo>
                      <a:cubicBezTo>
                        <a:pt x="65703" y="84892"/>
                        <a:pt x="37762" y="69906"/>
                        <a:pt x="18205" y="44569"/>
                      </a:cubicBezTo>
                      <a:cubicBezTo>
                        <a:pt x="13569" y="38600"/>
                        <a:pt x="9251" y="32250"/>
                        <a:pt x="5314" y="25774"/>
                      </a:cubicBezTo>
                      <a:cubicBezTo>
                        <a:pt x="869" y="18344"/>
                        <a:pt x="-3322" y="9010"/>
                        <a:pt x="3917" y="2660"/>
                      </a:cubicBezTo>
                      <a:cubicBezTo>
                        <a:pt x="11791" y="-4199"/>
                        <a:pt x="18839" y="3866"/>
                        <a:pt x="26079" y="8248"/>
                      </a:cubicBezTo>
                      <a:cubicBezTo>
                        <a:pt x="112820" y="60699"/>
                        <a:pt x="200704" y="110990"/>
                        <a:pt x="299192" y="138803"/>
                      </a:cubicBezTo>
                      <a:cubicBezTo>
                        <a:pt x="366566" y="157790"/>
                        <a:pt x="434637" y="173157"/>
                        <a:pt x="504805" y="178427"/>
                      </a:cubicBezTo>
                      <a:cubicBezTo>
                        <a:pt x="521886" y="179698"/>
                        <a:pt x="540112" y="184142"/>
                        <a:pt x="543794" y="201605"/>
                      </a:cubicBezTo>
                      <a:close/>
                    </a:path>
                  </a:pathLst>
                </a:custGeom>
                <a:solidFill>
                  <a:srgbClr val="BAD3D3"/>
                </a:solidFill>
                <a:ln w="6350"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xmlns="" id="{4A3357E2-2515-307D-EC80-3D3F943E6069}"/>
                    </a:ext>
                  </a:extLst>
                </p:cNvPr>
                <p:cNvSpPr/>
                <p:nvPr/>
              </p:nvSpPr>
              <p:spPr>
                <a:xfrm>
                  <a:off x="9909350" y="6684264"/>
                  <a:ext cx="271472" cy="267353"/>
                </a:xfrm>
                <a:custGeom>
                  <a:avLst/>
                  <a:gdLst>
                    <a:gd name="connsiteX0" fmla="*/ 219534 w 271472"/>
                    <a:gd name="connsiteY0" fmla="*/ 37465 h 267353"/>
                    <a:gd name="connsiteX1" fmla="*/ 239092 w 271472"/>
                    <a:gd name="connsiteY1" fmla="*/ 63754 h 267353"/>
                    <a:gd name="connsiteX2" fmla="*/ 249062 w 271472"/>
                    <a:gd name="connsiteY2" fmla="*/ 62929 h 267353"/>
                    <a:gd name="connsiteX3" fmla="*/ 264619 w 271472"/>
                    <a:gd name="connsiteY3" fmla="*/ 76644 h 267353"/>
                    <a:gd name="connsiteX4" fmla="*/ 266397 w 271472"/>
                    <a:gd name="connsiteY4" fmla="*/ 80518 h 267353"/>
                    <a:gd name="connsiteX5" fmla="*/ 270779 w 271472"/>
                    <a:gd name="connsiteY5" fmla="*/ 121920 h 267353"/>
                    <a:gd name="connsiteX6" fmla="*/ 271414 w 271472"/>
                    <a:gd name="connsiteY6" fmla="*/ 124079 h 267353"/>
                    <a:gd name="connsiteX7" fmla="*/ 245061 w 271472"/>
                    <a:gd name="connsiteY7" fmla="*/ 156337 h 267353"/>
                    <a:gd name="connsiteX8" fmla="*/ 230393 w 271472"/>
                    <a:gd name="connsiteY8" fmla="*/ 105664 h 267353"/>
                    <a:gd name="connsiteX9" fmla="*/ 196483 w 271472"/>
                    <a:gd name="connsiteY9" fmla="*/ 122936 h 267353"/>
                    <a:gd name="connsiteX10" fmla="*/ 195341 w 271472"/>
                    <a:gd name="connsiteY10" fmla="*/ 87884 h 267353"/>
                    <a:gd name="connsiteX11" fmla="*/ 180608 w 271472"/>
                    <a:gd name="connsiteY11" fmla="*/ 74867 h 267353"/>
                    <a:gd name="connsiteX12" fmla="*/ 163718 w 271472"/>
                    <a:gd name="connsiteY12" fmla="*/ 58293 h 267353"/>
                    <a:gd name="connsiteX13" fmla="*/ 145874 w 271472"/>
                    <a:gd name="connsiteY13" fmla="*/ 49657 h 267353"/>
                    <a:gd name="connsiteX14" fmla="*/ 130380 w 271472"/>
                    <a:gd name="connsiteY14" fmla="*/ 69914 h 267353"/>
                    <a:gd name="connsiteX15" fmla="*/ 144668 w 271472"/>
                    <a:gd name="connsiteY15" fmla="*/ 84645 h 267353"/>
                    <a:gd name="connsiteX16" fmla="*/ 172925 w 271472"/>
                    <a:gd name="connsiteY16" fmla="*/ 91504 h 267353"/>
                    <a:gd name="connsiteX17" fmla="*/ 152668 w 271472"/>
                    <a:gd name="connsiteY17" fmla="*/ 158814 h 267353"/>
                    <a:gd name="connsiteX18" fmla="*/ 123713 w 271472"/>
                    <a:gd name="connsiteY18" fmla="*/ 246888 h 267353"/>
                    <a:gd name="connsiteX19" fmla="*/ 114251 w 271472"/>
                    <a:gd name="connsiteY19" fmla="*/ 266891 h 267353"/>
                    <a:gd name="connsiteX20" fmla="*/ 108092 w 271472"/>
                    <a:gd name="connsiteY20" fmla="*/ 265938 h 267353"/>
                    <a:gd name="connsiteX21" fmla="*/ 75960 w 271472"/>
                    <a:gd name="connsiteY21" fmla="*/ 245935 h 267353"/>
                    <a:gd name="connsiteX22" fmla="*/ 53355 w 271472"/>
                    <a:gd name="connsiteY22" fmla="*/ 230759 h 267353"/>
                    <a:gd name="connsiteX23" fmla="*/ 67452 w 271472"/>
                    <a:gd name="connsiteY23" fmla="*/ 210820 h 267353"/>
                    <a:gd name="connsiteX24" fmla="*/ 76215 w 271472"/>
                    <a:gd name="connsiteY24" fmla="*/ 187261 h 267353"/>
                    <a:gd name="connsiteX25" fmla="*/ 105488 w 271472"/>
                    <a:gd name="connsiteY25" fmla="*/ 146558 h 267353"/>
                    <a:gd name="connsiteX26" fmla="*/ 128729 w 271472"/>
                    <a:gd name="connsiteY26" fmla="*/ 147003 h 267353"/>
                    <a:gd name="connsiteX27" fmla="*/ 113870 w 271472"/>
                    <a:gd name="connsiteY27" fmla="*/ 144653 h 267353"/>
                    <a:gd name="connsiteX28" fmla="*/ 101170 w 271472"/>
                    <a:gd name="connsiteY28" fmla="*/ 142177 h 267353"/>
                    <a:gd name="connsiteX29" fmla="*/ 70182 w 271472"/>
                    <a:gd name="connsiteY29" fmla="*/ 97790 h 267353"/>
                    <a:gd name="connsiteX30" fmla="*/ 85549 w 271472"/>
                    <a:gd name="connsiteY30" fmla="*/ 66104 h 267353"/>
                    <a:gd name="connsiteX31" fmla="*/ 42305 w 271472"/>
                    <a:gd name="connsiteY31" fmla="*/ 81597 h 267353"/>
                    <a:gd name="connsiteX32" fmla="*/ 25605 w 271472"/>
                    <a:gd name="connsiteY32" fmla="*/ 92456 h 267353"/>
                    <a:gd name="connsiteX33" fmla="*/ 4396 w 271472"/>
                    <a:gd name="connsiteY33" fmla="*/ 100330 h 267353"/>
                    <a:gd name="connsiteX34" fmla="*/ 7000 w 271472"/>
                    <a:gd name="connsiteY34" fmla="*/ 81597 h 267353"/>
                    <a:gd name="connsiteX35" fmla="*/ 41163 w 271472"/>
                    <a:gd name="connsiteY35" fmla="*/ 51626 h 267353"/>
                    <a:gd name="connsiteX36" fmla="*/ 50560 w 271472"/>
                    <a:gd name="connsiteY36" fmla="*/ 44577 h 267353"/>
                    <a:gd name="connsiteX37" fmla="*/ 76468 w 271472"/>
                    <a:gd name="connsiteY37" fmla="*/ 31750 h 267353"/>
                    <a:gd name="connsiteX38" fmla="*/ 86629 w 271472"/>
                    <a:gd name="connsiteY38" fmla="*/ 8382 h 267353"/>
                    <a:gd name="connsiteX39" fmla="*/ 110060 w 271472"/>
                    <a:gd name="connsiteY39" fmla="*/ 0 h 267353"/>
                    <a:gd name="connsiteX40" fmla="*/ 219534 w 271472"/>
                    <a:gd name="connsiteY40" fmla="*/ 37465 h 2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1472" h="267353">
                      <a:moveTo>
                        <a:pt x="219534" y="37465"/>
                      </a:moveTo>
                      <a:cubicBezTo>
                        <a:pt x="218010" y="52260"/>
                        <a:pt x="235409" y="53149"/>
                        <a:pt x="239092" y="63754"/>
                      </a:cubicBezTo>
                      <a:cubicBezTo>
                        <a:pt x="244045" y="78105"/>
                        <a:pt x="243219" y="35116"/>
                        <a:pt x="249062" y="62929"/>
                      </a:cubicBezTo>
                      <a:cubicBezTo>
                        <a:pt x="250649" y="70485"/>
                        <a:pt x="255157" y="76771"/>
                        <a:pt x="264619" y="76644"/>
                      </a:cubicBezTo>
                      <a:cubicBezTo>
                        <a:pt x="266397" y="76581"/>
                        <a:pt x="269381" y="77533"/>
                        <a:pt x="266397" y="80518"/>
                      </a:cubicBezTo>
                      <a:cubicBezTo>
                        <a:pt x="250585" y="96139"/>
                        <a:pt x="263793" y="108712"/>
                        <a:pt x="270779" y="121920"/>
                      </a:cubicBezTo>
                      <a:cubicBezTo>
                        <a:pt x="271032" y="122682"/>
                        <a:pt x="271668" y="123698"/>
                        <a:pt x="271414" y="124079"/>
                      </a:cubicBezTo>
                      <a:cubicBezTo>
                        <a:pt x="262714" y="135699"/>
                        <a:pt x="262587" y="163068"/>
                        <a:pt x="245061" y="156337"/>
                      </a:cubicBezTo>
                      <a:cubicBezTo>
                        <a:pt x="227789" y="149669"/>
                        <a:pt x="235282" y="122936"/>
                        <a:pt x="230393" y="105664"/>
                      </a:cubicBezTo>
                      <a:cubicBezTo>
                        <a:pt x="219343" y="109665"/>
                        <a:pt x="208548" y="117539"/>
                        <a:pt x="196483" y="122936"/>
                      </a:cubicBezTo>
                      <a:cubicBezTo>
                        <a:pt x="187149" y="111569"/>
                        <a:pt x="193563" y="99441"/>
                        <a:pt x="195341" y="87884"/>
                      </a:cubicBezTo>
                      <a:cubicBezTo>
                        <a:pt x="197372" y="74485"/>
                        <a:pt x="192737" y="71056"/>
                        <a:pt x="180608" y="74867"/>
                      </a:cubicBezTo>
                      <a:cubicBezTo>
                        <a:pt x="170639" y="73723"/>
                        <a:pt x="166702" y="66611"/>
                        <a:pt x="163718" y="58293"/>
                      </a:cubicBezTo>
                      <a:cubicBezTo>
                        <a:pt x="160606" y="49657"/>
                        <a:pt x="154955" y="46038"/>
                        <a:pt x="145874" y="49657"/>
                      </a:cubicBezTo>
                      <a:cubicBezTo>
                        <a:pt x="136667" y="53340"/>
                        <a:pt x="129999" y="58738"/>
                        <a:pt x="130380" y="69914"/>
                      </a:cubicBezTo>
                      <a:cubicBezTo>
                        <a:pt x="130761" y="79248"/>
                        <a:pt x="135841" y="83248"/>
                        <a:pt x="144668" y="84645"/>
                      </a:cubicBezTo>
                      <a:cubicBezTo>
                        <a:pt x="154193" y="86169"/>
                        <a:pt x="164924" y="83312"/>
                        <a:pt x="172925" y="91504"/>
                      </a:cubicBezTo>
                      <a:cubicBezTo>
                        <a:pt x="169814" y="115062"/>
                        <a:pt x="158447" y="136080"/>
                        <a:pt x="152668" y="158814"/>
                      </a:cubicBezTo>
                      <a:cubicBezTo>
                        <a:pt x="141175" y="187579"/>
                        <a:pt x="132793" y="217297"/>
                        <a:pt x="123713" y="246888"/>
                      </a:cubicBezTo>
                      <a:cubicBezTo>
                        <a:pt x="121490" y="254000"/>
                        <a:pt x="120601" y="261747"/>
                        <a:pt x="114251" y="266891"/>
                      </a:cubicBezTo>
                      <a:cubicBezTo>
                        <a:pt x="112029" y="267716"/>
                        <a:pt x="109933" y="267462"/>
                        <a:pt x="108092" y="265938"/>
                      </a:cubicBezTo>
                      <a:cubicBezTo>
                        <a:pt x="101488" y="252667"/>
                        <a:pt x="92470" y="244602"/>
                        <a:pt x="75960" y="245935"/>
                      </a:cubicBezTo>
                      <a:cubicBezTo>
                        <a:pt x="65928" y="246761"/>
                        <a:pt x="55704" y="242824"/>
                        <a:pt x="53355" y="230759"/>
                      </a:cubicBezTo>
                      <a:cubicBezTo>
                        <a:pt x="51259" y="219901"/>
                        <a:pt x="57165" y="214313"/>
                        <a:pt x="67452" y="210820"/>
                      </a:cubicBezTo>
                      <a:cubicBezTo>
                        <a:pt x="78881" y="206946"/>
                        <a:pt x="81421" y="199009"/>
                        <a:pt x="76215" y="187261"/>
                      </a:cubicBezTo>
                      <a:cubicBezTo>
                        <a:pt x="65229" y="162306"/>
                        <a:pt x="77167" y="146558"/>
                        <a:pt x="105488" y="146558"/>
                      </a:cubicBezTo>
                      <a:cubicBezTo>
                        <a:pt x="113108" y="146558"/>
                        <a:pt x="120665" y="147701"/>
                        <a:pt x="128729" y="147003"/>
                      </a:cubicBezTo>
                      <a:cubicBezTo>
                        <a:pt x="124411" y="140081"/>
                        <a:pt x="118696" y="144590"/>
                        <a:pt x="113870" y="144653"/>
                      </a:cubicBezTo>
                      <a:cubicBezTo>
                        <a:pt x="109298" y="144717"/>
                        <a:pt x="102948" y="146494"/>
                        <a:pt x="101170" y="142177"/>
                      </a:cubicBezTo>
                      <a:cubicBezTo>
                        <a:pt x="94185" y="124905"/>
                        <a:pt x="76850" y="115380"/>
                        <a:pt x="70182" y="97790"/>
                      </a:cubicBezTo>
                      <a:cubicBezTo>
                        <a:pt x="63642" y="80391"/>
                        <a:pt x="76977" y="75374"/>
                        <a:pt x="85549" y="66104"/>
                      </a:cubicBezTo>
                      <a:cubicBezTo>
                        <a:pt x="73167" y="76708"/>
                        <a:pt x="58752" y="81661"/>
                        <a:pt x="42305" y="81597"/>
                      </a:cubicBezTo>
                      <a:cubicBezTo>
                        <a:pt x="35130" y="81597"/>
                        <a:pt x="29669" y="86551"/>
                        <a:pt x="25605" y="92456"/>
                      </a:cubicBezTo>
                      <a:cubicBezTo>
                        <a:pt x="20271" y="100076"/>
                        <a:pt x="12968" y="105664"/>
                        <a:pt x="4396" y="100330"/>
                      </a:cubicBezTo>
                      <a:cubicBezTo>
                        <a:pt x="-6653" y="93408"/>
                        <a:pt x="6555" y="87884"/>
                        <a:pt x="7000" y="81597"/>
                      </a:cubicBezTo>
                      <a:cubicBezTo>
                        <a:pt x="8587" y="59817"/>
                        <a:pt x="23764" y="54673"/>
                        <a:pt x="41163" y="51626"/>
                      </a:cubicBezTo>
                      <a:cubicBezTo>
                        <a:pt x="44845" y="49974"/>
                        <a:pt x="48211" y="47942"/>
                        <a:pt x="50560" y="44577"/>
                      </a:cubicBezTo>
                      <a:cubicBezTo>
                        <a:pt x="54942" y="30924"/>
                        <a:pt x="67197" y="35179"/>
                        <a:pt x="76468" y="31750"/>
                      </a:cubicBezTo>
                      <a:cubicBezTo>
                        <a:pt x="84216" y="28956"/>
                        <a:pt x="73103" y="13081"/>
                        <a:pt x="86629" y="8382"/>
                      </a:cubicBezTo>
                      <a:cubicBezTo>
                        <a:pt x="94439" y="5715"/>
                        <a:pt x="101678" y="1333"/>
                        <a:pt x="110060" y="0"/>
                      </a:cubicBezTo>
                      <a:cubicBezTo>
                        <a:pt x="146572" y="12509"/>
                        <a:pt x="183021" y="25019"/>
                        <a:pt x="219534" y="37465"/>
                      </a:cubicBezTo>
                      <a:close/>
                    </a:path>
                  </a:pathLst>
                </a:custGeom>
                <a:solidFill>
                  <a:srgbClr val="FDB852"/>
                </a:solidFill>
                <a:ln w="6350"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xmlns="" id="{47F8F225-68E6-63AD-F31E-06E0D0B3841D}"/>
                    </a:ext>
                  </a:extLst>
                </p:cNvPr>
                <p:cNvSpPr/>
                <p:nvPr/>
              </p:nvSpPr>
              <p:spPr>
                <a:xfrm>
                  <a:off x="9681389" y="6529600"/>
                  <a:ext cx="178539" cy="237043"/>
                </a:xfrm>
                <a:custGeom>
                  <a:avLst/>
                  <a:gdLst>
                    <a:gd name="connsiteX0" fmla="*/ 6170 w 178539"/>
                    <a:gd name="connsiteY0" fmla="*/ 218291 h 237043"/>
                    <a:gd name="connsiteX1" fmla="*/ 6996 w 178539"/>
                    <a:gd name="connsiteY1" fmla="*/ 159108 h 237043"/>
                    <a:gd name="connsiteX2" fmla="*/ 61035 w 178539"/>
                    <a:gd name="connsiteY2" fmla="*/ 2962 h 237043"/>
                    <a:gd name="connsiteX3" fmla="*/ 78815 w 178539"/>
                    <a:gd name="connsiteY3" fmla="*/ 6328 h 237043"/>
                    <a:gd name="connsiteX4" fmla="*/ 163079 w 178539"/>
                    <a:gd name="connsiteY4" fmla="*/ 68812 h 237043"/>
                    <a:gd name="connsiteX5" fmla="*/ 157745 w 178539"/>
                    <a:gd name="connsiteY5" fmla="*/ 125327 h 237043"/>
                    <a:gd name="connsiteX6" fmla="*/ 141108 w 178539"/>
                    <a:gd name="connsiteY6" fmla="*/ 141075 h 237043"/>
                    <a:gd name="connsiteX7" fmla="*/ 164031 w 178539"/>
                    <a:gd name="connsiteY7" fmla="*/ 138662 h 237043"/>
                    <a:gd name="connsiteX8" fmla="*/ 177684 w 178539"/>
                    <a:gd name="connsiteY8" fmla="*/ 149330 h 237043"/>
                    <a:gd name="connsiteX9" fmla="*/ 151204 w 178539"/>
                    <a:gd name="connsiteY9" fmla="*/ 173332 h 237043"/>
                    <a:gd name="connsiteX10" fmla="*/ 106310 w 178539"/>
                    <a:gd name="connsiteY10" fmla="*/ 176381 h 237043"/>
                    <a:gd name="connsiteX11" fmla="*/ 92721 w 178539"/>
                    <a:gd name="connsiteY11" fmla="*/ 176254 h 237043"/>
                    <a:gd name="connsiteX12" fmla="*/ 56018 w 178539"/>
                    <a:gd name="connsiteY12" fmla="*/ 151552 h 237043"/>
                    <a:gd name="connsiteX13" fmla="*/ 54812 w 178539"/>
                    <a:gd name="connsiteY13" fmla="*/ 126724 h 237043"/>
                    <a:gd name="connsiteX14" fmla="*/ 38365 w 178539"/>
                    <a:gd name="connsiteY14" fmla="*/ 152378 h 237043"/>
                    <a:gd name="connsiteX15" fmla="*/ 19887 w 178539"/>
                    <a:gd name="connsiteY15" fmla="*/ 218227 h 237043"/>
                    <a:gd name="connsiteX16" fmla="*/ 1726 w 178539"/>
                    <a:gd name="connsiteY16" fmla="*/ 236896 h 237043"/>
                    <a:gd name="connsiteX17" fmla="*/ 6170 w 178539"/>
                    <a:gd name="connsiteY17" fmla="*/ 218291 h 23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539" h="237043">
                      <a:moveTo>
                        <a:pt x="6170" y="218291"/>
                      </a:moveTo>
                      <a:cubicBezTo>
                        <a:pt x="7567" y="198542"/>
                        <a:pt x="2488" y="178731"/>
                        <a:pt x="6996" y="159108"/>
                      </a:cubicBezTo>
                      <a:cubicBezTo>
                        <a:pt x="24586" y="106912"/>
                        <a:pt x="46874" y="56366"/>
                        <a:pt x="61035" y="2962"/>
                      </a:cubicBezTo>
                      <a:cubicBezTo>
                        <a:pt x="68528" y="-4341"/>
                        <a:pt x="73163" y="3851"/>
                        <a:pt x="78815" y="6328"/>
                      </a:cubicBezTo>
                      <a:cubicBezTo>
                        <a:pt x="100976" y="35156"/>
                        <a:pt x="135393" y="47412"/>
                        <a:pt x="163079" y="68812"/>
                      </a:cubicBezTo>
                      <a:cubicBezTo>
                        <a:pt x="155586" y="87036"/>
                        <a:pt x="147204" y="104308"/>
                        <a:pt x="157745" y="125327"/>
                      </a:cubicBezTo>
                      <a:cubicBezTo>
                        <a:pt x="163714" y="137328"/>
                        <a:pt x="153173" y="141837"/>
                        <a:pt x="141108" y="141075"/>
                      </a:cubicBezTo>
                      <a:cubicBezTo>
                        <a:pt x="150252" y="148568"/>
                        <a:pt x="156792" y="142281"/>
                        <a:pt x="164031" y="138662"/>
                      </a:cubicBezTo>
                      <a:cubicBezTo>
                        <a:pt x="175779" y="132629"/>
                        <a:pt x="180668" y="138471"/>
                        <a:pt x="177684" y="149330"/>
                      </a:cubicBezTo>
                      <a:cubicBezTo>
                        <a:pt x="174192" y="162220"/>
                        <a:pt x="170763" y="177333"/>
                        <a:pt x="151204" y="173332"/>
                      </a:cubicBezTo>
                      <a:cubicBezTo>
                        <a:pt x="135393" y="160950"/>
                        <a:pt x="121232" y="174856"/>
                        <a:pt x="106310" y="176381"/>
                      </a:cubicBezTo>
                      <a:cubicBezTo>
                        <a:pt x="101548" y="176889"/>
                        <a:pt x="96150" y="183239"/>
                        <a:pt x="92721" y="176254"/>
                      </a:cubicBezTo>
                      <a:cubicBezTo>
                        <a:pt x="85101" y="160632"/>
                        <a:pt x="68654" y="159045"/>
                        <a:pt x="56018" y="151552"/>
                      </a:cubicBezTo>
                      <a:cubicBezTo>
                        <a:pt x="50430" y="144440"/>
                        <a:pt x="56145" y="136820"/>
                        <a:pt x="54812" y="126724"/>
                      </a:cubicBezTo>
                      <a:cubicBezTo>
                        <a:pt x="44652" y="133581"/>
                        <a:pt x="40968" y="142471"/>
                        <a:pt x="38365" y="152378"/>
                      </a:cubicBezTo>
                      <a:cubicBezTo>
                        <a:pt x="32523" y="174412"/>
                        <a:pt x="26871" y="196510"/>
                        <a:pt x="19887" y="218227"/>
                      </a:cubicBezTo>
                      <a:cubicBezTo>
                        <a:pt x="17092" y="226927"/>
                        <a:pt x="15759" y="238483"/>
                        <a:pt x="1726" y="236896"/>
                      </a:cubicBezTo>
                      <a:cubicBezTo>
                        <a:pt x="-3164" y="229213"/>
                        <a:pt x="3630" y="224260"/>
                        <a:pt x="6170" y="218291"/>
                      </a:cubicBezTo>
                      <a:close/>
                    </a:path>
                  </a:pathLst>
                </a:custGeom>
                <a:solidFill>
                  <a:srgbClr val="FDB854"/>
                </a:solidFill>
                <a:ln w="6350"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xmlns="" id="{A81EAB22-CC90-AB8C-A0A3-F4D984E2A14A}"/>
                    </a:ext>
                  </a:extLst>
                </p:cNvPr>
                <p:cNvSpPr/>
                <p:nvPr/>
              </p:nvSpPr>
              <p:spPr>
                <a:xfrm>
                  <a:off x="9813655" y="6598411"/>
                  <a:ext cx="160487" cy="140398"/>
                </a:xfrm>
                <a:custGeom>
                  <a:avLst/>
                  <a:gdLst>
                    <a:gd name="connsiteX0" fmla="*/ 18177 w 160487"/>
                    <a:gd name="connsiteY0" fmla="*/ 102743 h 140398"/>
                    <a:gd name="connsiteX1" fmla="*/ 44402 w 160487"/>
                    <a:gd name="connsiteY1" fmla="*/ 69024 h 140398"/>
                    <a:gd name="connsiteX2" fmla="*/ 11954 w 160487"/>
                    <a:gd name="connsiteY2" fmla="*/ 81153 h 140398"/>
                    <a:gd name="connsiteX3" fmla="*/ 651 w 160487"/>
                    <a:gd name="connsiteY3" fmla="*/ 64580 h 140398"/>
                    <a:gd name="connsiteX4" fmla="*/ 13224 w 160487"/>
                    <a:gd name="connsiteY4" fmla="*/ 67564 h 140398"/>
                    <a:gd name="connsiteX5" fmla="*/ 20907 w 160487"/>
                    <a:gd name="connsiteY5" fmla="*/ 66231 h 140398"/>
                    <a:gd name="connsiteX6" fmla="*/ 19638 w 160487"/>
                    <a:gd name="connsiteY6" fmla="*/ 54166 h 140398"/>
                    <a:gd name="connsiteX7" fmla="*/ 30814 w 160487"/>
                    <a:gd name="connsiteY7" fmla="*/ 0 h 140398"/>
                    <a:gd name="connsiteX8" fmla="*/ 125048 w 160487"/>
                    <a:gd name="connsiteY8" fmla="*/ 49720 h 140398"/>
                    <a:gd name="connsiteX9" fmla="*/ 130699 w 160487"/>
                    <a:gd name="connsiteY9" fmla="*/ 65977 h 140398"/>
                    <a:gd name="connsiteX10" fmla="*/ 134128 w 160487"/>
                    <a:gd name="connsiteY10" fmla="*/ 68834 h 140398"/>
                    <a:gd name="connsiteX11" fmla="*/ 159973 w 160487"/>
                    <a:gd name="connsiteY11" fmla="*/ 77470 h 140398"/>
                    <a:gd name="connsiteX12" fmla="*/ 142065 w 160487"/>
                    <a:gd name="connsiteY12" fmla="*/ 96583 h 140398"/>
                    <a:gd name="connsiteX13" fmla="*/ 141367 w 160487"/>
                    <a:gd name="connsiteY13" fmla="*/ 105029 h 140398"/>
                    <a:gd name="connsiteX14" fmla="*/ 149495 w 160487"/>
                    <a:gd name="connsiteY14" fmla="*/ 135192 h 140398"/>
                    <a:gd name="connsiteX15" fmla="*/ 140605 w 160487"/>
                    <a:gd name="connsiteY15" fmla="*/ 140398 h 140398"/>
                    <a:gd name="connsiteX16" fmla="*/ 104854 w 160487"/>
                    <a:gd name="connsiteY16" fmla="*/ 119380 h 140398"/>
                    <a:gd name="connsiteX17" fmla="*/ 104410 w 160487"/>
                    <a:gd name="connsiteY17" fmla="*/ 119697 h 140398"/>
                    <a:gd name="connsiteX18" fmla="*/ 87710 w 160487"/>
                    <a:gd name="connsiteY18" fmla="*/ 125920 h 140398"/>
                    <a:gd name="connsiteX19" fmla="*/ 88916 w 160487"/>
                    <a:gd name="connsiteY19" fmla="*/ 97663 h 140398"/>
                    <a:gd name="connsiteX20" fmla="*/ 68342 w 160487"/>
                    <a:gd name="connsiteY20" fmla="*/ 104966 h 140398"/>
                    <a:gd name="connsiteX21" fmla="*/ 54626 w 160487"/>
                    <a:gd name="connsiteY21" fmla="*/ 108712 h 140398"/>
                    <a:gd name="connsiteX22" fmla="*/ 39323 w 160487"/>
                    <a:gd name="connsiteY22" fmla="*/ 125667 h 140398"/>
                    <a:gd name="connsiteX23" fmla="*/ 22558 w 160487"/>
                    <a:gd name="connsiteY23" fmla="*/ 133350 h 140398"/>
                    <a:gd name="connsiteX24" fmla="*/ 15192 w 160487"/>
                    <a:gd name="connsiteY24" fmla="*/ 110998 h 140398"/>
                    <a:gd name="connsiteX25" fmla="*/ 18177 w 160487"/>
                    <a:gd name="connsiteY25" fmla="*/ 102743 h 14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0487" h="140398">
                      <a:moveTo>
                        <a:pt x="18177" y="102743"/>
                      </a:moveTo>
                      <a:cubicBezTo>
                        <a:pt x="38306" y="102298"/>
                        <a:pt x="37671" y="85789"/>
                        <a:pt x="44402" y="69024"/>
                      </a:cubicBezTo>
                      <a:cubicBezTo>
                        <a:pt x="31639" y="75120"/>
                        <a:pt x="25226" y="86551"/>
                        <a:pt x="11954" y="81153"/>
                      </a:cubicBezTo>
                      <a:cubicBezTo>
                        <a:pt x="2937" y="77470"/>
                        <a:pt x="-1825" y="70294"/>
                        <a:pt x="651" y="64580"/>
                      </a:cubicBezTo>
                      <a:cubicBezTo>
                        <a:pt x="6366" y="51371"/>
                        <a:pt x="9351" y="63754"/>
                        <a:pt x="13224" y="67564"/>
                      </a:cubicBezTo>
                      <a:cubicBezTo>
                        <a:pt x="16018" y="70294"/>
                        <a:pt x="18812" y="68644"/>
                        <a:pt x="20907" y="66231"/>
                      </a:cubicBezTo>
                      <a:cubicBezTo>
                        <a:pt x="24781" y="61849"/>
                        <a:pt x="22114" y="58293"/>
                        <a:pt x="19638" y="54166"/>
                      </a:cubicBezTo>
                      <a:cubicBezTo>
                        <a:pt x="6620" y="32830"/>
                        <a:pt x="13859" y="15367"/>
                        <a:pt x="30814" y="0"/>
                      </a:cubicBezTo>
                      <a:cubicBezTo>
                        <a:pt x="63135" y="14795"/>
                        <a:pt x="95393" y="29845"/>
                        <a:pt x="125048" y="49720"/>
                      </a:cubicBezTo>
                      <a:cubicBezTo>
                        <a:pt x="130318" y="53975"/>
                        <a:pt x="127397" y="61087"/>
                        <a:pt x="130699" y="65977"/>
                      </a:cubicBezTo>
                      <a:cubicBezTo>
                        <a:pt x="131651" y="67183"/>
                        <a:pt x="132794" y="68199"/>
                        <a:pt x="134128" y="68834"/>
                      </a:cubicBezTo>
                      <a:cubicBezTo>
                        <a:pt x="142701" y="72517"/>
                        <a:pt x="156734" y="65849"/>
                        <a:pt x="159973" y="77470"/>
                      </a:cubicBezTo>
                      <a:cubicBezTo>
                        <a:pt x="163148" y="89091"/>
                        <a:pt x="150955" y="92837"/>
                        <a:pt x="142065" y="96583"/>
                      </a:cubicBezTo>
                      <a:cubicBezTo>
                        <a:pt x="135842" y="99187"/>
                        <a:pt x="140161" y="101981"/>
                        <a:pt x="141367" y="105029"/>
                      </a:cubicBezTo>
                      <a:cubicBezTo>
                        <a:pt x="145367" y="114744"/>
                        <a:pt x="148035" y="124778"/>
                        <a:pt x="149495" y="135192"/>
                      </a:cubicBezTo>
                      <a:cubicBezTo>
                        <a:pt x="147717" y="139002"/>
                        <a:pt x="144351" y="140018"/>
                        <a:pt x="140605" y="140398"/>
                      </a:cubicBezTo>
                      <a:cubicBezTo>
                        <a:pt x="126571" y="136969"/>
                        <a:pt x="113364" y="132144"/>
                        <a:pt x="104854" y="119380"/>
                      </a:cubicBezTo>
                      <a:cubicBezTo>
                        <a:pt x="103965" y="118046"/>
                        <a:pt x="104727" y="119824"/>
                        <a:pt x="104410" y="119697"/>
                      </a:cubicBezTo>
                      <a:cubicBezTo>
                        <a:pt x="102061" y="130429"/>
                        <a:pt x="97362" y="134747"/>
                        <a:pt x="87710" y="125920"/>
                      </a:cubicBezTo>
                      <a:cubicBezTo>
                        <a:pt x="85106" y="116522"/>
                        <a:pt x="93932" y="107379"/>
                        <a:pt x="88916" y="97663"/>
                      </a:cubicBezTo>
                      <a:cubicBezTo>
                        <a:pt x="80470" y="96710"/>
                        <a:pt x="76661" y="107252"/>
                        <a:pt x="68342" y="104966"/>
                      </a:cubicBezTo>
                      <a:cubicBezTo>
                        <a:pt x="62500" y="101409"/>
                        <a:pt x="57293" y="99885"/>
                        <a:pt x="54626" y="108712"/>
                      </a:cubicBezTo>
                      <a:cubicBezTo>
                        <a:pt x="52213" y="116713"/>
                        <a:pt x="50117" y="124968"/>
                        <a:pt x="39323" y="125667"/>
                      </a:cubicBezTo>
                      <a:cubicBezTo>
                        <a:pt x="32845" y="126111"/>
                        <a:pt x="31449" y="138557"/>
                        <a:pt x="22558" y="133350"/>
                      </a:cubicBezTo>
                      <a:cubicBezTo>
                        <a:pt x="13859" y="128270"/>
                        <a:pt x="15319" y="119253"/>
                        <a:pt x="15192" y="110998"/>
                      </a:cubicBezTo>
                      <a:cubicBezTo>
                        <a:pt x="15129" y="107950"/>
                        <a:pt x="16081" y="105093"/>
                        <a:pt x="18177" y="102743"/>
                      </a:cubicBezTo>
                      <a:close/>
                    </a:path>
                  </a:pathLst>
                </a:custGeom>
                <a:solidFill>
                  <a:srgbClr val="FDB64D"/>
                </a:solidFill>
                <a:ln w="6350"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xmlns="" id="{82DFE716-24B1-ED4C-D919-E7B7E5356D45}"/>
                    </a:ext>
                  </a:extLst>
                </p:cNvPr>
                <p:cNvSpPr/>
                <p:nvPr/>
              </p:nvSpPr>
              <p:spPr>
                <a:xfrm>
                  <a:off x="9991556" y="6292396"/>
                  <a:ext cx="150704" cy="168665"/>
                </a:xfrm>
                <a:custGeom>
                  <a:avLst/>
                  <a:gdLst>
                    <a:gd name="connsiteX0" fmla="*/ 121708 w 150704"/>
                    <a:gd name="connsiteY0" fmla="*/ 145043 h 168665"/>
                    <a:gd name="connsiteX1" fmla="*/ 117136 w 150704"/>
                    <a:gd name="connsiteY1" fmla="*/ 145424 h 168665"/>
                    <a:gd name="connsiteX2" fmla="*/ 114087 w 150704"/>
                    <a:gd name="connsiteY2" fmla="*/ 168665 h 168665"/>
                    <a:gd name="connsiteX3" fmla="*/ 9630 w 150704"/>
                    <a:gd name="connsiteY3" fmla="*/ 129994 h 168665"/>
                    <a:gd name="connsiteX4" fmla="*/ 11852 w 150704"/>
                    <a:gd name="connsiteY4" fmla="*/ 125739 h 168665"/>
                    <a:gd name="connsiteX5" fmla="*/ 105 w 150704"/>
                    <a:gd name="connsiteY5" fmla="*/ 116151 h 168665"/>
                    <a:gd name="connsiteX6" fmla="*/ 11281 w 150704"/>
                    <a:gd name="connsiteY6" fmla="*/ 108150 h 168665"/>
                    <a:gd name="connsiteX7" fmla="*/ 19346 w 150704"/>
                    <a:gd name="connsiteY7" fmla="*/ 87576 h 168665"/>
                    <a:gd name="connsiteX8" fmla="*/ 24489 w 150704"/>
                    <a:gd name="connsiteY8" fmla="*/ 76654 h 168665"/>
                    <a:gd name="connsiteX9" fmla="*/ 34268 w 150704"/>
                    <a:gd name="connsiteY9" fmla="*/ 84401 h 168665"/>
                    <a:gd name="connsiteX10" fmla="*/ 37252 w 150704"/>
                    <a:gd name="connsiteY10" fmla="*/ 93100 h 168665"/>
                    <a:gd name="connsiteX11" fmla="*/ 50397 w 150704"/>
                    <a:gd name="connsiteY11" fmla="*/ 100847 h 168665"/>
                    <a:gd name="connsiteX12" fmla="*/ 57191 w 150704"/>
                    <a:gd name="connsiteY12" fmla="*/ 84147 h 168665"/>
                    <a:gd name="connsiteX13" fmla="*/ 53318 w 150704"/>
                    <a:gd name="connsiteY13" fmla="*/ 74939 h 168665"/>
                    <a:gd name="connsiteX14" fmla="*/ 66971 w 150704"/>
                    <a:gd name="connsiteY14" fmla="*/ 19815 h 168665"/>
                    <a:gd name="connsiteX15" fmla="*/ 77765 w 150704"/>
                    <a:gd name="connsiteY15" fmla="*/ 11420 h 168665"/>
                    <a:gd name="connsiteX16" fmla="*/ 114469 w 150704"/>
                    <a:gd name="connsiteY16" fmla="*/ 9363 h 168665"/>
                    <a:gd name="connsiteX17" fmla="*/ 126661 w 150704"/>
                    <a:gd name="connsiteY17" fmla="*/ 15681 h 168665"/>
                    <a:gd name="connsiteX18" fmla="*/ 135804 w 150704"/>
                    <a:gd name="connsiteY18" fmla="*/ 15046 h 168665"/>
                    <a:gd name="connsiteX19" fmla="*/ 145647 w 150704"/>
                    <a:gd name="connsiteY19" fmla="*/ 30788 h 168665"/>
                    <a:gd name="connsiteX20" fmla="*/ 146473 w 150704"/>
                    <a:gd name="connsiteY20" fmla="*/ 55641 h 168665"/>
                    <a:gd name="connsiteX21" fmla="*/ 102340 w 150704"/>
                    <a:gd name="connsiteY21" fmla="*/ 63954 h 168665"/>
                    <a:gd name="connsiteX22" fmla="*/ 126597 w 150704"/>
                    <a:gd name="connsiteY22" fmla="*/ 99895 h 168665"/>
                    <a:gd name="connsiteX23" fmla="*/ 121708 w 150704"/>
                    <a:gd name="connsiteY23" fmla="*/ 145043 h 16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0704" h="168665">
                      <a:moveTo>
                        <a:pt x="121708" y="145043"/>
                      </a:moveTo>
                      <a:cubicBezTo>
                        <a:pt x="120184" y="145170"/>
                        <a:pt x="118660" y="145297"/>
                        <a:pt x="117136" y="145424"/>
                      </a:cubicBezTo>
                      <a:cubicBezTo>
                        <a:pt x="110912" y="152473"/>
                        <a:pt x="125708" y="162315"/>
                        <a:pt x="114087" y="168665"/>
                      </a:cubicBezTo>
                      <a:cubicBezTo>
                        <a:pt x="78337" y="158378"/>
                        <a:pt x="44237" y="143583"/>
                        <a:pt x="9630" y="129994"/>
                      </a:cubicBezTo>
                      <a:cubicBezTo>
                        <a:pt x="7662" y="127009"/>
                        <a:pt x="17695" y="128914"/>
                        <a:pt x="11852" y="125739"/>
                      </a:cubicBezTo>
                      <a:cubicBezTo>
                        <a:pt x="7090" y="123136"/>
                        <a:pt x="931" y="121929"/>
                        <a:pt x="105" y="116151"/>
                      </a:cubicBezTo>
                      <a:cubicBezTo>
                        <a:pt x="-975" y="108086"/>
                        <a:pt x="6519" y="109356"/>
                        <a:pt x="11281" y="108150"/>
                      </a:cubicBezTo>
                      <a:cubicBezTo>
                        <a:pt x="23790" y="105102"/>
                        <a:pt x="19346" y="95513"/>
                        <a:pt x="19346" y="87576"/>
                      </a:cubicBezTo>
                      <a:cubicBezTo>
                        <a:pt x="19346" y="83131"/>
                        <a:pt x="18139" y="77797"/>
                        <a:pt x="24489" y="76654"/>
                      </a:cubicBezTo>
                      <a:cubicBezTo>
                        <a:pt x="30140" y="75574"/>
                        <a:pt x="32363" y="80146"/>
                        <a:pt x="34268" y="84401"/>
                      </a:cubicBezTo>
                      <a:cubicBezTo>
                        <a:pt x="35538" y="87195"/>
                        <a:pt x="36237" y="90179"/>
                        <a:pt x="37252" y="93100"/>
                      </a:cubicBezTo>
                      <a:cubicBezTo>
                        <a:pt x="39538" y="99260"/>
                        <a:pt x="42777" y="105419"/>
                        <a:pt x="50397" y="100847"/>
                      </a:cubicBezTo>
                      <a:cubicBezTo>
                        <a:pt x="56112" y="97482"/>
                        <a:pt x="61954" y="92084"/>
                        <a:pt x="57191" y="84147"/>
                      </a:cubicBezTo>
                      <a:cubicBezTo>
                        <a:pt x="55287" y="81035"/>
                        <a:pt x="49825" y="77670"/>
                        <a:pt x="53318" y="74939"/>
                      </a:cubicBezTo>
                      <a:cubicBezTo>
                        <a:pt x="72939" y="60017"/>
                        <a:pt x="53254" y="35792"/>
                        <a:pt x="66971" y="19815"/>
                      </a:cubicBezTo>
                      <a:cubicBezTo>
                        <a:pt x="70273" y="16640"/>
                        <a:pt x="74845" y="15211"/>
                        <a:pt x="77765" y="11420"/>
                      </a:cubicBezTo>
                      <a:cubicBezTo>
                        <a:pt x="89132" y="-3013"/>
                        <a:pt x="101451" y="-3839"/>
                        <a:pt x="114469" y="9363"/>
                      </a:cubicBezTo>
                      <a:cubicBezTo>
                        <a:pt x="117834" y="12741"/>
                        <a:pt x="122660" y="13446"/>
                        <a:pt x="126661" y="15681"/>
                      </a:cubicBezTo>
                      <a:cubicBezTo>
                        <a:pt x="129709" y="15471"/>
                        <a:pt x="132757" y="15262"/>
                        <a:pt x="135804" y="15046"/>
                      </a:cubicBezTo>
                      <a:cubicBezTo>
                        <a:pt x="146917" y="15402"/>
                        <a:pt x="141393" y="26146"/>
                        <a:pt x="145647" y="30788"/>
                      </a:cubicBezTo>
                      <a:cubicBezTo>
                        <a:pt x="147108" y="39411"/>
                        <a:pt x="155744" y="52746"/>
                        <a:pt x="146473" y="55641"/>
                      </a:cubicBezTo>
                      <a:cubicBezTo>
                        <a:pt x="132629" y="60017"/>
                        <a:pt x="118215" y="74368"/>
                        <a:pt x="102340" y="63954"/>
                      </a:cubicBezTo>
                      <a:cubicBezTo>
                        <a:pt x="124057" y="64970"/>
                        <a:pt x="126661" y="85734"/>
                        <a:pt x="126597" y="99895"/>
                      </a:cubicBezTo>
                      <a:cubicBezTo>
                        <a:pt x="126534" y="114309"/>
                        <a:pt x="125010" y="130184"/>
                        <a:pt x="121708" y="145043"/>
                      </a:cubicBezTo>
                      <a:close/>
                    </a:path>
                  </a:pathLst>
                </a:custGeom>
                <a:solidFill>
                  <a:srgbClr val="FB9FA6"/>
                </a:solidFill>
                <a:ln w="6350"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xmlns="" id="{9E49FBAE-56C2-49C0-2E23-3E861DF9ED26}"/>
                    </a:ext>
                  </a:extLst>
                </p:cNvPr>
                <p:cNvSpPr/>
                <p:nvPr/>
              </p:nvSpPr>
              <p:spPr>
                <a:xfrm>
                  <a:off x="9923970" y="6312204"/>
                  <a:ext cx="150114" cy="110121"/>
                </a:xfrm>
                <a:custGeom>
                  <a:avLst/>
                  <a:gdLst>
                    <a:gd name="connsiteX0" fmla="*/ 134557 w 150114"/>
                    <a:gd name="connsiteY0" fmla="*/ 0 h 110121"/>
                    <a:gd name="connsiteX1" fmla="*/ 130811 w 150114"/>
                    <a:gd name="connsiteY1" fmla="*/ 22905 h 110121"/>
                    <a:gd name="connsiteX2" fmla="*/ 150114 w 150114"/>
                    <a:gd name="connsiteY2" fmla="*/ 45034 h 110121"/>
                    <a:gd name="connsiteX3" fmla="*/ 129731 w 150114"/>
                    <a:gd name="connsiteY3" fmla="*/ 50242 h 110121"/>
                    <a:gd name="connsiteX4" fmla="*/ 124523 w 150114"/>
                    <a:gd name="connsiteY4" fmla="*/ 57417 h 110121"/>
                    <a:gd name="connsiteX5" fmla="*/ 131763 w 150114"/>
                    <a:gd name="connsiteY5" fmla="*/ 59195 h 110121"/>
                    <a:gd name="connsiteX6" fmla="*/ 131953 w 150114"/>
                    <a:gd name="connsiteY6" fmla="*/ 70815 h 110121"/>
                    <a:gd name="connsiteX7" fmla="*/ 111506 w 150114"/>
                    <a:gd name="connsiteY7" fmla="*/ 91199 h 110121"/>
                    <a:gd name="connsiteX8" fmla="*/ 97790 w 150114"/>
                    <a:gd name="connsiteY8" fmla="*/ 68783 h 110121"/>
                    <a:gd name="connsiteX9" fmla="*/ 93853 w 150114"/>
                    <a:gd name="connsiteY9" fmla="*/ 55194 h 110121"/>
                    <a:gd name="connsiteX10" fmla="*/ 68898 w 150114"/>
                    <a:gd name="connsiteY10" fmla="*/ 92977 h 110121"/>
                    <a:gd name="connsiteX11" fmla="*/ 92011 w 150114"/>
                    <a:gd name="connsiteY11" fmla="*/ 105931 h 110121"/>
                    <a:gd name="connsiteX12" fmla="*/ 77216 w 150114"/>
                    <a:gd name="connsiteY12" fmla="*/ 110122 h 110121"/>
                    <a:gd name="connsiteX13" fmla="*/ 0 w 150114"/>
                    <a:gd name="connsiteY13" fmla="*/ 69672 h 110121"/>
                    <a:gd name="connsiteX14" fmla="*/ 25972 w 150114"/>
                    <a:gd name="connsiteY14" fmla="*/ 48781 h 110121"/>
                    <a:gd name="connsiteX15" fmla="*/ 28385 w 150114"/>
                    <a:gd name="connsiteY15" fmla="*/ 64910 h 110121"/>
                    <a:gd name="connsiteX16" fmla="*/ 60199 w 150114"/>
                    <a:gd name="connsiteY16" fmla="*/ 45352 h 110121"/>
                    <a:gd name="connsiteX17" fmla="*/ 67945 w 150114"/>
                    <a:gd name="connsiteY17" fmla="*/ 39319 h 110121"/>
                    <a:gd name="connsiteX18" fmla="*/ 134557 w 150114"/>
                    <a:gd name="connsiteY18" fmla="*/ 0 h 1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114" h="110121">
                      <a:moveTo>
                        <a:pt x="134557" y="0"/>
                      </a:moveTo>
                      <a:cubicBezTo>
                        <a:pt x="128651" y="6166"/>
                        <a:pt x="156020" y="17425"/>
                        <a:pt x="130811" y="22905"/>
                      </a:cubicBezTo>
                      <a:cubicBezTo>
                        <a:pt x="127318" y="23667"/>
                        <a:pt x="138874" y="40907"/>
                        <a:pt x="150114" y="45034"/>
                      </a:cubicBezTo>
                      <a:cubicBezTo>
                        <a:pt x="143066" y="53988"/>
                        <a:pt x="134938" y="43130"/>
                        <a:pt x="129731" y="50242"/>
                      </a:cubicBezTo>
                      <a:cubicBezTo>
                        <a:pt x="127889" y="52718"/>
                        <a:pt x="124206" y="55385"/>
                        <a:pt x="124523" y="57417"/>
                      </a:cubicBezTo>
                      <a:cubicBezTo>
                        <a:pt x="125095" y="61417"/>
                        <a:pt x="129349" y="58560"/>
                        <a:pt x="131763" y="59195"/>
                      </a:cubicBezTo>
                      <a:cubicBezTo>
                        <a:pt x="144336" y="62497"/>
                        <a:pt x="132080" y="66942"/>
                        <a:pt x="131953" y="70815"/>
                      </a:cubicBezTo>
                      <a:cubicBezTo>
                        <a:pt x="131509" y="83769"/>
                        <a:pt x="122555" y="91326"/>
                        <a:pt x="111506" y="91199"/>
                      </a:cubicBezTo>
                      <a:cubicBezTo>
                        <a:pt x="98616" y="91072"/>
                        <a:pt x="100585" y="77483"/>
                        <a:pt x="97790" y="68783"/>
                      </a:cubicBezTo>
                      <a:cubicBezTo>
                        <a:pt x="96965" y="66117"/>
                        <a:pt x="96266" y="63386"/>
                        <a:pt x="93853" y="55194"/>
                      </a:cubicBezTo>
                      <a:cubicBezTo>
                        <a:pt x="89598" y="74371"/>
                        <a:pt x="107760" y="103581"/>
                        <a:pt x="68898" y="92977"/>
                      </a:cubicBezTo>
                      <a:cubicBezTo>
                        <a:pt x="75185" y="102692"/>
                        <a:pt x="84201" y="102883"/>
                        <a:pt x="92011" y="105931"/>
                      </a:cubicBezTo>
                      <a:cubicBezTo>
                        <a:pt x="87503" y="111328"/>
                        <a:pt x="81788" y="108534"/>
                        <a:pt x="77216" y="110122"/>
                      </a:cubicBezTo>
                      <a:cubicBezTo>
                        <a:pt x="51498" y="96660"/>
                        <a:pt x="25781" y="83198"/>
                        <a:pt x="0" y="69672"/>
                      </a:cubicBezTo>
                      <a:cubicBezTo>
                        <a:pt x="12065" y="67196"/>
                        <a:pt x="13970" y="52337"/>
                        <a:pt x="25972" y="48781"/>
                      </a:cubicBezTo>
                      <a:cubicBezTo>
                        <a:pt x="26607" y="52845"/>
                        <a:pt x="27178" y="56782"/>
                        <a:pt x="28385" y="64910"/>
                      </a:cubicBezTo>
                      <a:cubicBezTo>
                        <a:pt x="36005" y="49099"/>
                        <a:pt x="39370" y="29826"/>
                        <a:pt x="60199" y="45352"/>
                      </a:cubicBezTo>
                      <a:cubicBezTo>
                        <a:pt x="63436" y="47765"/>
                        <a:pt x="67120" y="43511"/>
                        <a:pt x="67945" y="39319"/>
                      </a:cubicBezTo>
                      <a:cubicBezTo>
                        <a:pt x="75185" y="851"/>
                        <a:pt x="106299" y="2839"/>
                        <a:pt x="134557" y="0"/>
                      </a:cubicBezTo>
                      <a:close/>
                    </a:path>
                  </a:pathLst>
                </a:custGeom>
                <a:solidFill>
                  <a:srgbClr val="F9949D"/>
                </a:solidFill>
                <a:ln w="6350"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xmlns="" id="{C70B7DFA-28B1-B9F7-8966-C39E76D7BE8F}"/>
                    </a:ext>
                  </a:extLst>
                </p:cNvPr>
                <p:cNvSpPr/>
                <p:nvPr/>
              </p:nvSpPr>
              <p:spPr>
                <a:xfrm>
                  <a:off x="9937696" y="6654490"/>
                  <a:ext cx="81714" cy="79113"/>
                </a:xfrm>
                <a:custGeom>
                  <a:avLst/>
                  <a:gdLst>
                    <a:gd name="connsiteX0" fmla="*/ 25453 w 81714"/>
                    <a:gd name="connsiteY0" fmla="*/ 79114 h 79113"/>
                    <a:gd name="connsiteX1" fmla="*/ 5641 w 81714"/>
                    <a:gd name="connsiteY1" fmla="*/ 42982 h 79113"/>
                    <a:gd name="connsiteX2" fmla="*/ 10848 w 81714"/>
                    <a:gd name="connsiteY2" fmla="*/ 33266 h 79113"/>
                    <a:gd name="connsiteX3" fmla="*/ 35740 w 81714"/>
                    <a:gd name="connsiteY3" fmla="*/ 25012 h 79113"/>
                    <a:gd name="connsiteX4" fmla="*/ 8435 w 81714"/>
                    <a:gd name="connsiteY4" fmla="*/ 20313 h 79113"/>
                    <a:gd name="connsiteX5" fmla="*/ 2403 w 81714"/>
                    <a:gd name="connsiteY5" fmla="*/ 11486 h 79113"/>
                    <a:gd name="connsiteX6" fmla="*/ 26025 w 81714"/>
                    <a:gd name="connsiteY6" fmla="*/ 4755 h 79113"/>
                    <a:gd name="connsiteX7" fmla="*/ 81714 w 81714"/>
                    <a:gd name="connsiteY7" fmla="*/ 29774 h 79113"/>
                    <a:gd name="connsiteX8" fmla="*/ 53584 w 81714"/>
                    <a:gd name="connsiteY8" fmla="*/ 47554 h 79113"/>
                    <a:gd name="connsiteX9" fmla="*/ 61077 w 81714"/>
                    <a:gd name="connsiteY9" fmla="*/ 61905 h 79113"/>
                    <a:gd name="connsiteX10" fmla="*/ 42154 w 81714"/>
                    <a:gd name="connsiteY10" fmla="*/ 69462 h 79113"/>
                    <a:gd name="connsiteX11" fmla="*/ 25453 w 81714"/>
                    <a:gd name="connsiteY11" fmla="*/ 79114 h 7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714" h="79113">
                      <a:moveTo>
                        <a:pt x="25453" y="79114"/>
                      </a:moveTo>
                      <a:cubicBezTo>
                        <a:pt x="12944" y="70478"/>
                        <a:pt x="17452" y="52507"/>
                        <a:pt x="5641" y="42982"/>
                      </a:cubicBezTo>
                      <a:cubicBezTo>
                        <a:pt x="3165" y="41014"/>
                        <a:pt x="2657" y="29393"/>
                        <a:pt x="10848" y="33266"/>
                      </a:cubicBezTo>
                      <a:cubicBezTo>
                        <a:pt x="23548" y="39235"/>
                        <a:pt x="25390" y="26091"/>
                        <a:pt x="35740" y="25012"/>
                      </a:cubicBezTo>
                      <a:cubicBezTo>
                        <a:pt x="25897" y="15741"/>
                        <a:pt x="16690" y="21202"/>
                        <a:pt x="8435" y="20313"/>
                      </a:cubicBezTo>
                      <a:cubicBezTo>
                        <a:pt x="2784" y="19741"/>
                        <a:pt x="-3566" y="19931"/>
                        <a:pt x="2403" y="11486"/>
                      </a:cubicBezTo>
                      <a:cubicBezTo>
                        <a:pt x="5896" y="-6167"/>
                        <a:pt x="16372" y="754"/>
                        <a:pt x="26025" y="4755"/>
                      </a:cubicBezTo>
                      <a:cubicBezTo>
                        <a:pt x="46027" y="9835"/>
                        <a:pt x="63426" y="20884"/>
                        <a:pt x="81714" y="29774"/>
                      </a:cubicBezTo>
                      <a:cubicBezTo>
                        <a:pt x="74095" y="38728"/>
                        <a:pt x="62284" y="41331"/>
                        <a:pt x="53584" y="47554"/>
                      </a:cubicBezTo>
                      <a:cubicBezTo>
                        <a:pt x="50472" y="56063"/>
                        <a:pt x="70158" y="51999"/>
                        <a:pt x="61077" y="61905"/>
                      </a:cubicBezTo>
                      <a:cubicBezTo>
                        <a:pt x="56696" y="66667"/>
                        <a:pt x="51425" y="76319"/>
                        <a:pt x="42154" y="69462"/>
                      </a:cubicBezTo>
                      <a:cubicBezTo>
                        <a:pt x="28311" y="59238"/>
                        <a:pt x="31168" y="76192"/>
                        <a:pt x="25453" y="79114"/>
                      </a:cubicBezTo>
                      <a:close/>
                    </a:path>
                  </a:pathLst>
                </a:custGeom>
                <a:solidFill>
                  <a:srgbClr val="FDB449"/>
                </a:solidFill>
                <a:ln w="6350"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xmlns="" id="{9C8AEE98-D279-BC00-386B-91823EC08C7D}"/>
                    </a:ext>
                  </a:extLst>
                </p:cNvPr>
                <p:cNvSpPr/>
                <p:nvPr/>
              </p:nvSpPr>
              <p:spPr>
                <a:xfrm>
                  <a:off x="10100484" y="6432258"/>
                  <a:ext cx="56911" cy="43598"/>
                </a:xfrm>
                <a:custGeom>
                  <a:avLst/>
                  <a:gdLst>
                    <a:gd name="connsiteX0" fmla="*/ 5159 w 56911"/>
                    <a:gd name="connsiteY0" fmla="*/ 28803 h 43598"/>
                    <a:gd name="connsiteX1" fmla="*/ 397 w 56911"/>
                    <a:gd name="connsiteY1" fmla="*/ 5181 h 43598"/>
                    <a:gd name="connsiteX2" fmla="*/ 3953 w 56911"/>
                    <a:gd name="connsiteY2" fmla="*/ 482 h 43598"/>
                    <a:gd name="connsiteX3" fmla="*/ 8208 w 56911"/>
                    <a:gd name="connsiteY3" fmla="*/ 5562 h 43598"/>
                    <a:gd name="connsiteX4" fmla="*/ 33163 w 56911"/>
                    <a:gd name="connsiteY4" fmla="*/ 25946 h 43598"/>
                    <a:gd name="connsiteX5" fmla="*/ 39704 w 56911"/>
                    <a:gd name="connsiteY5" fmla="*/ 33629 h 43598"/>
                    <a:gd name="connsiteX6" fmla="*/ 56912 w 56911"/>
                    <a:gd name="connsiteY6" fmla="*/ 43599 h 43598"/>
                    <a:gd name="connsiteX7" fmla="*/ 5159 w 56911"/>
                    <a:gd name="connsiteY7" fmla="*/ 28803 h 4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11" h="43598">
                      <a:moveTo>
                        <a:pt x="5159" y="28803"/>
                      </a:moveTo>
                      <a:cubicBezTo>
                        <a:pt x="9541" y="19850"/>
                        <a:pt x="-2270" y="14071"/>
                        <a:pt x="397" y="5181"/>
                      </a:cubicBezTo>
                      <a:cubicBezTo>
                        <a:pt x="1096" y="2768"/>
                        <a:pt x="-1444" y="-1423"/>
                        <a:pt x="3953" y="482"/>
                      </a:cubicBezTo>
                      <a:cubicBezTo>
                        <a:pt x="5731" y="1181"/>
                        <a:pt x="6810" y="3784"/>
                        <a:pt x="8208" y="5562"/>
                      </a:cubicBezTo>
                      <a:cubicBezTo>
                        <a:pt x="18304" y="10198"/>
                        <a:pt x="20082" y="24930"/>
                        <a:pt x="33163" y="25946"/>
                      </a:cubicBezTo>
                      <a:cubicBezTo>
                        <a:pt x="29290" y="33756"/>
                        <a:pt x="38815" y="34201"/>
                        <a:pt x="39704" y="33629"/>
                      </a:cubicBezTo>
                      <a:cubicBezTo>
                        <a:pt x="52149" y="25882"/>
                        <a:pt x="53102" y="37058"/>
                        <a:pt x="56912" y="43599"/>
                      </a:cubicBezTo>
                      <a:cubicBezTo>
                        <a:pt x="39322" y="39852"/>
                        <a:pt x="21288" y="37630"/>
                        <a:pt x="5159" y="28803"/>
                      </a:cubicBezTo>
                      <a:close/>
                    </a:path>
                  </a:pathLst>
                </a:custGeom>
                <a:solidFill>
                  <a:srgbClr val="F998A0"/>
                </a:solidFill>
                <a:ln w="6350"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xmlns="" id="{E435187F-DD54-9D28-8CA6-D3F27CD966A3}"/>
                    </a:ext>
                  </a:extLst>
                </p:cNvPr>
                <p:cNvSpPr/>
                <p:nvPr/>
              </p:nvSpPr>
              <p:spPr>
                <a:xfrm>
                  <a:off x="9937550" y="6648121"/>
                  <a:ext cx="26171" cy="17854"/>
                </a:xfrm>
                <a:custGeom>
                  <a:avLst/>
                  <a:gdLst>
                    <a:gd name="connsiteX0" fmla="*/ 26171 w 26171"/>
                    <a:gd name="connsiteY0" fmla="*/ 11123 h 17854"/>
                    <a:gd name="connsiteX1" fmla="*/ 2549 w 26171"/>
                    <a:gd name="connsiteY1" fmla="*/ 17855 h 17854"/>
                    <a:gd name="connsiteX2" fmla="*/ 1152 w 26171"/>
                    <a:gd name="connsiteY2" fmla="*/ 11 h 17854"/>
                    <a:gd name="connsiteX3" fmla="*/ 26171 w 26171"/>
                    <a:gd name="connsiteY3" fmla="*/ 11123 h 17854"/>
                  </a:gdLst>
                  <a:ahLst/>
                  <a:cxnLst>
                    <a:cxn ang="0">
                      <a:pos x="connsiteX0" y="connsiteY0"/>
                    </a:cxn>
                    <a:cxn ang="0">
                      <a:pos x="connsiteX1" y="connsiteY1"/>
                    </a:cxn>
                    <a:cxn ang="0">
                      <a:pos x="connsiteX2" y="connsiteY2"/>
                    </a:cxn>
                    <a:cxn ang="0">
                      <a:pos x="connsiteX3" y="connsiteY3"/>
                    </a:cxn>
                  </a:cxnLst>
                  <a:rect l="l" t="t" r="r" b="b"/>
                  <a:pathLst>
                    <a:path w="26171" h="17854">
                      <a:moveTo>
                        <a:pt x="26171" y="11123"/>
                      </a:moveTo>
                      <a:cubicBezTo>
                        <a:pt x="17027" y="8837"/>
                        <a:pt x="9407" y="12012"/>
                        <a:pt x="2549" y="17855"/>
                      </a:cubicBezTo>
                      <a:cubicBezTo>
                        <a:pt x="-2340" y="12267"/>
                        <a:pt x="1343" y="5980"/>
                        <a:pt x="1152" y="11"/>
                      </a:cubicBezTo>
                      <a:cubicBezTo>
                        <a:pt x="11249" y="-243"/>
                        <a:pt x="19377" y="3948"/>
                        <a:pt x="26171" y="11123"/>
                      </a:cubicBezTo>
                      <a:close/>
                    </a:path>
                  </a:pathLst>
                </a:custGeom>
                <a:solidFill>
                  <a:srgbClr val="FDBD5F"/>
                </a:solidFill>
                <a:ln w="6350"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xmlns="" id="{00DD1BF8-6E30-7447-0760-4C16C0843C04}"/>
                    </a:ext>
                  </a:extLst>
                </p:cNvPr>
                <p:cNvSpPr/>
                <p:nvPr/>
              </p:nvSpPr>
              <p:spPr>
                <a:xfrm>
                  <a:off x="9862502" y="6339303"/>
                  <a:ext cx="18350" cy="18316"/>
                </a:xfrm>
                <a:custGeom>
                  <a:avLst/>
                  <a:gdLst>
                    <a:gd name="connsiteX0" fmla="*/ 0 w 18350"/>
                    <a:gd name="connsiteY0" fmla="*/ 9712 h 18316"/>
                    <a:gd name="connsiteX1" fmla="*/ 13779 w 18350"/>
                    <a:gd name="connsiteY1" fmla="*/ 809 h 18316"/>
                    <a:gd name="connsiteX2" fmla="*/ 14415 w 18350"/>
                    <a:gd name="connsiteY2" fmla="*/ 18316 h 18316"/>
                    <a:gd name="connsiteX3" fmla="*/ 0 w 18350"/>
                    <a:gd name="connsiteY3" fmla="*/ 9712 h 18316"/>
                  </a:gdLst>
                  <a:ahLst/>
                  <a:cxnLst>
                    <a:cxn ang="0">
                      <a:pos x="connsiteX0" y="connsiteY0"/>
                    </a:cxn>
                    <a:cxn ang="0">
                      <a:pos x="connsiteX1" y="connsiteY1"/>
                    </a:cxn>
                    <a:cxn ang="0">
                      <a:pos x="connsiteX2" y="connsiteY2"/>
                    </a:cxn>
                    <a:cxn ang="0">
                      <a:pos x="connsiteX3" y="connsiteY3"/>
                    </a:cxn>
                  </a:cxnLst>
                  <a:rect l="l" t="t" r="r" b="b"/>
                  <a:pathLst>
                    <a:path w="18350" h="18316">
                      <a:moveTo>
                        <a:pt x="0" y="9712"/>
                      </a:moveTo>
                      <a:cubicBezTo>
                        <a:pt x="4953" y="7127"/>
                        <a:pt x="6223" y="-2886"/>
                        <a:pt x="13779" y="809"/>
                      </a:cubicBezTo>
                      <a:cubicBezTo>
                        <a:pt x="22923" y="5324"/>
                        <a:pt x="15748" y="12347"/>
                        <a:pt x="14415" y="18316"/>
                      </a:cubicBezTo>
                      <a:cubicBezTo>
                        <a:pt x="9589" y="15459"/>
                        <a:pt x="4826" y="12601"/>
                        <a:pt x="0" y="9712"/>
                      </a:cubicBezTo>
                      <a:close/>
                    </a:path>
                  </a:pathLst>
                </a:custGeom>
                <a:solidFill>
                  <a:srgbClr val="F9949D"/>
                </a:solidFill>
                <a:ln w="6350"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xmlns="" id="{0193928B-B552-35C7-B509-254D4AF28318}"/>
                    </a:ext>
                  </a:extLst>
                </p:cNvPr>
                <p:cNvSpPr/>
                <p:nvPr/>
              </p:nvSpPr>
              <p:spPr>
                <a:xfrm>
                  <a:off x="10161143" y="6729454"/>
                  <a:ext cx="33083" cy="7492"/>
                </a:xfrm>
                <a:custGeom>
                  <a:avLst/>
                  <a:gdLst>
                    <a:gd name="connsiteX0" fmla="*/ 33083 w 33083"/>
                    <a:gd name="connsiteY0" fmla="*/ 6435 h 7492"/>
                    <a:gd name="connsiteX1" fmla="*/ 0 w 33083"/>
                    <a:gd name="connsiteY1" fmla="*/ 22 h 7492"/>
                    <a:gd name="connsiteX2" fmla="*/ 33083 w 33083"/>
                    <a:gd name="connsiteY2" fmla="*/ 6435 h 7492"/>
                  </a:gdLst>
                  <a:ahLst/>
                  <a:cxnLst>
                    <a:cxn ang="0">
                      <a:pos x="connsiteX0" y="connsiteY0"/>
                    </a:cxn>
                    <a:cxn ang="0">
                      <a:pos x="connsiteX1" y="connsiteY1"/>
                    </a:cxn>
                    <a:cxn ang="0">
                      <a:pos x="connsiteX2" y="connsiteY2"/>
                    </a:cxn>
                  </a:cxnLst>
                  <a:rect l="l" t="t" r="r" b="b"/>
                  <a:pathLst>
                    <a:path w="33083" h="7492">
                      <a:moveTo>
                        <a:pt x="33083" y="6435"/>
                      </a:moveTo>
                      <a:cubicBezTo>
                        <a:pt x="21399" y="7705"/>
                        <a:pt x="9588" y="9610"/>
                        <a:pt x="0" y="22"/>
                      </a:cubicBezTo>
                      <a:cubicBezTo>
                        <a:pt x="11493" y="-233"/>
                        <a:pt x="22542" y="1736"/>
                        <a:pt x="33083" y="6435"/>
                      </a:cubicBezTo>
                      <a:close/>
                    </a:path>
                  </a:pathLst>
                </a:custGeom>
                <a:solidFill>
                  <a:srgbClr val="FDB852"/>
                </a:solidFill>
                <a:ln w="6350"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xmlns="" id="{E5BDB44D-1696-D1AA-97AD-5CEDC7C73F84}"/>
                    </a:ext>
                  </a:extLst>
                </p:cNvPr>
                <p:cNvSpPr/>
                <p:nvPr/>
              </p:nvSpPr>
              <p:spPr>
                <a:xfrm>
                  <a:off x="9741986" y="6522402"/>
                  <a:ext cx="18217" cy="13525"/>
                </a:xfrm>
                <a:custGeom>
                  <a:avLst/>
                  <a:gdLst>
                    <a:gd name="connsiteX0" fmla="*/ 18218 w 18217"/>
                    <a:gd name="connsiteY0" fmla="*/ 13526 h 13525"/>
                    <a:gd name="connsiteX1" fmla="*/ 438 w 18217"/>
                    <a:gd name="connsiteY1" fmla="*/ 10160 h 13525"/>
                    <a:gd name="connsiteX2" fmla="*/ 3867 w 18217"/>
                    <a:gd name="connsiteY2" fmla="*/ 0 h 13525"/>
                    <a:gd name="connsiteX3" fmla="*/ 18218 w 18217"/>
                    <a:gd name="connsiteY3" fmla="*/ 13526 h 13525"/>
                  </a:gdLst>
                  <a:ahLst/>
                  <a:cxnLst>
                    <a:cxn ang="0">
                      <a:pos x="connsiteX0" y="connsiteY0"/>
                    </a:cxn>
                    <a:cxn ang="0">
                      <a:pos x="connsiteX1" y="connsiteY1"/>
                    </a:cxn>
                    <a:cxn ang="0">
                      <a:pos x="connsiteX2" y="connsiteY2"/>
                    </a:cxn>
                    <a:cxn ang="0">
                      <a:pos x="connsiteX3" y="connsiteY3"/>
                    </a:cxn>
                  </a:cxnLst>
                  <a:rect l="l" t="t" r="r" b="b"/>
                  <a:pathLst>
                    <a:path w="18217" h="13525">
                      <a:moveTo>
                        <a:pt x="18218" y="13526"/>
                      </a:moveTo>
                      <a:cubicBezTo>
                        <a:pt x="12312" y="12382"/>
                        <a:pt x="6343" y="11303"/>
                        <a:pt x="438" y="10160"/>
                      </a:cubicBezTo>
                      <a:cubicBezTo>
                        <a:pt x="-769" y="5969"/>
                        <a:pt x="565" y="2604"/>
                        <a:pt x="3867" y="0"/>
                      </a:cubicBezTo>
                      <a:cubicBezTo>
                        <a:pt x="10153" y="2921"/>
                        <a:pt x="15614" y="6667"/>
                        <a:pt x="18218" y="13526"/>
                      </a:cubicBezTo>
                      <a:close/>
                    </a:path>
                  </a:pathLst>
                </a:custGeom>
                <a:solidFill>
                  <a:srgbClr val="F6D6A4"/>
                </a:solidFill>
                <a:ln w="6350"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xmlns="" id="{BDCAA1D1-9A7D-D79F-AC3D-2B57E0CAC8B4}"/>
                    </a:ext>
                  </a:extLst>
                </p:cNvPr>
                <p:cNvSpPr/>
                <p:nvPr/>
              </p:nvSpPr>
              <p:spPr>
                <a:xfrm>
                  <a:off x="9876535" y="5937823"/>
                  <a:ext cx="607503" cy="289860"/>
                </a:xfrm>
                <a:custGeom>
                  <a:avLst/>
                  <a:gdLst>
                    <a:gd name="connsiteX0" fmla="*/ 11684 w 607503"/>
                    <a:gd name="connsiteY0" fmla="*/ 109580 h 289860"/>
                    <a:gd name="connsiteX1" fmla="*/ 39053 w 607503"/>
                    <a:gd name="connsiteY1" fmla="*/ 38555 h 289860"/>
                    <a:gd name="connsiteX2" fmla="*/ 143637 w 607503"/>
                    <a:gd name="connsiteY2" fmla="*/ 3783 h 289860"/>
                    <a:gd name="connsiteX3" fmla="*/ 499555 w 607503"/>
                    <a:gd name="connsiteY3" fmla="*/ 58488 h 289860"/>
                    <a:gd name="connsiteX4" fmla="*/ 574231 w 607503"/>
                    <a:gd name="connsiteY4" fmla="*/ 106659 h 289860"/>
                    <a:gd name="connsiteX5" fmla="*/ 563499 w 607503"/>
                    <a:gd name="connsiteY5" fmla="*/ 118889 h 289860"/>
                    <a:gd name="connsiteX6" fmla="*/ 557085 w 607503"/>
                    <a:gd name="connsiteY6" fmla="*/ 130040 h 289860"/>
                    <a:gd name="connsiteX7" fmla="*/ 568452 w 607503"/>
                    <a:gd name="connsiteY7" fmla="*/ 159326 h 289860"/>
                    <a:gd name="connsiteX8" fmla="*/ 558864 w 607503"/>
                    <a:gd name="connsiteY8" fmla="*/ 174007 h 289860"/>
                    <a:gd name="connsiteX9" fmla="*/ 558356 w 607503"/>
                    <a:gd name="connsiteY9" fmla="*/ 176871 h 289860"/>
                    <a:gd name="connsiteX10" fmla="*/ 566547 w 607503"/>
                    <a:gd name="connsiteY10" fmla="*/ 185875 h 289860"/>
                    <a:gd name="connsiteX11" fmla="*/ 585216 w 607503"/>
                    <a:gd name="connsiteY11" fmla="*/ 197839 h 289860"/>
                    <a:gd name="connsiteX12" fmla="*/ 563372 w 607503"/>
                    <a:gd name="connsiteY12" fmla="*/ 223029 h 289860"/>
                    <a:gd name="connsiteX13" fmla="*/ 567754 w 607503"/>
                    <a:gd name="connsiteY13" fmla="*/ 226998 h 289860"/>
                    <a:gd name="connsiteX14" fmla="*/ 606870 w 607503"/>
                    <a:gd name="connsiteY14" fmla="*/ 237977 h 289860"/>
                    <a:gd name="connsiteX15" fmla="*/ 571754 w 607503"/>
                    <a:gd name="connsiteY15" fmla="*/ 278376 h 289860"/>
                    <a:gd name="connsiteX16" fmla="*/ 557911 w 607503"/>
                    <a:gd name="connsiteY16" fmla="*/ 263764 h 289860"/>
                    <a:gd name="connsiteX17" fmla="*/ 568452 w 607503"/>
                    <a:gd name="connsiteY17" fmla="*/ 254925 h 289860"/>
                    <a:gd name="connsiteX18" fmla="*/ 568833 w 607503"/>
                    <a:gd name="connsiteY18" fmla="*/ 251001 h 289860"/>
                    <a:gd name="connsiteX19" fmla="*/ 573405 w 607503"/>
                    <a:gd name="connsiteY19" fmla="*/ 238961 h 289860"/>
                    <a:gd name="connsiteX20" fmla="*/ 557784 w 607503"/>
                    <a:gd name="connsiteY20" fmla="*/ 256665 h 289860"/>
                    <a:gd name="connsiteX21" fmla="*/ 530670 w 607503"/>
                    <a:gd name="connsiteY21" fmla="*/ 280230 h 289860"/>
                    <a:gd name="connsiteX22" fmla="*/ 521653 w 607503"/>
                    <a:gd name="connsiteY22" fmla="*/ 286440 h 289860"/>
                    <a:gd name="connsiteX23" fmla="*/ 521653 w 607503"/>
                    <a:gd name="connsiteY23" fmla="*/ 286440 h 289860"/>
                    <a:gd name="connsiteX24" fmla="*/ 501206 w 607503"/>
                    <a:gd name="connsiteY24" fmla="*/ 286847 h 289860"/>
                    <a:gd name="connsiteX25" fmla="*/ 496760 w 607503"/>
                    <a:gd name="connsiteY25" fmla="*/ 283405 h 289860"/>
                    <a:gd name="connsiteX26" fmla="*/ 495871 w 607503"/>
                    <a:gd name="connsiteY26" fmla="*/ 276573 h 289860"/>
                    <a:gd name="connsiteX27" fmla="*/ 496697 w 607503"/>
                    <a:gd name="connsiteY27" fmla="*/ 275747 h 289860"/>
                    <a:gd name="connsiteX28" fmla="*/ 493776 w 607503"/>
                    <a:gd name="connsiteY28" fmla="*/ 275131 h 289860"/>
                    <a:gd name="connsiteX29" fmla="*/ 481965 w 607503"/>
                    <a:gd name="connsiteY29" fmla="*/ 259161 h 289860"/>
                    <a:gd name="connsiteX30" fmla="*/ 481647 w 607503"/>
                    <a:gd name="connsiteY30" fmla="*/ 253020 h 289860"/>
                    <a:gd name="connsiteX31" fmla="*/ 505523 w 607503"/>
                    <a:gd name="connsiteY31" fmla="*/ 232738 h 289860"/>
                    <a:gd name="connsiteX32" fmla="*/ 516065 w 607503"/>
                    <a:gd name="connsiteY32" fmla="*/ 228262 h 289860"/>
                    <a:gd name="connsiteX33" fmla="*/ 531368 w 607503"/>
                    <a:gd name="connsiteY33" fmla="*/ 207973 h 289860"/>
                    <a:gd name="connsiteX34" fmla="*/ 513144 w 607503"/>
                    <a:gd name="connsiteY34" fmla="*/ 190003 h 289860"/>
                    <a:gd name="connsiteX35" fmla="*/ 489331 w 607503"/>
                    <a:gd name="connsiteY35" fmla="*/ 179106 h 289860"/>
                    <a:gd name="connsiteX36" fmla="*/ 513779 w 607503"/>
                    <a:gd name="connsiteY36" fmla="*/ 168248 h 289860"/>
                    <a:gd name="connsiteX37" fmla="*/ 507746 w 607503"/>
                    <a:gd name="connsiteY37" fmla="*/ 158532 h 289860"/>
                    <a:gd name="connsiteX38" fmla="*/ 508191 w 607503"/>
                    <a:gd name="connsiteY38" fmla="*/ 155338 h 289860"/>
                    <a:gd name="connsiteX39" fmla="*/ 491045 w 607503"/>
                    <a:gd name="connsiteY39" fmla="*/ 152658 h 289860"/>
                    <a:gd name="connsiteX40" fmla="*/ 497459 w 607503"/>
                    <a:gd name="connsiteY40" fmla="*/ 138682 h 289860"/>
                    <a:gd name="connsiteX41" fmla="*/ 507238 w 607503"/>
                    <a:gd name="connsiteY41" fmla="*/ 121321 h 289860"/>
                    <a:gd name="connsiteX42" fmla="*/ 487553 w 607503"/>
                    <a:gd name="connsiteY42" fmla="*/ 122490 h 289860"/>
                    <a:gd name="connsiteX43" fmla="*/ 469583 w 607503"/>
                    <a:gd name="connsiteY43" fmla="*/ 123899 h 289860"/>
                    <a:gd name="connsiteX44" fmla="*/ 483426 w 607503"/>
                    <a:gd name="connsiteY44" fmla="*/ 135672 h 289860"/>
                    <a:gd name="connsiteX45" fmla="*/ 465138 w 607503"/>
                    <a:gd name="connsiteY45" fmla="*/ 178414 h 289860"/>
                    <a:gd name="connsiteX46" fmla="*/ 431673 w 607503"/>
                    <a:gd name="connsiteY46" fmla="*/ 178090 h 289860"/>
                    <a:gd name="connsiteX47" fmla="*/ 415861 w 607503"/>
                    <a:gd name="connsiteY47" fmla="*/ 153554 h 289860"/>
                    <a:gd name="connsiteX48" fmla="*/ 403161 w 607503"/>
                    <a:gd name="connsiteY48" fmla="*/ 120515 h 289860"/>
                    <a:gd name="connsiteX49" fmla="*/ 419164 w 607503"/>
                    <a:gd name="connsiteY49" fmla="*/ 132294 h 289860"/>
                    <a:gd name="connsiteX50" fmla="*/ 402971 w 607503"/>
                    <a:gd name="connsiteY50" fmla="*/ 120762 h 289860"/>
                    <a:gd name="connsiteX51" fmla="*/ 351663 w 607503"/>
                    <a:gd name="connsiteY51" fmla="*/ 103230 h 289860"/>
                    <a:gd name="connsiteX52" fmla="*/ 301625 w 607503"/>
                    <a:gd name="connsiteY52" fmla="*/ 91762 h 289860"/>
                    <a:gd name="connsiteX53" fmla="*/ 267335 w 607503"/>
                    <a:gd name="connsiteY53" fmla="*/ 85361 h 289860"/>
                    <a:gd name="connsiteX54" fmla="*/ 212598 w 607503"/>
                    <a:gd name="connsiteY54" fmla="*/ 80980 h 289860"/>
                    <a:gd name="connsiteX55" fmla="*/ 191198 w 607503"/>
                    <a:gd name="connsiteY55" fmla="*/ 72217 h 289860"/>
                    <a:gd name="connsiteX56" fmla="*/ 190945 w 607503"/>
                    <a:gd name="connsiteY56" fmla="*/ 73137 h 289860"/>
                    <a:gd name="connsiteX57" fmla="*/ 171577 w 607503"/>
                    <a:gd name="connsiteY57" fmla="*/ 96778 h 289860"/>
                    <a:gd name="connsiteX58" fmla="*/ 103695 w 607503"/>
                    <a:gd name="connsiteY58" fmla="*/ 74065 h 289860"/>
                    <a:gd name="connsiteX59" fmla="*/ 79693 w 607503"/>
                    <a:gd name="connsiteY59" fmla="*/ 60660 h 289860"/>
                    <a:gd name="connsiteX60" fmla="*/ 53531 w 607503"/>
                    <a:gd name="connsiteY60" fmla="*/ 71518 h 289860"/>
                    <a:gd name="connsiteX61" fmla="*/ 48070 w 607503"/>
                    <a:gd name="connsiteY61" fmla="*/ 75595 h 289860"/>
                    <a:gd name="connsiteX62" fmla="*/ 53022 w 607503"/>
                    <a:gd name="connsiteY62" fmla="*/ 73354 h 289860"/>
                    <a:gd name="connsiteX63" fmla="*/ 60643 w 607503"/>
                    <a:gd name="connsiteY63" fmla="*/ 87812 h 289860"/>
                    <a:gd name="connsiteX64" fmla="*/ 45276 w 607503"/>
                    <a:gd name="connsiteY64" fmla="*/ 123118 h 289860"/>
                    <a:gd name="connsiteX65" fmla="*/ 47625 w 607503"/>
                    <a:gd name="connsiteY65" fmla="*/ 163250 h 289860"/>
                    <a:gd name="connsiteX66" fmla="*/ 0 w 607503"/>
                    <a:gd name="connsiteY66" fmla="*/ 178382 h 289860"/>
                    <a:gd name="connsiteX67" fmla="*/ 3937 w 607503"/>
                    <a:gd name="connsiteY67" fmla="*/ 136961 h 289860"/>
                    <a:gd name="connsiteX68" fmla="*/ 11684 w 607503"/>
                    <a:gd name="connsiteY68" fmla="*/ 109580 h 28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503" h="289860">
                      <a:moveTo>
                        <a:pt x="11684" y="109580"/>
                      </a:moveTo>
                      <a:cubicBezTo>
                        <a:pt x="20828" y="85907"/>
                        <a:pt x="29908" y="62234"/>
                        <a:pt x="39053" y="38555"/>
                      </a:cubicBezTo>
                      <a:cubicBezTo>
                        <a:pt x="68644" y="11384"/>
                        <a:pt x="107188" y="7326"/>
                        <a:pt x="143637" y="3783"/>
                      </a:cubicBezTo>
                      <a:cubicBezTo>
                        <a:pt x="266509" y="-8174"/>
                        <a:pt x="386017" y="7726"/>
                        <a:pt x="499555" y="58488"/>
                      </a:cubicBezTo>
                      <a:cubicBezTo>
                        <a:pt x="526669" y="70635"/>
                        <a:pt x="553085" y="84790"/>
                        <a:pt x="574231" y="106659"/>
                      </a:cubicBezTo>
                      <a:cubicBezTo>
                        <a:pt x="579438" y="118438"/>
                        <a:pt x="573088" y="119886"/>
                        <a:pt x="563499" y="118889"/>
                      </a:cubicBezTo>
                      <a:cubicBezTo>
                        <a:pt x="553212" y="117816"/>
                        <a:pt x="552577" y="125195"/>
                        <a:pt x="557085" y="130040"/>
                      </a:cubicBezTo>
                      <a:cubicBezTo>
                        <a:pt x="565150" y="138581"/>
                        <a:pt x="564642" y="149699"/>
                        <a:pt x="568452" y="159326"/>
                      </a:cubicBezTo>
                      <a:cubicBezTo>
                        <a:pt x="570611" y="164768"/>
                        <a:pt x="581851" y="182383"/>
                        <a:pt x="558864" y="174007"/>
                      </a:cubicBezTo>
                      <a:cubicBezTo>
                        <a:pt x="557657" y="173588"/>
                        <a:pt x="556578" y="175017"/>
                        <a:pt x="558356" y="176871"/>
                      </a:cubicBezTo>
                      <a:cubicBezTo>
                        <a:pt x="561213" y="179779"/>
                        <a:pt x="556451" y="189762"/>
                        <a:pt x="566547" y="185875"/>
                      </a:cubicBezTo>
                      <a:cubicBezTo>
                        <a:pt x="578295" y="181342"/>
                        <a:pt x="588264" y="183450"/>
                        <a:pt x="585216" y="197839"/>
                      </a:cubicBezTo>
                      <a:cubicBezTo>
                        <a:pt x="582867" y="208856"/>
                        <a:pt x="593598" y="233894"/>
                        <a:pt x="563372" y="223029"/>
                      </a:cubicBezTo>
                      <a:cubicBezTo>
                        <a:pt x="564706" y="226617"/>
                        <a:pt x="565976" y="227411"/>
                        <a:pt x="567754" y="226998"/>
                      </a:cubicBezTo>
                      <a:cubicBezTo>
                        <a:pt x="582867" y="223512"/>
                        <a:pt x="599631" y="218870"/>
                        <a:pt x="606870" y="237977"/>
                      </a:cubicBezTo>
                      <a:cubicBezTo>
                        <a:pt x="611632" y="250531"/>
                        <a:pt x="588518" y="275112"/>
                        <a:pt x="571754" y="278376"/>
                      </a:cubicBezTo>
                      <a:cubicBezTo>
                        <a:pt x="564452" y="276090"/>
                        <a:pt x="556832" y="273950"/>
                        <a:pt x="557911" y="263764"/>
                      </a:cubicBezTo>
                      <a:cubicBezTo>
                        <a:pt x="558546" y="257491"/>
                        <a:pt x="561658" y="254563"/>
                        <a:pt x="568452" y="254925"/>
                      </a:cubicBezTo>
                      <a:cubicBezTo>
                        <a:pt x="577850" y="255421"/>
                        <a:pt x="568896" y="251229"/>
                        <a:pt x="568833" y="251001"/>
                      </a:cubicBezTo>
                      <a:cubicBezTo>
                        <a:pt x="566230" y="245750"/>
                        <a:pt x="568134" y="242238"/>
                        <a:pt x="573405" y="238961"/>
                      </a:cubicBezTo>
                      <a:cubicBezTo>
                        <a:pt x="563563" y="241717"/>
                        <a:pt x="557594" y="250080"/>
                        <a:pt x="557784" y="256665"/>
                      </a:cubicBezTo>
                      <a:cubicBezTo>
                        <a:pt x="558356" y="277157"/>
                        <a:pt x="547433" y="281125"/>
                        <a:pt x="530670" y="280230"/>
                      </a:cubicBezTo>
                      <a:cubicBezTo>
                        <a:pt x="526542" y="280008"/>
                        <a:pt x="524129" y="283557"/>
                        <a:pt x="521653" y="286440"/>
                      </a:cubicBezTo>
                      <a:lnTo>
                        <a:pt x="521653" y="286440"/>
                      </a:lnTo>
                      <a:cubicBezTo>
                        <a:pt x="514921" y="292975"/>
                        <a:pt x="508064" y="288421"/>
                        <a:pt x="501206" y="286847"/>
                      </a:cubicBezTo>
                      <a:cubicBezTo>
                        <a:pt x="499491" y="286047"/>
                        <a:pt x="497967" y="284865"/>
                        <a:pt x="496760" y="283405"/>
                      </a:cubicBezTo>
                      <a:cubicBezTo>
                        <a:pt x="495618" y="281157"/>
                        <a:pt x="495109" y="278801"/>
                        <a:pt x="495871" y="276573"/>
                      </a:cubicBezTo>
                      <a:cubicBezTo>
                        <a:pt x="497840" y="274572"/>
                        <a:pt x="497205" y="278750"/>
                        <a:pt x="496697" y="275747"/>
                      </a:cubicBezTo>
                      <a:cubicBezTo>
                        <a:pt x="496443" y="274426"/>
                        <a:pt x="495109" y="274318"/>
                        <a:pt x="493776" y="275131"/>
                      </a:cubicBezTo>
                      <a:cubicBezTo>
                        <a:pt x="487934" y="271092"/>
                        <a:pt x="485458" y="264742"/>
                        <a:pt x="481965" y="259161"/>
                      </a:cubicBezTo>
                      <a:cubicBezTo>
                        <a:pt x="481203" y="257154"/>
                        <a:pt x="481076" y="255109"/>
                        <a:pt x="481647" y="253020"/>
                      </a:cubicBezTo>
                      <a:cubicBezTo>
                        <a:pt x="487870" y="244200"/>
                        <a:pt x="495173" y="236713"/>
                        <a:pt x="505523" y="232738"/>
                      </a:cubicBezTo>
                      <a:cubicBezTo>
                        <a:pt x="508953" y="231075"/>
                        <a:pt x="512572" y="229792"/>
                        <a:pt x="516065" y="228262"/>
                      </a:cubicBezTo>
                      <a:cubicBezTo>
                        <a:pt x="525018" y="224369"/>
                        <a:pt x="532384" y="218991"/>
                        <a:pt x="531368" y="207973"/>
                      </a:cubicBezTo>
                      <a:cubicBezTo>
                        <a:pt x="530416" y="197204"/>
                        <a:pt x="522478" y="192975"/>
                        <a:pt x="513144" y="190003"/>
                      </a:cubicBezTo>
                      <a:cubicBezTo>
                        <a:pt x="504825" y="187355"/>
                        <a:pt x="494157" y="189425"/>
                        <a:pt x="489331" y="179106"/>
                      </a:cubicBezTo>
                      <a:cubicBezTo>
                        <a:pt x="492951" y="164711"/>
                        <a:pt x="506285" y="173658"/>
                        <a:pt x="513779" y="168248"/>
                      </a:cubicBezTo>
                      <a:cubicBezTo>
                        <a:pt x="512445" y="165142"/>
                        <a:pt x="506349" y="164228"/>
                        <a:pt x="507746" y="158532"/>
                      </a:cubicBezTo>
                      <a:cubicBezTo>
                        <a:pt x="508000" y="157643"/>
                        <a:pt x="509651" y="154043"/>
                        <a:pt x="508191" y="155338"/>
                      </a:cubicBezTo>
                      <a:cubicBezTo>
                        <a:pt x="500824" y="161904"/>
                        <a:pt x="495491" y="158742"/>
                        <a:pt x="491045" y="152658"/>
                      </a:cubicBezTo>
                      <a:cubicBezTo>
                        <a:pt x="485458" y="144943"/>
                        <a:pt x="492951" y="142251"/>
                        <a:pt x="497459" y="138682"/>
                      </a:cubicBezTo>
                      <a:cubicBezTo>
                        <a:pt x="503238" y="134148"/>
                        <a:pt x="512890" y="130427"/>
                        <a:pt x="507238" y="121321"/>
                      </a:cubicBezTo>
                      <a:cubicBezTo>
                        <a:pt x="501650" y="112222"/>
                        <a:pt x="494030" y="118718"/>
                        <a:pt x="487553" y="122490"/>
                      </a:cubicBezTo>
                      <a:cubicBezTo>
                        <a:pt x="481902" y="125766"/>
                        <a:pt x="475552" y="120032"/>
                        <a:pt x="469583" y="123899"/>
                      </a:cubicBezTo>
                      <a:cubicBezTo>
                        <a:pt x="471297" y="130865"/>
                        <a:pt x="480885" y="127189"/>
                        <a:pt x="483426" y="135672"/>
                      </a:cubicBezTo>
                      <a:cubicBezTo>
                        <a:pt x="461772" y="142486"/>
                        <a:pt x="474282" y="164717"/>
                        <a:pt x="465138" y="178414"/>
                      </a:cubicBezTo>
                      <a:cubicBezTo>
                        <a:pt x="453898" y="182821"/>
                        <a:pt x="442722" y="184860"/>
                        <a:pt x="431673" y="178090"/>
                      </a:cubicBezTo>
                      <a:cubicBezTo>
                        <a:pt x="430403" y="167371"/>
                        <a:pt x="427609" y="158031"/>
                        <a:pt x="415861" y="153554"/>
                      </a:cubicBezTo>
                      <a:cubicBezTo>
                        <a:pt x="399859" y="147464"/>
                        <a:pt x="396240" y="135825"/>
                        <a:pt x="403161" y="120515"/>
                      </a:cubicBezTo>
                      <a:cubicBezTo>
                        <a:pt x="416243" y="114571"/>
                        <a:pt x="410972" y="132027"/>
                        <a:pt x="419164" y="132294"/>
                      </a:cubicBezTo>
                      <a:cubicBezTo>
                        <a:pt x="411099" y="131977"/>
                        <a:pt x="417767" y="112241"/>
                        <a:pt x="402971" y="120762"/>
                      </a:cubicBezTo>
                      <a:cubicBezTo>
                        <a:pt x="382270" y="125182"/>
                        <a:pt x="367474" y="120540"/>
                        <a:pt x="351663" y="103230"/>
                      </a:cubicBezTo>
                      <a:cubicBezTo>
                        <a:pt x="341947" y="92594"/>
                        <a:pt x="320993" y="84523"/>
                        <a:pt x="301625" y="91762"/>
                      </a:cubicBezTo>
                      <a:cubicBezTo>
                        <a:pt x="289116" y="96423"/>
                        <a:pt x="276479" y="94556"/>
                        <a:pt x="267335" y="85361"/>
                      </a:cubicBezTo>
                      <a:cubicBezTo>
                        <a:pt x="249872" y="67689"/>
                        <a:pt x="230886" y="73938"/>
                        <a:pt x="212598" y="80980"/>
                      </a:cubicBezTo>
                      <a:cubicBezTo>
                        <a:pt x="200978" y="85476"/>
                        <a:pt x="192024" y="90886"/>
                        <a:pt x="191198" y="72217"/>
                      </a:cubicBezTo>
                      <a:cubicBezTo>
                        <a:pt x="190627" y="72414"/>
                        <a:pt x="191198" y="73061"/>
                        <a:pt x="190945" y="73137"/>
                      </a:cubicBezTo>
                      <a:cubicBezTo>
                        <a:pt x="179451" y="76897"/>
                        <a:pt x="183134" y="93083"/>
                        <a:pt x="171577" y="96778"/>
                      </a:cubicBezTo>
                      <a:cubicBezTo>
                        <a:pt x="145224" y="100366"/>
                        <a:pt x="124905" y="85952"/>
                        <a:pt x="103695" y="74065"/>
                      </a:cubicBezTo>
                      <a:cubicBezTo>
                        <a:pt x="95695" y="69594"/>
                        <a:pt x="87185" y="65899"/>
                        <a:pt x="79693" y="60660"/>
                      </a:cubicBezTo>
                      <a:cubicBezTo>
                        <a:pt x="64960" y="50360"/>
                        <a:pt x="55944" y="52697"/>
                        <a:pt x="53531" y="71518"/>
                      </a:cubicBezTo>
                      <a:cubicBezTo>
                        <a:pt x="52133" y="73442"/>
                        <a:pt x="50546" y="75106"/>
                        <a:pt x="48070" y="75595"/>
                      </a:cubicBezTo>
                      <a:cubicBezTo>
                        <a:pt x="50419" y="76439"/>
                        <a:pt x="51181" y="73791"/>
                        <a:pt x="53022" y="73354"/>
                      </a:cubicBezTo>
                      <a:cubicBezTo>
                        <a:pt x="59499" y="76154"/>
                        <a:pt x="63500" y="80205"/>
                        <a:pt x="60643" y="87812"/>
                      </a:cubicBezTo>
                      <a:cubicBezTo>
                        <a:pt x="42355" y="93750"/>
                        <a:pt x="46482" y="110247"/>
                        <a:pt x="45276" y="123118"/>
                      </a:cubicBezTo>
                      <a:cubicBezTo>
                        <a:pt x="44196" y="135869"/>
                        <a:pt x="46672" y="148937"/>
                        <a:pt x="47625" y="163250"/>
                      </a:cubicBezTo>
                      <a:cubicBezTo>
                        <a:pt x="30988" y="140435"/>
                        <a:pt x="27749" y="148830"/>
                        <a:pt x="0" y="178382"/>
                      </a:cubicBezTo>
                      <a:cubicBezTo>
                        <a:pt x="0" y="163047"/>
                        <a:pt x="12764" y="150550"/>
                        <a:pt x="3937" y="136961"/>
                      </a:cubicBezTo>
                      <a:cubicBezTo>
                        <a:pt x="1524" y="126433"/>
                        <a:pt x="9716" y="118876"/>
                        <a:pt x="11684" y="109580"/>
                      </a:cubicBezTo>
                      <a:close/>
                    </a:path>
                  </a:pathLst>
                </a:custGeom>
                <a:solidFill>
                  <a:srgbClr val="F78992"/>
                </a:solidFill>
                <a:ln w="6350"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xmlns="" id="{778A9A4D-1C86-0393-5A6F-B89B0B31BD08}"/>
                    </a:ext>
                  </a:extLst>
                </p:cNvPr>
                <p:cNvSpPr/>
                <p:nvPr/>
              </p:nvSpPr>
              <p:spPr>
                <a:xfrm>
                  <a:off x="10105499" y="6139989"/>
                  <a:ext cx="269384" cy="295341"/>
                </a:xfrm>
                <a:custGeom>
                  <a:avLst/>
                  <a:gdLst>
                    <a:gd name="connsiteX0" fmla="*/ 27386 w 269384"/>
                    <a:gd name="connsiteY0" fmla="*/ 180908 h 295341"/>
                    <a:gd name="connsiteX1" fmla="*/ 21862 w 269384"/>
                    <a:gd name="connsiteY1" fmla="*/ 167452 h 295341"/>
                    <a:gd name="connsiteX2" fmla="*/ 50627 w 269384"/>
                    <a:gd name="connsiteY2" fmla="*/ 146663 h 295341"/>
                    <a:gd name="connsiteX3" fmla="*/ 30053 w 269384"/>
                    <a:gd name="connsiteY3" fmla="*/ 120043 h 295341"/>
                    <a:gd name="connsiteX4" fmla="*/ 51389 w 269384"/>
                    <a:gd name="connsiteY4" fmla="*/ 86636 h 295341"/>
                    <a:gd name="connsiteX5" fmla="*/ 29482 w 269384"/>
                    <a:gd name="connsiteY5" fmla="*/ 65554 h 295341"/>
                    <a:gd name="connsiteX6" fmla="*/ 8971 w 269384"/>
                    <a:gd name="connsiteY6" fmla="*/ 34452 h 295341"/>
                    <a:gd name="connsiteX7" fmla="*/ 780 w 269384"/>
                    <a:gd name="connsiteY7" fmla="*/ 22355 h 295341"/>
                    <a:gd name="connsiteX8" fmla="*/ 16464 w 269384"/>
                    <a:gd name="connsiteY8" fmla="*/ 276 h 295341"/>
                    <a:gd name="connsiteX9" fmla="*/ 22814 w 269384"/>
                    <a:gd name="connsiteY9" fmla="*/ 1375 h 295341"/>
                    <a:gd name="connsiteX10" fmla="*/ 24973 w 269384"/>
                    <a:gd name="connsiteY10" fmla="*/ 8817 h 295341"/>
                    <a:gd name="connsiteX11" fmla="*/ 12273 w 269384"/>
                    <a:gd name="connsiteY11" fmla="*/ 25022 h 295341"/>
                    <a:gd name="connsiteX12" fmla="*/ 48722 w 269384"/>
                    <a:gd name="connsiteY12" fmla="*/ 36357 h 295341"/>
                    <a:gd name="connsiteX13" fmla="*/ 69296 w 269384"/>
                    <a:gd name="connsiteY13" fmla="*/ 6766 h 295341"/>
                    <a:gd name="connsiteX14" fmla="*/ 71519 w 269384"/>
                    <a:gd name="connsiteY14" fmla="*/ 39094 h 295341"/>
                    <a:gd name="connsiteX15" fmla="*/ 115016 w 269384"/>
                    <a:gd name="connsiteY15" fmla="*/ 32483 h 295341"/>
                    <a:gd name="connsiteX16" fmla="*/ 130446 w 269384"/>
                    <a:gd name="connsiteY16" fmla="*/ 39360 h 295341"/>
                    <a:gd name="connsiteX17" fmla="*/ 115016 w 269384"/>
                    <a:gd name="connsiteY17" fmla="*/ 32483 h 295341"/>
                    <a:gd name="connsiteX18" fmla="*/ 98696 w 269384"/>
                    <a:gd name="connsiteY18" fmla="*/ 26152 h 295341"/>
                    <a:gd name="connsiteX19" fmla="*/ 130891 w 269384"/>
                    <a:gd name="connsiteY19" fmla="*/ 12481 h 295341"/>
                    <a:gd name="connsiteX20" fmla="*/ 163403 w 269384"/>
                    <a:gd name="connsiteY20" fmla="*/ 16094 h 295341"/>
                    <a:gd name="connsiteX21" fmla="*/ 185501 w 269384"/>
                    <a:gd name="connsiteY21" fmla="*/ 27594 h 295341"/>
                    <a:gd name="connsiteX22" fmla="*/ 198074 w 269384"/>
                    <a:gd name="connsiteY22" fmla="*/ 59757 h 295341"/>
                    <a:gd name="connsiteX23" fmla="*/ 230395 w 269384"/>
                    <a:gd name="connsiteY23" fmla="*/ 58188 h 295341"/>
                    <a:gd name="connsiteX24" fmla="*/ 236365 w 269384"/>
                    <a:gd name="connsiteY24" fmla="*/ 58410 h 295341"/>
                    <a:gd name="connsiteX25" fmla="*/ 253700 w 269384"/>
                    <a:gd name="connsiteY25" fmla="*/ 54708 h 295341"/>
                    <a:gd name="connsiteX26" fmla="*/ 253764 w 269384"/>
                    <a:gd name="connsiteY26" fmla="*/ 54702 h 295341"/>
                    <a:gd name="connsiteX27" fmla="*/ 269384 w 269384"/>
                    <a:gd name="connsiteY27" fmla="*/ 81270 h 295341"/>
                    <a:gd name="connsiteX28" fmla="*/ 269384 w 269384"/>
                    <a:gd name="connsiteY28" fmla="*/ 81277 h 295341"/>
                    <a:gd name="connsiteX29" fmla="*/ 234142 w 269384"/>
                    <a:gd name="connsiteY29" fmla="*/ 106677 h 295341"/>
                    <a:gd name="connsiteX30" fmla="*/ 206012 w 269384"/>
                    <a:gd name="connsiteY30" fmla="*/ 110392 h 295341"/>
                    <a:gd name="connsiteX31" fmla="*/ 235793 w 269384"/>
                    <a:gd name="connsiteY31" fmla="*/ 107654 h 295341"/>
                    <a:gd name="connsiteX32" fmla="*/ 252557 w 269384"/>
                    <a:gd name="connsiteY32" fmla="*/ 139716 h 295341"/>
                    <a:gd name="connsiteX33" fmla="*/ 234523 w 269384"/>
                    <a:gd name="connsiteY33" fmla="*/ 141043 h 295341"/>
                    <a:gd name="connsiteX34" fmla="*/ 202075 w 269384"/>
                    <a:gd name="connsiteY34" fmla="*/ 170773 h 295341"/>
                    <a:gd name="connsiteX35" fmla="*/ 227602 w 269384"/>
                    <a:gd name="connsiteY35" fmla="*/ 202936 h 295341"/>
                    <a:gd name="connsiteX36" fmla="*/ 236111 w 269384"/>
                    <a:gd name="connsiteY36" fmla="*/ 206060 h 295341"/>
                    <a:gd name="connsiteX37" fmla="*/ 245699 w 269384"/>
                    <a:gd name="connsiteY37" fmla="*/ 227663 h 295341"/>
                    <a:gd name="connsiteX38" fmla="*/ 240047 w 269384"/>
                    <a:gd name="connsiteY38" fmla="*/ 251984 h 295341"/>
                    <a:gd name="connsiteX39" fmla="*/ 228554 w 269384"/>
                    <a:gd name="connsiteY39" fmla="*/ 265636 h 295341"/>
                    <a:gd name="connsiteX40" fmla="*/ 208615 w 269384"/>
                    <a:gd name="connsiteY40" fmla="*/ 284877 h 295341"/>
                    <a:gd name="connsiteX41" fmla="*/ 205631 w 269384"/>
                    <a:gd name="connsiteY41" fmla="*/ 293068 h 295341"/>
                    <a:gd name="connsiteX42" fmla="*/ 191153 w 269384"/>
                    <a:gd name="connsiteY42" fmla="*/ 288814 h 295341"/>
                    <a:gd name="connsiteX43" fmla="*/ 186327 w 269384"/>
                    <a:gd name="connsiteY43" fmla="*/ 281448 h 295341"/>
                    <a:gd name="connsiteX44" fmla="*/ 130383 w 269384"/>
                    <a:gd name="connsiteY44" fmla="*/ 243157 h 295341"/>
                    <a:gd name="connsiteX45" fmla="*/ 123716 w 269384"/>
                    <a:gd name="connsiteY45" fmla="*/ 242395 h 295341"/>
                    <a:gd name="connsiteX46" fmla="*/ 120414 w 269384"/>
                    <a:gd name="connsiteY46" fmla="*/ 222583 h 295341"/>
                    <a:gd name="connsiteX47" fmla="*/ 135971 w 269384"/>
                    <a:gd name="connsiteY47" fmla="*/ 204137 h 295341"/>
                    <a:gd name="connsiteX48" fmla="*/ 115080 w 269384"/>
                    <a:gd name="connsiteY48" fmla="*/ 121015 h 295341"/>
                    <a:gd name="connsiteX49" fmla="*/ 71074 w 269384"/>
                    <a:gd name="connsiteY49" fmla="*/ 135690 h 295341"/>
                    <a:gd name="connsiteX50" fmla="*/ 58501 w 269384"/>
                    <a:gd name="connsiteY50" fmla="*/ 159680 h 295341"/>
                    <a:gd name="connsiteX51" fmla="*/ 30497 w 269384"/>
                    <a:gd name="connsiteY51" fmla="*/ 180807 h 295341"/>
                    <a:gd name="connsiteX52" fmla="*/ 27386 w 269384"/>
                    <a:gd name="connsiteY52" fmla="*/ 180908 h 29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9384" h="295341">
                      <a:moveTo>
                        <a:pt x="27386" y="180908"/>
                      </a:moveTo>
                      <a:cubicBezTo>
                        <a:pt x="19385" y="178946"/>
                        <a:pt x="27640" y="170304"/>
                        <a:pt x="21862" y="167452"/>
                      </a:cubicBezTo>
                      <a:cubicBezTo>
                        <a:pt x="18432" y="144402"/>
                        <a:pt x="31768" y="141665"/>
                        <a:pt x="50627" y="146663"/>
                      </a:cubicBezTo>
                      <a:cubicBezTo>
                        <a:pt x="47833" y="132420"/>
                        <a:pt x="24338" y="136941"/>
                        <a:pt x="30053" y="120043"/>
                      </a:cubicBezTo>
                      <a:cubicBezTo>
                        <a:pt x="34054" y="108112"/>
                        <a:pt x="13353" y="82464"/>
                        <a:pt x="51389" y="86636"/>
                      </a:cubicBezTo>
                      <a:cubicBezTo>
                        <a:pt x="36657" y="83683"/>
                        <a:pt x="31641" y="75511"/>
                        <a:pt x="29482" y="65554"/>
                      </a:cubicBezTo>
                      <a:cubicBezTo>
                        <a:pt x="26688" y="52626"/>
                        <a:pt x="7066" y="50962"/>
                        <a:pt x="8971" y="34452"/>
                      </a:cubicBezTo>
                      <a:cubicBezTo>
                        <a:pt x="9098" y="33512"/>
                        <a:pt x="-3157" y="30197"/>
                        <a:pt x="780" y="22355"/>
                      </a:cubicBezTo>
                      <a:cubicBezTo>
                        <a:pt x="4780" y="14361"/>
                        <a:pt x="10876" y="7356"/>
                        <a:pt x="16464" y="276"/>
                      </a:cubicBezTo>
                      <a:cubicBezTo>
                        <a:pt x="17099" y="-537"/>
                        <a:pt x="20719" y="632"/>
                        <a:pt x="22814" y="1375"/>
                      </a:cubicBezTo>
                      <a:cubicBezTo>
                        <a:pt x="26624" y="2778"/>
                        <a:pt x="26815" y="6105"/>
                        <a:pt x="24973" y="8817"/>
                      </a:cubicBezTo>
                      <a:cubicBezTo>
                        <a:pt x="21734" y="13694"/>
                        <a:pt x="17734" y="18126"/>
                        <a:pt x="12273" y="25022"/>
                      </a:cubicBezTo>
                      <a:cubicBezTo>
                        <a:pt x="27195" y="25282"/>
                        <a:pt x="35832" y="41983"/>
                        <a:pt x="48722" y="36357"/>
                      </a:cubicBezTo>
                      <a:cubicBezTo>
                        <a:pt x="58945" y="31899"/>
                        <a:pt x="74313" y="27067"/>
                        <a:pt x="69296" y="6766"/>
                      </a:cubicBezTo>
                      <a:cubicBezTo>
                        <a:pt x="81615" y="18392"/>
                        <a:pt x="70883" y="27289"/>
                        <a:pt x="71519" y="39094"/>
                      </a:cubicBezTo>
                      <a:cubicBezTo>
                        <a:pt x="84790" y="26730"/>
                        <a:pt x="99903" y="34877"/>
                        <a:pt x="115016" y="32483"/>
                      </a:cubicBezTo>
                      <a:cubicBezTo>
                        <a:pt x="120985" y="33893"/>
                        <a:pt x="125176" y="36744"/>
                        <a:pt x="130446" y="39360"/>
                      </a:cubicBezTo>
                      <a:cubicBezTo>
                        <a:pt x="125494" y="33982"/>
                        <a:pt x="118953" y="34763"/>
                        <a:pt x="115016" y="32483"/>
                      </a:cubicBezTo>
                      <a:cubicBezTo>
                        <a:pt x="110698" y="26425"/>
                        <a:pt x="104095" y="29594"/>
                        <a:pt x="98696" y="26152"/>
                      </a:cubicBezTo>
                      <a:cubicBezTo>
                        <a:pt x="109619" y="20856"/>
                        <a:pt x="118382" y="12627"/>
                        <a:pt x="130891" y="12481"/>
                      </a:cubicBezTo>
                      <a:cubicBezTo>
                        <a:pt x="142195" y="9242"/>
                        <a:pt x="152799" y="12849"/>
                        <a:pt x="163403" y="16094"/>
                      </a:cubicBezTo>
                      <a:cubicBezTo>
                        <a:pt x="171023" y="19390"/>
                        <a:pt x="177500" y="25206"/>
                        <a:pt x="185501" y="27594"/>
                      </a:cubicBezTo>
                      <a:cubicBezTo>
                        <a:pt x="201694" y="32426"/>
                        <a:pt x="204869" y="42694"/>
                        <a:pt x="198074" y="59757"/>
                      </a:cubicBezTo>
                      <a:cubicBezTo>
                        <a:pt x="209885" y="48949"/>
                        <a:pt x="222394" y="44916"/>
                        <a:pt x="230395" y="58188"/>
                      </a:cubicBezTo>
                      <a:cubicBezTo>
                        <a:pt x="234841" y="65580"/>
                        <a:pt x="234777" y="60271"/>
                        <a:pt x="236365" y="58410"/>
                      </a:cubicBezTo>
                      <a:cubicBezTo>
                        <a:pt x="241318" y="52683"/>
                        <a:pt x="246461" y="49146"/>
                        <a:pt x="253700" y="54708"/>
                      </a:cubicBezTo>
                      <a:lnTo>
                        <a:pt x="253764" y="54702"/>
                      </a:lnTo>
                      <a:cubicBezTo>
                        <a:pt x="259987" y="62951"/>
                        <a:pt x="261447" y="74031"/>
                        <a:pt x="269384" y="81270"/>
                      </a:cubicBezTo>
                      <a:lnTo>
                        <a:pt x="269384" y="81277"/>
                      </a:lnTo>
                      <a:cubicBezTo>
                        <a:pt x="268369" y="110493"/>
                        <a:pt x="259796" y="116684"/>
                        <a:pt x="234142" y="106677"/>
                      </a:cubicBezTo>
                      <a:cubicBezTo>
                        <a:pt x="225760" y="93939"/>
                        <a:pt x="219982" y="94707"/>
                        <a:pt x="206012" y="110392"/>
                      </a:cubicBezTo>
                      <a:cubicBezTo>
                        <a:pt x="218521" y="114240"/>
                        <a:pt x="218521" y="114240"/>
                        <a:pt x="235793" y="107654"/>
                      </a:cubicBezTo>
                      <a:cubicBezTo>
                        <a:pt x="243604" y="117186"/>
                        <a:pt x="267226" y="118437"/>
                        <a:pt x="252557" y="139716"/>
                      </a:cubicBezTo>
                      <a:cubicBezTo>
                        <a:pt x="246715" y="142186"/>
                        <a:pt x="240556" y="140363"/>
                        <a:pt x="234523" y="141043"/>
                      </a:cubicBezTo>
                      <a:cubicBezTo>
                        <a:pt x="216489" y="143094"/>
                        <a:pt x="204043" y="152721"/>
                        <a:pt x="202075" y="170773"/>
                      </a:cubicBezTo>
                      <a:cubicBezTo>
                        <a:pt x="200233" y="188287"/>
                        <a:pt x="210393" y="199120"/>
                        <a:pt x="227602" y="202936"/>
                      </a:cubicBezTo>
                      <a:cubicBezTo>
                        <a:pt x="230586" y="203597"/>
                        <a:pt x="233444" y="204511"/>
                        <a:pt x="236111" y="206060"/>
                      </a:cubicBezTo>
                      <a:cubicBezTo>
                        <a:pt x="242524" y="211471"/>
                        <a:pt x="236619" y="221123"/>
                        <a:pt x="245699" y="227663"/>
                      </a:cubicBezTo>
                      <a:cubicBezTo>
                        <a:pt x="252747" y="232807"/>
                        <a:pt x="256367" y="246586"/>
                        <a:pt x="240047" y="251984"/>
                      </a:cubicBezTo>
                      <a:cubicBezTo>
                        <a:pt x="234523" y="253889"/>
                        <a:pt x="233761" y="262144"/>
                        <a:pt x="228554" y="265636"/>
                      </a:cubicBezTo>
                      <a:cubicBezTo>
                        <a:pt x="221379" y="271478"/>
                        <a:pt x="208361" y="271288"/>
                        <a:pt x="208615" y="284877"/>
                      </a:cubicBezTo>
                      <a:cubicBezTo>
                        <a:pt x="208615" y="287988"/>
                        <a:pt x="207980" y="290846"/>
                        <a:pt x="205631" y="293068"/>
                      </a:cubicBezTo>
                      <a:cubicBezTo>
                        <a:pt x="200614" y="292306"/>
                        <a:pt x="192804" y="300942"/>
                        <a:pt x="191153" y="288814"/>
                      </a:cubicBezTo>
                      <a:cubicBezTo>
                        <a:pt x="188676" y="286909"/>
                        <a:pt x="187216" y="284369"/>
                        <a:pt x="186327" y="281448"/>
                      </a:cubicBezTo>
                      <a:cubicBezTo>
                        <a:pt x="175341" y="244872"/>
                        <a:pt x="169499" y="240935"/>
                        <a:pt x="130383" y="243157"/>
                      </a:cubicBezTo>
                      <a:cubicBezTo>
                        <a:pt x="128161" y="243284"/>
                        <a:pt x="125938" y="242903"/>
                        <a:pt x="123716" y="242395"/>
                      </a:cubicBezTo>
                      <a:cubicBezTo>
                        <a:pt x="112794" y="237442"/>
                        <a:pt x="115715" y="230013"/>
                        <a:pt x="120414" y="222583"/>
                      </a:cubicBezTo>
                      <a:cubicBezTo>
                        <a:pt x="124732" y="215789"/>
                        <a:pt x="131526" y="210899"/>
                        <a:pt x="135971" y="204137"/>
                      </a:cubicBezTo>
                      <a:cubicBezTo>
                        <a:pt x="154513" y="178330"/>
                        <a:pt x="143591" y="134090"/>
                        <a:pt x="115080" y="121015"/>
                      </a:cubicBezTo>
                      <a:cubicBezTo>
                        <a:pt x="96157" y="112328"/>
                        <a:pt x="83012" y="122596"/>
                        <a:pt x="71074" y="135690"/>
                      </a:cubicBezTo>
                      <a:cubicBezTo>
                        <a:pt x="64915" y="142726"/>
                        <a:pt x="59009" y="152238"/>
                        <a:pt x="58501" y="159680"/>
                      </a:cubicBezTo>
                      <a:cubicBezTo>
                        <a:pt x="56977" y="179543"/>
                        <a:pt x="44912" y="180623"/>
                        <a:pt x="30497" y="180807"/>
                      </a:cubicBezTo>
                      <a:cubicBezTo>
                        <a:pt x="29482" y="180857"/>
                        <a:pt x="28466" y="180883"/>
                        <a:pt x="27386" y="180908"/>
                      </a:cubicBezTo>
                      <a:close/>
                    </a:path>
                  </a:pathLst>
                </a:custGeom>
                <a:solidFill>
                  <a:srgbClr val="F9969F"/>
                </a:solidFill>
                <a:ln w="6350"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xmlns="" id="{93329599-AA14-F590-C400-A4A3504EDE0C}"/>
                    </a:ext>
                  </a:extLst>
                </p:cNvPr>
                <p:cNvSpPr/>
                <p:nvPr/>
              </p:nvSpPr>
              <p:spPr>
                <a:xfrm>
                  <a:off x="9848910" y="6066351"/>
                  <a:ext cx="188321" cy="275346"/>
                </a:xfrm>
                <a:custGeom>
                  <a:avLst/>
                  <a:gdLst>
                    <a:gd name="connsiteX0" fmla="*/ 160785 w 188321"/>
                    <a:gd name="connsiteY0" fmla="*/ 5252 h 275346"/>
                    <a:gd name="connsiteX1" fmla="*/ 156149 w 188321"/>
                    <a:gd name="connsiteY1" fmla="*/ 16269 h 275346"/>
                    <a:gd name="connsiteX2" fmla="*/ 176723 w 188321"/>
                    <a:gd name="connsiteY2" fmla="*/ 32804 h 275346"/>
                    <a:gd name="connsiteX3" fmla="*/ 165230 w 188321"/>
                    <a:gd name="connsiteY3" fmla="*/ 42583 h 275346"/>
                    <a:gd name="connsiteX4" fmla="*/ 147958 w 188321"/>
                    <a:gd name="connsiteY4" fmla="*/ 52870 h 275346"/>
                    <a:gd name="connsiteX5" fmla="*/ 162753 w 188321"/>
                    <a:gd name="connsiteY5" fmla="*/ 61678 h 275346"/>
                    <a:gd name="connsiteX6" fmla="*/ 184597 w 188321"/>
                    <a:gd name="connsiteY6" fmla="*/ 91224 h 275346"/>
                    <a:gd name="connsiteX7" fmla="*/ 187646 w 188321"/>
                    <a:gd name="connsiteY7" fmla="*/ 115748 h 275346"/>
                    <a:gd name="connsiteX8" fmla="*/ 172533 w 188321"/>
                    <a:gd name="connsiteY8" fmla="*/ 131020 h 275346"/>
                    <a:gd name="connsiteX9" fmla="*/ 140656 w 188321"/>
                    <a:gd name="connsiteY9" fmla="*/ 132823 h 275346"/>
                    <a:gd name="connsiteX10" fmla="*/ 164532 w 188321"/>
                    <a:gd name="connsiteY10" fmla="*/ 101981 h 275346"/>
                    <a:gd name="connsiteX11" fmla="*/ 110747 w 188321"/>
                    <a:gd name="connsiteY11" fmla="*/ 131985 h 275346"/>
                    <a:gd name="connsiteX12" fmla="*/ 105540 w 188321"/>
                    <a:gd name="connsiteY12" fmla="*/ 136665 h 275346"/>
                    <a:gd name="connsiteX13" fmla="*/ 110874 w 188321"/>
                    <a:gd name="connsiteY13" fmla="*/ 145955 h 275346"/>
                    <a:gd name="connsiteX14" fmla="*/ 164150 w 188321"/>
                    <a:gd name="connsiteY14" fmla="*/ 168123 h 275346"/>
                    <a:gd name="connsiteX15" fmla="*/ 122748 w 188321"/>
                    <a:gd name="connsiteY15" fmla="*/ 186347 h 275346"/>
                    <a:gd name="connsiteX16" fmla="*/ 132083 w 188321"/>
                    <a:gd name="connsiteY16" fmla="*/ 204966 h 275346"/>
                    <a:gd name="connsiteX17" fmla="*/ 111128 w 188321"/>
                    <a:gd name="connsiteY17" fmla="*/ 232366 h 275346"/>
                    <a:gd name="connsiteX18" fmla="*/ 122812 w 188321"/>
                    <a:gd name="connsiteY18" fmla="*/ 272085 h 275346"/>
                    <a:gd name="connsiteX19" fmla="*/ 90681 w 188321"/>
                    <a:gd name="connsiteY19" fmla="*/ 258560 h 275346"/>
                    <a:gd name="connsiteX20" fmla="*/ 86299 w 188321"/>
                    <a:gd name="connsiteY20" fmla="*/ 258585 h 275346"/>
                    <a:gd name="connsiteX21" fmla="*/ 71440 w 188321"/>
                    <a:gd name="connsiteY21" fmla="*/ 267316 h 275346"/>
                    <a:gd name="connsiteX22" fmla="*/ 78171 w 188321"/>
                    <a:gd name="connsiteY22" fmla="*/ 253727 h 275346"/>
                    <a:gd name="connsiteX23" fmla="*/ 70297 w 188321"/>
                    <a:gd name="connsiteY23" fmla="*/ 251530 h 275346"/>
                    <a:gd name="connsiteX24" fmla="*/ 63185 w 188321"/>
                    <a:gd name="connsiteY24" fmla="*/ 263773 h 275346"/>
                    <a:gd name="connsiteX25" fmla="*/ 48136 w 188321"/>
                    <a:gd name="connsiteY25" fmla="*/ 271139 h 275346"/>
                    <a:gd name="connsiteX26" fmla="*/ 23053 w 188321"/>
                    <a:gd name="connsiteY26" fmla="*/ 263754 h 275346"/>
                    <a:gd name="connsiteX27" fmla="*/ 41087 w 188321"/>
                    <a:gd name="connsiteY27" fmla="*/ 261551 h 275346"/>
                    <a:gd name="connsiteX28" fmla="*/ 56899 w 188321"/>
                    <a:gd name="connsiteY28" fmla="*/ 251727 h 275346"/>
                    <a:gd name="connsiteX29" fmla="*/ 52708 w 188321"/>
                    <a:gd name="connsiteY29" fmla="*/ 240024 h 275346"/>
                    <a:gd name="connsiteX30" fmla="*/ 33086 w 188321"/>
                    <a:gd name="connsiteY30" fmla="*/ 244088 h 275346"/>
                    <a:gd name="connsiteX31" fmla="*/ 14545 w 188321"/>
                    <a:gd name="connsiteY31" fmla="*/ 262878 h 275346"/>
                    <a:gd name="connsiteX32" fmla="*/ 1908 w 188321"/>
                    <a:gd name="connsiteY32" fmla="*/ 264033 h 275346"/>
                    <a:gd name="connsiteX33" fmla="*/ 7369 w 188321"/>
                    <a:gd name="connsiteY33" fmla="*/ 250190 h 275346"/>
                    <a:gd name="connsiteX34" fmla="*/ 9909 w 188321"/>
                    <a:gd name="connsiteY34" fmla="*/ 238424 h 275346"/>
                    <a:gd name="connsiteX35" fmla="*/ 1908 w 188321"/>
                    <a:gd name="connsiteY35" fmla="*/ 211703 h 275346"/>
                    <a:gd name="connsiteX36" fmla="*/ 4321 w 188321"/>
                    <a:gd name="connsiteY36" fmla="*/ 204819 h 275346"/>
                    <a:gd name="connsiteX37" fmla="*/ 21402 w 188321"/>
                    <a:gd name="connsiteY37" fmla="*/ 179032 h 275346"/>
                    <a:gd name="connsiteX38" fmla="*/ 22419 w 188321"/>
                    <a:gd name="connsiteY38" fmla="*/ 124841 h 275346"/>
                    <a:gd name="connsiteX39" fmla="*/ 32134 w 188321"/>
                    <a:gd name="connsiteY39" fmla="*/ 128404 h 275346"/>
                    <a:gd name="connsiteX40" fmla="*/ 39881 w 188321"/>
                    <a:gd name="connsiteY40" fmla="*/ 139846 h 275346"/>
                    <a:gd name="connsiteX41" fmla="*/ 48834 w 188321"/>
                    <a:gd name="connsiteY41" fmla="*/ 131947 h 275346"/>
                    <a:gd name="connsiteX42" fmla="*/ 39563 w 188321"/>
                    <a:gd name="connsiteY42" fmla="*/ 113024 h 275346"/>
                    <a:gd name="connsiteX43" fmla="*/ 29340 w 188321"/>
                    <a:gd name="connsiteY43" fmla="*/ 107296 h 275346"/>
                    <a:gd name="connsiteX44" fmla="*/ 25022 w 188321"/>
                    <a:gd name="connsiteY44" fmla="*/ 92278 h 275346"/>
                    <a:gd name="connsiteX45" fmla="*/ 51057 w 188321"/>
                    <a:gd name="connsiteY45" fmla="*/ 83261 h 275346"/>
                    <a:gd name="connsiteX46" fmla="*/ 90554 w 188321"/>
                    <a:gd name="connsiteY46" fmla="*/ 57220 h 275346"/>
                    <a:gd name="connsiteX47" fmla="*/ 117922 w 188321"/>
                    <a:gd name="connsiteY47" fmla="*/ 49860 h 275346"/>
                    <a:gd name="connsiteX48" fmla="*/ 122050 w 188321"/>
                    <a:gd name="connsiteY48" fmla="*/ 55074 h 275346"/>
                    <a:gd name="connsiteX49" fmla="*/ 127257 w 188321"/>
                    <a:gd name="connsiteY49" fmla="*/ 68364 h 275346"/>
                    <a:gd name="connsiteX50" fmla="*/ 138687 w 188321"/>
                    <a:gd name="connsiteY50" fmla="*/ 49879 h 275346"/>
                    <a:gd name="connsiteX51" fmla="*/ 131384 w 188321"/>
                    <a:gd name="connsiteY51" fmla="*/ 35998 h 275346"/>
                    <a:gd name="connsiteX52" fmla="*/ 154371 w 188321"/>
                    <a:gd name="connsiteY52" fmla="*/ 31769 h 275346"/>
                    <a:gd name="connsiteX53" fmla="*/ 147196 w 188321"/>
                    <a:gd name="connsiteY53" fmla="*/ 1061 h 275346"/>
                    <a:gd name="connsiteX54" fmla="*/ 160785 w 188321"/>
                    <a:gd name="connsiteY54" fmla="*/ 5252 h 27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8321" h="275346">
                      <a:moveTo>
                        <a:pt x="160785" y="5252"/>
                      </a:moveTo>
                      <a:cubicBezTo>
                        <a:pt x="160658" y="9767"/>
                        <a:pt x="152212" y="17926"/>
                        <a:pt x="156149" y="16269"/>
                      </a:cubicBezTo>
                      <a:cubicBezTo>
                        <a:pt x="176470" y="7716"/>
                        <a:pt x="163388" y="36398"/>
                        <a:pt x="176723" y="32804"/>
                      </a:cubicBezTo>
                      <a:cubicBezTo>
                        <a:pt x="178184" y="42183"/>
                        <a:pt x="169802" y="40609"/>
                        <a:pt x="165230" y="42583"/>
                      </a:cubicBezTo>
                      <a:cubicBezTo>
                        <a:pt x="158944" y="45308"/>
                        <a:pt x="148783" y="41555"/>
                        <a:pt x="147958" y="52870"/>
                      </a:cubicBezTo>
                      <a:cubicBezTo>
                        <a:pt x="147006" y="64897"/>
                        <a:pt x="157610" y="59169"/>
                        <a:pt x="162753" y="61678"/>
                      </a:cubicBezTo>
                      <a:cubicBezTo>
                        <a:pt x="175326" y="67882"/>
                        <a:pt x="184026" y="77210"/>
                        <a:pt x="184597" y="91224"/>
                      </a:cubicBezTo>
                      <a:cubicBezTo>
                        <a:pt x="184915" y="99632"/>
                        <a:pt x="185677" y="107525"/>
                        <a:pt x="187646" y="115748"/>
                      </a:cubicBezTo>
                      <a:cubicBezTo>
                        <a:pt x="190312" y="127292"/>
                        <a:pt x="185042" y="135465"/>
                        <a:pt x="172533" y="131020"/>
                      </a:cubicBezTo>
                      <a:cubicBezTo>
                        <a:pt x="161166" y="126956"/>
                        <a:pt x="152657" y="140018"/>
                        <a:pt x="140656" y="132823"/>
                      </a:cubicBezTo>
                      <a:cubicBezTo>
                        <a:pt x="146244" y="121457"/>
                        <a:pt x="169231" y="123565"/>
                        <a:pt x="164532" y="101981"/>
                      </a:cubicBezTo>
                      <a:cubicBezTo>
                        <a:pt x="150815" y="121615"/>
                        <a:pt x="129797" y="124987"/>
                        <a:pt x="110747" y="131985"/>
                      </a:cubicBezTo>
                      <a:cubicBezTo>
                        <a:pt x="107572" y="133160"/>
                        <a:pt x="105413" y="132887"/>
                        <a:pt x="105540" y="136665"/>
                      </a:cubicBezTo>
                      <a:cubicBezTo>
                        <a:pt x="105731" y="140653"/>
                        <a:pt x="107064" y="143656"/>
                        <a:pt x="110874" y="145955"/>
                      </a:cubicBezTo>
                      <a:cubicBezTo>
                        <a:pt x="127321" y="155848"/>
                        <a:pt x="141163" y="171927"/>
                        <a:pt x="164150" y="168123"/>
                      </a:cubicBezTo>
                      <a:cubicBezTo>
                        <a:pt x="150879" y="173971"/>
                        <a:pt x="137544" y="179826"/>
                        <a:pt x="122748" y="186347"/>
                      </a:cubicBezTo>
                      <a:cubicBezTo>
                        <a:pt x="140084" y="189579"/>
                        <a:pt x="141418" y="192113"/>
                        <a:pt x="132083" y="204966"/>
                      </a:cubicBezTo>
                      <a:cubicBezTo>
                        <a:pt x="125225" y="214478"/>
                        <a:pt x="111953" y="222720"/>
                        <a:pt x="111128" y="232366"/>
                      </a:cubicBezTo>
                      <a:cubicBezTo>
                        <a:pt x="109985" y="244875"/>
                        <a:pt x="101667" y="263221"/>
                        <a:pt x="122812" y="272085"/>
                      </a:cubicBezTo>
                      <a:cubicBezTo>
                        <a:pt x="110557" y="268789"/>
                        <a:pt x="94618" y="278010"/>
                        <a:pt x="90681" y="258560"/>
                      </a:cubicBezTo>
                      <a:cubicBezTo>
                        <a:pt x="89347" y="251873"/>
                        <a:pt x="86808" y="252172"/>
                        <a:pt x="86299" y="258585"/>
                      </a:cubicBezTo>
                      <a:cubicBezTo>
                        <a:pt x="85410" y="269831"/>
                        <a:pt x="77028" y="265481"/>
                        <a:pt x="71440" y="267316"/>
                      </a:cubicBezTo>
                      <a:cubicBezTo>
                        <a:pt x="66107" y="258299"/>
                        <a:pt x="82299" y="260998"/>
                        <a:pt x="78171" y="253727"/>
                      </a:cubicBezTo>
                      <a:cubicBezTo>
                        <a:pt x="77156" y="252000"/>
                        <a:pt x="72901" y="251213"/>
                        <a:pt x="70297" y="251530"/>
                      </a:cubicBezTo>
                      <a:cubicBezTo>
                        <a:pt x="62932" y="252419"/>
                        <a:pt x="64138" y="258490"/>
                        <a:pt x="63185" y="263773"/>
                      </a:cubicBezTo>
                      <a:cubicBezTo>
                        <a:pt x="60709" y="278029"/>
                        <a:pt x="60709" y="277362"/>
                        <a:pt x="48136" y="271139"/>
                      </a:cubicBezTo>
                      <a:cubicBezTo>
                        <a:pt x="40960" y="267608"/>
                        <a:pt x="32642" y="266478"/>
                        <a:pt x="23053" y="263754"/>
                      </a:cubicBezTo>
                      <a:cubicBezTo>
                        <a:pt x="30420" y="255778"/>
                        <a:pt x="35881" y="261322"/>
                        <a:pt x="41087" y="261551"/>
                      </a:cubicBezTo>
                      <a:cubicBezTo>
                        <a:pt x="48708" y="261887"/>
                        <a:pt x="54931" y="259956"/>
                        <a:pt x="56899" y="251727"/>
                      </a:cubicBezTo>
                      <a:cubicBezTo>
                        <a:pt x="57978" y="247168"/>
                        <a:pt x="57788" y="241167"/>
                        <a:pt x="52708" y="240024"/>
                      </a:cubicBezTo>
                      <a:cubicBezTo>
                        <a:pt x="45913" y="238487"/>
                        <a:pt x="35372" y="234563"/>
                        <a:pt x="33086" y="244088"/>
                      </a:cubicBezTo>
                      <a:cubicBezTo>
                        <a:pt x="30420" y="255156"/>
                        <a:pt x="17720" y="253219"/>
                        <a:pt x="14545" y="262878"/>
                      </a:cubicBezTo>
                      <a:cubicBezTo>
                        <a:pt x="12703" y="268497"/>
                        <a:pt x="6671" y="270028"/>
                        <a:pt x="1908" y="264033"/>
                      </a:cubicBezTo>
                      <a:cubicBezTo>
                        <a:pt x="-1077" y="260337"/>
                        <a:pt x="1463" y="252527"/>
                        <a:pt x="7369" y="250190"/>
                      </a:cubicBezTo>
                      <a:cubicBezTo>
                        <a:pt x="14862" y="247174"/>
                        <a:pt x="11814" y="239897"/>
                        <a:pt x="9909" y="238424"/>
                      </a:cubicBezTo>
                      <a:cubicBezTo>
                        <a:pt x="447" y="231019"/>
                        <a:pt x="6226" y="219818"/>
                        <a:pt x="1908" y="211703"/>
                      </a:cubicBezTo>
                      <a:cubicBezTo>
                        <a:pt x="-442" y="207271"/>
                        <a:pt x="-1585" y="204953"/>
                        <a:pt x="4321" y="204819"/>
                      </a:cubicBezTo>
                      <a:cubicBezTo>
                        <a:pt x="22926" y="204401"/>
                        <a:pt x="19371" y="191332"/>
                        <a:pt x="21402" y="179032"/>
                      </a:cubicBezTo>
                      <a:cubicBezTo>
                        <a:pt x="24450" y="160750"/>
                        <a:pt x="18989" y="142672"/>
                        <a:pt x="22419" y="124841"/>
                      </a:cubicBezTo>
                      <a:cubicBezTo>
                        <a:pt x="27308" y="122466"/>
                        <a:pt x="29213" y="126327"/>
                        <a:pt x="32134" y="128404"/>
                      </a:cubicBezTo>
                      <a:cubicBezTo>
                        <a:pt x="36388" y="131439"/>
                        <a:pt x="27498" y="143739"/>
                        <a:pt x="39881" y="139846"/>
                      </a:cubicBezTo>
                      <a:cubicBezTo>
                        <a:pt x="42802" y="138932"/>
                        <a:pt x="52581" y="140589"/>
                        <a:pt x="48834" y="131947"/>
                      </a:cubicBezTo>
                      <a:cubicBezTo>
                        <a:pt x="46104" y="125463"/>
                        <a:pt x="54042" y="112910"/>
                        <a:pt x="39563" y="113024"/>
                      </a:cubicBezTo>
                      <a:cubicBezTo>
                        <a:pt x="34166" y="113069"/>
                        <a:pt x="30673" y="112916"/>
                        <a:pt x="29340" y="107296"/>
                      </a:cubicBezTo>
                      <a:cubicBezTo>
                        <a:pt x="28070" y="102235"/>
                        <a:pt x="23117" y="98235"/>
                        <a:pt x="25022" y="92278"/>
                      </a:cubicBezTo>
                      <a:cubicBezTo>
                        <a:pt x="38421" y="102140"/>
                        <a:pt x="41596" y="79115"/>
                        <a:pt x="51057" y="83261"/>
                      </a:cubicBezTo>
                      <a:cubicBezTo>
                        <a:pt x="78489" y="95308"/>
                        <a:pt x="82172" y="71019"/>
                        <a:pt x="90554" y="57220"/>
                      </a:cubicBezTo>
                      <a:cubicBezTo>
                        <a:pt x="98555" y="44037"/>
                        <a:pt x="104969" y="38196"/>
                        <a:pt x="117922" y="49860"/>
                      </a:cubicBezTo>
                      <a:cubicBezTo>
                        <a:pt x="119573" y="51327"/>
                        <a:pt x="120971" y="53156"/>
                        <a:pt x="122050" y="55074"/>
                      </a:cubicBezTo>
                      <a:cubicBezTo>
                        <a:pt x="124463" y="59424"/>
                        <a:pt x="115954" y="69723"/>
                        <a:pt x="127257" y="68364"/>
                      </a:cubicBezTo>
                      <a:cubicBezTo>
                        <a:pt x="135512" y="67367"/>
                        <a:pt x="135195" y="56445"/>
                        <a:pt x="138687" y="49879"/>
                      </a:cubicBezTo>
                      <a:cubicBezTo>
                        <a:pt x="145989" y="35979"/>
                        <a:pt x="124399" y="49962"/>
                        <a:pt x="131384" y="35998"/>
                      </a:cubicBezTo>
                      <a:cubicBezTo>
                        <a:pt x="135830" y="33478"/>
                        <a:pt x="144021" y="31185"/>
                        <a:pt x="154371" y="31769"/>
                      </a:cubicBezTo>
                      <a:cubicBezTo>
                        <a:pt x="151705" y="21374"/>
                        <a:pt x="142433" y="12573"/>
                        <a:pt x="147196" y="1061"/>
                      </a:cubicBezTo>
                      <a:cubicBezTo>
                        <a:pt x="152911" y="-1359"/>
                        <a:pt x="157293" y="496"/>
                        <a:pt x="160785" y="5252"/>
                      </a:cubicBezTo>
                      <a:close/>
                    </a:path>
                  </a:pathLst>
                </a:custGeom>
                <a:solidFill>
                  <a:srgbClr val="F9949D"/>
                </a:solidFill>
                <a:ln w="6350"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xmlns="" id="{A691A4DD-C5F2-CA24-EF1B-56E28AFDC88B}"/>
                    </a:ext>
                  </a:extLst>
                </p:cNvPr>
                <p:cNvSpPr/>
                <p:nvPr/>
              </p:nvSpPr>
              <p:spPr>
                <a:xfrm>
                  <a:off x="9925531" y="5983658"/>
                  <a:ext cx="381646" cy="185713"/>
                </a:xfrm>
                <a:custGeom>
                  <a:avLst/>
                  <a:gdLst>
                    <a:gd name="connsiteX0" fmla="*/ 84164 w 381646"/>
                    <a:gd name="connsiteY0" fmla="*/ 87945 h 185713"/>
                    <a:gd name="connsiteX1" fmla="*/ 70638 w 381646"/>
                    <a:gd name="connsiteY1" fmla="*/ 83741 h 185713"/>
                    <a:gd name="connsiteX2" fmla="*/ 11647 w 381646"/>
                    <a:gd name="connsiteY2" fmla="*/ 41983 h 185713"/>
                    <a:gd name="connsiteX3" fmla="*/ 1804 w 381646"/>
                    <a:gd name="connsiteY3" fmla="*/ 28673 h 185713"/>
                    <a:gd name="connsiteX4" fmla="*/ 1804 w 381646"/>
                    <a:gd name="connsiteY4" fmla="*/ 28731 h 185713"/>
                    <a:gd name="connsiteX5" fmla="*/ 5995 w 381646"/>
                    <a:gd name="connsiteY5" fmla="*/ 1902 h 185713"/>
                    <a:gd name="connsiteX6" fmla="*/ 32602 w 381646"/>
                    <a:gd name="connsiteY6" fmla="*/ 9357 h 185713"/>
                    <a:gd name="connsiteX7" fmla="*/ 122899 w 381646"/>
                    <a:gd name="connsiteY7" fmla="*/ 48085 h 185713"/>
                    <a:gd name="connsiteX8" fmla="*/ 142965 w 381646"/>
                    <a:gd name="connsiteY8" fmla="*/ 51362 h 185713"/>
                    <a:gd name="connsiteX9" fmla="*/ 344514 w 381646"/>
                    <a:gd name="connsiteY9" fmla="*/ 113135 h 185713"/>
                    <a:gd name="connsiteX10" fmla="*/ 368707 w 381646"/>
                    <a:gd name="connsiteY10" fmla="*/ 124317 h 185713"/>
                    <a:gd name="connsiteX11" fmla="*/ 371375 w 381646"/>
                    <a:gd name="connsiteY11" fmla="*/ 169345 h 185713"/>
                    <a:gd name="connsiteX12" fmla="*/ 378677 w 381646"/>
                    <a:gd name="connsiteY12" fmla="*/ 174254 h 185713"/>
                    <a:gd name="connsiteX13" fmla="*/ 380264 w 381646"/>
                    <a:gd name="connsiteY13" fmla="*/ 184128 h 185713"/>
                    <a:gd name="connsiteX14" fmla="*/ 343752 w 381646"/>
                    <a:gd name="connsiteY14" fmla="*/ 175828 h 185713"/>
                    <a:gd name="connsiteX15" fmla="*/ 310859 w 381646"/>
                    <a:gd name="connsiteY15" fmla="*/ 168806 h 185713"/>
                    <a:gd name="connsiteX16" fmla="*/ 192876 w 381646"/>
                    <a:gd name="connsiteY16" fmla="*/ 134909 h 185713"/>
                    <a:gd name="connsiteX17" fmla="*/ 84164 w 381646"/>
                    <a:gd name="connsiteY17" fmla="*/ 87945 h 18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1646" h="185713">
                      <a:moveTo>
                        <a:pt x="84164" y="87945"/>
                      </a:moveTo>
                      <a:cubicBezTo>
                        <a:pt x="79655" y="86541"/>
                        <a:pt x="75147" y="85144"/>
                        <a:pt x="70638" y="83741"/>
                      </a:cubicBezTo>
                      <a:cubicBezTo>
                        <a:pt x="50953" y="69847"/>
                        <a:pt x="26188" y="63091"/>
                        <a:pt x="11647" y="41983"/>
                      </a:cubicBezTo>
                      <a:cubicBezTo>
                        <a:pt x="8345" y="37545"/>
                        <a:pt x="5043" y="33112"/>
                        <a:pt x="1804" y="28673"/>
                      </a:cubicBezTo>
                      <a:lnTo>
                        <a:pt x="1804" y="28731"/>
                      </a:lnTo>
                      <a:cubicBezTo>
                        <a:pt x="2820" y="19631"/>
                        <a:pt x="-5117" y="8233"/>
                        <a:pt x="5995" y="1902"/>
                      </a:cubicBezTo>
                      <a:cubicBezTo>
                        <a:pt x="16092" y="-3826"/>
                        <a:pt x="23902" y="4778"/>
                        <a:pt x="32602" y="9357"/>
                      </a:cubicBezTo>
                      <a:cubicBezTo>
                        <a:pt x="61622" y="24667"/>
                        <a:pt x="87911" y="46670"/>
                        <a:pt x="122899" y="48085"/>
                      </a:cubicBezTo>
                      <a:cubicBezTo>
                        <a:pt x="129884" y="47311"/>
                        <a:pt x="136488" y="48295"/>
                        <a:pt x="142965" y="51362"/>
                      </a:cubicBezTo>
                      <a:cubicBezTo>
                        <a:pt x="207163" y="81683"/>
                        <a:pt x="276378" y="95584"/>
                        <a:pt x="344514" y="113135"/>
                      </a:cubicBezTo>
                      <a:cubicBezTo>
                        <a:pt x="353277" y="115402"/>
                        <a:pt x="362992" y="115567"/>
                        <a:pt x="368707" y="124317"/>
                      </a:cubicBezTo>
                      <a:cubicBezTo>
                        <a:pt x="376327" y="138871"/>
                        <a:pt x="381344" y="153343"/>
                        <a:pt x="371375" y="169345"/>
                      </a:cubicBezTo>
                      <a:cubicBezTo>
                        <a:pt x="369533" y="172272"/>
                        <a:pt x="376581" y="171403"/>
                        <a:pt x="378677" y="174254"/>
                      </a:cubicBezTo>
                      <a:cubicBezTo>
                        <a:pt x="381026" y="177505"/>
                        <a:pt x="383122" y="180261"/>
                        <a:pt x="380264" y="184128"/>
                      </a:cubicBezTo>
                      <a:cubicBezTo>
                        <a:pt x="366294" y="189208"/>
                        <a:pt x="355373" y="180896"/>
                        <a:pt x="343752" y="175828"/>
                      </a:cubicBezTo>
                      <a:cubicBezTo>
                        <a:pt x="332322" y="175435"/>
                        <a:pt x="321146" y="174165"/>
                        <a:pt x="310859" y="168806"/>
                      </a:cubicBezTo>
                      <a:cubicBezTo>
                        <a:pt x="271489" y="157439"/>
                        <a:pt x="232437" y="145361"/>
                        <a:pt x="192876" y="134909"/>
                      </a:cubicBezTo>
                      <a:cubicBezTo>
                        <a:pt x="154141" y="124679"/>
                        <a:pt x="119534" y="105566"/>
                        <a:pt x="84164" y="87945"/>
                      </a:cubicBezTo>
                      <a:close/>
                    </a:path>
                  </a:pathLst>
                </a:custGeom>
                <a:solidFill>
                  <a:srgbClr val="E24C56"/>
                </a:solidFill>
                <a:ln w="6350"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xmlns="" id="{6B3F0F23-73EB-9038-F76F-3DA68E30B37F}"/>
                    </a:ext>
                  </a:extLst>
                </p:cNvPr>
                <p:cNvSpPr/>
                <p:nvPr/>
              </p:nvSpPr>
              <p:spPr>
                <a:xfrm>
                  <a:off x="10011346" y="6234825"/>
                  <a:ext cx="110871" cy="78213"/>
                </a:xfrm>
                <a:custGeom>
                  <a:avLst/>
                  <a:gdLst>
                    <a:gd name="connsiteX0" fmla="*/ 106807 w 110871"/>
                    <a:gd name="connsiteY0" fmla="*/ 73245 h 78213"/>
                    <a:gd name="connsiteX1" fmla="*/ 88519 w 110871"/>
                    <a:gd name="connsiteY1" fmla="*/ 71747 h 78213"/>
                    <a:gd name="connsiteX2" fmla="*/ 65024 w 110871"/>
                    <a:gd name="connsiteY2" fmla="*/ 70566 h 78213"/>
                    <a:gd name="connsiteX3" fmla="*/ 47181 w 110871"/>
                    <a:gd name="connsiteY3" fmla="*/ 77379 h 78213"/>
                    <a:gd name="connsiteX4" fmla="*/ 46799 w 110871"/>
                    <a:gd name="connsiteY4" fmla="*/ 25722 h 78213"/>
                    <a:gd name="connsiteX5" fmla="*/ 10859 w 110871"/>
                    <a:gd name="connsiteY5" fmla="*/ 26383 h 78213"/>
                    <a:gd name="connsiteX6" fmla="*/ 27560 w 110871"/>
                    <a:gd name="connsiteY6" fmla="*/ 18077 h 78213"/>
                    <a:gd name="connsiteX7" fmla="*/ 0 w 110871"/>
                    <a:gd name="connsiteY7" fmla="*/ 17200 h 78213"/>
                    <a:gd name="connsiteX8" fmla="*/ 30797 w 110871"/>
                    <a:gd name="connsiteY8" fmla="*/ 398 h 78213"/>
                    <a:gd name="connsiteX9" fmla="*/ 41148 w 110871"/>
                    <a:gd name="connsiteY9" fmla="*/ 5986 h 78213"/>
                    <a:gd name="connsiteX10" fmla="*/ 61214 w 110871"/>
                    <a:gd name="connsiteY10" fmla="*/ 18635 h 78213"/>
                    <a:gd name="connsiteX11" fmla="*/ 90107 w 110871"/>
                    <a:gd name="connsiteY11" fmla="*/ 44112 h 78213"/>
                    <a:gd name="connsiteX12" fmla="*/ 110872 w 110871"/>
                    <a:gd name="connsiteY12" fmla="*/ 43102 h 78213"/>
                    <a:gd name="connsiteX13" fmla="*/ 106807 w 110871"/>
                    <a:gd name="connsiteY13" fmla="*/ 73245 h 7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871" h="78213">
                      <a:moveTo>
                        <a:pt x="106807" y="73245"/>
                      </a:moveTo>
                      <a:cubicBezTo>
                        <a:pt x="100521" y="75741"/>
                        <a:pt x="93853" y="83831"/>
                        <a:pt x="88519" y="71747"/>
                      </a:cubicBezTo>
                      <a:cubicBezTo>
                        <a:pt x="81597" y="56056"/>
                        <a:pt x="72263" y="59726"/>
                        <a:pt x="65024" y="70566"/>
                      </a:cubicBezTo>
                      <a:cubicBezTo>
                        <a:pt x="60008" y="78052"/>
                        <a:pt x="53467" y="76052"/>
                        <a:pt x="47181" y="77379"/>
                      </a:cubicBezTo>
                      <a:cubicBezTo>
                        <a:pt x="56071" y="61047"/>
                        <a:pt x="43435" y="45401"/>
                        <a:pt x="46799" y="25722"/>
                      </a:cubicBezTo>
                      <a:cubicBezTo>
                        <a:pt x="31242" y="60730"/>
                        <a:pt x="22479" y="28573"/>
                        <a:pt x="10859" y="26383"/>
                      </a:cubicBezTo>
                      <a:cubicBezTo>
                        <a:pt x="15431" y="21842"/>
                        <a:pt x="23685" y="26719"/>
                        <a:pt x="27560" y="18077"/>
                      </a:cubicBezTo>
                      <a:cubicBezTo>
                        <a:pt x="18352" y="9885"/>
                        <a:pt x="9398" y="26014"/>
                        <a:pt x="0" y="17200"/>
                      </a:cubicBezTo>
                      <a:cubicBezTo>
                        <a:pt x="6922" y="6444"/>
                        <a:pt x="19050" y="3491"/>
                        <a:pt x="30797" y="398"/>
                      </a:cubicBezTo>
                      <a:cubicBezTo>
                        <a:pt x="35179" y="-758"/>
                        <a:pt x="42164" y="456"/>
                        <a:pt x="41148" y="5986"/>
                      </a:cubicBezTo>
                      <a:cubicBezTo>
                        <a:pt x="37021" y="28014"/>
                        <a:pt x="53658" y="19506"/>
                        <a:pt x="61214" y="18635"/>
                      </a:cubicBezTo>
                      <a:cubicBezTo>
                        <a:pt x="88074" y="15524"/>
                        <a:pt x="90107" y="16578"/>
                        <a:pt x="90107" y="44112"/>
                      </a:cubicBezTo>
                      <a:cubicBezTo>
                        <a:pt x="96774" y="46512"/>
                        <a:pt x="102489" y="37990"/>
                        <a:pt x="110872" y="43102"/>
                      </a:cubicBezTo>
                      <a:cubicBezTo>
                        <a:pt x="103949" y="52074"/>
                        <a:pt x="103569" y="62520"/>
                        <a:pt x="106807" y="73245"/>
                      </a:cubicBezTo>
                      <a:close/>
                    </a:path>
                  </a:pathLst>
                </a:custGeom>
                <a:solidFill>
                  <a:srgbClr val="F9949D"/>
                </a:solidFill>
                <a:ln w="6350"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xmlns="" id="{5AB9F02B-39EC-3377-ACCB-FBE74A8582B1}"/>
                    </a:ext>
                  </a:extLst>
                </p:cNvPr>
                <p:cNvSpPr/>
                <p:nvPr/>
              </p:nvSpPr>
              <p:spPr>
                <a:xfrm>
                  <a:off x="10052431" y="6214554"/>
                  <a:ext cx="21399" cy="29648"/>
                </a:xfrm>
                <a:custGeom>
                  <a:avLst/>
                  <a:gdLst>
                    <a:gd name="connsiteX0" fmla="*/ 21399 w 21399"/>
                    <a:gd name="connsiteY0" fmla="*/ 29648 h 29648"/>
                    <a:gd name="connsiteX1" fmla="*/ 0 w 21399"/>
                    <a:gd name="connsiteY1" fmla="*/ 0 h 29648"/>
                    <a:gd name="connsiteX2" fmla="*/ 21399 w 21399"/>
                    <a:gd name="connsiteY2" fmla="*/ 29648 h 29648"/>
                  </a:gdLst>
                  <a:ahLst/>
                  <a:cxnLst>
                    <a:cxn ang="0">
                      <a:pos x="connsiteX0" y="connsiteY0"/>
                    </a:cxn>
                    <a:cxn ang="0">
                      <a:pos x="connsiteX1" y="connsiteY1"/>
                    </a:cxn>
                    <a:cxn ang="0">
                      <a:pos x="connsiteX2" y="connsiteY2"/>
                    </a:cxn>
                  </a:cxnLst>
                  <a:rect l="l" t="t" r="r" b="b"/>
                  <a:pathLst>
                    <a:path w="21399" h="29648">
                      <a:moveTo>
                        <a:pt x="21399" y="29648"/>
                      </a:moveTo>
                      <a:cubicBezTo>
                        <a:pt x="3111" y="22492"/>
                        <a:pt x="5080" y="12910"/>
                        <a:pt x="0" y="0"/>
                      </a:cubicBezTo>
                      <a:cubicBezTo>
                        <a:pt x="16001" y="7353"/>
                        <a:pt x="14541" y="17177"/>
                        <a:pt x="21399" y="29648"/>
                      </a:cubicBezTo>
                      <a:close/>
                    </a:path>
                  </a:pathLst>
                </a:custGeom>
                <a:solidFill>
                  <a:srgbClr val="F9949D"/>
                </a:solidFill>
                <a:ln w="6350"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xmlns="" id="{BF0BB344-9EEA-1348-3671-DD5AC98D932F}"/>
                    </a:ext>
                  </a:extLst>
                </p:cNvPr>
                <p:cNvSpPr/>
                <p:nvPr/>
              </p:nvSpPr>
              <p:spPr>
                <a:xfrm>
                  <a:off x="9915379" y="6340629"/>
                  <a:ext cx="14496" cy="12661"/>
                </a:xfrm>
                <a:custGeom>
                  <a:avLst/>
                  <a:gdLst>
                    <a:gd name="connsiteX0" fmla="*/ 14496 w 14496"/>
                    <a:gd name="connsiteY0" fmla="*/ 4145 h 12661"/>
                    <a:gd name="connsiteX1" fmla="*/ 7829 w 14496"/>
                    <a:gd name="connsiteY1" fmla="*/ 12165 h 12661"/>
                    <a:gd name="connsiteX2" fmla="*/ 18 w 14496"/>
                    <a:gd name="connsiteY2" fmla="*/ 7333 h 12661"/>
                    <a:gd name="connsiteX3" fmla="*/ 7765 w 14496"/>
                    <a:gd name="connsiteY3" fmla="*/ 125 h 12661"/>
                    <a:gd name="connsiteX4" fmla="*/ 14496 w 14496"/>
                    <a:gd name="connsiteY4" fmla="*/ 4145 h 12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6" h="12661">
                      <a:moveTo>
                        <a:pt x="14496" y="4145"/>
                      </a:moveTo>
                      <a:cubicBezTo>
                        <a:pt x="14306" y="8514"/>
                        <a:pt x="11639" y="11022"/>
                        <a:pt x="7829" y="12165"/>
                      </a:cubicBezTo>
                      <a:cubicBezTo>
                        <a:pt x="3575" y="13499"/>
                        <a:pt x="-299" y="12228"/>
                        <a:pt x="18" y="7333"/>
                      </a:cubicBezTo>
                      <a:cubicBezTo>
                        <a:pt x="336" y="3510"/>
                        <a:pt x="3575" y="671"/>
                        <a:pt x="7765" y="125"/>
                      </a:cubicBezTo>
                      <a:cubicBezTo>
                        <a:pt x="10876" y="-275"/>
                        <a:pt x="13862" y="87"/>
                        <a:pt x="14496" y="4145"/>
                      </a:cubicBezTo>
                      <a:close/>
                    </a:path>
                  </a:pathLst>
                </a:custGeom>
                <a:solidFill>
                  <a:srgbClr val="F9949D"/>
                </a:solidFill>
                <a:ln w="6350"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xmlns="" id="{9E2CD8FC-9E40-E95A-0AC6-6D424D1CE6BC}"/>
                    </a:ext>
                  </a:extLst>
                </p:cNvPr>
                <p:cNvSpPr/>
                <p:nvPr/>
              </p:nvSpPr>
              <p:spPr>
                <a:xfrm>
                  <a:off x="9869675" y="6134976"/>
                  <a:ext cx="10420" cy="12765"/>
                </a:xfrm>
                <a:custGeom>
                  <a:avLst/>
                  <a:gdLst>
                    <a:gd name="connsiteX0" fmla="*/ 9147 w 10420"/>
                    <a:gd name="connsiteY0" fmla="*/ 0 h 12765"/>
                    <a:gd name="connsiteX1" fmla="*/ 4448 w 10420"/>
                    <a:gd name="connsiteY1" fmla="*/ 12706 h 12765"/>
                    <a:gd name="connsiteX2" fmla="*/ 3 w 10420"/>
                    <a:gd name="connsiteY2" fmla="*/ 10274 h 12765"/>
                    <a:gd name="connsiteX3" fmla="*/ 9147 w 10420"/>
                    <a:gd name="connsiteY3" fmla="*/ 0 h 12765"/>
                  </a:gdLst>
                  <a:ahLst/>
                  <a:cxnLst>
                    <a:cxn ang="0">
                      <a:pos x="connsiteX0" y="connsiteY0"/>
                    </a:cxn>
                    <a:cxn ang="0">
                      <a:pos x="connsiteX1" y="connsiteY1"/>
                    </a:cxn>
                    <a:cxn ang="0">
                      <a:pos x="connsiteX2" y="connsiteY2"/>
                    </a:cxn>
                    <a:cxn ang="0">
                      <a:pos x="connsiteX3" y="connsiteY3"/>
                    </a:cxn>
                  </a:cxnLst>
                  <a:rect l="l" t="t" r="r" b="b"/>
                  <a:pathLst>
                    <a:path w="10420" h="12765">
                      <a:moveTo>
                        <a:pt x="9147" y="0"/>
                      </a:moveTo>
                      <a:cubicBezTo>
                        <a:pt x="12258" y="6286"/>
                        <a:pt x="9274" y="10077"/>
                        <a:pt x="4448" y="12706"/>
                      </a:cubicBezTo>
                      <a:cubicBezTo>
                        <a:pt x="3622" y="13170"/>
                        <a:pt x="-124" y="10757"/>
                        <a:pt x="3" y="10274"/>
                      </a:cubicBezTo>
                      <a:cubicBezTo>
                        <a:pt x="1209" y="5397"/>
                        <a:pt x="4639" y="2292"/>
                        <a:pt x="9147" y="0"/>
                      </a:cubicBezTo>
                      <a:close/>
                    </a:path>
                  </a:pathLst>
                </a:custGeom>
                <a:solidFill>
                  <a:srgbClr val="F9949D"/>
                </a:solidFill>
                <a:ln w="6350"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xmlns="" id="{E81FF241-A62C-058E-FF80-25C683AF180E}"/>
                    </a:ext>
                  </a:extLst>
                </p:cNvPr>
                <p:cNvSpPr/>
                <p:nvPr/>
              </p:nvSpPr>
              <p:spPr>
                <a:xfrm>
                  <a:off x="9985688" y="6277025"/>
                  <a:ext cx="10210" cy="10517"/>
                </a:xfrm>
                <a:custGeom>
                  <a:avLst/>
                  <a:gdLst>
                    <a:gd name="connsiteX0" fmla="*/ 5973 w 10210"/>
                    <a:gd name="connsiteY0" fmla="*/ 0 h 10517"/>
                    <a:gd name="connsiteX1" fmla="*/ 9910 w 10210"/>
                    <a:gd name="connsiteY1" fmla="*/ 6541 h 10517"/>
                    <a:gd name="connsiteX2" fmla="*/ 5655 w 10210"/>
                    <a:gd name="connsiteY2" fmla="*/ 10516 h 10517"/>
                    <a:gd name="connsiteX3" fmla="*/ 4 w 10210"/>
                    <a:gd name="connsiteY3" fmla="*/ 5150 h 10517"/>
                    <a:gd name="connsiteX4" fmla="*/ 5973 w 10210"/>
                    <a:gd name="connsiteY4" fmla="*/ 0 h 1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0" h="10517">
                      <a:moveTo>
                        <a:pt x="5973" y="0"/>
                      </a:moveTo>
                      <a:cubicBezTo>
                        <a:pt x="9783" y="698"/>
                        <a:pt x="10799" y="3518"/>
                        <a:pt x="9910" y="6541"/>
                      </a:cubicBezTo>
                      <a:cubicBezTo>
                        <a:pt x="9466" y="8211"/>
                        <a:pt x="7180" y="10471"/>
                        <a:pt x="5655" y="10516"/>
                      </a:cubicBezTo>
                      <a:cubicBezTo>
                        <a:pt x="2607" y="10598"/>
                        <a:pt x="-123" y="8490"/>
                        <a:pt x="4" y="5150"/>
                      </a:cubicBezTo>
                      <a:cubicBezTo>
                        <a:pt x="68" y="1778"/>
                        <a:pt x="2734" y="229"/>
                        <a:pt x="5973" y="0"/>
                      </a:cubicBezTo>
                      <a:close/>
                    </a:path>
                  </a:pathLst>
                </a:custGeom>
                <a:solidFill>
                  <a:srgbClr val="F9949D"/>
                </a:solidFill>
                <a:ln w="6350"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xmlns="" id="{85D166A2-0DE8-5F62-48B4-0608DD0C2FD6}"/>
                    </a:ext>
                  </a:extLst>
                </p:cNvPr>
                <p:cNvSpPr/>
                <p:nvPr/>
              </p:nvSpPr>
              <p:spPr>
                <a:xfrm>
                  <a:off x="10006542" y="6263430"/>
                  <a:ext cx="6779" cy="12283"/>
                </a:xfrm>
                <a:custGeom>
                  <a:avLst/>
                  <a:gdLst>
                    <a:gd name="connsiteX0" fmla="*/ 3788 w 6779"/>
                    <a:gd name="connsiteY0" fmla="*/ 0 h 12283"/>
                    <a:gd name="connsiteX1" fmla="*/ 6772 w 6779"/>
                    <a:gd name="connsiteY1" fmla="*/ 3061 h 12283"/>
                    <a:gd name="connsiteX2" fmla="*/ 3851 w 6779"/>
                    <a:gd name="connsiteY2" fmla="*/ 11189 h 12283"/>
                    <a:gd name="connsiteX3" fmla="*/ 105 w 6779"/>
                    <a:gd name="connsiteY3" fmla="*/ 8725 h 12283"/>
                    <a:gd name="connsiteX4" fmla="*/ 3788 w 6779"/>
                    <a:gd name="connsiteY4" fmla="*/ 0 h 1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 h="12283">
                      <a:moveTo>
                        <a:pt x="3788" y="0"/>
                      </a:moveTo>
                      <a:cubicBezTo>
                        <a:pt x="5248" y="1410"/>
                        <a:pt x="6900" y="2438"/>
                        <a:pt x="6772" y="3061"/>
                      </a:cubicBezTo>
                      <a:cubicBezTo>
                        <a:pt x="6138" y="5886"/>
                        <a:pt x="5693" y="9284"/>
                        <a:pt x="3851" y="11189"/>
                      </a:cubicBezTo>
                      <a:cubicBezTo>
                        <a:pt x="1375" y="13754"/>
                        <a:pt x="-467" y="11347"/>
                        <a:pt x="105" y="8725"/>
                      </a:cubicBezTo>
                      <a:cubicBezTo>
                        <a:pt x="676" y="5880"/>
                        <a:pt x="2327" y="3264"/>
                        <a:pt x="3788" y="0"/>
                      </a:cubicBezTo>
                      <a:close/>
                    </a:path>
                  </a:pathLst>
                </a:custGeom>
                <a:solidFill>
                  <a:srgbClr val="F9949D"/>
                </a:solidFill>
                <a:ln w="6350"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xmlns="" id="{1A55AF10-29B9-E44B-5091-5D251421F8F3}"/>
                    </a:ext>
                  </a:extLst>
                </p:cNvPr>
                <p:cNvSpPr/>
                <p:nvPr/>
              </p:nvSpPr>
              <p:spPr>
                <a:xfrm>
                  <a:off x="10014720" y="6778271"/>
                  <a:ext cx="179354" cy="302366"/>
                </a:xfrm>
                <a:custGeom>
                  <a:avLst/>
                  <a:gdLst>
                    <a:gd name="connsiteX0" fmla="*/ 91178 w 179354"/>
                    <a:gd name="connsiteY0" fmla="*/ 28230 h 302366"/>
                    <a:gd name="connsiteX1" fmla="*/ 132834 w 179354"/>
                    <a:gd name="connsiteY1" fmla="*/ 417 h 302366"/>
                    <a:gd name="connsiteX2" fmla="*/ 138612 w 179354"/>
                    <a:gd name="connsiteY2" fmla="*/ 1369 h 302366"/>
                    <a:gd name="connsiteX3" fmla="*/ 137977 w 179354"/>
                    <a:gd name="connsiteY3" fmla="*/ 9434 h 302366"/>
                    <a:gd name="connsiteX4" fmla="*/ 137977 w 179354"/>
                    <a:gd name="connsiteY4" fmla="*/ 59154 h 302366"/>
                    <a:gd name="connsiteX5" fmla="*/ 148582 w 179354"/>
                    <a:gd name="connsiteY5" fmla="*/ 54265 h 302366"/>
                    <a:gd name="connsiteX6" fmla="*/ 165473 w 179354"/>
                    <a:gd name="connsiteY6" fmla="*/ 27912 h 302366"/>
                    <a:gd name="connsiteX7" fmla="*/ 176077 w 179354"/>
                    <a:gd name="connsiteY7" fmla="*/ 27213 h 302366"/>
                    <a:gd name="connsiteX8" fmla="*/ 171696 w 179354"/>
                    <a:gd name="connsiteY8" fmla="*/ 50709 h 302366"/>
                    <a:gd name="connsiteX9" fmla="*/ 151884 w 179354"/>
                    <a:gd name="connsiteY9" fmla="*/ 107985 h 302366"/>
                    <a:gd name="connsiteX10" fmla="*/ 101528 w 179354"/>
                    <a:gd name="connsiteY10" fmla="*/ 235557 h 302366"/>
                    <a:gd name="connsiteX11" fmla="*/ 95242 w 179354"/>
                    <a:gd name="connsiteY11" fmla="*/ 244955 h 302366"/>
                    <a:gd name="connsiteX12" fmla="*/ 82542 w 179354"/>
                    <a:gd name="connsiteY12" fmla="*/ 245781 h 302366"/>
                    <a:gd name="connsiteX13" fmla="*/ 55174 w 179354"/>
                    <a:gd name="connsiteY13" fmla="*/ 268831 h 302366"/>
                    <a:gd name="connsiteX14" fmla="*/ 36758 w 179354"/>
                    <a:gd name="connsiteY14" fmla="*/ 300391 h 302366"/>
                    <a:gd name="connsiteX15" fmla="*/ 1961 w 179354"/>
                    <a:gd name="connsiteY15" fmla="*/ 295946 h 302366"/>
                    <a:gd name="connsiteX16" fmla="*/ 8628 w 179354"/>
                    <a:gd name="connsiteY16" fmla="*/ 268768 h 302366"/>
                    <a:gd name="connsiteX17" fmla="*/ 31487 w 179354"/>
                    <a:gd name="connsiteY17" fmla="*/ 255179 h 302366"/>
                    <a:gd name="connsiteX18" fmla="*/ 46918 w 179354"/>
                    <a:gd name="connsiteY18" fmla="*/ 230159 h 302366"/>
                    <a:gd name="connsiteX19" fmla="*/ 43553 w 179354"/>
                    <a:gd name="connsiteY19" fmla="*/ 227366 h 302366"/>
                    <a:gd name="connsiteX20" fmla="*/ 21836 w 179354"/>
                    <a:gd name="connsiteY20" fmla="*/ 221016 h 302366"/>
                    <a:gd name="connsiteX21" fmla="*/ 45902 w 179354"/>
                    <a:gd name="connsiteY21" fmla="*/ 140879 h 302366"/>
                    <a:gd name="connsiteX22" fmla="*/ 55236 w 179354"/>
                    <a:gd name="connsiteY22" fmla="*/ 108112 h 302366"/>
                    <a:gd name="connsiteX23" fmla="*/ 57332 w 179354"/>
                    <a:gd name="connsiteY23" fmla="*/ 101699 h 302366"/>
                    <a:gd name="connsiteX24" fmla="*/ 76001 w 179354"/>
                    <a:gd name="connsiteY24" fmla="*/ 48296 h 302366"/>
                    <a:gd name="connsiteX25" fmla="*/ 91178 w 179354"/>
                    <a:gd name="connsiteY25" fmla="*/ 28230 h 30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9354" h="302366">
                      <a:moveTo>
                        <a:pt x="91178" y="28230"/>
                      </a:moveTo>
                      <a:cubicBezTo>
                        <a:pt x="99624" y="11021"/>
                        <a:pt x="120451" y="11973"/>
                        <a:pt x="132834" y="417"/>
                      </a:cubicBezTo>
                      <a:cubicBezTo>
                        <a:pt x="133723" y="-472"/>
                        <a:pt x="137533" y="162"/>
                        <a:pt x="138612" y="1369"/>
                      </a:cubicBezTo>
                      <a:cubicBezTo>
                        <a:pt x="140771" y="3782"/>
                        <a:pt x="140644" y="7084"/>
                        <a:pt x="137977" y="9434"/>
                      </a:cubicBezTo>
                      <a:cubicBezTo>
                        <a:pt x="119689" y="25562"/>
                        <a:pt x="145787" y="42199"/>
                        <a:pt x="137977" y="59154"/>
                      </a:cubicBezTo>
                      <a:cubicBezTo>
                        <a:pt x="137279" y="60487"/>
                        <a:pt x="147311" y="60932"/>
                        <a:pt x="148582" y="54265"/>
                      </a:cubicBezTo>
                      <a:cubicBezTo>
                        <a:pt x="150741" y="43088"/>
                        <a:pt x="157281" y="35087"/>
                        <a:pt x="165473" y="27912"/>
                      </a:cubicBezTo>
                      <a:cubicBezTo>
                        <a:pt x="168711" y="23022"/>
                        <a:pt x="172521" y="23213"/>
                        <a:pt x="176077" y="27213"/>
                      </a:cubicBezTo>
                      <a:cubicBezTo>
                        <a:pt x="184713" y="36866"/>
                        <a:pt x="173791" y="42961"/>
                        <a:pt x="171696" y="50709"/>
                      </a:cubicBezTo>
                      <a:cubicBezTo>
                        <a:pt x="171061" y="71791"/>
                        <a:pt x="159758" y="89697"/>
                        <a:pt x="151884" y="107985"/>
                      </a:cubicBezTo>
                      <a:cubicBezTo>
                        <a:pt x="133786" y="150022"/>
                        <a:pt x="116705" y="192377"/>
                        <a:pt x="101528" y="235557"/>
                      </a:cubicBezTo>
                      <a:cubicBezTo>
                        <a:pt x="100258" y="239176"/>
                        <a:pt x="98162" y="242351"/>
                        <a:pt x="95242" y="244955"/>
                      </a:cubicBezTo>
                      <a:cubicBezTo>
                        <a:pt x="91178" y="247812"/>
                        <a:pt x="86860" y="246606"/>
                        <a:pt x="82542" y="245781"/>
                      </a:cubicBezTo>
                      <a:cubicBezTo>
                        <a:pt x="65778" y="244447"/>
                        <a:pt x="62666" y="258925"/>
                        <a:pt x="55174" y="268831"/>
                      </a:cubicBezTo>
                      <a:cubicBezTo>
                        <a:pt x="47744" y="278673"/>
                        <a:pt x="50982" y="294675"/>
                        <a:pt x="36758" y="300391"/>
                      </a:cubicBezTo>
                      <a:cubicBezTo>
                        <a:pt x="25201" y="298676"/>
                        <a:pt x="12184" y="308328"/>
                        <a:pt x="1961" y="295946"/>
                      </a:cubicBezTo>
                      <a:cubicBezTo>
                        <a:pt x="-2802" y="285150"/>
                        <a:pt x="1770" y="276705"/>
                        <a:pt x="8628" y="268768"/>
                      </a:cubicBezTo>
                      <a:cubicBezTo>
                        <a:pt x="15994" y="264449"/>
                        <a:pt x="16756" y="252829"/>
                        <a:pt x="31487" y="255179"/>
                      </a:cubicBezTo>
                      <a:cubicBezTo>
                        <a:pt x="43934" y="257210"/>
                        <a:pt x="40061" y="237907"/>
                        <a:pt x="46918" y="230159"/>
                      </a:cubicBezTo>
                      <a:cubicBezTo>
                        <a:pt x="44315" y="230985"/>
                        <a:pt x="48061" y="224063"/>
                        <a:pt x="43553" y="227366"/>
                      </a:cubicBezTo>
                      <a:cubicBezTo>
                        <a:pt x="31742" y="236001"/>
                        <a:pt x="31805" y="236001"/>
                        <a:pt x="21836" y="221016"/>
                      </a:cubicBezTo>
                      <a:cubicBezTo>
                        <a:pt x="23804" y="192504"/>
                        <a:pt x="39425" y="168120"/>
                        <a:pt x="45902" y="140879"/>
                      </a:cubicBezTo>
                      <a:cubicBezTo>
                        <a:pt x="48506" y="129893"/>
                        <a:pt x="52697" y="119161"/>
                        <a:pt x="55236" y="108112"/>
                      </a:cubicBezTo>
                      <a:cubicBezTo>
                        <a:pt x="55808" y="105890"/>
                        <a:pt x="56507" y="103795"/>
                        <a:pt x="57332" y="101699"/>
                      </a:cubicBezTo>
                      <a:cubicBezTo>
                        <a:pt x="64952" y="84363"/>
                        <a:pt x="69587" y="66012"/>
                        <a:pt x="76001" y="48296"/>
                      </a:cubicBezTo>
                      <a:cubicBezTo>
                        <a:pt x="78859" y="40358"/>
                        <a:pt x="79367" y="29754"/>
                        <a:pt x="91178" y="28230"/>
                      </a:cubicBezTo>
                      <a:close/>
                    </a:path>
                  </a:pathLst>
                </a:custGeom>
                <a:solidFill>
                  <a:srgbClr val="FDBA5A"/>
                </a:solidFill>
                <a:ln w="6350"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xmlns="" id="{BED83819-74CA-03E7-9AF1-D7633DB54BF2}"/>
                    </a:ext>
                  </a:extLst>
                </p:cNvPr>
                <p:cNvSpPr/>
                <p:nvPr/>
              </p:nvSpPr>
              <p:spPr>
                <a:xfrm>
                  <a:off x="10104372" y="6824814"/>
                  <a:ext cx="100657" cy="234607"/>
                </a:xfrm>
                <a:custGeom>
                  <a:avLst/>
                  <a:gdLst>
                    <a:gd name="connsiteX0" fmla="*/ 3176 w 100657"/>
                    <a:gd name="connsiteY0" fmla="*/ 198413 h 234607"/>
                    <a:gd name="connsiteX1" fmla="*/ 82044 w 100657"/>
                    <a:gd name="connsiteY1" fmla="*/ 4167 h 234607"/>
                    <a:gd name="connsiteX2" fmla="*/ 98554 w 100657"/>
                    <a:gd name="connsiteY2" fmla="*/ 2261 h 234607"/>
                    <a:gd name="connsiteX3" fmla="*/ 97030 w 100657"/>
                    <a:gd name="connsiteY3" fmla="*/ 19153 h 234607"/>
                    <a:gd name="connsiteX4" fmla="*/ 24576 w 100657"/>
                    <a:gd name="connsiteY4" fmla="*/ 202096 h 234607"/>
                    <a:gd name="connsiteX5" fmla="*/ 22671 w 100657"/>
                    <a:gd name="connsiteY5" fmla="*/ 220003 h 234607"/>
                    <a:gd name="connsiteX6" fmla="*/ 14924 w 100657"/>
                    <a:gd name="connsiteY6" fmla="*/ 234608 h 234607"/>
                    <a:gd name="connsiteX7" fmla="*/ 700 w 100657"/>
                    <a:gd name="connsiteY7" fmla="*/ 211557 h 234607"/>
                    <a:gd name="connsiteX8" fmla="*/ 3176 w 100657"/>
                    <a:gd name="connsiteY8" fmla="*/ 198413 h 23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57" h="234607">
                      <a:moveTo>
                        <a:pt x="3176" y="198413"/>
                      </a:moveTo>
                      <a:cubicBezTo>
                        <a:pt x="24894" y="131801"/>
                        <a:pt x="51119" y="67031"/>
                        <a:pt x="82044" y="4167"/>
                      </a:cubicBezTo>
                      <a:cubicBezTo>
                        <a:pt x="87759" y="4865"/>
                        <a:pt x="93093" y="-4025"/>
                        <a:pt x="98554" y="2261"/>
                      </a:cubicBezTo>
                      <a:cubicBezTo>
                        <a:pt x="102998" y="7468"/>
                        <a:pt x="99379" y="13310"/>
                        <a:pt x="97030" y="19153"/>
                      </a:cubicBezTo>
                      <a:cubicBezTo>
                        <a:pt x="72582" y="80049"/>
                        <a:pt x="48452" y="141009"/>
                        <a:pt x="24576" y="202096"/>
                      </a:cubicBezTo>
                      <a:cubicBezTo>
                        <a:pt x="22481" y="207493"/>
                        <a:pt x="23243" y="213970"/>
                        <a:pt x="22671" y="220003"/>
                      </a:cubicBezTo>
                      <a:cubicBezTo>
                        <a:pt x="20131" y="224829"/>
                        <a:pt x="17528" y="229718"/>
                        <a:pt x="14924" y="234608"/>
                      </a:cubicBezTo>
                      <a:cubicBezTo>
                        <a:pt x="7241" y="228766"/>
                        <a:pt x="4700" y="219685"/>
                        <a:pt x="700" y="211557"/>
                      </a:cubicBezTo>
                      <a:cubicBezTo>
                        <a:pt x="-570" y="206731"/>
                        <a:pt x="-316" y="202286"/>
                        <a:pt x="3176" y="198413"/>
                      </a:cubicBezTo>
                      <a:close/>
                    </a:path>
                  </a:pathLst>
                </a:custGeom>
                <a:solidFill>
                  <a:srgbClr val="FB8E16"/>
                </a:solidFill>
                <a:ln w="6350"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xmlns="" id="{F79B141A-0F26-ED32-FE87-F6DE9D6A624D}"/>
                    </a:ext>
                  </a:extLst>
                </p:cNvPr>
                <p:cNvSpPr/>
                <p:nvPr/>
              </p:nvSpPr>
              <p:spPr>
                <a:xfrm>
                  <a:off x="10424315" y="6044476"/>
                  <a:ext cx="87550" cy="281470"/>
                </a:xfrm>
                <a:custGeom>
                  <a:avLst/>
                  <a:gdLst>
                    <a:gd name="connsiteX0" fmla="*/ 23975 w 87550"/>
                    <a:gd name="connsiteY0" fmla="*/ 171723 h 281470"/>
                    <a:gd name="connsiteX1" fmla="*/ 52613 w 87550"/>
                    <a:gd name="connsiteY1" fmla="*/ 128143 h 281470"/>
                    <a:gd name="connsiteX2" fmla="*/ 18641 w 87550"/>
                    <a:gd name="connsiteY2" fmla="*/ 125349 h 281470"/>
                    <a:gd name="connsiteX3" fmla="*/ 4416 w 87550"/>
                    <a:gd name="connsiteY3" fmla="*/ 122879 h 281470"/>
                    <a:gd name="connsiteX4" fmla="*/ 13624 w 87550"/>
                    <a:gd name="connsiteY4" fmla="*/ 113176 h 281470"/>
                    <a:gd name="connsiteX5" fmla="*/ 22704 w 87550"/>
                    <a:gd name="connsiteY5" fmla="*/ 112884 h 281470"/>
                    <a:gd name="connsiteX6" fmla="*/ 29753 w 87550"/>
                    <a:gd name="connsiteY6" fmla="*/ 114535 h 281470"/>
                    <a:gd name="connsiteX7" fmla="*/ 31531 w 87550"/>
                    <a:gd name="connsiteY7" fmla="*/ 84100 h 281470"/>
                    <a:gd name="connsiteX8" fmla="*/ 11084 w 87550"/>
                    <a:gd name="connsiteY8" fmla="*/ 90024 h 281470"/>
                    <a:gd name="connsiteX9" fmla="*/ 3083 w 87550"/>
                    <a:gd name="connsiteY9" fmla="*/ 65170 h 281470"/>
                    <a:gd name="connsiteX10" fmla="*/ 3845 w 87550"/>
                    <a:gd name="connsiteY10" fmla="*/ 51308 h 281470"/>
                    <a:gd name="connsiteX11" fmla="*/ 12227 w 87550"/>
                    <a:gd name="connsiteY11" fmla="*/ 60973 h 281470"/>
                    <a:gd name="connsiteX12" fmla="*/ 17688 w 87550"/>
                    <a:gd name="connsiteY12" fmla="*/ 69005 h 281470"/>
                    <a:gd name="connsiteX13" fmla="*/ 4607 w 87550"/>
                    <a:gd name="connsiteY13" fmla="*/ 1848 h 281470"/>
                    <a:gd name="connsiteX14" fmla="*/ 26451 w 87550"/>
                    <a:gd name="connsiteY14" fmla="*/ 0 h 281470"/>
                    <a:gd name="connsiteX15" fmla="*/ 84553 w 87550"/>
                    <a:gd name="connsiteY15" fmla="*/ 78759 h 281470"/>
                    <a:gd name="connsiteX16" fmla="*/ 84935 w 87550"/>
                    <a:gd name="connsiteY16" fmla="*/ 130099 h 281470"/>
                    <a:gd name="connsiteX17" fmla="*/ 66012 w 87550"/>
                    <a:gd name="connsiteY17" fmla="*/ 198177 h 281470"/>
                    <a:gd name="connsiteX18" fmla="*/ 35659 w 87550"/>
                    <a:gd name="connsiteY18" fmla="*/ 281470 h 281470"/>
                    <a:gd name="connsiteX19" fmla="*/ 31277 w 87550"/>
                    <a:gd name="connsiteY19" fmla="*/ 261023 h 281470"/>
                    <a:gd name="connsiteX20" fmla="*/ 18005 w 87550"/>
                    <a:gd name="connsiteY20" fmla="*/ 239440 h 281470"/>
                    <a:gd name="connsiteX21" fmla="*/ 32611 w 87550"/>
                    <a:gd name="connsiteY21" fmla="*/ 211918 h 281470"/>
                    <a:gd name="connsiteX22" fmla="*/ 40929 w 87550"/>
                    <a:gd name="connsiteY22" fmla="*/ 197733 h 281470"/>
                    <a:gd name="connsiteX23" fmla="*/ 23975 w 87550"/>
                    <a:gd name="connsiteY23" fmla="*/ 171723 h 28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550" h="281470">
                      <a:moveTo>
                        <a:pt x="23975" y="171723"/>
                      </a:moveTo>
                      <a:cubicBezTo>
                        <a:pt x="44104" y="166719"/>
                        <a:pt x="45056" y="146063"/>
                        <a:pt x="52613" y="128143"/>
                      </a:cubicBezTo>
                      <a:cubicBezTo>
                        <a:pt x="45565" y="119424"/>
                        <a:pt x="33373" y="118180"/>
                        <a:pt x="18641" y="125349"/>
                      </a:cubicBezTo>
                      <a:cubicBezTo>
                        <a:pt x="14513" y="127362"/>
                        <a:pt x="6829" y="129159"/>
                        <a:pt x="4416" y="122879"/>
                      </a:cubicBezTo>
                      <a:cubicBezTo>
                        <a:pt x="1495" y="115297"/>
                        <a:pt x="11846" y="116846"/>
                        <a:pt x="13624" y="113176"/>
                      </a:cubicBezTo>
                      <a:cubicBezTo>
                        <a:pt x="17243" y="105397"/>
                        <a:pt x="19085" y="101302"/>
                        <a:pt x="22704" y="112884"/>
                      </a:cubicBezTo>
                      <a:cubicBezTo>
                        <a:pt x="24102" y="117304"/>
                        <a:pt x="29245" y="116237"/>
                        <a:pt x="29753" y="114535"/>
                      </a:cubicBezTo>
                      <a:cubicBezTo>
                        <a:pt x="32674" y="104470"/>
                        <a:pt x="34198" y="90703"/>
                        <a:pt x="31531" y="84100"/>
                      </a:cubicBezTo>
                      <a:cubicBezTo>
                        <a:pt x="27467" y="73952"/>
                        <a:pt x="18577" y="86614"/>
                        <a:pt x="11084" y="90024"/>
                      </a:cubicBezTo>
                      <a:cubicBezTo>
                        <a:pt x="8353" y="81737"/>
                        <a:pt x="5432" y="73539"/>
                        <a:pt x="3083" y="65170"/>
                      </a:cubicBezTo>
                      <a:cubicBezTo>
                        <a:pt x="1813" y="60547"/>
                        <a:pt x="-3584" y="54210"/>
                        <a:pt x="3845" y="51308"/>
                      </a:cubicBezTo>
                      <a:cubicBezTo>
                        <a:pt x="12608" y="47854"/>
                        <a:pt x="10004" y="57067"/>
                        <a:pt x="12227" y="60973"/>
                      </a:cubicBezTo>
                      <a:cubicBezTo>
                        <a:pt x="13624" y="63456"/>
                        <a:pt x="15402" y="65710"/>
                        <a:pt x="17688" y="69005"/>
                      </a:cubicBezTo>
                      <a:cubicBezTo>
                        <a:pt x="23213" y="43580"/>
                        <a:pt x="-10252" y="27210"/>
                        <a:pt x="4607" y="1848"/>
                      </a:cubicBezTo>
                      <a:cubicBezTo>
                        <a:pt x="12164" y="-1702"/>
                        <a:pt x="20736" y="20815"/>
                        <a:pt x="26451" y="0"/>
                      </a:cubicBezTo>
                      <a:cubicBezTo>
                        <a:pt x="50391" y="22854"/>
                        <a:pt x="75028" y="44583"/>
                        <a:pt x="84553" y="78759"/>
                      </a:cubicBezTo>
                      <a:cubicBezTo>
                        <a:pt x="89570" y="96571"/>
                        <a:pt x="87284" y="112992"/>
                        <a:pt x="84935" y="130099"/>
                      </a:cubicBezTo>
                      <a:cubicBezTo>
                        <a:pt x="74648" y="151683"/>
                        <a:pt x="72489" y="175533"/>
                        <a:pt x="66012" y="198177"/>
                      </a:cubicBezTo>
                      <a:cubicBezTo>
                        <a:pt x="57820" y="226657"/>
                        <a:pt x="49755" y="255143"/>
                        <a:pt x="35659" y="281470"/>
                      </a:cubicBezTo>
                      <a:cubicBezTo>
                        <a:pt x="17815" y="278467"/>
                        <a:pt x="32039" y="268173"/>
                        <a:pt x="31277" y="261023"/>
                      </a:cubicBezTo>
                      <a:cubicBezTo>
                        <a:pt x="12989" y="262325"/>
                        <a:pt x="2067" y="260445"/>
                        <a:pt x="18005" y="239440"/>
                      </a:cubicBezTo>
                      <a:cubicBezTo>
                        <a:pt x="24038" y="231470"/>
                        <a:pt x="28801" y="221139"/>
                        <a:pt x="32611" y="211918"/>
                      </a:cubicBezTo>
                      <a:cubicBezTo>
                        <a:pt x="34833" y="206489"/>
                        <a:pt x="30960" y="198952"/>
                        <a:pt x="40929" y="197733"/>
                      </a:cubicBezTo>
                      <a:cubicBezTo>
                        <a:pt x="35278" y="189065"/>
                        <a:pt x="29626" y="180391"/>
                        <a:pt x="23975" y="171723"/>
                      </a:cubicBezTo>
                      <a:close/>
                    </a:path>
                  </a:pathLst>
                </a:custGeom>
                <a:solidFill>
                  <a:srgbClr val="F88C95"/>
                </a:solidFill>
                <a:ln w="6350"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xmlns="" id="{00AD00D3-6545-5070-874D-DC165B3EC11F}"/>
                    </a:ext>
                  </a:extLst>
                </p:cNvPr>
                <p:cNvSpPr/>
                <p:nvPr/>
              </p:nvSpPr>
              <p:spPr>
                <a:xfrm>
                  <a:off x="10086549" y="6317597"/>
                  <a:ext cx="142461" cy="140631"/>
                </a:xfrm>
                <a:custGeom>
                  <a:avLst/>
                  <a:gdLst>
                    <a:gd name="connsiteX0" fmla="*/ 26715 w 142461"/>
                    <a:gd name="connsiteY0" fmla="*/ 119842 h 140631"/>
                    <a:gd name="connsiteX1" fmla="*/ 12109 w 142461"/>
                    <a:gd name="connsiteY1" fmla="*/ 96982 h 140631"/>
                    <a:gd name="connsiteX2" fmla="*/ 29953 w 142461"/>
                    <a:gd name="connsiteY2" fmla="*/ 86568 h 140631"/>
                    <a:gd name="connsiteX3" fmla="*/ 14015 w 142461"/>
                    <a:gd name="connsiteY3" fmla="*/ 85552 h 140631"/>
                    <a:gd name="connsiteX4" fmla="*/ 29699 w 142461"/>
                    <a:gd name="connsiteY4" fmla="*/ 76154 h 140631"/>
                    <a:gd name="connsiteX5" fmla="*/ 6394 w 142461"/>
                    <a:gd name="connsiteY5" fmla="*/ 42689 h 140631"/>
                    <a:gd name="connsiteX6" fmla="*/ 6903 w 142461"/>
                    <a:gd name="connsiteY6" fmla="*/ 20845 h 140631"/>
                    <a:gd name="connsiteX7" fmla="*/ 32239 w 142461"/>
                    <a:gd name="connsiteY7" fmla="*/ 30885 h 140631"/>
                    <a:gd name="connsiteX8" fmla="*/ 36494 w 142461"/>
                    <a:gd name="connsiteY8" fmla="*/ 26427 h 140631"/>
                    <a:gd name="connsiteX9" fmla="*/ 46971 w 142461"/>
                    <a:gd name="connsiteY9" fmla="*/ 12368 h 140631"/>
                    <a:gd name="connsiteX10" fmla="*/ 46336 w 142461"/>
                    <a:gd name="connsiteY10" fmla="*/ 3288 h 140631"/>
                    <a:gd name="connsiteX11" fmla="*/ 46336 w 142461"/>
                    <a:gd name="connsiteY11" fmla="*/ 3256 h 140631"/>
                    <a:gd name="connsiteX12" fmla="*/ 70148 w 142461"/>
                    <a:gd name="connsiteY12" fmla="*/ 8628 h 140631"/>
                    <a:gd name="connsiteX13" fmla="*/ 109010 w 142461"/>
                    <a:gd name="connsiteY13" fmla="*/ 21264 h 140631"/>
                    <a:gd name="connsiteX14" fmla="*/ 129076 w 142461"/>
                    <a:gd name="connsiteY14" fmla="*/ 29139 h 140631"/>
                    <a:gd name="connsiteX15" fmla="*/ 122345 w 142461"/>
                    <a:gd name="connsiteY15" fmla="*/ 43324 h 140631"/>
                    <a:gd name="connsiteX16" fmla="*/ 112058 w 142461"/>
                    <a:gd name="connsiteY16" fmla="*/ 60088 h 140631"/>
                    <a:gd name="connsiteX17" fmla="*/ 132315 w 142461"/>
                    <a:gd name="connsiteY17" fmla="*/ 73106 h 140631"/>
                    <a:gd name="connsiteX18" fmla="*/ 131934 w 142461"/>
                    <a:gd name="connsiteY18" fmla="*/ 79138 h 140631"/>
                    <a:gd name="connsiteX19" fmla="*/ 135681 w 142461"/>
                    <a:gd name="connsiteY19" fmla="*/ 105745 h 140631"/>
                    <a:gd name="connsiteX20" fmla="*/ 142348 w 142461"/>
                    <a:gd name="connsiteY20" fmla="*/ 125557 h 140631"/>
                    <a:gd name="connsiteX21" fmla="*/ 122028 w 142461"/>
                    <a:gd name="connsiteY21" fmla="*/ 138384 h 140631"/>
                    <a:gd name="connsiteX22" fmla="*/ 105264 w 142461"/>
                    <a:gd name="connsiteY22" fmla="*/ 139781 h 140631"/>
                    <a:gd name="connsiteX23" fmla="*/ 116631 w 142461"/>
                    <a:gd name="connsiteY23" fmla="*/ 121112 h 140631"/>
                    <a:gd name="connsiteX24" fmla="*/ 96565 w 142461"/>
                    <a:gd name="connsiteY24" fmla="*/ 129684 h 140631"/>
                    <a:gd name="connsiteX25" fmla="*/ 80562 w 142461"/>
                    <a:gd name="connsiteY25" fmla="*/ 124605 h 140631"/>
                    <a:gd name="connsiteX26" fmla="*/ 69704 w 142461"/>
                    <a:gd name="connsiteY26" fmla="*/ 121493 h 140631"/>
                    <a:gd name="connsiteX27" fmla="*/ 49638 w 142461"/>
                    <a:gd name="connsiteY27" fmla="*/ 124605 h 140631"/>
                    <a:gd name="connsiteX28" fmla="*/ 58845 w 142461"/>
                    <a:gd name="connsiteY28" fmla="*/ 113238 h 140631"/>
                    <a:gd name="connsiteX29" fmla="*/ 43415 w 142461"/>
                    <a:gd name="connsiteY29" fmla="*/ 113492 h 140631"/>
                    <a:gd name="connsiteX30" fmla="*/ 26715 w 142461"/>
                    <a:gd name="connsiteY30" fmla="*/ 119842 h 140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2461" h="140631">
                      <a:moveTo>
                        <a:pt x="26715" y="119842"/>
                      </a:moveTo>
                      <a:cubicBezTo>
                        <a:pt x="28366" y="108983"/>
                        <a:pt x="19285" y="104412"/>
                        <a:pt x="12109" y="96982"/>
                      </a:cubicBezTo>
                      <a:cubicBezTo>
                        <a:pt x="18523" y="93236"/>
                        <a:pt x="24111" y="89997"/>
                        <a:pt x="29953" y="86568"/>
                      </a:cubicBezTo>
                      <a:cubicBezTo>
                        <a:pt x="24556" y="78631"/>
                        <a:pt x="19285" y="89933"/>
                        <a:pt x="14015" y="85552"/>
                      </a:cubicBezTo>
                      <a:cubicBezTo>
                        <a:pt x="15475" y="76535"/>
                        <a:pt x="25318" y="80599"/>
                        <a:pt x="29699" y="76154"/>
                      </a:cubicBezTo>
                      <a:cubicBezTo>
                        <a:pt x="17888" y="67962"/>
                        <a:pt x="29000" y="45230"/>
                        <a:pt x="6394" y="42689"/>
                      </a:cubicBezTo>
                      <a:cubicBezTo>
                        <a:pt x="-2432" y="41737"/>
                        <a:pt x="-1988" y="35895"/>
                        <a:pt x="6903" y="20845"/>
                      </a:cubicBezTo>
                      <a:cubicBezTo>
                        <a:pt x="9443" y="41165"/>
                        <a:pt x="18523" y="43070"/>
                        <a:pt x="32239" y="30885"/>
                      </a:cubicBezTo>
                      <a:cubicBezTo>
                        <a:pt x="33826" y="29469"/>
                        <a:pt x="35922" y="26154"/>
                        <a:pt x="36494" y="26427"/>
                      </a:cubicBezTo>
                      <a:cubicBezTo>
                        <a:pt x="63291" y="39133"/>
                        <a:pt x="46145" y="18801"/>
                        <a:pt x="46971" y="12368"/>
                      </a:cubicBezTo>
                      <a:cubicBezTo>
                        <a:pt x="47352" y="9415"/>
                        <a:pt x="46590" y="6317"/>
                        <a:pt x="46336" y="3288"/>
                      </a:cubicBezTo>
                      <a:lnTo>
                        <a:pt x="46336" y="3256"/>
                      </a:lnTo>
                      <a:cubicBezTo>
                        <a:pt x="56179" y="-3399"/>
                        <a:pt x="63798" y="1027"/>
                        <a:pt x="70148" y="8628"/>
                      </a:cubicBezTo>
                      <a:cubicBezTo>
                        <a:pt x="80562" y="21017"/>
                        <a:pt x="91357" y="29926"/>
                        <a:pt x="109010" y="21264"/>
                      </a:cubicBezTo>
                      <a:cubicBezTo>
                        <a:pt x="117011" y="17340"/>
                        <a:pt x="124378" y="23989"/>
                        <a:pt x="129076" y="29139"/>
                      </a:cubicBezTo>
                      <a:cubicBezTo>
                        <a:pt x="135426" y="36149"/>
                        <a:pt x="125076" y="38689"/>
                        <a:pt x="122345" y="43324"/>
                      </a:cubicBezTo>
                      <a:cubicBezTo>
                        <a:pt x="119297" y="48468"/>
                        <a:pt x="114471" y="52595"/>
                        <a:pt x="112058" y="60088"/>
                      </a:cubicBezTo>
                      <a:cubicBezTo>
                        <a:pt x="119044" y="63708"/>
                        <a:pt x="130982" y="61358"/>
                        <a:pt x="132315" y="73106"/>
                      </a:cubicBezTo>
                      <a:cubicBezTo>
                        <a:pt x="132569" y="75138"/>
                        <a:pt x="132442" y="77170"/>
                        <a:pt x="131934" y="79138"/>
                      </a:cubicBezTo>
                      <a:cubicBezTo>
                        <a:pt x="124949" y="89108"/>
                        <a:pt x="132315" y="97173"/>
                        <a:pt x="135681" y="105745"/>
                      </a:cubicBezTo>
                      <a:cubicBezTo>
                        <a:pt x="139363" y="111841"/>
                        <a:pt x="143173" y="117937"/>
                        <a:pt x="142348" y="125557"/>
                      </a:cubicBezTo>
                      <a:cubicBezTo>
                        <a:pt x="142729" y="140352"/>
                        <a:pt x="129013" y="136415"/>
                        <a:pt x="122028" y="138384"/>
                      </a:cubicBezTo>
                      <a:cubicBezTo>
                        <a:pt x="117964" y="139590"/>
                        <a:pt x="110916" y="141876"/>
                        <a:pt x="105264" y="139781"/>
                      </a:cubicBezTo>
                      <a:cubicBezTo>
                        <a:pt x="104693" y="130764"/>
                        <a:pt x="117138" y="130256"/>
                        <a:pt x="116631" y="121112"/>
                      </a:cubicBezTo>
                      <a:cubicBezTo>
                        <a:pt x="107613" y="118699"/>
                        <a:pt x="104184" y="128795"/>
                        <a:pt x="96565" y="129684"/>
                      </a:cubicBezTo>
                      <a:cubicBezTo>
                        <a:pt x="90024" y="130510"/>
                        <a:pt x="80245" y="147274"/>
                        <a:pt x="80562" y="124605"/>
                      </a:cubicBezTo>
                      <a:cubicBezTo>
                        <a:pt x="80690" y="119334"/>
                        <a:pt x="73387" y="113937"/>
                        <a:pt x="69704" y="121493"/>
                      </a:cubicBezTo>
                      <a:cubicBezTo>
                        <a:pt x="63163" y="135018"/>
                        <a:pt x="56179" y="124224"/>
                        <a:pt x="49638" y="124605"/>
                      </a:cubicBezTo>
                      <a:cubicBezTo>
                        <a:pt x="46463" y="114190"/>
                        <a:pt x="62846" y="121049"/>
                        <a:pt x="58845" y="113238"/>
                      </a:cubicBezTo>
                      <a:cubicBezTo>
                        <a:pt x="55290" y="106126"/>
                        <a:pt x="48241" y="108856"/>
                        <a:pt x="43415" y="113492"/>
                      </a:cubicBezTo>
                      <a:cubicBezTo>
                        <a:pt x="38589" y="118127"/>
                        <a:pt x="33065" y="119779"/>
                        <a:pt x="26715" y="119842"/>
                      </a:cubicBezTo>
                      <a:close/>
                    </a:path>
                  </a:pathLst>
                </a:custGeom>
                <a:solidFill>
                  <a:srgbClr val="F998A0"/>
                </a:solidFill>
                <a:ln w="6350"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xmlns="" id="{D1C02ED9-8D43-6224-E423-8D40D76473B5}"/>
                    </a:ext>
                  </a:extLst>
                </p:cNvPr>
                <p:cNvSpPr/>
                <p:nvPr/>
              </p:nvSpPr>
              <p:spPr>
                <a:xfrm>
                  <a:off x="10310494" y="6341241"/>
                  <a:ext cx="98171" cy="99836"/>
                </a:xfrm>
                <a:custGeom>
                  <a:avLst/>
                  <a:gdLst>
                    <a:gd name="connsiteX0" fmla="*/ 636 w 98171"/>
                    <a:gd name="connsiteY0" fmla="*/ 91817 h 99836"/>
                    <a:gd name="connsiteX1" fmla="*/ 0 w 98171"/>
                    <a:gd name="connsiteY1" fmla="*/ 82610 h 99836"/>
                    <a:gd name="connsiteX2" fmla="*/ 21654 w 98171"/>
                    <a:gd name="connsiteY2" fmla="*/ 62734 h 99836"/>
                    <a:gd name="connsiteX3" fmla="*/ 42736 w 98171"/>
                    <a:gd name="connsiteY3" fmla="*/ 44700 h 99836"/>
                    <a:gd name="connsiteX4" fmla="*/ 22416 w 98171"/>
                    <a:gd name="connsiteY4" fmla="*/ 28825 h 99836"/>
                    <a:gd name="connsiteX5" fmla="*/ 31750 w 98171"/>
                    <a:gd name="connsiteY5" fmla="*/ 7273 h 99836"/>
                    <a:gd name="connsiteX6" fmla="*/ 45212 w 98171"/>
                    <a:gd name="connsiteY6" fmla="*/ 1209 h 99836"/>
                    <a:gd name="connsiteX7" fmla="*/ 71311 w 98171"/>
                    <a:gd name="connsiteY7" fmla="*/ 612 h 99836"/>
                    <a:gd name="connsiteX8" fmla="*/ 87567 w 98171"/>
                    <a:gd name="connsiteY8" fmla="*/ 3317 h 99836"/>
                    <a:gd name="connsiteX9" fmla="*/ 95949 w 98171"/>
                    <a:gd name="connsiteY9" fmla="*/ 41779 h 99836"/>
                    <a:gd name="connsiteX10" fmla="*/ 91060 w 98171"/>
                    <a:gd name="connsiteY10" fmla="*/ 70799 h 99836"/>
                    <a:gd name="connsiteX11" fmla="*/ 64262 w 98171"/>
                    <a:gd name="connsiteY11" fmla="*/ 89594 h 99836"/>
                    <a:gd name="connsiteX12" fmla="*/ 50864 w 98171"/>
                    <a:gd name="connsiteY12" fmla="*/ 90611 h 99836"/>
                    <a:gd name="connsiteX13" fmla="*/ 636 w 98171"/>
                    <a:gd name="connsiteY13" fmla="*/ 91817 h 9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171" h="99836">
                      <a:moveTo>
                        <a:pt x="636" y="91817"/>
                      </a:moveTo>
                      <a:cubicBezTo>
                        <a:pt x="445" y="88769"/>
                        <a:pt x="254" y="85657"/>
                        <a:pt x="0" y="82610"/>
                      </a:cubicBezTo>
                      <a:cubicBezTo>
                        <a:pt x="8827" y="77720"/>
                        <a:pt x="18479" y="73719"/>
                        <a:pt x="21654" y="62734"/>
                      </a:cubicBezTo>
                      <a:cubicBezTo>
                        <a:pt x="32195" y="60384"/>
                        <a:pt x="17145" y="31873"/>
                        <a:pt x="42736" y="44700"/>
                      </a:cubicBezTo>
                      <a:cubicBezTo>
                        <a:pt x="37974" y="34604"/>
                        <a:pt x="41847" y="17077"/>
                        <a:pt x="22416" y="28825"/>
                      </a:cubicBezTo>
                      <a:cubicBezTo>
                        <a:pt x="17971" y="17331"/>
                        <a:pt x="33782" y="16443"/>
                        <a:pt x="31750" y="7273"/>
                      </a:cubicBezTo>
                      <a:cubicBezTo>
                        <a:pt x="34672" y="1806"/>
                        <a:pt x="38672" y="-1293"/>
                        <a:pt x="45212" y="1209"/>
                      </a:cubicBezTo>
                      <a:cubicBezTo>
                        <a:pt x="54420" y="4073"/>
                        <a:pt x="70803" y="-944"/>
                        <a:pt x="71311" y="612"/>
                      </a:cubicBezTo>
                      <a:cubicBezTo>
                        <a:pt x="75883" y="14664"/>
                        <a:pt x="88265" y="-8069"/>
                        <a:pt x="87567" y="3317"/>
                      </a:cubicBezTo>
                      <a:cubicBezTo>
                        <a:pt x="86741" y="17395"/>
                        <a:pt x="104204" y="25840"/>
                        <a:pt x="95949" y="41779"/>
                      </a:cubicBezTo>
                      <a:cubicBezTo>
                        <a:pt x="91631" y="50034"/>
                        <a:pt x="93726" y="61400"/>
                        <a:pt x="91060" y="70799"/>
                      </a:cubicBezTo>
                      <a:cubicBezTo>
                        <a:pt x="87376" y="83562"/>
                        <a:pt x="83186" y="97659"/>
                        <a:pt x="64262" y="89594"/>
                      </a:cubicBezTo>
                      <a:cubicBezTo>
                        <a:pt x="59627" y="87626"/>
                        <a:pt x="56198" y="85023"/>
                        <a:pt x="50864" y="90611"/>
                      </a:cubicBezTo>
                      <a:cubicBezTo>
                        <a:pt x="35052" y="107375"/>
                        <a:pt x="17590" y="97214"/>
                        <a:pt x="636" y="91817"/>
                      </a:cubicBezTo>
                      <a:close/>
                    </a:path>
                  </a:pathLst>
                </a:custGeom>
                <a:solidFill>
                  <a:srgbClr val="FA9DA5"/>
                </a:solidFill>
                <a:ln w="6350"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xmlns="" id="{CE2BDF5F-9ADE-B0C2-0989-F7B5810B8EA0}"/>
                    </a:ext>
                  </a:extLst>
                </p:cNvPr>
                <p:cNvSpPr/>
                <p:nvPr/>
              </p:nvSpPr>
              <p:spPr>
                <a:xfrm>
                  <a:off x="10339768" y="6221260"/>
                  <a:ext cx="90285" cy="106019"/>
                </a:xfrm>
                <a:custGeom>
                  <a:avLst/>
                  <a:gdLst>
                    <a:gd name="connsiteX0" fmla="*/ 15875 w 90285"/>
                    <a:gd name="connsiteY0" fmla="*/ 56693 h 106019"/>
                    <a:gd name="connsiteX1" fmla="*/ 10985 w 90285"/>
                    <a:gd name="connsiteY1" fmla="*/ 39763 h 106019"/>
                    <a:gd name="connsiteX2" fmla="*/ 0 w 90285"/>
                    <a:gd name="connsiteY2" fmla="*/ 25451 h 106019"/>
                    <a:gd name="connsiteX3" fmla="*/ 0 w 90285"/>
                    <a:gd name="connsiteY3" fmla="*/ 25457 h 106019"/>
                    <a:gd name="connsiteX4" fmla="*/ 22288 w 90285"/>
                    <a:gd name="connsiteY4" fmla="*/ 34995 h 106019"/>
                    <a:gd name="connsiteX5" fmla="*/ 35115 w 90285"/>
                    <a:gd name="connsiteY5" fmla="*/ 0 h 106019"/>
                    <a:gd name="connsiteX6" fmla="*/ 58420 w 90285"/>
                    <a:gd name="connsiteY6" fmla="*/ 3003 h 106019"/>
                    <a:gd name="connsiteX7" fmla="*/ 87757 w 90285"/>
                    <a:gd name="connsiteY7" fmla="*/ 25413 h 106019"/>
                    <a:gd name="connsiteX8" fmla="*/ 78549 w 90285"/>
                    <a:gd name="connsiteY8" fmla="*/ 42958 h 106019"/>
                    <a:gd name="connsiteX9" fmla="*/ 75311 w 90285"/>
                    <a:gd name="connsiteY9" fmla="*/ 47276 h 106019"/>
                    <a:gd name="connsiteX10" fmla="*/ 67373 w 90285"/>
                    <a:gd name="connsiteY10" fmla="*/ 83210 h 106019"/>
                    <a:gd name="connsiteX11" fmla="*/ 83375 w 90285"/>
                    <a:gd name="connsiteY11" fmla="*/ 87998 h 106019"/>
                    <a:gd name="connsiteX12" fmla="*/ 53594 w 90285"/>
                    <a:gd name="connsiteY12" fmla="*/ 83795 h 106019"/>
                    <a:gd name="connsiteX13" fmla="*/ 47625 w 90285"/>
                    <a:gd name="connsiteY13" fmla="*/ 82385 h 106019"/>
                    <a:gd name="connsiteX14" fmla="*/ 36766 w 90285"/>
                    <a:gd name="connsiteY14" fmla="*/ 91548 h 106019"/>
                    <a:gd name="connsiteX15" fmla="*/ 32829 w 90285"/>
                    <a:gd name="connsiteY15" fmla="*/ 106020 h 106019"/>
                    <a:gd name="connsiteX16" fmla="*/ 15875 w 90285"/>
                    <a:gd name="connsiteY16" fmla="*/ 56693 h 10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285" h="106019">
                      <a:moveTo>
                        <a:pt x="15875" y="56693"/>
                      </a:moveTo>
                      <a:cubicBezTo>
                        <a:pt x="23622" y="48342"/>
                        <a:pt x="19113" y="42082"/>
                        <a:pt x="10985" y="39763"/>
                      </a:cubicBezTo>
                      <a:cubicBezTo>
                        <a:pt x="2667" y="37414"/>
                        <a:pt x="0" y="33052"/>
                        <a:pt x="0" y="25451"/>
                      </a:cubicBezTo>
                      <a:lnTo>
                        <a:pt x="0" y="25457"/>
                      </a:lnTo>
                      <a:cubicBezTo>
                        <a:pt x="10096" y="9353"/>
                        <a:pt x="13525" y="24282"/>
                        <a:pt x="22288" y="34995"/>
                      </a:cubicBezTo>
                      <a:cubicBezTo>
                        <a:pt x="18414" y="16453"/>
                        <a:pt x="31432" y="10776"/>
                        <a:pt x="35115" y="0"/>
                      </a:cubicBezTo>
                      <a:cubicBezTo>
                        <a:pt x="42863" y="1003"/>
                        <a:pt x="50673" y="2006"/>
                        <a:pt x="58420" y="3003"/>
                      </a:cubicBezTo>
                      <a:cubicBezTo>
                        <a:pt x="68834" y="9544"/>
                        <a:pt x="83121" y="9957"/>
                        <a:pt x="87757" y="25413"/>
                      </a:cubicBezTo>
                      <a:cubicBezTo>
                        <a:pt x="91567" y="38183"/>
                        <a:pt x="92837" y="37706"/>
                        <a:pt x="78549" y="42958"/>
                      </a:cubicBezTo>
                      <a:cubicBezTo>
                        <a:pt x="77152" y="43485"/>
                        <a:pt x="76453" y="45860"/>
                        <a:pt x="75311" y="47276"/>
                      </a:cubicBezTo>
                      <a:cubicBezTo>
                        <a:pt x="66611" y="57937"/>
                        <a:pt x="80899" y="73647"/>
                        <a:pt x="67373" y="83210"/>
                      </a:cubicBezTo>
                      <a:cubicBezTo>
                        <a:pt x="71438" y="84436"/>
                        <a:pt x="75564" y="85661"/>
                        <a:pt x="83375" y="87998"/>
                      </a:cubicBezTo>
                      <a:cubicBezTo>
                        <a:pt x="69659" y="93586"/>
                        <a:pt x="59118" y="103321"/>
                        <a:pt x="53594" y="83795"/>
                      </a:cubicBezTo>
                      <a:cubicBezTo>
                        <a:pt x="52133" y="78651"/>
                        <a:pt x="49593" y="79820"/>
                        <a:pt x="47625" y="82385"/>
                      </a:cubicBezTo>
                      <a:cubicBezTo>
                        <a:pt x="44640" y="86290"/>
                        <a:pt x="35877" y="82886"/>
                        <a:pt x="36766" y="91548"/>
                      </a:cubicBezTo>
                      <a:cubicBezTo>
                        <a:pt x="37337" y="96717"/>
                        <a:pt x="38481" y="102387"/>
                        <a:pt x="32829" y="106020"/>
                      </a:cubicBezTo>
                      <a:cubicBezTo>
                        <a:pt x="24701" y="90449"/>
                        <a:pt x="21589" y="73108"/>
                        <a:pt x="15875" y="56693"/>
                      </a:cubicBezTo>
                      <a:close/>
                    </a:path>
                  </a:pathLst>
                </a:custGeom>
                <a:solidFill>
                  <a:srgbClr val="F88C95"/>
                </a:solidFill>
                <a:ln w="6350"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xmlns="" id="{8ADFA877-4FF8-EE52-B079-64308A6FD7F7}"/>
                    </a:ext>
                  </a:extLst>
                </p:cNvPr>
                <p:cNvSpPr/>
                <p:nvPr/>
              </p:nvSpPr>
              <p:spPr>
                <a:xfrm>
                  <a:off x="10214296" y="6375740"/>
                  <a:ext cx="82418" cy="75136"/>
                </a:xfrm>
                <a:custGeom>
                  <a:avLst/>
                  <a:gdLst>
                    <a:gd name="connsiteX0" fmla="*/ 14601 w 82418"/>
                    <a:gd name="connsiteY0" fmla="*/ 67414 h 75136"/>
                    <a:gd name="connsiteX1" fmla="*/ 3869 w 82418"/>
                    <a:gd name="connsiteY1" fmla="*/ 49825 h 75136"/>
                    <a:gd name="connsiteX2" fmla="*/ 1964 w 82418"/>
                    <a:gd name="connsiteY2" fmla="*/ 22265 h 75136"/>
                    <a:gd name="connsiteX3" fmla="*/ 2345 w 82418"/>
                    <a:gd name="connsiteY3" fmla="*/ 18201 h 75136"/>
                    <a:gd name="connsiteX4" fmla="*/ 14918 w 82418"/>
                    <a:gd name="connsiteY4" fmla="*/ 3152 h 75136"/>
                    <a:gd name="connsiteX5" fmla="*/ 39366 w 82418"/>
                    <a:gd name="connsiteY5" fmla="*/ 40 h 75136"/>
                    <a:gd name="connsiteX6" fmla="*/ 82419 w 82418"/>
                    <a:gd name="connsiteY6" fmla="*/ 53063 h 75136"/>
                    <a:gd name="connsiteX7" fmla="*/ 14601 w 82418"/>
                    <a:gd name="connsiteY7" fmla="*/ 67414 h 7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18" h="75136">
                      <a:moveTo>
                        <a:pt x="14601" y="67414"/>
                      </a:moveTo>
                      <a:cubicBezTo>
                        <a:pt x="11045" y="61572"/>
                        <a:pt x="7425" y="55666"/>
                        <a:pt x="3869" y="49825"/>
                      </a:cubicBezTo>
                      <a:cubicBezTo>
                        <a:pt x="948" y="40744"/>
                        <a:pt x="-2100" y="31790"/>
                        <a:pt x="1964" y="22265"/>
                      </a:cubicBezTo>
                      <a:cubicBezTo>
                        <a:pt x="2218" y="20932"/>
                        <a:pt x="2345" y="19598"/>
                        <a:pt x="2345" y="18201"/>
                      </a:cubicBezTo>
                      <a:cubicBezTo>
                        <a:pt x="3679" y="10835"/>
                        <a:pt x="8123" y="6009"/>
                        <a:pt x="14918" y="3152"/>
                      </a:cubicBezTo>
                      <a:cubicBezTo>
                        <a:pt x="23047" y="2072"/>
                        <a:pt x="31238" y="-341"/>
                        <a:pt x="39366" y="40"/>
                      </a:cubicBezTo>
                      <a:cubicBezTo>
                        <a:pt x="71052" y="1691"/>
                        <a:pt x="80895" y="14138"/>
                        <a:pt x="82419" y="53063"/>
                      </a:cubicBezTo>
                      <a:cubicBezTo>
                        <a:pt x="64322" y="79034"/>
                        <a:pt x="40826" y="79669"/>
                        <a:pt x="14601" y="67414"/>
                      </a:cubicBezTo>
                      <a:close/>
                    </a:path>
                  </a:pathLst>
                </a:custGeom>
                <a:solidFill>
                  <a:srgbClr val="E04852"/>
                </a:solidFill>
                <a:ln w="6350"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xmlns="" id="{97488681-A89D-CEAE-4887-825AD39F3084}"/>
                    </a:ext>
                  </a:extLst>
                </p:cNvPr>
                <p:cNvSpPr/>
                <p:nvPr/>
              </p:nvSpPr>
              <p:spPr>
                <a:xfrm>
                  <a:off x="10301038" y="6274181"/>
                  <a:ext cx="71560" cy="74533"/>
                </a:xfrm>
                <a:custGeom>
                  <a:avLst/>
                  <a:gdLst>
                    <a:gd name="connsiteX0" fmla="*/ 54605 w 71560"/>
                    <a:gd name="connsiteY0" fmla="*/ 3772 h 74533"/>
                    <a:gd name="connsiteX1" fmla="*/ 71559 w 71560"/>
                    <a:gd name="connsiteY1" fmla="*/ 53111 h 74533"/>
                    <a:gd name="connsiteX2" fmla="*/ 54668 w 71560"/>
                    <a:gd name="connsiteY2" fmla="*/ 68262 h 74533"/>
                    <a:gd name="connsiteX3" fmla="*/ 41206 w 71560"/>
                    <a:gd name="connsiteY3" fmla="*/ 74327 h 74533"/>
                    <a:gd name="connsiteX4" fmla="*/ 3742 w 71560"/>
                    <a:gd name="connsiteY4" fmla="*/ 55048 h 74533"/>
                    <a:gd name="connsiteX5" fmla="*/ 11044 w 71560"/>
                    <a:gd name="connsiteY5" fmla="*/ 12903 h 74533"/>
                    <a:gd name="connsiteX6" fmla="*/ 54605 w 71560"/>
                    <a:gd name="connsiteY6" fmla="*/ 3772 h 7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60" h="74533">
                      <a:moveTo>
                        <a:pt x="54605" y="3772"/>
                      </a:moveTo>
                      <a:cubicBezTo>
                        <a:pt x="72068" y="16148"/>
                        <a:pt x="71559" y="34715"/>
                        <a:pt x="71559" y="53111"/>
                      </a:cubicBezTo>
                      <a:cubicBezTo>
                        <a:pt x="65971" y="58159"/>
                        <a:pt x="60320" y="63214"/>
                        <a:pt x="54668" y="68262"/>
                      </a:cubicBezTo>
                      <a:cubicBezTo>
                        <a:pt x="50160" y="70282"/>
                        <a:pt x="45715" y="72301"/>
                        <a:pt x="41206" y="74327"/>
                      </a:cubicBezTo>
                      <a:cubicBezTo>
                        <a:pt x="24760" y="75539"/>
                        <a:pt x="11171" y="71710"/>
                        <a:pt x="3742" y="55048"/>
                      </a:cubicBezTo>
                      <a:cubicBezTo>
                        <a:pt x="-3307" y="39211"/>
                        <a:pt x="-132" y="24301"/>
                        <a:pt x="11044" y="12903"/>
                      </a:cubicBezTo>
                      <a:cubicBezTo>
                        <a:pt x="22601" y="1041"/>
                        <a:pt x="37778" y="-4109"/>
                        <a:pt x="54605" y="3772"/>
                      </a:cubicBezTo>
                      <a:close/>
                    </a:path>
                  </a:pathLst>
                </a:custGeom>
                <a:solidFill>
                  <a:srgbClr val="E24A54"/>
                </a:solidFill>
                <a:ln w="6350"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xmlns="" id="{D8AD1C98-F9EB-9CBC-1FFB-FB83F55369DD}"/>
                    </a:ext>
                  </a:extLst>
                </p:cNvPr>
                <p:cNvSpPr/>
                <p:nvPr/>
              </p:nvSpPr>
              <p:spPr>
                <a:xfrm>
                  <a:off x="10398051" y="6176260"/>
                  <a:ext cx="65065" cy="50132"/>
                </a:xfrm>
                <a:custGeom>
                  <a:avLst/>
                  <a:gdLst>
                    <a:gd name="connsiteX0" fmla="*/ 137 w 65065"/>
                    <a:gd name="connsiteY0" fmla="*/ 48016 h 50132"/>
                    <a:gd name="connsiteX1" fmla="*/ 10361 w 65065"/>
                    <a:gd name="connsiteY1" fmla="*/ 36326 h 50132"/>
                    <a:gd name="connsiteX2" fmla="*/ 29982 w 65065"/>
                    <a:gd name="connsiteY2" fmla="*/ 19613 h 50132"/>
                    <a:gd name="connsiteX3" fmla="*/ 63828 w 65065"/>
                    <a:gd name="connsiteY3" fmla="*/ 1858 h 50132"/>
                    <a:gd name="connsiteX4" fmla="*/ 50112 w 65065"/>
                    <a:gd name="connsiteY4" fmla="*/ 7687 h 50132"/>
                    <a:gd name="connsiteX5" fmla="*/ 61923 w 65065"/>
                    <a:gd name="connsiteY5" fmla="*/ 13421 h 50132"/>
                    <a:gd name="connsiteX6" fmla="*/ 65034 w 65065"/>
                    <a:gd name="connsiteY6" fmla="*/ 18044 h 50132"/>
                    <a:gd name="connsiteX7" fmla="*/ 56779 w 65065"/>
                    <a:gd name="connsiteY7" fmla="*/ 24318 h 50132"/>
                    <a:gd name="connsiteX8" fmla="*/ 40967 w 65065"/>
                    <a:gd name="connsiteY8" fmla="*/ 23613 h 50132"/>
                    <a:gd name="connsiteX9" fmla="*/ 50239 w 65065"/>
                    <a:gd name="connsiteY9" fmla="*/ 39939 h 50132"/>
                    <a:gd name="connsiteX10" fmla="*/ 22171 w 65065"/>
                    <a:gd name="connsiteY10" fmla="*/ 46181 h 50132"/>
                    <a:gd name="connsiteX11" fmla="*/ 137 w 65065"/>
                    <a:gd name="connsiteY11" fmla="*/ 48016 h 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065" h="50132">
                      <a:moveTo>
                        <a:pt x="137" y="48016"/>
                      </a:moveTo>
                      <a:cubicBezTo>
                        <a:pt x="10" y="41069"/>
                        <a:pt x="-1577" y="33602"/>
                        <a:pt x="10361" y="36326"/>
                      </a:cubicBezTo>
                      <a:cubicBezTo>
                        <a:pt x="23378" y="39278"/>
                        <a:pt x="31887" y="38446"/>
                        <a:pt x="29982" y="19613"/>
                      </a:cubicBezTo>
                      <a:cubicBezTo>
                        <a:pt x="28331" y="2830"/>
                        <a:pt x="42936" y="-3501"/>
                        <a:pt x="63828" y="1858"/>
                      </a:cubicBezTo>
                      <a:cubicBezTo>
                        <a:pt x="61986" y="10614"/>
                        <a:pt x="50556" y="-1095"/>
                        <a:pt x="50112" y="7687"/>
                      </a:cubicBezTo>
                      <a:cubicBezTo>
                        <a:pt x="49667" y="16202"/>
                        <a:pt x="57033" y="12958"/>
                        <a:pt x="61923" y="13421"/>
                      </a:cubicBezTo>
                      <a:cubicBezTo>
                        <a:pt x="63192" y="13542"/>
                        <a:pt x="65352" y="16755"/>
                        <a:pt x="65034" y="18044"/>
                      </a:cubicBezTo>
                      <a:cubicBezTo>
                        <a:pt x="64081" y="22013"/>
                        <a:pt x="61161" y="24312"/>
                        <a:pt x="56779" y="24318"/>
                      </a:cubicBezTo>
                      <a:cubicBezTo>
                        <a:pt x="51318" y="24324"/>
                        <a:pt x="44905" y="16012"/>
                        <a:pt x="40967" y="23613"/>
                      </a:cubicBezTo>
                      <a:cubicBezTo>
                        <a:pt x="36840" y="31468"/>
                        <a:pt x="45984" y="35049"/>
                        <a:pt x="50239" y="39939"/>
                      </a:cubicBezTo>
                      <a:cubicBezTo>
                        <a:pt x="41730" y="45578"/>
                        <a:pt x="34871" y="55782"/>
                        <a:pt x="22171" y="46181"/>
                      </a:cubicBezTo>
                      <a:cubicBezTo>
                        <a:pt x="15567" y="41209"/>
                        <a:pt x="7693" y="48848"/>
                        <a:pt x="137" y="48016"/>
                      </a:cubicBezTo>
                      <a:close/>
                    </a:path>
                  </a:pathLst>
                </a:custGeom>
                <a:solidFill>
                  <a:srgbClr val="F88C95"/>
                </a:solidFill>
                <a:ln w="6350"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xmlns="" id="{DB9E4F5C-323E-D536-5470-40F9A9B0CBE0}"/>
                    </a:ext>
                  </a:extLst>
                </p:cNvPr>
                <p:cNvSpPr/>
                <p:nvPr/>
              </p:nvSpPr>
              <p:spPr>
                <a:xfrm>
                  <a:off x="9717654" y="6831639"/>
                  <a:ext cx="153823" cy="352021"/>
                </a:xfrm>
                <a:custGeom>
                  <a:avLst/>
                  <a:gdLst>
                    <a:gd name="connsiteX0" fmla="*/ 51249 w 153823"/>
                    <a:gd name="connsiteY0" fmla="*/ 293315 h 352021"/>
                    <a:gd name="connsiteX1" fmla="*/ 39692 w 153823"/>
                    <a:gd name="connsiteY1" fmla="*/ 329510 h 352021"/>
                    <a:gd name="connsiteX2" fmla="*/ 21594 w 153823"/>
                    <a:gd name="connsiteY2" fmla="*/ 348560 h 352021"/>
                    <a:gd name="connsiteX3" fmla="*/ 2417 w 153823"/>
                    <a:gd name="connsiteY3" fmla="*/ 349004 h 352021"/>
                    <a:gd name="connsiteX4" fmla="*/ 5275 w 153823"/>
                    <a:gd name="connsiteY4" fmla="*/ 332875 h 352021"/>
                    <a:gd name="connsiteX5" fmla="*/ 13911 w 153823"/>
                    <a:gd name="connsiteY5" fmla="*/ 286647 h 352021"/>
                    <a:gd name="connsiteX6" fmla="*/ 37025 w 153823"/>
                    <a:gd name="connsiteY6" fmla="*/ 216162 h 352021"/>
                    <a:gd name="connsiteX7" fmla="*/ 36517 w 153823"/>
                    <a:gd name="connsiteY7" fmla="*/ 212796 h 352021"/>
                    <a:gd name="connsiteX8" fmla="*/ 66933 w 153823"/>
                    <a:gd name="connsiteY8" fmla="*/ 117991 h 352021"/>
                    <a:gd name="connsiteX9" fmla="*/ 86047 w 153823"/>
                    <a:gd name="connsiteY9" fmla="*/ 59762 h 352021"/>
                    <a:gd name="connsiteX10" fmla="*/ 90555 w 153823"/>
                    <a:gd name="connsiteY10" fmla="*/ 54491 h 352021"/>
                    <a:gd name="connsiteX11" fmla="*/ 98556 w 153823"/>
                    <a:gd name="connsiteY11" fmla="*/ 59952 h 352021"/>
                    <a:gd name="connsiteX12" fmla="*/ 84078 w 153823"/>
                    <a:gd name="connsiteY12" fmla="*/ 121611 h 352021"/>
                    <a:gd name="connsiteX13" fmla="*/ 37406 w 153823"/>
                    <a:gd name="connsiteY13" fmla="*/ 268486 h 352021"/>
                    <a:gd name="connsiteX14" fmla="*/ 74173 w 153823"/>
                    <a:gd name="connsiteY14" fmla="*/ 186254 h 352021"/>
                    <a:gd name="connsiteX15" fmla="*/ 120908 w 153823"/>
                    <a:gd name="connsiteY15" fmla="*/ 30615 h 352021"/>
                    <a:gd name="connsiteX16" fmla="*/ 134625 w 153823"/>
                    <a:gd name="connsiteY16" fmla="*/ 4517 h 352021"/>
                    <a:gd name="connsiteX17" fmla="*/ 153166 w 153823"/>
                    <a:gd name="connsiteY17" fmla="*/ 5342 h 352021"/>
                    <a:gd name="connsiteX18" fmla="*/ 136783 w 153823"/>
                    <a:gd name="connsiteY18" fmla="*/ 63571 h 352021"/>
                    <a:gd name="connsiteX19" fmla="*/ 109987 w 153823"/>
                    <a:gd name="connsiteY19" fmla="*/ 143645 h 352021"/>
                    <a:gd name="connsiteX20" fmla="*/ 85221 w 153823"/>
                    <a:gd name="connsiteY20" fmla="*/ 217432 h 352021"/>
                    <a:gd name="connsiteX21" fmla="*/ 70807 w 153823"/>
                    <a:gd name="connsiteY21" fmla="*/ 245817 h 352021"/>
                    <a:gd name="connsiteX22" fmla="*/ 51249 w 153823"/>
                    <a:gd name="connsiteY22" fmla="*/ 293315 h 35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3823" h="352021">
                      <a:moveTo>
                        <a:pt x="51249" y="293315"/>
                      </a:moveTo>
                      <a:cubicBezTo>
                        <a:pt x="47312" y="305379"/>
                        <a:pt x="43057" y="317317"/>
                        <a:pt x="39692" y="329510"/>
                      </a:cubicBezTo>
                      <a:cubicBezTo>
                        <a:pt x="36962" y="339289"/>
                        <a:pt x="29977" y="344686"/>
                        <a:pt x="21594" y="348560"/>
                      </a:cubicBezTo>
                      <a:cubicBezTo>
                        <a:pt x="15435" y="351480"/>
                        <a:pt x="8005" y="354402"/>
                        <a:pt x="2417" y="349004"/>
                      </a:cubicBezTo>
                      <a:cubicBezTo>
                        <a:pt x="-3234" y="343543"/>
                        <a:pt x="2417" y="338082"/>
                        <a:pt x="5275" y="332875"/>
                      </a:cubicBezTo>
                      <a:cubicBezTo>
                        <a:pt x="13022" y="318397"/>
                        <a:pt x="11879" y="302204"/>
                        <a:pt x="13911" y="286647"/>
                      </a:cubicBezTo>
                      <a:cubicBezTo>
                        <a:pt x="21594" y="263152"/>
                        <a:pt x="29341" y="239657"/>
                        <a:pt x="37025" y="216162"/>
                      </a:cubicBezTo>
                      <a:cubicBezTo>
                        <a:pt x="36898" y="215019"/>
                        <a:pt x="36707" y="213940"/>
                        <a:pt x="36517" y="212796"/>
                      </a:cubicBezTo>
                      <a:cubicBezTo>
                        <a:pt x="43057" y="180030"/>
                        <a:pt x="53599" y="148535"/>
                        <a:pt x="66933" y="117991"/>
                      </a:cubicBezTo>
                      <a:cubicBezTo>
                        <a:pt x="75125" y="99195"/>
                        <a:pt x="79506" y="79129"/>
                        <a:pt x="86047" y="59762"/>
                      </a:cubicBezTo>
                      <a:cubicBezTo>
                        <a:pt x="87063" y="57603"/>
                        <a:pt x="88587" y="55825"/>
                        <a:pt x="90555" y="54491"/>
                      </a:cubicBezTo>
                      <a:cubicBezTo>
                        <a:pt x="94556" y="54301"/>
                        <a:pt x="96905" y="56650"/>
                        <a:pt x="98556" y="59952"/>
                      </a:cubicBezTo>
                      <a:cubicBezTo>
                        <a:pt x="102239" y="82494"/>
                        <a:pt x="91000" y="101735"/>
                        <a:pt x="84078" y="121611"/>
                      </a:cubicBezTo>
                      <a:cubicBezTo>
                        <a:pt x="67124" y="170252"/>
                        <a:pt x="61155" y="222067"/>
                        <a:pt x="37406" y="268486"/>
                      </a:cubicBezTo>
                      <a:cubicBezTo>
                        <a:pt x="53599" y="242578"/>
                        <a:pt x="65854" y="215400"/>
                        <a:pt x="74173" y="186254"/>
                      </a:cubicBezTo>
                      <a:cubicBezTo>
                        <a:pt x="89031" y="134183"/>
                        <a:pt x="109034" y="83638"/>
                        <a:pt x="120908" y="30615"/>
                      </a:cubicBezTo>
                      <a:cubicBezTo>
                        <a:pt x="123131" y="20709"/>
                        <a:pt x="127957" y="12137"/>
                        <a:pt x="134625" y="4517"/>
                      </a:cubicBezTo>
                      <a:cubicBezTo>
                        <a:pt x="141102" y="-1135"/>
                        <a:pt x="147325" y="-2151"/>
                        <a:pt x="153166" y="5342"/>
                      </a:cubicBezTo>
                      <a:cubicBezTo>
                        <a:pt x="157103" y="27377"/>
                        <a:pt x="142308" y="44204"/>
                        <a:pt x="136783" y="63571"/>
                      </a:cubicBezTo>
                      <a:cubicBezTo>
                        <a:pt x="129164" y="90686"/>
                        <a:pt x="119702" y="117229"/>
                        <a:pt x="109987" y="143645"/>
                      </a:cubicBezTo>
                      <a:cubicBezTo>
                        <a:pt x="101224" y="168092"/>
                        <a:pt x="91699" y="192286"/>
                        <a:pt x="85221" y="217432"/>
                      </a:cubicBezTo>
                      <a:cubicBezTo>
                        <a:pt x="82427" y="228164"/>
                        <a:pt x="76903" y="236990"/>
                        <a:pt x="70807" y="245817"/>
                      </a:cubicBezTo>
                      <a:cubicBezTo>
                        <a:pt x="60329" y="259977"/>
                        <a:pt x="56710" y="276995"/>
                        <a:pt x="51249" y="293315"/>
                      </a:cubicBezTo>
                      <a:close/>
                    </a:path>
                  </a:pathLst>
                </a:custGeom>
                <a:solidFill>
                  <a:srgbClr val="FB850A"/>
                </a:solidFill>
                <a:ln w="6350"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xmlns="" id="{D32E3040-1159-7865-41F8-E52EB544857C}"/>
                    </a:ext>
                  </a:extLst>
                </p:cNvPr>
                <p:cNvSpPr/>
                <p:nvPr/>
              </p:nvSpPr>
              <p:spPr>
                <a:xfrm>
                  <a:off x="9674923" y="6922221"/>
                  <a:ext cx="85283" cy="130376"/>
                </a:xfrm>
                <a:custGeom>
                  <a:avLst/>
                  <a:gdLst>
                    <a:gd name="connsiteX0" fmla="*/ 79820 w 85283"/>
                    <a:gd name="connsiteY0" fmla="*/ 125580 h 130376"/>
                    <a:gd name="connsiteX1" fmla="*/ 60516 w 85283"/>
                    <a:gd name="connsiteY1" fmla="*/ 124628 h 130376"/>
                    <a:gd name="connsiteX2" fmla="*/ 59436 w 85283"/>
                    <a:gd name="connsiteY2" fmla="*/ 95799 h 130376"/>
                    <a:gd name="connsiteX3" fmla="*/ 64960 w 85283"/>
                    <a:gd name="connsiteY3" fmla="*/ 79543 h 130376"/>
                    <a:gd name="connsiteX4" fmla="*/ 50673 w 85283"/>
                    <a:gd name="connsiteY4" fmla="*/ 83988 h 130376"/>
                    <a:gd name="connsiteX5" fmla="*/ 18669 w 85283"/>
                    <a:gd name="connsiteY5" fmla="*/ 83798 h 130376"/>
                    <a:gd name="connsiteX6" fmla="*/ 12954 w 85283"/>
                    <a:gd name="connsiteY6" fmla="*/ 70018 h 130376"/>
                    <a:gd name="connsiteX7" fmla="*/ 14605 w 85283"/>
                    <a:gd name="connsiteY7" fmla="*/ 39348 h 130376"/>
                    <a:gd name="connsiteX8" fmla="*/ 4255 w 85283"/>
                    <a:gd name="connsiteY8" fmla="*/ 38332 h 130376"/>
                    <a:gd name="connsiteX9" fmla="*/ 0 w 85283"/>
                    <a:gd name="connsiteY9" fmla="*/ 29060 h 130376"/>
                    <a:gd name="connsiteX10" fmla="*/ 10541 w 85283"/>
                    <a:gd name="connsiteY10" fmla="*/ 3978 h 130376"/>
                    <a:gd name="connsiteX11" fmla="*/ 29655 w 85283"/>
                    <a:gd name="connsiteY11" fmla="*/ 3343 h 130376"/>
                    <a:gd name="connsiteX12" fmla="*/ 83630 w 85283"/>
                    <a:gd name="connsiteY12" fmla="*/ 66970 h 130376"/>
                    <a:gd name="connsiteX13" fmla="*/ 79756 w 85283"/>
                    <a:gd name="connsiteY13" fmla="*/ 125517 h 130376"/>
                    <a:gd name="connsiteX14" fmla="*/ 79820 w 85283"/>
                    <a:gd name="connsiteY14" fmla="*/ 125580 h 13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283" h="130376">
                      <a:moveTo>
                        <a:pt x="79820" y="125580"/>
                      </a:moveTo>
                      <a:cubicBezTo>
                        <a:pt x="73152" y="128184"/>
                        <a:pt x="65469" y="135423"/>
                        <a:pt x="60516" y="124628"/>
                      </a:cubicBezTo>
                      <a:cubicBezTo>
                        <a:pt x="56261" y="115548"/>
                        <a:pt x="51498" y="103927"/>
                        <a:pt x="59436" y="95799"/>
                      </a:cubicBezTo>
                      <a:cubicBezTo>
                        <a:pt x="64897" y="90211"/>
                        <a:pt x="70358" y="86147"/>
                        <a:pt x="64960" y="79543"/>
                      </a:cubicBezTo>
                      <a:cubicBezTo>
                        <a:pt x="58738" y="71986"/>
                        <a:pt x="54864" y="80241"/>
                        <a:pt x="50673" y="83988"/>
                      </a:cubicBezTo>
                      <a:cubicBezTo>
                        <a:pt x="40195" y="93323"/>
                        <a:pt x="29401" y="83226"/>
                        <a:pt x="18669" y="83798"/>
                      </a:cubicBezTo>
                      <a:cubicBezTo>
                        <a:pt x="17018" y="83924"/>
                        <a:pt x="14859" y="74844"/>
                        <a:pt x="12954" y="70018"/>
                      </a:cubicBezTo>
                      <a:lnTo>
                        <a:pt x="14605" y="39348"/>
                      </a:lnTo>
                      <a:cubicBezTo>
                        <a:pt x="11303" y="37506"/>
                        <a:pt x="7303" y="43094"/>
                        <a:pt x="4255" y="38332"/>
                      </a:cubicBezTo>
                      <a:cubicBezTo>
                        <a:pt x="1397" y="35919"/>
                        <a:pt x="127" y="32744"/>
                        <a:pt x="0" y="29060"/>
                      </a:cubicBezTo>
                      <a:cubicBezTo>
                        <a:pt x="953" y="19662"/>
                        <a:pt x="4191" y="11153"/>
                        <a:pt x="10541" y="3978"/>
                      </a:cubicBezTo>
                      <a:cubicBezTo>
                        <a:pt x="16891" y="-150"/>
                        <a:pt x="26035" y="-2118"/>
                        <a:pt x="29655" y="3343"/>
                      </a:cubicBezTo>
                      <a:cubicBezTo>
                        <a:pt x="45021" y="26838"/>
                        <a:pt x="75946" y="36871"/>
                        <a:pt x="83630" y="66970"/>
                      </a:cubicBezTo>
                      <a:cubicBezTo>
                        <a:pt x="88773" y="87099"/>
                        <a:pt x="80328" y="105959"/>
                        <a:pt x="79756" y="125517"/>
                      </a:cubicBezTo>
                      <a:lnTo>
                        <a:pt x="79820" y="125580"/>
                      </a:lnTo>
                      <a:close/>
                    </a:path>
                  </a:pathLst>
                </a:custGeom>
                <a:solidFill>
                  <a:srgbClr val="FDBD60"/>
                </a:solidFill>
                <a:ln w="6350"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xmlns="" id="{0B73D2E8-874A-BCB9-B10B-D3BDCC67684D}"/>
                    </a:ext>
                  </a:extLst>
                </p:cNvPr>
                <p:cNvSpPr/>
                <p:nvPr/>
              </p:nvSpPr>
              <p:spPr>
                <a:xfrm>
                  <a:off x="9609277" y="6982606"/>
                  <a:ext cx="48971" cy="64127"/>
                </a:xfrm>
                <a:custGeom>
                  <a:avLst/>
                  <a:gdLst>
                    <a:gd name="connsiteX0" fmla="*/ 16941 w 48971"/>
                    <a:gd name="connsiteY0" fmla="*/ 13824 h 64127"/>
                    <a:gd name="connsiteX1" fmla="*/ 48628 w 48971"/>
                    <a:gd name="connsiteY1" fmla="*/ 107 h 64127"/>
                    <a:gd name="connsiteX2" fmla="*/ 35420 w 48971"/>
                    <a:gd name="connsiteY2" fmla="*/ 48304 h 64127"/>
                    <a:gd name="connsiteX3" fmla="*/ 7797 w 48971"/>
                    <a:gd name="connsiteY3" fmla="*/ 63734 h 64127"/>
                    <a:gd name="connsiteX4" fmla="*/ 1257 w 48971"/>
                    <a:gd name="connsiteY4" fmla="*/ 51860 h 64127"/>
                    <a:gd name="connsiteX5" fmla="*/ 16941 w 48971"/>
                    <a:gd name="connsiteY5" fmla="*/ 13824 h 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71" h="64127">
                      <a:moveTo>
                        <a:pt x="16941" y="13824"/>
                      </a:moveTo>
                      <a:cubicBezTo>
                        <a:pt x="29959" y="15093"/>
                        <a:pt x="35356" y="-1480"/>
                        <a:pt x="48628" y="107"/>
                      </a:cubicBezTo>
                      <a:cubicBezTo>
                        <a:pt x="50914" y="18014"/>
                        <a:pt x="41262" y="32746"/>
                        <a:pt x="35420" y="48304"/>
                      </a:cubicBezTo>
                      <a:cubicBezTo>
                        <a:pt x="30848" y="60496"/>
                        <a:pt x="17259" y="59607"/>
                        <a:pt x="7797" y="63734"/>
                      </a:cubicBezTo>
                      <a:cubicBezTo>
                        <a:pt x="2336" y="66147"/>
                        <a:pt x="2082" y="56876"/>
                        <a:pt x="1257" y="51860"/>
                      </a:cubicBezTo>
                      <a:cubicBezTo>
                        <a:pt x="-2046" y="35667"/>
                        <a:pt x="495" y="21887"/>
                        <a:pt x="16941" y="13824"/>
                      </a:cubicBezTo>
                      <a:close/>
                    </a:path>
                  </a:pathLst>
                </a:custGeom>
                <a:solidFill>
                  <a:srgbClr val="FDBF65"/>
                </a:solidFill>
                <a:ln w="6350"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xmlns="" id="{5C012140-F02D-700D-62A7-C3D8C9F46BF4}"/>
                    </a:ext>
                  </a:extLst>
                </p:cNvPr>
                <p:cNvSpPr/>
                <p:nvPr/>
              </p:nvSpPr>
              <p:spPr>
                <a:xfrm>
                  <a:off x="9594722" y="6939011"/>
                  <a:ext cx="48071" cy="107985"/>
                </a:xfrm>
                <a:custGeom>
                  <a:avLst/>
                  <a:gdLst>
                    <a:gd name="connsiteX0" fmla="*/ 31496 w 48071"/>
                    <a:gd name="connsiteY0" fmla="*/ 57419 h 107985"/>
                    <a:gd name="connsiteX1" fmla="*/ 15811 w 48071"/>
                    <a:gd name="connsiteY1" fmla="*/ 95455 h 107985"/>
                    <a:gd name="connsiteX2" fmla="*/ 0 w 48071"/>
                    <a:gd name="connsiteY2" fmla="*/ 107901 h 107985"/>
                    <a:gd name="connsiteX3" fmla="*/ 13208 w 48071"/>
                    <a:gd name="connsiteY3" fmla="*/ 54434 h 107985"/>
                    <a:gd name="connsiteX4" fmla="*/ 17907 w 48071"/>
                    <a:gd name="connsiteY4" fmla="*/ 19001 h 107985"/>
                    <a:gd name="connsiteX5" fmla="*/ 39370 w 48071"/>
                    <a:gd name="connsiteY5" fmla="*/ 967 h 107985"/>
                    <a:gd name="connsiteX6" fmla="*/ 44577 w 48071"/>
                    <a:gd name="connsiteY6" fmla="*/ 28462 h 107985"/>
                    <a:gd name="connsiteX7" fmla="*/ 39243 w 48071"/>
                    <a:gd name="connsiteY7" fmla="*/ 38305 h 107985"/>
                    <a:gd name="connsiteX8" fmla="*/ 31496 w 48071"/>
                    <a:gd name="connsiteY8" fmla="*/ 57419 h 10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71" h="107985">
                      <a:moveTo>
                        <a:pt x="31496" y="57419"/>
                      </a:moveTo>
                      <a:cubicBezTo>
                        <a:pt x="22479" y="68531"/>
                        <a:pt x="19431" y="82120"/>
                        <a:pt x="15811" y="95455"/>
                      </a:cubicBezTo>
                      <a:cubicBezTo>
                        <a:pt x="9906" y="98249"/>
                        <a:pt x="11049" y="109044"/>
                        <a:pt x="0" y="107901"/>
                      </a:cubicBezTo>
                      <a:cubicBezTo>
                        <a:pt x="2413" y="89422"/>
                        <a:pt x="4699" y="71261"/>
                        <a:pt x="13208" y="54434"/>
                      </a:cubicBezTo>
                      <a:cubicBezTo>
                        <a:pt x="16510" y="42877"/>
                        <a:pt x="12700" y="30368"/>
                        <a:pt x="17907" y="19001"/>
                      </a:cubicBezTo>
                      <a:cubicBezTo>
                        <a:pt x="22289" y="9349"/>
                        <a:pt x="26607" y="-3668"/>
                        <a:pt x="39370" y="967"/>
                      </a:cubicBezTo>
                      <a:cubicBezTo>
                        <a:pt x="51626" y="5475"/>
                        <a:pt x="48514" y="18048"/>
                        <a:pt x="44577" y="28462"/>
                      </a:cubicBezTo>
                      <a:cubicBezTo>
                        <a:pt x="43244" y="32019"/>
                        <a:pt x="41910" y="35511"/>
                        <a:pt x="39243" y="38305"/>
                      </a:cubicBezTo>
                      <a:cubicBezTo>
                        <a:pt x="33909" y="43575"/>
                        <a:pt x="32195" y="50307"/>
                        <a:pt x="31496" y="57419"/>
                      </a:cubicBezTo>
                      <a:close/>
                    </a:path>
                  </a:pathLst>
                </a:custGeom>
                <a:solidFill>
                  <a:srgbClr val="FB9625"/>
                </a:solidFill>
                <a:ln w="6350"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xmlns="" id="{0B5124EE-B903-00C7-B9D4-BD661B8E7473}"/>
                    </a:ext>
                  </a:extLst>
                </p:cNvPr>
                <p:cNvSpPr/>
                <p:nvPr/>
              </p:nvSpPr>
              <p:spPr>
                <a:xfrm>
                  <a:off x="9605357" y="6929241"/>
                  <a:ext cx="73821" cy="64204"/>
                </a:xfrm>
                <a:custGeom>
                  <a:avLst/>
                  <a:gdLst>
                    <a:gd name="connsiteX0" fmla="*/ 28609 w 73821"/>
                    <a:gd name="connsiteY0" fmla="*/ 48076 h 64204"/>
                    <a:gd name="connsiteX1" fmla="*/ 29117 w 73821"/>
                    <a:gd name="connsiteY1" fmla="*/ 39122 h 64204"/>
                    <a:gd name="connsiteX2" fmla="*/ 27720 w 73821"/>
                    <a:gd name="connsiteY2" fmla="*/ 14928 h 64204"/>
                    <a:gd name="connsiteX3" fmla="*/ 10194 w 73821"/>
                    <a:gd name="connsiteY3" fmla="*/ 36455 h 64204"/>
                    <a:gd name="connsiteX4" fmla="*/ 2574 w 73821"/>
                    <a:gd name="connsiteY4" fmla="*/ 64204 h 64204"/>
                    <a:gd name="connsiteX5" fmla="*/ 2828 w 73821"/>
                    <a:gd name="connsiteY5" fmla="*/ 12579 h 64204"/>
                    <a:gd name="connsiteX6" fmla="*/ 2828 w 73821"/>
                    <a:gd name="connsiteY6" fmla="*/ 12960 h 64204"/>
                    <a:gd name="connsiteX7" fmla="*/ 38705 w 73821"/>
                    <a:gd name="connsiteY7" fmla="*/ 8134 h 64204"/>
                    <a:gd name="connsiteX8" fmla="*/ 50516 w 73821"/>
                    <a:gd name="connsiteY8" fmla="*/ 21850 h 64204"/>
                    <a:gd name="connsiteX9" fmla="*/ 61185 w 73821"/>
                    <a:gd name="connsiteY9" fmla="*/ 26168 h 64204"/>
                    <a:gd name="connsiteX10" fmla="*/ 73123 w 73821"/>
                    <a:gd name="connsiteY10" fmla="*/ 21977 h 64204"/>
                    <a:gd name="connsiteX11" fmla="*/ 73821 w 73821"/>
                    <a:gd name="connsiteY11" fmla="*/ 31312 h 64204"/>
                    <a:gd name="connsiteX12" fmla="*/ 28609 w 73821"/>
                    <a:gd name="connsiteY12" fmla="*/ 48076 h 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21" h="64204">
                      <a:moveTo>
                        <a:pt x="28609" y="48076"/>
                      </a:moveTo>
                      <a:cubicBezTo>
                        <a:pt x="28799" y="45091"/>
                        <a:pt x="28609" y="42043"/>
                        <a:pt x="29117" y="39122"/>
                      </a:cubicBezTo>
                      <a:cubicBezTo>
                        <a:pt x="30768" y="30550"/>
                        <a:pt x="36737" y="17215"/>
                        <a:pt x="27720" y="14928"/>
                      </a:cubicBezTo>
                      <a:cubicBezTo>
                        <a:pt x="15147" y="11817"/>
                        <a:pt x="13433" y="26993"/>
                        <a:pt x="10194" y="36455"/>
                      </a:cubicBezTo>
                      <a:cubicBezTo>
                        <a:pt x="7146" y="45536"/>
                        <a:pt x="5050" y="54933"/>
                        <a:pt x="2574" y="64204"/>
                      </a:cubicBezTo>
                      <a:cubicBezTo>
                        <a:pt x="-3332" y="46932"/>
                        <a:pt x="2764" y="29788"/>
                        <a:pt x="2828" y="12579"/>
                      </a:cubicBezTo>
                      <a:cubicBezTo>
                        <a:pt x="2828" y="12579"/>
                        <a:pt x="2828" y="12960"/>
                        <a:pt x="2828" y="12960"/>
                      </a:cubicBezTo>
                      <a:cubicBezTo>
                        <a:pt x="12671" y="-2217"/>
                        <a:pt x="26894" y="-4375"/>
                        <a:pt x="38705" y="8134"/>
                      </a:cubicBezTo>
                      <a:cubicBezTo>
                        <a:pt x="42833" y="12452"/>
                        <a:pt x="46516" y="17341"/>
                        <a:pt x="50516" y="21850"/>
                      </a:cubicBezTo>
                      <a:cubicBezTo>
                        <a:pt x="52929" y="25978"/>
                        <a:pt x="54136" y="32645"/>
                        <a:pt x="61185" y="26168"/>
                      </a:cubicBezTo>
                      <a:cubicBezTo>
                        <a:pt x="64423" y="23183"/>
                        <a:pt x="68042" y="20199"/>
                        <a:pt x="73123" y="21977"/>
                      </a:cubicBezTo>
                      <a:cubicBezTo>
                        <a:pt x="73313" y="25089"/>
                        <a:pt x="73567" y="28200"/>
                        <a:pt x="73821" y="31312"/>
                      </a:cubicBezTo>
                      <a:cubicBezTo>
                        <a:pt x="62962" y="48203"/>
                        <a:pt x="44230" y="43948"/>
                        <a:pt x="28609" y="48076"/>
                      </a:cubicBezTo>
                      <a:close/>
                    </a:path>
                  </a:pathLst>
                </a:custGeom>
                <a:solidFill>
                  <a:srgbClr val="FDB653"/>
                </a:solidFill>
                <a:ln w="6350"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xmlns="" id="{3DFB2060-CF65-2EB9-F87E-346D2B9D81F5}"/>
                    </a:ext>
                  </a:extLst>
                </p:cNvPr>
                <p:cNvSpPr/>
                <p:nvPr/>
              </p:nvSpPr>
              <p:spPr>
                <a:xfrm>
                  <a:off x="9651671" y="7519710"/>
                  <a:ext cx="50357" cy="83525"/>
                </a:xfrm>
                <a:custGeom>
                  <a:avLst/>
                  <a:gdLst>
                    <a:gd name="connsiteX0" fmla="*/ 41095 w 50357"/>
                    <a:gd name="connsiteY0" fmla="*/ 39075 h 83525"/>
                    <a:gd name="connsiteX1" fmla="*/ 5091 w 50357"/>
                    <a:gd name="connsiteY1" fmla="*/ 83525 h 83525"/>
                    <a:gd name="connsiteX2" fmla="*/ 4583 w 50357"/>
                    <a:gd name="connsiteY2" fmla="*/ 67270 h 83525"/>
                    <a:gd name="connsiteX3" fmla="*/ 16774 w 50357"/>
                    <a:gd name="connsiteY3" fmla="*/ 53235 h 83525"/>
                    <a:gd name="connsiteX4" fmla="*/ 6742 w 50357"/>
                    <a:gd name="connsiteY4" fmla="*/ 45933 h 83525"/>
                    <a:gd name="connsiteX5" fmla="*/ 1852 w 50357"/>
                    <a:gd name="connsiteY5" fmla="*/ 28661 h 83525"/>
                    <a:gd name="connsiteX6" fmla="*/ 6742 w 50357"/>
                    <a:gd name="connsiteY6" fmla="*/ 9230 h 83525"/>
                    <a:gd name="connsiteX7" fmla="*/ 21600 w 50357"/>
                    <a:gd name="connsiteY7" fmla="*/ 30121 h 83525"/>
                    <a:gd name="connsiteX8" fmla="*/ 24331 w 50357"/>
                    <a:gd name="connsiteY8" fmla="*/ 11643 h 83525"/>
                    <a:gd name="connsiteX9" fmla="*/ 29729 w 50357"/>
                    <a:gd name="connsiteY9" fmla="*/ 531 h 83525"/>
                    <a:gd name="connsiteX10" fmla="*/ 48271 w 50357"/>
                    <a:gd name="connsiteY10" fmla="*/ 15834 h 83525"/>
                    <a:gd name="connsiteX11" fmla="*/ 42683 w 50357"/>
                    <a:gd name="connsiteY11" fmla="*/ 22375 h 83525"/>
                    <a:gd name="connsiteX12" fmla="*/ 41095 w 50357"/>
                    <a:gd name="connsiteY12" fmla="*/ 39075 h 8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357" h="83525">
                      <a:moveTo>
                        <a:pt x="41095" y="39075"/>
                      </a:moveTo>
                      <a:cubicBezTo>
                        <a:pt x="40397" y="56538"/>
                        <a:pt x="35253" y="62951"/>
                        <a:pt x="5091" y="83525"/>
                      </a:cubicBezTo>
                      <a:cubicBezTo>
                        <a:pt x="-180" y="78191"/>
                        <a:pt x="3694" y="72730"/>
                        <a:pt x="4583" y="67270"/>
                      </a:cubicBezTo>
                      <a:cubicBezTo>
                        <a:pt x="5852" y="59585"/>
                        <a:pt x="11948" y="57554"/>
                        <a:pt x="16774" y="53235"/>
                      </a:cubicBezTo>
                      <a:cubicBezTo>
                        <a:pt x="21473" y="48918"/>
                        <a:pt x="8329" y="53553"/>
                        <a:pt x="6742" y="45933"/>
                      </a:cubicBezTo>
                      <a:cubicBezTo>
                        <a:pt x="5598" y="40790"/>
                        <a:pt x="12520" y="33360"/>
                        <a:pt x="1852" y="28661"/>
                      </a:cubicBezTo>
                      <a:cubicBezTo>
                        <a:pt x="-2720" y="26566"/>
                        <a:pt x="2043" y="15263"/>
                        <a:pt x="6742" y="9230"/>
                      </a:cubicBezTo>
                      <a:cubicBezTo>
                        <a:pt x="20648" y="8976"/>
                        <a:pt x="13790" y="23835"/>
                        <a:pt x="21600" y="30121"/>
                      </a:cubicBezTo>
                      <a:cubicBezTo>
                        <a:pt x="28141" y="24153"/>
                        <a:pt x="26046" y="17549"/>
                        <a:pt x="24331" y="11643"/>
                      </a:cubicBezTo>
                      <a:cubicBezTo>
                        <a:pt x="22553" y="5674"/>
                        <a:pt x="21727" y="2435"/>
                        <a:pt x="29729" y="531"/>
                      </a:cubicBezTo>
                      <a:cubicBezTo>
                        <a:pt x="43508" y="-2771"/>
                        <a:pt x="43127" y="10183"/>
                        <a:pt x="48271" y="15834"/>
                      </a:cubicBezTo>
                      <a:cubicBezTo>
                        <a:pt x="53922" y="22120"/>
                        <a:pt x="46747" y="21105"/>
                        <a:pt x="42683" y="22375"/>
                      </a:cubicBezTo>
                      <a:cubicBezTo>
                        <a:pt x="29983" y="26375"/>
                        <a:pt x="38872" y="33170"/>
                        <a:pt x="41095" y="39075"/>
                      </a:cubicBezTo>
                      <a:close/>
                    </a:path>
                  </a:pathLst>
                </a:custGeom>
                <a:solidFill>
                  <a:srgbClr val="4F4F4E"/>
                </a:solidFill>
                <a:ln w="6350"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xmlns="" id="{6B084657-B604-83CF-A721-F8C2D8BAC5DB}"/>
                    </a:ext>
                  </a:extLst>
                </p:cNvPr>
                <p:cNvSpPr/>
                <p:nvPr/>
              </p:nvSpPr>
              <p:spPr>
                <a:xfrm>
                  <a:off x="9608184" y="6739953"/>
                  <a:ext cx="200088" cy="307784"/>
                </a:xfrm>
                <a:custGeom>
                  <a:avLst/>
                  <a:gdLst>
                    <a:gd name="connsiteX0" fmla="*/ 47372 w 200088"/>
                    <a:gd name="connsiteY0" fmla="*/ 212978 h 307784"/>
                    <a:gd name="connsiteX1" fmla="*/ 35687 w 200088"/>
                    <a:gd name="connsiteY1" fmla="*/ 208026 h 307784"/>
                    <a:gd name="connsiteX2" fmla="*/ 0 w 200088"/>
                    <a:gd name="connsiteY2" fmla="*/ 202247 h 307784"/>
                    <a:gd name="connsiteX3" fmla="*/ 4128 w 200088"/>
                    <a:gd name="connsiteY3" fmla="*/ 175069 h 307784"/>
                    <a:gd name="connsiteX4" fmla="*/ 11938 w 200088"/>
                    <a:gd name="connsiteY4" fmla="*/ 151638 h 307784"/>
                    <a:gd name="connsiteX5" fmla="*/ 52959 w 200088"/>
                    <a:gd name="connsiteY5" fmla="*/ 31623 h 307784"/>
                    <a:gd name="connsiteX6" fmla="*/ 65405 w 200088"/>
                    <a:gd name="connsiteY6" fmla="*/ 0 h 307784"/>
                    <a:gd name="connsiteX7" fmla="*/ 79375 w 200088"/>
                    <a:gd name="connsiteY7" fmla="*/ 7938 h 307784"/>
                    <a:gd name="connsiteX8" fmla="*/ 76264 w 200088"/>
                    <a:gd name="connsiteY8" fmla="*/ 27051 h 307784"/>
                    <a:gd name="connsiteX9" fmla="*/ 72517 w 200088"/>
                    <a:gd name="connsiteY9" fmla="*/ 54801 h 307784"/>
                    <a:gd name="connsiteX10" fmla="*/ 52451 w 200088"/>
                    <a:gd name="connsiteY10" fmla="*/ 130619 h 307784"/>
                    <a:gd name="connsiteX11" fmla="*/ 74168 w 200088"/>
                    <a:gd name="connsiteY11" fmla="*/ 92392 h 307784"/>
                    <a:gd name="connsiteX12" fmla="*/ 84899 w 200088"/>
                    <a:gd name="connsiteY12" fmla="*/ 54928 h 307784"/>
                    <a:gd name="connsiteX13" fmla="*/ 100330 w 200088"/>
                    <a:gd name="connsiteY13" fmla="*/ 38227 h 307784"/>
                    <a:gd name="connsiteX14" fmla="*/ 117411 w 200088"/>
                    <a:gd name="connsiteY14" fmla="*/ 95758 h 307784"/>
                    <a:gd name="connsiteX15" fmla="*/ 139447 w 200088"/>
                    <a:gd name="connsiteY15" fmla="*/ 86551 h 307784"/>
                    <a:gd name="connsiteX16" fmla="*/ 166751 w 200088"/>
                    <a:gd name="connsiteY16" fmla="*/ 92710 h 307784"/>
                    <a:gd name="connsiteX17" fmla="*/ 167831 w 200088"/>
                    <a:gd name="connsiteY17" fmla="*/ 120142 h 307784"/>
                    <a:gd name="connsiteX18" fmla="*/ 167196 w 200088"/>
                    <a:gd name="connsiteY18" fmla="*/ 153289 h 307784"/>
                    <a:gd name="connsiteX19" fmla="*/ 171577 w 200088"/>
                    <a:gd name="connsiteY19" fmla="*/ 151828 h 307784"/>
                    <a:gd name="connsiteX20" fmla="*/ 200089 w 200088"/>
                    <a:gd name="connsiteY20" fmla="*/ 151828 h 307784"/>
                    <a:gd name="connsiteX21" fmla="*/ 146495 w 200088"/>
                    <a:gd name="connsiteY21" fmla="*/ 307784 h 307784"/>
                    <a:gd name="connsiteX22" fmla="*/ 142622 w 200088"/>
                    <a:gd name="connsiteY22" fmla="*/ 295275 h 307784"/>
                    <a:gd name="connsiteX23" fmla="*/ 132207 w 200088"/>
                    <a:gd name="connsiteY23" fmla="*/ 223838 h 307784"/>
                    <a:gd name="connsiteX24" fmla="*/ 117411 w 200088"/>
                    <a:gd name="connsiteY24" fmla="*/ 214313 h 307784"/>
                    <a:gd name="connsiteX25" fmla="*/ 100013 w 200088"/>
                    <a:gd name="connsiteY25" fmla="*/ 196977 h 307784"/>
                    <a:gd name="connsiteX26" fmla="*/ 78359 w 200088"/>
                    <a:gd name="connsiteY26" fmla="*/ 187896 h 307784"/>
                    <a:gd name="connsiteX27" fmla="*/ 86296 w 200088"/>
                    <a:gd name="connsiteY27" fmla="*/ 138620 h 307784"/>
                    <a:gd name="connsiteX28" fmla="*/ 61087 w 200088"/>
                    <a:gd name="connsiteY28" fmla="*/ 188214 h 307784"/>
                    <a:gd name="connsiteX29" fmla="*/ 47372 w 200088"/>
                    <a:gd name="connsiteY29" fmla="*/ 212978 h 30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088" h="307784">
                      <a:moveTo>
                        <a:pt x="47372" y="212978"/>
                      </a:moveTo>
                      <a:cubicBezTo>
                        <a:pt x="42672" y="213042"/>
                        <a:pt x="37402" y="212407"/>
                        <a:pt x="35687" y="208026"/>
                      </a:cubicBezTo>
                      <a:cubicBezTo>
                        <a:pt x="26797" y="185801"/>
                        <a:pt x="13398" y="194628"/>
                        <a:pt x="0" y="202247"/>
                      </a:cubicBezTo>
                      <a:cubicBezTo>
                        <a:pt x="1334" y="193230"/>
                        <a:pt x="2731" y="184150"/>
                        <a:pt x="4128" y="175069"/>
                      </a:cubicBezTo>
                      <a:cubicBezTo>
                        <a:pt x="9398" y="168211"/>
                        <a:pt x="11303" y="160147"/>
                        <a:pt x="11938" y="151638"/>
                      </a:cubicBezTo>
                      <a:cubicBezTo>
                        <a:pt x="29845" y="113093"/>
                        <a:pt x="38164" y="71247"/>
                        <a:pt x="52959" y="31623"/>
                      </a:cubicBezTo>
                      <a:cubicBezTo>
                        <a:pt x="56897" y="21018"/>
                        <a:pt x="61214" y="10540"/>
                        <a:pt x="65405" y="0"/>
                      </a:cubicBezTo>
                      <a:cubicBezTo>
                        <a:pt x="70993" y="1015"/>
                        <a:pt x="68834" y="15557"/>
                        <a:pt x="79375" y="7938"/>
                      </a:cubicBezTo>
                      <a:cubicBezTo>
                        <a:pt x="78359" y="14288"/>
                        <a:pt x="77343" y="20638"/>
                        <a:pt x="76264" y="27051"/>
                      </a:cubicBezTo>
                      <a:cubicBezTo>
                        <a:pt x="83630" y="37402"/>
                        <a:pt x="76200" y="46227"/>
                        <a:pt x="72517" y="54801"/>
                      </a:cubicBezTo>
                      <a:cubicBezTo>
                        <a:pt x="62484" y="77915"/>
                        <a:pt x="57785" y="102108"/>
                        <a:pt x="52451" y="130619"/>
                      </a:cubicBezTo>
                      <a:cubicBezTo>
                        <a:pt x="66294" y="118301"/>
                        <a:pt x="71120" y="105728"/>
                        <a:pt x="74168" y="92392"/>
                      </a:cubicBezTo>
                      <a:cubicBezTo>
                        <a:pt x="77089" y="79692"/>
                        <a:pt x="81090" y="67310"/>
                        <a:pt x="84899" y="54928"/>
                      </a:cubicBezTo>
                      <a:cubicBezTo>
                        <a:pt x="87249" y="47180"/>
                        <a:pt x="88709" y="37719"/>
                        <a:pt x="100330" y="38227"/>
                      </a:cubicBezTo>
                      <a:cubicBezTo>
                        <a:pt x="105855" y="56896"/>
                        <a:pt x="101981" y="77851"/>
                        <a:pt x="117411" y="95758"/>
                      </a:cubicBezTo>
                      <a:cubicBezTo>
                        <a:pt x="124143" y="96583"/>
                        <a:pt x="130366" y="87440"/>
                        <a:pt x="139447" y="86551"/>
                      </a:cubicBezTo>
                      <a:cubicBezTo>
                        <a:pt x="149289" y="85598"/>
                        <a:pt x="159576" y="83185"/>
                        <a:pt x="166751" y="92710"/>
                      </a:cubicBezTo>
                      <a:cubicBezTo>
                        <a:pt x="173355" y="101473"/>
                        <a:pt x="175641" y="112966"/>
                        <a:pt x="167831" y="120142"/>
                      </a:cubicBezTo>
                      <a:cubicBezTo>
                        <a:pt x="154940" y="131952"/>
                        <a:pt x="174054" y="142367"/>
                        <a:pt x="167196" y="153289"/>
                      </a:cubicBezTo>
                      <a:cubicBezTo>
                        <a:pt x="166497" y="154305"/>
                        <a:pt x="169990" y="152209"/>
                        <a:pt x="171577" y="151828"/>
                      </a:cubicBezTo>
                      <a:cubicBezTo>
                        <a:pt x="181102" y="149542"/>
                        <a:pt x="190564" y="145478"/>
                        <a:pt x="200089" y="151828"/>
                      </a:cubicBezTo>
                      <a:cubicBezTo>
                        <a:pt x="186119" y="205168"/>
                        <a:pt x="164465" y="255841"/>
                        <a:pt x="146495" y="307784"/>
                      </a:cubicBezTo>
                      <a:cubicBezTo>
                        <a:pt x="144590" y="303784"/>
                        <a:pt x="140398" y="300355"/>
                        <a:pt x="142622" y="295275"/>
                      </a:cubicBezTo>
                      <a:cubicBezTo>
                        <a:pt x="153924" y="269367"/>
                        <a:pt x="142558" y="246443"/>
                        <a:pt x="132207" y="223838"/>
                      </a:cubicBezTo>
                      <a:cubicBezTo>
                        <a:pt x="130048" y="219202"/>
                        <a:pt x="122746" y="214757"/>
                        <a:pt x="117411" y="214313"/>
                      </a:cubicBezTo>
                      <a:cubicBezTo>
                        <a:pt x="105791" y="213360"/>
                        <a:pt x="98743" y="213233"/>
                        <a:pt x="100013" y="196977"/>
                      </a:cubicBezTo>
                      <a:cubicBezTo>
                        <a:pt x="101029" y="184785"/>
                        <a:pt x="87249" y="187642"/>
                        <a:pt x="78359" y="187896"/>
                      </a:cubicBezTo>
                      <a:cubicBezTo>
                        <a:pt x="69723" y="170243"/>
                        <a:pt x="88773" y="157352"/>
                        <a:pt x="86296" y="138620"/>
                      </a:cubicBezTo>
                      <a:cubicBezTo>
                        <a:pt x="68580" y="151511"/>
                        <a:pt x="67310" y="171259"/>
                        <a:pt x="61087" y="188214"/>
                      </a:cubicBezTo>
                      <a:cubicBezTo>
                        <a:pt x="57785" y="197294"/>
                        <a:pt x="58357" y="208280"/>
                        <a:pt x="47372" y="212978"/>
                      </a:cubicBezTo>
                      <a:close/>
                    </a:path>
                  </a:pathLst>
                </a:custGeom>
                <a:solidFill>
                  <a:srgbClr val="FDBA56"/>
                </a:solidFill>
                <a:ln w="6350"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xmlns="" id="{1BF2EE23-8896-78A2-402A-8D97C65009A8}"/>
                    </a:ext>
                  </a:extLst>
                </p:cNvPr>
                <p:cNvSpPr/>
                <p:nvPr/>
              </p:nvSpPr>
              <p:spPr>
                <a:xfrm>
                  <a:off x="9973119" y="7132072"/>
                  <a:ext cx="118664" cy="139921"/>
                </a:xfrm>
                <a:custGeom>
                  <a:avLst/>
                  <a:gdLst>
                    <a:gd name="connsiteX0" fmla="*/ 89662 w 118664"/>
                    <a:gd name="connsiteY0" fmla="*/ 41205 h 139921"/>
                    <a:gd name="connsiteX1" fmla="*/ 82233 w 118664"/>
                    <a:gd name="connsiteY1" fmla="*/ 66669 h 139921"/>
                    <a:gd name="connsiteX2" fmla="*/ 96838 w 118664"/>
                    <a:gd name="connsiteY2" fmla="*/ 84639 h 139921"/>
                    <a:gd name="connsiteX3" fmla="*/ 111824 w 118664"/>
                    <a:gd name="connsiteY3" fmla="*/ 123438 h 139921"/>
                    <a:gd name="connsiteX4" fmla="*/ 107887 w 118664"/>
                    <a:gd name="connsiteY4" fmla="*/ 138805 h 139921"/>
                    <a:gd name="connsiteX5" fmla="*/ 85789 w 118664"/>
                    <a:gd name="connsiteY5" fmla="*/ 133471 h 139921"/>
                    <a:gd name="connsiteX6" fmla="*/ 62738 w 118664"/>
                    <a:gd name="connsiteY6" fmla="*/ 123184 h 139921"/>
                    <a:gd name="connsiteX7" fmla="*/ 45911 w 118664"/>
                    <a:gd name="connsiteY7" fmla="*/ 98863 h 139921"/>
                    <a:gd name="connsiteX8" fmla="*/ 28449 w 118664"/>
                    <a:gd name="connsiteY8" fmla="*/ 95117 h 139921"/>
                    <a:gd name="connsiteX9" fmla="*/ 6033 w 118664"/>
                    <a:gd name="connsiteY9" fmla="*/ 98609 h 139921"/>
                    <a:gd name="connsiteX10" fmla="*/ 127 w 118664"/>
                    <a:gd name="connsiteY10" fmla="*/ 84576 h 139921"/>
                    <a:gd name="connsiteX11" fmla="*/ 0 w 118664"/>
                    <a:gd name="connsiteY11" fmla="*/ 81464 h 139921"/>
                    <a:gd name="connsiteX12" fmla="*/ 2731 w 118664"/>
                    <a:gd name="connsiteY12" fmla="*/ 53842 h 139921"/>
                    <a:gd name="connsiteX13" fmla="*/ 21399 w 118664"/>
                    <a:gd name="connsiteY13" fmla="*/ 13011 h 139921"/>
                    <a:gd name="connsiteX14" fmla="*/ 62802 w 118664"/>
                    <a:gd name="connsiteY14" fmla="*/ 24822 h 139921"/>
                    <a:gd name="connsiteX15" fmla="*/ 59817 w 118664"/>
                    <a:gd name="connsiteY15" fmla="*/ 10090 h 139921"/>
                    <a:gd name="connsiteX16" fmla="*/ 89726 w 118664"/>
                    <a:gd name="connsiteY16" fmla="*/ 6153 h 139921"/>
                    <a:gd name="connsiteX17" fmla="*/ 89662 w 118664"/>
                    <a:gd name="connsiteY17" fmla="*/ 41205 h 13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664" h="139921">
                      <a:moveTo>
                        <a:pt x="89662" y="41205"/>
                      </a:moveTo>
                      <a:cubicBezTo>
                        <a:pt x="92012" y="50984"/>
                        <a:pt x="72899" y="54033"/>
                        <a:pt x="82233" y="66669"/>
                      </a:cubicBezTo>
                      <a:cubicBezTo>
                        <a:pt x="86741" y="72765"/>
                        <a:pt x="83566" y="81464"/>
                        <a:pt x="96838" y="84639"/>
                      </a:cubicBezTo>
                      <a:cubicBezTo>
                        <a:pt x="122111" y="90671"/>
                        <a:pt x="122999" y="97403"/>
                        <a:pt x="111824" y="123438"/>
                      </a:cubicBezTo>
                      <a:cubicBezTo>
                        <a:pt x="109792" y="128073"/>
                        <a:pt x="109220" y="133408"/>
                        <a:pt x="107887" y="138805"/>
                      </a:cubicBezTo>
                      <a:cubicBezTo>
                        <a:pt x="100203" y="136392"/>
                        <a:pt x="93155" y="134677"/>
                        <a:pt x="85789" y="133471"/>
                      </a:cubicBezTo>
                      <a:cubicBezTo>
                        <a:pt x="77978" y="132264"/>
                        <a:pt x="57214" y="154298"/>
                        <a:pt x="62738" y="123184"/>
                      </a:cubicBezTo>
                      <a:cubicBezTo>
                        <a:pt x="40577" y="126296"/>
                        <a:pt x="49785" y="108579"/>
                        <a:pt x="45911" y="98863"/>
                      </a:cubicBezTo>
                      <a:cubicBezTo>
                        <a:pt x="42863" y="91434"/>
                        <a:pt x="37847" y="77845"/>
                        <a:pt x="28449" y="95117"/>
                      </a:cubicBezTo>
                      <a:cubicBezTo>
                        <a:pt x="22543" y="105912"/>
                        <a:pt x="13399" y="97085"/>
                        <a:pt x="6033" y="98609"/>
                      </a:cubicBezTo>
                      <a:cubicBezTo>
                        <a:pt x="-1841" y="100196"/>
                        <a:pt x="2223" y="89529"/>
                        <a:pt x="127" y="84576"/>
                      </a:cubicBezTo>
                      <a:cubicBezTo>
                        <a:pt x="64" y="83559"/>
                        <a:pt x="64" y="82480"/>
                        <a:pt x="0" y="81464"/>
                      </a:cubicBezTo>
                      <a:cubicBezTo>
                        <a:pt x="4001" y="72574"/>
                        <a:pt x="3429" y="63176"/>
                        <a:pt x="2731" y="53842"/>
                      </a:cubicBezTo>
                      <a:cubicBezTo>
                        <a:pt x="6414" y="39047"/>
                        <a:pt x="5652" y="22283"/>
                        <a:pt x="21399" y="13011"/>
                      </a:cubicBezTo>
                      <a:cubicBezTo>
                        <a:pt x="32703" y="24251"/>
                        <a:pt x="46355" y="28251"/>
                        <a:pt x="62802" y="24822"/>
                      </a:cubicBezTo>
                      <a:cubicBezTo>
                        <a:pt x="65088" y="19933"/>
                        <a:pt x="55245" y="16059"/>
                        <a:pt x="59817" y="10090"/>
                      </a:cubicBezTo>
                      <a:cubicBezTo>
                        <a:pt x="69597" y="7423"/>
                        <a:pt x="77661" y="-8578"/>
                        <a:pt x="89726" y="6153"/>
                      </a:cubicBezTo>
                      <a:cubicBezTo>
                        <a:pt x="87694" y="17837"/>
                        <a:pt x="87694" y="29522"/>
                        <a:pt x="89662" y="41205"/>
                      </a:cubicBezTo>
                      <a:close/>
                    </a:path>
                  </a:pathLst>
                </a:custGeom>
                <a:solidFill>
                  <a:srgbClr val="FDBC5D"/>
                </a:solidFill>
                <a:ln w="6350"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xmlns="" id="{A8399FEA-A73C-8134-024E-E135FECC18CD}"/>
                    </a:ext>
                  </a:extLst>
                </p:cNvPr>
                <p:cNvSpPr/>
                <p:nvPr/>
              </p:nvSpPr>
              <p:spPr>
                <a:xfrm>
                  <a:off x="10044303" y="7015437"/>
                  <a:ext cx="74993" cy="157840"/>
                </a:xfrm>
                <a:custGeom>
                  <a:avLst/>
                  <a:gdLst>
                    <a:gd name="connsiteX0" fmla="*/ 18478 w 74993"/>
                    <a:gd name="connsiteY0" fmla="*/ 157840 h 157840"/>
                    <a:gd name="connsiteX1" fmla="*/ 16128 w 74993"/>
                    <a:gd name="connsiteY1" fmla="*/ 126217 h 157840"/>
                    <a:gd name="connsiteX2" fmla="*/ 0 w 74993"/>
                    <a:gd name="connsiteY2" fmla="*/ 80370 h 157840"/>
                    <a:gd name="connsiteX3" fmla="*/ 7239 w 74993"/>
                    <a:gd name="connsiteY3" fmla="*/ 62526 h 157840"/>
                    <a:gd name="connsiteX4" fmla="*/ 33909 w 74993"/>
                    <a:gd name="connsiteY4" fmla="*/ 9250 h 157840"/>
                    <a:gd name="connsiteX5" fmla="*/ 54102 w 74993"/>
                    <a:gd name="connsiteY5" fmla="*/ 3725 h 157840"/>
                    <a:gd name="connsiteX6" fmla="*/ 50800 w 74993"/>
                    <a:gd name="connsiteY6" fmla="*/ 33444 h 157840"/>
                    <a:gd name="connsiteX7" fmla="*/ 63753 w 74993"/>
                    <a:gd name="connsiteY7" fmla="*/ 21379 h 157840"/>
                    <a:gd name="connsiteX8" fmla="*/ 74993 w 74993"/>
                    <a:gd name="connsiteY8" fmla="*/ 43984 h 157840"/>
                    <a:gd name="connsiteX9" fmla="*/ 38100 w 74993"/>
                    <a:gd name="connsiteY9" fmla="*/ 144060 h 157840"/>
                    <a:gd name="connsiteX10" fmla="*/ 18478 w 74993"/>
                    <a:gd name="connsiteY10" fmla="*/ 157840 h 15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993" h="157840">
                      <a:moveTo>
                        <a:pt x="18478" y="157840"/>
                      </a:moveTo>
                      <a:cubicBezTo>
                        <a:pt x="7176" y="148061"/>
                        <a:pt x="7810" y="137456"/>
                        <a:pt x="16128" y="126217"/>
                      </a:cubicBezTo>
                      <a:cubicBezTo>
                        <a:pt x="19748" y="107802"/>
                        <a:pt x="3937" y="96181"/>
                        <a:pt x="0" y="80370"/>
                      </a:cubicBezTo>
                      <a:cubicBezTo>
                        <a:pt x="826" y="73766"/>
                        <a:pt x="1715" y="67225"/>
                        <a:pt x="7239" y="62526"/>
                      </a:cubicBezTo>
                      <a:cubicBezTo>
                        <a:pt x="14478" y="43984"/>
                        <a:pt x="19367" y="24172"/>
                        <a:pt x="33909" y="9250"/>
                      </a:cubicBezTo>
                      <a:cubicBezTo>
                        <a:pt x="39497" y="3535"/>
                        <a:pt x="44514" y="-4974"/>
                        <a:pt x="54102" y="3725"/>
                      </a:cubicBezTo>
                      <a:cubicBezTo>
                        <a:pt x="62928" y="14774"/>
                        <a:pt x="52959" y="23664"/>
                        <a:pt x="50800" y="33444"/>
                      </a:cubicBezTo>
                      <a:cubicBezTo>
                        <a:pt x="53911" y="28109"/>
                        <a:pt x="54483" y="20045"/>
                        <a:pt x="63753" y="21379"/>
                      </a:cubicBezTo>
                      <a:cubicBezTo>
                        <a:pt x="71945" y="26712"/>
                        <a:pt x="74485" y="34841"/>
                        <a:pt x="74993" y="43984"/>
                      </a:cubicBezTo>
                      <a:cubicBezTo>
                        <a:pt x="66866" y="78846"/>
                        <a:pt x="53975" y="111993"/>
                        <a:pt x="38100" y="144060"/>
                      </a:cubicBezTo>
                      <a:cubicBezTo>
                        <a:pt x="34036" y="152188"/>
                        <a:pt x="27813" y="157142"/>
                        <a:pt x="18478" y="157840"/>
                      </a:cubicBezTo>
                      <a:close/>
                    </a:path>
                  </a:pathLst>
                </a:custGeom>
                <a:solidFill>
                  <a:srgbClr val="FC890F"/>
                </a:solidFill>
                <a:ln w="6350"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xmlns="" id="{D2589DC1-C630-2E88-FCF3-AB32E15E7366}"/>
                    </a:ext>
                  </a:extLst>
                </p:cNvPr>
                <p:cNvSpPr/>
                <p:nvPr/>
              </p:nvSpPr>
              <p:spPr>
                <a:xfrm>
                  <a:off x="9937602" y="6996866"/>
                  <a:ext cx="98837" cy="252029"/>
                </a:xfrm>
                <a:custGeom>
                  <a:avLst/>
                  <a:gdLst>
                    <a:gd name="connsiteX0" fmla="*/ 58314 w 98837"/>
                    <a:gd name="connsiteY0" fmla="*/ 148789 h 252029"/>
                    <a:gd name="connsiteX1" fmla="*/ 42883 w 98837"/>
                    <a:gd name="connsiteY1" fmla="*/ 191461 h 252029"/>
                    <a:gd name="connsiteX2" fmla="*/ 35580 w 98837"/>
                    <a:gd name="connsiteY2" fmla="*/ 219909 h 252029"/>
                    <a:gd name="connsiteX3" fmla="*/ 35644 w 98837"/>
                    <a:gd name="connsiteY3" fmla="*/ 219782 h 252029"/>
                    <a:gd name="connsiteX4" fmla="*/ 20785 w 98837"/>
                    <a:gd name="connsiteY4" fmla="*/ 239594 h 252029"/>
                    <a:gd name="connsiteX5" fmla="*/ 3704 w 98837"/>
                    <a:gd name="connsiteY5" fmla="*/ 250960 h 252029"/>
                    <a:gd name="connsiteX6" fmla="*/ 1926 w 98837"/>
                    <a:gd name="connsiteY6" fmla="*/ 231783 h 252029"/>
                    <a:gd name="connsiteX7" fmla="*/ 18436 w 98837"/>
                    <a:gd name="connsiteY7" fmla="*/ 163013 h 252029"/>
                    <a:gd name="connsiteX8" fmla="*/ 44090 w 98837"/>
                    <a:gd name="connsiteY8" fmla="*/ 76145 h 252029"/>
                    <a:gd name="connsiteX9" fmla="*/ 55075 w 98837"/>
                    <a:gd name="connsiteY9" fmla="*/ 71509 h 252029"/>
                    <a:gd name="connsiteX10" fmla="*/ 77046 w 98837"/>
                    <a:gd name="connsiteY10" fmla="*/ 19693 h 252029"/>
                    <a:gd name="connsiteX11" fmla="*/ 96287 w 98837"/>
                    <a:gd name="connsiteY11" fmla="*/ 326 h 252029"/>
                    <a:gd name="connsiteX12" fmla="*/ 96795 w 98837"/>
                    <a:gd name="connsiteY12" fmla="*/ 30933 h 252029"/>
                    <a:gd name="connsiteX13" fmla="*/ 88921 w 98837"/>
                    <a:gd name="connsiteY13" fmla="*/ 50490 h 252029"/>
                    <a:gd name="connsiteX14" fmla="*/ 80983 w 98837"/>
                    <a:gd name="connsiteY14" fmla="*/ 78494 h 252029"/>
                    <a:gd name="connsiteX15" fmla="*/ 58314 w 98837"/>
                    <a:gd name="connsiteY15" fmla="*/ 148789 h 25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837" h="252029">
                      <a:moveTo>
                        <a:pt x="58314" y="148789"/>
                      </a:moveTo>
                      <a:cubicBezTo>
                        <a:pt x="48598" y="161362"/>
                        <a:pt x="46122" y="176539"/>
                        <a:pt x="42883" y="191461"/>
                      </a:cubicBezTo>
                      <a:cubicBezTo>
                        <a:pt x="38883" y="200541"/>
                        <a:pt x="40026" y="210955"/>
                        <a:pt x="35580" y="219909"/>
                      </a:cubicBezTo>
                      <a:cubicBezTo>
                        <a:pt x="35580" y="219909"/>
                        <a:pt x="35644" y="219782"/>
                        <a:pt x="35644" y="219782"/>
                      </a:cubicBezTo>
                      <a:cubicBezTo>
                        <a:pt x="27326" y="223846"/>
                        <a:pt x="27517" y="234323"/>
                        <a:pt x="20785" y="239594"/>
                      </a:cubicBezTo>
                      <a:cubicBezTo>
                        <a:pt x="15197" y="243912"/>
                        <a:pt x="12530" y="255596"/>
                        <a:pt x="3704" y="250960"/>
                      </a:cubicBezTo>
                      <a:cubicBezTo>
                        <a:pt x="-2138" y="247913"/>
                        <a:pt x="275" y="238577"/>
                        <a:pt x="1926" y="231783"/>
                      </a:cubicBezTo>
                      <a:cubicBezTo>
                        <a:pt x="7450" y="208860"/>
                        <a:pt x="12276" y="185746"/>
                        <a:pt x="18436" y="163013"/>
                      </a:cubicBezTo>
                      <a:cubicBezTo>
                        <a:pt x="26437" y="133930"/>
                        <a:pt x="35517" y="105101"/>
                        <a:pt x="44090" y="76145"/>
                      </a:cubicBezTo>
                      <a:cubicBezTo>
                        <a:pt x="51138" y="82622"/>
                        <a:pt x="52599" y="75446"/>
                        <a:pt x="55075" y="71509"/>
                      </a:cubicBezTo>
                      <a:cubicBezTo>
                        <a:pt x="65108" y="55380"/>
                        <a:pt x="69426" y="36839"/>
                        <a:pt x="77046" y="19693"/>
                      </a:cubicBezTo>
                      <a:cubicBezTo>
                        <a:pt x="80729" y="11311"/>
                        <a:pt x="80856" y="-2278"/>
                        <a:pt x="96287" y="326"/>
                      </a:cubicBezTo>
                      <a:cubicBezTo>
                        <a:pt x="101748" y="10486"/>
                        <a:pt x="96731" y="20773"/>
                        <a:pt x="96795" y="30933"/>
                      </a:cubicBezTo>
                      <a:cubicBezTo>
                        <a:pt x="94318" y="37537"/>
                        <a:pt x="93874" y="44902"/>
                        <a:pt x="88921" y="50490"/>
                      </a:cubicBezTo>
                      <a:cubicBezTo>
                        <a:pt x="85301" y="59508"/>
                        <a:pt x="79713" y="68017"/>
                        <a:pt x="80983" y="78494"/>
                      </a:cubicBezTo>
                      <a:cubicBezTo>
                        <a:pt x="80729" y="104276"/>
                        <a:pt x="71014" y="127008"/>
                        <a:pt x="58314" y="148789"/>
                      </a:cubicBezTo>
                      <a:close/>
                    </a:path>
                  </a:pathLst>
                </a:custGeom>
                <a:solidFill>
                  <a:srgbClr val="FC870A"/>
                </a:solidFill>
                <a:ln w="6350"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xmlns="" id="{F4315217-D235-A250-C708-066F0F990208}"/>
                    </a:ext>
                  </a:extLst>
                </p:cNvPr>
                <p:cNvSpPr/>
                <p:nvPr/>
              </p:nvSpPr>
              <p:spPr>
                <a:xfrm>
                  <a:off x="9981692" y="6809380"/>
                  <a:ext cx="111839" cy="274609"/>
                </a:xfrm>
                <a:custGeom>
                  <a:avLst/>
                  <a:gdLst>
                    <a:gd name="connsiteX0" fmla="*/ 50228 w 111839"/>
                    <a:gd name="connsiteY0" fmla="*/ 186732 h 274609"/>
                    <a:gd name="connsiteX1" fmla="*/ 26797 w 111839"/>
                    <a:gd name="connsiteY1" fmla="*/ 240199 h 274609"/>
                    <a:gd name="connsiteX2" fmla="*/ 10287 w 111839"/>
                    <a:gd name="connsiteY2" fmla="*/ 269536 h 274609"/>
                    <a:gd name="connsiteX3" fmla="*/ 0 w 111839"/>
                    <a:gd name="connsiteY3" fmla="*/ 263630 h 274609"/>
                    <a:gd name="connsiteX4" fmla="*/ 7048 w 111839"/>
                    <a:gd name="connsiteY4" fmla="*/ 231182 h 274609"/>
                    <a:gd name="connsiteX5" fmla="*/ 7365 w 111839"/>
                    <a:gd name="connsiteY5" fmla="*/ 227372 h 274609"/>
                    <a:gd name="connsiteX6" fmla="*/ 26162 w 111839"/>
                    <a:gd name="connsiteY6" fmla="*/ 162729 h 274609"/>
                    <a:gd name="connsiteX7" fmla="*/ 38226 w 111839"/>
                    <a:gd name="connsiteY7" fmla="*/ 141774 h 274609"/>
                    <a:gd name="connsiteX8" fmla="*/ 68580 w 111839"/>
                    <a:gd name="connsiteY8" fmla="*/ 49001 h 274609"/>
                    <a:gd name="connsiteX9" fmla="*/ 76136 w 111839"/>
                    <a:gd name="connsiteY9" fmla="*/ 32744 h 274609"/>
                    <a:gd name="connsiteX10" fmla="*/ 86360 w 111839"/>
                    <a:gd name="connsiteY10" fmla="*/ 13758 h 274609"/>
                    <a:gd name="connsiteX11" fmla="*/ 103759 w 111839"/>
                    <a:gd name="connsiteY11" fmla="*/ 105 h 274609"/>
                    <a:gd name="connsiteX12" fmla="*/ 109727 w 111839"/>
                    <a:gd name="connsiteY12" fmla="*/ 3153 h 274609"/>
                    <a:gd name="connsiteX13" fmla="*/ 103759 w 111839"/>
                    <a:gd name="connsiteY13" fmla="*/ 36808 h 274609"/>
                    <a:gd name="connsiteX14" fmla="*/ 93218 w 111839"/>
                    <a:gd name="connsiteY14" fmla="*/ 73321 h 274609"/>
                    <a:gd name="connsiteX15" fmla="*/ 93281 w 111839"/>
                    <a:gd name="connsiteY15" fmla="*/ 73321 h 274609"/>
                    <a:gd name="connsiteX16" fmla="*/ 58165 w 111839"/>
                    <a:gd name="connsiteY16" fmla="*/ 170793 h 274609"/>
                    <a:gd name="connsiteX17" fmla="*/ 50228 w 111839"/>
                    <a:gd name="connsiteY17" fmla="*/ 186732 h 2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9" h="274609">
                      <a:moveTo>
                        <a:pt x="50228" y="186732"/>
                      </a:moveTo>
                      <a:cubicBezTo>
                        <a:pt x="36893" y="202099"/>
                        <a:pt x="33782" y="222038"/>
                        <a:pt x="26797" y="240199"/>
                      </a:cubicBezTo>
                      <a:cubicBezTo>
                        <a:pt x="22669" y="250930"/>
                        <a:pt x="17843" y="261090"/>
                        <a:pt x="10287" y="269536"/>
                      </a:cubicBezTo>
                      <a:cubicBezTo>
                        <a:pt x="-762" y="281728"/>
                        <a:pt x="1651" y="268774"/>
                        <a:pt x="0" y="263630"/>
                      </a:cubicBezTo>
                      <a:cubicBezTo>
                        <a:pt x="126" y="252327"/>
                        <a:pt x="9651" y="243056"/>
                        <a:pt x="7048" y="231182"/>
                      </a:cubicBezTo>
                      <a:cubicBezTo>
                        <a:pt x="7365" y="229976"/>
                        <a:pt x="7493" y="228642"/>
                        <a:pt x="7365" y="227372"/>
                      </a:cubicBezTo>
                      <a:cubicBezTo>
                        <a:pt x="11493" y="205211"/>
                        <a:pt x="20256" y="184382"/>
                        <a:pt x="26162" y="162729"/>
                      </a:cubicBezTo>
                      <a:cubicBezTo>
                        <a:pt x="28257" y="154855"/>
                        <a:pt x="30416" y="146600"/>
                        <a:pt x="38226" y="141774"/>
                      </a:cubicBezTo>
                      <a:cubicBezTo>
                        <a:pt x="48323" y="110850"/>
                        <a:pt x="58293" y="79862"/>
                        <a:pt x="68580" y="49001"/>
                      </a:cubicBezTo>
                      <a:cubicBezTo>
                        <a:pt x="70485" y="43349"/>
                        <a:pt x="73596" y="38142"/>
                        <a:pt x="76136" y="32744"/>
                      </a:cubicBezTo>
                      <a:cubicBezTo>
                        <a:pt x="82359" y="27855"/>
                        <a:pt x="84264" y="20933"/>
                        <a:pt x="86360" y="13758"/>
                      </a:cubicBezTo>
                      <a:cubicBezTo>
                        <a:pt x="88836" y="5566"/>
                        <a:pt x="93599" y="-911"/>
                        <a:pt x="103759" y="105"/>
                      </a:cubicBezTo>
                      <a:cubicBezTo>
                        <a:pt x="106045" y="613"/>
                        <a:pt x="108014" y="1693"/>
                        <a:pt x="109727" y="3153"/>
                      </a:cubicBezTo>
                      <a:cubicBezTo>
                        <a:pt x="116205" y="15790"/>
                        <a:pt x="105918" y="25632"/>
                        <a:pt x="103759" y="36808"/>
                      </a:cubicBezTo>
                      <a:cubicBezTo>
                        <a:pt x="101409" y="49191"/>
                        <a:pt x="96076" y="60938"/>
                        <a:pt x="93218" y="73321"/>
                      </a:cubicBezTo>
                      <a:lnTo>
                        <a:pt x="93281" y="73321"/>
                      </a:lnTo>
                      <a:cubicBezTo>
                        <a:pt x="81724" y="105833"/>
                        <a:pt x="68897" y="137963"/>
                        <a:pt x="58165" y="170793"/>
                      </a:cubicBezTo>
                      <a:cubicBezTo>
                        <a:pt x="56261" y="176508"/>
                        <a:pt x="55308" y="182668"/>
                        <a:pt x="50228" y="186732"/>
                      </a:cubicBezTo>
                      <a:close/>
                    </a:path>
                  </a:pathLst>
                </a:custGeom>
                <a:solidFill>
                  <a:srgbClr val="FC6E02"/>
                </a:solidFill>
                <a:ln w="6350"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xmlns="" id="{93FBF49B-683F-27C5-0966-E29039D83ABD}"/>
                    </a:ext>
                  </a:extLst>
                </p:cNvPr>
                <p:cNvSpPr/>
                <p:nvPr/>
              </p:nvSpPr>
              <p:spPr>
                <a:xfrm>
                  <a:off x="9788461" y="6971335"/>
                  <a:ext cx="116650" cy="121423"/>
                </a:xfrm>
                <a:custGeom>
                  <a:avLst/>
                  <a:gdLst>
                    <a:gd name="connsiteX0" fmla="*/ 0 w 116650"/>
                    <a:gd name="connsiteY0" fmla="*/ 106121 h 121423"/>
                    <a:gd name="connsiteX1" fmla="*/ 34544 w 116650"/>
                    <a:gd name="connsiteY1" fmla="*/ 2361 h 121423"/>
                    <a:gd name="connsiteX2" fmla="*/ 39688 w 116650"/>
                    <a:gd name="connsiteY2" fmla="*/ 6679 h 121423"/>
                    <a:gd name="connsiteX3" fmla="*/ 66675 w 116650"/>
                    <a:gd name="connsiteY3" fmla="*/ 14934 h 121423"/>
                    <a:gd name="connsiteX4" fmla="*/ 82169 w 116650"/>
                    <a:gd name="connsiteY4" fmla="*/ 44208 h 121423"/>
                    <a:gd name="connsiteX5" fmla="*/ 112713 w 116650"/>
                    <a:gd name="connsiteY5" fmla="*/ 31381 h 121423"/>
                    <a:gd name="connsiteX6" fmla="*/ 114998 w 116650"/>
                    <a:gd name="connsiteY6" fmla="*/ 33667 h 121423"/>
                    <a:gd name="connsiteX7" fmla="*/ 116522 w 116650"/>
                    <a:gd name="connsiteY7" fmla="*/ 56400 h 121423"/>
                    <a:gd name="connsiteX8" fmla="*/ 113284 w 116650"/>
                    <a:gd name="connsiteY8" fmla="*/ 68528 h 121423"/>
                    <a:gd name="connsiteX9" fmla="*/ 71183 w 116650"/>
                    <a:gd name="connsiteY9" fmla="*/ 106438 h 121423"/>
                    <a:gd name="connsiteX10" fmla="*/ 58039 w 116650"/>
                    <a:gd name="connsiteY10" fmla="*/ 90308 h 121423"/>
                    <a:gd name="connsiteX11" fmla="*/ 58103 w 116650"/>
                    <a:gd name="connsiteY11" fmla="*/ 107263 h 121423"/>
                    <a:gd name="connsiteX12" fmla="*/ 14859 w 116650"/>
                    <a:gd name="connsiteY12" fmla="*/ 121424 h 121423"/>
                    <a:gd name="connsiteX13" fmla="*/ 0 w 116650"/>
                    <a:gd name="connsiteY13" fmla="*/ 106121 h 12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650" h="121423">
                      <a:moveTo>
                        <a:pt x="0" y="106121"/>
                      </a:moveTo>
                      <a:cubicBezTo>
                        <a:pt x="9906" y="71005"/>
                        <a:pt x="20003" y="35953"/>
                        <a:pt x="34544" y="2361"/>
                      </a:cubicBezTo>
                      <a:cubicBezTo>
                        <a:pt x="38100" y="1726"/>
                        <a:pt x="35751" y="10616"/>
                        <a:pt x="39688" y="6679"/>
                      </a:cubicBezTo>
                      <a:cubicBezTo>
                        <a:pt x="54356" y="-7735"/>
                        <a:pt x="61405" y="4076"/>
                        <a:pt x="66675" y="14934"/>
                      </a:cubicBezTo>
                      <a:cubicBezTo>
                        <a:pt x="71310" y="24333"/>
                        <a:pt x="73723" y="34810"/>
                        <a:pt x="82169" y="44208"/>
                      </a:cubicBezTo>
                      <a:cubicBezTo>
                        <a:pt x="86614" y="24395"/>
                        <a:pt x="98743" y="25285"/>
                        <a:pt x="112713" y="31381"/>
                      </a:cubicBezTo>
                      <a:cubicBezTo>
                        <a:pt x="113538" y="32143"/>
                        <a:pt x="114236" y="32905"/>
                        <a:pt x="114998" y="33667"/>
                      </a:cubicBezTo>
                      <a:cubicBezTo>
                        <a:pt x="115507" y="41223"/>
                        <a:pt x="116078" y="48844"/>
                        <a:pt x="116522" y="56400"/>
                      </a:cubicBezTo>
                      <a:cubicBezTo>
                        <a:pt x="116777" y="60908"/>
                        <a:pt x="117031" y="68719"/>
                        <a:pt x="113284" y="68528"/>
                      </a:cubicBezTo>
                      <a:cubicBezTo>
                        <a:pt x="85598" y="66941"/>
                        <a:pt x="94044" y="99262"/>
                        <a:pt x="71183" y="106438"/>
                      </a:cubicBezTo>
                      <a:cubicBezTo>
                        <a:pt x="65786" y="106247"/>
                        <a:pt x="70993" y="88213"/>
                        <a:pt x="58039" y="90308"/>
                      </a:cubicBezTo>
                      <a:cubicBezTo>
                        <a:pt x="52578" y="95897"/>
                        <a:pt x="62547" y="101295"/>
                        <a:pt x="58103" y="107263"/>
                      </a:cubicBezTo>
                      <a:cubicBezTo>
                        <a:pt x="41466" y="103708"/>
                        <a:pt x="22796" y="95071"/>
                        <a:pt x="14859" y="121424"/>
                      </a:cubicBezTo>
                      <a:cubicBezTo>
                        <a:pt x="8509" y="116534"/>
                        <a:pt x="22034" y="93294"/>
                        <a:pt x="0" y="106121"/>
                      </a:cubicBezTo>
                      <a:close/>
                    </a:path>
                  </a:pathLst>
                </a:custGeom>
                <a:solidFill>
                  <a:srgbClr val="FDB853"/>
                </a:solidFill>
                <a:ln w="6350"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xmlns="" id="{BE93BDDC-A200-58A8-5317-229CA2887FC0}"/>
                    </a:ext>
                  </a:extLst>
                </p:cNvPr>
                <p:cNvSpPr/>
                <p:nvPr/>
              </p:nvSpPr>
              <p:spPr>
                <a:xfrm>
                  <a:off x="9914763" y="6937893"/>
                  <a:ext cx="105155" cy="98858"/>
                </a:xfrm>
                <a:custGeom>
                  <a:avLst/>
                  <a:gdLst>
                    <a:gd name="connsiteX0" fmla="*/ 105156 w 105155"/>
                    <a:gd name="connsiteY0" fmla="*/ 13324 h 98858"/>
                    <a:gd name="connsiteX1" fmla="*/ 74295 w 105155"/>
                    <a:gd name="connsiteY1" fmla="*/ 98859 h 98858"/>
                    <a:gd name="connsiteX2" fmla="*/ 61278 w 105155"/>
                    <a:gd name="connsiteY2" fmla="*/ 79427 h 98858"/>
                    <a:gd name="connsiteX3" fmla="*/ 33338 w 105155"/>
                    <a:gd name="connsiteY3" fmla="*/ 53520 h 98858"/>
                    <a:gd name="connsiteX4" fmla="*/ 1206 w 105155"/>
                    <a:gd name="connsiteY4" fmla="*/ 47805 h 98858"/>
                    <a:gd name="connsiteX5" fmla="*/ 0 w 105155"/>
                    <a:gd name="connsiteY5" fmla="*/ 44884 h 98858"/>
                    <a:gd name="connsiteX6" fmla="*/ 13335 w 105155"/>
                    <a:gd name="connsiteY6" fmla="*/ 21198 h 98858"/>
                    <a:gd name="connsiteX7" fmla="*/ 36449 w 105155"/>
                    <a:gd name="connsiteY7" fmla="*/ 15610 h 98858"/>
                    <a:gd name="connsiteX8" fmla="*/ 63627 w 105155"/>
                    <a:gd name="connsiteY8" fmla="*/ 12880 h 98858"/>
                    <a:gd name="connsiteX9" fmla="*/ 104457 w 105155"/>
                    <a:gd name="connsiteY9" fmla="*/ 12752 h 98858"/>
                    <a:gd name="connsiteX10" fmla="*/ 105156 w 105155"/>
                    <a:gd name="connsiteY10" fmla="*/ 13324 h 9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55" h="98858">
                      <a:moveTo>
                        <a:pt x="105156" y="13324"/>
                      </a:moveTo>
                      <a:cubicBezTo>
                        <a:pt x="96076" y="42280"/>
                        <a:pt x="90742" y="72570"/>
                        <a:pt x="74295" y="98859"/>
                      </a:cubicBezTo>
                      <a:cubicBezTo>
                        <a:pt x="74740" y="89143"/>
                        <a:pt x="68643" y="81523"/>
                        <a:pt x="61278" y="79427"/>
                      </a:cubicBezTo>
                      <a:cubicBezTo>
                        <a:pt x="46799" y="75300"/>
                        <a:pt x="40132" y="65521"/>
                        <a:pt x="33338" y="53520"/>
                      </a:cubicBezTo>
                      <a:cubicBezTo>
                        <a:pt x="25718" y="40121"/>
                        <a:pt x="11684" y="51678"/>
                        <a:pt x="1206" y="47805"/>
                      </a:cubicBezTo>
                      <a:cubicBezTo>
                        <a:pt x="826" y="46852"/>
                        <a:pt x="381" y="45900"/>
                        <a:pt x="0" y="44884"/>
                      </a:cubicBezTo>
                      <a:cubicBezTo>
                        <a:pt x="1080" y="35105"/>
                        <a:pt x="8445" y="28818"/>
                        <a:pt x="13335" y="21198"/>
                      </a:cubicBezTo>
                      <a:cubicBezTo>
                        <a:pt x="19114" y="12181"/>
                        <a:pt x="26162" y="9260"/>
                        <a:pt x="36449" y="15610"/>
                      </a:cubicBezTo>
                      <a:cubicBezTo>
                        <a:pt x="45720" y="21325"/>
                        <a:pt x="57594" y="22024"/>
                        <a:pt x="63627" y="12880"/>
                      </a:cubicBezTo>
                      <a:cubicBezTo>
                        <a:pt x="78168" y="-9155"/>
                        <a:pt x="90868" y="1386"/>
                        <a:pt x="104457" y="12752"/>
                      </a:cubicBezTo>
                      <a:lnTo>
                        <a:pt x="105156" y="13324"/>
                      </a:lnTo>
                      <a:close/>
                    </a:path>
                  </a:pathLst>
                </a:custGeom>
                <a:solidFill>
                  <a:srgbClr val="FDB852"/>
                </a:solidFill>
                <a:ln w="6350"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xmlns="" id="{EA2F8DD1-0C05-94BE-F18F-A680AA6FD4F9}"/>
                    </a:ext>
                  </a:extLst>
                </p:cNvPr>
                <p:cNvSpPr/>
                <p:nvPr/>
              </p:nvSpPr>
              <p:spPr>
                <a:xfrm>
                  <a:off x="9901228" y="6985698"/>
                  <a:ext cx="31441" cy="19304"/>
                </a:xfrm>
                <a:custGeom>
                  <a:avLst/>
                  <a:gdLst>
                    <a:gd name="connsiteX0" fmla="*/ 14741 w 31441"/>
                    <a:gd name="connsiteY0" fmla="*/ 0 h 19304"/>
                    <a:gd name="connsiteX1" fmla="*/ 31441 w 31441"/>
                    <a:gd name="connsiteY1" fmla="*/ 17335 h 19304"/>
                    <a:gd name="connsiteX2" fmla="*/ 2232 w 31441"/>
                    <a:gd name="connsiteY2" fmla="*/ 19304 h 19304"/>
                    <a:gd name="connsiteX3" fmla="*/ 14741 w 31441"/>
                    <a:gd name="connsiteY3" fmla="*/ 0 h 19304"/>
                  </a:gdLst>
                  <a:ahLst/>
                  <a:cxnLst>
                    <a:cxn ang="0">
                      <a:pos x="connsiteX0" y="connsiteY0"/>
                    </a:cxn>
                    <a:cxn ang="0">
                      <a:pos x="connsiteX1" y="connsiteY1"/>
                    </a:cxn>
                    <a:cxn ang="0">
                      <a:pos x="connsiteX2" y="connsiteY2"/>
                    </a:cxn>
                    <a:cxn ang="0">
                      <a:pos x="connsiteX3" y="connsiteY3"/>
                    </a:cxn>
                  </a:cxnLst>
                  <a:rect l="l" t="t" r="r" b="b"/>
                  <a:pathLst>
                    <a:path w="31441" h="19304">
                      <a:moveTo>
                        <a:pt x="14741" y="0"/>
                      </a:moveTo>
                      <a:cubicBezTo>
                        <a:pt x="15122" y="7303"/>
                        <a:pt x="20203" y="11430"/>
                        <a:pt x="31441" y="17335"/>
                      </a:cubicBezTo>
                      <a:cubicBezTo>
                        <a:pt x="17599" y="18288"/>
                        <a:pt x="9916" y="18796"/>
                        <a:pt x="2232" y="19304"/>
                      </a:cubicBezTo>
                      <a:cubicBezTo>
                        <a:pt x="-3484" y="6477"/>
                        <a:pt x="2168" y="1016"/>
                        <a:pt x="14741" y="0"/>
                      </a:cubicBezTo>
                      <a:close/>
                    </a:path>
                  </a:pathLst>
                </a:custGeom>
                <a:solidFill>
                  <a:srgbClr val="FDB852"/>
                </a:solidFill>
                <a:ln w="6350"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xmlns="" id="{40DCF4F4-037B-E199-0331-3BD8AFBFF68C}"/>
                    </a:ext>
                  </a:extLst>
                </p:cNvPr>
                <p:cNvSpPr/>
                <p:nvPr/>
              </p:nvSpPr>
              <p:spPr>
                <a:xfrm>
                  <a:off x="9823005" y="6704456"/>
                  <a:ext cx="228826" cy="326136"/>
                </a:xfrm>
                <a:custGeom>
                  <a:avLst/>
                  <a:gdLst>
                    <a:gd name="connsiteX0" fmla="*/ 92963 w 228826"/>
                    <a:gd name="connsiteY0" fmla="*/ 281242 h 326136"/>
                    <a:gd name="connsiteX1" fmla="*/ 80454 w 228826"/>
                    <a:gd name="connsiteY1" fmla="*/ 300546 h 326136"/>
                    <a:gd name="connsiteX2" fmla="*/ 54356 w 228826"/>
                    <a:gd name="connsiteY2" fmla="*/ 326137 h 326136"/>
                    <a:gd name="connsiteX3" fmla="*/ 29337 w 228826"/>
                    <a:gd name="connsiteY3" fmla="*/ 290513 h 326136"/>
                    <a:gd name="connsiteX4" fmla="*/ 18034 w 228826"/>
                    <a:gd name="connsiteY4" fmla="*/ 272352 h 326136"/>
                    <a:gd name="connsiteX5" fmla="*/ 888 w 228826"/>
                    <a:gd name="connsiteY5" fmla="*/ 283020 h 326136"/>
                    <a:gd name="connsiteX6" fmla="*/ 0 w 228826"/>
                    <a:gd name="connsiteY6" fmla="*/ 269240 h 326136"/>
                    <a:gd name="connsiteX7" fmla="*/ 46100 w 228826"/>
                    <a:gd name="connsiteY7" fmla="*/ 132524 h 326136"/>
                    <a:gd name="connsiteX8" fmla="*/ 61658 w 228826"/>
                    <a:gd name="connsiteY8" fmla="*/ 79122 h 326136"/>
                    <a:gd name="connsiteX9" fmla="*/ 76136 w 228826"/>
                    <a:gd name="connsiteY9" fmla="*/ 24702 h 326136"/>
                    <a:gd name="connsiteX10" fmla="*/ 80454 w 228826"/>
                    <a:gd name="connsiteY10" fmla="*/ 19622 h 326136"/>
                    <a:gd name="connsiteX11" fmla="*/ 93916 w 228826"/>
                    <a:gd name="connsiteY11" fmla="*/ 0 h 326136"/>
                    <a:gd name="connsiteX12" fmla="*/ 131254 w 228826"/>
                    <a:gd name="connsiteY12" fmla="*/ 34354 h 326136"/>
                    <a:gd name="connsiteX13" fmla="*/ 119316 w 228826"/>
                    <a:gd name="connsiteY13" fmla="*/ 39751 h 326136"/>
                    <a:gd name="connsiteX14" fmla="*/ 101092 w 228826"/>
                    <a:gd name="connsiteY14" fmla="*/ 59182 h 326136"/>
                    <a:gd name="connsiteX15" fmla="*/ 91313 w 228826"/>
                    <a:gd name="connsiteY15" fmla="*/ 77788 h 326136"/>
                    <a:gd name="connsiteX16" fmla="*/ 179388 w 228826"/>
                    <a:gd name="connsiteY16" fmla="*/ 44704 h 326136"/>
                    <a:gd name="connsiteX17" fmla="*/ 177863 w 228826"/>
                    <a:gd name="connsiteY17" fmla="*/ 97473 h 326136"/>
                    <a:gd name="connsiteX18" fmla="*/ 221297 w 228826"/>
                    <a:gd name="connsiteY18" fmla="*/ 117475 h 326136"/>
                    <a:gd name="connsiteX19" fmla="*/ 228790 w 228826"/>
                    <a:gd name="connsiteY19" fmla="*/ 127318 h 326136"/>
                    <a:gd name="connsiteX20" fmla="*/ 218630 w 228826"/>
                    <a:gd name="connsiteY20" fmla="*/ 134112 h 326136"/>
                    <a:gd name="connsiteX21" fmla="*/ 193928 w 228826"/>
                    <a:gd name="connsiteY21" fmla="*/ 130684 h 326136"/>
                    <a:gd name="connsiteX22" fmla="*/ 160909 w 228826"/>
                    <a:gd name="connsiteY22" fmla="*/ 147384 h 326136"/>
                    <a:gd name="connsiteX23" fmla="*/ 168528 w 228826"/>
                    <a:gd name="connsiteY23" fmla="*/ 166180 h 326136"/>
                    <a:gd name="connsiteX24" fmla="*/ 152336 w 228826"/>
                    <a:gd name="connsiteY24" fmla="*/ 196024 h 326136"/>
                    <a:gd name="connsiteX25" fmla="*/ 144272 w 228826"/>
                    <a:gd name="connsiteY25" fmla="*/ 202756 h 326136"/>
                    <a:gd name="connsiteX26" fmla="*/ 148463 w 228826"/>
                    <a:gd name="connsiteY26" fmla="*/ 216916 h 326136"/>
                    <a:gd name="connsiteX27" fmla="*/ 165988 w 228826"/>
                    <a:gd name="connsiteY27" fmla="*/ 220853 h 326136"/>
                    <a:gd name="connsiteX28" fmla="*/ 196214 w 228826"/>
                    <a:gd name="connsiteY28" fmla="*/ 246190 h 326136"/>
                    <a:gd name="connsiteX29" fmla="*/ 185293 w 228826"/>
                    <a:gd name="connsiteY29" fmla="*/ 245364 h 326136"/>
                    <a:gd name="connsiteX30" fmla="*/ 162306 w 228826"/>
                    <a:gd name="connsiteY30" fmla="*/ 248286 h 326136"/>
                    <a:gd name="connsiteX31" fmla="*/ 134938 w 228826"/>
                    <a:gd name="connsiteY31" fmla="*/ 257366 h 326136"/>
                    <a:gd name="connsiteX32" fmla="*/ 92963 w 228826"/>
                    <a:gd name="connsiteY32" fmla="*/ 281242 h 32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8826" h="326136">
                      <a:moveTo>
                        <a:pt x="92963" y="281242"/>
                      </a:moveTo>
                      <a:cubicBezTo>
                        <a:pt x="85915" y="285814"/>
                        <a:pt x="80201" y="291274"/>
                        <a:pt x="80454" y="300546"/>
                      </a:cubicBezTo>
                      <a:cubicBezTo>
                        <a:pt x="64770" y="299657"/>
                        <a:pt x="47688" y="296863"/>
                        <a:pt x="54356" y="326137"/>
                      </a:cubicBezTo>
                      <a:cubicBezTo>
                        <a:pt x="40576" y="314262"/>
                        <a:pt x="31876" y="304229"/>
                        <a:pt x="29337" y="290513"/>
                      </a:cubicBezTo>
                      <a:cubicBezTo>
                        <a:pt x="27876" y="282639"/>
                        <a:pt x="26606" y="276035"/>
                        <a:pt x="18034" y="272352"/>
                      </a:cubicBezTo>
                      <a:cubicBezTo>
                        <a:pt x="6667" y="267462"/>
                        <a:pt x="9588" y="283020"/>
                        <a:pt x="888" y="283020"/>
                      </a:cubicBezTo>
                      <a:cubicBezTo>
                        <a:pt x="571" y="278321"/>
                        <a:pt x="253" y="273812"/>
                        <a:pt x="0" y="269240"/>
                      </a:cubicBezTo>
                      <a:cubicBezTo>
                        <a:pt x="15303" y="223711"/>
                        <a:pt x="30734" y="178054"/>
                        <a:pt x="46100" y="132524"/>
                      </a:cubicBezTo>
                      <a:cubicBezTo>
                        <a:pt x="44703" y="112776"/>
                        <a:pt x="56832" y="97028"/>
                        <a:pt x="61658" y="79122"/>
                      </a:cubicBezTo>
                      <a:cubicBezTo>
                        <a:pt x="68325" y="61468"/>
                        <a:pt x="71945" y="42990"/>
                        <a:pt x="76136" y="24702"/>
                      </a:cubicBezTo>
                      <a:cubicBezTo>
                        <a:pt x="77026" y="22543"/>
                        <a:pt x="78486" y="20892"/>
                        <a:pt x="80454" y="19622"/>
                      </a:cubicBezTo>
                      <a:cubicBezTo>
                        <a:pt x="91884" y="16701"/>
                        <a:pt x="91884" y="16701"/>
                        <a:pt x="93916" y="0"/>
                      </a:cubicBezTo>
                      <a:cubicBezTo>
                        <a:pt x="96329" y="22861"/>
                        <a:pt x="121602" y="19749"/>
                        <a:pt x="131254" y="34354"/>
                      </a:cubicBezTo>
                      <a:cubicBezTo>
                        <a:pt x="128524" y="38862"/>
                        <a:pt x="124015" y="39688"/>
                        <a:pt x="119316" y="39751"/>
                      </a:cubicBezTo>
                      <a:cubicBezTo>
                        <a:pt x="106299" y="39815"/>
                        <a:pt x="97726" y="45339"/>
                        <a:pt x="101092" y="59182"/>
                      </a:cubicBezTo>
                      <a:cubicBezTo>
                        <a:pt x="103695" y="69724"/>
                        <a:pt x="93218" y="69279"/>
                        <a:pt x="91313" y="77788"/>
                      </a:cubicBezTo>
                      <a:cubicBezTo>
                        <a:pt x="115315" y="48006"/>
                        <a:pt x="150558" y="57214"/>
                        <a:pt x="179388" y="44704"/>
                      </a:cubicBezTo>
                      <a:cubicBezTo>
                        <a:pt x="152781" y="63627"/>
                        <a:pt x="156273" y="75947"/>
                        <a:pt x="177863" y="97473"/>
                      </a:cubicBezTo>
                      <a:cubicBezTo>
                        <a:pt x="191960" y="111634"/>
                        <a:pt x="201549" y="120904"/>
                        <a:pt x="221297" y="117475"/>
                      </a:cubicBezTo>
                      <a:cubicBezTo>
                        <a:pt x="225551" y="116713"/>
                        <a:pt x="229235" y="122111"/>
                        <a:pt x="228790" y="127318"/>
                      </a:cubicBezTo>
                      <a:cubicBezTo>
                        <a:pt x="228282" y="133287"/>
                        <a:pt x="223202" y="134366"/>
                        <a:pt x="218630" y="134112"/>
                      </a:cubicBezTo>
                      <a:cubicBezTo>
                        <a:pt x="210312" y="133541"/>
                        <a:pt x="201422" y="133731"/>
                        <a:pt x="193928" y="130684"/>
                      </a:cubicBezTo>
                      <a:cubicBezTo>
                        <a:pt x="176339" y="123508"/>
                        <a:pt x="172276" y="142622"/>
                        <a:pt x="160909" y="147384"/>
                      </a:cubicBezTo>
                      <a:cubicBezTo>
                        <a:pt x="155638" y="149543"/>
                        <a:pt x="165290" y="159893"/>
                        <a:pt x="168528" y="166180"/>
                      </a:cubicBezTo>
                      <a:cubicBezTo>
                        <a:pt x="176847" y="182245"/>
                        <a:pt x="171703" y="192532"/>
                        <a:pt x="152336" y="196024"/>
                      </a:cubicBezTo>
                      <a:cubicBezTo>
                        <a:pt x="147955" y="196787"/>
                        <a:pt x="145351" y="198882"/>
                        <a:pt x="144272" y="202756"/>
                      </a:cubicBezTo>
                      <a:cubicBezTo>
                        <a:pt x="142684" y="208217"/>
                        <a:pt x="143128" y="213551"/>
                        <a:pt x="148463" y="216916"/>
                      </a:cubicBezTo>
                      <a:cubicBezTo>
                        <a:pt x="153797" y="220282"/>
                        <a:pt x="159829" y="222187"/>
                        <a:pt x="165988" y="220853"/>
                      </a:cubicBezTo>
                      <a:cubicBezTo>
                        <a:pt x="187261" y="216154"/>
                        <a:pt x="195325" y="226886"/>
                        <a:pt x="196214" y="246190"/>
                      </a:cubicBezTo>
                      <a:cubicBezTo>
                        <a:pt x="192532" y="246000"/>
                        <a:pt x="187198" y="247333"/>
                        <a:pt x="185293" y="245364"/>
                      </a:cubicBezTo>
                      <a:cubicBezTo>
                        <a:pt x="175831" y="235649"/>
                        <a:pt x="169101" y="235141"/>
                        <a:pt x="162306" y="248286"/>
                      </a:cubicBezTo>
                      <a:cubicBezTo>
                        <a:pt x="156527" y="259398"/>
                        <a:pt x="144843" y="262637"/>
                        <a:pt x="134938" y="257366"/>
                      </a:cubicBezTo>
                      <a:cubicBezTo>
                        <a:pt x="107124" y="242698"/>
                        <a:pt x="104394" y="269049"/>
                        <a:pt x="92963" y="281242"/>
                      </a:cubicBezTo>
                      <a:close/>
                    </a:path>
                  </a:pathLst>
                </a:custGeom>
                <a:solidFill>
                  <a:srgbClr val="FDBD5F"/>
                </a:solidFill>
                <a:ln w="6350"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xmlns="" id="{4A3865F7-D35B-679D-28D3-3B57FF26814F}"/>
                    </a:ext>
                  </a:extLst>
                </p:cNvPr>
                <p:cNvSpPr/>
                <p:nvPr/>
              </p:nvSpPr>
              <p:spPr>
                <a:xfrm>
                  <a:off x="10057828" y="6747433"/>
                  <a:ext cx="54578" cy="135267"/>
                </a:xfrm>
                <a:custGeom>
                  <a:avLst/>
                  <a:gdLst>
                    <a:gd name="connsiteX0" fmla="*/ 17081 w 54578"/>
                    <a:gd name="connsiteY0" fmla="*/ 135268 h 135267"/>
                    <a:gd name="connsiteX1" fmla="*/ 30099 w 54578"/>
                    <a:gd name="connsiteY1" fmla="*/ 79324 h 135267"/>
                    <a:gd name="connsiteX2" fmla="*/ 30543 w 54578"/>
                    <a:gd name="connsiteY2" fmla="*/ 65100 h 135267"/>
                    <a:gd name="connsiteX3" fmla="*/ 32194 w 54578"/>
                    <a:gd name="connsiteY3" fmla="*/ 59639 h 135267"/>
                    <a:gd name="connsiteX4" fmla="*/ 30607 w 54578"/>
                    <a:gd name="connsiteY4" fmla="*/ 65100 h 135267"/>
                    <a:gd name="connsiteX5" fmla="*/ 13970 w 54578"/>
                    <a:gd name="connsiteY5" fmla="*/ 79832 h 135267"/>
                    <a:gd name="connsiteX6" fmla="*/ 0 w 54578"/>
                    <a:gd name="connsiteY6" fmla="*/ 94691 h 135267"/>
                    <a:gd name="connsiteX7" fmla="*/ 22415 w 54578"/>
                    <a:gd name="connsiteY7" fmla="*/ 28587 h 135267"/>
                    <a:gd name="connsiteX8" fmla="*/ 31559 w 54578"/>
                    <a:gd name="connsiteY8" fmla="*/ 9982 h 135267"/>
                    <a:gd name="connsiteX9" fmla="*/ 50546 w 54578"/>
                    <a:gd name="connsiteY9" fmla="*/ 1727 h 135267"/>
                    <a:gd name="connsiteX10" fmla="*/ 53277 w 54578"/>
                    <a:gd name="connsiteY10" fmla="*/ 20904 h 135267"/>
                    <a:gd name="connsiteX11" fmla="*/ 48069 w 54578"/>
                    <a:gd name="connsiteY11" fmla="*/ 59068 h 135267"/>
                    <a:gd name="connsiteX12" fmla="*/ 17081 w 54578"/>
                    <a:gd name="connsiteY12" fmla="*/ 135268 h 13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578" h="135267">
                      <a:moveTo>
                        <a:pt x="17081" y="135268"/>
                      </a:moveTo>
                      <a:cubicBezTo>
                        <a:pt x="14668" y="115074"/>
                        <a:pt x="25527" y="97930"/>
                        <a:pt x="30099" y="79324"/>
                      </a:cubicBezTo>
                      <a:cubicBezTo>
                        <a:pt x="31369" y="74181"/>
                        <a:pt x="33845" y="70053"/>
                        <a:pt x="30543" y="65100"/>
                      </a:cubicBezTo>
                      <a:cubicBezTo>
                        <a:pt x="31369" y="63385"/>
                        <a:pt x="31877" y="61544"/>
                        <a:pt x="32194" y="59639"/>
                      </a:cubicBezTo>
                      <a:cubicBezTo>
                        <a:pt x="31686" y="61481"/>
                        <a:pt x="31305" y="63322"/>
                        <a:pt x="30607" y="65100"/>
                      </a:cubicBezTo>
                      <a:cubicBezTo>
                        <a:pt x="20129" y="64401"/>
                        <a:pt x="15557" y="70879"/>
                        <a:pt x="13970" y="79832"/>
                      </a:cubicBezTo>
                      <a:cubicBezTo>
                        <a:pt x="12446" y="88023"/>
                        <a:pt x="9398" y="94183"/>
                        <a:pt x="0" y="94691"/>
                      </a:cubicBezTo>
                      <a:cubicBezTo>
                        <a:pt x="4890" y="71768"/>
                        <a:pt x="12446" y="49797"/>
                        <a:pt x="22415" y="28587"/>
                      </a:cubicBezTo>
                      <a:cubicBezTo>
                        <a:pt x="20510" y="19951"/>
                        <a:pt x="23304" y="13601"/>
                        <a:pt x="31559" y="9982"/>
                      </a:cubicBezTo>
                      <a:cubicBezTo>
                        <a:pt x="37909" y="6934"/>
                        <a:pt x="41783" y="-4242"/>
                        <a:pt x="50546" y="1727"/>
                      </a:cubicBezTo>
                      <a:cubicBezTo>
                        <a:pt x="56705" y="5855"/>
                        <a:pt x="54228" y="14110"/>
                        <a:pt x="53277" y="20904"/>
                      </a:cubicBezTo>
                      <a:cubicBezTo>
                        <a:pt x="51435" y="33604"/>
                        <a:pt x="49784" y="46368"/>
                        <a:pt x="48069" y="59068"/>
                      </a:cubicBezTo>
                      <a:cubicBezTo>
                        <a:pt x="32194" y="82245"/>
                        <a:pt x="33845" y="112471"/>
                        <a:pt x="17081" y="135268"/>
                      </a:cubicBezTo>
                      <a:close/>
                    </a:path>
                  </a:pathLst>
                </a:custGeom>
                <a:solidFill>
                  <a:srgbClr val="FB860B"/>
                </a:solidFill>
                <a:ln w="6350"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xmlns="" id="{967789C9-93A4-174F-6E89-CFC123DAF157}"/>
                    </a:ext>
                  </a:extLst>
                </p:cNvPr>
                <p:cNvSpPr/>
                <p:nvPr/>
              </p:nvSpPr>
              <p:spPr>
                <a:xfrm>
                  <a:off x="10033124" y="6723438"/>
                  <a:ext cx="56263" cy="52583"/>
                </a:xfrm>
                <a:custGeom>
                  <a:avLst/>
                  <a:gdLst>
                    <a:gd name="connsiteX0" fmla="*/ 56263 w 56263"/>
                    <a:gd name="connsiteY0" fmla="*/ 33978 h 52583"/>
                    <a:gd name="connsiteX1" fmla="*/ 47119 w 56263"/>
                    <a:gd name="connsiteY1" fmla="*/ 52583 h 52583"/>
                    <a:gd name="connsiteX2" fmla="*/ 16005 w 56263"/>
                    <a:gd name="connsiteY2" fmla="*/ 50551 h 52583"/>
                    <a:gd name="connsiteX3" fmla="*/ 1209 w 56263"/>
                    <a:gd name="connsiteY3" fmla="*/ 38423 h 52583"/>
                    <a:gd name="connsiteX4" fmla="*/ 10607 w 56263"/>
                    <a:gd name="connsiteY4" fmla="*/ 9593 h 52583"/>
                    <a:gd name="connsiteX5" fmla="*/ 38992 w 56263"/>
                    <a:gd name="connsiteY5" fmla="*/ 3879 h 52583"/>
                    <a:gd name="connsiteX6" fmla="*/ 45595 w 56263"/>
                    <a:gd name="connsiteY6" fmla="*/ 17658 h 52583"/>
                    <a:gd name="connsiteX7" fmla="*/ 56263 w 56263"/>
                    <a:gd name="connsiteY7" fmla="*/ 33978 h 5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63" h="52583">
                      <a:moveTo>
                        <a:pt x="56263" y="33978"/>
                      </a:moveTo>
                      <a:cubicBezTo>
                        <a:pt x="53279" y="40201"/>
                        <a:pt x="50231" y="46424"/>
                        <a:pt x="47119" y="52583"/>
                      </a:cubicBezTo>
                      <a:cubicBezTo>
                        <a:pt x="36769" y="51885"/>
                        <a:pt x="26419" y="50488"/>
                        <a:pt x="16005" y="50551"/>
                      </a:cubicBezTo>
                      <a:cubicBezTo>
                        <a:pt x="7051" y="50615"/>
                        <a:pt x="1019" y="48646"/>
                        <a:pt x="1209" y="38423"/>
                      </a:cubicBezTo>
                      <a:cubicBezTo>
                        <a:pt x="1399" y="27881"/>
                        <a:pt x="-5205" y="14293"/>
                        <a:pt x="10607" y="9593"/>
                      </a:cubicBezTo>
                      <a:cubicBezTo>
                        <a:pt x="19687" y="6863"/>
                        <a:pt x="27117" y="-6471"/>
                        <a:pt x="38992" y="3879"/>
                      </a:cubicBezTo>
                      <a:cubicBezTo>
                        <a:pt x="43246" y="7625"/>
                        <a:pt x="45977" y="12134"/>
                        <a:pt x="45595" y="17658"/>
                      </a:cubicBezTo>
                      <a:cubicBezTo>
                        <a:pt x="45087" y="26040"/>
                        <a:pt x="52009" y="29088"/>
                        <a:pt x="56263" y="33978"/>
                      </a:cubicBezTo>
                      <a:close/>
                    </a:path>
                  </a:pathLst>
                </a:custGeom>
                <a:solidFill>
                  <a:srgbClr val="FEBC5D"/>
                </a:solidFill>
                <a:ln w="6350"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xmlns="" id="{046FFC95-C5D1-8983-B4CF-3345BF62CFF7}"/>
                    </a:ext>
                  </a:extLst>
                </p:cNvPr>
                <p:cNvSpPr/>
                <p:nvPr/>
              </p:nvSpPr>
              <p:spPr>
                <a:xfrm>
                  <a:off x="9704701" y="6679809"/>
                  <a:ext cx="178878" cy="220989"/>
                </a:xfrm>
                <a:custGeom>
                  <a:avLst/>
                  <a:gdLst>
                    <a:gd name="connsiteX0" fmla="*/ 103572 w 178878"/>
                    <a:gd name="connsiteY0" fmla="*/ 211972 h 220989"/>
                    <a:gd name="connsiteX1" fmla="*/ 55883 w 178878"/>
                    <a:gd name="connsiteY1" fmla="*/ 220989 h 220989"/>
                    <a:gd name="connsiteX2" fmla="*/ 69473 w 178878"/>
                    <a:gd name="connsiteY2" fmla="*/ 207655 h 220989"/>
                    <a:gd name="connsiteX3" fmla="*/ 54614 w 178878"/>
                    <a:gd name="connsiteY3" fmla="*/ 202829 h 220989"/>
                    <a:gd name="connsiteX4" fmla="*/ 61789 w 178878"/>
                    <a:gd name="connsiteY4" fmla="*/ 187525 h 220989"/>
                    <a:gd name="connsiteX5" fmla="*/ 65408 w 178878"/>
                    <a:gd name="connsiteY5" fmla="*/ 154886 h 220989"/>
                    <a:gd name="connsiteX6" fmla="*/ 32007 w 178878"/>
                    <a:gd name="connsiteY6" fmla="*/ 157426 h 220989"/>
                    <a:gd name="connsiteX7" fmla="*/ 12513 w 178878"/>
                    <a:gd name="connsiteY7" fmla="*/ 167078 h 220989"/>
                    <a:gd name="connsiteX8" fmla="*/ 3242 w 178878"/>
                    <a:gd name="connsiteY8" fmla="*/ 98688 h 220989"/>
                    <a:gd name="connsiteX9" fmla="*/ 512 w 178878"/>
                    <a:gd name="connsiteY9" fmla="*/ 92847 h 220989"/>
                    <a:gd name="connsiteX10" fmla="*/ 24705 w 178878"/>
                    <a:gd name="connsiteY10" fmla="*/ 6233 h 220989"/>
                    <a:gd name="connsiteX11" fmla="*/ 33024 w 178878"/>
                    <a:gd name="connsiteY11" fmla="*/ 9 h 220989"/>
                    <a:gd name="connsiteX12" fmla="*/ 71631 w 178878"/>
                    <a:gd name="connsiteY12" fmla="*/ 20584 h 220989"/>
                    <a:gd name="connsiteX13" fmla="*/ 77346 w 178878"/>
                    <a:gd name="connsiteY13" fmla="*/ 21409 h 220989"/>
                    <a:gd name="connsiteX14" fmla="*/ 122876 w 178878"/>
                    <a:gd name="connsiteY14" fmla="*/ 8963 h 220989"/>
                    <a:gd name="connsiteX15" fmla="*/ 127130 w 178878"/>
                    <a:gd name="connsiteY15" fmla="*/ 21346 h 220989"/>
                    <a:gd name="connsiteX16" fmla="*/ 133036 w 178878"/>
                    <a:gd name="connsiteY16" fmla="*/ 49730 h 220989"/>
                    <a:gd name="connsiteX17" fmla="*/ 151768 w 178878"/>
                    <a:gd name="connsiteY17" fmla="*/ 37094 h 220989"/>
                    <a:gd name="connsiteX18" fmla="*/ 158690 w 178878"/>
                    <a:gd name="connsiteY18" fmla="*/ 24012 h 220989"/>
                    <a:gd name="connsiteX19" fmla="*/ 166755 w 178878"/>
                    <a:gd name="connsiteY19" fmla="*/ 10360 h 220989"/>
                    <a:gd name="connsiteX20" fmla="*/ 177930 w 178878"/>
                    <a:gd name="connsiteY20" fmla="*/ 22425 h 220989"/>
                    <a:gd name="connsiteX21" fmla="*/ 172787 w 178878"/>
                    <a:gd name="connsiteY21" fmla="*/ 48841 h 220989"/>
                    <a:gd name="connsiteX22" fmla="*/ 127004 w 178878"/>
                    <a:gd name="connsiteY22" fmla="*/ 168538 h 220989"/>
                    <a:gd name="connsiteX23" fmla="*/ 104461 w 178878"/>
                    <a:gd name="connsiteY23" fmla="*/ 207655 h 220989"/>
                    <a:gd name="connsiteX24" fmla="*/ 103572 w 178878"/>
                    <a:gd name="connsiteY24" fmla="*/ 211972 h 22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878" h="220989">
                      <a:moveTo>
                        <a:pt x="103572" y="211972"/>
                      </a:moveTo>
                      <a:cubicBezTo>
                        <a:pt x="87443" y="212481"/>
                        <a:pt x="72711" y="219656"/>
                        <a:pt x="55883" y="220989"/>
                      </a:cubicBezTo>
                      <a:cubicBezTo>
                        <a:pt x="60455" y="216481"/>
                        <a:pt x="65091" y="211909"/>
                        <a:pt x="69473" y="207655"/>
                      </a:cubicBezTo>
                      <a:cubicBezTo>
                        <a:pt x="66488" y="196161"/>
                        <a:pt x="57471" y="209051"/>
                        <a:pt x="54614" y="202829"/>
                      </a:cubicBezTo>
                      <a:cubicBezTo>
                        <a:pt x="51121" y="195589"/>
                        <a:pt x="59122" y="192542"/>
                        <a:pt x="61789" y="187525"/>
                      </a:cubicBezTo>
                      <a:cubicBezTo>
                        <a:pt x="67441" y="176984"/>
                        <a:pt x="77474" y="165427"/>
                        <a:pt x="65408" y="154886"/>
                      </a:cubicBezTo>
                      <a:cubicBezTo>
                        <a:pt x="55376" y="146123"/>
                        <a:pt x="42930" y="150123"/>
                        <a:pt x="32007" y="157426"/>
                      </a:cubicBezTo>
                      <a:cubicBezTo>
                        <a:pt x="26419" y="161172"/>
                        <a:pt x="19879" y="163522"/>
                        <a:pt x="12513" y="167078"/>
                      </a:cubicBezTo>
                      <a:cubicBezTo>
                        <a:pt x="12259" y="143011"/>
                        <a:pt x="-7617" y="123199"/>
                        <a:pt x="3242" y="98688"/>
                      </a:cubicBezTo>
                      <a:cubicBezTo>
                        <a:pt x="1781" y="96974"/>
                        <a:pt x="-187" y="94879"/>
                        <a:pt x="512" y="92847"/>
                      </a:cubicBezTo>
                      <a:cubicBezTo>
                        <a:pt x="10544" y="64462"/>
                        <a:pt x="15815" y="34871"/>
                        <a:pt x="24705" y="6233"/>
                      </a:cubicBezTo>
                      <a:cubicBezTo>
                        <a:pt x="25848" y="2613"/>
                        <a:pt x="28579" y="-181"/>
                        <a:pt x="33024" y="9"/>
                      </a:cubicBezTo>
                      <a:cubicBezTo>
                        <a:pt x="48581" y="1851"/>
                        <a:pt x="65155" y="1978"/>
                        <a:pt x="71631" y="20584"/>
                      </a:cubicBezTo>
                      <a:cubicBezTo>
                        <a:pt x="73727" y="26489"/>
                        <a:pt x="73727" y="22806"/>
                        <a:pt x="77346" y="21409"/>
                      </a:cubicBezTo>
                      <a:cubicBezTo>
                        <a:pt x="92015" y="15884"/>
                        <a:pt x="107382" y="11185"/>
                        <a:pt x="122876" y="8963"/>
                      </a:cubicBezTo>
                      <a:cubicBezTo>
                        <a:pt x="133925" y="7375"/>
                        <a:pt x="128146" y="16202"/>
                        <a:pt x="127130" y="21346"/>
                      </a:cubicBezTo>
                      <a:cubicBezTo>
                        <a:pt x="133100" y="29727"/>
                        <a:pt x="124971" y="41158"/>
                        <a:pt x="133036" y="49730"/>
                      </a:cubicBezTo>
                      <a:cubicBezTo>
                        <a:pt x="141481" y="49095"/>
                        <a:pt x="134369" y="26298"/>
                        <a:pt x="151768" y="37094"/>
                      </a:cubicBezTo>
                      <a:cubicBezTo>
                        <a:pt x="156912" y="40269"/>
                        <a:pt x="156594" y="28711"/>
                        <a:pt x="158690" y="24012"/>
                      </a:cubicBezTo>
                      <a:cubicBezTo>
                        <a:pt x="160913" y="19059"/>
                        <a:pt x="157293" y="10550"/>
                        <a:pt x="166755" y="10360"/>
                      </a:cubicBezTo>
                      <a:cubicBezTo>
                        <a:pt x="174248" y="10233"/>
                        <a:pt x="176915" y="15884"/>
                        <a:pt x="177930" y="22425"/>
                      </a:cubicBezTo>
                      <a:cubicBezTo>
                        <a:pt x="180661" y="32077"/>
                        <a:pt x="177042" y="40840"/>
                        <a:pt x="172787" y="48841"/>
                      </a:cubicBezTo>
                      <a:cubicBezTo>
                        <a:pt x="152657" y="86877"/>
                        <a:pt x="141926" y="128470"/>
                        <a:pt x="127004" y="168538"/>
                      </a:cubicBezTo>
                      <a:cubicBezTo>
                        <a:pt x="121733" y="182826"/>
                        <a:pt x="117352" y="197685"/>
                        <a:pt x="104461" y="207655"/>
                      </a:cubicBezTo>
                      <a:cubicBezTo>
                        <a:pt x="104207" y="209051"/>
                        <a:pt x="103890" y="210512"/>
                        <a:pt x="103572" y="211972"/>
                      </a:cubicBezTo>
                      <a:close/>
                    </a:path>
                  </a:pathLst>
                </a:custGeom>
                <a:solidFill>
                  <a:srgbClr val="FDBB5B"/>
                </a:solidFill>
                <a:ln w="6350"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xmlns="" id="{BE89E0FB-ED0B-D8B0-9244-58F2FD4DB408}"/>
                    </a:ext>
                  </a:extLst>
                </p:cNvPr>
                <p:cNvSpPr/>
                <p:nvPr/>
              </p:nvSpPr>
              <p:spPr>
                <a:xfrm>
                  <a:off x="9651729" y="6647702"/>
                  <a:ext cx="93914" cy="231010"/>
                </a:xfrm>
                <a:custGeom>
                  <a:avLst/>
                  <a:gdLst>
                    <a:gd name="connsiteX0" fmla="*/ 85995 w 93914"/>
                    <a:gd name="connsiteY0" fmla="*/ 32116 h 231010"/>
                    <a:gd name="connsiteX1" fmla="*/ 56214 w 93914"/>
                    <a:gd name="connsiteY1" fmla="*/ 130795 h 231010"/>
                    <a:gd name="connsiteX2" fmla="*/ 37354 w 93914"/>
                    <a:gd name="connsiteY2" fmla="*/ 183310 h 231010"/>
                    <a:gd name="connsiteX3" fmla="*/ 16336 w 93914"/>
                    <a:gd name="connsiteY3" fmla="*/ 225601 h 231010"/>
                    <a:gd name="connsiteX4" fmla="*/ 2239 w 93914"/>
                    <a:gd name="connsiteY4" fmla="*/ 229411 h 231010"/>
                    <a:gd name="connsiteX5" fmla="*/ 2747 w 93914"/>
                    <a:gd name="connsiteY5" fmla="*/ 217091 h 231010"/>
                    <a:gd name="connsiteX6" fmla="*/ 32719 w 93914"/>
                    <a:gd name="connsiteY6" fmla="*/ 119302 h 231010"/>
                    <a:gd name="connsiteX7" fmla="*/ 62881 w 93914"/>
                    <a:gd name="connsiteY7" fmla="*/ 32179 h 231010"/>
                    <a:gd name="connsiteX8" fmla="*/ 63136 w 93914"/>
                    <a:gd name="connsiteY8" fmla="*/ 29893 h 231010"/>
                    <a:gd name="connsiteX9" fmla="*/ 87964 w 93914"/>
                    <a:gd name="connsiteY9" fmla="*/ 429 h 231010"/>
                    <a:gd name="connsiteX10" fmla="*/ 85995 w 93914"/>
                    <a:gd name="connsiteY10" fmla="*/ 32116 h 23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914" h="231010">
                      <a:moveTo>
                        <a:pt x="85995" y="32116"/>
                      </a:moveTo>
                      <a:cubicBezTo>
                        <a:pt x="72724" y="63993"/>
                        <a:pt x="72914" y="99934"/>
                        <a:pt x="56214" y="130795"/>
                      </a:cubicBezTo>
                      <a:cubicBezTo>
                        <a:pt x="42689" y="145654"/>
                        <a:pt x="42498" y="165529"/>
                        <a:pt x="37354" y="183310"/>
                      </a:cubicBezTo>
                      <a:cubicBezTo>
                        <a:pt x="32782" y="198994"/>
                        <a:pt x="27385" y="213663"/>
                        <a:pt x="16336" y="225601"/>
                      </a:cubicBezTo>
                      <a:cubicBezTo>
                        <a:pt x="12970" y="229220"/>
                        <a:pt x="7637" y="233348"/>
                        <a:pt x="2239" y="229411"/>
                      </a:cubicBezTo>
                      <a:cubicBezTo>
                        <a:pt x="-2714" y="225854"/>
                        <a:pt x="1985" y="221219"/>
                        <a:pt x="2747" y="217091"/>
                      </a:cubicBezTo>
                      <a:cubicBezTo>
                        <a:pt x="9351" y="183437"/>
                        <a:pt x="20908" y="151305"/>
                        <a:pt x="32719" y="119302"/>
                      </a:cubicBezTo>
                      <a:cubicBezTo>
                        <a:pt x="52976" y="93775"/>
                        <a:pt x="51452" y="60691"/>
                        <a:pt x="62881" y="32179"/>
                      </a:cubicBezTo>
                      <a:cubicBezTo>
                        <a:pt x="63199" y="31481"/>
                        <a:pt x="63008" y="30655"/>
                        <a:pt x="63136" y="29893"/>
                      </a:cubicBezTo>
                      <a:cubicBezTo>
                        <a:pt x="65802" y="14780"/>
                        <a:pt x="77232" y="-2999"/>
                        <a:pt x="87964" y="429"/>
                      </a:cubicBezTo>
                      <a:cubicBezTo>
                        <a:pt x="103014" y="5319"/>
                        <a:pt x="84599" y="20750"/>
                        <a:pt x="85995" y="32116"/>
                      </a:cubicBezTo>
                      <a:close/>
                    </a:path>
                  </a:pathLst>
                </a:custGeom>
                <a:solidFill>
                  <a:srgbClr val="FC921F"/>
                </a:solidFill>
                <a:ln w="6350"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xmlns="" id="{1A113242-80FD-1EE8-5824-24EAC972C45C}"/>
                    </a:ext>
                  </a:extLst>
                </p:cNvPr>
                <p:cNvSpPr/>
                <p:nvPr/>
              </p:nvSpPr>
              <p:spPr>
                <a:xfrm>
                  <a:off x="9809226" y="6684832"/>
                  <a:ext cx="102157" cy="206695"/>
                </a:xfrm>
                <a:custGeom>
                  <a:avLst/>
                  <a:gdLst>
                    <a:gd name="connsiteX0" fmla="*/ 0 w 102157"/>
                    <a:gd name="connsiteY0" fmla="*/ 202631 h 206695"/>
                    <a:gd name="connsiteX1" fmla="*/ 73406 w 102157"/>
                    <a:gd name="connsiteY1" fmla="*/ 17401 h 206695"/>
                    <a:gd name="connsiteX2" fmla="*/ 96710 w 102157"/>
                    <a:gd name="connsiteY2" fmla="*/ 1717 h 206695"/>
                    <a:gd name="connsiteX3" fmla="*/ 94234 w 102157"/>
                    <a:gd name="connsiteY3" fmla="*/ 39246 h 206695"/>
                    <a:gd name="connsiteX4" fmla="*/ 93599 w 102157"/>
                    <a:gd name="connsiteY4" fmla="*/ 43690 h 206695"/>
                    <a:gd name="connsiteX5" fmla="*/ 79439 w 102157"/>
                    <a:gd name="connsiteY5" fmla="*/ 100269 h 206695"/>
                    <a:gd name="connsiteX6" fmla="*/ 59880 w 102157"/>
                    <a:gd name="connsiteY6" fmla="*/ 152148 h 206695"/>
                    <a:gd name="connsiteX7" fmla="*/ 45910 w 102157"/>
                    <a:gd name="connsiteY7" fmla="*/ 152974 h 206695"/>
                    <a:gd name="connsiteX8" fmla="*/ 23558 w 102157"/>
                    <a:gd name="connsiteY8" fmla="*/ 179263 h 206695"/>
                    <a:gd name="connsiteX9" fmla="*/ 3746 w 102157"/>
                    <a:gd name="connsiteY9" fmla="*/ 206695 h 206695"/>
                    <a:gd name="connsiteX10" fmla="*/ 0 w 102157"/>
                    <a:gd name="connsiteY10" fmla="*/ 202631 h 20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7" h="206695">
                      <a:moveTo>
                        <a:pt x="0" y="202631"/>
                      </a:moveTo>
                      <a:cubicBezTo>
                        <a:pt x="26988" y="141925"/>
                        <a:pt x="42545" y="76647"/>
                        <a:pt x="73406" y="17401"/>
                      </a:cubicBezTo>
                      <a:cubicBezTo>
                        <a:pt x="83566" y="14798"/>
                        <a:pt x="87757" y="-6030"/>
                        <a:pt x="96710" y="1717"/>
                      </a:cubicBezTo>
                      <a:cubicBezTo>
                        <a:pt x="106426" y="10099"/>
                        <a:pt x="101600" y="26926"/>
                        <a:pt x="94234" y="39246"/>
                      </a:cubicBezTo>
                      <a:cubicBezTo>
                        <a:pt x="93917" y="40706"/>
                        <a:pt x="93726" y="42166"/>
                        <a:pt x="93599" y="43690"/>
                      </a:cubicBezTo>
                      <a:cubicBezTo>
                        <a:pt x="74930" y="59058"/>
                        <a:pt x="71565" y="78235"/>
                        <a:pt x="79439" y="100269"/>
                      </a:cubicBezTo>
                      <a:cubicBezTo>
                        <a:pt x="74867" y="118303"/>
                        <a:pt x="68961" y="135829"/>
                        <a:pt x="59880" y="152148"/>
                      </a:cubicBezTo>
                      <a:cubicBezTo>
                        <a:pt x="55055" y="149609"/>
                        <a:pt x="50355" y="149736"/>
                        <a:pt x="45910" y="152974"/>
                      </a:cubicBezTo>
                      <a:cubicBezTo>
                        <a:pt x="27115" y="152022"/>
                        <a:pt x="29464" y="169421"/>
                        <a:pt x="23558" y="179263"/>
                      </a:cubicBezTo>
                      <a:cubicBezTo>
                        <a:pt x="17653" y="188978"/>
                        <a:pt x="18796" y="203584"/>
                        <a:pt x="3746" y="206695"/>
                      </a:cubicBezTo>
                      <a:cubicBezTo>
                        <a:pt x="2540" y="205361"/>
                        <a:pt x="1206" y="203964"/>
                        <a:pt x="0" y="202631"/>
                      </a:cubicBezTo>
                      <a:close/>
                    </a:path>
                  </a:pathLst>
                </a:custGeom>
                <a:solidFill>
                  <a:srgbClr val="FC8406"/>
                </a:solidFill>
                <a:ln w="6350"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xmlns="" id="{8F6D6A09-CD2A-CE19-B622-2E9541EC9BB8}"/>
                    </a:ext>
                  </a:extLst>
                </p:cNvPr>
                <p:cNvSpPr/>
                <p:nvPr/>
              </p:nvSpPr>
              <p:spPr>
                <a:xfrm>
                  <a:off x="10048430" y="5986894"/>
                  <a:ext cx="263152" cy="127085"/>
                </a:xfrm>
                <a:custGeom>
                  <a:avLst/>
                  <a:gdLst>
                    <a:gd name="connsiteX0" fmla="*/ 245872 w 263152"/>
                    <a:gd name="connsiteY0" fmla="*/ 124346 h 127085"/>
                    <a:gd name="connsiteX1" fmla="*/ 151892 w 263152"/>
                    <a:gd name="connsiteY1" fmla="*/ 98806 h 127085"/>
                    <a:gd name="connsiteX2" fmla="*/ 0 w 263152"/>
                    <a:gd name="connsiteY2" fmla="*/ 44850 h 127085"/>
                    <a:gd name="connsiteX3" fmla="*/ 18796 w 263152"/>
                    <a:gd name="connsiteY3" fmla="*/ 0 h 127085"/>
                    <a:gd name="connsiteX4" fmla="*/ 21780 w 263152"/>
                    <a:gd name="connsiteY4" fmla="*/ 25324 h 127085"/>
                    <a:gd name="connsiteX5" fmla="*/ 33020 w 263152"/>
                    <a:gd name="connsiteY5" fmla="*/ 30956 h 127085"/>
                    <a:gd name="connsiteX6" fmla="*/ 104203 w 263152"/>
                    <a:gd name="connsiteY6" fmla="*/ 34442 h 127085"/>
                    <a:gd name="connsiteX7" fmla="*/ 122047 w 263152"/>
                    <a:gd name="connsiteY7" fmla="*/ 39040 h 127085"/>
                    <a:gd name="connsiteX8" fmla="*/ 170116 w 263152"/>
                    <a:gd name="connsiteY8" fmla="*/ 47561 h 127085"/>
                    <a:gd name="connsiteX9" fmla="*/ 191960 w 263152"/>
                    <a:gd name="connsiteY9" fmla="*/ 59766 h 127085"/>
                    <a:gd name="connsiteX10" fmla="*/ 232219 w 263152"/>
                    <a:gd name="connsiteY10" fmla="*/ 70320 h 127085"/>
                    <a:gd name="connsiteX11" fmla="*/ 254444 w 263152"/>
                    <a:gd name="connsiteY11" fmla="*/ 102210 h 127085"/>
                    <a:gd name="connsiteX12" fmla="*/ 258635 w 263152"/>
                    <a:gd name="connsiteY12" fmla="*/ 123952 h 127085"/>
                    <a:gd name="connsiteX13" fmla="*/ 245872 w 263152"/>
                    <a:gd name="connsiteY13" fmla="*/ 124346 h 12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152" h="127085">
                      <a:moveTo>
                        <a:pt x="245872" y="124346"/>
                      </a:moveTo>
                      <a:cubicBezTo>
                        <a:pt x="215836" y="111189"/>
                        <a:pt x="183070" y="107874"/>
                        <a:pt x="151892" y="98806"/>
                      </a:cubicBezTo>
                      <a:cubicBezTo>
                        <a:pt x="100139" y="83769"/>
                        <a:pt x="47751" y="70923"/>
                        <a:pt x="0" y="44850"/>
                      </a:cubicBezTo>
                      <a:cubicBezTo>
                        <a:pt x="7112" y="31553"/>
                        <a:pt x="16890" y="19596"/>
                        <a:pt x="18796" y="0"/>
                      </a:cubicBezTo>
                      <a:cubicBezTo>
                        <a:pt x="26162" y="11005"/>
                        <a:pt x="19367" y="18339"/>
                        <a:pt x="21780" y="25324"/>
                      </a:cubicBezTo>
                      <a:cubicBezTo>
                        <a:pt x="23875" y="31591"/>
                        <a:pt x="27114" y="35655"/>
                        <a:pt x="33020" y="30956"/>
                      </a:cubicBezTo>
                      <a:cubicBezTo>
                        <a:pt x="57976" y="11208"/>
                        <a:pt x="82359" y="14884"/>
                        <a:pt x="104203" y="34442"/>
                      </a:cubicBezTo>
                      <a:cubicBezTo>
                        <a:pt x="110807" y="40374"/>
                        <a:pt x="116649" y="40310"/>
                        <a:pt x="122047" y="39040"/>
                      </a:cubicBezTo>
                      <a:cubicBezTo>
                        <a:pt x="139636" y="34900"/>
                        <a:pt x="156781" y="28969"/>
                        <a:pt x="170116" y="47561"/>
                      </a:cubicBezTo>
                      <a:cubicBezTo>
                        <a:pt x="186499" y="34030"/>
                        <a:pt x="186118" y="55048"/>
                        <a:pt x="191960" y="59766"/>
                      </a:cubicBezTo>
                      <a:cubicBezTo>
                        <a:pt x="204533" y="69882"/>
                        <a:pt x="220090" y="62592"/>
                        <a:pt x="232219" y="70320"/>
                      </a:cubicBezTo>
                      <a:cubicBezTo>
                        <a:pt x="232790" y="85535"/>
                        <a:pt x="231901" y="100825"/>
                        <a:pt x="254444" y="102210"/>
                      </a:cubicBezTo>
                      <a:cubicBezTo>
                        <a:pt x="258508" y="102464"/>
                        <a:pt x="269176" y="114192"/>
                        <a:pt x="258635" y="123952"/>
                      </a:cubicBezTo>
                      <a:cubicBezTo>
                        <a:pt x="254508" y="128130"/>
                        <a:pt x="250189" y="127997"/>
                        <a:pt x="245872" y="124346"/>
                      </a:cubicBezTo>
                      <a:close/>
                    </a:path>
                  </a:pathLst>
                </a:custGeom>
                <a:solidFill>
                  <a:srgbClr val="F88F98"/>
                </a:solidFill>
                <a:ln w="6350"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xmlns="" id="{4A3F2DD1-9891-4415-FCBF-CA9BA05534DE}"/>
                    </a:ext>
                  </a:extLst>
                </p:cNvPr>
                <p:cNvSpPr/>
                <p:nvPr/>
              </p:nvSpPr>
              <p:spPr>
                <a:xfrm>
                  <a:off x="10288968" y="6110852"/>
                  <a:ext cx="126525" cy="67710"/>
                </a:xfrm>
                <a:custGeom>
                  <a:avLst/>
                  <a:gdLst>
                    <a:gd name="connsiteX0" fmla="*/ 5334 w 126525"/>
                    <a:gd name="connsiteY0" fmla="*/ 388 h 67710"/>
                    <a:gd name="connsiteX1" fmla="*/ 18097 w 126525"/>
                    <a:gd name="connsiteY1" fmla="*/ 0 h 67710"/>
                    <a:gd name="connsiteX2" fmla="*/ 55435 w 126525"/>
                    <a:gd name="connsiteY2" fmla="*/ 2121 h 67710"/>
                    <a:gd name="connsiteX3" fmla="*/ 78549 w 126525"/>
                    <a:gd name="connsiteY3" fmla="*/ 5143 h 67710"/>
                    <a:gd name="connsiteX4" fmla="*/ 97662 w 126525"/>
                    <a:gd name="connsiteY4" fmla="*/ 10122 h 67710"/>
                    <a:gd name="connsiteX5" fmla="*/ 126301 w 126525"/>
                    <a:gd name="connsiteY5" fmla="*/ 33706 h 67710"/>
                    <a:gd name="connsiteX6" fmla="*/ 100647 w 126525"/>
                    <a:gd name="connsiteY6" fmla="*/ 62649 h 67710"/>
                    <a:gd name="connsiteX7" fmla="*/ 91757 w 126525"/>
                    <a:gd name="connsiteY7" fmla="*/ 64414 h 67710"/>
                    <a:gd name="connsiteX8" fmla="*/ 17589 w 126525"/>
                    <a:gd name="connsiteY8" fmla="*/ 54775 h 67710"/>
                    <a:gd name="connsiteX9" fmla="*/ 6476 w 126525"/>
                    <a:gd name="connsiteY9" fmla="*/ 26619 h 67710"/>
                    <a:gd name="connsiteX10" fmla="*/ 0 w 126525"/>
                    <a:gd name="connsiteY10" fmla="*/ 3505 h 67710"/>
                    <a:gd name="connsiteX11" fmla="*/ 5334 w 126525"/>
                    <a:gd name="connsiteY11" fmla="*/ 388 h 6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525" h="67710">
                      <a:moveTo>
                        <a:pt x="5334" y="388"/>
                      </a:moveTo>
                      <a:cubicBezTo>
                        <a:pt x="9588" y="254"/>
                        <a:pt x="13843" y="127"/>
                        <a:pt x="18097" y="0"/>
                      </a:cubicBezTo>
                      <a:cubicBezTo>
                        <a:pt x="30163" y="7810"/>
                        <a:pt x="42989" y="838"/>
                        <a:pt x="55435" y="2121"/>
                      </a:cubicBezTo>
                      <a:cubicBezTo>
                        <a:pt x="63563" y="-368"/>
                        <a:pt x="71564" y="-1238"/>
                        <a:pt x="78549" y="5143"/>
                      </a:cubicBezTo>
                      <a:cubicBezTo>
                        <a:pt x="83693" y="11271"/>
                        <a:pt x="91376" y="9252"/>
                        <a:pt x="97662" y="10122"/>
                      </a:cubicBezTo>
                      <a:cubicBezTo>
                        <a:pt x="112585" y="12179"/>
                        <a:pt x="124523" y="18098"/>
                        <a:pt x="126301" y="33706"/>
                      </a:cubicBezTo>
                      <a:cubicBezTo>
                        <a:pt x="128397" y="51403"/>
                        <a:pt x="115506" y="58591"/>
                        <a:pt x="100647" y="62649"/>
                      </a:cubicBezTo>
                      <a:cubicBezTo>
                        <a:pt x="97726" y="63443"/>
                        <a:pt x="94742" y="63837"/>
                        <a:pt x="91757" y="64414"/>
                      </a:cubicBezTo>
                      <a:cubicBezTo>
                        <a:pt x="65976" y="69641"/>
                        <a:pt x="40767" y="70129"/>
                        <a:pt x="17589" y="54775"/>
                      </a:cubicBezTo>
                      <a:cubicBezTo>
                        <a:pt x="4635" y="49035"/>
                        <a:pt x="3365" y="39078"/>
                        <a:pt x="6476" y="26619"/>
                      </a:cubicBezTo>
                      <a:cubicBezTo>
                        <a:pt x="8572" y="18174"/>
                        <a:pt x="14350" y="7741"/>
                        <a:pt x="0" y="3505"/>
                      </a:cubicBezTo>
                      <a:cubicBezTo>
                        <a:pt x="1777" y="2464"/>
                        <a:pt x="3556" y="1429"/>
                        <a:pt x="5334" y="388"/>
                      </a:cubicBezTo>
                      <a:close/>
                    </a:path>
                  </a:pathLst>
                </a:custGeom>
                <a:solidFill>
                  <a:srgbClr val="E04852"/>
                </a:solidFill>
                <a:ln w="6350"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xmlns="" id="{093676FC-2B3B-6DF6-1BF4-B7C2D81592DF}"/>
                    </a:ext>
                  </a:extLst>
                </p:cNvPr>
                <p:cNvSpPr/>
                <p:nvPr/>
              </p:nvSpPr>
              <p:spPr>
                <a:xfrm>
                  <a:off x="10331044" y="6048438"/>
                  <a:ext cx="70763" cy="68109"/>
                </a:xfrm>
                <a:custGeom>
                  <a:avLst/>
                  <a:gdLst>
                    <a:gd name="connsiteX0" fmla="*/ 36474 w 70763"/>
                    <a:gd name="connsiteY0" fmla="*/ 67551 h 68109"/>
                    <a:gd name="connsiteX1" fmla="*/ 13360 w 70763"/>
                    <a:gd name="connsiteY1" fmla="*/ 64528 h 68109"/>
                    <a:gd name="connsiteX2" fmla="*/ 10502 w 70763"/>
                    <a:gd name="connsiteY2" fmla="*/ 47250 h 68109"/>
                    <a:gd name="connsiteX3" fmla="*/ 24 w 70763"/>
                    <a:gd name="connsiteY3" fmla="*/ 31604 h 68109"/>
                    <a:gd name="connsiteX4" fmla="*/ 24599 w 70763"/>
                    <a:gd name="connsiteY4" fmla="*/ 24517 h 68109"/>
                    <a:gd name="connsiteX5" fmla="*/ 11454 w 70763"/>
                    <a:gd name="connsiteY5" fmla="*/ 22872 h 68109"/>
                    <a:gd name="connsiteX6" fmla="*/ 3009 w 70763"/>
                    <a:gd name="connsiteY6" fmla="*/ 17684 h 68109"/>
                    <a:gd name="connsiteX7" fmla="*/ 7200 w 70763"/>
                    <a:gd name="connsiteY7" fmla="*/ 7804 h 68109"/>
                    <a:gd name="connsiteX8" fmla="*/ 50062 w 70763"/>
                    <a:gd name="connsiteY8" fmla="*/ 25 h 68109"/>
                    <a:gd name="connsiteX9" fmla="*/ 63524 w 70763"/>
                    <a:gd name="connsiteY9" fmla="*/ 13716 h 68109"/>
                    <a:gd name="connsiteX10" fmla="*/ 54063 w 70763"/>
                    <a:gd name="connsiteY10" fmla="*/ 28136 h 68109"/>
                    <a:gd name="connsiteX11" fmla="*/ 38315 w 70763"/>
                    <a:gd name="connsiteY11" fmla="*/ 36880 h 68109"/>
                    <a:gd name="connsiteX12" fmla="*/ 66953 w 70763"/>
                    <a:gd name="connsiteY12" fmla="*/ 39478 h 68109"/>
                    <a:gd name="connsiteX13" fmla="*/ 57111 w 70763"/>
                    <a:gd name="connsiteY13" fmla="*/ 50692 h 68109"/>
                    <a:gd name="connsiteX14" fmla="*/ 70763 w 70763"/>
                    <a:gd name="connsiteY14" fmla="*/ 51162 h 68109"/>
                    <a:gd name="connsiteX15" fmla="*/ 36474 w 70763"/>
                    <a:gd name="connsiteY15" fmla="*/ 67551 h 6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763" h="68109">
                      <a:moveTo>
                        <a:pt x="36474" y="67551"/>
                      </a:moveTo>
                      <a:cubicBezTo>
                        <a:pt x="28726" y="66872"/>
                        <a:pt x="20408" y="70700"/>
                        <a:pt x="13360" y="64528"/>
                      </a:cubicBezTo>
                      <a:cubicBezTo>
                        <a:pt x="11899" y="59226"/>
                        <a:pt x="-7468" y="59658"/>
                        <a:pt x="10502" y="47250"/>
                      </a:cubicBezTo>
                      <a:cubicBezTo>
                        <a:pt x="23202" y="38519"/>
                        <a:pt x="-864" y="40913"/>
                        <a:pt x="24" y="31604"/>
                      </a:cubicBezTo>
                      <a:cubicBezTo>
                        <a:pt x="6184" y="23640"/>
                        <a:pt x="17487" y="30778"/>
                        <a:pt x="24599" y="24517"/>
                      </a:cubicBezTo>
                      <a:cubicBezTo>
                        <a:pt x="20535" y="20739"/>
                        <a:pt x="15836" y="23171"/>
                        <a:pt x="11454" y="22872"/>
                      </a:cubicBezTo>
                      <a:cubicBezTo>
                        <a:pt x="7581" y="22606"/>
                        <a:pt x="2946" y="22599"/>
                        <a:pt x="3009" y="17684"/>
                      </a:cubicBezTo>
                      <a:cubicBezTo>
                        <a:pt x="3073" y="14236"/>
                        <a:pt x="5041" y="8331"/>
                        <a:pt x="7200" y="7804"/>
                      </a:cubicBezTo>
                      <a:cubicBezTo>
                        <a:pt x="21361" y="4394"/>
                        <a:pt x="35648" y="1066"/>
                        <a:pt x="50062" y="25"/>
                      </a:cubicBezTo>
                      <a:cubicBezTo>
                        <a:pt x="56984" y="-470"/>
                        <a:pt x="62254" y="6515"/>
                        <a:pt x="63524" y="13716"/>
                      </a:cubicBezTo>
                      <a:cubicBezTo>
                        <a:pt x="64795" y="20758"/>
                        <a:pt x="58952" y="24701"/>
                        <a:pt x="54063" y="28136"/>
                      </a:cubicBezTo>
                      <a:cubicBezTo>
                        <a:pt x="49237" y="31534"/>
                        <a:pt x="43649" y="33959"/>
                        <a:pt x="38315" y="36880"/>
                      </a:cubicBezTo>
                      <a:cubicBezTo>
                        <a:pt x="46951" y="53073"/>
                        <a:pt x="57873" y="30676"/>
                        <a:pt x="66953" y="39478"/>
                      </a:cubicBezTo>
                      <a:cubicBezTo>
                        <a:pt x="66318" y="44989"/>
                        <a:pt x="53746" y="42754"/>
                        <a:pt x="57111" y="50692"/>
                      </a:cubicBezTo>
                      <a:cubicBezTo>
                        <a:pt x="60603" y="58947"/>
                        <a:pt x="65112" y="44932"/>
                        <a:pt x="70763" y="51162"/>
                      </a:cubicBezTo>
                      <a:cubicBezTo>
                        <a:pt x="65493" y="68802"/>
                        <a:pt x="48538" y="63531"/>
                        <a:pt x="36474" y="67551"/>
                      </a:cubicBezTo>
                      <a:close/>
                    </a:path>
                  </a:pathLst>
                </a:custGeom>
                <a:solidFill>
                  <a:srgbClr val="F88F98"/>
                </a:solidFill>
                <a:ln w="6350"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xmlns="" id="{6D04A165-5179-8707-F6EC-76ACAF772DDC}"/>
                    </a:ext>
                  </a:extLst>
                </p:cNvPr>
                <p:cNvSpPr/>
                <p:nvPr/>
              </p:nvSpPr>
              <p:spPr>
                <a:xfrm>
                  <a:off x="10269283" y="6159487"/>
                  <a:ext cx="111442" cy="49158"/>
                </a:xfrm>
                <a:custGeom>
                  <a:avLst/>
                  <a:gdLst>
                    <a:gd name="connsiteX0" fmla="*/ 37274 w 111442"/>
                    <a:gd name="connsiteY0" fmla="*/ 6141 h 49158"/>
                    <a:gd name="connsiteX1" fmla="*/ 111443 w 111442"/>
                    <a:gd name="connsiteY1" fmla="*/ 15780 h 49158"/>
                    <a:gd name="connsiteX2" fmla="*/ 89980 w 111442"/>
                    <a:gd name="connsiteY2" fmla="*/ 35211 h 49158"/>
                    <a:gd name="connsiteX3" fmla="*/ 75756 w 111442"/>
                    <a:gd name="connsiteY3" fmla="*/ 43955 h 49158"/>
                    <a:gd name="connsiteX4" fmla="*/ 62167 w 111442"/>
                    <a:gd name="connsiteY4" fmla="*/ 39827 h 49158"/>
                    <a:gd name="connsiteX5" fmla="*/ 44006 w 111442"/>
                    <a:gd name="connsiteY5" fmla="*/ 37986 h 49158"/>
                    <a:gd name="connsiteX6" fmla="*/ 25464 w 111442"/>
                    <a:gd name="connsiteY6" fmla="*/ 42761 h 49158"/>
                    <a:gd name="connsiteX7" fmla="*/ 18224 w 111442"/>
                    <a:gd name="connsiteY7" fmla="*/ 12713 h 49158"/>
                    <a:gd name="connsiteX8" fmla="*/ 0 w 111442"/>
                    <a:gd name="connsiteY8" fmla="*/ 0 h 49158"/>
                    <a:gd name="connsiteX9" fmla="*/ 37274 w 111442"/>
                    <a:gd name="connsiteY9" fmla="*/ 6141 h 4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42" h="49158">
                      <a:moveTo>
                        <a:pt x="37274" y="6141"/>
                      </a:moveTo>
                      <a:cubicBezTo>
                        <a:pt x="62040" y="9354"/>
                        <a:pt x="86741" y="12560"/>
                        <a:pt x="111443" y="15780"/>
                      </a:cubicBezTo>
                      <a:cubicBezTo>
                        <a:pt x="104267" y="22257"/>
                        <a:pt x="97092" y="28734"/>
                        <a:pt x="89980" y="35211"/>
                      </a:cubicBezTo>
                      <a:cubicBezTo>
                        <a:pt x="83566" y="35509"/>
                        <a:pt x="79756" y="37662"/>
                        <a:pt x="75756" y="43955"/>
                      </a:cubicBezTo>
                      <a:cubicBezTo>
                        <a:pt x="70548" y="52203"/>
                        <a:pt x="65660" y="50514"/>
                        <a:pt x="62167" y="39827"/>
                      </a:cubicBezTo>
                      <a:cubicBezTo>
                        <a:pt x="60643" y="35141"/>
                        <a:pt x="46673" y="30277"/>
                        <a:pt x="44006" y="37986"/>
                      </a:cubicBezTo>
                      <a:cubicBezTo>
                        <a:pt x="39053" y="52248"/>
                        <a:pt x="32322" y="43440"/>
                        <a:pt x="25464" y="42761"/>
                      </a:cubicBezTo>
                      <a:cubicBezTo>
                        <a:pt x="33973" y="29896"/>
                        <a:pt x="42863" y="17901"/>
                        <a:pt x="18224" y="12713"/>
                      </a:cubicBezTo>
                      <a:cubicBezTo>
                        <a:pt x="11748" y="11354"/>
                        <a:pt x="3493" y="7874"/>
                        <a:pt x="0" y="0"/>
                      </a:cubicBezTo>
                      <a:cubicBezTo>
                        <a:pt x="12700" y="298"/>
                        <a:pt x="24194" y="8344"/>
                        <a:pt x="37274" y="6141"/>
                      </a:cubicBezTo>
                      <a:close/>
                    </a:path>
                  </a:pathLst>
                </a:custGeom>
                <a:solidFill>
                  <a:srgbClr val="F88C95"/>
                </a:solidFill>
                <a:ln w="6350"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xmlns="" id="{6DF41AAD-D7A1-464C-9348-21F200CBFDAE}"/>
                    </a:ext>
                  </a:extLst>
                </p:cNvPr>
                <p:cNvSpPr/>
                <p:nvPr/>
              </p:nvSpPr>
              <p:spPr>
                <a:xfrm>
                  <a:off x="10053193" y="5960603"/>
                  <a:ext cx="66737" cy="38717"/>
                </a:xfrm>
                <a:custGeom>
                  <a:avLst/>
                  <a:gdLst>
                    <a:gd name="connsiteX0" fmla="*/ 0 w 66737"/>
                    <a:gd name="connsiteY0" fmla="*/ 11425 h 38717"/>
                    <a:gd name="connsiteX1" fmla="*/ 66738 w 66737"/>
                    <a:gd name="connsiteY1" fmla="*/ 38718 h 38717"/>
                    <a:gd name="connsiteX2" fmla="*/ 0 w 66737"/>
                    <a:gd name="connsiteY2" fmla="*/ 11425 h 38717"/>
                  </a:gdLst>
                  <a:ahLst/>
                  <a:cxnLst>
                    <a:cxn ang="0">
                      <a:pos x="connsiteX0" y="connsiteY0"/>
                    </a:cxn>
                    <a:cxn ang="0">
                      <a:pos x="connsiteX1" y="connsiteY1"/>
                    </a:cxn>
                    <a:cxn ang="0">
                      <a:pos x="connsiteX2" y="connsiteY2"/>
                    </a:cxn>
                  </a:cxnLst>
                  <a:rect l="l" t="t" r="r" b="b"/>
                  <a:pathLst>
                    <a:path w="66737" h="38717">
                      <a:moveTo>
                        <a:pt x="0" y="11425"/>
                      </a:moveTo>
                      <a:cubicBezTo>
                        <a:pt x="34925" y="-12101"/>
                        <a:pt x="53784" y="2516"/>
                        <a:pt x="66738" y="38718"/>
                      </a:cubicBezTo>
                      <a:cubicBezTo>
                        <a:pt x="45085" y="27313"/>
                        <a:pt x="21971" y="25351"/>
                        <a:pt x="0" y="11425"/>
                      </a:cubicBezTo>
                      <a:close/>
                    </a:path>
                  </a:pathLst>
                </a:custGeom>
                <a:solidFill>
                  <a:srgbClr val="F88F98"/>
                </a:solidFill>
                <a:ln w="6350" cap="flat">
                  <a:no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xmlns="" id="{2BF38541-435C-9A4A-BF14-A1820A5D087C}"/>
                    </a:ext>
                  </a:extLst>
                </p:cNvPr>
                <p:cNvSpPr/>
                <p:nvPr/>
              </p:nvSpPr>
              <p:spPr>
                <a:xfrm>
                  <a:off x="10281306" y="6049199"/>
                  <a:ext cx="31347" cy="27251"/>
                </a:xfrm>
                <a:custGeom>
                  <a:avLst/>
                  <a:gdLst>
                    <a:gd name="connsiteX0" fmla="*/ 31348 w 31347"/>
                    <a:gd name="connsiteY0" fmla="*/ 24067 h 27251"/>
                    <a:gd name="connsiteX1" fmla="*/ 1121 w 31347"/>
                    <a:gd name="connsiteY1" fmla="*/ 9393 h 27251"/>
                    <a:gd name="connsiteX2" fmla="*/ 4804 w 31347"/>
                    <a:gd name="connsiteY2" fmla="*/ 1036 h 27251"/>
                    <a:gd name="connsiteX3" fmla="*/ 12551 w 31347"/>
                    <a:gd name="connsiteY3" fmla="*/ 5462 h 27251"/>
                    <a:gd name="connsiteX4" fmla="*/ 31348 w 31347"/>
                    <a:gd name="connsiteY4" fmla="*/ 24067 h 2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47" h="27251">
                      <a:moveTo>
                        <a:pt x="31348" y="24067"/>
                      </a:moveTo>
                      <a:cubicBezTo>
                        <a:pt x="12170" y="33504"/>
                        <a:pt x="7725" y="19972"/>
                        <a:pt x="1121" y="9393"/>
                      </a:cubicBezTo>
                      <a:cubicBezTo>
                        <a:pt x="-2117" y="4224"/>
                        <a:pt x="2455" y="2497"/>
                        <a:pt x="4804" y="1036"/>
                      </a:cubicBezTo>
                      <a:cubicBezTo>
                        <a:pt x="8932" y="-1549"/>
                        <a:pt x="12678" y="992"/>
                        <a:pt x="12551" y="5462"/>
                      </a:cubicBezTo>
                      <a:cubicBezTo>
                        <a:pt x="12234" y="17756"/>
                        <a:pt x="20108" y="21858"/>
                        <a:pt x="31348" y="24067"/>
                      </a:cubicBezTo>
                      <a:close/>
                    </a:path>
                  </a:pathLst>
                </a:custGeom>
                <a:solidFill>
                  <a:srgbClr val="F88F98"/>
                </a:solidFill>
                <a:ln w="6350"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xmlns="" id="{E1CF0A1F-50F2-776C-A401-03934409C676}"/>
                    </a:ext>
                  </a:extLst>
                </p:cNvPr>
                <p:cNvSpPr/>
                <p:nvPr/>
              </p:nvSpPr>
              <p:spPr>
                <a:xfrm>
                  <a:off x="10359263" y="6194691"/>
                  <a:ext cx="15620" cy="26568"/>
                </a:xfrm>
                <a:custGeom>
                  <a:avLst/>
                  <a:gdLst>
                    <a:gd name="connsiteX0" fmla="*/ 15621 w 15620"/>
                    <a:gd name="connsiteY0" fmla="*/ 26569 h 26568"/>
                    <a:gd name="connsiteX1" fmla="*/ 0 w 15620"/>
                    <a:gd name="connsiteY1" fmla="*/ 0 h 26568"/>
                    <a:gd name="connsiteX2" fmla="*/ 14986 w 15620"/>
                    <a:gd name="connsiteY2" fmla="*/ 17393 h 26568"/>
                    <a:gd name="connsiteX3" fmla="*/ 15621 w 15620"/>
                    <a:gd name="connsiteY3" fmla="*/ 26569 h 26568"/>
                  </a:gdLst>
                  <a:ahLst/>
                  <a:cxnLst>
                    <a:cxn ang="0">
                      <a:pos x="connsiteX0" y="connsiteY0"/>
                    </a:cxn>
                    <a:cxn ang="0">
                      <a:pos x="connsiteX1" y="connsiteY1"/>
                    </a:cxn>
                    <a:cxn ang="0">
                      <a:pos x="connsiteX2" y="connsiteY2"/>
                    </a:cxn>
                    <a:cxn ang="0">
                      <a:pos x="connsiteX3" y="connsiteY3"/>
                    </a:cxn>
                  </a:cxnLst>
                  <a:rect l="l" t="t" r="r" b="b"/>
                  <a:pathLst>
                    <a:path w="15620" h="26568">
                      <a:moveTo>
                        <a:pt x="15621" y="26569"/>
                      </a:moveTo>
                      <a:cubicBezTo>
                        <a:pt x="4572" y="21152"/>
                        <a:pt x="889" y="11386"/>
                        <a:pt x="0" y="0"/>
                      </a:cubicBezTo>
                      <a:cubicBezTo>
                        <a:pt x="9716" y="1696"/>
                        <a:pt x="8065" y="13259"/>
                        <a:pt x="14986" y="17393"/>
                      </a:cubicBezTo>
                      <a:cubicBezTo>
                        <a:pt x="15240" y="20453"/>
                        <a:pt x="15431" y="23508"/>
                        <a:pt x="15621" y="26569"/>
                      </a:cubicBezTo>
                      <a:close/>
                    </a:path>
                  </a:pathLst>
                </a:custGeom>
                <a:solidFill>
                  <a:srgbClr val="F88C95"/>
                </a:solidFill>
                <a:ln w="6350" cap="flat">
                  <a:noFill/>
                  <a:prstDash val="solid"/>
                  <a:miter/>
                </a:ln>
              </p:spPr>
              <p:txBody>
                <a:bodyPr rtlCol="0" anchor="ctr"/>
                <a:lstStyle/>
                <a:p>
                  <a:endParaRPr lang="en-US"/>
                </a:p>
              </p:txBody>
            </p:sp>
            <p:sp>
              <p:nvSpPr>
                <p:cNvPr id="759" name="Freeform: Shape 758">
                  <a:extLst>
                    <a:ext uri="{FF2B5EF4-FFF2-40B4-BE49-F238E27FC236}">
                      <a16:creationId xmlns:a16="http://schemas.microsoft.com/office/drawing/2014/main" xmlns="" id="{E41075FE-C358-638D-60B6-3B5F2353A127}"/>
                    </a:ext>
                  </a:extLst>
                </p:cNvPr>
                <p:cNvSpPr/>
                <p:nvPr/>
              </p:nvSpPr>
              <p:spPr>
                <a:xfrm>
                  <a:off x="9915684" y="6010754"/>
                  <a:ext cx="11792" cy="8715"/>
                </a:xfrm>
                <a:custGeom>
                  <a:avLst/>
                  <a:gdLst>
                    <a:gd name="connsiteX0" fmla="*/ 11651 w 11792"/>
                    <a:gd name="connsiteY0" fmla="*/ 1578 h 8715"/>
                    <a:gd name="connsiteX1" fmla="*/ 1364 w 11792"/>
                    <a:gd name="connsiteY1" fmla="*/ 8715 h 8715"/>
                    <a:gd name="connsiteX2" fmla="*/ 158 w 11792"/>
                    <a:gd name="connsiteY2" fmla="*/ 3654 h 8715"/>
                    <a:gd name="connsiteX3" fmla="*/ 11651 w 11792"/>
                    <a:gd name="connsiteY3" fmla="*/ 1641 h 8715"/>
                    <a:gd name="connsiteX4" fmla="*/ 11651 w 11792"/>
                    <a:gd name="connsiteY4" fmla="*/ 1578 h 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2" h="8715">
                      <a:moveTo>
                        <a:pt x="11651" y="1578"/>
                      </a:moveTo>
                      <a:cubicBezTo>
                        <a:pt x="12858" y="10493"/>
                        <a:pt x="6063" y="8379"/>
                        <a:pt x="1364" y="8715"/>
                      </a:cubicBezTo>
                      <a:cubicBezTo>
                        <a:pt x="984" y="8741"/>
                        <a:pt x="-478" y="4962"/>
                        <a:pt x="158" y="3654"/>
                      </a:cubicBezTo>
                      <a:cubicBezTo>
                        <a:pt x="2825" y="-2251"/>
                        <a:pt x="7460" y="505"/>
                        <a:pt x="11651" y="1641"/>
                      </a:cubicBezTo>
                      <a:cubicBezTo>
                        <a:pt x="11651" y="1635"/>
                        <a:pt x="11651" y="1578"/>
                        <a:pt x="11651" y="1578"/>
                      </a:cubicBezTo>
                      <a:close/>
                    </a:path>
                  </a:pathLst>
                </a:custGeom>
                <a:solidFill>
                  <a:srgbClr val="F89099"/>
                </a:solidFill>
                <a:ln w="6350" cap="flat">
                  <a:noFill/>
                  <a:prstDash val="solid"/>
                  <a:miter/>
                </a:ln>
              </p:spPr>
              <p:txBody>
                <a:bodyPr rtlCol="0" anchor="ctr"/>
                <a:lstStyle/>
                <a:p>
                  <a:endParaRPr lang="en-US"/>
                </a:p>
              </p:txBody>
            </p:sp>
            <p:sp>
              <p:nvSpPr>
                <p:cNvPr id="760" name="Freeform: Shape 759">
                  <a:extLst>
                    <a:ext uri="{FF2B5EF4-FFF2-40B4-BE49-F238E27FC236}">
                      <a16:creationId xmlns:a16="http://schemas.microsoft.com/office/drawing/2014/main" xmlns="" id="{C54141DD-F735-62CD-DE20-8962C2221AC0}"/>
                    </a:ext>
                  </a:extLst>
                </p:cNvPr>
                <p:cNvSpPr/>
                <p:nvPr/>
              </p:nvSpPr>
              <p:spPr>
                <a:xfrm>
                  <a:off x="10374484" y="6203054"/>
                  <a:ext cx="9796" cy="9468"/>
                </a:xfrm>
                <a:custGeom>
                  <a:avLst/>
                  <a:gdLst>
                    <a:gd name="connsiteX0" fmla="*/ 5670 w 9796"/>
                    <a:gd name="connsiteY0" fmla="*/ 0 h 9468"/>
                    <a:gd name="connsiteX1" fmla="*/ 9797 w 9796"/>
                    <a:gd name="connsiteY1" fmla="*/ 2311 h 9468"/>
                    <a:gd name="connsiteX2" fmla="*/ 3955 w 9796"/>
                    <a:gd name="connsiteY2" fmla="*/ 8001 h 9468"/>
                    <a:gd name="connsiteX3" fmla="*/ 18 w 9796"/>
                    <a:gd name="connsiteY3" fmla="*/ 6839 h 9468"/>
                    <a:gd name="connsiteX4" fmla="*/ 5670 w 9796"/>
                    <a:gd name="connsiteY4" fmla="*/ 0 h 9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6" h="9468">
                      <a:moveTo>
                        <a:pt x="5670" y="0"/>
                      </a:moveTo>
                      <a:cubicBezTo>
                        <a:pt x="6559" y="508"/>
                        <a:pt x="8209" y="1410"/>
                        <a:pt x="9797" y="2311"/>
                      </a:cubicBezTo>
                      <a:cubicBezTo>
                        <a:pt x="7892" y="4261"/>
                        <a:pt x="6114" y="6375"/>
                        <a:pt x="3955" y="8001"/>
                      </a:cubicBezTo>
                      <a:cubicBezTo>
                        <a:pt x="3637" y="8261"/>
                        <a:pt x="-300" y="11805"/>
                        <a:pt x="18" y="6839"/>
                      </a:cubicBezTo>
                      <a:cubicBezTo>
                        <a:pt x="145" y="3829"/>
                        <a:pt x="1224" y="1092"/>
                        <a:pt x="5670" y="0"/>
                      </a:cubicBezTo>
                      <a:close/>
                    </a:path>
                  </a:pathLst>
                </a:custGeom>
                <a:solidFill>
                  <a:srgbClr val="F88C95"/>
                </a:solidFill>
                <a:ln w="6350"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xmlns="" id="{B0802340-85A2-1A15-C9DC-5227196F28C6}"/>
                    </a:ext>
                  </a:extLst>
                </p:cNvPr>
                <p:cNvSpPr/>
                <p:nvPr/>
              </p:nvSpPr>
              <p:spPr>
                <a:xfrm>
                  <a:off x="10168399" y="6250567"/>
                  <a:ext cx="93253" cy="100459"/>
                </a:xfrm>
                <a:custGeom>
                  <a:avLst/>
                  <a:gdLst>
                    <a:gd name="connsiteX0" fmla="*/ 2776 w 93253"/>
                    <a:gd name="connsiteY0" fmla="*/ 21626 h 100459"/>
                    <a:gd name="connsiteX1" fmla="*/ 68244 w 93253"/>
                    <a:gd name="connsiteY1" fmla="*/ 16216 h 100459"/>
                    <a:gd name="connsiteX2" fmla="*/ 76817 w 93253"/>
                    <a:gd name="connsiteY2" fmla="*/ 94924 h 100459"/>
                    <a:gd name="connsiteX3" fmla="*/ 51671 w 93253"/>
                    <a:gd name="connsiteY3" fmla="*/ 97121 h 100459"/>
                    <a:gd name="connsiteX4" fmla="*/ 8936 w 93253"/>
                    <a:gd name="connsiteY4" fmla="*/ 64152 h 100459"/>
                    <a:gd name="connsiteX5" fmla="*/ 2776 w 93253"/>
                    <a:gd name="connsiteY5" fmla="*/ 21626 h 1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53" h="100459">
                      <a:moveTo>
                        <a:pt x="2776" y="21626"/>
                      </a:moveTo>
                      <a:cubicBezTo>
                        <a:pt x="30526" y="-4822"/>
                        <a:pt x="48750" y="-7469"/>
                        <a:pt x="68244" y="16216"/>
                      </a:cubicBezTo>
                      <a:cubicBezTo>
                        <a:pt x="93835" y="47388"/>
                        <a:pt x="104757" y="75627"/>
                        <a:pt x="76817" y="94924"/>
                      </a:cubicBezTo>
                      <a:cubicBezTo>
                        <a:pt x="68943" y="101782"/>
                        <a:pt x="60942" y="101973"/>
                        <a:pt x="51671" y="97121"/>
                      </a:cubicBezTo>
                      <a:cubicBezTo>
                        <a:pt x="35479" y="88594"/>
                        <a:pt x="21064" y="78351"/>
                        <a:pt x="8936" y="64152"/>
                      </a:cubicBezTo>
                      <a:cubicBezTo>
                        <a:pt x="-2494" y="50690"/>
                        <a:pt x="-1034" y="36638"/>
                        <a:pt x="2776" y="21626"/>
                      </a:cubicBezTo>
                      <a:close/>
                    </a:path>
                  </a:pathLst>
                </a:custGeom>
                <a:solidFill>
                  <a:srgbClr val="E14952"/>
                </a:solidFill>
                <a:ln w="6350" cap="flat">
                  <a:no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xmlns="" id="{58A870C8-170E-B921-E9E0-F928BBF09F85}"/>
                    </a:ext>
                  </a:extLst>
                </p:cNvPr>
                <p:cNvSpPr/>
                <p:nvPr/>
              </p:nvSpPr>
              <p:spPr>
                <a:xfrm>
                  <a:off x="10132885" y="6272193"/>
                  <a:ext cx="112355" cy="121748"/>
                </a:xfrm>
                <a:custGeom>
                  <a:avLst/>
                  <a:gdLst>
                    <a:gd name="connsiteX0" fmla="*/ 38291 w 112355"/>
                    <a:gd name="connsiteY0" fmla="*/ 0 h 121748"/>
                    <a:gd name="connsiteX1" fmla="*/ 112332 w 112355"/>
                    <a:gd name="connsiteY1" fmla="*/ 73298 h 121748"/>
                    <a:gd name="connsiteX2" fmla="*/ 99505 w 112355"/>
                    <a:gd name="connsiteY2" fmla="*/ 90506 h 121748"/>
                    <a:gd name="connsiteX3" fmla="*/ 96330 w 112355"/>
                    <a:gd name="connsiteY3" fmla="*/ 106699 h 121748"/>
                    <a:gd name="connsiteX4" fmla="*/ 83757 w 112355"/>
                    <a:gd name="connsiteY4" fmla="*/ 121748 h 121748"/>
                    <a:gd name="connsiteX5" fmla="*/ 72898 w 112355"/>
                    <a:gd name="connsiteY5" fmla="*/ 115081 h 121748"/>
                    <a:gd name="connsiteX6" fmla="*/ 64198 w 112355"/>
                    <a:gd name="connsiteY6" fmla="*/ 114128 h 121748"/>
                    <a:gd name="connsiteX7" fmla="*/ 56896 w 112355"/>
                    <a:gd name="connsiteY7" fmla="*/ 99651 h 121748"/>
                    <a:gd name="connsiteX8" fmla="*/ 80963 w 112355"/>
                    <a:gd name="connsiteY8" fmla="*/ 78505 h 121748"/>
                    <a:gd name="connsiteX9" fmla="*/ 57277 w 112355"/>
                    <a:gd name="connsiteY9" fmla="*/ 80347 h 121748"/>
                    <a:gd name="connsiteX10" fmla="*/ 47181 w 112355"/>
                    <a:gd name="connsiteY10" fmla="*/ 80029 h 121748"/>
                    <a:gd name="connsiteX11" fmla="*/ 27369 w 112355"/>
                    <a:gd name="connsiteY11" fmla="*/ 75959 h 121748"/>
                    <a:gd name="connsiteX12" fmla="*/ 21272 w 112355"/>
                    <a:gd name="connsiteY12" fmla="*/ 69024 h 121748"/>
                    <a:gd name="connsiteX13" fmla="*/ 0 w 112355"/>
                    <a:gd name="connsiteY13" fmla="*/ 48679 h 121748"/>
                    <a:gd name="connsiteX14" fmla="*/ 889 w 112355"/>
                    <a:gd name="connsiteY14" fmla="*/ 46691 h 121748"/>
                    <a:gd name="connsiteX15" fmla="*/ 38291 w 112355"/>
                    <a:gd name="connsiteY15" fmla="*/ 0 h 12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355" h="121748">
                      <a:moveTo>
                        <a:pt x="38291" y="0"/>
                      </a:moveTo>
                      <a:cubicBezTo>
                        <a:pt x="39942" y="42412"/>
                        <a:pt x="73152" y="75286"/>
                        <a:pt x="112332" y="73298"/>
                      </a:cubicBezTo>
                      <a:cubicBezTo>
                        <a:pt x="112903" y="82696"/>
                        <a:pt x="103060" y="84284"/>
                        <a:pt x="99505" y="90506"/>
                      </a:cubicBezTo>
                      <a:cubicBezTo>
                        <a:pt x="96647" y="95460"/>
                        <a:pt x="86995" y="99270"/>
                        <a:pt x="96330" y="106699"/>
                      </a:cubicBezTo>
                      <a:cubicBezTo>
                        <a:pt x="92139" y="111716"/>
                        <a:pt x="87884" y="116732"/>
                        <a:pt x="83757" y="121748"/>
                      </a:cubicBezTo>
                      <a:cubicBezTo>
                        <a:pt x="79439" y="120415"/>
                        <a:pt x="82169" y="106953"/>
                        <a:pt x="72898" y="115081"/>
                      </a:cubicBezTo>
                      <a:cubicBezTo>
                        <a:pt x="68580" y="118828"/>
                        <a:pt x="65913" y="121622"/>
                        <a:pt x="64198" y="114128"/>
                      </a:cubicBezTo>
                      <a:cubicBezTo>
                        <a:pt x="62865" y="108223"/>
                        <a:pt x="53149" y="100412"/>
                        <a:pt x="56896" y="99651"/>
                      </a:cubicBezTo>
                      <a:cubicBezTo>
                        <a:pt x="70168" y="96984"/>
                        <a:pt x="65342" y="76632"/>
                        <a:pt x="80963" y="78505"/>
                      </a:cubicBezTo>
                      <a:cubicBezTo>
                        <a:pt x="72771" y="77934"/>
                        <a:pt x="63500" y="62217"/>
                        <a:pt x="57277" y="80347"/>
                      </a:cubicBezTo>
                      <a:cubicBezTo>
                        <a:pt x="56896" y="81362"/>
                        <a:pt x="48260" y="81743"/>
                        <a:pt x="47181" y="80029"/>
                      </a:cubicBezTo>
                      <a:cubicBezTo>
                        <a:pt x="41656" y="71431"/>
                        <a:pt x="37719" y="62808"/>
                        <a:pt x="27369" y="75959"/>
                      </a:cubicBezTo>
                      <a:cubicBezTo>
                        <a:pt x="25781" y="77997"/>
                        <a:pt x="20447" y="73222"/>
                        <a:pt x="21272" y="69024"/>
                      </a:cubicBezTo>
                      <a:cubicBezTo>
                        <a:pt x="24702" y="51010"/>
                        <a:pt x="13653" y="48622"/>
                        <a:pt x="0" y="48679"/>
                      </a:cubicBezTo>
                      <a:cubicBezTo>
                        <a:pt x="318" y="47987"/>
                        <a:pt x="508" y="46730"/>
                        <a:pt x="889" y="46691"/>
                      </a:cubicBezTo>
                      <a:cubicBezTo>
                        <a:pt x="29210" y="43809"/>
                        <a:pt x="27051" y="16535"/>
                        <a:pt x="38291" y="0"/>
                      </a:cubicBezTo>
                      <a:close/>
                    </a:path>
                  </a:pathLst>
                </a:custGeom>
                <a:solidFill>
                  <a:srgbClr val="F89099"/>
                </a:solidFill>
                <a:ln w="6350" cap="flat">
                  <a:noFill/>
                  <a:prstDash val="solid"/>
                  <a:miter/>
                </a:ln>
              </p:spPr>
              <p:txBody>
                <a:bodyPr rtlCol="0" anchor="ctr"/>
                <a:lstStyle/>
                <a:p>
                  <a:endParaRPr lang="en-US"/>
                </a:p>
              </p:txBody>
            </p:sp>
            <p:sp>
              <p:nvSpPr>
                <p:cNvPr id="763" name="Freeform: Shape 762">
                  <a:extLst>
                    <a:ext uri="{FF2B5EF4-FFF2-40B4-BE49-F238E27FC236}">
                      <a16:creationId xmlns:a16="http://schemas.microsoft.com/office/drawing/2014/main" xmlns="" id="{553A0F3F-45BF-ED28-1AA5-9908D8B59E97}"/>
                    </a:ext>
                  </a:extLst>
                </p:cNvPr>
                <p:cNvSpPr/>
                <p:nvPr/>
              </p:nvSpPr>
              <p:spPr>
                <a:xfrm>
                  <a:off x="10301478" y="6229835"/>
                  <a:ext cx="38290" cy="33162"/>
                </a:xfrm>
                <a:custGeom>
                  <a:avLst/>
                  <a:gdLst>
                    <a:gd name="connsiteX0" fmla="*/ 38291 w 38290"/>
                    <a:gd name="connsiteY0" fmla="*/ 16876 h 33162"/>
                    <a:gd name="connsiteX1" fmla="*/ 0 w 38290"/>
                    <a:gd name="connsiteY1" fmla="*/ 23136 h 33162"/>
                    <a:gd name="connsiteX2" fmla="*/ 26162 w 38290"/>
                    <a:gd name="connsiteY2" fmla="*/ 23 h 33162"/>
                    <a:gd name="connsiteX3" fmla="*/ 38291 w 38290"/>
                    <a:gd name="connsiteY3" fmla="*/ 16882 h 33162"/>
                    <a:gd name="connsiteX4" fmla="*/ 38291 w 38290"/>
                    <a:gd name="connsiteY4" fmla="*/ 16876 h 33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0" h="33162">
                      <a:moveTo>
                        <a:pt x="38291" y="16876"/>
                      </a:moveTo>
                      <a:cubicBezTo>
                        <a:pt x="32258" y="47419"/>
                        <a:pt x="15939" y="26210"/>
                        <a:pt x="0" y="23136"/>
                      </a:cubicBezTo>
                      <a:cubicBezTo>
                        <a:pt x="12764" y="17866"/>
                        <a:pt x="7429" y="-739"/>
                        <a:pt x="26162" y="23"/>
                      </a:cubicBezTo>
                      <a:cubicBezTo>
                        <a:pt x="40386" y="607"/>
                        <a:pt x="37211" y="9237"/>
                        <a:pt x="38291" y="16882"/>
                      </a:cubicBezTo>
                      <a:lnTo>
                        <a:pt x="38291" y="16876"/>
                      </a:lnTo>
                      <a:close/>
                    </a:path>
                  </a:pathLst>
                </a:custGeom>
                <a:solidFill>
                  <a:srgbClr val="F88C95"/>
                </a:solidFill>
                <a:ln w="6350"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xmlns="" id="{1AB56513-70AD-7A3F-F4ED-1E00702F6B64}"/>
                    </a:ext>
                  </a:extLst>
                </p:cNvPr>
                <p:cNvSpPr/>
                <p:nvPr/>
              </p:nvSpPr>
              <p:spPr>
                <a:xfrm>
                  <a:off x="10309383" y="6403975"/>
                  <a:ext cx="22849" cy="24764"/>
                </a:xfrm>
                <a:custGeom>
                  <a:avLst/>
                  <a:gdLst>
                    <a:gd name="connsiteX0" fmla="*/ 22765 w 22849"/>
                    <a:gd name="connsiteY0" fmla="*/ 0 h 24764"/>
                    <a:gd name="connsiteX1" fmla="*/ 22765 w 22849"/>
                    <a:gd name="connsiteY1" fmla="*/ 8953 h 24764"/>
                    <a:gd name="connsiteX2" fmla="*/ 1111 w 22849"/>
                    <a:gd name="connsiteY2" fmla="*/ 19876 h 24764"/>
                    <a:gd name="connsiteX3" fmla="*/ 22765 w 22849"/>
                    <a:gd name="connsiteY3" fmla="*/ 0 h 24764"/>
                  </a:gdLst>
                  <a:ahLst/>
                  <a:cxnLst>
                    <a:cxn ang="0">
                      <a:pos x="connsiteX0" y="connsiteY0"/>
                    </a:cxn>
                    <a:cxn ang="0">
                      <a:pos x="connsiteX1" y="connsiteY1"/>
                    </a:cxn>
                    <a:cxn ang="0">
                      <a:pos x="connsiteX2" y="connsiteY2"/>
                    </a:cxn>
                    <a:cxn ang="0">
                      <a:pos x="connsiteX3" y="connsiteY3"/>
                    </a:cxn>
                  </a:cxnLst>
                  <a:rect l="l" t="t" r="r" b="b"/>
                  <a:pathLst>
                    <a:path w="22849" h="24764">
                      <a:moveTo>
                        <a:pt x="22765" y="0"/>
                      </a:moveTo>
                      <a:cubicBezTo>
                        <a:pt x="22765" y="2984"/>
                        <a:pt x="22955" y="5969"/>
                        <a:pt x="22765" y="8953"/>
                      </a:cubicBezTo>
                      <a:cubicBezTo>
                        <a:pt x="21939" y="25083"/>
                        <a:pt x="14891" y="29147"/>
                        <a:pt x="1111" y="19876"/>
                      </a:cubicBezTo>
                      <a:cubicBezTo>
                        <a:pt x="-4604" y="-889"/>
                        <a:pt x="13112" y="3937"/>
                        <a:pt x="22765" y="0"/>
                      </a:cubicBezTo>
                      <a:close/>
                    </a:path>
                  </a:pathLst>
                </a:custGeom>
                <a:solidFill>
                  <a:srgbClr val="F9929B"/>
                </a:solidFill>
                <a:ln w="6350"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xmlns="" id="{FDA6ED22-D467-F578-D1CE-506F1420E100}"/>
                    </a:ext>
                  </a:extLst>
                </p:cNvPr>
                <p:cNvSpPr/>
                <p:nvPr/>
              </p:nvSpPr>
              <p:spPr>
                <a:xfrm>
                  <a:off x="10218166" y="6170266"/>
                  <a:ext cx="28531" cy="19408"/>
                </a:xfrm>
                <a:custGeom>
                  <a:avLst/>
                  <a:gdLst>
                    <a:gd name="connsiteX0" fmla="*/ 0 w 28531"/>
                    <a:gd name="connsiteY0" fmla="*/ 1406 h 19408"/>
                    <a:gd name="connsiteX1" fmla="*/ 27559 w 28531"/>
                    <a:gd name="connsiteY1" fmla="*/ 11928 h 19408"/>
                    <a:gd name="connsiteX2" fmla="*/ 15621 w 28531"/>
                    <a:gd name="connsiteY2" fmla="*/ 15706 h 19408"/>
                    <a:gd name="connsiteX3" fmla="*/ 0 w 28531"/>
                    <a:gd name="connsiteY3" fmla="*/ 1406 h 19408"/>
                  </a:gdLst>
                  <a:ahLst/>
                  <a:cxnLst>
                    <a:cxn ang="0">
                      <a:pos x="connsiteX0" y="connsiteY0"/>
                    </a:cxn>
                    <a:cxn ang="0">
                      <a:pos x="connsiteX1" y="connsiteY1"/>
                    </a:cxn>
                    <a:cxn ang="0">
                      <a:pos x="connsiteX2" y="connsiteY2"/>
                    </a:cxn>
                    <a:cxn ang="0">
                      <a:pos x="connsiteX3" y="connsiteY3"/>
                    </a:cxn>
                  </a:cxnLst>
                  <a:rect l="l" t="t" r="r" b="b"/>
                  <a:pathLst>
                    <a:path w="28531" h="19408">
                      <a:moveTo>
                        <a:pt x="0" y="1406"/>
                      </a:moveTo>
                      <a:cubicBezTo>
                        <a:pt x="14732" y="-2791"/>
                        <a:pt x="22796" y="2905"/>
                        <a:pt x="27559" y="11928"/>
                      </a:cubicBezTo>
                      <a:cubicBezTo>
                        <a:pt x="31496" y="19351"/>
                        <a:pt x="22669" y="22393"/>
                        <a:pt x="15621" y="15706"/>
                      </a:cubicBezTo>
                      <a:cubicBezTo>
                        <a:pt x="10795" y="11122"/>
                        <a:pt x="5778" y="6708"/>
                        <a:pt x="0" y="1406"/>
                      </a:cubicBezTo>
                      <a:close/>
                    </a:path>
                  </a:pathLst>
                </a:custGeom>
                <a:solidFill>
                  <a:srgbClr val="F89099"/>
                </a:solidFill>
                <a:ln w="6350"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xmlns="" id="{75667909-A513-794E-72ED-1970AC2432BF}"/>
                    </a:ext>
                  </a:extLst>
                </p:cNvPr>
                <p:cNvSpPr/>
                <p:nvPr/>
              </p:nvSpPr>
              <p:spPr>
                <a:xfrm>
                  <a:off x="10158098" y="6257273"/>
                  <a:ext cx="10728" cy="7903"/>
                </a:xfrm>
                <a:custGeom>
                  <a:avLst/>
                  <a:gdLst>
                    <a:gd name="connsiteX0" fmla="*/ 10729 w 10728"/>
                    <a:gd name="connsiteY0" fmla="*/ 3121 h 7903"/>
                    <a:gd name="connsiteX1" fmla="*/ 3680 w 10728"/>
                    <a:gd name="connsiteY1" fmla="*/ 7604 h 7903"/>
                    <a:gd name="connsiteX2" fmla="*/ 505 w 10728"/>
                    <a:gd name="connsiteY2" fmla="*/ 4474 h 7903"/>
                    <a:gd name="connsiteX3" fmla="*/ 7681 w 10728"/>
                    <a:gd name="connsiteY3" fmla="*/ 10 h 7903"/>
                    <a:gd name="connsiteX4" fmla="*/ 10729 w 10728"/>
                    <a:gd name="connsiteY4" fmla="*/ 3121 h 7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8" h="7903">
                      <a:moveTo>
                        <a:pt x="10729" y="3121"/>
                      </a:moveTo>
                      <a:cubicBezTo>
                        <a:pt x="8252" y="4721"/>
                        <a:pt x="6157" y="6601"/>
                        <a:pt x="3680" y="7604"/>
                      </a:cubicBezTo>
                      <a:cubicBezTo>
                        <a:pt x="949" y="8697"/>
                        <a:pt x="-955" y="6601"/>
                        <a:pt x="505" y="4474"/>
                      </a:cubicBezTo>
                      <a:cubicBezTo>
                        <a:pt x="2029" y="2334"/>
                        <a:pt x="5141" y="1254"/>
                        <a:pt x="7681" y="10"/>
                      </a:cubicBezTo>
                      <a:cubicBezTo>
                        <a:pt x="7998" y="-143"/>
                        <a:pt x="9205" y="1546"/>
                        <a:pt x="10729" y="3121"/>
                      </a:cubicBezTo>
                      <a:close/>
                    </a:path>
                  </a:pathLst>
                </a:custGeom>
                <a:solidFill>
                  <a:srgbClr val="F89099"/>
                </a:solidFill>
                <a:ln w="6350"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xmlns="" id="{A72ED752-EF6D-E64A-0A57-C0E80D13AF5D}"/>
                    </a:ext>
                  </a:extLst>
                </p:cNvPr>
                <p:cNvSpPr/>
                <p:nvPr/>
              </p:nvSpPr>
              <p:spPr>
                <a:xfrm>
                  <a:off x="10066401" y="6260757"/>
                  <a:ext cx="19115" cy="26542"/>
                </a:xfrm>
                <a:custGeom>
                  <a:avLst/>
                  <a:gdLst>
                    <a:gd name="connsiteX0" fmla="*/ 0 w 19115"/>
                    <a:gd name="connsiteY0" fmla="*/ 26543 h 26542"/>
                    <a:gd name="connsiteX1" fmla="*/ 9017 w 19115"/>
                    <a:gd name="connsiteY1" fmla="*/ 546 h 26542"/>
                    <a:gd name="connsiteX2" fmla="*/ 19114 w 19115"/>
                    <a:gd name="connsiteY2" fmla="*/ 6522 h 26542"/>
                    <a:gd name="connsiteX3" fmla="*/ 0 w 19115"/>
                    <a:gd name="connsiteY3" fmla="*/ 26543 h 26542"/>
                  </a:gdLst>
                  <a:ahLst/>
                  <a:cxnLst>
                    <a:cxn ang="0">
                      <a:pos x="connsiteX0" y="connsiteY0"/>
                    </a:cxn>
                    <a:cxn ang="0">
                      <a:pos x="connsiteX1" y="connsiteY1"/>
                    </a:cxn>
                    <a:cxn ang="0">
                      <a:pos x="connsiteX2" y="connsiteY2"/>
                    </a:cxn>
                    <a:cxn ang="0">
                      <a:pos x="connsiteX3" y="connsiteY3"/>
                    </a:cxn>
                  </a:cxnLst>
                  <a:rect l="l" t="t" r="r" b="b"/>
                  <a:pathLst>
                    <a:path w="19115" h="26542">
                      <a:moveTo>
                        <a:pt x="0" y="26543"/>
                      </a:moveTo>
                      <a:cubicBezTo>
                        <a:pt x="1905" y="13106"/>
                        <a:pt x="191" y="4528"/>
                        <a:pt x="9017" y="546"/>
                      </a:cubicBezTo>
                      <a:cubicBezTo>
                        <a:pt x="13208" y="-1340"/>
                        <a:pt x="19241" y="1905"/>
                        <a:pt x="19114" y="6522"/>
                      </a:cubicBezTo>
                      <a:cubicBezTo>
                        <a:pt x="18732" y="16167"/>
                        <a:pt x="9207" y="17304"/>
                        <a:pt x="0" y="26543"/>
                      </a:cubicBezTo>
                      <a:close/>
                    </a:path>
                  </a:pathLst>
                </a:custGeom>
                <a:solidFill>
                  <a:srgbClr val="F89099"/>
                </a:solidFill>
                <a:ln w="6350"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xmlns="" id="{2D555BF8-A642-071A-EBA7-0539ECD4FACA}"/>
                    </a:ext>
                  </a:extLst>
                </p:cNvPr>
                <p:cNvSpPr/>
                <p:nvPr/>
              </p:nvSpPr>
              <p:spPr>
                <a:xfrm>
                  <a:off x="9995916" y="7061932"/>
                  <a:ext cx="55626" cy="102662"/>
                </a:xfrm>
                <a:custGeom>
                  <a:avLst/>
                  <a:gdLst>
                    <a:gd name="connsiteX0" fmla="*/ 0 w 55626"/>
                    <a:gd name="connsiteY0" fmla="*/ 83723 h 102662"/>
                    <a:gd name="connsiteX1" fmla="*/ 22669 w 55626"/>
                    <a:gd name="connsiteY1" fmla="*/ 13428 h 102662"/>
                    <a:gd name="connsiteX2" fmla="*/ 44831 w 55626"/>
                    <a:gd name="connsiteY2" fmla="*/ 2379 h 102662"/>
                    <a:gd name="connsiteX3" fmla="*/ 50292 w 55626"/>
                    <a:gd name="connsiteY3" fmla="*/ 93 h 102662"/>
                    <a:gd name="connsiteX4" fmla="*/ 55626 w 55626"/>
                    <a:gd name="connsiteY4" fmla="*/ 16032 h 102662"/>
                    <a:gd name="connsiteX5" fmla="*/ 52070 w 55626"/>
                    <a:gd name="connsiteY5" fmla="*/ 34383 h 102662"/>
                    <a:gd name="connsiteX6" fmla="*/ 37211 w 55626"/>
                    <a:gd name="connsiteY6" fmla="*/ 81119 h 102662"/>
                    <a:gd name="connsiteX7" fmla="*/ 49974 w 55626"/>
                    <a:gd name="connsiteY7" fmla="*/ 99153 h 102662"/>
                    <a:gd name="connsiteX8" fmla="*/ 26860 w 55626"/>
                    <a:gd name="connsiteY8" fmla="*/ 100804 h 102662"/>
                    <a:gd name="connsiteX9" fmla="*/ 0 w 55626"/>
                    <a:gd name="connsiteY9" fmla="*/ 83723 h 10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26" h="102662">
                      <a:moveTo>
                        <a:pt x="0" y="83723"/>
                      </a:moveTo>
                      <a:cubicBezTo>
                        <a:pt x="4190" y="59211"/>
                        <a:pt x="13653" y="36351"/>
                        <a:pt x="22669" y="13428"/>
                      </a:cubicBezTo>
                      <a:cubicBezTo>
                        <a:pt x="29146" y="8158"/>
                        <a:pt x="47689" y="26826"/>
                        <a:pt x="44831" y="2379"/>
                      </a:cubicBezTo>
                      <a:cubicBezTo>
                        <a:pt x="44767" y="1744"/>
                        <a:pt x="48958" y="-478"/>
                        <a:pt x="50292" y="93"/>
                      </a:cubicBezTo>
                      <a:cubicBezTo>
                        <a:pt x="57403" y="3332"/>
                        <a:pt x="53911" y="10634"/>
                        <a:pt x="55626" y="16032"/>
                      </a:cubicBezTo>
                      <a:cubicBezTo>
                        <a:pt x="54419" y="22127"/>
                        <a:pt x="53213" y="28287"/>
                        <a:pt x="52070" y="34383"/>
                      </a:cubicBezTo>
                      <a:cubicBezTo>
                        <a:pt x="49657" y="50766"/>
                        <a:pt x="49593" y="67911"/>
                        <a:pt x="37211" y="81119"/>
                      </a:cubicBezTo>
                      <a:cubicBezTo>
                        <a:pt x="38036" y="89946"/>
                        <a:pt x="55499" y="89311"/>
                        <a:pt x="49974" y="99153"/>
                      </a:cubicBezTo>
                      <a:cubicBezTo>
                        <a:pt x="45847" y="106519"/>
                        <a:pt x="34798" y="99851"/>
                        <a:pt x="26860" y="100804"/>
                      </a:cubicBezTo>
                      <a:cubicBezTo>
                        <a:pt x="13271" y="102391"/>
                        <a:pt x="253" y="103090"/>
                        <a:pt x="0" y="83723"/>
                      </a:cubicBezTo>
                      <a:close/>
                    </a:path>
                  </a:pathLst>
                </a:custGeom>
                <a:solidFill>
                  <a:srgbClr val="FDBF67"/>
                </a:solidFill>
                <a:ln w="6350" cap="flat">
                  <a:noFill/>
                  <a:prstDash val="solid"/>
                  <a:miter/>
                </a:ln>
              </p:spPr>
              <p:txBody>
                <a:bodyPr rtlCol="0" anchor="ctr"/>
                <a:lstStyle/>
                <a:p>
                  <a:endParaRPr lang="en-US"/>
                </a:p>
              </p:txBody>
            </p:sp>
            <p:sp>
              <p:nvSpPr>
                <p:cNvPr id="769" name="Freeform: Shape 768">
                  <a:extLst>
                    <a:ext uri="{FF2B5EF4-FFF2-40B4-BE49-F238E27FC236}">
                      <a16:creationId xmlns:a16="http://schemas.microsoft.com/office/drawing/2014/main" xmlns="" id="{96684C54-1E9D-DD0B-A61B-8EAE2BB281AC}"/>
                    </a:ext>
                  </a:extLst>
                </p:cNvPr>
                <p:cNvSpPr/>
                <p:nvPr/>
              </p:nvSpPr>
              <p:spPr>
                <a:xfrm>
                  <a:off x="10029634" y="6882701"/>
                  <a:ext cx="45339" cy="146050"/>
                </a:xfrm>
                <a:custGeom>
                  <a:avLst/>
                  <a:gdLst>
                    <a:gd name="connsiteX0" fmla="*/ 2286 w 45339"/>
                    <a:gd name="connsiteY0" fmla="*/ 113411 h 146050"/>
                    <a:gd name="connsiteX1" fmla="*/ 34417 w 45339"/>
                    <a:gd name="connsiteY1" fmla="*/ 24511 h 146050"/>
                    <a:gd name="connsiteX2" fmla="*/ 45339 w 45339"/>
                    <a:gd name="connsiteY2" fmla="*/ 0 h 146050"/>
                    <a:gd name="connsiteX3" fmla="*/ 17590 w 45339"/>
                    <a:gd name="connsiteY3" fmla="*/ 93281 h 146050"/>
                    <a:gd name="connsiteX4" fmla="*/ 11621 w 45339"/>
                    <a:gd name="connsiteY4" fmla="*/ 117157 h 146050"/>
                    <a:gd name="connsiteX5" fmla="*/ 0 w 45339"/>
                    <a:gd name="connsiteY5" fmla="*/ 146050 h 146050"/>
                    <a:gd name="connsiteX6" fmla="*/ 2286 w 45339"/>
                    <a:gd name="connsiteY6" fmla="*/ 113411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39" h="146050">
                      <a:moveTo>
                        <a:pt x="2286" y="113411"/>
                      </a:moveTo>
                      <a:cubicBezTo>
                        <a:pt x="8636" y="82169"/>
                        <a:pt x="16701" y="51435"/>
                        <a:pt x="34417" y="24511"/>
                      </a:cubicBezTo>
                      <a:cubicBezTo>
                        <a:pt x="39624" y="16701"/>
                        <a:pt x="29972" y="2730"/>
                        <a:pt x="45339" y="0"/>
                      </a:cubicBezTo>
                      <a:cubicBezTo>
                        <a:pt x="41466" y="32703"/>
                        <a:pt x="28322" y="62674"/>
                        <a:pt x="17590" y="93281"/>
                      </a:cubicBezTo>
                      <a:cubicBezTo>
                        <a:pt x="14860" y="101155"/>
                        <a:pt x="9843" y="108267"/>
                        <a:pt x="11621" y="117157"/>
                      </a:cubicBezTo>
                      <a:cubicBezTo>
                        <a:pt x="6414" y="126302"/>
                        <a:pt x="17463" y="141859"/>
                        <a:pt x="0" y="146050"/>
                      </a:cubicBezTo>
                      <a:cubicBezTo>
                        <a:pt x="762" y="135192"/>
                        <a:pt x="1524" y="124269"/>
                        <a:pt x="2286" y="113411"/>
                      </a:cubicBezTo>
                      <a:close/>
                    </a:path>
                  </a:pathLst>
                </a:custGeom>
                <a:solidFill>
                  <a:srgbClr val="FB890E"/>
                </a:solidFill>
                <a:ln w="6350"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xmlns="" id="{5EDD0662-DAC3-E7DF-0796-F0FAF6E273DB}"/>
                    </a:ext>
                  </a:extLst>
                </p:cNvPr>
                <p:cNvSpPr/>
                <p:nvPr/>
              </p:nvSpPr>
              <p:spPr>
                <a:xfrm>
                  <a:off x="10026522" y="6993146"/>
                  <a:ext cx="42396" cy="56560"/>
                </a:xfrm>
                <a:custGeom>
                  <a:avLst/>
                  <a:gdLst>
                    <a:gd name="connsiteX0" fmla="*/ 3111 w 42396"/>
                    <a:gd name="connsiteY0" fmla="*/ 35605 h 56560"/>
                    <a:gd name="connsiteX1" fmla="*/ 14732 w 42396"/>
                    <a:gd name="connsiteY1" fmla="*/ 6712 h 56560"/>
                    <a:gd name="connsiteX2" fmla="*/ 27051 w 42396"/>
                    <a:gd name="connsiteY2" fmla="*/ 5633 h 56560"/>
                    <a:gd name="connsiteX3" fmla="*/ 40196 w 42396"/>
                    <a:gd name="connsiteY3" fmla="*/ 1379 h 56560"/>
                    <a:gd name="connsiteX4" fmla="*/ 41720 w 42396"/>
                    <a:gd name="connsiteY4" fmla="*/ 18968 h 56560"/>
                    <a:gd name="connsiteX5" fmla="*/ 33782 w 42396"/>
                    <a:gd name="connsiteY5" fmla="*/ 35986 h 56560"/>
                    <a:gd name="connsiteX6" fmla="*/ 14097 w 42396"/>
                    <a:gd name="connsiteY6" fmla="*/ 46400 h 56560"/>
                    <a:gd name="connsiteX7" fmla="*/ 0 w 42396"/>
                    <a:gd name="connsiteY7" fmla="*/ 54210 h 56560"/>
                    <a:gd name="connsiteX8" fmla="*/ 3111 w 42396"/>
                    <a:gd name="connsiteY8" fmla="*/ 35605 h 5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96" h="56560">
                      <a:moveTo>
                        <a:pt x="3111" y="35605"/>
                      </a:moveTo>
                      <a:cubicBezTo>
                        <a:pt x="6985" y="25953"/>
                        <a:pt x="10858" y="16365"/>
                        <a:pt x="14732" y="6712"/>
                      </a:cubicBezTo>
                      <a:cubicBezTo>
                        <a:pt x="23051" y="14396"/>
                        <a:pt x="23558" y="14586"/>
                        <a:pt x="27051" y="5633"/>
                      </a:cubicBezTo>
                      <a:cubicBezTo>
                        <a:pt x="29972" y="-1860"/>
                        <a:pt x="37274" y="-272"/>
                        <a:pt x="40196" y="1379"/>
                      </a:cubicBezTo>
                      <a:cubicBezTo>
                        <a:pt x="47498" y="5570"/>
                        <a:pt x="33592" y="13507"/>
                        <a:pt x="41720" y="18968"/>
                      </a:cubicBezTo>
                      <a:cubicBezTo>
                        <a:pt x="32258" y="21508"/>
                        <a:pt x="36005" y="30144"/>
                        <a:pt x="33782" y="35986"/>
                      </a:cubicBezTo>
                      <a:cubicBezTo>
                        <a:pt x="30290" y="45194"/>
                        <a:pt x="30544" y="60498"/>
                        <a:pt x="14097" y="46400"/>
                      </a:cubicBezTo>
                      <a:cubicBezTo>
                        <a:pt x="4382" y="38082"/>
                        <a:pt x="11874" y="64307"/>
                        <a:pt x="0" y="54210"/>
                      </a:cubicBezTo>
                      <a:cubicBezTo>
                        <a:pt x="1016" y="47987"/>
                        <a:pt x="2096" y="41828"/>
                        <a:pt x="3111" y="35605"/>
                      </a:cubicBezTo>
                      <a:close/>
                    </a:path>
                  </a:pathLst>
                </a:custGeom>
                <a:solidFill>
                  <a:srgbClr val="FCB54C"/>
                </a:solidFill>
                <a:ln w="6350"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xmlns="" id="{5D407784-83BA-34BF-E22D-8305126F251A}"/>
                    </a:ext>
                  </a:extLst>
                </p:cNvPr>
                <p:cNvSpPr/>
                <p:nvPr/>
              </p:nvSpPr>
              <p:spPr>
                <a:xfrm>
                  <a:off x="10089035" y="7019163"/>
                  <a:ext cx="19021" cy="43560"/>
                </a:xfrm>
                <a:custGeom>
                  <a:avLst/>
                  <a:gdLst>
                    <a:gd name="connsiteX0" fmla="*/ 19021 w 19021"/>
                    <a:gd name="connsiteY0" fmla="*/ 17653 h 43560"/>
                    <a:gd name="connsiteX1" fmla="*/ 162 w 19021"/>
                    <a:gd name="connsiteY1" fmla="*/ 43561 h 43560"/>
                    <a:gd name="connsiteX2" fmla="*/ 9370 w 19021"/>
                    <a:gd name="connsiteY2" fmla="*/ 0 h 43560"/>
                    <a:gd name="connsiteX3" fmla="*/ 18513 w 19021"/>
                    <a:gd name="connsiteY3" fmla="*/ 4064 h 43560"/>
                    <a:gd name="connsiteX4" fmla="*/ 19021 w 19021"/>
                    <a:gd name="connsiteY4" fmla="*/ 17653 h 43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1" h="43560">
                      <a:moveTo>
                        <a:pt x="19021" y="17653"/>
                      </a:moveTo>
                      <a:cubicBezTo>
                        <a:pt x="7846" y="22543"/>
                        <a:pt x="14132" y="40005"/>
                        <a:pt x="162" y="43561"/>
                      </a:cubicBezTo>
                      <a:cubicBezTo>
                        <a:pt x="-1553" y="27749"/>
                        <a:pt x="10957" y="15304"/>
                        <a:pt x="9370" y="0"/>
                      </a:cubicBezTo>
                      <a:cubicBezTo>
                        <a:pt x="12418" y="1333"/>
                        <a:pt x="15466" y="2731"/>
                        <a:pt x="18513" y="4064"/>
                      </a:cubicBezTo>
                      <a:cubicBezTo>
                        <a:pt x="18704" y="8572"/>
                        <a:pt x="18831" y="13144"/>
                        <a:pt x="19021" y="17653"/>
                      </a:cubicBezTo>
                      <a:close/>
                    </a:path>
                  </a:pathLst>
                </a:custGeom>
                <a:solidFill>
                  <a:srgbClr val="FDAD43"/>
                </a:solidFill>
                <a:ln w="6350"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xmlns="" id="{B0E68BD0-46C5-DDFB-D3FB-4505954A653A}"/>
                    </a:ext>
                  </a:extLst>
                </p:cNvPr>
                <p:cNvSpPr/>
                <p:nvPr/>
              </p:nvSpPr>
              <p:spPr>
                <a:xfrm>
                  <a:off x="10207801" y="6397190"/>
                  <a:ext cx="10364" cy="28375"/>
                </a:xfrm>
                <a:custGeom>
                  <a:avLst/>
                  <a:gdLst>
                    <a:gd name="connsiteX0" fmla="*/ 8460 w 10364"/>
                    <a:gd name="connsiteY0" fmla="*/ 816 h 28375"/>
                    <a:gd name="connsiteX1" fmla="*/ 10365 w 10364"/>
                    <a:gd name="connsiteY1" fmla="*/ 28375 h 28375"/>
                    <a:gd name="connsiteX2" fmla="*/ 903 w 10364"/>
                    <a:gd name="connsiteY2" fmla="*/ 5896 h 28375"/>
                    <a:gd name="connsiteX3" fmla="*/ 8460 w 10364"/>
                    <a:gd name="connsiteY3" fmla="*/ 816 h 28375"/>
                  </a:gdLst>
                  <a:ahLst/>
                  <a:cxnLst>
                    <a:cxn ang="0">
                      <a:pos x="connsiteX0" y="connsiteY0"/>
                    </a:cxn>
                    <a:cxn ang="0">
                      <a:pos x="connsiteX1" y="connsiteY1"/>
                    </a:cxn>
                    <a:cxn ang="0">
                      <a:pos x="connsiteX2" y="connsiteY2"/>
                    </a:cxn>
                    <a:cxn ang="0">
                      <a:pos x="connsiteX3" y="connsiteY3"/>
                    </a:cxn>
                  </a:cxnLst>
                  <a:rect l="l" t="t" r="r" b="b"/>
                  <a:pathLst>
                    <a:path w="10364" h="28375">
                      <a:moveTo>
                        <a:pt x="8460" y="816"/>
                      </a:moveTo>
                      <a:cubicBezTo>
                        <a:pt x="9094" y="9960"/>
                        <a:pt x="9730" y="19167"/>
                        <a:pt x="10365" y="28375"/>
                      </a:cubicBezTo>
                      <a:cubicBezTo>
                        <a:pt x="3253" y="22596"/>
                        <a:pt x="4268" y="13262"/>
                        <a:pt x="903" y="5896"/>
                      </a:cubicBezTo>
                      <a:cubicBezTo>
                        <a:pt x="-2335" y="-1153"/>
                        <a:pt x="3824" y="-454"/>
                        <a:pt x="8460" y="816"/>
                      </a:cubicBezTo>
                      <a:close/>
                    </a:path>
                  </a:pathLst>
                </a:custGeom>
                <a:solidFill>
                  <a:srgbClr val="F89099"/>
                </a:solidFill>
                <a:ln w="6350"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xmlns="" id="{861147AC-0C2A-583A-D2DD-571FDBD9BF80}"/>
                    </a:ext>
                  </a:extLst>
                </p:cNvPr>
                <p:cNvSpPr/>
                <p:nvPr/>
              </p:nvSpPr>
              <p:spPr>
                <a:xfrm>
                  <a:off x="9754065" y="6826318"/>
                  <a:ext cx="101070" cy="287587"/>
                </a:xfrm>
                <a:custGeom>
                  <a:avLst/>
                  <a:gdLst>
                    <a:gd name="connsiteX0" fmla="*/ 58907 w 101070"/>
                    <a:gd name="connsiteY0" fmla="*/ 65210 h 287587"/>
                    <a:gd name="connsiteX1" fmla="*/ 87545 w 101070"/>
                    <a:gd name="connsiteY1" fmla="*/ 6409 h 287587"/>
                    <a:gd name="connsiteX2" fmla="*/ 95990 w 101070"/>
                    <a:gd name="connsiteY2" fmla="*/ 186 h 287587"/>
                    <a:gd name="connsiteX3" fmla="*/ 101071 w 101070"/>
                    <a:gd name="connsiteY3" fmla="*/ 11488 h 287587"/>
                    <a:gd name="connsiteX4" fmla="*/ 76940 w 101070"/>
                    <a:gd name="connsiteY4" fmla="*/ 86863 h 287587"/>
                    <a:gd name="connsiteX5" fmla="*/ 34078 w 101070"/>
                    <a:gd name="connsiteY5" fmla="*/ 225611 h 287587"/>
                    <a:gd name="connsiteX6" fmla="*/ 2138 w 101070"/>
                    <a:gd name="connsiteY6" fmla="*/ 287587 h 287587"/>
                    <a:gd name="connsiteX7" fmla="*/ 16870 w 101070"/>
                    <a:gd name="connsiteY7" fmla="*/ 215641 h 287587"/>
                    <a:gd name="connsiteX8" fmla="*/ 58907 w 101070"/>
                    <a:gd name="connsiteY8" fmla="*/ 65210 h 28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70" h="287587">
                      <a:moveTo>
                        <a:pt x="58907" y="65210"/>
                      </a:moveTo>
                      <a:cubicBezTo>
                        <a:pt x="73385" y="48001"/>
                        <a:pt x="74147" y="24126"/>
                        <a:pt x="87545" y="6409"/>
                      </a:cubicBezTo>
                      <a:cubicBezTo>
                        <a:pt x="89831" y="3425"/>
                        <a:pt x="91482" y="-957"/>
                        <a:pt x="95990" y="186"/>
                      </a:cubicBezTo>
                      <a:cubicBezTo>
                        <a:pt x="101769" y="1646"/>
                        <a:pt x="100182" y="7298"/>
                        <a:pt x="101071" y="11488"/>
                      </a:cubicBezTo>
                      <a:cubicBezTo>
                        <a:pt x="87418" y="34793"/>
                        <a:pt x="85703" y="61908"/>
                        <a:pt x="76940" y="86863"/>
                      </a:cubicBezTo>
                      <a:cubicBezTo>
                        <a:pt x="60876" y="132456"/>
                        <a:pt x="47794" y="179192"/>
                        <a:pt x="34078" y="225611"/>
                      </a:cubicBezTo>
                      <a:cubicBezTo>
                        <a:pt x="27919" y="246629"/>
                        <a:pt x="10583" y="260980"/>
                        <a:pt x="2138" y="287587"/>
                      </a:cubicBezTo>
                      <a:cubicBezTo>
                        <a:pt x="-5990" y="256345"/>
                        <a:pt x="11282" y="237104"/>
                        <a:pt x="16870" y="215641"/>
                      </a:cubicBezTo>
                      <a:cubicBezTo>
                        <a:pt x="29951" y="165286"/>
                        <a:pt x="44810" y="115312"/>
                        <a:pt x="58907" y="65210"/>
                      </a:cubicBezTo>
                      <a:close/>
                    </a:path>
                  </a:pathLst>
                </a:custGeom>
                <a:solidFill>
                  <a:srgbClr val="FC6D02"/>
                </a:solidFill>
                <a:ln w="6350" cap="flat">
                  <a:noFill/>
                  <a:prstDash val="solid"/>
                  <a:miter/>
                </a:ln>
              </p:spPr>
              <p:txBody>
                <a:bodyPr rtlCol="0" anchor="ctr"/>
                <a:lstStyle/>
                <a:p>
                  <a:endParaRPr lang="en-US"/>
                </a:p>
              </p:txBody>
            </p:sp>
            <p:sp>
              <p:nvSpPr>
                <p:cNvPr id="774" name="Freeform: Shape 773">
                  <a:extLst>
                    <a:ext uri="{FF2B5EF4-FFF2-40B4-BE49-F238E27FC236}">
                      <a16:creationId xmlns:a16="http://schemas.microsoft.com/office/drawing/2014/main" xmlns="" id="{B313C9F9-82D9-1FC7-767A-19BD23189CFB}"/>
                    </a:ext>
                  </a:extLst>
                </p:cNvPr>
                <p:cNvSpPr/>
                <p:nvPr/>
              </p:nvSpPr>
              <p:spPr>
                <a:xfrm>
                  <a:off x="9651953" y="6868702"/>
                  <a:ext cx="52985" cy="101103"/>
                </a:xfrm>
                <a:custGeom>
                  <a:avLst/>
                  <a:gdLst>
                    <a:gd name="connsiteX0" fmla="*/ 3602 w 52985"/>
                    <a:gd name="connsiteY0" fmla="*/ 84229 h 101103"/>
                    <a:gd name="connsiteX1" fmla="*/ 22271 w 52985"/>
                    <a:gd name="connsiteY1" fmla="*/ 28159 h 101103"/>
                    <a:gd name="connsiteX2" fmla="*/ 28685 w 52985"/>
                    <a:gd name="connsiteY2" fmla="*/ 13872 h 101103"/>
                    <a:gd name="connsiteX3" fmla="*/ 47480 w 52985"/>
                    <a:gd name="connsiteY3" fmla="*/ 1172 h 101103"/>
                    <a:gd name="connsiteX4" fmla="*/ 46846 w 52985"/>
                    <a:gd name="connsiteY4" fmla="*/ 22825 h 101103"/>
                    <a:gd name="connsiteX5" fmla="*/ 34590 w 52985"/>
                    <a:gd name="connsiteY5" fmla="*/ 59147 h 101103"/>
                    <a:gd name="connsiteX6" fmla="*/ 26526 w 52985"/>
                    <a:gd name="connsiteY6" fmla="*/ 82516 h 101103"/>
                    <a:gd name="connsiteX7" fmla="*/ 15286 w 52985"/>
                    <a:gd name="connsiteY7" fmla="*/ 93183 h 101103"/>
                    <a:gd name="connsiteX8" fmla="*/ 3221 w 52985"/>
                    <a:gd name="connsiteY8" fmla="*/ 100168 h 101103"/>
                    <a:gd name="connsiteX9" fmla="*/ 3602 w 52985"/>
                    <a:gd name="connsiteY9" fmla="*/ 84229 h 10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85" h="101103">
                      <a:moveTo>
                        <a:pt x="3602" y="84229"/>
                      </a:moveTo>
                      <a:cubicBezTo>
                        <a:pt x="9762" y="65561"/>
                        <a:pt x="15921" y="46829"/>
                        <a:pt x="22271" y="28159"/>
                      </a:cubicBezTo>
                      <a:cubicBezTo>
                        <a:pt x="23922" y="23206"/>
                        <a:pt x="25319" y="17491"/>
                        <a:pt x="28685" y="13872"/>
                      </a:cubicBezTo>
                      <a:cubicBezTo>
                        <a:pt x="33828" y="8220"/>
                        <a:pt x="37384" y="-3781"/>
                        <a:pt x="47480" y="1172"/>
                      </a:cubicBezTo>
                      <a:cubicBezTo>
                        <a:pt x="59165" y="6950"/>
                        <a:pt x="48941" y="15713"/>
                        <a:pt x="46846" y="22825"/>
                      </a:cubicBezTo>
                      <a:cubicBezTo>
                        <a:pt x="43226" y="35081"/>
                        <a:pt x="38717" y="47082"/>
                        <a:pt x="34590" y="59147"/>
                      </a:cubicBezTo>
                      <a:cubicBezTo>
                        <a:pt x="31923" y="66958"/>
                        <a:pt x="29192" y="74704"/>
                        <a:pt x="26526" y="82516"/>
                      </a:cubicBezTo>
                      <a:cubicBezTo>
                        <a:pt x="22779" y="86071"/>
                        <a:pt x="19096" y="89691"/>
                        <a:pt x="15286" y="93183"/>
                      </a:cubicBezTo>
                      <a:cubicBezTo>
                        <a:pt x="11730" y="96485"/>
                        <a:pt x="8809" y="103661"/>
                        <a:pt x="3221" y="100168"/>
                      </a:cubicBezTo>
                      <a:cubicBezTo>
                        <a:pt x="-3700" y="95978"/>
                        <a:pt x="2523" y="89691"/>
                        <a:pt x="3602" y="84229"/>
                      </a:cubicBezTo>
                      <a:close/>
                    </a:path>
                  </a:pathLst>
                </a:custGeom>
                <a:solidFill>
                  <a:srgbClr val="FB9422"/>
                </a:solidFill>
                <a:ln w="6350" cap="flat">
                  <a:noFill/>
                  <a:prstDash val="solid"/>
                  <a:miter/>
                </a:ln>
              </p:spPr>
              <p:txBody>
                <a:bodyPr rtlCol="0" anchor="ctr"/>
                <a:lstStyle/>
                <a:p>
                  <a:endParaRPr lang="en-US"/>
                </a:p>
              </p:txBody>
            </p:sp>
            <p:sp>
              <p:nvSpPr>
                <p:cNvPr id="775" name="Freeform: Shape 774">
                  <a:extLst>
                    <a:ext uri="{FF2B5EF4-FFF2-40B4-BE49-F238E27FC236}">
                      <a16:creationId xmlns:a16="http://schemas.microsoft.com/office/drawing/2014/main" xmlns="" id="{F58E089E-D583-66BD-2927-8B0B4989C8CA}"/>
                    </a:ext>
                  </a:extLst>
                </p:cNvPr>
                <p:cNvSpPr/>
                <p:nvPr/>
              </p:nvSpPr>
              <p:spPr>
                <a:xfrm>
                  <a:off x="10033127" y="7096315"/>
                  <a:ext cx="30790" cy="46934"/>
                </a:xfrm>
                <a:custGeom>
                  <a:avLst/>
                  <a:gdLst>
                    <a:gd name="connsiteX0" fmla="*/ 0 w 30790"/>
                    <a:gd name="connsiteY0" fmla="*/ 46736 h 46934"/>
                    <a:gd name="connsiteX1" fmla="*/ 14859 w 30790"/>
                    <a:gd name="connsiteY1" fmla="*/ 0 h 46934"/>
                    <a:gd name="connsiteX2" fmla="*/ 27305 w 30790"/>
                    <a:gd name="connsiteY2" fmla="*/ 45339 h 46934"/>
                    <a:gd name="connsiteX3" fmla="*/ 18859 w 30790"/>
                    <a:gd name="connsiteY3" fmla="*/ 42354 h 46934"/>
                    <a:gd name="connsiteX4" fmla="*/ 0 w 30790"/>
                    <a:gd name="connsiteY4" fmla="*/ 46736 h 46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0" h="46934">
                      <a:moveTo>
                        <a:pt x="0" y="46736"/>
                      </a:moveTo>
                      <a:cubicBezTo>
                        <a:pt x="2413" y="30353"/>
                        <a:pt x="7620" y="14859"/>
                        <a:pt x="14859" y="0"/>
                      </a:cubicBezTo>
                      <a:cubicBezTo>
                        <a:pt x="23178" y="13970"/>
                        <a:pt x="37402" y="26353"/>
                        <a:pt x="27305" y="45339"/>
                      </a:cubicBezTo>
                      <a:cubicBezTo>
                        <a:pt x="26226" y="39370"/>
                        <a:pt x="23685" y="37465"/>
                        <a:pt x="18859" y="42354"/>
                      </a:cubicBezTo>
                      <a:cubicBezTo>
                        <a:pt x="13462" y="47816"/>
                        <a:pt x="6667" y="46990"/>
                        <a:pt x="0" y="46736"/>
                      </a:cubicBezTo>
                      <a:close/>
                    </a:path>
                  </a:pathLst>
                </a:custGeom>
                <a:solidFill>
                  <a:srgbClr val="FC921F"/>
                </a:solidFill>
                <a:ln w="6350"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xmlns="" id="{708034B4-29EF-7789-49A7-318545B981D7}"/>
                    </a:ext>
                  </a:extLst>
                </p:cNvPr>
                <p:cNvSpPr/>
                <p:nvPr/>
              </p:nvSpPr>
              <p:spPr>
                <a:xfrm>
                  <a:off x="9972892" y="7188327"/>
                  <a:ext cx="9345" cy="28447"/>
                </a:xfrm>
                <a:custGeom>
                  <a:avLst/>
                  <a:gdLst>
                    <a:gd name="connsiteX0" fmla="*/ 290 w 9345"/>
                    <a:gd name="connsiteY0" fmla="*/ 28448 h 28447"/>
                    <a:gd name="connsiteX1" fmla="*/ 7593 w 9345"/>
                    <a:gd name="connsiteY1" fmla="*/ 0 h 28447"/>
                    <a:gd name="connsiteX2" fmla="*/ 290 w 9345"/>
                    <a:gd name="connsiteY2" fmla="*/ 28448 h 28447"/>
                  </a:gdLst>
                  <a:ahLst/>
                  <a:cxnLst>
                    <a:cxn ang="0">
                      <a:pos x="connsiteX0" y="connsiteY0"/>
                    </a:cxn>
                    <a:cxn ang="0">
                      <a:pos x="connsiteX1" y="connsiteY1"/>
                    </a:cxn>
                    <a:cxn ang="0">
                      <a:pos x="connsiteX2" y="connsiteY2"/>
                    </a:cxn>
                  </a:cxnLst>
                  <a:rect l="l" t="t" r="r" b="b"/>
                  <a:pathLst>
                    <a:path w="9345" h="28447">
                      <a:moveTo>
                        <a:pt x="290" y="28448"/>
                      </a:moveTo>
                      <a:cubicBezTo>
                        <a:pt x="-408" y="18161"/>
                        <a:pt x="-472" y="8065"/>
                        <a:pt x="7593" y="0"/>
                      </a:cubicBezTo>
                      <a:cubicBezTo>
                        <a:pt x="10133" y="10731"/>
                        <a:pt x="11466" y="21209"/>
                        <a:pt x="290" y="28448"/>
                      </a:cubicBezTo>
                      <a:close/>
                    </a:path>
                  </a:pathLst>
                </a:custGeom>
                <a:solidFill>
                  <a:srgbClr val="FDB852"/>
                </a:solidFill>
                <a:ln w="6350"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xmlns="" id="{391A6C37-F14C-B549-436C-17BC8C00CB82}"/>
                    </a:ext>
                  </a:extLst>
                </p:cNvPr>
                <p:cNvSpPr/>
                <p:nvPr/>
              </p:nvSpPr>
              <p:spPr>
                <a:xfrm>
                  <a:off x="9874672" y="6723731"/>
                  <a:ext cx="28193" cy="61370"/>
                </a:xfrm>
                <a:custGeom>
                  <a:avLst/>
                  <a:gdLst>
                    <a:gd name="connsiteX0" fmla="*/ 13928 w 28193"/>
                    <a:gd name="connsiteY0" fmla="*/ 61370 h 61370"/>
                    <a:gd name="connsiteX1" fmla="*/ 847 w 28193"/>
                    <a:gd name="connsiteY1" fmla="*/ 40035 h 61370"/>
                    <a:gd name="connsiteX2" fmla="*/ 21231 w 28193"/>
                    <a:gd name="connsiteY2" fmla="*/ 29 h 61370"/>
                    <a:gd name="connsiteX3" fmla="*/ 28152 w 28193"/>
                    <a:gd name="connsiteY3" fmla="*/ 4792 h 61370"/>
                    <a:gd name="connsiteX4" fmla="*/ 13928 w 28193"/>
                    <a:gd name="connsiteY4" fmla="*/ 61370 h 6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3" h="61370">
                      <a:moveTo>
                        <a:pt x="13928" y="61370"/>
                      </a:moveTo>
                      <a:cubicBezTo>
                        <a:pt x="6562" y="55846"/>
                        <a:pt x="-2899" y="45876"/>
                        <a:pt x="847" y="40035"/>
                      </a:cubicBezTo>
                      <a:cubicBezTo>
                        <a:pt x="9166" y="27144"/>
                        <a:pt x="10246" y="10951"/>
                        <a:pt x="21231" y="29"/>
                      </a:cubicBezTo>
                      <a:cubicBezTo>
                        <a:pt x="21612" y="-351"/>
                        <a:pt x="25739" y="3077"/>
                        <a:pt x="28152" y="4792"/>
                      </a:cubicBezTo>
                      <a:cubicBezTo>
                        <a:pt x="28787" y="24985"/>
                        <a:pt x="22057" y="43399"/>
                        <a:pt x="13928" y="61370"/>
                      </a:cubicBezTo>
                      <a:close/>
                    </a:path>
                  </a:pathLst>
                </a:custGeom>
                <a:solidFill>
                  <a:srgbClr val="FB8C14"/>
                </a:solidFill>
                <a:ln w="6350"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xmlns="" id="{D9BF6436-F1D5-AEC7-2D59-F32738AD15A4}"/>
                    </a:ext>
                  </a:extLst>
                </p:cNvPr>
                <p:cNvSpPr/>
                <p:nvPr/>
              </p:nvSpPr>
              <p:spPr>
                <a:xfrm>
                  <a:off x="10085975" y="6790753"/>
                  <a:ext cx="10477" cy="21780"/>
                </a:xfrm>
                <a:custGeom>
                  <a:avLst/>
                  <a:gdLst>
                    <a:gd name="connsiteX0" fmla="*/ 2460 w 10477"/>
                    <a:gd name="connsiteY0" fmla="*/ 21780 h 21780"/>
                    <a:gd name="connsiteX1" fmla="*/ 7349 w 10477"/>
                    <a:gd name="connsiteY1" fmla="*/ 0 h 21780"/>
                    <a:gd name="connsiteX2" fmla="*/ 2396 w 10477"/>
                    <a:gd name="connsiteY2" fmla="*/ 21780 h 21780"/>
                    <a:gd name="connsiteX3" fmla="*/ 2460 w 10477"/>
                    <a:gd name="connsiteY3" fmla="*/ 21780 h 21780"/>
                  </a:gdLst>
                  <a:ahLst/>
                  <a:cxnLst>
                    <a:cxn ang="0">
                      <a:pos x="connsiteX0" y="connsiteY0"/>
                    </a:cxn>
                    <a:cxn ang="0">
                      <a:pos x="connsiteX1" y="connsiteY1"/>
                    </a:cxn>
                    <a:cxn ang="0">
                      <a:pos x="connsiteX2" y="connsiteY2"/>
                    </a:cxn>
                    <a:cxn ang="0">
                      <a:pos x="connsiteX3" y="connsiteY3"/>
                    </a:cxn>
                  </a:cxnLst>
                  <a:rect l="l" t="t" r="r" b="b"/>
                  <a:pathLst>
                    <a:path w="10477" h="21780">
                      <a:moveTo>
                        <a:pt x="2460" y="21780"/>
                      </a:moveTo>
                      <a:cubicBezTo>
                        <a:pt x="-2874" y="13144"/>
                        <a:pt x="1254" y="7112"/>
                        <a:pt x="7349" y="0"/>
                      </a:cubicBezTo>
                      <a:cubicBezTo>
                        <a:pt x="13192" y="10414"/>
                        <a:pt x="10461" y="16828"/>
                        <a:pt x="2396" y="21780"/>
                      </a:cubicBezTo>
                      <a:lnTo>
                        <a:pt x="2460" y="21780"/>
                      </a:lnTo>
                      <a:close/>
                    </a:path>
                  </a:pathLst>
                </a:custGeom>
                <a:solidFill>
                  <a:srgbClr val="FC6E02"/>
                </a:solidFill>
                <a:ln w="6350"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xmlns="" id="{6C6DBF61-AD47-EFCF-9A26-9C80AAA69180}"/>
                    </a:ext>
                  </a:extLst>
                </p:cNvPr>
                <p:cNvSpPr/>
                <p:nvPr/>
              </p:nvSpPr>
              <p:spPr>
                <a:xfrm>
                  <a:off x="9783741" y="6864032"/>
                  <a:ext cx="11977" cy="12234"/>
                </a:xfrm>
                <a:custGeom>
                  <a:avLst/>
                  <a:gdLst>
                    <a:gd name="connsiteX0" fmla="*/ 3703 w 11977"/>
                    <a:gd name="connsiteY0" fmla="*/ 0 h 12234"/>
                    <a:gd name="connsiteX1" fmla="*/ 11959 w 11977"/>
                    <a:gd name="connsiteY1" fmla="*/ 6160 h 12234"/>
                    <a:gd name="connsiteX2" fmla="*/ 6878 w 11977"/>
                    <a:gd name="connsiteY2" fmla="*/ 12192 h 12234"/>
                    <a:gd name="connsiteX3" fmla="*/ 783 w 11977"/>
                    <a:gd name="connsiteY3" fmla="*/ 6604 h 12234"/>
                    <a:gd name="connsiteX4" fmla="*/ 3703 w 11977"/>
                    <a:gd name="connsiteY4" fmla="*/ 0 h 1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7" h="12234">
                      <a:moveTo>
                        <a:pt x="3703" y="0"/>
                      </a:moveTo>
                      <a:cubicBezTo>
                        <a:pt x="7323" y="1016"/>
                        <a:pt x="11577" y="1398"/>
                        <a:pt x="11959" y="6160"/>
                      </a:cubicBezTo>
                      <a:cubicBezTo>
                        <a:pt x="12213" y="9461"/>
                        <a:pt x="9927" y="12636"/>
                        <a:pt x="6878" y="12192"/>
                      </a:cubicBezTo>
                      <a:cubicBezTo>
                        <a:pt x="4592" y="11874"/>
                        <a:pt x="2052" y="8954"/>
                        <a:pt x="783" y="6604"/>
                      </a:cubicBezTo>
                      <a:cubicBezTo>
                        <a:pt x="-614" y="4001"/>
                        <a:pt x="-424" y="762"/>
                        <a:pt x="3703" y="0"/>
                      </a:cubicBezTo>
                      <a:close/>
                    </a:path>
                  </a:pathLst>
                </a:custGeom>
                <a:solidFill>
                  <a:srgbClr val="FDBA56"/>
                </a:solidFill>
                <a:ln w="6350" cap="flat">
                  <a:noFill/>
                  <a:prstDash val="solid"/>
                  <a:miter/>
                </a:ln>
              </p:spPr>
              <p:txBody>
                <a:bodyPr rtlCol="0" anchor="ctr"/>
                <a:lstStyle/>
                <a:p>
                  <a:endParaRPr lang="en-US"/>
                </a:p>
              </p:txBody>
            </p:sp>
          </p:grpSp>
          <p:grpSp>
            <p:nvGrpSpPr>
              <p:cNvPr id="780" name="Graphic 288">
                <a:extLst>
                  <a:ext uri="{FF2B5EF4-FFF2-40B4-BE49-F238E27FC236}">
                    <a16:creationId xmlns:a16="http://schemas.microsoft.com/office/drawing/2014/main" xmlns="" id="{30395E20-C2B9-1FA2-0F03-CD5EBB5EE890}"/>
                  </a:ext>
                </a:extLst>
              </p:cNvPr>
              <p:cNvGrpSpPr/>
              <p:nvPr/>
            </p:nvGrpSpPr>
            <p:grpSpPr>
              <a:xfrm>
                <a:off x="10704765" y="5720500"/>
                <a:ext cx="510795" cy="761120"/>
                <a:chOff x="10704765" y="5720500"/>
                <a:chExt cx="510795" cy="761120"/>
              </a:xfrm>
            </p:grpSpPr>
            <p:sp>
              <p:nvSpPr>
                <p:cNvPr id="781" name="Freeform: Shape 780">
                  <a:extLst>
                    <a:ext uri="{FF2B5EF4-FFF2-40B4-BE49-F238E27FC236}">
                      <a16:creationId xmlns:a16="http://schemas.microsoft.com/office/drawing/2014/main" xmlns="" id="{0D3AEC0F-DE86-C919-97A3-622F48D56ACD}"/>
                    </a:ext>
                  </a:extLst>
                </p:cNvPr>
                <p:cNvSpPr/>
                <p:nvPr/>
              </p:nvSpPr>
              <p:spPr>
                <a:xfrm>
                  <a:off x="10833838" y="5720500"/>
                  <a:ext cx="366463" cy="295385"/>
                </a:xfrm>
                <a:custGeom>
                  <a:avLst/>
                  <a:gdLst>
                    <a:gd name="connsiteX0" fmla="*/ 92352 w 366463"/>
                    <a:gd name="connsiteY0" fmla="*/ 28415 h 295385"/>
                    <a:gd name="connsiteX1" fmla="*/ 101496 w 366463"/>
                    <a:gd name="connsiteY1" fmla="*/ 22351 h 295385"/>
                    <a:gd name="connsiteX2" fmla="*/ 194016 w 366463"/>
                    <a:gd name="connsiteY2" fmla="*/ 81 h 295385"/>
                    <a:gd name="connsiteX3" fmla="*/ 204747 w 366463"/>
                    <a:gd name="connsiteY3" fmla="*/ 1205 h 295385"/>
                    <a:gd name="connsiteX4" fmla="*/ 239990 w 366463"/>
                    <a:gd name="connsiteY4" fmla="*/ 8673 h 295385"/>
                    <a:gd name="connsiteX5" fmla="*/ 260500 w 366463"/>
                    <a:gd name="connsiteY5" fmla="*/ 19195 h 295385"/>
                    <a:gd name="connsiteX6" fmla="*/ 294917 w 366463"/>
                    <a:gd name="connsiteY6" fmla="*/ 52539 h 295385"/>
                    <a:gd name="connsiteX7" fmla="*/ 322095 w 366463"/>
                    <a:gd name="connsiteY7" fmla="*/ 76466 h 295385"/>
                    <a:gd name="connsiteX8" fmla="*/ 312951 w 366463"/>
                    <a:gd name="connsiteY8" fmla="*/ 112400 h 295385"/>
                    <a:gd name="connsiteX9" fmla="*/ 309331 w 366463"/>
                    <a:gd name="connsiteY9" fmla="*/ 119430 h 295385"/>
                    <a:gd name="connsiteX10" fmla="*/ 342225 w 366463"/>
                    <a:gd name="connsiteY10" fmla="*/ 110635 h 295385"/>
                    <a:gd name="connsiteX11" fmla="*/ 362862 w 366463"/>
                    <a:gd name="connsiteY11" fmla="*/ 121443 h 295385"/>
                    <a:gd name="connsiteX12" fmla="*/ 335176 w 366463"/>
                    <a:gd name="connsiteY12" fmla="*/ 169303 h 295385"/>
                    <a:gd name="connsiteX13" fmla="*/ 273073 w 366463"/>
                    <a:gd name="connsiteY13" fmla="*/ 129227 h 295385"/>
                    <a:gd name="connsiteX14" fmla="*/ 206144 w 366463"/>
                    <a:gd name="connsiteY14" fmla="*/ 102303 h 295385"/>
                    <a:gd name="connsiteX15" fmla="*/ 160678 w 366463"/>
                    <a:gd name="connsiteY15" fmla="*/ 87140 h 295385"/>
                    <a:gd name="connsiteX16" fmla="*/ 133564 w 366463"/>
                    <a:gd name="connsiteY16" fmla="*/ 100468 h 295385"/>
                    <a:gd name="connsiteX17" fmla="*/ 117371 w 366463"/>
                    <a:gd name="connsiteY17" fmla="*/ 128580 h 295385"/>
                    <a:gd name="connsiteX18" fmla="*/ 132802 w 366463"/>
                    <a:gd name="connsiteY18" fmla="*/ 166578 h 295385"/>
                    <a:gd name="connsiteX19" fmla="*/ 133817 w 366463"/>
                    <a:gd name="connsiteY19" fmla="*/ 179545 h 295385"/>
                    <a:gd name="connsiteX20" fmla="*/ 120673 w 366463"/>
                    <a:gd name="connsiteY20" fmla="*/ 204431 h 295385"/>
                    <a:gd name="connsiteX21" fmla="*/ 106068 w 366463"/>
                    <a:gd name="connsiteY21" fmla="*/ 180758 h 295385"/>
                    <a:gd name="connsiteX22" fmla="*/ 85939 w 366463"/>
                    <a:gd name="connsiteY22" fmla="*/ 205758 h 295385"/>
                    <a:gd name="connsiteX23" fmla="*/ 105751 w 366463"/>
                    <a:gd name="connsiteY23" fmla="*/ 197306 h 295385"/>
                    <a:gd name="connsiteX24" fmla="*/ 122959 w 366463"/>
                    <a:gd name="connsiteY24" fmla="*/ 269455 h 295385"/>
                    <a:gd name="connsiteX25" fmla="*/ 121689 w 366463"/>
                    <a:gd name="connsiteY25" fmla="*/ 275544 h 295385"/>
                    <a:gd name="connsiteX26" fmla="*/ 116736 w 366463"/>
                    <a:gd name="connsiteY26" fmla="*/ 293509 h 295385"/>
                    <a:gd name="connsiteX27" fmla="*/ 91654 w 366463"/>
                    <a:gd name="connsiteY27" fmla="*/ 288981 h 295385"/>
                    <a:gd name="connsiteX28" fmla="*/ 12532 w 366463"/>
                    <a:gd name="connsiteY28" fmla="*/ 248385 h 295385"/>
                    <a:gd name="connsiteX29" fmla="*/ 23 w 366463"/>
                    <a:gd name="connsiteY29" fmla="*/ 231793 h 295385"/>
                    <a:gd name="connsiteX30" fmla="*/ 15580 w 366463"/>
                    <a:gd name="connsiteY30" fmla="*/ 215956 h 295385"/>
                    <a:gd name="connsiteX31" fmla="*/ 20978 w 366463"/>
                    <a:gd name="connsiteY31" fmla="*/ 212870 h 295385"/>
                    <a:gd name="connsiteX32" fmla="*/ 69555 w 366463"/>
                    <a:gd name="connsiteY32" fmla="*/ 173367 h 295385"/>
                    <a:gd name="connsiteX33" fmla="*/ 72985 w 366463"/>
                    <a:gd name="connsiteY33" fmla="*/ 168788 h 295385"/>
                    <a:gd name="connsiteX34" fmla="*/ 67016 w 366463"/>
                    <a:gd name="connsiteY34" fmla="*/ 102132 h 295385"/>
                    <a:gd name="connsiteX35" fmla="*/ 62380 w 366463"/>
                    <a:gd name="connsiteY35" fmla="*/ 77888 h 295385"/>
                    <a:gd name="connsiteX36" fmla="*/ 92352 w 366463"/>
                    <a:gd name="connsiteY36" fmla="*/ 28415 h 29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6463" h="295385">
                      <a:moveTo>
                        <a:pt x="92352" y="28415"/>
                      </a:moveTo>
                      <a:cubicBezTo>
                        <a:pt x="95400" y="26396"/>
                        <a:pt x="98448" y="24376"/>
                        <a:pt x="101496" y="22351"/>
                      </a:cubicBezTo>
                      <a:cubicBezTo>
                        <a:pt x="128992" y="869"/>
                        <a:pt x="161504" y="424"/>
                        <a:pt x="194016" y="81"/>
                      </a:cubicBezTo>
                      <a:cubicBezTo>
                        <a:pt x="197635" y="-147"/>
                        <a:pt x="201255" y="69"/>
                        <a:pt x="204747" y="1205"/>
                      </a:cubicBezTo>
                      <a:cubicBezTo>
                        <a:pt x="215732" y="7288"/>
                        <a:pt x="228432" y="5237"/>
                        <a:pt x="239990" y="8673"/>
                      </a:cubicBezTo>
                      <a:cubicBezTo>
                        <a:pt x="247546" y="10908"/>
                        <a:pt x="255611" y="11918"/>
                        <a:pt x="260500" y="19195"/>
                      </a:cubicBezTo>
                      <a:cubicBezTo>
                        <a:pt x="270152" y="32530"/>
                        <a:pt x="279931" y="50411"/>
                        <a:pt x="294917" y="52539"/>
                      </a:cubicBezTo>
                      <a:cubicBezTo>
                        <a:pt x="312380" y="55009"/>
                        <a:pt x="317269" y="63556"/>
                        <a:pt x="322095" y="76466"/>
                      </a:cubicBezTo>
                      <a:cubicBezTo>
                        <a:pt x="327492" y="90727"/>
                        <a:pt x="324826" y="102665"/>
                        <a:pt x="312951" y="112400"/>
                      </a:cubicBezTo>
                      <a:cubicBezTo>
                        <a:pt x="311237" y="113772"/>
                        <a:pt x="309586" y="115200"/>
                        <a:pt x="309331" y="119430"/>
                      </a:cubicBezTo>
                      <a:cubicBezTo>
                        <a:pt x="321333" y="120064"/>
                        <a:pt x="331938" y="114978"/>
                        <a:pt x="342225" y="110635"/>
                      </a:cubicBezTo>
                      <a:cubicBezTo>
                        <a:pt x="354543" y="105428"/>
                        <a:pt x="359369" y="109390"/>
                        <a:pt x="362862" y="121443"/>
                      </a:cubicBezTo>
                      <a:cubicBezTo>
                        <a:pt x="371435" y="151078"/>
                        <a:pt x="365656" y="161765"/>
                        <a:pt x="335176" y="169303"/>
                      </a:cubicBezTo>
                      <a:cubicBezTo>
                        <a:pt x="309331" y="163810"/>
                        <a:pt x="297393" y="136314"/>
                        <a:pt x="273073" y="129227"/>
                      </a:cubicBezTo>
                      <a:cubicBezTo>
                        <a:pt x="249768" y="122420"/>
                        <a:pt x="230465" y="106171"/>
                        <a:pt x="206144" y="102303"/>
                      </a:cubicBezTo>
                      <a:cubicBezTo>
                        <a:pt x="190904" y="97725"/>
                        <a:pt x="178014" y="87737"/>
                        <a:pt x="160678" y="87140"/>
                      </a:cubicBezTo>
                      <a:cubicBezTo>
                        <a:pt x="147597" y="86689"/>
                        <a:pt x="136992" y="89902"/>
                        <a:pt x="133564" y="100468"/>
                      </a:cubicBezTo>
                      <a:cubicBezTo>
                        <a:pt x="129944" y="111498"/>
                        <a:pt x="113053" y="113962"/>
                        <a:pt x="117371" y="128580"/>
                      </a:cubicBezTo>
                      <a:cubicBezTo>
                        <a:pt x="116990" y="143496"/>
                        <a:pt x="128420" y="153593"/>
                        <a:pt x="132802" y="166578"/>
                      </a:cubicBezTo>
                      <a:cubicBezTo>
                        <a:pt x="132103" y="170985"/>
                        <a:pt x="132675" y="175100"/>
                        <a:pt x="133817" y="179545"/>
                      </a:cubicBezTo>
                      <a:cubicBezTo>
                        <a:pt x="136929" y="191477"/>
                        <a:pt x="135723" y="203110"/>
                        <a:pt x="120673" y="204431"/>
                      </a:cubicBezTo>
                      <a:cubicBezTo>
                        <a:pt x="102830" y="205999"/>
                        <a:pt x="108544" y="190924"/>
                        <a:pt x="106068" y="180758"/>
                      </a:cubicBezTo>
                      <a:cubicBezTo>
                        <a:pt x="98194" y="185781"/>
                        <a:pt x="91273" y="191553"/>
                        <a:pt x="85939" y="205758"/>
                      </a:cubicBezTo>
                      <a:cubicBezTo>
                        <a:pt x="93495" y="193985"/>
                        <a:pt x="104607" y="186067"/>
                        <a:pt x="105751" y="197306"/>
                      </a:cubicBezTo>
                      <a:cubicBezTo>
                        <a:pt x="108417" y="222452"/>
                        <a:pt x="124737" y="243788"/>
                        <a:pt x="122959" y="269455"/>
                      </a:cubicBezTo>
                      <a:cubicBezTo>
                        <a:pt x="122642" y="271506"/>
                        <a:pt x="122133" y="273525"/>
                        <a:pt x="121689" y="275544"/>
                      </a:cubicBezTo>
                      <a:cubicBezTo>
                        <a:pt x="120038" y="281532"/>
                        <a:pt x="121435" y="288358"/>
                        <a:pt x="116736" y="293509"/>
                      </a:cubicBezTo>
                      <a:cubicBezTo>
                        <a:pt x="107211" y="298442"/>
                        <a:pt x="99528" y="292486"/>
                        <a:pt x="91654" y="288981"/>
                      </a:cubicBezTo>
                      <a:cubicBezTo>
                        <a:pt x="64539" y="276922"/>
                        <a:pt x="39838" y="260120"/>
                        <a:pt x="12532" y="248385"/>
                      </a:cubicBezTo>
                      <a:cubicBezTo>
                        <a:pt x="5611" y="245413"/>
                        <a:pt x="-421" y="240791"/>
                        <a:pt x="23" y="231793"/>
                      </a:cubicBezTo>
                      <a:cubicBezTo>
                        <a:pt x="2817" y="224154"/>
                        <a:pt x="9040" y="219893"/>
                        <a:pt x="15580" y="215956"/>
                      </a:cubicBezTo>
                      <a:cubicBezTo>
                        <a:pt x="17295" y="214813"/>
                        <a:pt x="19137" y="213816"/>
                        <a:pt x="20978" y="212870"/>
                      </a:cubicBezTo>
                      <a:cubicBezTo>
                        <a:pt x="39901" y="203021"/>
                        <a:pt x="54252" y="187622"/>
                        <a:pt x="69555" y="173367"/>
                      </a:cubicBezTo>
                      <a:cubicBezTo>
                        <a:pt x="70699" y="171836"/>
                        <a:pt x="71842" y="170312"/>
                        <a:pt x="72985" y="168788"/>
                      </a:cubicBezTo>
                      <a:cubicBezTo>
                        <a:pt x="95591" y="140658"/>
                        <a:pt x="95591" y="140658"/>
                        <a:pt x="67016" y="102132"/>
                      </a:cubicBezTo>
                      <a:cubicBezTo>
                        <a:pt x="62825" y="94557"/>
                        <a:pt x="60221" y="86676"/>
                        <a:pt x="62380" y="77888"/>
                      </a:cubicBezTo>
                      <a:cubicBezTo>
                        <a:pt x="63967" y="56304"/>
                        <a:pt x="72477" y="38886"/>
                        <a:pt x="92352" y="28415"/>
                      </a:cubicBezTo>
                      <a:close/>
                    </a:path>
                  </a:pathLst>
                </a:custGeom>
                <a:solidFill>
                  <a:srgbClr val="F88F98"/>
                </a:solidFill>
                <a:ln w="6350"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xmlns="" id="{BC4D8964-48CD-7CBE-EC8E-669426405D15}"/>
                    </a:ext>
                  </a:extLst>
                </p:cNvPr>
                <p:cNvSpPr/>
                <p:nvPr/>
              </p:nvSpPr>
              <p:spPr>
                <a:xfrm>
                  <a:off x="10778123" y="5936328"/>
                  <a:ext cx="402442" cy="196952"/>
                </a:xfrm>
                <a:custGeom>
                  <a:avLst/>
                  <a:gdLst>
                    <a:gd name="connsiteX0" fmla="*/ 57644 w 402442"/>
                    <a:gd name="connsiteY0" fmla="*/ 15044 h 196952"/>
                    <a:gd name="connsiteX1" fmla="*/ 99554 w 402442"/>
                    <a:gd name="connsiteY1" fmla="*/ 40977 h 196952"/>
                    <a:gd name="connsiteX2" fmla="*/ 172515 w 402442"/>
                    <a:gd name="connsiteY2" fmla="*/ 76531 h 196952"/>
                    <a:gd name="connsiteX3" fmla="*/ 279767 w 402442"/>
                    <a:gd name="connsiteY3" fmla="*/ 115126 h 196952"/>
                    <a:gd name="connsiteX4" fmla="*/ 313930 w 402442"/>
                    <a:gd name="connsiteY4" fmla="*/ 123660 h 196952"/>
                    <a:gd name="connsiteX5" fmla="*/ 364095 w 402442"/>
                    <a:gd name="connsiteY5" fmla="*/ 138284 h 196952"/>
                    <a:gd name="connsiteX6" fmla="*/ 402005 w 402442"/>
                    <a:gd name="connsiteY6" fmla="*/ 180918 h 196952"/>
                    <a:gd name="connsiteX7" fmla="*/ 356221 w 402442"/>
                    <a:gd name="connsiteY7" fmla="*/ 196444 h 196952"/>
                    <a:gd name="connsiteX8" fmla="*/ 217283 w 402442"/>
                    <a:gd name="connsiteY8" fmla="*/ 166783 h 196952"/>
                    <a:gd name="connsiteX9" fmla="*/ 55104 w 402442"/>
                    <a:gd name="connsiteY9" fmla="*/ 88215 h 196952"/>
                    <a:gd name="connsiteX10" fmla="*/ 18719 w 402442"/>
                    <a:gd name="connsiteY10" fmla="*/ 58935 h 196952"/>
                    <a:gd name="connsiteX11" fmla="*/ 4240 w 402442"/>
                    <a:gd name="connsiteY11" fmla="*/ 9075 h 196952"/>
                    <a:gd name="connsiteX12" fmla="*/ 42595 w 402442"/>
                    <a:gd name="connsiteY12" fmla="*/ 4211 h 196952"/>
                    <a:gd name="connsiteX13" fmla="*/ 46785 w 402442"/>
                    <a:gd name="connsiteY13" fmla="*/ 9322 h 196952"/>
                    <a:gd name="connsiteX14" fmla="*/ 51103 w 402442"/>
                    <a:gd name="connsiteY14" fmla="*/ 11894 h 196952"/>
                    <a:gd name="connsiteX15" fmla="*/ 57644 w 402442"/>
                    <a:gd name="connsiteY15" fmla="*/ 15044 h 19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442" h="196952">
                      <a:moveTo>
                        <a:pt x="57644" y="15044"/>
                      </a:moveTo>
                      <a:cubicBezTo>
                        <a:pt x="64946" y="34056"/>
                        <a:pt x="85838" y="31731"/>
                        <a:pt x="99554" y="40977"/>
                      </a:cubicBezTo>
                      <a:cubicBezTo>
                        <a:pt x="121906" y="56071"/>
                        <a:pt x="145846" y="69539"/>
                        <a:pt x="172515" y="76531"/>
                      </a:cubicBezTo>
                      <a:cubicBezTo>
                        <a:pt x="210108" y="84214"/>
                        <a:pt x="242048" y="107557"/>
                        <a:pt x="279767" y="115126"/>
                      </a:cubicBezTo>
                      <a:cubicBezTo>
                        <a:pt x="291197" y="117425"/>
                        <a:pt x="302183" y="122073"/>
                        <a:pt x="313930" y="123660"/>
                      </a:cubicBezTo>
                      <a:cubicBezTo>
                        <a:pt x="330948" y="127375"/>
                        <a:pt x="347013" y="134576"/>
                        <a:pt x="364095" y="138284"/>
                      </a:cubicBezTo>
                      <a:cubicBezTo>
                        <a:pt x="381748" y="148013"/>
                        <a:pt x="406005" y="151924"/>
                        <a:pt x="402005" y="180918"/>
                      </a:cubicBezTo>
                      <a:cubicBezTo>
                        <a:pt x="391083" y="198628"/>
                        <a:pt x="372668" y="197492"/>
                        <a:pt x="356221" y="196444"/>
                      </a:cubicBezTo>
                      <a:cubicBezTo>
                        <a:pt x="308533" y="193428"/>
                        <a:pt x="262050" y="184112"/>
                        <a:pt x="217283" y="166783"/>
                      </a:cubicBezTo>
                      <a:cubicBezTo>
                        <a:pt x="161085" y="145015"/>
                        <a:pt x="106666" y="119552"/>
                        <a:pt x="55104" y="88215"/>
                      </a:cubicBezTo>
                      <a:cubicBezTo>
                        <a:pt x="42658" y="78868"/>
                        <a:pt x="30021" y="69724"/>
                        <a:pt x="18719" y="58935"/>
                      </a:cubicBezTo>
                      <a:cubicBezTo>
                        <a:pt x="5257" y="44831"/>
                        <a:pt x="-6618" y="30245"/>
                        <a:pt x="4240" y="9075"/>
                      </a:cubicBezTo>
                      <a:cubicBezTo>
                        <a:pt x="15544" y="-4115"/>
                        <a:pt x="29006" y="-298"/>
                        <a:pt x="42595" y="4211"/>
                      </a:cubicBezTo>
                      <a:cubicBezTo>
                        <a:pt x="44690" y="5341"/>
                        <a:pt x="46087" y="7049"/>
                        <a:pt x="46785" y="9322"/>
                      </a:cubicBezTo>
                      <a:cubicBezTo>
                        <a:pt x="48245" y="10180"/>
                        <a:pt x="49643" y="11037"/>
                        <a:pt x="51103" y="11894"/>
                      </a:cubicBezTo>
                      <a:cubicBezTo>
                        <a:pt x="53771" y="11977"/>
                        <a:pt x="56564" y="11684"/>
                        <a:pt x="57644" y="15044"/>
                      </a:cubicBezTo>
                      <a:close/>
                    </a:path>
                  </a:pathLst>
                </a:custGeom>
                <a:solidFill>
                  <a:srgbClr val="E3505A"/>
                </a:solidFill>
                <a:ln w="6350"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xmlns="" id="{1DF09440-8A35-8A8E-AE93-54842A20803B}"/>
                    </a:ext>
                  </a:extLst>
                </p:cNvPr>
                <p:cNvSpPr/>
                <p:nvPr/>
              </p:nvSpPr>
              <p:spPr>
                <a:xfrm>
                  <a:off x="10743114" y="6166649"/>
                  <a:ext cx="187394" cy="314971"/>
                </a:xfrm>
                <a:custGeom>
                  <a:avLst/>
                  <a:gdLst>
                    <a:gd name="connsiteX0" fmla="*/ 28200 w 187394"/>
                    <a:gd name="connsiteY0" fmla="*/ 298348 h 314971"/>
                    <a:gd name="connsiteX1" fmla="*/ 16706 w 187394"/>
                    <a:gd name="connsiteY1" fmla="*/ 311874 h 314971"/>
                    <a:gd name="connsiteX2" fmla="*/ 4451 w 187394"/>
                    <a:gd name="connsiteY2" fmla="*/ 313462 h 314971"/>
                    <a:gd name="connsiteX3" fmla="*/ 958 w 187394"/>
                    <a:gd name="connsiteY3" fmla="*/ 302285 h 314971"/>
                    <a:gd name="connsiteX4" fmla="*/ 13785 w 187394"/>
                    <a:gd name="connsiteY4" fmla="*/ 264757 h 314971"/>
                    <a:gd name="connsiteX5" fmla="*/ 16262 w 187394"/>
                    <a:gd name="connsiteY5" fmla="*/ 255359 h 314971"/>
                    <a:gd name="connsiteX6" fmla="*/ 30994 w 187394"/>
                    <a:gd name="connsiteY6" fmla="*/ 207607 h 314971"/>
                    <a:gd name="connsiteX7" fmla="*/ 43694 w 187394"/>
                    <a:gd name="connsiteY7" fmla="*/ 182455 h 314971"/>
                    <a:gd name="connsiteX8" fmla="*/ 46361 w 187394"/>
                    <a:gd name="connsiteY8" fmla="*/ 164408 h 314971"/>
                    <a:gd name="connsiteX9" fmla="*/ 50742 w 187394"/>
                    <a:gd name="connsiteY9" fmla="*/ 154248 h 314971"/>
                    <a:gd name="connsiteX10" fmla="*/ 62045 w 187394"/>
                    <a:gd name="connsiteY10" fmla="*/ 131534 h 314971"/>
                    <a:gd name="connsiteX11" fmla="*/ 80968 w 187394"/>
                    <a:gd name="connsiteY11" fmla="*/ 80804 h 314971"/>
                    <a:gd name="connsiteX12" fmla="*/ 95891 w 187394"/>
                    <a:gd name="connsiteY12" fmla="*/ 33357 h 314971"/>
                    <a:gd name="connsiteX13" fmla="*/ 103511 w 187394"/>
                    <a:gd name="connsiteY13" fmla="*/ 14453 h 314971"/>
                    <a:gd name="connsiteX14" fmla="*/ 114306 w 187394"/>
                    <a:gd name="connsiteY14" fmla="*/ 0 h 314971"/>
                    <a:gd name="connsiteX15" fmla="*/ 187394 w 187394"/>
                    <a:gd name="connsiteY15" fmla="*/ 33598 h 314971"/>
                    <a:gd name="connsiteX16" fmla="*/ 164154 w 187394"/>
                    <a:gd name="connsiteY16" fmla="*/ 66097 h 314971"/>
                    <a:gd name="connsiteX17" fmla="*/ 140087 w 187394"/>
                    <a:gd name="connsiteY17" fmla="*/ 106630 h 314971"/>
                    <a:gd name="connsiteX18" fmla="*/ 129609 w 187394"/>
                    <a:gd name="connsiteY18" fmla="*/ 126511 h 314971"/>
                    <a:gd name="connsiteX19" fmla="*/ 123323 w 187394"/>
                    <a:gd name="connsiteY19" fmla="*/ 141072 h 314971"/>
                    <a:gd name="connsiteX20" fmla="*/ 115957 w 187394"/>
                    <a:gd name="connsiteY20" fmla="*/ 151530 h 314971"/>
                    <a:gd name="connsiteX21" fmla="*/ 105924 w 187394"/>
                    <a:gd name="connsiteY21" fmla="*/ 171196 h 314971"/>
                    <a:gd name="connsiteX22" fmla="*/ 95319 w 187394"/>
                    <a:gd name="connsiteY22" fmla="*/ 187097 h 314971"/>
                    <a:gd name="connsiteX23" fmla="*/ 95319 w 187394"/>
                    <a:gd name="connsiteY23" fmla="*/ 187097 h 314971"/>
                    <a:gd name="connsiteX24" fmla="*/ 81349 w 187394"/>
                    <a:gd name="connsiteY24" fmla="*/ 212052 h 314971"/>
                    <a:gd name="connsiteX25" fmla="*/ 67062 w 187394"/>
                    <a:gd name="connsiteY25" fmla="*/ 232816 h 314971"/>
                    <a:gd name="connsiteX26" fmla="*/ 56648 w 187394"/>
                    <a:gd name="connsiteY26" fmla="*/ 248247 h 314971"/>
                    <a:gd name="connsiteX27" fmla="*/ 39440 w 187394"/>
                    <a:gd name="connsiteY27" fmla="*/ 282601 h 314971"/>
                    <a:gd name="connsiteX28" fmla="*/ 28200 w 187394"/>
                    <a:gd name="connsiteY28" fmla="*/ 298348 h 31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7394" h="314971">
                      <a:moveTo>
                        <a:pt x="28200" y="298348"/>
                      </a:moveTo>
                      <a:cubicBezTo>
                        <a:pt x="24390" y="302921"/>
                        <a:pt x="20834" y="307620"/>
                        <a:pt x="16706" y="311874"/>
                      </a:cubicBezTo>
                      <a:cubicBezTo>
                        <a:pt x="13278" y="315430"/>
                        <a:pt x="8769" y="315875"/>
                        <a:pt x="4451" y="313462"/>
                      </a:cubicBezTo>
                      <a:cubicBezTo>
                        <a:pt x="6" y="310922"/>
                        <a:pt x="-1010" y="307492"/>
                        <a:pt x="958" y="302285"/>
                      </a:cubicBezTo>
                      <a:cubicBezTo>
                        <a:pt x="5657" y="289966"/>
                        <a:pt x="9531" y="277330"/>
                        <a:pt x="13785" y="264757"/>
                      </a:cubicBezTo>
                      <a:cubicBezTo>
                        <a:pt x="14167" y="261519"/>
                        <a:pt x="14802" y="258344"/>
                        <a:pt x="16262" y="255359"/>
                      </a:cubicBezTo>
                      <a:cubicBezTo>
                        <a:pt x="13722" y="237134"/>
                        <a:pt x="35566" y="226466"/>
                        <a:pt x="30994" y="207607"/>
                      </a:cubicBezTo>
                      <a:cubicBezTo>
                        <a:pt x="35121" y="199161"/>
                        <a:pt x="37852" y="190017"/>
                        <a:pt x="43694" y="182455"/>
                      </a:cubicBezTo>
                      <a:cubicBezTo>
                        <a:pt x="44583" y="176441"/>
                        <a:pt x="45472" y="170421"/>
                        <a:pt x="46361" y="164408"/>
                      </a:cubicBezTo>
                      <a:cubicBezTo>
                        <a:pt x="47123" y="160731"/>
                        <a:pt x="47948" y="157074"/>
                        <a:pt x="50742" y="154248"/>
                      </a:cubicBezTo>
                      <a:cubicBezTo>
                        <a:pt x="54743" y="146800"/>
                        <a:pt x="58362" y="139142"/>
                        <a:pt x="62045" y="131534"/>
                      </a:cubicBezTo>
                      <a:cubicBezTo>
                        <a:pt x="64649" y="113221"/>
                        <a:pt x="71317" y="96450"/>
                        <a:pt x="80968" y="80804"/>
                      </a:cubicBezTo>
                      <a:cubicBezTo>
                        <a:pt x="81666" y="63640"/>
                        <a:pt x="96462" y="50914"/>
                        <a:pt x="95891" y="33357"/>
                      </a:cubicBezTo>
                      <a:cubicBezTo>
                        <a:pt x="96526" y="26302"/>
                        <a:pt x="100209" y="20460"/>
                        <a:pt x="103511" y="14453"/>
                      </a:cubicBezTo>
                      <a:cubicBezTo>
                        <a:pt x="106368" y="9081"/>
                        <a:pt x="108146" y="2921"/>
                        <a:pt x="114306" y="0"/>
                      </a:cubicBezTo>
                      <a:cubicBezTo>
                        <a:pt x="141611" y="4718"/>
                        <a:pt x="165487" y="16974"/>
                        <a:pt x="187394" y="33598"/>
                      </a:cubicBezTo>
                      <a:cubicBezTo>
                        <a:pt x="181553" y="45784"/>
                        <a:pt x="171011" y="54648"/>
                        <a:pt x="164154" y="66097"/>
                      </a:cubicBezTo>
                      <a:cubicBezTo>
                        <a:pt x="151961" y="77140"/>
                        <a:pt x="148088" y="93136"/>
                        <a:pt x="140087" y="106630"/>
                      </a:cubicBezTo>
                      <a:cubicBezTo>
                        <a:pt x="138309" y="114186"/>
                        <a:pt x="137801" y="122352"/>
                        <a:pt x="129609" y="126511"/>
                      </a:cubicBezTo>
                      <a:cubicBezTo>
                        <a:pt x="127514" y="131363"/>
                        <a:pt x="125418" y="136220"/>
                        <a:pt x="123323" y="141072"/>
                      </a:cubicBezTo>
                      <a:cubicBezTo>
                        <a:pt x="121672" y="145123"/>
                        <a:pt x="120211" y="149301"/>
                        <a:pt x="115957" y="151530"/>
                      </a:cubicBezTo>
                      <a:cubicBezTo>
                        <a:pt x="108781" y="156115"/>
                        <a:pt x="108718" y="164357"/>
                        <a:pt x="105924" y="171196"/>
                      </a:cubicBezTo>
                      <a:cubicBezTo>
                        <a:pt x="104146" y="177648"/>
                        <a:pt x="100082" y="182582"/>
                        <a:pt x="95319" y="187097"/>
                      </a:cubicBezTo>
                      <a:lnTo>
                        <a:pt x="95319" y="187097"/>
                      </a:lnTo>
                      <a:cubicBezTo>
                        <a:pt x="91065" y="195606"/>
                        <a:pt x="90938" y="206464"/>
                        <a:pt x="81349" y="212052"/>
                      </a:cubicBezTo>
                      <a:cubicBezTo>
                        <a:pt x="76587" y="218973"/>
                        <a:pt x="71824" y="225895"/>
                        <a:pt x="67062" y="232816"/>
                      </a:cubicBezTo>
                      <a:cubicBezTo>
                        <a:pt x="67379" y="240500"/>
                        <a:pt x="62427" y="244691"/>
                        <a:pt x="56648" y="248247"/>
                      </a:cubicBezTo>
                      <a:cubicBezTo>
                        <a:pt x="51949" y="260248"/>
                        <a:pt x="41091" y="269075"/>
                        <a:pt x="39440" y="282601"/>
                      </a:cubicBezTo>
                      <a:cubicBezTo>
                        <a:pt x="34614" y="287109"/>
                        <a:pt x="31057" y="292443"/>
                        <a:pt x="28200" y="298348"/>
                      </a:cubicBezTo>
                      <a:close/>
                    </a:path>
                  </a:pathLst>
                </a:custGeom>
                <a:solidFill>
                  <a:srgbClr val="BBCFCF"/>
                </a:solidFill>
                <a:ln w="6350"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xmlns="" id="{D3BAAF80-003F-BA62-01E5-5EF07360E81D}"/>
                    </a:ext>
                  </a:extLst>
                </p:cNvPr>
                <p:cNvSpPr/>
                <p:nvPr/>
              </p:nvSpPr>
              <p:spPr>
                <a:xfrm>
                  <a:off x="10704765" y="6037901"/>
                  <a:ext cx="410147" cy="213309"/>
                </a:xfrm>
                <a:custGeom>
                  <a:avLst/>
                  <a:gdLst>
                    <a:gd name="connsiteX0" fmla="*/ 224093 w 410147"/>
                    <a:gd name="connsiteY0" fmla="*/ 163458 h 213309"/>
                    <a:gd name="connsiteX1" fmla="*/ 151385 w 410147"/>
                    <a:gd name="connsiteY1" fmla="*/ 132540 h 213309"/>
                    <a:gd name="connsiteX2" fmla="*/ 100840 w 410147"/>
                    <a:gd name="connsiteY2" fmla="*/ 112284 h 213309"/>
                    <a:gd name="connsiteX3" fmla="*/ 93156 w 410147"/>
                    <a:gd name="connsiteY3" fmla="*/ 106994 h 213309"/>
                    <a:gd name="connsiteX4" fmla="*/ 40197 w 410147"/>
                    <a:gd name="connsiteY4" fmla="*/ 66443 h 213309"/>
                    <a:gd name="connsiteX5" fmla="*/ 11813 w 410147"/>
                    <a:gd name="connsiteY5" fmla="*/ 33321 h 213309"/>
                    <a:gd name="connsiteX6" fmla="*/ 11876 w 410147"/>
                    <a:gd name="connsiteY6" fmla="*/ 33372 h 213309"/>
                    <a:gd name="connsiteX7" fmla="*/ 65 w 410147"/>
                    <a:gd name="connsiteY7" fmla="*/ 10106 h 213309"/>
                    <a:gd name="connsiteX8" fmla="*/ 28450 w 410147"/>
                    <a:gd name="connsiteY8" fmla="*/ 8690 h 213309"/>
                    <a:gd name="connsiteX9" fmla="*/ 74551 w 410147"/>
                    <a:gd name="connsiteY9" fmla="*/ 45945 h 213309"/>
                    <a:gd name="connsiteX10" fmla="*/ 92902 w 410147"/>
                    <a:gd name="connsiteY10" fmla="*/ 58816 h 213309"/>
                    <a:gd name="connsiteX11" fmla="*/ 375921 w 410147"/>
                    <a:gd name="connsiteY11" fmla="*/ 172469 h 213309"/>
                    <a:gd name="connsiteX12" fmla="*/ 410148 w 410147"/>
                    <a:gd name="connsiteY12" fmla="*/ 193011 h 213309"/>
                    <a:gd name="connsiteX13" fmla="*/ 368619 w 410147"/>
                    <a:gd name="connsiteY13" fmla="*/ 213122 h 213309"/>
                    <a:gd name="connsiteX14" fmla="*/ 321375 w 410147"/>
                    <a:gd name="connsiteY14" fmla="*/ 197304 h 213309"/>
                    <a:gd name="connsiteX15" fmla="*/ 307468 w 410147"/>
                    <a:gd name="connsiteY15" fmla="*/ 194726 h 213309"/>
                    <a:gd name="connsiteX16" fmla="*/ 254573 w 410147"/>
                    <a:gd name="connsiteY16" fmla="*/ 175409 h 213309"/>
                    <a:gd name="connsiteX17" fmla="*/ 249810 w 410147"/>
                    <a:gd name="connsiteY17" fmla="*/ 172812 h 213309"/>
                    <a:gd name="connsiteX18" fmla="*/ 224093 w 410147"/>
                    <a:gd name="connsiteY18" fmla="*/ 163458 h 21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0147" h="213309">
                      <a:moveTo>
                        <a:pt x="224093" y="163458"/>
                      </a:moveTo>
                      <a:cubicBezTo>
                        <a:pt x="199963" y="152904"/>
                        <a:pt x="177611" y="138103"/>
                        <a:pt x="151385" y="132540"/>
                      </a:cubicBezTo>
                      <a:cubicBezTo>
                        <a:pt x="131828" y="132464"/>
                        <a:pt x="118810" y="116284"/>
                        <a:pt x="100840" y="112284"/>
                      </a:cubicBezTo>
                      <a:cubicBezTo>
                        <a:pt x="97855" y="111096"/>
                        <a:pt x="95379" y="109286"/>
                        <a:pt x="93156" y="106994"/>
                      </a:cubicBezTo>
                      <a:cubicBezTo>
                        <a:pt x="75884" y="92954"/>
                        <a:pt x="57723" y="80210"/>
                        <a:pt x="40197" y="66443"/>
                      </a:cubicBezTo>
                      <a:cubicBezTo>
                        <a:pt x="28259" y="57026"/>
                        <a:pt x="17908" y="47266"/>
                        <a:pt x="11813" y="33321"/>
                      </a:cubicBezTo>
                      <a:lnTo>
                        <a:pt x="11876" y="33372"/>
                      </a:lnTo>
                      <a:cubicBezTo>
                        <a:pt x="5335" y="26946"/>
                        <a:pt x="-697" y="20247"/>
                        <a:pt x="65" y="10106"/>
                      </a:cubicBezTo>
                      <a:cubicBezTo>
                        <a:pt x="8638" y="-6385"/>
                        <a:pt x="19941" y="403"/>
                        <a:pt x="28450" y="8690"/>
                      </a:cubicBezTo>
                      <a:cubicBezTo>
                        <a:pt x="42737" y="22615"/>
                        <a:pt x="59247" y="33506"/>
                        <a:pt x="74551" y="45945"/>
                      </a:cubicBezTo>
                      <a:cubicBezTo>
                        <a:pt x="80519" y="50454"/>
                        <a:pt x="86616" y="54714"/>
                        <a:pt x="92902" y="58816"/>
                      </a:cubicBezTo>
                      <a:cubicBezTo>
                        <a:pt x="179135" y="116976"/>
                        <a:pt x="274639" y="151971"/>
                        <a:pt x="375921" y="172469"/>
                      </a:cubicBezTo>
                      <a:cubicBezTo>
                        <a:pt x="389701" y="175257"/>
                        <a:pt x="404369" y="176768"/>
                        <a:pt x="410148" y="193011"/>
                      </a:cubicBezTo>
                      <a:cubicBezTo>
                        <a:pt x="404814" y="207781"/>
                        <a:pt x="390400" y="214556"/>
                        <a:pt x="368619" y="213122"/>
                      </a:cubicBezTo>
                      <a:cubicBezTo>
                        <a:pt x="351410" y="211985"/>
                        <a:pt x="336552" y="204359"/>
                        <a:pt x="321375" y="197304"/>
                      </a:cubicBezTo>
                      <a:cubicBezTo>
                        <a:pt x="316866" y="195716"/>
                        <a:pt x="311405" y="199520"/>
                        <a:pt x="307468" y="194726"/>
                      </a:cubicBezTo>
                      <a:cubicBezTo>
                        <a:pt x="288672" y="191551"/>
                        <a:pt x="269622" y="188947"/>
                        <a:pt x="254573" y="175409"/>
                      </a:cubicBezTo>
                      <a:cubicBezTo>
                        <a:pt x="252985" y="174539"/>
                        <a:pt x="251398" y="173675"/>
                        <a:pt x="249810" y="172812"/>
                      </a:cubicBezTo>
                      <a:cubicBezTo>
                        <a:pt x="241238" y="169631"/>
                        <a:pt x="229681" y="174748"/>
                        <a:pt x="224093" y="163458"/>
                      </a:cubicBezTo>
                      <a:close/>
                    </a:path>
                  </a:pathLst>
                </a:custGeom>
                <a:solidFill>
                  <a:srgbClr val="E04A55"/>
                </a:solidFill>
                <a:ln w="6350"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xmlns="" id="{6E200E45-9A28-72E4-5038-87691A5912E2}"/>
                    </a:ext>
                  </a:extLst>
                </p:cNvPr>
                <p:cNvSpPr/>
                <p:nvPr/>
              </p:nvSpPr>
              <p:spPr>
                <a:xfrm>
                  <a:off x="11067314" y="5859378"/>
                  <a:ext cx="79991" cy="218784"/>
                </a:xfrm>
                <a:custGeom>
                  <a:avLst/>
                  <a:gdLst>
                    <a:gd name="connsiteX0" fmla="*/ 72300 w 79991"/>
                    <a:gd name="connsiteY0" fmla="*/ 218785 h 218784"/>
                    <a:gd name="connsiteX1" fmla="*/ 24040 w 79991"/>
                    <a:gd name="connsiteY1" fmla="*/ 205342 h 218784"/>
                    <a:gd name="connsiteX2" fmla="*/ 13690 w 79991"/>
                    <a:gd name="connsiteY2" fmla="*/ 168867 h 218784"/>
                    <a:gd name="connsiteX3" fmla="*/ 12355 w 79991"/>
                    <a:gd name="connsiteY3" fmla="*/ 152618 h 218784"/>
                    <a:gd name="connsiteX4" fmla="*/ 18579 w 79991"/>
                    <a:gd name="connsiteY4" fmla="*/ 120626 h 218784"/>
                    <a:gd name="connsiteX5" fmla="*/ 28104 w 79991"/>
                    <a:gd name="connsiteY5" fmla="*/ 108053 h 218784"/>
                    <a:gd name="connsiteX6" fmla="*/ 19722 w 79991"/>
                    <a:gd name="connsiteY6" fmla="*/ 104091 h 218784"/>
                    <a:gd name="connsiteX7" fmla="*/ 3720 w 79991"/>
                    <a:gd name="connsiteY7" fmla="*/ 105050 h 218784"/>
                    <a:gd name="connsiteX8" fmla="*/ 5816 w 79991"/>
                    <a:gd name="connsiteY8" fmla="*/ 80825 h 218784"/>
                    <a:gd name="connsiteX9" fmla="*/ 24548 w 79991"/>
                    <a:gd name="connsiteY9" fmla="*/ 75237 h 218784"/>
                    <a:gd name="connsiteX10" fmla="*/ 40930 w 79991"/>
                    <a:gd name="connsiteY10" fmla="*/ 61374 h 218784"/>
                    <a:gd name="connsiteX11" fmla="*/ 24484 w 79991"/>
                    <a:gd name="connsiteY11" fmla="*/ 49145 h 218784"/>
                    <a:gd name="connsiteX12" fmla="*/ 1434 w 79991"/>
                    <a:gd name="connsiteY12" fmla="*/ 37905 h 218784"/>
                    <a:gd name="connsiteX13" fmla="*/ 15277 w 79991"/>
                    <a:gd name="connsiteY13" fmla="*/ 3996 h 218784"/>
                    <a:gd name="connsiteX14" fmla="*/ 20040 w 79991"/>
                    <a:gd name="connsiteY14" fmla="*/ 59 h 218784"/>
                    <a:gd name="connsiteX15" fmla="*/ 69887 w 79991"/>
                    <a:gd name="connsiteY15" fmla="*/ 9457 h 218784"/>
                    <a:gd name="connsiteX16" fmla="*/ 76872 w 79991"/>
                    <a:gd name="connsiteY16" fmla="*/ 35879 h 218784"/>
                    <a:gd name="connsiteX17" fmla="*/ 74840 w 79991"/>
                    <a:gd name="connsiteY17" fmla="*/ 63915 h 218784"/>
                    <a:gd name="connsiteX18" fmla="*/ 67474 w 79991"/>
                    <a:gd name="connsiteY18" fmla="*/ 116111 h 218784"/>
                    <a:gd name="connsiteX19" fmla="*/ 67601 w 79991"/>
                    <a:gd name="connsiteY19" fmla="*/ 119750 h 218784"/>
                    <a:gd name="connsiteX20" fmla="*/ 72300 w 79991"/>
                    <a:gd name="connsiteY20" fmla="*/ 218785 h 21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991" h="218784">
                      <a:moveTo>
                        <a:pt x="72300" y="218785"/>
                      </a:moveTo>
                      <a:cubicBezTo>
                        <a:pt x="55282" y="217724"/>
                        <a:pt x="40423" y="208796"/>
                        <a:pt x="24040" y="205342"/>
                      </a:cubicBezTo>
                      <a:cubicBezTo>
                        <a:pt x="6895" y="197169"/>
                        <a:pt x="13562" y="181764"/>
                        <a:pt x="13690" y="168867"/>
                      </a:cubicBezTo>
                      <a:cubicBezTo>
                        <a:pt x="13753" y="163279"/>
                        <a:pt x="17690" y="157913"/>
                        <a:pt x="12355" y="152618"/>
                      </a:cubicBezTo>
                      <a:cubicBezTo>
                        <a:pt x="-1424" y="138984"/>
                        <a:pt x="5816" y="129154"/>
                        <a:pt x="18579" y="120626"/>
                      </a:cubicBezTo>
                      <a:cubicBezTo>
                        <a:pt x="23278" y="117445"/>
                        <a:pt x="30390" y="115775"/>
                        <a:pt x="28104" y="108053"/>
                      </a:cubicBezTo>
                      <a:cubicBezTo>
                        <a:pt x="27341" y="105501"/>
                        <a:pt x="27279" y="94763"/>
                        <a:pt x="19722" y="104091"/>
                      </a:cubicBezTo>
                      <a:cubicBezTo>
                        <a:pt x="14641" y="110422"/>
                        <a:pt x="8800" y="112784"/>
                        <a:pt x="3720" y="105050"/>
                      </a:cubicBezTo>
                      <a:cubicBezTo>
                        <a:pt x="-1487" y="96998"/>
                        <a:pt x="-1614" y="88172"/>
                        <a:pt x="5816" y="80825"/>
                      </a:cubicBezTo>
                      <a:cubicBezTo>
                        <a:pt x="10959" y="75757"/>
                        <a:pt x="18261" y="76932"/>
                        <a:pt x="24548" y="75237"/>
                      </a:cubicBezTo>
                      <a:cubicBezTo>
                        <a:pt x="32867" y="73916"/>
                        <a:pt x="41820" y="72678"/>
                        <a:pt x="40930" y="61374"/>
                      </a:cubicBezTo>
                      <a:cubicBezTo>
                        <a:pt x="40169" y="51932"/>
                        <a:pt x="31596" y="51113"/>
                        <a:pt x="24484" y="49145"/>
                      </a:cubicBezTo>
                      <a:cubicBezTo>
                        <a:pt x="16103" y="46827"/>
                        <a:pt x="6387" y="47297"/>
                        <a:pt x="1434" y="37905"/>
                      </a:cubicBezTo>
                      <a:cubicBezTo>
                        <a:pt x="-217" y="24094"/>
                        <a:pt x="13562" y="16524"/>
                        <a:pt x="15277" y="3996"/>
                      </a:cubicBezTo>
                      <a:cubicBezTo>
                        <a:pt x="15530" y="1964"/>
                        <a:pt x="18325" y="-405"/>
                        <a:pt x="20040" y="59"/>
                      </a:cubicBezTo>
                      <a:cubicBezTo>
                        <a:pt x="36422" y="4517"/>
                        <a:pt x="55536" y="-4577"/>
                        <a:pt x="69887" y="9457"/>
                      </a:cubicBezTo>
                      <a:cubicBezTo>
                        <a:pt x="77190" y="16601"/>
                        <a:pt x="84238" y="23262"/>
                        <a:pt x="76872" y="35879"/>
                      </a:cubicBezTo>
                      <a:cubicBezTo>
                        <a:pt x="72363" y="43652"/>
                        <a:pt x="73824" y="54377"/>
                        <a:pt x="74840" y="63915"/>
                      </a:cubicBezTo>
                      <a:cubicBezTo>
                        <a:pt x="77443" y="82031"/>
                        <a:pt x="72363" y="99055"/>
                        <a:pt x="67474" y="116111"/>
                      </a:cubicBezTo>
                      <a:cubicBezTo>
                        <a:pt x="67156" y="117331"/>
                        <a:pt x="67156" y="118544"/>
                        <a:pt x="67601" y="119750"/>
                      </a:cubicBezTo>
                      <a:cubicBezTo>
                        <a:pt x="66267" y="152903"/>
                        <a:pt x="68871" y="185866"/>
                        <a:pt x="72300" y="218785"/>
                      </a:cubicBezTo>
                      <a:close/>
                    </a:path>
                  </a:pathLst>
                </a:custGeom>
                <a:solidFill>
                  <a:srgbClr val="FA9DA5"/>
                </a:solidFill>
                <a:ln w="6350" cap="flat">
                  <a:noFill/>
                  <a:prstDash val="solid"/>
                  <a:miter/>
                </a:ln>
              </p:spPr>
              <p:txBody>
                <a:bodyPr rtlCol="0" anchor="ctr"/>
                <a:lstStyle/>
                <a:p>
                  <a:endParaRPr lang="en-US"/>
                </a:p>
              </p:txBody>
            </p:sp>
            <p:sp>
              <p:nvSpPr>
                <p:cNvPr id="786" name="Freeform: Shape 785">
                  <a:extLst>
                    <a:ext uri="{FF2B5EF4-FFF2-40B4-BE49-F238E27FC236}">
                      <a16:creationId xmlns:a16="http://schemas.microsoft.com/office/drawing/2014/main" xmlns="" id="{9D90D876-ADCE-4504-331C-6258A2A12211}"/>
                    </a:ext>
                  </a:extLst>
                </p:cNvPr>
                <p:cNvSpPr/>
                <p:nvPr/>
              </p:nvSpPr>
              <p:spPr>
                <a:xfrm>
                  <a:off x="10704948" y="5943781"/>
                  <a:ext cx="96972" cy="144052"/>
                </a:xfrm>
                <a:custGeom>
                  <a:avLst/>
                  <a:gdLst>
                    <a:gd name="connsiteX0" fmla="*/ 73287 w 96972"/>
                    <a:gd name="connsiteY0" fmla="*/ 144053 h 144052"/>
                    <a:gd name="connsiteX1" fmla="*/ 27059 w 96972"/>
                    <a:gd name="connsiteY1" fmla="*/ 108137 h 144052"/>
                    <a:gd name="connsiteX2" fmla="*/ 2866 w 96972"/>
                    <a:gd name="connsiteY2" fmla="*/ 102085 h 144052"/>
                    <a:gd name="connsiteX3" fmla="*/ 1977 w 96972"/>
                    <a:gd name="connsiteY3" fmla="*/ 93500 h 144052"/>
                    <a:gd name="connsiteX4" fmla="*/ 4390 w 96972"/>
                    <a:gd name="connsiteY4" fmla="*/ 87798 h 144052"/>
                    <a:gd name="connsiteX5" fmla="*/ 15502 w 96972"/>
                    <a:gd name="connsiteY5" fmla="*/ 64125 h 144052"/>
                    <a:gd name="connsiteX6" fmla="*/ 18360 w 96972"/>
                    <a:gd name="connsiteY6" fmla="*/ 63414 h 144052"/>
                    <a:gd name="connsiteX7" fmla="*/ 30488 w 96972"/>
                    <a:gd name="connsiteY7" fmla="*/ 52079 h 144052"/>
                    <a:gd name="connsiteX8" fmla="*/ 37600 w 96972"/>
                    <a:gd name="connsiteY8" fmla="*/ 37614 h 144052"/>
                    <a:gd name="connsiteX9" fmla="*/ 42236 w 96972"/>
                    <a:gd name="connsiteY9" fmla="*/ 26870 h 144052"/>
                    <a:gd name="connsiteX10" fmla="*/ 60460 w 96972"/>
                    <a:gd name="connsiteY10" fmla="*/ 10944 h 144052"/>
                    <a:gd name="connsiteX11" fmla="*/ 62620 w 96972"/>
                    <a:gd name="connsiteY11" fmla="*/ 5514 h 144052"/>
                    <a:gd name="connsiteX12" fmla="*/ 80145 w 96972"/>
                    <a:gd name="connsiteY12" fmla="*/ 2333 h 144052"/>
                    <a:gd name="connsiteX13" fmla="*/ 96973 w 96972"/>
                    <a:gd name="connsiteY13" fmla="*/ 49412 h 144052"/>
                    <a:gd name="connsiteX14" fmla="*/ 71954 w 96972"/>
                    <a:gd name="connsiteY14" fmla="*/ 80445 h 144052"/>
                    <a:gd name="connsiteX15" fmla="*/ 63953 w 96972"/>
                    <a:gd name="connsiteY15" fmla="*/ 97825 h 144052"/>
                    <a:gd name="connsiteX16" fmla="*/ 73287 w 96972"/>
                    <a:gd name="connsiteY16" fmla="*/ 144053 h 14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972" h="144052">
                      <a:moveTo>
                        <a:pt x="73287" y="144053"/>
                      </a:moveTo>
                      <a:cubicBezTo>
                        <a:pt x="56460" y="133874"/>
                        <a:pt x="39886" y="123498"/>
                        <a:pt x="27059" y="108137"/>
                      </a:cubicBezTo>
                      <a:cubicBezTo>
                        <a:pt x="20583" y="100434"/>
                        <a:pt x="13280" y="94491"/>
                        <a:pt x="2866" y="102085"/>
                      </a:cubicBezTo>
                      <a:cubicBezTo>
                        <a:pt x="-118" y="99495"/>
                        <a:pt x="-1325" y="96720"/>
                        <a:pt x="1977" y="93500"/>
                      </a:cubicBezTo>
                      <a:cubicBezTo>
                        <a:pt x="2802" y="91601"/>
                        <a:pt x="3564" y="89697"/>
                        <a:pt x="4390" y="87798"/>
                      </a:cubicBezTo>
                      <a:cubicBezTo>
                        <a:pt x="9280" y="80464"/>
                        <a:pt x="7057" y="69802"/>
                        <a:pt x="15502" y="64125"/>
                      </a:cubicBezTo>
                      <a:cubicBezTo>
                        <a:pt x="16519" y="64290"/>
                        <a:pt x="17471" y="64055"/>
                        <a:pt x="18360" y="63414"/>
                      </a:cubicBezTo>
                      <a:cubicBezTo>
                        <a:pt x="20900" y="58042"/>
                        <a:pt x="26551" y="56004"/>
                        <a:pt x="30488" y="52079"/>
                      </a:cubicBezTo>
                      <a:cubicBezTo>
                        <a:pt x="35314" y="48460"/>
                        <a:pt x="37918" y="43773"/>
                        <a:pt x="37600" y="37614"/>
                      </a:cubicBezTo>
                      <a:cubicBezTo>
                        <a:pt x="36775" y="33004"/>
                        <a:pt x="39569" y="29962"/>
                        <a:pt x="42236" y="26870"/>
                      </a:cubicBezTo>
                      <a:cubicBezTo>
                        <a:pt x="48332" y="21618"/>
                        <a:pt x="53412" y="15148"/>
                        <a:pt x="60460" y="10944"/>
                      </a:cubicBezTo>
                      <a:cubicBezTo>
                        <a:pt x="61159" y="9134"/>
                        <a:pt x="61921" y="7324"/>
                        <a:pt x="62620" y="5514"/>
                      </a:cubicBezTo>
                      <a:cubicBezTo>
                        <a:pt x="67636" y="35"/>
                        <a:pt x="73351" y="-1978"/>
                        <a:pt x="80145" y="2333"/>
                      </a:cubicBezTo>
                      <a:cubicBezTo>
                        <a:pt x="72652" y="22717"/>
                        <a:pt x="84273" y="36261"/>
                        <a:pt x="96973" y="49412"/>
                      </a:cubicBezTo>
                      <a:cubicBezTo>
                        <a:pt x="93099" y="63332"/>
                        <a:pt x="91766" y="78622"/>
                        <a:pt x="71954" y="80445"/>
                      </a:cubicBezTo>
                      <a:cubicBezTo>
                        <a:pt x="61667" y="81391"/>
                        <a:pt x="64270" y="90490"/>
                        <a:pt x="63953" y="97825"/>
                      </a:cubicBezTo>
                      <a:cubicBezTo>
                        <a:pt x="63191" y="114138"/>
                        <a:pt x="77224" y="127263"/>
                        <a:pt x="73287" y="144053"/>
                      </a:cubicBezTo>
                      <a:close/>
                    </a:path>
                  </a:pathLst>
                </a:custGeom>
                <a:solidFill>
                  <a:srgbClr val="F88F98"/>
                </a:solidFill>
                <a:ln w="6350"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xmlns="" id="{E11E098B-D6DC-B95B-C532-5967CDEB0352}"/>
                    </a:ext>
                  </a:extLst>
                </p:cNvPr>
                <p:cNvSpPr/>
                <p:nvPr/>
              </p:nvSpPr>
              <p:spPr>
                <a:xfrm>
                  <a:off x="11089200" y="5737787"/>
                  <a:ext cx="126359" cy="170016"/>
                </a:xfrm>
                <a:custGeom>
                  <a:avLst/>
                  <a:gdLst>
                    <a:gd name="connsiteX0" fmla="*/ 79942 w 126359"/>
                    <a:gd name="connsiteY0" fmla="*/ 150186 h 170016"/>
                    <a:gd name="connsiteX1" fmla="*/ 99118 w 126359"/>
                    <a:gd name="connsiteY1" fmla="*/ 93081 h 170016"/>
                    <a:gd name="connsiteX2" fmla="*/ 62288 w 126359"/>
                    <a:gd name="connsiteY2" fmla="*/ 109076 h 170016"/>
                    <a:gd name="connsiteX3" fmla="*/ 42667 w 126359"/>
                    <a:gd name="connsiteY3" fmla="*/ 104434 h 170016"/>
                    <a:gd name="connsiteX4" fmla="*/ 52256 w 126359"/>
                    <a:gd name="connsiteY4" fmla="*/ 92122 h 170016"/>
                    <a:gd name="connsiteX5" fmla="*/ 62352 w 126359"/>
                    <a:gd name="connsiteY5" fmla="*/ 62461 h 170016"/>
                    <a:gd name="connsiteX6" fmla="*/ 37016 w 126359"/>
                    <a:gd name="connsiteY6" fmla="*/ 41913 h 170016"/>
                    <a:gd name="connsiteX7" fmla="*/ 27300 w 126359"/>
                    <a:gd name="connsiteY7" fmla="*/ 39855 h 170016"/>
                    <a:gd name="connsiteX8" fmla="*/ 2471 w 126359"/>
                    <a:gd name="connsiteY8" fmla="*/ 10213 h 170016"/>
                    <a:gd name="connsiteX9" fmla="*/ 5583 w 126359"/>
                    <a:gd name="connsiteY9" fmla="*/ 4035 h 170016"/>
                    <a:gd name="connsiteX10" fmla="*/ 32507 w 126359"/>
                    <a:gd name="connsiteY10" fmla="*/ 9140 h 170016"/>
                    <a:gd name="connsiteX11" fmla="*/ 32380 w 126359"/>
                    <a:gd name="connsiteY11" fmla="*/ 9089 h 170016"/>
                    <a:gd name="connsiteX12" fmla="*/ 86165 w 126359"/>
                    <a:gd name="connsiteY12" fmla="*/ 42840 h 170016"/>
                    <a:gd name="connsiteX13" fmla="*/ 93467 w 126359"/>
                    <a:gd name="connsiteY13" fmla="*/ 48923 h 170016"/>
                    <a:gd name="connsiteX14" fmla="*/ 124328 w 126359"/>
                    <a:gd name="connsiteY14" fmla="*/ 101533 h 170016"/>
                    <a:gd name="connsiteX15" fmla="*/ 126360 w 126359"/>
                    <a:gd name="connsiteY15" fmla="*/ 114417 h 170016"/>
                    <a:gd name="connsiteX16" fmla="*/ 118422 w 126359"/>
                    <a:gd name="connsiteY16" fmla="*/ 138731 h 170016"/>
                    <a:gd name="connsiteX17" fmla="*/ 103436 w 126359"/>
                    <a:gd name="connsiteY17" fmla="*/ 158536 h 170016"/>
                    <a:gd name="connsiteX18" fmla="*/ 85403 w 126359"/>
                    <a:gd name="connsiteY18" fmla="*/ 169789 h 170016"/>
                    <a:gd name="connsiteX19" fmla="*/ 74861 w 126359"/>
                    <a:gd name="connsiteY19" fmla="*/ 150987 h 170016"/>
                    <a:gd name="connsiteX20" fmla="*/ 79942 w 126359"/>
                    <a:gd name="connsiteY20" fmla="*/ 150186 h 17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359" h="170016">
                      <a:moveTo>
                        <a:pt x="79942" y="150186"/>
                      </a:moveTo>
                      <a:cubicBezTo>
                        <a:pt x="105595" y="135765"/>
                        <a:pt x="105595" y="135765"/>
                        <a:pt x="99118" y="93081"/>
                      </a:cubicBezTo>
                      <a:cubicBezTo>
                        <a:pt x="88450" y="103304"/>
                        <a:pt x="73972" y="101647"/>
                        <a:pt x="62288" y="109076"/>
                      </a:cubicBezTo>
                      <a:cubicBezTo>
                        <a:pt x="56891" y="112486"/>
                        <a:pt x="46413" y="112156"/>
                        <a:pt x="42667" y="104434"/>
                      </a:cubicBezTo>
                      <a:cubicBezTo>
                        <a:pt x="39174" y="97189"/>
                        <a:pt x="47556" y="94821"/>
                        <a:pt x="52256" y="92122"/>
                      </a:cubicBezTo>
                      <a:cubicBezTo>
                        <a:pt x="64638" y="85048"/>
                        <a:pt x="68004" y="75643"/>
                        <a:pt x="62352" y="62461"/>
                      </a:cubicBezTo>
                      <a:cubicBezTo>
                        <a:pt x="57462" y="50999"/>
                        <a:pt x="56510" y="35518"/>
                        <a:pt x="37016" y="41913"/>
                      </a:cubicBezTo>
                      <a:cubicBezTo>
                        <a:pt x="34221" y="42814"/>
                        <a:pt x="29332" y="48682"/>
                        <a:pt x="27300" y="39855"/>
                      </a:cubicBezTo>
                      <a:cubicBezTo>
                        <a:pt x="24188" y="25936"/>
                        <a:pt x="12631" y="18621"/>
                        <a:pt x="2471" y="10213"/>
                      </a:cubicBezTo>
                      <a:cubicBezTo>
                        <a:pt x="-3879" y="4949"/>
                        <a:pt x="3805" y="5762"/>
                        <a:pt x="5583" y="4035"/>
                      </a:cubicBezTo>
                      <a:cubicBezTo>
                        <a:pt x="16822" y="-6367"/>
                        <a:pt x="23744" y="6295"/>
                        <a:pt x="32507" y="9140"/>
                      </a:cubicBezTo>
                      <a:lnTo>
                        <a:pt x="32380" y="9089"/>
                      </a:lnTo>
                      <a:cubicBezTo>
                        <a:pt x="55304" y="12429"/>
                        <a:pt x="70543" y="27949"/>
                        <a:pt x="86165" y="42840"/>
                      </a:cubicBezTo>
                      <a:cubicBezTo>
                        <a:pt x="88895" y="44554"/>
                        <a:pt x="91371" y="46497"/>
                        <a:pt x="93467" y="48923"/>
                      </a:cubicBezTo>
                      <a:cubicBezTo>
                        <a:pt x="105913" y="65191"/>
                        <a:pt x="117089" y="82197"/>
                        <a:pt x="124328" y="101533"/>
                      </a:cubicBezTo>
                      <a:cubicBezTo>
                        <a:pt x="124899" y="105838"/>
                        <a:pt x="125598" y="110137"/>
                        <a:pt x="126360" y="114417"/>
                      </a:cubicBezTo>
                      <a:cubicBezTo>
                        <a:pt x="124518" y="122786"/>
                        <a:pt x="125725" y="132159"/>
                        <a:pt x="118422" y="138731"/>
                      </a:cubicBezTo>
                      <a:cubicBezTo>
                        <a:pt x="113406" y="145335"/>
                        <a:pt x="108453" y="151933"/>
                        <a:pt x="103436" y="158536"/>
                      </a:cubicBezTo>
                      <a:cubicBezTo>
                        <a:pt x="100452" y="167166"/>
                        <a:pt x="94483" y="171033"/>
                        <a:pt x="85403" y="169789"/>
                      </a:cubicBezTo>
                      <a:cubicBezTo>
                        <a:pt x="86418" y="160994"/>
                        <a:pt x="78291" y="157324"/>
                        <a:pt x="74861" y="150987"/>
                      </a:cubicBezTo>
                      <a:cubicBezTo>
                        <a:pt x="76322" y="149018"/>
                        <a:pt x="77973" y="148662"/>
                        <a:pt x="79942" y="150186"/>
                      </a:cubicBezTo>
                      <a:close/>
                    </a:path>
                  </a:pathLst>
                </a:custGeom>
                <a:solidFill>
                  <a:srgbClr val="F68892"/>
                </a:solidFill>
                <a:ln w="6350"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xmlns="" id="{AB8BB4CF-1B52-8ADB-B988-316E23E53CCE}"/>
                    </a:ext>
                  </a:extLst>
                </p:cNvPr>
                <p:cNvSpPr/>
                <p:nvPr/>
              </p:nvSpPr>
              <p:spPr>
                <a:xfrm>
                  <a:off x="10915600" y="5886892"/>
                  <a:ext cx="188152" cy="177839"/>
                </a:xfrm>
                <a:custGeom>
                  <a:avLst/>
                  <a:gdLst>
                    <a:gd name="connsiteX0" fmla="*/ 176198 w 188152"/>
                    <a:gd name="connsiteY0" fmla="*/ 50961 h 177839"/>
                    <a:gd name="connsiteX1" fmla="*/ 164832 w 188152"/>
                    <a:gd name="connsiteY1" fmla="*/ 54542 h 177839"/>
                    <a:gd name="connsiteX2" fmla="*/ 156958 w 188152"/>
                    <a:gd name="connsiteY2" fmla="*/ 69693 h 177839"/>
                    <a:gd name="connsiteX3" fmla="*/ 162292 w 188152"/>
                    <a:gd name="connsiteY3" fmla="*/ 78151 h 177839"/>
                    <a:gd name="connsiteX4" fmla="*/ 169785 w 188152"/>
                    <a:gd name="connsiteY4" fmla="*/ 63286 h 177839"/>
                    <a:gd name="connsiteX5" fmla="*/ 171881 w 188152"/>
                    <a:gd name="connsiteY5" fmla="*/ 97938 h 177839"/>
                    <a:gd name="connsiteX6" fmla="*/ 169785 w 188152"/>
                    <a:gd name="connsiteY6" fmla="*/ 120995 h 177839"/>
                    <a:gd name="connsiteX7" fmla="*/ 171944 w 188152"/>
                    <a:gd name="connsiteY7" fmla="*/ 141283 h 177839"/>
                    <a:gd name="connsiteX8" fmla="*/ 175754 w 188152"/>
                    <a:gd name="connsiteY8" fmla="*/ 177840 h 177839"/>
                    <a:gd name="connsiteX9" fmla="*/ 35038 w 188152"/>
                    <a:gd name="connsiteY9" fmla="*/ 125980 h 177839"/>
                    <a:gd name="connsiteX10" fmla="*/ 38149 w 188152"/>
                    <a:gd name="connsiteY10" fmla="*/ 108307 h 177839"/>
                    <a:gd name="connsiteX11" fmla="*/ 38149 w 188152"/>
                    <a:gd name="connsiteY11" fmla="*/ 108257 h 177839"/>
                    <a:gd name="connsiteX12" fmla="*/ 38149 w 188152"/>
                    <a:gd name="connsiteY12" fmla="*/ 108307 h 177839"/>
                    <a:gd name="connsiteX13" fmla="*/ 31292 w 188152"/>
                    <a:gd name="connsiteY13" fmla="*/ 77675 h 177839"/>
                    <a:gd name="connsiteX14" fmla="*/ 23100 w 188152"/>
                    <a:gd name="connsiteY14" fmla="*/ 39740 h 177839"/>
                    <a:gd name="connsiteX15" fmla="*/ 17512 w 188152"/>
                    <a:gd name="connsiteY15" fmla="*/ 29949 h 177839"/>
                    <a:gd name="connsiteX16" fmla="*/ 16623 w 188152"/>
                    <a:gd name="connsiteY16" fmla="*/ 38743 h 177839"/>
                    <a:gd name="connsiteX17" fmla="*/ 5256 w 188152"/>
                    <a:gd name="connsiteY17" fmla="*/ 47074 h 177839"/>
                    <a:gd name="connsiteX18" fmla="*/ 1446 w 188152"/>
                    <a:gd name="connsiteY18" fmla="*/ 34158 h 177839"/>
                    <a:gd name="connsiteX19" fmla="*/ 17194 w 188152"/>
                    <a:gd name="connsiteY19" fmla="*/ 11235 h 177839"/>
                    <a:gd name="connsiteX20" fmla="*/ 33133 w 188152"/>
                    <a:gd name="connsiteY20" fmla="*/ 10409 h 177839"/>
                    <a:gd name="connsiteX21" fmla="*/ 29259 w 188152"/>
                    <a:gd name="connsiteY21" fmla="*/ 21319 h 177839"/>
                    <a:gd name="connsiteX22" fmla="*/ 31482 w 188152"/>
                    <a:gd name="connsiteY22" fmla="*/ 32743 h 177839"/>
                    <a:gd name="connsiteX23" fmla="*/ 43420 w 188152"/>
                    <a:gd name="connsiteY23" fmla="*/ 32869 h 177839"/>
                    <a:gd name="connsiteX24" fmla="*/ 46912 w 188152"/>
                    <a:gd name="connsiteY24" fmla="*/ 14740 h 177839"/>
                    <a:gd name="connsiteX25" fmla="*/ 49643 w 188152"/>
                    <a:gd name="connsiteY25" fmla="*/ 554 h 177839"/>
                    <a:gd name="connsiteX26" fmla="*/ 68503 w 188152"/>
                    <a:gd name="connsiteY26" fmla="*/ 5114 h 177839"/>
                    <a:gd name="connsiteX27" fmla="*/ 161530 w 188152"/>
                    <a:gd name="connsiteY27" fmla="*/ 40851 h 177839"/>
                    <a:gd name="connsiteX28" fmla="*/ 176198 w 188152"/>
                    <a:gd name="connsiteY28" fmla="*/ 50961 h 17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152" h="177839">
                      <a:moveTo>
                        <a:pt x="176198" y="50961"/>
                      </a:moveTo>
                      <a:cubicBezTo>
                        <a:pt x="173722" y="56574"/>
                        <a:pt x="169023" y="54034"/>
                        <a:pt x="164832" y="54542"/>
                      </a:cubicBezTo>
                      <a:cubicBezTo>
                        <a:pt x="155497" y="55666"/>
                        <a:pt x="155942" y="62861"/>
                        <a:pt x="156958" y="69693"/>
                      </a:cubicBezTo>
                      <a:cubicBezTo>
                        <a:pt x="157530" y="73135"/>
                        <a:pt x="157593" y="78240"/>
                        <a:pt x="162292" y="78151"/>
                      </a:cubicBezTo>
                      <a:cubicBezTo>
                        <a:pt x="172833" y="77948"/>
                        <a:pt x="166737" y="68030"/>
                        <a:pt x="169785" y="63286"/>
                      </a:cubicBezTo>
                      <a:cubicBezTo>
                        <a:pt x="193979" y="78939"/>
                        <a:pt x="193851" y="84273"/>
                        <a:pt x="171881" y="97938"/>
                      </a:cubicBezTo>
                      <a:cubicBezTo>
                        <a:pt x="163880" y="102923"/>
                        <a:pt x="149465" y="111025"/>
                        <a:pt x="169785" y="120995"/>
                      </a:cubicBezTo>
                      <a:cubicBezTo>
                        <a:pt x="180008" y="126018"/>
                        <a:pt x="175246" y="133085"/>
                        <a:pt x="171944" y="141283"/>
                      </a:cubicBezTo>
                      <a:cubicBezTo>
                        <a:pt x="167181" y="153354"/>
                        <a:pt x="167435" y="166391"/>
                        <a:pt x="175754" y="177840"/>
                      </a:cubicBezTo>
                      <a:cubicBezTo>
                        <a:pt x="126097" y="167998"/>
                        <a:pt x="78980" y="151342"/>
                        <a:pt x="35038" y="125980"/>
                      </a:cubicBezTo>
                      <a:cubicBezTo>
                        <a:pt x="34911" y="119636"/>
                        <a:pt x="30783" y="112987"/>
                        <a:pt x="38149" y="108307"/>
                      </a:cubicBezTo>
                      <a:cubicBezTo>
                        <a:pt x="39800" y="109482"/>
                        <a:pt x="39229" y="109063"/>
                        <a:pt x="38149" y="108257"/>
                      </a:cubicBezTo>
                      <a:cubicBezTo>
                        <a:pt x="38657" y="108720"/>
                        <a:pt x="39229" y="109114"/>
                        <a:pt x="38149" y="108307"/>
                      </a:cubicBezTo>
                      <a:cubicBezTo>
                        <a:pt x="37959" y="96725"/>
                        <a:pt x="37705" y="86984"/>
                        <a:pt x="31292" y="77675"/>
                      </a:cubicBezTo>
                      <a:cubicBezTo>
                        <a:pt x="23544" y="66385"/>
                        <a:pt x="20433" y="53621"/>
                        <a:pt x="23100" y="39740"/>
                      </a:cubicBezTo>
                      <a:cubicBezTo>
                        <a:pt x="23989" y="35251"/>
                        <a:pt x="23480" y="29460"/>
                        <a:pt x="17512" y="29949"/>
                      </a:cubicBezTo>
                      <a:cubicBezTo>
                        <a:pt x="7416" y="30780"/>
                        <a:pt x="19671" y="35454"/>
                        <a:pt x="16623" y="38743"/>
                      </a:cubicBezTo>
                      <a:cubicBezTo>
                        <a:pt x="13257" y="42375"/>
                        <a:pt x="11860" y="48757"/>
                        <a:pt x="5256" y="47074"/>
                      </a:cubicBezTo>
                      <a:cubicBezTo>
                        <a:pt x="-2364" y="45138"/>
                        <a:pt x="176" y="38496"/>
                        <a:pt x="1446" y="34158"/>
                      </a:cubicBezTo>
                      <a:cubicBezTo>
                        <a:pt x="4113" y="24983"/>
                        <a:pt x="10082" y="17382"/>
                        <a:pt x="17194" y="11235"/>
                      </a:cubicBezTo>
                      <a:cubicBezTo>
                        <a:pt x="21639" y="7444"/>
                        <a:pt x="27418" y="5044"/>
                        <a:pt x="33133" y="10409"/>
                      </a:cubicBezTo>
                      <a:cubicBezTo>
                        <a:pt x="40880" y="17642"/>
                        <a:pt x="36180" y="18373"/>
                        <a:pt x="29259" y="21319"/>
                      </a:cubicBezTo>
                      <a:cubicBezTo>
                        <a:pt x="24942" y="23179"/>
                        <a:pt x="29513" y="29694"/>
                        <a:pt x="31482" y="32743"/>
                      </a:cubicBezTo>
                      <a:cubicBezTo>
                        <a:pt x="34339" y="37111"/>
                        <a:pt x="40562" y="34978"/>
                        <a:pt x="43420" y="32869"/>
                      </a:cubicBezTo>
                      <a:cubicBezTo>
                        <a:pt x="49453" y="28406"/>
                        <a:pt x="51675" y="20119"/>
                        <a:pt x="46912" y="14740"/>
                      </a:cubicBezTo>
                      <a:cubicBezTo>
                        <a:pt x="40245" y="7298"/>
                        <a:pt x="40689" y="3787"/>
                        <a:pt x="49643" y="554"/>
                      </a:cubicBezTo>
                      <a:cubicBezTo>
                        <a:pt x="56755" y="-1395"/>
                        <a:pt x="62597" y="2199"/>
                        <a:pt x="68503" y="5114"/>
                      </a:cubicBezTo>
                      <a:cubicBezTo>
                        <a:pt x="98411" y="19814"/>
                        <a:pt x="129081" y="32514"/>
                        <a:pt x="161530" y="40851"/>
                      </a:cubicBezTo>
                      <a:cubicBezTo>
                        <a:pt x="167181" y="42299"/>
                        <a:pt x="175691" y="41277"/>
                        <a:pt x="176198" y="50961"/>
                      </a:cubicBezTo>
                      <a:close/>
                    </a:path>
                  </a:pathLst>
                </a:custGeom>
                <a:solidFill>
                  <a:srgbClr val="F9969F"/>
                </a:solidFill>
                <a:ln w="6350"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xmlns="" id="{0DE0FC41-D3F9-6085-5827-4BF64CD7D3F6}"/>
                    </a:ext>
                  </a:extLst>
                </p:cNvPr>
                <p:cNvSpPr/>
                <p:nvPr/>
              </p:nvSpPr>
              <p:spPr>
                <a:xfrm>
                  <a:off x="10947133" y="5846134"/>
                  <a:ext cx="169012" cy="93740"/>
                </a:xfrm>
                <a:custGeom>
                  <a:avLst/>
                  <a:gdLst>
                    <a:gd name="connsiteX0" fmla="*/ 144665 w 169012"/>
                    <a:gd name="connsiteY0" fmla="*/ 91719 h 93740"/>
                    <a:gd name="connsiteX1" fmla="*/ 18110 w 169012"/>
                    <a:gd name="connsiteY1" fmla="*/ 41294 h 93740"/>
                    <a:gd name="connsiteX2" fmla="*/ 2807 w 169012"/>
                    <a:gd name="connsiteY2" fmla="*/ 3479 h 93740"/>
                    <a:gd name="connsiteX3" fmla="*/ 17348 w 169012"/>
                    <a:gd name="connsiteY3" fmla="*/ 2051 h 93740"/>
                    <a:gd name="connsiteX4" fmla="*/ 58813 w 169012"/>
                    <a:gd name="connsiteY4" fmla="*/ 22478 h 93740"/>
                    <a:gd name="connsiteX5" fmla="*/ 103645 w 169012"/>
                    <a:gd name="connsiteY5" fmla="*/ 38589 h 93740"/>
                    <a:gd name="connsiteX6" fmla="*/ 123584 w 169012"/>
                    <a:gd name="connsiteY6" fmla="*/ 50342 h 93740"/>
                    <a:gd name="connsiteX7" fmla="*/ 152794 w 169012"/>
                    <a:gd name="connsiteY7" fmla="*/ 58381 h 93740"/>
                    <a:gd name="connsiteX8" fmla="*/ 168224 w 169012"/>
                    <a:gd name="connsiteY8" fmla="*/ 80264 h 93740"/>
                    <a:gd name="connsiteX9" fmla="*/ 144665 w 169012"/>
                    <a:gd name="connsiteY9" fmla="*/ 91719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012" h="93740">
                      <a:moveTo>
                        <a:pt x="144665" y="91719"/>
                      </a:moveTo>
                      <a:cubicBezTo>
                        <a:pt x="100533" y="79749"/>
                        <a:pt x="57544" y="65005"/>
                        <a:pt x="18110" y="41294"/>
                      </a:cubicBezTo>
                      <a:cubicBezTo>
                        <a:pt x="8331" y="30562"/>
                        <a:pt x="-6147" y="21755"/>
                        <a:pt x="2807" y="3479"/>
                      </a:cubicBezTo>
                      <a:cubicBezTo>
                        <a:pt x="7188" y="-2013"/>
                        <a:pt x="12268" y="190"/>
                        <a:pt x="17348" y="2051"/>
                      </a:cubicBezTo>
                      <a:cubicBezTo>
                        <a:pt x="30810" y="9531"/>
                        <a:pt x="45542" y="14567"/>
                        <a:pt x="58813" y="22478"/>
                      </a:cubicBezTo>
                      <a:cubicBezTo>
                        <a:pt x="73355" y="29025"/>
                        <a:pt x="88532" y="33692"/>
                        <a:pt x="103645" y="38589"/>
                      </a:cubicBezTo>
                      <a:cubicBezTo>
                        <a:pt x="111201" y="41021"/>
                        <a:pt x="119329" y="42437"/>
                        <a:pt x="123584" y="50342"/>
                      </a:cubicBezTo>
                      <a:cubicBezTo>
                        <a:pt x="131902" y="57931"/>
                        <a:pt x="143078" y="55594"/>
                        <a:pt x="152794" y="58381"/>
                      </a:cubicBezTo>
                      <a:cubicBezTo>
                        <a:pt x="164732" y="61798"/>
                        <a:pt x="171399" y="67989"/>
                        <a:pt x="168224" y="80264"/>
                      </a:cubicBezTo>
                      <a:cubicBezTo>
                        <a:pt x="165176" y="92265"/>
                        <a:pt x="156794" y="96723"/>
                        <a:pt x="144665" y="91719"/>
                      </a:cubicBezTo>
                      <a:close/>
                    </a:path>
                  </a:pathLst>
                </a:custGeom>
                <a:solidFill>
                  <a:srgbClr val="E24E58"/>
                </a:solidFill>
                <a:ln w="6350"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xmlns="" id="{026E2E18-7F93-9B3A-F7AD-E217ACFBEDC4}"/>
                    </a:ext>
                  </a:extLst>
                </p:cNvPr>
                <p:cNvSpPr/>
                <p:nvPr/>
              </p:nvSpPr>
              <p:spPr>
                <a:xfrm>
                  <a:off x="11003216" y="5819264"/>
                  <a:ext cx="165925" cy="101348"/>
                </a:xfrm>
                <a:custGeom>
                  <a:avLst/>
                  <a:gdLst>
                    <a:gd name="connsiteX0" fmla="*/ 67501 w 165925"/>
                    <a:gd name="connsiteY0" fmla="*/ 77212 h 101348"/>
                    <a:gd name="connsiteX1" fmla="*/ 0 w 165925"/>
                    <a:gd name="connsiteY1" fmla="*/ 52447 h 101348"/>
                    <a:gd name="connsiteX2" fmla="*/ 31559 w 165925"/>
                    <a:gd name="connsiteY2" fmla="*/ 37162 h 101348"/>
                    <a:gd name="connsiteX3" fmla="*/ 61277 w 165925"/>
                    <a:gd name="connsiteY3" fmla="*/ 38070 h 101348"/>
                    <a:gd name="connsiteX4" fmla="*/ 42990 w 165925"/>
                    <a:gd name="connsiteY4" fmla="*/ 22005 h 101348"/>
                    <a:gd name="connsiteX5" fmla="*/ 33909 w 165925"/>
                    <a:gd name="connsiteY5" fmla="*/ 2898 h 101348"/>
                    <a:gd name="connsiteX6" fmla="*/ 36258 w 165925"/>
                    <a:gd name="connsiteY6" fmla="*/ 796 h 101348"/>
                    <a:gd name="connsiteX7" fmla="*/ 72263 w 165925"/>
                    <a:gd name="connsiteY7" fmla="*/ 14798 h 101348"/>
                    <a:gd name="connsiteX8" fmla="*/ 79375 w 165925"/>
                    <a:gd name="connsiteY8" fmla="*/ 19122 h 101348"/>
                    <a:gd name="connsiteX9" fmla="*/ 137604 w 165925"/>
                    <a:gd name="connsiteY9" fmla="*/ 48567 h 101348"/>
                    <a:gd name="connsiteX10" fmla="*/ 165926 w 165925"/>
                    <a:gd name="connsiteY10" fmla="*/ 68722 h 101348"/>
                    <a:gd name="connsiteX11" fmla="*/ 161544 w 165925"/>
                    <a:gd name="connsiteY11" fmla="*/ 69497 h 101348"/>
                    <a:gd name="connsiteX12" fmla="*/ 146876 w 165925"/>
                    <a:gd name="connsiteY12" fmla="*/ 91226 h 101348"/>
                    <a:gd name="connsiteX13" fmla="*/ 135636 w 165925"/>
                    <a:gd name="connsiteY13" fmla="*/ 101348 h 101348"/>
                    <a:gd name="connsiteX14" fmla="*/ 136017 w 165925"/>
                    <a:gd name="connsiteY14" fmla="*/ 72805 h 101348"/>
                    <a:gd name="connsiteX15" fmla="*/ 124396 w 165925"/>
                    <a:gd name="connsiteY15" fmla="*/ 47564 h 101348"/>
                    <a:gd name="connsiteX16" fmla="*/ 86931 w 165925"/>
                    <a:gd name="connsiteY16" fmla="*/ 43881 h 101348"/>
                    <a:gd name="connsiteX17" fmla="*/ 82296 w 165925"/>
                    <a:gd name="connsiteY17" fmla="*/ 55793 h 101348"/>
                    <a:gd name="connsiteX18" fmla="*/ 67501 w 165925"/>
                    <a:gd name="connsiteY18" fmla="*/ 77212 h 10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925" h="101348">
                      <a:moveTo>
                        <a:pt x="67501" y="77212"/>
                      </a:moveTo>
                      <a:cubicBezTo>
                        <a:pt x="44958" y="69116"/>
                        <a:pt x="20827" y="65211"/>
                        <a:pt x="0" y="52447"/>
                      </a:cubicBezTo>
                      <a:cubicBezTo>
                        <a:pt x="6794" y="39614"/>
                        <a:pt x="17590" y="35702"/>
                        <a:pt x="31559" y="37162"/>
                      </a:cubicBezTo>
                      <a:cubicBezTo>
                        <a:pt x="41021" y="38153"/>
                        <a:pt x="50609" y="39391"/>
                        <a:pt x="61277" y="38070"/>
                      </a:cubicBezTo>
                      <a:cubicBezTo>
                        <a:pt x="59309" y="26920"/>
                        <a:pt x="52705" y="23135"/>
                        <a:pt x="42990" y="22005"/>
                      </a:cubicBezTo>
                      <a:cubicBezTo>
                        <a:pt x="30352" y="20551"/>
                        <a:pt x="29083" y="13001"/>
                        <a:pt x="33909" y="2898"/>
                      </a:cubicBezTo>
                      <a:cubicBezTo>
                        <a:pt x="34671" y="2193"/>
                        <a:pt x="35433" y="1495"/>
                        <a:pt x="36258" y="796"/>
                      </a:cubicBezTo>
                      <a:cubicBezTo>
                        <a:pt x="50673" y="-792"/>
                        <a:pt x="64643" y="-1623"/>
                        <a:pt x="72263" y="14798"/>
                      </a:cubicBezTo>
                      <a:cubicBezTo>
                        <a:pt x="73278" y="16963"/>
                        <a:pt x="77343" y="19560"/>
                        <a:pt x="79375" y="19122"/>
                      </a:cubicBezTo>
                      <a:cubicBezTo>
                        <a:pt x="106743" y="13248"/>
                        <a:pt x="121793" y="33009"/>
                        <a:pt x="137604" y="48567"/>
                      </a:cubicBezTo>
                      <a:cubicBezTo>
                        <a:pt x="146303" y="57133"/>
                        <a:pt x="159702" y="57743"/>
                        <a:pt x="165926" y="68722"/>
                      </a:cubicBezTo>
                      <a:cubicBezTo>
                        <a:pt x="164464" y="68982"/>
                        <a:pt x="163004" y="69236"/>
                        <a:pt x="161544" y="69497"/>
                      </a:cubicBezTo>
                      <a:cubicBezTo>
                        <a:pt x="158686" y="78139"/>
                        <a:pt x="152336" y="84394"/>
                        <a:pt x="146876" y="91226"/>
                      </a:cubicBezTo>
                      <a:cubicBezTo>
                        <a:pt x="139764" y="90915"/>
                        <a:pt x="139319" y="97888"/>
                        <a:pt x="135636" y="101348"/>
                      </a:cubicBezTo>
                      <a:cubicBezTo>
                        <a:pt x="127444" y="91785"/>
                        <a:pt x="131826" y="79047"/>
                        <a:pt x="136017" y="72805"/>
                      </a:cubicBezTo>
                      <a:cubicBezTo>
                        <a:pt x="147891" y="54955"/>
                        <a:pt x="126492" y="47119"/>
                        <a:pt x="124396" y="47564"/>
                      </a:cubicBezTo>
                      <a:cubicBezTo>
                        <a:pt x="110998" y="50370"/>
                        <a:pt x="99377" y="46497"/>
                        <a:pt x="86931" y="43881"/>
                      </a:cubicBezTo>
                      <a:cubicBezTo>
                        <a:pt x="79121" y="42249"/>
                        <a:pt x="84899" y="51736"/>
                        <a:pt x="82296" y="55793"/>
                      </a:cubicBezTo>
                      <a:cubicBezTo>
                        <a:pt x="77597" y="63108"/>
                        <a:pt x="69088" y="67840"/>
                        <a:pt x="67501" y="77212"/>
                      </a:cubicBezTo>
                      <a:close/>
                    </a:path>
                  </a:pathLst>
                </a:custGeom>
                <a:solidFill>
                  <a:srgbClr val="F9979F"/>
                </a:solidFill>
                <a:ln w="6350"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xmlns="" id="{12EF7163-4CAB-85F9-BC4D-E45B2E62B89E}"/>
                    </a:ext>
                  </a:extLst>
                </p:cNvPr>
                <p:cNvSpPr/>
                <p:nvPr/>
              </p:nvSpPr>
              <p:spPr>
                <a:xfrm>
                  <a:off x="10939209" y="5800597"/>
                  <a:ext cx="100265" cy="51702"/>
                </a:xfrm>
                <a:custGeom>
                  <a:avLst/>
                  <a:gdLst>
                    <a:gd name="connsiteX0" fmla="*/ 23874 w 100265"/>
                    <a:gd name="connsiteY0" fmla="*/ 51702 h 51702"/>
                    <a:gd name="connsiteX1" fmla="*/ 10730 w 100265"/>
                    <a:gd name="connsiteY1" fmla="*/ 49016 h 51702"/>
                    <a:gd name="connsiteX2" fmla="*/ 62 w 100265"/>
                    <a:gd name="connsiteY2" fmla="*/ 40659 h 51702"/>
                    <a:gd name="connsiteX3" fmla="*/ 10222 w 100265"/>
                    <a:gd name="connsiteY3" fmla="*/ 33585 h 51702"/>
                    <a:gd name="connsiteX4" fmla="*/ 17144 w 100265"/>
                    <a:gd name="connsiteY4" fmla="*/ 29344 h 51702"/>
                    <a:gd name="connsiteX5" fmla="*/ 43115 w 100265"/>
                    <a:gd name="connsiteY5" fmla="*/ 0 h 51702"/>
                    <a:gd name="connsiteX6" fmla="*/ 100265 w 100265"/>
                    <a:gd name="connsiteY6" fmla="*/ 19457 h 51702"/>
                    <a:gd name="connsiteX7" fmla="*/ 100201 w 100265"/>
                    <a:gd name="connsiteY7" fmla="*/ 19495 h 51702"/>
                    <a:gd name="connsiteX8" fmla="*/ 78104 w 100265"/>
                    <a:gd name="connsiteY8" fmla="*/ 23711 h 51702"/>
                    <a:gd name="connsiteX9" fmla="*/ 32193 w 100265"/>
                    <a:gd name="connsiteY9" fmla="*/ 44793 h 51702"/>
                    <a:gd name="connsiteX10" fmla="*/ 23874 w 100265"/>
                    <a:gd name="connsiteY10" fmla="*/ 51702 h 5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265" h="51702">
                      <a:moveTo>
                        <a:pt x="23874" y="51702"/>
                      </a:moveTo>
                      <a:cubicBezTo>
                        <a:pt x="19493" y="50807"/>
                        <a:pt x="15111" y="49912"/>
                        <a:pt x="10730" y="49016"/>
                      </a:cubicBezTo>
                      <a:cubicBezTo>
                        <a:pt x="4697" y="49391"/>
                        <a:pt x="634" y="47143"/>
                        <a:pt x="62" y="40659"/>
                      </a:cubicBezTo>
                      <a:cubicBezTo>
                        <a:pt x="-637" y="32392"/>
                        <a:pt x="4697" y="33522"/>
                        <a:pt x="10222" y="33585"/>
                      </a:cubicBezTo>
                      <a:cubicBezTo>
                        <a:pt x="12571" y="33617"/>
                        <a:pt x="16699" y="31268"/>
                        <a:pt x="17144" y="29344"/>
                      </a:cubicBezTo>
                      <a:cubicBezTo>
                        <a:pt x="20509" y="14428"/>
                        <a:pt x="31304" y="-63"/>
                        <a:pt x="43115" y="0"/>
                      </a:cubicBezTo>
                      <a:cubicBezTo>
                        <a:pt x="62800" y="108"/>
                        <a:pt x="84961" y="2178"/>
                        <a:pt x="100265" y="19457"/>
                      </a:cubicBezTo>
                      <a:lnTo>
                        <a:pt x="100201" y="19495"/>
                      </a:lnTo>
                      <a:cubicBezTo>
                        <a:pt x="94106" y="27528"/>
                        <a:pt x="86168" y="25483"/>
                        <a:pt x="78104" y="23711"/>
                      </a:cubicBezTo>
                      <a:cubicBezTo>
                        <a:pt x="50163" y="17577"/>
                        <a:pt x="47116" y="19044"/>
                        <a:pt x="32193" y="44793"/>
                      </a:cubicBezTo>
                      <a:cubicBezTo>
                        <a:pt x="30224" y="48057"/>
                        <a:pt x="27494" y="50445"/>
                        <a:pt x="23874" y="51702"/>
                      </a:cubicBezTo>
                      <a:close/>
                    </a:path>
                  </a:pathLst>
                </a:custGeom>
                <a:solidFill>
                  <a:srgbClr val="F9979F"/>
                </a:solidFill>
                <a:ln w="6350"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xmlns="" id="{CE0C5A1A-8AC1-8F2C-7C6A-A6ECA0D0CBA8}"/>
                    </a:ext>
                  </a:extLst>
                </p:cNvPr>
                <p:cNvSpPr/>
                <p:nvPr/>
              </p:nvSpPr>
              <p:spPr>
                <a:xfrm>
                  <a:off x="10793856" y="6019774"/>
                  <a:ext cx="383406" cy="209562"/>
                </a:xfrm>
                <a:custGeom>
                  <a:avLst/>
                  <a:gdLst>
                    <a:gd name="connsiteX0" fmla="*/ 369316 w 383406"/>
                    <a:gd name="connsiteY0" fmla="*/ 145473 h 209562"/>
                    <a:gd name="connsiteX1" fmla="*/ 318262 w 383406"/>
                    <a:gd name="connsiteY1" fmla="*/ 209563 h 209562"/>
                    <a:gd name="connsiteX2" fmla="*/ 251905 w 383406"/>
                    <a:gd name="connsiteY2" fmla="*/ 189065 h 209562"/>
                    <a:gd name="connsiteX3" fmla="*/ 17018 w 383406"/>
                    <a:gd name="connsiteY3" fmla="*/ 92907 h 209562"/>
                    <a:gd name="connsiteX4" fmla="*/ 0 w 383406"/>
                    <a:gd name="connsiteY4" fmla="*/ 78899 h 209562"/>
                    <a:gd name="connsiteX5" fmla="*/ 11938 w 383406"/>
                    <a:gd name="connsiteY5" fmla="*/ 77000 h 209562"/>
                    <a:gd name="connsiteX6" fmla="*/ 21908 w 383406"/>
                    <a:gd name="connsiteY6" fmla="*/ 71012 h 209562"/>
                    <a:gd name="connsiteX7" fmla="*/ 29147 w 383406"/>
                    <a:gd name="connsiteY7" fmla="*/ 57480 h 209562"/>
                    <a:gd name="connsiteX8" fmla="*/ 21972 w 383406"/>
                    <a:gd name="connsiteY8" fmla="*/ 28289 h 209562"/>
                    <a:gd name="connsiteX9" fmla="*/ 18860 w 383406"/>
                    <a:gd name="connsiteY9" fmla="*/ 10598 h 209562"/>
                    <a:gd name="connsiteX10" fmla="*/ 40323 w 383406"/>
                    <a:gd name="connsiteY10" fmla="*/ 0 h 209562"/>
                    <a:gd name="connsiteX11" fmla="*/ 192025 w 383406"/>
                    <a:gd name="connsiteY11" fmla="*/ 73597 h 209562"/>
                    <a:gd name="connsiteX12" fmla="*/ 341123 w 383406"/>
                    <a:gd name="connsiteY12" fmla="*/ 107518 h 209562"/>
                    <a:gd name="connsiteX13" fmla="*/ 383223 w 383406"/>
                    <a:gd name="connsiteY13" fmla="*/ 97695 h 209562"/>
                    <a:gd name="connsiteX14" fmla="*/ 369316 w 383406"/>
                    <a:gd name="connsiteY14" fmla="*/ 145473 h 2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406" h="209562">
                      <a:moveTo>
                        <a:pt x="369316" y="145473"/>
                      </a:moveTo>
                      <a:cubicBezTo>
                        <a:pt x="347091" y="162694"/>
                        <a:pt x="342392" y="193866"/>
                        <a:pt x="318262" y="209563"/>
                      </a:cubicBezTo>
                      <a:cubicBezTo>
                        <a:pt x="299720" y="191332"/>
                        <a:pt x="274193" y="194545"/>
                        <a:pt x="251905" y="189065"/>
                      </a:cubicBezTo>
                      <a:cubicBezTo>
                        <a:pt x="168720" y="168644"/>
                        <a:pt x="90361" y="137027"/>
                        <a:pt x="17018" y="92907"/>
                      </a:cubicBezTo>
                      <a:cubicBezTo>
                        <a:pt x="10795" y="89160"/>
                        <a:pt x="5652" y="83611"/>
                        <a:pt x="0" y="78899"/>
                      </a:cubicBezTo>
                      <a:cubicBezTo>
                        <a:pt x="3429" y="74708"/>
                        <a:pt x="8128" y="74606"/>
                        <a:pt x="11938" y="77000"/>
                      </a:cubicBezTo>
                      <a:cubicBezTo>
                        <a:pt x="20066" y="82080"/>
                        <a:pt x="21273" y="78308"/>
                        <a:pt x="21908" y="71012"/>
                      </a:cubicBezTo>
                      <a:cubicBezTo>
                        <a:pt x="22416" y="65837"/>
                        <a:pt x="26099" y="61735"/>
                        <a:pt x="29147" y="57480"/>
                      </a:cubicBezTo>
                      <a:cubicBezTo>
                        <a:pt x="41911" y="39707"/>
                        <a:pt x="41466" y="37694"/>
                        <a:pt x="21972" y="28289"/>
                      </a:cubicBezTo>
                      <a:cubicBezTo>
                        <a:pt x="12002" y="23502"/>
                        <a:pt x="13780" y="17520"/>
                        <a:pt x="18860" y="10598"/>
                      </a:cubicBezTo>
                      <a:cubicBezTo>
                        <a:pt x="24130" y="3347"/>
                        <a:pt x="33465" y="4210"/>
                        <a:pt x="40323" y="0"/>
                      </a:cubicBezTo>
                      <a:cubicBezTo>
                        <a:pt x="90107" y="26048"/>
                        <a:pt x="139192" y="53302"/>
                        <a:pt x="192025" y="73597"/>
                      </a:cubicBezTo>
                      <a:cubicBezTo>
                        <a:pt x="240348" y="92183"/>
                        <a:pt x="289814" y="103416"/>
                        <a:pt x="341123" y="107518"/>
                      </a:cubicBezTo>
                      <a:cubicBezTo>
                        <a:pt x="355727" y="108687"/>
                        <a:pt x="370967" y="108693"/>
                        <a:pt x="383223" y="97695"/>
                      </a:cubicBezTo>
                      <a:cubicBezTo>
                        <a:pt x="385128" y="115526"/>
                        <a:pt x="371602" y="128874"/>
                        <a:pt x="369316" y="145473"/>
                      </a:cubicBezTo>
                      <a:close/>
                    </a:path>
                  </a:pathLst>
                </a:custGeom>
                <a:solidFill>
                  <a:srgbClr val="F9929B"/>
                </a:solidFill>
                <a:ln w="6350"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xmlns="" id="{17B779C4-6CB8-8A50-7C68-A3AA95CFDB15}"/>
                    </a:ext>
                  </a:extLst>
                </p:cNvPr>
                <p:cNvSpPr/>
                <p:nvPr/>
              </p:nvSpPr>
              <p:spPr>
                <a:xfrm>
                  <a:off x="10762152" y="5993187"/>
                  <a:ext cx="75276" cy="115705"/>
                </a:xfrm>
                <a:custGeom>
                  <a:avLst/>
                  <a:gdLst>
                    <a:gd name="connsiteX0" fmla="*/ 72027 w 75276"/>
                    <a:gd name="connsiteY0" fmla="*/ 26587 h 115705"/>
                    <a:gd name="connsiteX1" fmla="*/ 56405 w 75276"/>
                    <a:gd name="connsiteY1" fmla="*/ 37592 h 115705"/>
                    <a:gd name="connsiteX2" fmla="*/ 50564 w 75276"/>
                    <a:gd name="connsiteY2" fmla="*/ 46368 h 115705"/>
                    <a:gd name="connsiteX3" fmla="*/ 58691 w 75276"/>
                    <a:gd name="connsiteY3" fmla="*/ 50660 h 115705"/>
                    <a:gd name="connsiteX4" fmla="*/ 75265 w 75276"/>
                    <a:gd name="connsiteY4" fmla="*/ 60065 h 115705"/>
                    <a:gd name="connsiteX5" fmla="*/ 67963 w 75276"/>
                    <a:gd name="connsiteY5" fmla="*/ 85407 h 115705"/>
                    <a:gd name="connsiteX6" fmla="*/ 64534 w 75276"/>
                    <a:gd name="connsiteY6" fmla="*/ 115436 h 115705"/>
                    <a:gd name="connsiteX7" fmla="*/ 31641 w 75276"/>
                    <a:gd name="connsiteY7" fmla="*/ 105492 h 115705"/>
                    <a:gd name="connsiteX8" fmla="*/ 16083 w 75276"/>
                    <a:gd name="connsiteY8" fmla="*/ 94653 h 115705"/>
                    <a:gd name="connsiteX9" fmla="*/ 2050 w 75276"/>
                    <a:gd name="connsiteY9" fmla="*/ 54483 h 115705"/>
                    <a:gd name="connsiteX10" fmla="*/ 20655 w 75276"/>
                    <a:gd name="connsiteY10" fmla="*/ 24530 h 115705"/>
                    <a:gd name="connsiteX11" fmla="*/ 39768 w 75276"/>
                    <a:gd name="connsiteY11" fmla="*/ 0 h 115705"/>
                    <a:gd name="connsiteX12" fmla="*/ 72027 w 75276"/>
                    <a:gd name="connsiteY12" fmla="*/ 26587 h 11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76" h="115705">
                      <a:moveTo>
                        <a:pt x="72027" y="26587"/>
                      </a:moveTo>
                      <a:cubicBezTo>
                        <a:pt x="73360" y="39459"/>
                        <a:pt x="59898" y="31394"/>
                        <a:pt x="56405" y="37592"/>
                      </a:cubicBezTo>
                      <a:cubicBezTo>
                        <a:pt x="54691" y="40684"/>
                        <a:pt x="50754" y="43351"/>
                        <a:pt x="50564" y="46368"/>
                      </a:cubicBezTo>
                      <a:cubicBezTo>
                        <a:pt x="50310" y="51181"/>
                        <a:pt x="55263" y="52076"/>
                        <a:pt x="58691" y="50660"/>
                      </a:cubicBezTo>
                      <a:cubicBezTo>
                        <a:pt x="68788" y="46450"/>
                        <a:pt x="75455" y="57543"/>
                        <a:pt x="75265" y="60065"/>
                      </a:cubicBezTo>
                      <a:cubicBezTo>
                        <a:pt x="74693" y="68548"/>
                        <a:pt x="77678" y="79070"/>
                        <a:pt x="67963" y="85407"/>
                      </a:cubicBezTo>
                      <a:cubicBezTo>
                        <a:pt x="56660" y="92767"/>
                        <a:pt x="52341" y="102114"/>
                        <a:pt x="64534" y="115436"/>
                      </a:cubicBezTo>
                      <a:cubicBezTo>
                        <a:pt x="49357" y="117913"/>
                        <a:pt x="43325" y="102375"/>
                        <a:pt x="31641" y="105492"/>
                      </a:cubicBezTo>
                      <a:cubicBezTo>
                        <a:pt x="25291" y="103556"/>
                        <a:pt x="20083" y="99936"/>
                        <a:pt x="16083" y="94653"/>
                      </a:cubicBezTo>
                      <a:cubicBezTo>
                        <a:pt x="11257" y="81293"/>
                        <a:pt x="5098" y="68231"/>
                        <a:pt x="2050" y="54483"/>
                      </a:cubicBezTo>
                      <a:cubicBezTo>
                        <a:pt x="-1189" y="39891"/>
                        <a:pt x="-3793" y="24479"/>
                        <a:pt x="20655" y="24530"/>
                      </a:cubicBezTo>
                      <a:cubicBezTo>
                        <a:pt x="34371" y="24562"/>
                        <a:pt x="26878" y="3340"/>
                        <a:pt x="39768" y="0"/>
                      </a:cubicBezTo>
                      <a:cubicBezTo>
                        <a:pt x="50500" y="8865"/>
                        <a:pt x="61231" y="17723"/>
                        <a:pt x="72027" y="26587"/>
                      </a:cubicBezTo>
                      <a:close/>
                    </a:path>
                  </a:pathLst>
                </a:custGeom>
                <a:solidFill>
                  <a:srgbClr val="FA9BA2"/>
                </a:solidFill>
                <a:ln w="6350"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xmlns="" id="{36C5D5E1-BE3C-A5A8-7AC4-D9517B9B6305}"/>
                    </a:ext>
                  </a:extLst>
                </p:cNvPr>
                <p:cNvSpPr/>
                <p:nvPr/>
              </p:nvSpPr>
              <p:spPr>
                <a:xfrm>
                  <a:off x="11149118" y="5888754"/>
                  <a:ext cx="26580" cy="23334"/>
                </a:xfrm>
                <a:custGeom>
                  <a:avLst/>
                  <a:gdLst>
                    <a:gd name="connsiteX0" fmla="*/ 973 w 26580"/>
                    <a:gd name="connsiteY0" fmla="*/ 21730 h 23334"/>
                    <a:gd name="connsiteX1" fmla="*/ 15641 w 26580"/>
                    <a:gd name="connsiteY1" fmla="*/ 0 h 23334"/>
                    <a:gd name="connsiteX2" fmla="*/ 23198 w 26580"/>
                    <a:gd name="connsiteY2" fmla="*/ 16389 h 23334"/>
                    <a:gd name="connsiteX3" fmla="*/ 973 w 26580"/>
                    <a:gd name="connsiteY3" fmla="*/ 21730 h 23334"/>
                  </a:gdLst>
                  <a:ahLst/>
                  <a:cxnLst>
                    <a:cxn ang="0">
                      <a:pos x="connsiteX0" y="connsiteY0"/>
                    </a:cxn>
                    <a:cxn ang="0">
                      <a:pos x="connsiteX1" y="connsiteY1"/>
                    </a:cxn>
                    <a:cxn ang="0">
                      <a:pos x="connsiteX2" y="connsiteY2"/>
                    </a:cxn>
                    <a:cxn ang="0">
                      <a:pos x="connsiteX3" y="connsiteY3"/>
                    </a:cxn>
                  </a:cxnLst>
                  <a:rect l="l" t="t" r="r" b="b"/>
                  <a:pathLst>
                    <a:path w="26580" h="23334">
                      <a:moveTo>
                        <a:pt x="973" y="21730"/>
                      </a:moveTo>
                      <a:cubicBezTo>
                        <a:pt x="-3472" y="8173"/>
                        <a:pt x="8339" y="5614"/>
                        <a:pt x="15641" y="0"/>
                      </a:cubicBezTo>
                      <a:cubicBezTo>
                        <a:pt x="24087" y="2762"/>
                        <a:pt x="30945" y="6210"/>
                        <a:pt x="23198" y="16389"/>
                      </a:cubicBezTo>
                      <a:cubicBezTo>
                        <a:pt x="15387" y="16580"/>
                        <a:pt x="10117" y="27305"/>
                        <a:pt x="973" y="21730"/>
                      </a:cubicBezTo>
                      <a:close/>
                    </a:path>
                  </a:pathLst>
                </a:custGeom>
                <a:solidFill>
                  <a:srgbClr val="F88F98"/>
                </a:solidFill>
                <a:ln w="6350"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xmlns="" id="{A49055A5-28AA-C489-F567-FD2DB2D3B070}"/>
                    </a:ext>
                  </a:extLst>
                </p:cNvPr>
                <p:cNvSpPr/>
                <p:nvPr/>
              </p:nvSpPr>
              <p:spPr>
                <a:xfrm>
                  <a:off x="10951813" y="5994011"/>
                  <a:ext cx="10382" cy="8928"/>
                </a:xfrm>
                <a:custGeom>
                  <a:avLst/>
                  <a:gdLst>
                    <a:gd name="connsiteX0" fmla="*/ 10382 w 10382"/>
                    <a:gd name="connsiteY0" fmla="*/ 2807 h 8928"/>
                    <a:gd name="connsiteX1" fmla="*/ 7779 w 10382"/>
                    <a:gd name="connsiteY1" fmla="*/ 8929 h 8928"/>
                    <a:gd name="connsiteX2" fmla="*/ 1683 w 10382"/>
                    <a:gd name="connsiteY2" fmla="*/ 3874 h 8928"/>
                    <a:gd name="connsiteX3" fmla="*/ 2381 w 10382"/>
                    <a:gd name="connsiteY3" fmla="*/ 1 h 8928"/>
                    <a:gd name="connsiteX4" fmla="*/ 10382 w 10382"/>
                    <a:gd name="connsiteY4" fmla="*/ 2807 h 8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2" h="8928">
                      <a:moveTo>
                        <a:pt x="10382" y="2807"/>
                      </a:moveTo>
                      <a:cubicBezTo>
                        <a:pt x="9176" y="5633"/>
                        <a:pt x="8478" y="7284"/>
                        <a:pt x="7779" y="8929"/>
                      </a:cubicBezTo>
                      <a:cubicBezTo>
                        <a:pt x="5683" y="7290"/>
                        <a:pt x="3461" y="5786"/>
                        <a:pt x="1683" y="3874"/>
                      </a:cubicBezTo>
                      <a:cubicBezTo>
                        <a:pt x="1429" y="3569"/>
                        <a:pt x="-2382" y="-69"/>
                        <a:pt x="2381" y="1"/>
                      </a:cubicBezTo>
                      <a:cubicBezTo>
                        <a:pt x="4858" y="39"/>
                        <a:pt x="7271" y="1658"/>
                        <a:pt x="10382" y="2807"/>
                      </a:cubicBezTo>
                      <a:close/>
                    </a:path>
                  </a:pathLst>
                </a:custGeom>
                <a:solidFill>
                  <a:srgbClr val="F88F98"/>
                </a:solidFill>
                <a:ln w="6350"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xmlns="" id="{AB77DF1C-84AA-4F8F-01E9-B3A1D94625CF}"/>
                    </a:ext>
                  </a:extLst>
                </p:cNvPr>
                <p:cNvSpPr/>
                <p:nvPr/>
              </p:nvSpPr>
              <p:spPr>
                <a:xfrm>
                  <a:off x="10963052" y="5814295"/>
                  <a:ext cx="111919" cy="57409"/>
                </a:xfrm>
                <a:custGeom>
                  <a:avLst/>
                  <a:gdLst>
                    <a:gd name="connsiteX0" fmla="*/ 32 w 111919"/>
                    <a:gd name="connsiteY0" fmla="*/ 38004 h 57409"/>
                    <a:gd name="connsiteX1" fmla="*/ 3588 w 111919"/>
                    <a:gd name="connsiteY1" fmla="*/ 15252 h 57409"/>
                    <a:gd name="connsiteX2" fmla="*/ 7398 w 111919"/>
                    <a:gd name="connsiteY2" fmla="*/ 9347 h 57409"/>
                    <a:gd name="connsiteX3" fmla="*/ 61310 w 111919"/>
                    <a:gd name="connsiteY3" fmla="*/ 6610 h 57409"/>
                    <a:gd name="connsiteX4" fmla="*/ 76359 w 111919"/>
                    <a:gd name="connsiteY4" fmla="*/ 5797 h 57409"/>
                    <a:gd name="connsiteX5" fmla="*/ 89758 w 111919"/>
                    <a:gd name="connsiteY5" fmla="*/ 21786 h 57409"/>
                    <a:gd name="connsiteX6" fmla="*/ 111919 w 111919"/>
                    <a:gd name="connsiteY6" fmla="*/ 43065 h 57409"/>
                    <a:gd name="connsiteX7" fmla="*/ 91472 w 111919"/>
                    <a:gd name="connsiteY7" fmla="*/ 48704 h 57409"/>
                    <a:gd name="connsiteX8" fmla="*/ 40164 w 111919"/>
                    <a:gd name="connsiteY8" fmla="*/ 57410 h 57409"/>
                    <a:gd name="connsiteX9" fmla="*/ 32 w 111919"/>
                    <a:gd name="connsiteY9" fmla="*/ 38004 h 5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919" h="57409">
                      <a:moveTo>
                        <a:pt x="32" y="38004"/>
                      </a:moveTo>
                      <a:cubicBezTo>
                        <a:pt x="-793" y="30206"/>
                        <a:pt x="14701" y="25133"/>
                        <a:pt x="3588" y="15252"/>
                      </a:cubicBezTo>
                      <a:cubicBezTo>
                        <a:pt x="1112" y="13100"/>
                        <a:pt x="4478" y="10763"/>
                        <a:pt x="7398" y="9347"/>
                      </a:cubicBezTo>
                      <a:cubicBezTo>
                        <a:pt x="25051" y="920"/>
                        <a:pt x="42323" y="-5303"/>
                        <a:pt x="61310" y="6610"/>
                      </a:cubicBezTo>
                      <a:cubicBezTo>
                        <a:pt x="64803" y="8788"/>
                        <a:pt x="71279" y="6191"/>
                        <a:pt x="76359" y="5797"/>
                      </a:cubicBezTo>
                      <a:cubicBezTo>
                        <a:pt x="76105" y="15062"/>
                        <a:pt x="72804" y="25984"/>
                        <a:pt x="89758" y="21786"/>
                      </a:cubicBezTo>
                      <a:cubicBezTo>
                        <a:pt x="107157" y="17500"/>
                        <a:pt x="100172" y="40373"/>
                        <a:pt x="111919" y="43065"/>
                      </a:cubicBezTo>
                      <a:cubicBezTo>
                        <a:pt x="107918" y="55010"/>
                        <a:pt x="98711" y="49256"/>
                        <a:pt x="91472" y="48704"/>
                      </a:cubicBezTo>
                      <a:cubicBezTo>
                        <a:pt x="73566" y="47351"/>
                        <a:pt x="55722" y="45199"/>
                        <a:pt x="40164" y="57410"/>
                      </a:cubicBezTo>
                      <a:cubicBezTo>
                        <a:pt x="26829" y="50945"/>
                        <a:pt x="13430" y="44475"/>
                        <a:pt x="32" y="38004"/>
                      </a:cubicBezTo>
                      <a:close/>
                    </a:path>
                  </a:pathLst>
                </a:custGeom>
                <a:solidFill>
                  <a:srgbClr val="FA9EA5"/>
                </a:solidFill>
                <a:ln w="6350" cap="flat">
                  <a:noFill/>
                  <a:prstDash val="solid"/>
                  <a:miter/>
                </a:ln>
              </p:spPr>
              <p:txBody>
                <a:bodyPr rtlCol="0" anchor="ctr"/>
                <a:lstStyle/>
                <a:p>
                  <a:endParaRPr lang="en-US"/>
                </a:p>
              </p:txBody>
            </p:sp>
          </p:grpSp>
          <p:grpSp>
            <p:nvGrpSpPr>
              <p:cNvPr id="797" name="Graphic 288">
                <a:extLst>
                  <a:ext uri="{FF2B5EF4-FFF2-40B4-BE49-F238E27FC236}">
                    <a16:creationId xmlns:a16="http://schemas.microsoft.com/office/drawing/2014/main" xmlns="" id="{5BBFFFC1-5590-6FFC-4B1C-1F789A55A49B}"/>
                  </a:ext>
                </a:extLst>
              </p:cNvPr>
              <p:cNvGrpSpPr/>
              <p:nvPr/>
            </p:nvGrpSpPr>
            <p:grpSpPr>
              <a:xfrm>
                <a:off x="10354345" y="6065907"/>
                <a:ext cx="2050188" cy="1644898"/>
                <a:chOff x="10354345" y="6065907"/>
                <a:chExt cx="2050188" cy="1644898"/>
              </a:xfrm>
            </p:grpSpPr>
            <p:sp>
              <p:nvSpPr>
                <p:cNvPr id="798" name="Freeform: Shape 797">
                  <a:extLst>
                    <a:ext uri="{FF2B5EF4-FFF2-40B4-BE49-F238E27FC236}">
                      <a16:creationId xmlns:a16="http://schemas.microsoft.com/office/drawing/2014/main" xmlns="" id="{8236A756-589C-38C9-04DF-82292B427F30}"/>
                    </a:ext>
                  </a:extLst>
                </p:cNvPr>
                <p:cNvSpPr/>
                <p:nvPr/>
              </p:nvSpPr>
              <p:spPr>
                <a:xfrm>
                  <a:off x="10471353" y="7451749"/>
                  <a:ext cx="373076" cy="214345"/>
                </a:xfrm>
                <a:custGeom>
                  <a:avLst/>
                  <a:gdLst>
                    <a:gd name="connsiteX0" fmla="*/ 273926 w 373076"/>
                    <a:gd name="connsiteY0" fmla="*/ 160884 h 214345"/>
                    <a:gd name="connsiteX1" fmla="*/ 272021 w 373076"/>
                    <a:gd name="connsiteY1" fmla="*/ 160630 h 214345"/>
                    <a:gd name="connsiteX2" fmla="*/ 270243 w 373076"/>
                    <a:gd name="connsiteY2" fmla="*/ 161202 h 214345"/>
                    <a:gd name="connsiteX3" fmla="*/ 180517 w 373076"/>
                    <a:gd name="connsiteY3" fmla="*/ 183363 h 214345"/>
                    <a:gd name="connsiteX4" fmla="*/ 180771 w 373076"/>
                    <a:gd name="connsiteY4" fmla="*/ 183172 h 214345"/>
                    <a:gd name="connsiteX5" fmla="*/ 157975 w 373076"/>
                    <a:gd name="connsiteY5" fmla="*/ 187871 h 214345"/>
                    <a:gd name="connsiteX6" fmla="*/ 156006 w 373076"/>
                    <a:gd name="connsiteY6" fmla="*/ 187744 h 214345"/>
                    <a:gd name="connsiteX7" fmla="*/ 154038 w 373076"/>
                    <a:gd name="connsiteY7" fmla="*/ 188316 h 214345"/>
                    <a:gd name="connsiteX8" fmla="*/ 87490 w 373076"/>
                    <a:gd name="connsiteY8" fmla="*/ 206414 h 214345"/>
                    <a:gd name="connsiteX9" fmla="*/ 48565 w 373076"/>
                    <a:gd name="connsiteY9" fmla="*/ 212382 h 214345"/>
                    <a:gd name="connsiteX10" fmla="*/ 27419 w 373076"/>
                    <a:gd name="connsiteY10" fmla="*/ 207430 h 214345"/>
                    <a:gd name="connsiteX11" fmla="*/ 40881 w 373076"/>
                    <a:gd name="connsiteY11" fmla="*/ 188506 h 214345"/>
                    <a:gd name="connsiteX12" fmla="*/ 49327 w 373076"/>
                    <a:gd name="connsiteY12" fmla="*/ 186220 h 214345"/>
                    <a:gd name="connsiteX13" fmla="*/ 55866 w 373076"/>
                    <a:gd name="connsiteY13" fmla="*/ 184760 h 214345"/>
                    <a:gd name="connsiteX14" fmla="*/ 63614 w 373076"/>
                    <a:gd name="connsiteY14" fmla="*/ 185205 h 214345"/>
                    <a:gd name="connsiteX15" fmla="*/ 56184 w 373076"/>
                    <a:gd name="connsiteY15" fmla="*/ 133833 h 214345"/>
                    <a:gd name="connsiteX16" fmla="*/ 19926 w 373076"/>
                    <a:gd name="connsiteY16" fmla="*/ 91225 h 214345"/>
                    <a:gd name="connsiteX17" fmla="*/ 1447 w 373076"/>
                    <a:gd name="connsiteY17" fmla="*/ 68238 h 214345"/>
                    <a:gd name="connsiteX18" fmla="*/ 7290 w 373076"/>
                    <a:gd name="connsiteY18" fmla="*/ 46711 h 214345"/>
                    <a:gd name="connsiteX19" fmla="*/ 9956 w 373076"/>
                    <a:gd name="connsiteY19" fmla="*/ 41187 h 214345"/>
                    <a:gd name="connsiteX20" fmla="*/ 29641 w 373076"/>
                    <a:gd name="connsiteY20" fmla="*/ 14263 h 214345"/>
                    <a:gd name="connsiteX21" fmla="*/ 29515 w 373076"/>
                    <a:gd name="connsiteY21" fmla="*/ 14453 h 214345"/>
                    <a:gd name="connsiteX22" fmla="*/ 43421 w 373076"/>
                    <a:gd name="connsiteY22" fmla="*/ 166 h 214345"/>
                    <a:gd name="connsiteX23" fmla="*/ 102729 w 373076"/>
                    <a:gd name="connsiteY23" fmla="*/ 70523 h 214345"/>
                    <a:gd name="connsiteX24" fmla="*/ 104190 w 373076"/>
                    <a:gd name="connsiteY24" fmla="*/ 76873 h 214345"/>
                    <a:gd name="connsiteX25" fmla="*/ 124193 w 373076"/>
                    <a:gd name="connsiteY25" fmla="*/ 101448 h 214345"/>
                    <a:gd name="connsiteX26" fmla="*/ 147434 w 373076"/>
                    <a:gd name="connsiteY26" fmla="*/ 112370 h 214345"/>
                    <a:gd name="connsiteX27" fmla="*/ 182677 w 373076"/>
                    <a:gd name="connsiteY27" fmla="*/ 108878 h 214345"/>
                    <a:gd name="connsiteX28" fmla="*/ 204647 w 373076"/>
                    <a:gd name="connsiteY28" fmla="*/ 116434 h 214345"/>
                    <a:gd name="connsiteX29" fmla="*/ 216458 w 373076"/>
                    <a:gd name="connsiteY29" fmla="*/ 126594 h 214345"/>
                    <a:gd name="connsiteX30" fmla="*/ 227127 w 373076"/>
                    <a:gd name="connsiteY30" fmla="*/ 116434 h 214345"/>
                    <a:gd name="connsiteX31" fmla="*/ 217411 w 373076"/>
                    <a:gd name="connsiteY31" fmla="*/ 104115 h 214345"/>
                    <a:gd name="connsiteX32" fmla="*/ 201091 w 373076"/>
                    <a:gd name="connsiteY32" fmla="*/ 90335 h 214345"/>
                    <a:gd name="connsiteX33" fmla="*/ 201027 w 373076"/>
                    <a:gd name="connsiteY33" fmla="*/ 73953 h 214345"/>
                    <a:gd name="connsiteX34" fmla="*/ 214553 w 373076"/>
                    <a:gd name="connsiteY34" fmla="*/ 76556 h 214345"/>
                    <a:gd name="connsiteX35" fmla="*/ 248208 w 373076"/>
                    <a:gd name="connsiteY35" fmla="*/ 58649 h 214345"/>
                    <a:gd name="connsiteX36" fmla="*/ 284594 w 373076"/>
                    <a:gd name="connsiteY36" fmla="*/ 62015 h 214345"/>
                    <a:gd name="connsiteX37" fmla="*/ 290627 w 373076"/>
                    <a:gd name="connsiteY37" fmla="*/ 80048 h 214345"/>
                    <a:gd name="connsiteX38" fmla="*/ 300215 w 373076"/>
                    <a:gd name="connsiteY38" fmla="*/ 95352 h 214345"/>
                    <a:gd name="connsiteX39" fmla="*/ 309677 w 373076"/>
                    <a:gd name="connsiteY39" fmla="*/ 88050 h 214345"/>
                    <a:gd name="connsiteX40" fmla="*/ 288277 w 373076"/>
                    <a:gd name="connsiteY40" fmla="*/ 55220 h 214345"/>
                    <a:gd name="connsiteX41" fmla="*/ 288785 w 373076"/>
                    <a:gd name="connsiteY41" fmla="*/ 32487 h 214345"/>
                    <a:gd name="connsiteX42" fmla="*/ 309803 w 373076"/>
                    <a:gd name="connsiteY42" fmla="*/ 24804 h 214345"/>
                    <a:gd name="connsiteX43" fmla="*/ 325107 w 373076"/>
                    <a:gd name="connsiteY43" fmla="*/ 19343 h 214345"/>
                    <a:gd name="connsiteX44" fmla="*/ 363969 w 373076"/>
                    <a:gd name="connsiteY44" fmla="*/ 5944 h 214345"/>
                    <a:gd name="connsiteX45" fmla="*/ 371525 w 373076"/>
                    <a:gd name="connsiteY45" fmla="*/ 41441 h 214345"/>
                    <a:gd name="connsiteX46" fmla="*/ 364603 w 373076"/>
                    <a:gd name="connsiteY46" fmla="*/ 67094 h 214345"/>
                    <a:gd name="connsiteX47" fmla="*/ 350570 w 373076"/>
                    <a:gd name="connsiteY47" fmla="*/ 84049 h 214345"/>
                    <a:gd name="connsiteX48" fmla="*/ 360222 w 373076"/>
                    <a:gd name="connsiteY48" fmla="*/ 119228 h 214345"/>
                    <a:gd name="connsiteX49" fmla="*/ 338569 w 373076"/>
                    <a:gd name="connsiteY49" fmla="*/ 126086 h 214345"/>
                    <a:gd name="connsiteX50" fmla="*/ 328091 w 373076"/>
                    <a:gd name="connsiteY50" fmla="*/ 127166 h 214345"/>
                    <a:gd name="connsiteX51" fmla="*/ 291389 w 373076"/>
                    <a:gd name="connsiteY51" fmla="*/ 131356 h 214345"/>
                    <a:gd name="connsiteX52" fmla="*/ 280529 w 373076"/>
                    <a:gd name="connsiteY52" fmla="*/ 156121 h 214345"/>
                    <a:gd name="connsiteX53" fmla="*/ 273926 w 373076"/>
                    <a:gd name="connsiteY53" fmla="*/ 160884 h 2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3076" h="214345">
                      <a:moveTo>
                        <a:pt x="273926" y="160884"/>
                      </a:moveTo>
                      <a:lnTo>
                        <a:pt x="272021" y="160630"/>
                      </a:lnTo>
                      <a:lnTo>
                        <a:pt x="270243" y="161202"/>
                      </a:lnTo>
                      <a:cubicBezTo>
                        <a:pt x="241668" y="174029"/>
                        <a:pt x="210426" y="175933"/>
                        <a:pt x="180517" y="183363"/>
                      </a:cubicBezTo>
                      <a:lnTo>
                        <a:pt x="180771" y="183172"/>
                      </a:lnTo>
                      <a:cubicBezTo>
                        <a:pt x="174231" y="189777"/>
                        <a:pt x="164960" y="183236"/>
                        <a:pt x="157975" y="187871"/>
                      </a:cubicBezTo>
                      <a:lnTo>
                        <a:pt x="156006" y="187744"/>
                      </a:lnTo>
                      <a:lnTo>
                        <a:pt x="154038" y="188316"/>
                      </a:lnTo>
                      <a:cubicBezTo>
                        <a:pt x="133083" y="198920"/>
                        <a:pt x="110858" y="204699"/>
                        <a:pt x="87490" y="206414"/>
                      </a:cubicBezTo>
                      <a:cubicBezTo>
                        <a:pt x="73837" y="203746"/>
                        <a:pt x="61454" y="209843"/>
                        <a:pt x="48565" y="212382"/>
                      </a:cubicBezTo>
                      <a:cubicBezTo>
                        <a:pt x="40753" y="213906"/>
                        <a:pt x="31292" y="217717"/>
                        <a:pt x="27419" y="207430"/>
                      </a:cubicBezTo>
                      <a:cubicBezTo>
                        <a:pt x="23165" y="196127"/>
                        <a:pt x="32499" y="192063"/>
                        <a:pt x="40881" y="188506"/>
                      </a:cubicBezTo>
                      <a:cubicBezTo>
                        <a:pt x="43611" y="187364"/>
                        <a:pt x="46532" y="186792"/>
                        <a:pt x="49327" y="186220"/>
                      </a:cubicBezTo>
                      <a:cubicBezTo>
                        <a:pt x="51422" y="185458"/>
                        <a:pt x="53644" y="184951"/>
                        <a:pt x="55866" y="184760"/>
                      </a:cubicBezTo>
                      <a:cubicBezTo>
                        <a:pt x="58470" y="183998"/>
                        <a:pt x="60947" y="186030"/>
                        <a:pt x="63614" y="185205"/>
                      </a:cubicBezTo>
                      <a:cubicBezTo>
                        <a:pt x="53771" y="169139"/>
                        <a:pt x="56184" y="151169"/>
                        <a:pt x="56184" y="133833"/>
                      </a:cubicBezTo>
                      <a:cubicBezTo>
                        <a:pt x="56184" y="108623"/>
                        <a:pt x="37769" y="100432"/>
                        <a:pt x="19926" y="91225"/>
                      </a:cubicBezTo>
                      <a:cubicBezTo>
                        <a:pt x="17894" y="80303"/>
                        <a:pt x="5130" y="77953"/>
                        <a:pt x="1447" y="68238"/>
                      </a:cubicBezTo>
                      <a:cubicBezTo>
                        <a:pt x="-3823" y="59094"/>
                        <a:pt x="6972" y="54331"/>
                        <a:pt x="7290" y="46711"/>
                      </a:cubicBezTo>
                      <a:cubicBezTo>
                        <a:pt x="7988" y="44806"/>
                        <a:pt x="8940" y="42965"/>
                        <a:pt x="9956" y="41187"/>
                      </a:cubicBezTo>
                      <a:cubicBezTo>
                        <a:pt x="17322" y="32805"/>
                        <a:pt x="24815" y="24486"/>
                        <a:pt x="29641" y="14263"/>
                      </a:cubicBezTo>
                      <a:lnTo>
                        <a:pt x="29515" y="14453"/>
                      </a:lnTo>
                      <a:cubicBezTo>
                        <a:pt x="34086" y="9627"/>
                        <a:pt x="32118" y="-1485"/>
                        <a:pt x="43421" y="166"/>
                      </a:cubicBezTo>
                      <a:cubicBezTo>
                        <a:pt x="58090" y="27852"/>
                        <a:pt x="79298" y="50077"/>
                        <a:pt x="102729" y="70523"/>
                      </a:cubicBezTo>
                      <a:cubicBezTo>
                        <a:pt x="103365" y="72619"/>
                        <a:pt x="103746" y="74778"/>
                        <a:pt x="104190" y="76873"/>
                      </a:cubicBezTo>
                      <a:cubicBezTo>
                        <a:pt x="127050" y="71920"/>
                        <a:pt x="122796" y="88812"/>
                        <a:pt x="124193" y="101448"/>
                      </a:cubicBezTo>
                      <a:cubicBezTo>
                        <a:pt x="125907" y="117450"/>
                        <a:pt x="141274" y="116053"/>
                        <a:pt x="147434" y="112370"/>
                      </a:cubicBezTo>
                      <a:cubicBezTo>
                        <a:pt x="159690" y="104941"/>
                        <a:pt x="170484" y="105131"/>
                        <a:pt x="182677" y="108878"/>
                      </a:cubicBezTo>
                      <a:cubicBezTo>
                        <a:pt x="193725" y="100686"/>
                        <a:pt x="200520" y="105131"/>
                        <a:pt x="204647" y="116434"/>
                      </a:cubicBezTo>
                      <a:cubicBezTo>
                        <a:pt x="206743" y="122213"/>
                        <a:pt x="208266" y="128372"/>
                        <a:pt x="216458" y="126594"/>
                      </a:cubicBezTo>
                      <a:cubicBezTo>
                        <a:pt x="221983" y="125388"/>
                        <a:pt x="225920" y="122085"/>
                        <a:pt x="227127" y="116434"/>
                      </a:cubicBezTo>
                      <a:cubicBezTo>
                        <a:pt x="228650" y="108751"/>
                        <a:pt x="223761" y="105512"/>
                        <a:pt x="217411" y="104115"/>
                      </a:cubicBezTo>
                      <a:cubicBezTo>
                        <a:pt x="209473" y="102273"/>
                        <a:pt x="204076" y="97765"/>
                        <a:pt x="201091" y="90335"/>
                      </a:cubicBezTo>
                      <a:cubicBezTo>
                        <a:pt x="198932" y="84938"/>
                        <a:pt x="195249" y="79287"/>
                        <a:pt x="201027" y="73953"/>
                      </a:cubicBezTo>
                      <a:cubicBezTo>
                        <a:pt x="206615" y="68872"/>
                        <a:pt x="210045" y="75540"/>
                        <a:pt x="214553" y="76556"/>
                      </a:cubicBezTo>
                      <a:cubicBezTo>
                        <a:pt x="230365" y="80176"/>
                        <a:pt x="240080" y="68428"/>
                        <a:pt x="248208" y="58649"/>
                      </a:cubicBezTo>
                      <a:cubicBezTo>
                        <a:pt x="266878" y="36360"/>
                        <a:pt x="271703" y="36233"/>
                        <a:pt x="284594" y="62015"/>
                      </a:cubicBezTo>
                      <a:cubicBezTo>
                        <a:pt x="287515" y="67793"/>
                        <a:pt x="293420" y="72429"/>
                        <a:pt x="290627" y="80048"/>
                      </a:cubicBezTo>
                      <a:cubicBezTo>
                        <a:pt x="286118" y="90018"/>
                        <a:pt x="293102" y="92812"/>
                        <a:pt x="300215" y="95352"/>
                      </a:cubicBezTo>
                      <a:cubicBezTo>
                        <a:pt x="307136" y="97892"/>
                        <a:pt x="309486" y="94272"/>
                        <a:pt x="309677" y="88050"/>
                      </a:cubicBezTo>
                      <a:cubicBezTo>
                        <a:pt x="303327" y="76683"/>
                        <a:pt x="301803" y="63157"/>
                        <a:pt x="288277" y="55220"/>
                      </a:cubicBezTo>
                      <a:cubicBezTo>
                        <a:pt x="281102" y="51029"/>
                        <a:pt x="285673" y="40044"/>
                        <a:pt x="288785" y="32487"/>
                      </a:cubicBezTo>
                      <a:cubicBezTo>
                        <a:pt x="292849" y="22518"/>
                        <a:pt x="301739" y="24994"/>
                        <a:pt x="309803" y="24804"/>
                      </a:cubicBezTo>
                      <a:cubicBezTo>
                        <a:pt x="314693" y="24613"/>
                        <a:pt x="320153" y="33185"/>
                        <a:pt x="325107" y="19343"/>
                      </a:cubicBezTo>
                      <a:cubicBezTo>
                        <a:pt x="329298" y="7785"/>
                        <a:pt x="352158" y="15406"/>
                        <a:pt x="363969" y="5944"/>
                      </a:cubicBezTo>
                      <a:cubicBezTo>
                        <a:pt x="372351" y="16548"/>
                        <a:pt x="375145" y="28804"/>
                        <a:pt x="371525" y="41441"/>
                      </a:cubicBezTo>
                      <a:cubicBezTo>
                        <a:pt x="369112" y="49950"/>
                        <a:pt x="366382" y="58395"/>
                        <a:pt x="364603" y="67094"/>
                      </a:cubicBezTo>
                      <a:cubicBezTo>
                        <a:pt x="360222" y="73000"/>
                        <a:pt x="353237" y="77191"/>
                        <a:pt x="350570" y="84049"/>
                      </a:cubicBezTo>
                      <a:cubicBezTo>
                        <a:pt x="345300" y="97702"/>
                        <a:pt x="346506" y="110592"/>
                        <a:pt x="360222" y="119228"/>
                      </a:cubicBezTo>
                      <a:cubicBezTo>
                        <a:pt x="353491" y="126975"/>
                        <a:pt x="345871" y="126086"/>
                        <a:pt x="338569" y="126086"/>
                      </a:cubicBezTo>
                      <a:cubicBezTo>
                        <a:pt x="334949" y="126086"/>
                        <a:pt x="329298" y="124181"/>
                        <a:pt x="328091" y="127166"/>
                      </a:cubicBezTo>
                      <a:cubicBezTo>
                        <a:pt x="317995" y="152439"/>
                        <a:pt x="304215" y="131420"/>
                        <a:pt x="291389" y="131356"/>
                      </a:cubicBezTo>
                      <a:cubicBezTo>
                        <a:pt x="300596" y="144628"/>
                        <a:pt x="283515" y="147168"/>
                        <a:pt x="280529" y="156121"/>
                      </a:cubicBezTo>
                      <a:cubicBezTo>
                        <a:pt x="279323" y="159169"/>
                        <a:pt x="276529" y="159931"/>
                        <a:pt x="273926" y="160884"/>
                      </a:cubicBezTo>
                      <a:close/>
                    </a:path>
                  </a:pathLst>
                </a:custGeom>
                <a:solidFill>
                  <a:srgbClr val="FCC36E"/>
                </a:solidFill>
                <a:ln w="6350"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xmlns="" id="{82228FF8-E819-D92D-1F3E-2EC2CFD52323}"/>
                    </a:ext>
                  </a:extLst>
                </p:cNvPr>
                <p:cNvSpPr/>
                <p:nvPr/>
              </p:nvSpPr>
              <p:spPr>
                <a:xfrm>
                  <a:off x="11613133" y="6258452"/>
                  <a:ext cx="392468" cy="477664"/>
                </a:xfrm>
                <a:custGeom>
                  <a:avLst/>
                  <a:gdLst>
                    <a:gd name="connsiteX0" fmla="*/ 163449 w 392468"/>
                    <a:gd name="connsiteY0" fmla="*/ 159302 h 477664"/>
                    <a:gd name="connsiteX1" fmla="*/ 163830 w 392468"/>
                    <a:gd name="connsiteY1" fmla="*/ 162985 h 477664"/>
                    <a:gd name="connsiteX2" fmla="*/ 172784 w 392468"/>
                    <a:gd name="connsiteY2" fmla="*/ 172257 h 477664"/>
                    <a:gd name="connsiteX3" fmla="*/ 176657 w 392468"/>
                    <a:gd name="connsiteY3" fmla="*/ 173019 h 477664"/>
                    <a:gd name="connsiteX4" fmla="*/ 186119 w 392468"/>
                    <a:gd name="connsiteY4" fmla="*/ 180194 h 477664"/>
                    <a:gd name="connsiteX5" fmla="*/ 241047 w 392468"/>
                    <a:gd name="connsiteY5" fmla="*/ 245345 h 477664"/>
                    <a:gd name="connsiteX6" fmla="*/ 244539 w 392468"/>
                    <a:gd name="connsiteY6" fmla="*/ 250298 h 477664"/>
                    <a:gd name="connsiteX7" fmla="*/ 275082 w 392468"/>
                    <a:gd name="connsiteY7" fmla="*/ 287001 h 477664"/>
                    <a:gd name="connsiteX8" fmla="*/ 279083 w 392468"/>
                    <a:gd name="connsiteY8" fmla="*/ 291509 h 477664"/>
                    <a:gd name="connsiteX9" fmla="*/ 287719 w 392468"/>
                    <a:gd name="connsiteY9" fmla="*/ 310750 h 477664"/>
                    <a:gd name="connsiteX10" fmla="*/ 346266 w 392468"/>
                    <a:gd name="connsiteY10" fmla="*/ 385997 h 477664"/>
                    <a:gd name="connsiteX11" fmla="*/ 377761 w 392468"/>
                    <a:gd name="connsiteY11" fmla="*/ 423526 h 477664"/>
                    <a:gd name="connsiteX12" fmla="*/ 384429 w 392468"/>
                    <a:gd name="connsiteY12" fmla="*/ 474263 h 477664"/>
                    <a:gd name="connsiteX13" fmla="*/ 379223 w 392468"/>
                    <a:gd name="connsiteY13" fmla="*/ 477628 h 477664"/>
                    <a:gd name="connsiteX14" fmla="*/ 357760 w 392468"/>
                    <a:gd name="connsiteY14" fmla="*/ 466516 h 477664"/>
                    <a:gd name="connsiteX15" fmla="*/ 343853 w 392468"/>
                    <a:gd name="connsiteY15" fmla="*/ 454641 h 477664"/>
                    <a:gd name="connsiteX16" fmla="*/ 325755 w 392468"/>
                    <a:gd name="connsiteY16" fmla="*/ 426892 h 477664"/>
                    <a:gd name="connsiteX17" fmla="*/ 259080 w 392468"/>
                    <a:gd name="connsiteY17" fmla="*/ 342754 h 477664"/>
                    <a:gd name="connsiteX18" fmla="*/ 161481 w 392468"/>
                    <a:gd name="connsiteY18" fmla="*/ 227184 h 477664"/>
                    <a:gd name="connsiteX19" fmla="*/ 108903 w 392468"/>
                    <a:gd name="connsiteY19" fmla="*/ 168446 h 477664"/>
                    <a:gd name="connsiteX20" fmla="*/ 106807 w 392468"/>
                    <a:gd name="connsiteY20" fmla="*/ 159747 h 477664"/>
                    <a:gd name="connsiteX21" fmla="*/ 98489 w 392468"/>
                    <a:gd name="connsiteY21" fmla="*/ 147682 h 477664"/>
                    <a:gd name="connsiteX22" fmla="*/ 94806 w 392468"/>
                    <a:gd name="connsiteY22" fmla="*/ 143301 h 477664"/>
                    <a:gd name="connsiteX23" fmla="*/ 77851 w 392468"/>
                    <a:gd name="connsiteY23" fmla="*/ 127045 h 477664"/>
                    <a:gd name="connsiteX24" fmla="*/ 67628 w 392468"/>
                    <a:gd name="connsiteY24" fmla="*/ 120567 h 477664"/>
                    <a:gd name="connsiteX25" fmla="*/ 40577 w 392468"/>
                    <a:gd name="connsiteY25" fmla="*/ 88627 h 477664"/>
                    <a:gd name="connsiteX26" fmla="*/ 25336 w 392468"/>
                    <a:gd name="connsiteY26" fmla="*/ 66923 h 477664"/>
                    <a:gd name="connsiteX27" fmla="*/ 18224 w 392468"/>
                    <a:gd name="connsiteY27" fmla="*/ 50247 h 477664"/>
                    <a:gd name="connsiteX28" fmla="*/ 41466 w 392468"/>
                    <a:gd name="connsiteY28" fmla="*/ 47536 h 477664"/>
                    <a:gd name="connsiteX29" fmla="*/ 10795 w 392468"/>
                    <a:gd name="connsiteY29" fmla="*/ 40081 h 477664"/>
                    <a:gd name="connsiteX30" fmla="*/ 0 w 392468"/>
                    <a:gd name="connsiteY30" fmla="*/ 29654 h 477664"/>
                    <a:gd name="connsiteX31" fmla="*/ 28385 w 392468"/>
                    <a:gd name="connsiteY31" fmla="*/ 0 h 477664"/>
                    <a:gd name="connsiteX32" fmla="*/ 35560 w 392468"/>
                    <a:gd name="connsiteY32" fmla="*/ 5569 h 477664"/>
                    <a:gd name="connsiteX33" fmla="*/ 59499 w 392468"/>
                    <a:gd name="connsiteY33" fmla="*/ 29273 h 477664"/>
                    <a:gd name="connsiteX34" fmla="*/ 98934 w 392468"/>
                    <a:gd name="connsiteY34" fmla="*/ 74752 h 477664"/>
                    <a:gd name="connsiteX35" fmla="*/ 105156 w 392468"/>
                    <a:gd name="connsiteY35" fmla="*/ 81394 h 477664"/>
                    <a:gd name="connsiteX36" fmla="*/ 155194 w 392468"/>
                    <a:gd name="connsiteY36" fmla="*/ 141713 h 477664"/>
                    <a:gd name="connsiteX37" fmla="*/ 163449 w 392468"/>
                    <a:gd name="connsiteY37" fmla="*/ 159302 h 47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2468" h="477664">
                      <a:moveTo>
                        <a:pt x="163449" y="159302"/>
                      </a:moveTo>
                      <a:cubicBezTo>
                        <a:pt x="163323" y="160509"/>
                        <a:pt x="163449" y="161779"/>
                        <a:pt x="163830" y="162985"/>
                      </a:cubicBezTo>
                      <a:cubicBezTo>
                        <a:pt x="166815" y="166033"/>
                        <a:pt x="167322" y="171495"/>
                        <a:pt x="172784" y="172257"/>
                      </a:cubicBezTo>
                      <a:cubicBezTo>
                        <a:pt x="174054" y="172574"/>
                        <a:pt x="175323" y="172828"/>
                        <a:pt x="176657" y="173019"/>
                      </a:cubicBezTo>
                      <a:cubicBezTo>
                        <a:pt x="180722" y="174225"/>
                        <a:pt x="183324" y="177336"/>
                        <a:pt x="186119" y="180194"/>
                      </a:cubicBezTo>
                      <a:cubicBezTo>
                        <a:pt x="202629" y="203435"/>
                        <a:pt x="224663" y="221977"/>
                        <a:pt x="241047" y="245345"/>
                      </a:cubicBezTo>
                      <a:cubicBezTo>
                        <a:pt x="242380" y="246869"/>
                        <a:pt x="243522" y="248520"/>
                        <a:pt x="244539" y="250298"/>
                      </a:cubicBezTo>
                      <a:cubicBezTo>
                        <a:pt x="252413" y="264458"/>
                        <a:pt x="263970" y="275571"/>
                        <a:pt x="275082" y="287001"/>
                      </a:cubicBezTo>
                      <a:cubicBezTo>
                        <a:pt x="276543" y="288398"/>
                        <a:pt x="277876" y="289922"/>
                        <a:pt x="279083" y="291509"/>
                      </a:cubicBezTo>
                      <a:cubicBezTo>
                        <a:pt x="283337" y="297352"/>
                        <a:pt x="286639" y="303575"/>
                        <a:pt x="287719" y="310750"/>
                      </a:cubicBezTo>
                      <a:cubicBezTo>
                        <a:pt x="305181" y="337483"/>
                        <a:pt x="326517" y="361105"/>
                        <a:pt x="346266" y="385997"/>
                      </a:cubicBezTo>
                      <a:cubicBezTo>
                        <a:pt x="356426" y="398825"/>
                        <a:pt x="366014" y="412541"/>
                        <a:pt x="377761" y="423526"/>
                      </a:cubicBezTo>
                      <a:cubicBezTo>
                        <a:pt x="395034" y="439655"/>
                        <a:pt x="396875" y="455403"/>
                        <a:pt x="384429" y="474263"/>
                      </a:cubicBezTo>
                      <a:cubicBezTo>
                        <a:pt x="383032" y="475850"/>
                        <a:pt x="381254" y="476929"/>
                        <a:pt x="379223" y="477628"/>
                      </a:cubicBezTo>
                      <a:cubicBezTo>
                        <a:pt x="369824" y="478263"/>
                        <a:pt x="364808" y="470453"/>
                        <a:pt x="357760" y="466516"/>
                      </a:cubicBezTo>
                      <a:cubicBezTo>
                        <a:pt x="352743" y="463023"/>
                        <a:pt x="347980" y="459213"/>
                        <a:pt x="343853" y="454641"/>
                      </a:cubicBezTo>
                      <a:cubicBezTo>
                        <a:pt x="336995" y="445942"/>
                        <a:pt x="332740" y="435528"/>
                        <a:pt x="325755" y="426892"/>
                      </a:cubicBezTo>
                      <a:cubicBezTo>
                        <a:pt x="304610" y="397999"/>
                        <a:pt x="277813" y="373552"/>
                        <a:pt x="259080" y="342754"/>
                      </a:cubicBezTo>
                      <a:cubicBezTo>
                        <a:pt x="226251" y="304464"/>
                        <a:pt x="194310" y="265411"/>
                        <a:pt x="161481" y="227184"/>
                      </a:cubicBezTo>
                      <a:cubicBezTo>
                        <a:pt x="145923" y="205848"/>
                        <a:pt x="129731" y="185083"/>
                        <a:pt x="108903" y="168446"/>
                      </a:cubicBezTo>
                      <a:cubicBezTo>
                        <a:pt x="107252" y="165779"/>
                        <a:pt x="106617" y="162858"/>
                        <a:pt x="106807" y="159747"/>
                      </a:cubicBezTo>
                      <a:cubicBezTo>
                        <a:pt x="110490" y="151365"/>
                        <a:pt x="105664" y="148698"/>
                        <a:pt x="98489" y="147682"/>
                      </a:cubicBezTo>
                      <a:cubicBezTo>
                        <a:pt x="96710" y="146666"/>
                        <a:pt x="95504" y="145205"/>
                        <a:pt x="94806" y="143301"/>
                      </a:cubicBezTo>
                      <a:cubicBezTo>
                        <a:pt x="105284" y="121202"/>
                        <a:pt x="85090" y="130791"/>
                        <a:pt x="77851" y="127045"/>
                      </a:cubicBezTo>
                      <a:cubicBezTo>
                        <a:pt x="74041" y="125520"/>
                        <a:pt x="70739" y="123234"/>
                        <a:pt x="67628" y="120567"/>
                      </a:cubicBezTo>
                      <a:cubicBezTo>
                        <a:pt x="57595" y="110789"/>
                        <a:pt x="46990" y="101454"/>
                        <a:pt x="40577" y="88627"/>
                      </a:cubicBezTo>
                      <a:cubicBezTo>
                        <a:pt x="36576" y="80638"/>
                        <a:pt x="30163" y="74339"/>
                        <a:pt x="25336" y="66923"/>
                      </a:cubicBezTo>
                      <a:cubicBezTo>
                        <a:pt x="22161" y="61728"/>
                        <a:pt x="18288" y="56801"/>
                        <a:pt x="18224" y="50247"/>
                      </a:cubicBezTo>
                      <a:cubicBezTo>
                        <a:pt x="27686" y="31579"/>
                        <a:pt x="28194" y="31521"/>
                        <a:pt x="41466" y="47536"/>
                      </a:cubicBezTo>
                      <a:cubicBezTo>
                        <a:pt x="32068" y="35370"/>
                        <a:pt x="32068" y="35370"/>
                        <a:pt x="10795" y="40081"/>
                      </a:cubicBezTo>
                      <a:cubicBezTo>
                        <a:pt x="4953" y="38932"/>
                        <a:pt x="1460" y="35376"/>
                        <a:pt x="0" y="29654"/>
                      </a:cubicBezTo>
                      <a:cubicBezTo>
                        <a:pt x="2858" y="13462"/>
                        <a:pt x="18797" y="9747"/>
                        <a:pt x="28385" y="0"/>
                      </a:cubicBezTo>
                      <a:cubicBezTo>
                        <a:pt x="31560" y="826"/>
                        <a:pt x="33846" y="2813"/>
                        <a:pt x="35560" y="5569"/>
                      </a:cubicBezTo>
                      <a:cubicBezTo>
                        <a:pt x="34798" y="22218"/>
                        <a:pt x="50292" y="22606"/>
                        <a:pt x="59499" y="29273"/>
                      </a:cubicBezTo>
                      <a:cubicBezTo>
                        <a:pt x="75502" y="41904"/>
                        <a:pt x="85725" y="59620"/>
                        <a:pt x="98934" y="74752"/>
                      </a:cubicBezTo>
                      <a:cubicBezTo>
                        <a:pt x="101029" y="76936"/>
                        <a:pt x="103124" y="79159"/>
                        <a:pt x="105156" y="81394"/>
                      </a:cubicBezTo>
                      <a:cubicBezTo>
                        <a:pt x="122746" y="100755"/>
                        <a:pt x="133731" y="125457"/>
                        <a:pt x="155194" y="141713"/>
                      </a:cubicBezTo>
                      <a:cubicBezTo>
                        <a:pt x="160655" y="145777"/>
                        <a:pt x="161544" y="153016"/>
                        <a:pt x="163449" y="159302"/>
                      </a:cubicBezTo>
                      <a:close/>
                    </a:path>
                  </a:pathLst>
                </a:custGeom>
                <a:solidFill>
                  <a:srgbClr val="FC8405"/>
                </a:solidFill>
                <a:ln w="6350"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xmlns="" id="{061634A3-FCD7-8614-C341-DB52EF6B76B2}"/>
                    </a:ext>
                  </a:extLst>
                </p:cNvPr>
                <p:cNvSpPr/>
                <p:nvPr/>
              </p:nvSpPr>
              <p:spPr>
                <a:xfrm>
                  <a:off x="10997625" y="7378869"/>
                  <a:ext cx="393034" cy="167778"/>
                </a:xfrm>
                <a:custGeom>
                  <a:avLst/>
                  <a:gdLst>
                    <a:gd name="connsiteX0" fmla="*/ 46231 w 393034"/>
                    <a:gd name="connsiteY0" fmla="*/ 162390 h 167778"/>
                    <a:gd name="connsiteX1" fmla="*/ 29467 w 393034"/>
                    <a:gd name="connsiteY1" fmla="*/ 167470 h 167778"/>
                    <a:gd name="connsiteX2" fmla="*/ 26356 w 393034"/>
                    <a:gd name="connsiteY2" fmla="*/ 167343 h 167778"/>
                    <a:gd name="connsiteX3" fmla="*/ 2289 w 393034"/>
                    <a:gd name="connsiteY3" fmla="*/ 158644 h 167778"/>
                    <a:gd name="connsiteX4" fmla="*/ 29022 w 393034"/>
                    <a:gd name="connsiteY4" fmla="*/ 136799 h 167778"/>
                    <a:gd name="connsiteX5" fmla="*/ 25657 w 393034"/>
                    <a:gd name="connsiteY5" fmla="*/ 125560 h 167778"/>
                    <a:gd name="connsiteX6" fmla="*/ 25593 w 393034"/>
                    <a:gd name="connsiteY6" fmla="*/ 109113 h 167778"/>
                    <a:gd name="connsiteX7" fmla="*/ 42421 w 393034"/>
                    <a:gd name="connsiteY7" fmla="*/ 112987 h 167778"/>
                    <a:gd name="connsiteX8" fmla="*/ 60645 w 393034"/>
                    <a:gd name="connsiteY8" fmla="*/ 115336 h 167778"/>
                    <a:gd name="connsiteX9" fmla="*/ 87951 w 393034"/>
                    <a:gd name="connsiteY9" fmla="*/ 124798 h 167778"/>
                    <a:gd name="connsiteX10" fmla="*/ 110176 w 393034"/>
                    <a:gd name="connsiteY10" fmla="*/ 84285 h 167778"/>
                    <a:gd name="connsiteX11" fmla="*/ 131575 w 393034"/>
                    <a:gd name="connsiteY11" fmla="*/ 78380 h 167778"/>
                    <a:gd name="connsiteX12" fmla="*/ 177612 w 393034"/>
                    <a:gd name="connsiteY12" fmla="*/ 80729 h 167778"/>
                    <a:gd name="connsiteX13" fmla="*/ 182756 w 393034"/>
                    <a:gd name="connsiteY13" fmla="*/ 74633 h 167778"/>
                    <a:gd name="connsiteX14" fmla="*/ 218570 w 393034"/>
                    <a:gd name="connsiteY14" fmla="*/ 59837 h 167778"/>
                    <a:gd name="connsiteX15" fmla="*/ 213681 w 393034"/>
                    <a:gd name="connsiteY15" fmla="*/ 54631 h 167778"/>
                    <a:gd name="connsiteX16" fmla="*/ 211648 w 393034"/>
                    <a:gd name="connsiteY16" fmla="*/ 46502 h 167778"/>
                    <a:gd name="connsiteX17" fmla="*/ 267274 w 393034"/>
                    <a:gd name="connsiteY17" fmla="*/ 12149 h 167778"/>
                    <a:gd name="connsiteX18" fmla="*/ 295532 w 393034"/>
                    <a:gd name="connsiteY18" fmla="*/ 11641 h 167778"/>
                    <a:gd name="connsiteX19" fmla="*/ 318138 w 393034"/>
                    <a:gd name="connsiteY19" fmla="*/ 5291 h 167778"/>
                    <a:gd name="connsiteX20" fmla="*/ 325441 w 393034"/>
                    <a:gd name="connsiteY20" fmla="*/ 14562 h 167778"/>
                    <a:gd name="connsiteX21" fmla="*/ 339474 w 393034"/>
                    <a:gd name="connsiteY21" fmla="*/ 30627 h 167778"/>
                    <a:gd name="connsiteX22" fmla="*/ 344871 w 393034"/>
                    <a:gd name="connsiteY22" fmla="*/ 28405 h 167778"/>
                    <a:gd name="connsiteX23" fmla="*/ 349126 w 393034"/>
                    <a:gd name="connsiteY23" fmla="*/ 28087 h 167778"/>
                    <a:gd name="connsiteX24" fmla="*/ 386972 w 393034"/>
                    <a:gd name="connsiteY24" fmla="*/ 33930 h 167778"/>
                    <a:gd name="connsiteX25" fmla="*/ 362017 w 393034"/>
                    <a:gd name="connsiteY25" fmla="*/ 74443 h 167778"/>
                    <a:gd name="connsiteX26" fmla="*/ 340299 w 393034"/>
                    <a:gd name="connsiteY26" fmla="*/ 77490 h 167778"/>
                    <a:gd name="connsiteX27" fmla="*/ 338521 w 393034"/>
                    <a:gd name="connsiteY27" fmla="*/ 88095 h 167778"/>
                    <a:gd name="connsiteX28" fmla="*/ 322837 w 393034"/>
                    <a:gd name="connsiteY28" fmla="*/ 95398 h 167778"/>
                    <a:gd name="connsiteX29" fmla="*/ 321186 w 393034"/>
                    <a:gd name="connsiteY29" fmla="*/ 95207 h 167778"/>
                    <a:gd name="connsiteX30" fmla="*/ 319535 w 393034"/>
                    <a:gd name="connsiteY30" fmla="*/ 95651 h 167778"/>
                    <a:gd name="connsiteX31" fmla="*/ 238065 w 393034"/>
                    <a:gd name="connsiteY31" fmla="*/ 115845 h 167778"/>
                    <a:gd name="connsiteX32" fmla="*/ 225492 w 393034"/>
                    <a:gd name="connsiteY32" fmla="*/ 118067 h 167778"/>
                    <a:gd name="connsiteX33" fmla="*/ 216792 w 393034"/>
                    <a:gd name="connsiteY33" fmla="*/ 118956 h 167778"/>
                    <a:gd name="connsiteX34" fmla="*/ 145291 w 393034"/>
                    <a:gd name="connsiteY34" fmla="*/ 135847 h 167778"/>
                    <a:gd name="connsiteX35" fmla="*/ 145228 w 393034"/>
                    <a:gd name="connsiteY35" fmla="*/ 135784 h 167778"/>
                    <a:gd name="connsiteX36" fmla="*/ 95443 w 393034"/>
                    <a:gd name="connsiteY36" fmla="*/ 148864 h 167778"/>
                    <a:gd name="connsiteX37" fmla="*/ 74171 w 393034"/>
                    <a:gd name="connsiteY37" fmla="*/ 154135 h 167778"/>
                    <a:gd name="connsiteX38" fmla="*/ 46231 w 393034"/>
                    <a:gd name="connsiteY38" fmla="*/ 162390 h 16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3034" h="167778">
                      <a:moveTo>
                        <a:pt x="46231" y="162390"/>
                      </a:moveTo>
                      <a:cubicBezTo>
                        <a:pt x="41215" y="165946"/>
                        <a:pt x="35627" y="167597"/>
                        <a:pt x="29467" y="167470"/>
                      </a:cubicBezTo>
                      <a:cubicBezTo>
                        <a:pt x="28387" y="167407"/>
                        <a:pt x="27371" y="167407"/>
                        <a:pt x="26356" y="167343"/>
                      </a:cubicBezTo>
                      <a:cubicBezTo>
                        <a:pt x="17593" y="166581"/>
                        <a:pt x="6861" y="171915"/>
                        <a:pt x="2289" y="158644"/>
                      </a:cubicBezTo>
                      <a:cubicBezTo>
                        <a:pt x="-4061" y="140101"/>
                        <a:pt x="2162" y="134831"/>
                        <a:pt x="29022" y="136799"/>
                      </a:cubicBezTo>
                      <a:cubicBezTo>
                        <a:pt x="32388" y="131783"/>
                        <a:pt x="26864" y="129180"/>
                        <a:pt x="25657" y="125560"/>
                      </a:cubicBezTo>
                      <a:cubicBezTo>
                        <a:pt x="23752" y="119909"/>
                        <a:pt x="20006" y="114003"/>
                        <a:pt x="25593" y="109113"/>
                      </a:cubicBezTo>
                      <a:cubicBezTo>
                        <a:pt x="32197" y="103335"/>
                        <a:pt x="37912" y="107209"/>
                        <a:pt x="42421" y="112987"/>
                      </a:cubicBezTo>
                      <a:cubicBezTo>
                        <a:pt x="47818" y="119845"/>
                        <a:pt x="54168" y="117242"/>
                        <a:pt x="60645" y="115336"/>
                      </a:cubicBezTo>
                      <a:cubicBezTo>
                        <a:pt x="71186" y="112288"/>
                        <a:pt x="81029" y="112415"/>
                        <a:pt x="87951" y="124798"/>
                      </a:cubicBezTo>
                      <a:cubicBezTo>
                        <a:pt x="77536" y="93238"/>
                        <a:pt x="78362" y="91778"/>
                        <a:pt x="110176" y="84285"/>
                      </a:cubicBezTo>
                      <a:cubicBezTo>
                        <a:pt x="117351" y="82634"/>
                        <a:pt x="124209" y="79586"/>
                        <a:pt x="131575" y="78380"/>
                      </a:cubicBezTo>
                      <a:cubicBezTo>
                        <a:pt x="146497" y="85047"/>
                        <a:pt x="162372" y="69172"/>
                        <a:pt x="177612" y="80729"/>
                      </a:cubicBezTo>
                      <a:cubicBezTo>
                        <a:pt x="182756" y="84666"/>
                        <a:pt x="181042" y="76856"/>
                        <a:pt x="182756" y="74633"/>
                      </a:cubicBezTo>
                      <a:cubicBezTo>
                        <a:pt x="191646" y="62695"/>
                        <a:pt x="198885" y="46375"/>
                        <a:pt x="218570" y="59837"/>
                      </a:cubicBezTo>
                      <a:cubicBezTo>
                        <a:pt x="218697" y="56536"/>
                        <a:pt x="215014" y="56662"/>
                        <a:pt x="213681" y="54631"/>
                      </a:cubicBezTo>
                      <a:cubicBezTo>
                        <a:pt x="211966" y="52090"/>
                        <a:pt x="211014" y="49550"/>
                        <a:pt x="211648" y="46502"/>
                      </a:cubicBezTo>
                      <a:cubicBezTo>
                        <a:pt x="231587" y="37359"/>
                        <a:pt x="251717" y="28913"/>
                        <a:pt x="267274" y="12149"/>
                      </a:cubicBezTo>
                      <a:cubicBezTo>
                        <a:pt x="275212" y="3576"/>
                        <a:pt x="285943" y="5672"/>
                        <a:pt x="295532" y="11641"/>
                      </a:cubicBezTo>
                      <a:cubicBezTo>
                        <a:pt x="299469" y="-3345"/>
                        <a:pt x="307978" y="-2012"/>
                        <a:pt x="318138" y="5291"/>
                      </a:cubicBezTo>
                      <a:cubicBezTo>
                        <a:pt x="321631" y="7577"/>
                        <a:pt x="324932" y="9990"/>
                        <a:pt x="325441" y="14562"/>
                      </a:cubicBezTo>
                      <a:cubicBezTo>
                        <a:pt x="317249" y="31136"/>
                        <a:pt x="329060" y="30310"/>
                        <a:pt x="339474" y="30627"/>
                      </a:cubicBezTo>
                      <a:cubicBezTo>
                        <a:pt x="341252" y="29738"/>
                        <a:pt x="343030" y="29040"/>
                        <a:pt x="344871" y="28405"/>
                      </a:cubicBezTo>
                      <a:cubicBezTo>
                        <a:pt x="346332" y="27961"/>
                        <a:pt x="348046" y="27389"/>
                        <a:pt x="349126" y="28087"/>
                      </a:cubicBezTo>
                      <a:cubicBezTo>
                        <a:pt x="368240" y="40470"/>
                        <a:pt x="368240" y="40470"/>
                        <a:pt x="386972" y="33930"/>
                      </a:cubicBezTo>
                      <a:cubicBezTo>
                        <a:pt x="398211" y="66378"/>
                        <a:pt x="395926" y="70188"/>
                        <a:pt x="362017" y="74443"/>
                      </a:cubicBezTo>
                      <a:cubicBezTo>
                        <a:pt x="354778" y="75332"/>
                        <a:pt x="347539" y="76474"/>
                        <a:pt x="340299" y="77490"/>
                      </a:cubicBezTo>
                      <a:cubicBezTo>
                        <a:pt x="329060" y="79014"/>
                        <a:pt x="338014" y="84349"/>
                        <a:pt x="338521" y="88095"/>
                      </a:cubicBezTo>
                      <a:cubicBezTo>
                        <a:pt x="336363" y="97175"/>
                        <a:pt x="327345" y="91524"/>
                        <a:pt x="322837" y="95398"/>
                      </a:cubicBezTo>
                      <a:lnTo>
                        <a:pt x="321186" y="95207"/>
                      </a:lnTo>
                      <a:lnTo>
                        <a:pt x="319535" y="95651"/>
                      </a:lnTo>
                      <a:cubicBezTo>
                        <a:pt x="294516" y="110892"/>
                        <a:pt x="266005" y="112288"/>
                        <a:pt x="238065" y="115845"/>
                      </a:cubicBezTo>
                      <a:cubicBezTo>
                        <a:pt x="233810" y="116416"/>
                        <a:pt x="229302" y="115019"/>
                        <a:pt x="225492" y="118067"/>
                      </a:cubicBezTo>
                      <a:cubicBezTo>
                        <a:pt x="222570" y="118385"/>
                        <a:pt x="219649" y="118638"/>
                        <a:pt x="216792" y="118956"/>
                      </a:cubicBezTo>
                      <a:cubicBezTo>
                        <a:pt x="193424" y="126639"/>
                        <a:pt x="169040" y="130005"/>
                        <a:pt x="145291" y="135847"/>
                      </a:cubicBezTo>
                      <a:lnTo>
                        <a:pt x="145228" y="135784"/>
                      </a:lnTo>
                      <a:cubicBezTo>
                        <a:pt x="130559" y="147468"/>
                        <a:pt x="112843" y="147531"/>
                        <a:pt x="95443" y="148864"/>
                      </a:cubicBezTo>
                      <a:cubicBezTo>
                        <a:pt x="88331" y="150643"/>
                        <a:pt x="81283" y="152357"/>
                        <a:pt x="74171" y="154135"/>
                      </a:cubicBezTo>
                      <a:cubicBezTo>
                        <a:pt x="66360" y="161882"/>
                        <a:pt x="54931" y="157627"/>
                        <a:pt x="46231" y="162390"/>
                      </a:cubicBezTo>
                      <a:close/>
                    </a:path>
                  </a:pathLst>
                </a:custGeom>
                <a:solidFill>
                  <a:srgbClr val="FDC066"/>
                </a:solidFill>
                <a:ln w="6350"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xmlns="" id="{47EEEB7D-2FEC-A21F-F6DF-6EAD059C8A5F}"/>
                    </a:ext>
                  </a:extLst>
                </p:cNvPr>
                <p:cNvSpPr/>
                <p:nvPr/>
              </p:nvSpPr>
              <p:spPr>
                <a:xfrm>
                  <a:off x="10557350" y="7331275"/>
                  <a:ext cx="173323" cy="243992"/>
                </a:xfrm>
                <a:custGeom>
                  <a:avLst/>
                  <a:gdLst>
                    <a:gd name="connsiteX0" fmla="*/ 99346 w 173323"/>
                    <a:gd name="connsiteY0" fmla="*/ 232718 h 243992"/>
                    <a:gd name="connsiteX1" fmla="*/ 91281 w 173323"/>
                    <a:gd name="connsiteY1" fmla="*/ 243957 h 243992"/>
                    <a:gd name="connsiteX2" fmla="*/ 80487 w 173323"/>
                    <a:gd name="connsiteY2" fmla="*/ 227130 h 243992"/>
                    <a:gd name="connsiteX3" fmla="*/ 41053 w 173323"/>
                    <a:gd name="connsiteY3" fmla="*/ 238496 h 243992"/>
                    <a:gd name="connsiteX4" fmla="*/ 27909 w 173323"/>
                    <a:gd name="connsiteY4" fmla="*/ 199570 h 243992"/>
                    <a:gd name="connsiteX5" fmla="*/ 16669 w 173323"/>
                    <a:gd name="connsiteY5" fmla="*/ 216081 h 243992"/>
                    <a:gd name="connsiteX6" fmla="*/ 14383 w 173323"/>
                    <a:gd name="connsiteY6" fmla="*/ 192141 h 243992"/>
                    <a:gd name="connsiteX7" fmla="*/ 11717 w 173323"/>
                    <a:gd name="connsiteY7" fmla="*/ 147246 h 243992"/>
                    <a:gd name="connsiteX8" fmla="*/ 10955 w 173323"/>
                    <a:gd name="connsiteY8" fmla="*/ 136642 h 243992"/>
                    <a:gd name="connsiteX9" fmla="*/ 12859 w 173323"/>
                    <a:gd name="connsiteY9" fmla="*/ 106480 h 243992"/>
                    <a:gd name="connsiteX10" fmla="*/ 36989 w 173323"/>
                    <a:gd name="connsiteY10" fmla="*/ 65776 h 243992"/>
                    <a:gd name="connsiteX11" fmla="*/ 33814 w 173323"/>
                    <a:gd name="connsiteY11" fmla="*/ 26787 h 243992"/>
                    <a:gd name="connsiteX12" fmla="*/ 477 w 173323"/>
                    <a:gd name="connsiteY12" fmla="*/ 37582 h 243992"/>
                    <a:gd name="connsiteX13" fmla="*/ 11081 w 173323"/>
                    <a:gd name="connsiteY13" fmla="*/ 23358 h 243992"/>
                    <a:gd name="connsiteX14" fmla="*/ 18828 w 173323"/>
                    <a:gd name="connsiteY14" fmla="*/ 9007 h 243992"/>
                    <a:gd name="connsiteX15" fmla="*/ 23972 w 173323"/>
                    <a:gd name="connsiteY15" fmla="*/ 6404 h 243992"/>
                    <a:gd name="connsiteX16" fmla="*/ 64930 w 173323"/>
                    <a:gd name="connsiteY16" fmla="*/ 6277 h 243992"/>
                    <a:gd name="connsiteX17" fmla="*/ 157131 w 173323"/>
                    <a:gd name="connsiteY17" fmla="*/ 89207 h 243992"/>
                    <a:gd name="connsiteX18" fmla="*/ 173324 w 173323"/>
                    <a:gd name="connsiteY18" fmla="*/ 117084 h 243992"/>
                    <a:gd name="connsiteX19" fmla="*/ 148876 w 173323"/>
                    <a:gd name="connsiteY19" fmla="*/ 120259 h 243992"/>
                    <a:gd name="connsiteX20" fmla="*/ 139796 w 173323"/>
                    <a:gd name="connsiteY20" fmla="*/ 118671 h 243992"/>
                    <a:gd name="connsiteX21" fmla="*/ 142907 w 173323"/>
                    <a:gd name="connsiteY21" fmla="*/ 126672 h 243992"/>
                    <a:gd name="connsiteX22" fmla="*/ 148559 w 173323"/>
                    <a:gd name="connsiteY22" fmla="*/ 163820 h 243992"/>
                    <a:gd name="connsiteX23" fmla="*/ 127286 w 173323"/>
                    <a:gd name="connsiteY23" fmla="*/ 163566 h 243992"/>
                    <a:gd name="connsiteX24" fmla="*/ 96806 w 173323"/>
                    <a:gd name="connsiteY24" fmla="*/ 139118 h 243992"/>
                    <a:gd name="connsiteX25" fmla="*/ 88868 w 173323"/>
                    <a:gd name="connsiteY25" fmla="*/ 174234 h 243992"/>
                    <a:gd name="connsiteX26" fmla="*/ 67088 w 173323"/>
                    <a:gd name="connsiteY26" fmla="*/ 188458 h 243992"/>
                    <a:gd name="connsiteX27" fmla="*/ 99346 w 173323"/>
                    <a:gd name="connsiteY27" fmla="*/ 232718 h 24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3323" h="243992">
                      <a:moveTo>
                        <a:pt x="99346" y="232718"/>
                      </a:moveTo>
                      <a:cubicBezTo>
                        <a:pt x="98902" y="238179"/>
                        <a:pt x="97442" y="244529"/>
                        <a:pt x="91281" y="243957"/>
                      </a:cubicBezTo>
                      <a:cubicBezTo>
                        <a:pt x="82328" y="243131"/>
                        <a:pt x="88615" y="231702"/>
                        <a:pt x="80487" y="227130"/>
                      </a:cubicBezTo>
                      <a:cubicBezTo>
                        <a:pt x="72676" y="247068"/>
                        <a:pt x="54515" y="241671"/>
                        <a:pt x="41053" y="238496"/>
                      </a:cubicBezTo>
                      <a:cubicBezTo>
                        <a:pt x="19971" y="233480"/>
                        <a:pt x="40990" y="210937"/>
                        <a:pt x="27909" y="199570"/>
                      </a:cubicBezTo>
                      <a:cubicBezTo>
                        <a:pt x="20162" y="201349"/>
                        <a:pt x="26321" y="213731"/>
                        <a:pt x="16669" y="216081"/>
                      </a:cubicBezTo>
                      <a:cubicBezTo>
                        <a:pt x="13875" y="208397"/>
                        <a:pt x="12923" y="200459"/>
                        <a:pt x="14383" y="192141"/>
                      </a:cubicBezTo>
                      <a:cubicBezTo>
                        <a:pt x="35782" y="175314"/>
                        <a:pt x="35782" y="175314"/>
                        <a:pt x="11717" y="147246"/>
                      </a:cubicBezTo>
                      <a:cubicBezTo>
                        <a:pt x="10382" y="143754"/>
                        <a:pt x="8668" y="138674"/>
                        <a:pt x="10955" y="136642"/>
                      </a:cubicBezTo>
                      <a:cubicBezTo>
                        <a:pt x="22003" y="126990"/>
                        <a:pt x="14193" y="116195"/>
                        <a:pt x="12859" y="106480"/>
                      </a:cubicBezTo>
                      <a:cubicBezTo>
                        <a:pt x="8605" y="75745"/>
                        <a:pt x="8033" y="75809"/>
                        <a:pt x="36989" y="65776"/>
                      </a:cubicBezTo>
                      <a:cubicBezTo>
                        <a:pt x="19209" y="51806"/>
                        <a:pt x="18256" y="43615"/>
                        <a:pt x="33814" y="26787"/>
                      </a:cubicBezTo>
                      <a:cubicBezTo>
                        <a:pt x="20860" y="27358"/>
                        <a:pt x="17431" y="54981"/>
                        <a:pt x="477" y="37582"/>
                      </a:cubicBezTo>
                      <a:cubicBezTo>
                        <a:pt x="-1936" y="28375"/>
                        <a:pt x="5303" y="26469"/>
                        <a:pt x="11081" y="23358"/>
                      </a:cubicBezTo>
                      <a:cubicBezTo>
                        <a:pt x="13621" y="18595"/>
                        <a:pt x="16225" y="13833"/>
                        <a:pt x="18828" y="9007"/>
                      </a:cubicBezTo>
                      <a:cubicBezTo>
                        <a:pt x="20352" y="7737"/>
                        <a:pt x="22067" y="6912"/>
                        <a:pt x="23972" y="6404"/>
                      </a:cubicBezTo>
                      <a:cubicBezTo>
                        <a:pt x="37561" y="-5090"/>
                        <a:pt x="51277" y="1451"/>
                        <a:pt x="64930" y="6277"/>
                      </a:cubicBezTo>
                      <a:cubicBezTo>
                        <a:pt x="97314" y="32121"/>
                        <a:pt x="125255" y="62855"/>
                        <a:pt x="157131" y="89207"/>
                      </a:cubicBezTo>
                      <a:cubicBezTo>
                        <a:pt x="165640" y="96193"/>
                        <a:pt x="173324" y="104702"/>
                        <a:pt x="173324" y="117084"/>
                      </a:cubicBezTo>
                      <a:cubicBezTo>
                        <a:pt x="166847" y="131181"/>
                        <a:pt x="159354" y="136642"/>
                        <a:pt x="148876" y="120259"/>
                      </a:cubicBezTo>
                      <a:cubicBezTo>
                        <a:pt x="146590" y="116640"/>
                        <a:pt x="143098" y="115052"/>
                        <a:pt x="139796" y="118671"/>
                      </a:cubicBezTo>
                      <a:cubicBezTo>
                        <a:pt x="136113" y="122672"/>
                        <a:pt x="139161" y="124641"/>
                        <a:pt x="142907" y="126672"/>
                      </a:cubicBezTo>
                      <a:cubicBezTo>
                        <a:pt x="160180" y="136134"/>
                        <a:pt x="149448" y="152390"/>
                        <a:pt x="148559" y="163820"/>
                      </a:cubicBezTo>
                      <a:cubicBezTo>
                        <a:pt x="147797" y="173345"/>
                        <a:pt x="133890" y="171122"/>
                        <a:pt x="127286" y="163566"/>
                      </a:cubicBezTo>
                      <a:cubicBezTo>
                        <a:pt x="119031" y="153978"/>
                        <a:pt x="110522" y="145151"/>
                        <a:pt x="96806" y="139118"/>
                      </a:cubicBezTo>
                      <a:cubicBezTo>
                        <a:pt x="96425" y="151882"/>
                        <a:pt x="86265" y="160264"/>
                        <a:pt x="88868" y="174234"/>
                      </a:cubicBezTo>
                      <a:cubicBezTo>
                        <a:pt x="91917" y="190427"/>
                        <a:pt x="73693" y="179124"/>
                        <a:pt x="67088" y="188458"/>
                      </a:cubicBezTo>
                      <a:cubicBezTo>
                        <a:pt x="86138" y="197284"/>
                        <a:pt x="97886" y="211635"/>
                        <a:pt x="99346" y="232718"/>
                      </a:cubicBezTo>
                      <a:close/>
                    </a:path>
                  </a:pathLst>
                </a:custGeom>
                <a:solidFill>
                  <a:srgbClr val="FDCE8B"/>
                </a:solidFill>
                <a:ln w="6350"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xmlns="" id="{4F01652D-8ABE-065F-7AF5-B28DB700A119}"/>
                    </a:ext>
                  </a:extLst>
                </p:cNvPr>
                <p:cNvSpPr/>
                <p:nvPr/>
              </p:nvSpPr>
              <p:spPr>
                <a:xfrm>
                  <a:off x="12138555" y="7064115"/>
                  <a:ext cx="219696" cy="147357"/>
                </a:xfrm>
                <a:custGeom>
                  <a:avLst/>
                  <a:gdLst>
                    <a:gd name="connsiteX0" fmla="*/ 204575 w 219696"/>
                    <a:gd name="connsiteY0" fmla="*/ 133418 h 147357"/>
                    <a:gd name="connsiteX1" fmla="*/ 191875 w 219696"/>
                    <a:gd name="connsiteY1" fmla="*/ 138308 h 147357"/>
                    <a:gd name="connsiteX2" fmla="*/ 173650 w 219696"/>
                    <a:gd name="connsiteY2" fmla="*/ 142690 h 147357"/>
                    <a:gd name="connsiteX3" fmla="*/ 160125 w 219696"/>
                    <a:gd name="connsiteY3" fmla="*/ 145738 h 147357"/>
                    <a:gd name="connsiteX4" fmla="*/ 120691 w 219696"/>
                    <a:gd name="connsiteY4" fmla="*/ 136721 h 147357"/>
                    <a:gd name="connsiteX5" fmla="*/ 108944 w 219696"/>
                    <a:gd name="connsiteY5" fmla="*/ 138245 h 147357"/>
                    <a:gd name="connsiteX6" fmla="*/ 88242 w 219696"/>
                    <a:gd name="connsiteY6" fmla="*/ 135768 h 147357"/>
                    <a:gd name="connsiteX7" fmla="*/ 65192 w 219696"/>
                    <a:gd name="connsiteY7" fmla="*/ 131260 h 147357"/>
                    <a:gd name="connsiteX8" fmla="*/ 37252 w 219696"/>
                    <a:gd name="connsiteY8" fmla="*/ 112590 h 147357"/>
                    <a:gd name="connsiteX9" fmla="*/ 26330 w 219696"/>
                    <a:gd name="connsiteY9" fmla="*/ 111066 h 147357"/>
                    <a:gd name="connsiteX10" fmla="*/ 3026 w 219696"/>
                    <a:gd name="connsiteY10" fmla="*/ 111257 h 147357"/>
                    <a:gd name="connsiteX11" fmla="*/ 10455 w 219696"/>
                    <a:gd name="connsiteY11" fmla="*/ 82491 h 147357"/>
                    <a:gd name="connsiteX12" fmla="*/ 20107 w 219696"/>
                    <a:gd name="connsiteY12" fmla="*/ 41471 h 147357"/>
                    <a:gd name="connsiteX13" fmla="*/ 36998 w 219696"/>
                    <a:gd name="connsiteY13" fmla="*/ 17404 h 147357"/>
                    <a:gd name="connsiteX14" fmla="*/ 42967 w 219696"/>
                    <a:gd name="connsiteY14" fmla="*/ 14737 h 147357"/>
                    <a:gd name="connsiteX15" fmla="*/ 95609 w 219696"/>
                    <a:gd name="connsiteY15" fmla="*/ 6291 h 147357"/>
                    <a:gd name="connsiteX16" fmla="*/ 106658 w 219696"/>
                    <a:gd name="connsiteY16" fmla="*/ 17912 h 147357"/>
                    <a:gd name="connsiteX17" fmla="*/ 99990 w 219696"/>
                    <a:gd name="connsiteY17" fmla="*/ 33153 h 147357"/>
                    <a:gd name="connsiteX18" fmla="*/ 80559 w 219696"/>
                    <a:gd name="connsiteY18" fmla="*/ 43376 h 147357"/>
                    <a:gd name="connsiteX19" fmla="*/ 83226 w 219696"/>
                    <a:gd name="connsiteY19" fmla="*/ 45535 h 147357"/>
                    <a:gd name="connsiteX20" fmla="*/ 94910 w 219696"/>
                    <a:gd name="connsiteY20" fmla="*/ 58870 h 147357"/>
                    <a:gd name="connsiteX21" fmla="*/ 99228 w 219696"/>
                    <a:gd name="connsiteY21" fmla="*/ 42678 h 147357"/>
                    <a:gd name="connsiteX22" fmla="*/ 123866 w 219696"/>
                    <a:gd name="connsiteY22" fmla="*/ 34930 h 147357"/>
                    <a:gd name="connsiteX23" fmla="*/ 135233 w 219696"/>
                    <a:gd name="connsiteY23" fmla="*/ 47630 h 147357"/>
                    <a:gd name="connsiteX24" fmla="*/ 140439 w 219696"/>
                    <a:gd name="connsiteY24" fmla="*/ 51250 h 147357"/>
                    <a:gd name="connsiteX25" fmla="*/ 149139 w 219696"/>
                    <a:gd name="connsiteY25" fmla="*/ 69220 h 147357"/>
                    <a:gd name="connsiteX26" fmla="*/ 175428 w 219696"/>
                    <a:gd name="connsiteY26" fmla="*/ 52647 h 147357"/>
                    <a:gd name="connsiteX27" fmla="*/ 198225 w 219696"/>
                    <a:gd name="connsiteY27" fmla="*/ 73666 h 147357"/>
                    <a:gd name="connsiteX28" fmla="*/ 210416 w 219696"/>
                    <a:gd name="connsiteY28" fmla="*/ 91191 h 147357"/>
                    <a:gd name="connsiteX29" fmla="*/ 211687 w 219696"/>
                    <a:gd name="connsiteY29" fmla="*/ 97160 h 147357"/>
                    <a:gd name="connsiteX30" fmla="*/ 195748 w 219696"/>
                    <a:gd name="connsiteY30" fmla="*/ 119766 h 147357"/>
                    <a:gd name="connsiteX31" fmla="*/ 218862 w 219696"/>
                    <a:gd name="connsiteY31" fmla="*/ 123893 h 147357"/>
                    <a:gd name="connsiteX32" fmla="*/ 218417 w 219696"/>
                    <a:gd name="connsiteY32" fmla="*/ 129291 h 147357"/>
                    <a:gd name="connsiteX33" fmla="*/ 218417 w 219696"/>
                    <a:gd name="connsiteY33" fmla="*/ 129228 h 147357"/>
                    <a:gd name="connsiteX34" fmla="*/ 204575 w 219696"/>
                    <a:gd name="connsiteY34" fmla="*/ 133418 h 14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9696" h="147357">
                      <a:moveTo>
                        <a:pt x="204575" y="133418"/>
                      </a:moveTo>
                      <a:cubicBezTo>
                        <a:pt x="200320" y="135070"/>
                        <a:pt x="196065" y="136657"/>
                        <a:pt x="191875" y="138308"/>
                      </a:cubicBezTo>
                      <a:cubicBezTo>
                        <a:pt x="187049" y="145039"/>
                        <a:pt x="178857" y="137610"/>
                        <a:pt x="173650" y="142690"/>
                      </a:cubicBezTo>
                      <a:cubicBezTo>
                        <a:pt x="169205" y="144150"/>
                        <a:pt x="165459" y="148468"/>
                        <a:pt x="160125" y="145738"/>
                      </a:cubicBezTo>
                      <a:cubicBezTo>
                        <a:pt x="146536" y="144722"/>
                        <a:pt x="132248" y="147897"/>
                        <a:pt x="120691" y="136721"/>
                      </a:cubicBezTo>
                      <a:cubicBezTo>
                        <a:pt x="117516" y="133609"/>
                        <a:pt x="111738" y="133673"/>
                        <a:pt x="108944" y="138245"/>
                      </a:cubicBezTo>
                      <a:cubicBezTo>
                        <a:pt x="99609" y="153739"/>
                        <a:pt x="95609" y="147135"/>
                        <a:pt x="88242" y="135768"/>
                      </a:cubicBezTo>
                      <a:cubicBezTo>
                        <a:pt x="85131" y="130942"/>
                        <a:pt x="73828" y="128656"/>
                        <a:pt x="65192" y="131260"/>
                      </a:cubicBezTo>
                      <a:cubicBezTo>
                        <a:pt x="41443" y="138245"/>
                        <a:pt x="41443" y="138245"/>
                        <a:pt x="37252" y="112590"/>
                      </a:cubicBezTo>
                      <a:cubicBezTo>
                        <a:pt x="34585" y="103828"/>
                        <a:pt x="30902" y="109924"/>
                        <a:pt x="26330" y="111066"/>
                      </a:cubicBezTo>
                      <a:cubicBezTo>
                        <a:pt x="18901" y="113035"/>
                        <a:pt x="10836" y="113988"/>
                        <a:pt x="3026" y="111257"/>
                      </a:cubicBezTo>
                      <a:cubicBezTo>
                        <a:pt x="-5166" y="98875"/>
                        <a:pt x="5312" y="85476"/>
                        <a:pt x="10455" y="82491"/>
                      </a:cubicBezTo>
                      <a:cubicBezTo>
                        <a:pt x="30331" y="71125"/>
                        <a:pt x="20678" y="55822"/>
                        <a:pt x="20107" y="41471"/>
                      </a:cubicBezTo>
                      <a:cubicBezTo>
                        <a:pt x="20171" y="29596"/>
                        <a:pt x="19154" y="16960"/>
                        <a:pt x="36998" y="17404"/>
                      </a:cubicBezTo>
                      <a:cubicBezTo>
                        <a:pt x="39157" y="17467"/>
                        <a:pt x="41697" y="16452"/>
                        <a:pt x="42967" y="14737"/>
                      </a:cubicBezTo>
                      <a:cubicBezTo>
                        <a:pt x="57889" y="-5138"/>
                        <a:pt x="75924" y="-1646"/>
                        <a:pt x="95609" y="6291"/>
                      </a:cubicBezTo>
                      <a:cubicBezTo>
                        <a:pt x="102086" y="8895"/>
                        <a:pt x="106023" y="11308"/>
                        <a:pt x="106658" y="17912"/>
                      </a:cubicBezTo>
                      <a:cubicBezTo>
                        <a:pt x="107229" y="24135"/>
                        <a:pt x="106340" y="30231"/>
                        <a:pt x="99990" y="33153"/>
                      </a:cubicBezTo>
                      <a:cubicBezTo>
                        <a:pt x="93259" y="36137"/>
                        <a:pt x="87100" y="40074"/>
                        <a:pt x="80559" y="43376"/>
                      </a:cubicBezTo>
                      <a:cubicBezTo>
                        <a:pt x="80305" y="44773"/>
                        <a:pt x="81258" y="45217"/>
                        <a:pt x="83226" y="45535"/>
                      </a:cubicBezTo>
                      <a:cubicBezTo>
                        <a:pt x="90719" y="46741"/>
                        <a:pt x="93894" y="51885"/>
                        <a:pt x="94910" y="58870"/>
                      </a:cubicBezTo>
                      <a:cubicBezTo>
                        <a:pt x="95609" y="53282"/>
                        <a:pt x="95037" y="47376"/>
                        <a:pt x="99228" y="42678"/>
                      </a:cubicBezTo>
                      <a:cubicBezTo>
                        <a:pt x="105832" y="35121"/>
                        <a:pt x="115166" y="34930"/>
                        <a:pt x="123866" y="34930"/>
                      </a:cubicBezTo>
                      <a:cubicBezTo>
                        <a:pt x="131041" y="34930"/>
                        <a:pt x="137455" y="38930"/>
                        <a:pt x="135233" y="47630"/>
                      </a:cubicBezTo>
                      <a:cubicBezTo>
                        <a:pt x="133201" y="55758"/>
                        <a:pt x="137582" y="51503"/>
                        <a:pt x="140439" y="51250"/>
                      </a:cubicBezTo>
                      <a:cubicBezTo>
                        <a:pt x="156759" y="49662"/>
                        <a:pt x="152251" y="59187"/>
                        <a:pt x="149139" y="69220"/>
                      </a:cubicBezTo>
                      <a:cubicBezTo>
                        <a:pt x="155172" y="57917"/>
                        <a:pt x="156378" y="40137"/>
                        <a:pt x="175428" y="52647"/>
                      </a:cubicBezTo>
                      <a:cubicBezTo>
                        <a:pt x="184191" y="58362"/>
                        <a:pt x="191621" y="65601"/>
                        <a:pt x="198225" y="73666"/>
                      </a:cubicBezTo>
                      <a:cubicBezTo>
                        <a:pt x="201971" y="79698"/>
                        <a:pt x="206543" y="85222"/>
                        <a:pt x="210416" y="91191"/>
                      </a:cubicBezTo>
                      <a:cubicBezTo>
                        <a:pt x="211306" y="93096"/>
                        <a:pt x="211687" y="95065"/>
                        <a:pt x="211687" y="97160"/>
                      </a:cubicBezTo>
                      <a:cubicBezTo>
                        <a:pt x="210416" y="106558"/>
                        <a:pt x="204003" y="112590"/>
                        <a:pt x="195748" y="119766"/>
                      </a:cubicBezTo>
                      <a:cubicBezTo>
                        <a:pt x="204003" y="122560"/>
                        <a:pt x="212639" y="118369"/>
                        <a:pt x="218862" y="123893"/>
                      </a:cubicBezTo>
                      <a:cubicBezTo>
                        <a:pt x="220069" y="125799"/>
                        <a:pt x="220005" y="127641"/>
                        <a:pt x="218417" y="129291"/>
                      </a:cubicBezTo>
                      <a:lnTo>
                        <a:pt x="218417" y="129228"/>
                      </a:lnTo>
                      <a:cubicBezTo>
                        <a:pt x="215052" y="134879"/>
                        <a:pt x="208829" y="130816"/>
                        <a:pt x="204575" y="133418"/>
                      </a:cubicBezTo>
                      <a:close/>
                    </a:path>
                  </a:pathLst>
                </a:custGeom>
                <a:solidFill>
                  <a:srgbClr val="FDCC87"/>
                </a:solidFill>
                <a:ln w="6350"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xmlns="" id="{E361725B-F0BC-4A00-64F8-635BA0A0DD56}"/>
                    </a:ext>
                  </a:extLst>
                </p:cNvPr>
                <p:cNvSpPr/>
                <p:nvPr/>
              </p:nvSpPr>
              <p:spPr>
                <a:xfrm>
                  <a:off x="12148659" y="6889036"/>
                  <a:ext cx="255875" cy="300496"/>
                </a:xfrm>
                <a:custGeom>
                  <a:avLst/>
                  <a:gdLst>
                    <a:gd name="connsiteX0" fmla="*/ 186152 w 255875"/>
                    <a:gd name="connsiteY0" fmla="*/ 251157 h 300496"/>
                    <a:gd name="connsiteX1" fmla="*/ 164689 w 255875"/>
                    <a:gd name="connsiteY1" fmla="*/ 232869 h 300496"/>
                    <a:gd name="connsiteX2" fmla="*/ 40801 w 255875"/>
                    <a:gd name="connsiteY2" fmla="*/ 97233 h 300496"/>
                    <a:gd name="connsiteX3" fmla="*/ 23847 w 255875"/>
                    <a:gd name="connsiteY3" fmla="*/ 63769 h 300496"/>
                    <a:gd name="connsiteX4" fmla="*/ 36864 w 255875"/>
                    <a:gd name="connsiteY4" fmla="*/ 51259 h 300496"/>
                    <a:gd name="connsiteX5" fmla="*/ 14195 w 255875"/>
                    <a:gd name="connsiteY5" fmla="*/ 44719 h 300496"/>
                    <a:gd name="connsiteX6" fmla="*/ 12289 w 255875"/>
                    <a:gd name="connsiteY6" fmla="*/ 29606 h 300496"/>
                    <a:gd name="connsiteX7" fmla="*/ 13750 w 255875"/>
                    <a:gd name="connsiteY7" fmla="*/ 24843 h 300496"/>
                    <a:gd name="connsiteX8" fmla="*/ 11400 w 255875"/>
                    <a:gd name="connsiteY8" fmla="*/ 205 h 300496"/>
                    <a:gd name="connsiteX9" fmla="*/ 33879 w 255875"/>
                    <a:gd name="connsiteY9" fmla="*/ 14302 h 300496"/>
                    <a:gd name="connsiteX10" fmla="*/ 62264 w 255875"/>
                    <a:gd name="connsiteY10" fmla="*/ 46941 h 300496"/>
                    <a:gd name="connsiteX11" fmla="*/ 68804 w 255875"/>
                    <a:gd name="connsiteY11" fmla="*/ 56720 h 300496"/>
                    <a:gd name="connsiteX12" fmla="*/ 80488 w 255875"/>
                    <a:gd name="connsiteY12" fmla="*/ 69547 h 300496"/>
                    <a:gd name="connsiteX13" fmla="*/ 84108 w 255875"/>
                    <a:gd name="connsiteY13" fmla="*/ 74309 h 300496"/>
                    <a:gd name="connsiteX14" fmla="*/ 136813 w 255875"/>
                    <a:gd name="connsiteY14" fmla="*/ 144668 h 300496"/>
                    <a:gd name="connsiteX15" fmla="*/ 139924 w 255875"/>
                    <a:gd name="connsiteY15" fmla="*/ 149049 h 300496"/>
                    <a:gd name="connsiteX16" fmla="*/ 181517 w 255875"/>
                    <a:gd name="connsiteY16" fmla="*/ 190578 h 300496"/>
                    <a:gd name="connsiteX17" fmla="*/ 243684 w 255875"/>
                    <a:gd name="connsiteY17" fmla="*/ 265762 h 300496"/>
                    <a:gd name="connsiteX18" fmla="*/ 244255 w 255875"/>
                    <a:gd name="connsiteY18" fmla="*/ 268810 h 300496"/>
                    <a:gd name="connsiteX19" fmla="*/ 255875 w 255875"/>
                    <a:gd name="connsiteY19" fmla="*/ 284812 h 300496"/>
                    <a:gd name="connsiteX20" fmla="*/ 231809 w 255875"/>
                    <a:gd name="connsiteY20" fmla="*/ 300496 h 300496"/>
                    <a:gd name="connsiteX21" fmla="*/ 199996 w 255875"/>
                    <a:gd name="connsiteY21" fmla="*/ 268556 h 300496"/>
                    <a:gd name="connsiteX22" fmla="*/ 199932 w 255875"/>
                    <a:gd name="connsiteY22" fmla="*/ 268619 h 300496"/>
                    <a:gd name="connsiteX23" fmla="*/ 186152 w 255875"/>
                    <a:gd name="connsiteY23" fmla="*/ 251157 h 30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875" h="300496">
                      <a:moveTo>
                        <a:pt x="186152" y="251157"/>
                      </a:moveTo>
                      <a:cubicBezTo>
                        <a:pt x="179040" y="245061"/>
                        <a:pt x="171865" y="238965"/>
                        <a:pt x="164689" y="232869"/>
                      </a:cubicBezTo>
                      <a:cubicBezTo>
                        <a:pt x="119033" y="191657"/>
                        <a:pt x="83727" y="140984"/>
                        <a:pt x="40801" y="97233"/>
                      </a:cubicBezTo>
                      <a:cubicBezTo>
                        <a:pt x="34134" y="86629"/>
                        <a:pt x="23783" y="77866"/>
                        <a:pt x="23847" y="63769"/>
                      </a:cubicBezTo>
                      <a:cubicBezTo>
                        <a:pt x="25688" y="58054"/>
                        <a:pt x="30641" y="55132"/>
                        <a:pt x="36864" y="51259"/>
                      </a:cubicBezTo>
                      <a:cubicBezTo>
                        <a:pt x="27022" y="51767"/>
                        <a:pt x="19973" y="49481"/>
                        <a:pt x="14195" y="44719"/>
                      </a:cubicBezTo>
                      <a:cubicBezTo>
                        <a:pt x="9305" y="40655"/>
                        <a:pt x="2510" y="36019"/>
                        <a:pt x="12289" y="29606"/>
                      </a:cubicBezTo>
                      <a:cubicBezTo>
                        <a:pt x="14004" y="28526"/>
                        <a:pt x="19846" y="26240"/>
                        <a:pt x="13750" y="24843"/>
                      </a:cubicBezTo>
                      <a:cubicBezTo>
                        <a:pt x="-12476" y="18557"/>
                        <a:pt x="5876" y="8968"/>
                        <a:pt x="11400" y="205"/>
                      </a:cubicBezTo>
                      <a:cubicBezTo>
                        <a:pt x="22831" y="-1446"/>
                        <a:pt x="28419" y="7190"/>
                        <a:pt x="33879" y="14302"/>
                      </a:cubicBezTo>
                      <a:cubicBezTo>
                        <a:pt x="42706" y="25795"/>
                        <a:pt x="52929" y="35956"/>
                        <a:pt x="62264" y="46941"/>
                      </a:cubicBezTo>
                      <a:cubicBezTo>
                        <a:pt x="64550" y="50116"/>
                        <a:pt x="66519" y="53545"/>
                        <a:pt x="68804" y="56720"/>
                      </a:cubicBezTo>
                      <a:cubicBezTo>
                        <a:pt x="72360" y="61292"/>
                        <a:pt x="76678" y="65166"/>
                        <a:pt x="80488" y="69547"/>
                      </a:cubicBezTo>
                      <a:cubicBezTo>
                        <a:pt x="81822" y="71071"/>
                        <a:pt x="82965" y="72658"/>
                        <a:pt x="84108" y="74309"/>
                      </a:cubicBezTo>
                      <a:cubicBezTo>
                        <a:pt x="101634" y="97805"/>
                        <a:pt x="125065" y="116855"/>
                        <a:pt x="136813" y="144668"/>
                      </a:cubicBezTo>
                      <a:cubicBezTo>
                        <a:pt x="137829" y="146128"/>
                        <a:pt x="138909" y="147652"/>
                        <a:pt x="139924" y="149049"/>
                      </a:cubicBezTo>
                      <a:cubicBezTo>
                        <a:pt x="161007" y="155463"/>
                        <a:pt x="167737" y="176798"/>
                        <a:pt x="181517" y="190578"/>
                      </a:cubicBezTo>
                      <a:cubicBezTo>
                        <a:pt x="204440" y="213438"/>
                        <a:pt x="225713" y="238457"/>
                        <a:pt x="243684" y="265762"/>
                      </a:cubicBezTo>
                      <a:cubicBezTo>
                        <a:pt x="243239" y="266905"/>
                        <a:pt x="243429" y="267921"/>
                        <a:pt x="244255" y="268810"/>
                      </a:cubicBezTo>
                      <a:cubicBezTo>
                        <a:pt x="251240" y="271858"/>
                        <a:pt x="254923" y="277319"/>
                        <a:pt x="255875" y="284812"/>
                      </a:cubicBezTo>
                      <a:cubicBezTo>
                        <a:pt x="253272" y="298338"/>
                        <a:pt x="242795" y="299798"/>
                        <a:pt x="231809" y="300496"/>
                      </a:cubicBezTo>
                      <a:cubicBezTo>
                        <a:pt x="211172" y="299861"/>
                        <a:pt x="205139" y="284621"/>
                        <a:pt x="199996" y="268556"/>
                      </a:cubicBezTo>
                      <a:lnTo>
                        <a:pt x="199932" y="268619"/>
                      </a:lnTo>
                      <a:cubicBezTo>
                        <a:pt x="195360" y="262841"/>
                        <a:pt x="190724" y="256999"/>
                        <a:pt x="186152" y="251157"/>
                      </a:cubicBezTo>
                      <a:close/>
                    </a:path>
                  </a:pathLst>
                </a:custGeom>
                <a:solidFill>
                  <a:srgbClr val="FB8B0F"/>
                </a:solidFill>
                <a:ln w="6350"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xmlns="" id="{9F882502-19D8-9FA3-CE73-3CD953FFB38C}"/>
                    </a:ext>
                  </a:extLst>
                </p:cNvPr>
                <p:cNvSpPr/>
                <p:nvPr/>
              </p:nvSpPr>
              <p:spPr>
                <a:xfrm>
                  <a:off x="11979656" y="7166689"/>
                  <a:ext cx="319531" cy="118576"/>
                </a:xfrm>
                <a:custGeom>
                  <a:avLst/>
                  <a:gdLst>
                    <a:gd name="connsiteX0" fmla="*/ 199009 w 319531"/>
                    <a:gd name="connsiteY0" fmla="*/ 9001 h 118576"/>
                    <a:gd name="connsiteX1" fmla="*/ 230759 w 319531"/>
                    <a:gd name="connsiteY1" fmla="*/ 17764 h 118576"/>
                    <a:gd name="connsiteX2" fmla="*/ 240220 w 319531"/>
                    <a:gd name="connsiteY2" fmla="*/ 26971 h 118576"/>
                    <a:gd name="connsiteX3" fmla="*/ 249174 w 319531"/>
                    <a:gd name="connsiteY3" fmla="*/ 15986 h 118576"/>
                    <a:gd name="connsiteX4" fmla="*/ 258190 w 319531"/>
                    <a:gd name="connsiteY4" fmla="*/ 41259 h 118576"/>
                    <a:gd name="connsiteX5" fmla="*/ 287591 w 319531"/>
                    <a:gd name="connsiteY5" fmla="*/ 31924 h 118576"/>
                    <a:gd name="connsiteX6" fmla="*/ 310134 w 319531"/>
                    <a:gd name="connsiteY6" fmla="*/ 34845 h 118576"/>
                    <a:gd name="connsiteX7" fmla="*/ 319024 w 319531"/>
                    <a:gd name="connsiteY7" fmla="*/ 43164 h 118576"/>
                    <a:gd name="connsiteX8" fmla="*/ 319532 w 319531"/>
                    <a:gd name="connsiteY8" fmla="*/ 44815 h 118576"/>
                    <a:gd name="connsiteX9" fmla="*/ 206883 w 319531"/>
                    <a:gd name="connsiteY9" fmla="*/ 79994 h 118576"/>
                    <a:gd name="connsiteX10" fmla="*/ 199009 w 319531"/>
                    <a:gd name="connsiteY10" fmla="*/ 81454 h 118576"/>
                    <a:gd name="connsiteX11" fmla="*/ 163004 w 319531"/>
                    <a:gd name="connsiteY11" fmla="*/ 93583 h 118576"/>
                    <a:gd name="connsiteX12" fmla="*/ 162940 w 319531"/>
                    <a:gd name="connsiteY12" fmla="*/ 93456 h 118576"/>
                    <a:gd name="connsiteX13" fmla="*/ 104203 w 319531"/>
                    <a:gd name="connsiteY13" fmla="*/ 111236 h 118576"/>
                    <a:gd name="connsiteX14" fmla="*/ 102488 w 319531"/>
                    <a:gd name="connsiteY14" fmla="*/ 110982 h 118576"/>
                    <a:gd name="connsiteX15" fmla="*/ 100901 w 319531"/>
                    <a:gd name="connsiteY15" fmla="*/ 111490 h 118576"/>
                    <a:gd name="connsiteX16" fmla="*/ 71882 w 319531"/>
                    <a:gd name="connsiteY16" fmla="*/ 118348 h 118576"/>
                    <a:gd name="connsiteX17" fmla="*/ 87185 w 319531"/>
                    <a:gd name="connsiteY17" fmla="*/ 101711 h 118576"/>
                    <a:gd name="connsiteX18" fmla="*/ 37084 w 319531"/>
                    <a:gd name="connsiteY18" fmla="*/ 91742 h 118576"/>
                    <a:gd name="connsiteX19" fmla="*/ 34925 w 319531"/>
                    <a:gd name="connsiteY19" fmla="*/ 101329 h 118576"/>
                    <a:gd name="connsiteX20" fmla="*/ 23495 w 319531"/>
                    <a:gd name="connsiteY20" fmla="*/ 116253 h 118576"/>
                    <a:gd name="connsiteX21" fmla="*/ 10160 w 319531"/>
                    <a:gd name="connsiteY21" fmla="*/ 106473 h 118576"/>
                    <a:gd name="connsiteX22" fmla="*/ 0 w 319531"/>
                    <a:gd name="connsiteY22" fmla="*/ 89709 h 118576"/>
                    <a:gd name="connsiteX23" fmla="*/ 31305 w 319531"/>
                    <a:gd name="connsiteY23" fmla="*/ 63484 h 118576"/>
                    <a:gd name="connsiteX24" fmla="*/ 83820 w 319531"/>
                    <a:gd name="connsiteY24" fmla="*/ 61325 h 118576"/>
                    <a:gd name="connsiteX25" fmla="*/ 91249 w 319531"/>
                    <a:gd name="connsiteY25" fmla="*/ 53959 h 118576"/>
                    <a:gd name="connsiteX26" fmla="*/ 96838 w 319531"/>
                    <a:gd name="connsiteY26" fmla="*/ 52117 h 118576"/>
                    <a:gd name="connsiteX27" fmla="*/ 124333 w 319531"/>
                    <a:gd name="connsiteY27" fmla="*/ 58658 h 118576"/>
                    <a:gd name="connsiteX28" fmla="*/ 132207 w 319531"/>
                    <a:gd name="connsiteY28" fmla="*/ 61261 h 118576"/>
                    <a:gd name="connsiteX29" fmla="*/ 145669 w 319531"/>
                    <a:gd name="connsiteY29" fmla="*/ 55292 h 118576"/>
                    <a:gd name="connsiteX30" fmla="*/ 185229 w 319531"/>
                    <a:gd name="connsiteY30" fmla="*/ 21765 h 118576"/>
                    <a:gd name="connsiteX31" fmla="*/ 187515 w 319531"/>
                    <a:gd name="connsiteY31" fmla="*/ 6969 h 118576"/>
                    <a:gd name="connsiteX32" fmla="*/ 193611 w 319531"/>
                    <a:gd name="connsiteY32" fmla="*/ 238 h 118576"/>
                    <a:gd name="connsiteX33" fmla="*/ 199009 w 319531"/>
                    <a:gd name="connsiteY33" fmla="*/ 9001 h 11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19531" h="118576">
                      <a:moveTo>
                        <a:pt x="199009" y="9001"/>
                      </a:moveTo>
                      <a:cubicBezTo>
                        <a:pt x="203453" y="16621"/>
                        <a:pt x="214502" y="20050"/>
                        <a:pt x="230759" y="17764"/>
                      </a:cubicBezTo>
                      <a:cubicBezTo>
                        <a:pt x="239077" y="16557"/>
                        <a:pt x="230441" y="31162"/>
                        <a:pt x="240220" y="26971"/>
                      </a:cubicBezTo>
                      <a:cubicBezTo>
                        <a:pt x="244856" y="25003"/>
                        <a:pt x="241617" y="16177"/>
                        <a:pt x="249174" y="15986"/>
                      </a:cubicBezTo>
                      <a:cubicBezTo>
                        <a:pt x="257238" y="22527"/>
                        <a:pt x="247332" y="35607"/>
                        <a:pt x="258190" y="41259"/>
                      </a:cubicBezTo>
                      <a:cubicBezTo>
                        <a:pt x="264287" y="22780"/>
                        <a:pt x="273748" y="19034"/>
                        <a:pt x="287591" y="31924"/>
                      </a:cubicBezTo>
                      <a:cubicBezTo>
                        <a:pt x="295719" y="39417"/>
                        <a:pt x="300672" y="41132"/>
                        <a:pt x="310134" y="34845"/>
                      </a:cubicBezTo>
                      <a:cubicBezTo>
                        <a:pt x="319595" y="28559"/>
                        <a:pt x="318833" y="37258"/>
                        <a:pt x="319024" y="43164"/>
                      </a:cubicBezTo>
                      <a:cubicBezTo>
                        <a:pt x="319024" y="43164"/>
                        <a:pt x="319532" y="44815"/>
                        <a:pt x="319532" y="44815"/>
                      </a:cubicBezTo>
                      <a:cubicBezTo>
                        <a:pt x="281241" y="54277"/>
                        <a:pt x="245872" y="72882"/>
                        <a:pt x="206883" y="79994"/>
                      </a:cubicBezTo>
                      <a:cubicBezTo>
                        <a:pt x="204215" y="80502"/>
                        <a:pt x="201613" y="81010"/>
                        <a:pt x="199009" y="81454"/>
                      </a:cubicBezTo>
                      <a:cubicBezTo>
                        <a:pt x="188213" y="89074"/>
                        <a:pt x="175133" y="89836"/>
                        <a:pt x="163004" y="93583"/>
                      </a:cubicBezTo>
                      <a:lnTo>
                        <a:pt x="162940" y="93456"/>
                      </a:lnTo>
                      <a:cubicBezTo>
                        <a:pt x="146367" y="109204"/>
                        <a:pt x="124460" y="107362"/>
                        <a:pt x="104203" y="111236"/>
                      </a:cubicBezTo>
                      <a:lnTo>
                        <a:pt x="102488" y="110982"/>
                      </a:lnTo>
                      <a:lnTo>
                        <a:pt x="100901" y="111490"/>
                      </a:lnTo>
                      <a:cubicBezTo>
                        <a:pt x="91694" y="115808"/>
                        <a:pt x="82359" y="119554"/>
                        <a:pt x="71882" y="118348"/>
                      </a:cubicBezTo>
                      <a:cubicBezTo>
                        <a:pt x="71627" y="106029"/>
                        <a:pt x="71627" y="106029"/>
                        <a:pt x="87185" y="101711"/>
                      </a:cubicBezTo>
                      <a:cubicBezTo>
                        <a:pt x="67627" y="105584"/>
                        <a:pt x="67627" y="105584"/>
                        <a:pt x="37084" y="91742"/>
                      </a:cubicBezTo>
                      <a:cubicBezTo>
                        <a:pt x="32702" y="94091"/>
                        <a:pt x="35687" y="98154"/>
                        <a:pt x="34925" y="101329"/>
                      </a:cubicBezTo>
                      <a:cubicBezTo>
                        <a:pt x="33400" y="108124"/>
                        <a:pt x="30416" y="114729"/>
                        <a:pt x="23495" y="116253"/>
                      </a:cubicBezTo>
                      <a:cubicBezTo>
                        <a:pt x="16827" y="117649"/>
                        <a:pt x="13525" y="111363"/>
                        <a:pt x="10160" y="106473"/>
                      </a:cubicBezTo>
                      <a:cubicBezTo>
                        <a:pt x="6476" y="101076"/>
                        <a:pt x="762" y="96948"/>
                        <a:pt x="0" y="89709"/>
                      </a:cubicBezTo>
                      <a:cubicBezTo>
                        <a:pt x="3937" y="73199"/>
                        <a:pt x="15494" y="66278"/>
                        <a:pt x="31305" y="63484"/>
                      </a:cubicBezTo>
                      <a:cubicBezTo>
                        <a:pt x="48704" y="60436"/>
                        <a:pt x="66357" y="62467"/>
                        <a:pt x="83820" y="61325"/>
                      </a:cubicBezTo>
                      <a:cubicBezTo>
                        <a:pt x="91122" y="60880"/>
                        <a:pt x="88074" y="55546"/>
                        <a:pt x="91249" y="53959"/>
                      </a:cubicBezTo>
                      <a:cubicBezTo>
                        <a:pt x="92963" y="52689"/>
                        <a:pt x="94805" y="52117"/>
                        <a:pt x="96838" y="52117"/>
                      </a:cubicBezTo>
                      <a:cubicBezTo>
                        <a:pt x="105727" y="55546"/>
                        <a:pt x="117665" y="46212"/>
                        <a:pt x="124333" y="58658"/>
                      </a:cubicBezTo>
                      <a:cubicBezTo>
                        <a:pt x="126428" y="60880"/>
                        <a:pt x="128270" y="64055"/>
                        <a:pt x="132207" y="61261"/>
                      </a:cubicBezTo>
                      <a:cubicBezTo>
                        <a:pt x="135953" y="57515"/>
                        <a:pt x="139953" y="54594"/>
                        <a:pt x="145669" y="55292"/>
                      </a:cubicBezTo>
                      <a:cubicBezTo>
                        <a:pt x="168338" y="57896"/>
                        <a:pt x="185038" y="44053"/>
                        <a:pt x="185229" y="21765"/>
                      </a:cubicBezTo>
                      <a:cubicBezTo>
                        <a:pt x="185293" y="16494"/>
                        <a:pt x="185547" y="11731"/>
                        <a:pt x="187515" y="6969"/>
                      </a:cubicBezTo>
                      <a:cubicBezTo>
                        <a:pt x="188785" y="3921"/>
                        <a:pt x="188087" y="-1159"/>
                        <a:pt x="193611" y="238"/>
                      </a:cubicBezTo>
                      <a:cubicBezTo>
                        <a:pt x="197738" y="1254"/>
                        <a:pt x="196024" y="6779"/>
                        <a:pt x="199009" y="9001"/>
                      </a:cubicBezTo>
                      <a:close/>
                    </a:path>
                  </a:pathLst>
                </a:custGeom>
                <a:solidFill>
                  <a:srgbClr val="FCC26C"/>
                </a:solidFill>
                <a:ln w="6350"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xmlns="" id="{1E22385C-5346-07DD-F5B2-25598B8677DA}"/>
                    </a:ext>
                  </a:extLst>
                </p:cNvPr>
                <p:cNvSpPr/>
                <p:nvPr/>
              </p:nvSpPr>
              <p:spPr>
                <a:xfrm>
                  <a:off x="11987780" y="6722967"/>
                  <a:ext cx="206679" cy="230055"/>
                </a:xfrm>
                <a:custGeom>
                  <a:avLst/>
                  <a:gdLst>
                    <a:gd name="connsiteX0" fmla="*/ 172977 w 206679"/>
                    <a:gd name="connsiteY0" fmla="*/ 167291 h 230055"/>
                    <a:gd name="connsiteX1" fmla="*/ 164341 w 206679"/>
                    <a:gd name="connsiteY1" fmla="*/ 188437 h 230055"/>
                    <a:gd name="connsiteX2" fmla="*/ 187709 w 206679"/>
                    <a:gd name="connsiteY2" fmla="*/ 192627 h 230055"/>
                    <a:gd name="connsiteX3" fmla="*/ 170691 w 206679"/>
                    <a:gd name="connsiteY3" fmla="*/ 201390 h 230055"/>
                    <a:gd name="connsiteX4" fmla="*/ 192789 w 206679"/>
                    <a:gd name="connsiteY4" fmla="*/ 212313 h 230055"/>
                    <a:gd name="connsiteX5" fmla="*/ 206188 w 206679"/>
                    <a:gd name="connsiteY5" fmla="*/ 217456 h 230055"/>
                    <a:gd name="connsiteX6" fmla="*/ 194821 w 206679"/>
                    <a:gd name="connsiteY6" fmla="*/ 223806 h 230055"/>
                    <a:gd name="connsiteX7" fmla="*/ 185740 w 206679"/>
                    <a:gd name="connsiteY7" fmla="*/ 229902 h 230055"/>
                    <a:gd name="connsiteX8" fmla="*/ 177676 w 206679"/>
                    <a:gd name="connsiteY8" fmla="*/ 226600 h 230055"/>
                    <a:gd name="connsiteX9" fmla="*/ 152403 w 206679"/>
                    <a:gd name="connsiteY9" fmla="*/ 205645 h 230055"/>
                    <a:gd name="connsiteX10" fmla="*/ 57788 w 206679"/>
                    <a:gd name="connsiteY10" fmla="*/ 94964 h 230055"/>
                    <a:gd name="connsiteX11" fmla="*/ 41659 w 206679"/>
                    <a:gd name="connsiteY11" fmla="*/ 76867 h 230055"/>
                    <a:gd name="connsiteX12" fmla="*/ 17720 w 206679"/>
                    <a:gd name="connsiteY12" fmla="*/ 48800 h 230055"/>
                    <a:gd name="connsiteX13" fmla="*/ 3 w 206679"/>
                    <a:gd name="connsiteY13" fmla="*/ 19463 h 230055"/>
                    <a:gd name="connsiteX14" fmla="*/ 3496 w 206679"/>
                    <a:gd name="connsiteY14" fmla="*/ 10890 h 230055"/>
                    <a:gd name="connsiteX15" fmla="*/ 7877 w 206679"/>
                    <a:gd name="connsiteY15" fmla="*/ 10890 h 230055"/>
                    <a:gd name="connsiteX16" fmla="*/ 10353 w 206679"/>
                    <a:gd name="connsiteY16" fmla="*/ 11017 h 230055"/>
                    <a:gd name="connsiteX17" fmla="*/ 20640 w 206679"/>
                    <a:gd name="connsiteY17" fmla="*/ 10065 h 230055"/>
                    <a:gd name="connsiteX18" fmla="*/ 23435 w 206679"/>
                    <a:gd name="connsiteY18" fmla="*/ 13430 h 230055"/>
                    <a:gd name="connsiteX19" fmla="*/ 24450 w 206679"/>
                    <a:gd name="connsiteY19" fmla="*/ 14574 h 230055"/>
                    <a:gd name="connsiteX20" fmla="*/ 29403 w 206679"/>
                    <a:gd name="connsiteY20" fmla="*/ 350 h 230055"/>
                    <a:gd name="connsiteX21" fmla="*/ 42231 w 206679"/>
                    <a:gd name="connsiteY21" fmla="*/ 7017 h 230055"/>
                    <a:gd name="connsiteX22" fmla="*/ 83823 w 206679"/>
                    <a:gd name="connsiteY22" fmla="*/ 59976 h 230055"/>
                    <a:gd name="connsiteX23" fmla="*/ 91761 w 206679"/>
                    <a:gd name="connsiteY23" fmla="*/ 64929 h 230055"/>
                    <a:gd name="connsiteX24" fmla="*/ 113732 w 206679"/>
                    <a:gd name="connsiteY24" fmla="*/ 91789 h 230055"/>
                    <a:gd name="connsiteX25" fmla="*/ 118558 w 206679"/>
                    <a:gd name="connsiteY25" fmla="*/ 96107 h 230055"/>
                    <a:gd name="connsiteX26" fmla="*/ 154625 w 206679"/>
                    <a:gd name="connsiteY26" fmla="*/ 140875 h 230055"/>
                    <a:gd name="connsiteX27" fmla="*/ 154563 w 206679"/>
                    <a:gd name="connsiteY27" fmla="*/ 140812 h 230055"/>
                    <a:gd name="connsiteX28" fmla="*/ 172977 w 206679"/>
                    <a:gd name="connsiteY28" fmla="*/ 167291 h 23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6679" h="230055">
                      <a:moveTo>
                        <a:pt x="172977" y="167291"/>
                      </a:moveTo>
                      <a:cubicBezTo>
                        <a:pt x="170564" y="173197"/>
                        <a:pt x="168151" y="179102"/>
                        <a:pt x="164341" y="188437"/>
                      </a:cubicBezTo>
                      <a:cubicBezTo>
                        <a:pt x="176215" y="178785"/>
                        <a:pt x="185740" y="182531"/>
                        <a:pt x="187709" y="192627"/>
                      </a:cubicBezTo>
                      <a:cubicBezTo>
                        <a:pt x="189932" y="203930"/>
                        <a:pt x="177359" y="197962"/>
                        <a:pt x="170691" y="201390"/>
                      </a:cubicBezTo>
                      <a:cubicBezTo>
                        <a:pt x="177041" y="208439"/>
                        <a:pt x="185551" y="214789"/>
                        <a:pt x="192789" y="212313"/>
                      </a:cubicBezTo>
                      <a:cubicBezTo>
                        <a:pt x="200917" y="209518"/>
                        <a:pt x="204918" y="212186"/>
                        <a:pt x="206188" y="217456"/>
                      </a:cubicBezTo>
                      <a:cubicBezTo>
                        <a:pt x="209109" y="229203"/>
                        <a:pt x="198187" y="220377"/>
                        <a:pt x="194821" y="223806"/>
                      </a:cubicBezTo>
                      <a:cubicBezTo>
                        <a:pt x="192281" y="226346"/>
                        <a:pt x="188788" y="227934"/>
                        <a:pt x="185740" y="229902"/>
                      </a:cubicBezTo>
                      <a:cubicBezTo>
                        <a:pt x="182312" y="230601"/>
                        <a:pt x="179899" y="228823"/>
                        <a:pt x="177676" y="226600"/>
                      </a:cubicBezTo>
                      <a:cubicBezTo>
                        <a:pt x="170500" y="218154"/>
                        <a:pt x="162817" y="210217"/>
                        <a:pt x="152403" y="205645"/>
                      </a:cubicBezTo>
                      <a:cubicBezTo>
                        <a:pt x="119320" y="170085"/>
                        <a:pt x="89665" y="131540"/>
                        <a:pt x="57788" y="94964"/>
                      </a:cubicBezTo>
                      <a:cubicBezTo>
                        <a:pt x="52454" y="88868"/>
                        <a:pt x="47438" y="82518"/>
                        <a:pt x="41659" y="76867"/>
                      </a:cubicBezTo>
                      <a:cubicBezTo>
                        <a:pt x="33023" y="68104"/>
                        <a:pt x="24641" y="59024"/>
                        <a:pt x="17720" y="48800"/>
                      </a:cubicBezTo>
                      <a:cubicBezTo>
                        <a:pt x="11052" y="39529"/>
                        <a:pt x="2734" y="31211"/>
                        <a:pt x="3" y="19463"/>
                      </a:cubicBezTo>
                      <a:cubicBezTo>
                        <a:pt x="-61" y="16098"/>
                        <a:pt x="892" y="13177"/>
                        <a:pt x="3496" y="10890"/>
                      </a:cubicBezTo>
                      <a:cubicBezTo>
                        <a:pt x="4956" y="10890"/>
                        <a:pt x="6417" y="10890"/>
                        <a:pt x="7877" y="10890"/>
                      </a:cubicBezTo>
                      <a:cubicBezTo>
                        <a:pt x="8702" y="10954"/>
                        <a:pt x="9528" y="11017"/>
                        <a:pt x="10353" y="11017"/>
                      </a:cubicBezTo>
                      <a:cubicBezTo>
                        <a:pt x="13719" y="10637"/>
                        <a:pt x="17021" y="8858"/>
                        <a:pt x="20640" y="10065"/>
                      </a:cubicBezTo>
                      <a:cubicBezTo>
                        <a:pt x="21847" y="11017"/>
                        <a:pt x="22673" y="12161"/>
                        <a:pt x="23435" y="13430"/>
                      </a:cubicBezTo>
                      <a:cubicBezTo>
                        <a:pt x="23688" y="13812"/>
                        <a:pt x="24450" y="14637"/>
                        <a:pt x="24450" y="14574"/>
                      </a:cubicBezTo>
                      <a:cubicBezTo>
                        <a:pt x="22355" y="8414"/>
                        <a:pt x="21847" y="2445"/>
                        <a:pt x="29403" y="350"/>
                      </a:cubicBezTo>
                      <a:cubicBezTo>
                        <a:pt x="34992" y="-1174"/>
                        <a:pt x="39754" y="2508"/>
                        <a:pt x="42231" y="7017"/>
                      </a:cubicBezTo>
                      <a:cubicBezTo>
                        <a:pt x="53025" y="27083"/>
                        <a:pt x="72901" y="40037"/>
                        <a:pt x="83823" y="59976"/>
                      </a:cubicBezTo>
                      <a:cubicBezTo>
                        <a:pt x="86426" y="61627"/>
                        <a:pt x="89094" y="63278"/>
                        <a:pt x="91761" y="64929"/>
                      </a:cubicBezTo>
                      <a:cubicBezTo>
                        <a:pt x="104651" y="69311"/>
                        <a:pt x="110874" y="79216"/>
                        <a:pt x="113732" y="91789"/>
                      </a:cubicBezTo>
                      <a:cubicBezTo>
                        <a:pt x="115319" y="93250"/>
                        <a:pt x="116970" y="94647"/>
                        <a:pt x="118558" y="96107"/>
                      </a:cubicBezTo>
                      <a:cubicBezTo>
                        <a:pt x="135385" y="107093"/>
                        <a:pt x="146879" y="122524"/>
                        <a:pt x="154625" y="140875"/>
                      </a:cubicBezTo>
                      <a:lnTo>
                        <a:pt x="154563" y="140812"/>
                      </a:lnTo>
                      <a:cubicBezTo>
                        <a:pt x="165801" y="146082"/>
                        <a:pt x="174374" y="153257"/>
                        <a:pt x="172977" y="167291"/>
                      </a:cubicBezTo>
                      <a:close/>
                    </a:path>
                  </a:pathLst>
                </a:custGeom>
                <a:solidFill>
                  <a:srgbClr val="FC8306"/>
                </a:solidFill>
                <a:ln w="6350"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xmlns="" id="{35E58B8D-C9FF-E88A-600C-35883E3FA2CB}"/>
                    </a:ext>
                  </a:extLst>
                </p:cNvPr>
                <p:cNvSpPr/>
                <p:nvPr/>
              </p:nvSpPr>
              <p:spPr>
                <a:xfrm>
                  <a:off x="10716895" y="6885395"/>
                  <a:ext cx="196454" cy="253072"/>
                </a:xfrm>
                <a:custGeom>
                  <a:avLst/>
                  <a:gdLst>
                    <a:gd name="connsiteX0" fmla="*/ 6794 w 196454"/>
                    <a:gd name="connsiteY0" fmla="*/ 223366 h 253072"/>
                    <a:gd name="connsiteX1" fmla="*/ 12445 w 196454"/>
                    <a:gd name="connsiteY1" fmla="*/ 210475 h 253072"/>
                    <a:gd name="connsiteX2" fmla="*/ 14922 w 196454"/>
                    <a:gd name="connsiteY2" fmla="*/ 205332 h 253072"/>
                    <a:gd name="connsiteX3" fmla="*/ 32956 w 196454"/>
                    <a:gd name="connsiteY3" fmla="*/ 183298 h 253072"/>
                    <a:gd name="connsiteX4" fmla="*/ 42290 w 196454"/>
                    <a:gd name="connsiteY4" fmla="*/ 169391 h 253072"/>
                    <a:gd name="connsiteX5" fmla="*/ 51624 w 196454"/>
                    <a:gd name="connsiteY5" fmla="*/ 148754 h 253072"/>
                    <a:gd name="connsiteX6" fmla="*/ 54990 w 196454"/>
                    <a:gd name="connsiteY6" fmla="*/ 144055 h 253072"/>
                    <a:gd name="connsiteX7" fmla="*/ 68706 w 196454"/>
                    <a:gd name="connsiteY7" fmla="*/ 129640 h 253072"/>
                    <a:gd name="connsiteX8" fmla="*/ 73405 w 196454"/>
                    <a:gd name="connsiteY8" fmla="*/ 124370 h 253072"/>
                    <a:gd name="connsiteX9" fmla="*/ 79184 w 196454"/>
                    <a:gd name="connsiteY9" fmla="*/ 109257 h 253072"/>
                    <a:gd name="connsiteX10" fmla="*/ 87566 w 196454"/>
                    <a:gd name="connsiteY10" fmla="*/ 90842 h 253072"/>
                    <a:gd name="connsiteX11" fmla="*/ 90931 w 196454"/>
                    <a:gd name="connsiteY11" fmla="*/ 85888 h 253072"/>
                    <a:gd name="connsiteX12" fmla="*/ 106298 w 196454"/>
                    <a:gd name="connsiteY12" fmla="*/ 76618 h 253072"/>
                    <a:gd name="connsiteX13" fmla="*/ 109918 w 196454"/>
                    <a:gd name="connsiteY13" fmla="*/ 72427 h 253072"/>
                    <a:gd name="connsiteX14" fmla="*/ 115188 w 196454"/>
                    <a:gd name="connsiteY14" fmla="*/ 56424 h 253072"/>
                    <a:gd name="connsiteX15" fmla="*/ 120840 w 196454"/>
                    <a:gd name="connsiteY15" fmla="*/ 49821 h 253072"/>
                    <a:gd name="connsiteX16" fmla="*/ 137477 w 196454"/>
                    <a:gd name="connsiteY16" fmla="*/ 39978 h 253072"/>
                    <a:gd name="connsiteX17" fmla="*/ 163385 w 196454"/>
                    <a:gd name="connsiteY17" fmla="*/ 28611 h 253072"/>
                    <a:gd name="connsiteX18" fmla="*/ 163893 w 196454"/>
                    <a:gd name="connsiteY18" fmla="*/ 19848 h 253072"/>
                    <a:gd name="connsiteX19" fmla="*/ 171005 w 196454"/>
                    <a:gd name="connsiteY19" fmla="*/ 672 h 253072"/>
                    <a:gd name="connsiteX20" fmla="*/ 187134 w 196454"/>
                    <a:gd name="connsiteY20" fmla="*/ 12546 h 253072"/>
                    <a:gd name="connsiteX21" fmla="*/ 195961 w 196454"/>
                    <a:gd name="connsiteY21" fmla="*/ 58393 h 253072"/>
                    <a:gd name="connsiteX22" fmla="*/ 159892 w 196454"/>
                    <a:gd name="connsiteY22" fmla="*/ 66267 h 253072"/>
                    <a:gd name="connsiteX23" fmla="*/ 156844 w 196454"/>
                    <a:gd name="connsiteY23" fmla="*/ 89318 h 253072"/>
                    <a:gd name="connsiteX24" fmla="*/ 142810 w 196454"/>
                    <a:gd name="connsiteY24" fmla="*/ 108431 h 253072"/>
                    <a:gd name="connsiteX25" fmla="*/ 136016 w 196454"/>
                    <a:gd name="connsiteY25" fmla="*/ 103859 h 253072"/>
                    <a:gd name="connsiteX26" fmla="*/ 141731 w 196454"/>
                    <a:gd name="connsiteY26" fmla="*/ 109637 h 253072"/>
                    <a:gd name="connsiteX27" fmla="*/ 106489 w 196454"/>
                    <a:gd name="connsiteY27" fmla="*/ 114527 h 253072"/>
                    <a:gd name="connsiteX28" fmla="*/ 101663 w 196454"/>
                    <a:gd name="connsiteY28" fmla="*/ 141959 h 253072"/>
                    <a:gd name="connsiteX29" fmla="*/ 92201 w 196454"/>
                    <a:gd name="connsiteY29" fmla="*/ 161199 h 253072"/>
                    <a:gd name="connsiteX30" fmla="*/ 98234 w 196454"/>
                    <a:gd name="connsiteY30" fmla="*/ 172693 h 253072"/>
                    <a:gd name="connsiteX31" fmla="*/ 87502 w 196454"/>
                    <a:gd name="connsiteY31" fmla="*/ 201840 h 253072"/>
                    <a:gd name="connsiteX32" fmla="*/ 81343 w 196454"/>
                    <a:gd name="connsiteY32" fmla="*/ 207173 h 253072"/>
                    <a:gd name="connsiteX33" fmla="*/ 47560 w 196454"/>
                    <a:gd name="connsiteY33" fmla="*/ 224890 h 253072"/>
                    <a:gd name="connsiteX34" fmla="*/ 42798 w 196454"/>
                    <a:gd name="connsiteY34" fmla="*/ 235177 h 253072"/>
                    <a:gd name="connsiteX35" fmla="*/ 39242 w 196454"/>
                    <a:gd name="connsiteY35" fmla="*/ 252005 h 253072"/>
                    <a:gd name="connsiteX36" fmla="*/ 21081 w 196454"/>
                    <a:gd name="connsiteY36" fmla="*/ 243369 h 253072"/>
                    <a:gd name="connsiteX37" fmla="*/ 14477 w 196454"/>
                    <a:gd name="connsiteY37" fmla="*/ 238035 h 253072"/>
                    <a:gd name="connsiteX38" fmla="*/ 698 w 196454"/>
                    <a:gd name="connsiteY38" fmla="*/ 235748 h 253072"/>
                    <a:gd name="connsiteX39" fmla="*/ 6794 w 196454"/>
                    <a:gd name="connsiteY39" fmla="*/ 223366 h 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6454" h="253072">
                      <a:moveTo>
                        <a:pt x="6794" y="223366"/>
                      </a:moveTo>
                      <a:cubicBezTo>
                        <a:pt x="8698" y="219111"/>
                        <a:pt x="10540" y="214794"/>
                        <a:pt x="12445" y="210475"/>
                      </a:cubicBezTo>
                      <a:cubicBezTo>
                        <a:pt x="12953" y="208634"/>
                        <a:pt x="13779" y="206920"/>
                        <a:pt x="14922" y="205332"/>
                      </a:cubicBezTo>
                      <a:cubicBezTo>
                        <a:pt x="19874" y="197141"/>
                        <a:pt x="28130" y="191616"/>
                        <a:pt x="32956" y="183298"/>
                      </a:cubicBezTo>
                      <a:cubicBezTo>
                        <a:pt x="33909" y="177202"/>
                        <a:pt x="37528" y="172948"/>
                        <a:pt x="42290" y="169391"/>
                      </a:cubicBezTo>
                      <a:cubicBezTo>
                        <a:pt x="44259" y="161961"/>
                        <a:pt x="47243" y="155040"/>
                        <a:pt x="51624" y="148754"/>
                      </a:cubicBezTo>
                      <a:cubicBezTo>
                        <a:pt x="52577" y="147103"/>
                        <a:pt x="53784" y="145579"/>
                        <a:pt x="54990" y="144055"/>
                      </a:cubicBezTo>
                      <a:cubicBezTo>
                        <a:pt x="59372" y="139102"/>
                        <a:pt x="64960" y="135228"/>
                        <a:pt x="68706" y="129640"/>
                      </a:cubicBezTo>
                      <a:cubicBezTo>
                        <a:pt x="70294" y="127862"/>
                        <a:pt x="71881" y="126148"/>
                        <a:pt x="73405" y="124370"/>
                      </a:cubicBezTo>
                      <a:cubicBezTo>
                        <a:pt x="76009" y="119607"/>
                        <a:pt x="77215" y="114274"/>
                        <a:pt x="79184" y="109257"/>
                      </a:cubicBezTo>
                      <a:cubicBezTo>
                        <a:pt x="81978" y="103098"/>
                        <a:pt x="84327" y="96811"/>
                        <a:pt x="87566" y="90842"/>
                      </a:cubicBezTo>
                      <a:cubicBezTo>
                        <a:pt x="88518" y="89063"/>
                        <a:pt x="89661" y="87476"/>
                        <a:pt x="90931" y="85888"/>
                      </a:cubicBezTo>
                      <a:cubicBezTo>
                        <a:pt x="95059" y="81126"/>
                        <a:pt x="100647" y="78840"/>
                        <a:pt x="106298" y="76618"/>
                      </a:cubicBezTo>
                      <a:cubicBezTo>
                        <a:pt x="107505" y="75221"/>
                        <a:pt x="108711" y="73823"/>
                        <a:pt x="109918" y="72427"/>
                      </a:cubicBezTo>
                      <a:cubicBezTo>
                        <a:pt x="111886" y="67156"/>
                        <a:pt x="112204" y="61378"/>
                        <a:pt x="115188" y="56424"/>
                      </a:cubicBezTo>
                      <a:cubicBezTo>
                        <a:pt x="116648" y="53885"/>
                        <a:pt x="118681" y="51789"/>
                        <a:pt x="120840" y="49821"/>
                      </a:cubicBezTo>
                      <a:cubicBezTo>
                        <a:pt x="125348" y="44804"/>
                        <a:pt x="128269" y="37121"/>
                        <a:pt x="137477" y="39978"/>
                      </a:cubicBezTo>
                      <a:cubicBezTo>
                        <a:pt x="152145" y="50138"/>
                        <a:pt x="157734" y="38772"/>
                        <a:pt x="163385" y="28611"/>
                      </a:cubicBezTo>
                      <a:cubicBezTo>
                        <a:pt x="164718" y="26262"/>
                        <a:pt x="163893" y="22833"/>
                        <a:pt x="163893" y="19848"/>
                      </a:cubicBezTo>
                      <a:cubicBezTo>
                        <a:pt x="163766" y="12483"/>
                        <a:pt x="162432" y="3720"/>
                        <a:pt x="171005" y="672"/>
                      </a:cubicBezTo>
                      <a:cubicBezTo>
                        <a:pt x="180720" y="-2821"/>
                        <a:pt x="181863" y="8228"/>
                        <a:pt x="187134" y="12546"/>
                      </a:cubicBezTo>
                      <a:cubicBezTo>
                        <a:pt x="199136" y="25754"/>
                        <a:pt x="189356" y="43026"/>
                        <a:pt x="195961" y="58393"/>
                      </a:cubicBezTo>
                      <a:cubicBezTo>
                        <a:pt x="200151" y="68173"/>
                        <a:pt x="176784" y="74903"/>
                        <a:pt x="159892" y="66267"/>
                      </a:cubicBezTo>
                      <a:cubicBezTo>
                        <a:pt x="161226" y="74649"/>
                        <a:pt x="160083" y="82206"/>
                        <a:pt x="156844" y="89318"/>
                      </a:cubicBezTo>
                      <a:cubicBezTo>
                        <a:pt x="152335" y="95795"/>
                        <a:pt x="151002" y="104685"/>
                        <a:pt x="142810" y="108431"/>
                      </a:cubicBezTo>
                      <a:cubicBezTo>
                        <a:pt x="140461" y="107161"/>
                        <a:pt x="138111" y="105700"/>
                        <a:pt x="136016" y="103859"/>
                      </a:cubicBezTo>
                      <a:cubicBezTo>
                        <a:pt x="137922" y="105828"/>
                        <a:pt x="140525" y="107034"/>
                        <a:pt x="141731" y="109637"/>
                      </a:cubicBezTo>
                      <a:cubicBezTo>
                        <a:pt x="131952" y="123799"/>
                        <a:pt x="120713" y="127354"/>
                        <a:pt x="106489" y="114527"/>
                      </a:cubicBezTo>
                      <a:cubicBezTo>
                        <a:pt x="120585" y="126783"/>
                        <a:pt x="114235" y="134974"/>
                        <a:pt x="101663" y="141959"/>
                      </a:cubicBezTo>
                      <a:cubicBezTo>
                        <a:pt x="79882" y="144499"/>
                        <a:pt x="79819" y="144499"/>
                        <a:pt x="92201" y="161199"/>
                      </a:cubicBezTo>
                      <a:cubicBezTo>
                        <a:pt x="94868" y="164692"/>
                        <a:pt x="97472" y="168185"/>
                        <a:pt x="98234" y="172693"/>
                      </a:cubicBezTo>
                      <a:cubicBezTo>
                        <a:pt x="99948" y="184250"/>
                        <a:pt x="82549" y="188695"/>
                        <a:pt x="87502" y="201840"/>
                      </a:cubicBezTo>
                      <a:cubicBezTo>
                        <a:pt x="88073" y="203491"/>
                        <a:pt x="83374" y="207936"/>
                        <a:pt x="81343" y="207173"/>
                      </a:cubicBezTo>
                      <a:cubicBezTo>
                        <a:pt x="63373" y="200570"/>
                        <a:pt x="60451" y="222096"/>
                        <a:pt x="47560" y="224890"/>
                      </a:cubicBezTo>
                      <a:cubicBezTo>
                        <a:pt x="42798" y="225906"/>
                        <a:pt x="40448" y="229843"/>
                        <a:pt x="42798" y="235177"/>
                      </a:cubicBezTo>
                      <a:cubicBezTo>
                        <a:pt x="45783" y="241654"/>
                        <a:pt x="47498" y="248575"/>
                        <a:pt x="39242" y="252005"/>
                      </a:cubicBezTo>
                      <a:cubicBezTo>
                        <a:pt x="30797" y="255498"/>
                        <a:pt x="25463" y="249846"/>
                        <a:pt x="21081" y="243369"/>
                      </a:cubicBezTo>
                      <a:cubicBezTo>
                        <a:pt x="19430" y="240892"/>
                        <a:pt x="17589" y="238606"/>
                        <a:pt x="14477" y="238035"/>
                      </a:cubicBezTo>
                      <a:cubicBezTo>
                        <a:pt x="9905" y="237336"/>
                        <a:pt x="4698" y="240257"/>
                        <a:pt x="698" y="235748"/>
                      </a:cubicBezTo>
                      <a:cubicBezTo>
                        <a:pt x="-1398" y="229589"/>
                        <a:pt x="1397" y="225843"/>
                        <a:pt x="6794" y="223366"/>
                      </a:cubicBezTo>
                      <a:close/>
                    </a:path>
                  </a:pathLst>
                </a:custGeom>
                <a:solidFill>
                  <a:srgbClr val="FCC97F"/>
                </a:solidFill>
                <a:ln w="6350"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xmlns="" id="{ACBF7A5F-16BF-951C-434B-9F74E5B6FB49}"/>
                    </a:ext>
                  </a:extLst>
                </p:cNvPr>
                <p:cNvSpPr/>
                <p:nvPr/>
              </p:nvSpPr>
              <p:spPr>
                <a:xfrm>
                  <a:off x="11155235" y="6393370"/>
                  <a:ext cx="145968" cy="183514"/>
                </a:xfrm>
                <a:custGeom>
                  <a:avLst/>
                  <a:gdLst>
                    <a:gd name="connsiteX0" fmla="*/ 20066 w 145968"/>
                    <a:gd name="connsiteY0" fmla="*/ 73215 h 183514"/>
                    <a:gd name="connsiteX1" fmla="*/ 24003 w 145968"/>
                    <a:gd name="connsiteY1" fmla="*/ 73470 h 183514"/>
                    <a:gd name="connsiteX2" fmla="*/ 50609 w 145968"/>
                    <a:gd name="connsiteY2" fmla="*/ 70485 h 183514"/>
                    <a:gd name="connsiteX3" fmla="*/ 90996 w 145968"/>
                    <a:gd name="connsiteY3" fmla="*/ 43878 h 183514"/>
                    <a:gd name="connsiteX4" fmla="*/ 93218 w 145968"/>
                    <a:gd name="connsiteY4" fmla="*/ 36576 h 183514"/>
                    <a:gd name="connsiteX5" fmla="*/ 98234 w 145968"/>
                    <a:gd name="connsiteY5" fmla="*/ 0 h 183514"/>
                    <a:gd name="connsiteX6" fmla="*/ 120523 w 145968"/>
                    <a:gd name="connsiteY6" fmla="*/ 25083 h 183514"/>
                    <a:gd name="connsiteX7" fmla="*/ 134239 w 145968"/>
                    <a:gd name="connsiteY7" fmla="*/ 44259 h 183514"/>
                    <a:gd name="connsiteX8" fmla="*/ 140653 w 145968"/>
                    <a:gd name="connsiteY8" fmla="*/ 56388 h 183514"/>
                    <a:gd name="connsiteX9" fmla="*/ 142304 w 145968"/>
                    <a:gd name="connsiteY9" fmla="*/ 76581 h 183514"/>
                    <a:gd name="connsiteX10" fmla="*/ 142939 w 145968"/>
                    <a:gd name="connsiteY10" fmla="*/ 92710 h 183514"/>
                    <a:gd name="connsiteX11" fmla="*/ 130873 w 145968"/>
                    <a:gd name="connsiteY11" fmla="*/ 94996 h 183514"/>
                    <a:gd name="connsiteX12" fmla="*/ 92710 w 145968"/>
                    <a:gd name="connsiteY12" fmla="*/ 100139 h 183514"/>
                    <a:gd name="connsiteX13" fmla="*/ 65849 w 145968"/>
                    <a:gd name="connsiteY13" fmla="*/ 119951 h 183514"/>
                    <a:gd name="connsiteX14" fmla="*/ 60770 w 145968"/>
                    <a:gd name="connsiteY14" fmla="*/ 143954 h 183514"/>
                    <a:gd name="connsiteX15" fmla="*/ 24257 w 145968"/>
                    <a:gd name="connsiteY15" fmla="*/ 183515 h 183514"/>
                    <a:gd name="connsiteX16" fmla="*/ 4763 w 145968"/>
                    <a:gd name="connsiteY16" fmla="*/ 172784 h 183514"/>
                    <a:gd name="connsiteX17" fmla="*/ 3175 w 145968"/>
                    <a:gd name="connsiteY17" fmla="*/ 166624 h 183514"/>
                    <a:gd name="connsiteX18" fmla="*/ 8572 w 145968"/>
                    <a:gd name="connsiteY18" fmla="*/ 150177 h 183514"/>
                    <a:gd name="connsiteX19" fmla="*/ 0 w 145968"/>
                    <a:gd name="connsiteY19" fmla="*/ 99377 h 183514"/>
                    <a:gd name="connsiteX20" fmla="*/ 20066 w 145968"/>
                    <a:gd name="connsiteY20" fmla="*/ 73215 h 18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968" h="183514">
                      <a:moveTo>
                        <a:pt x="20066" y="73215"/>
                      </a:moveTo>
                      <a:cubicBezTo>
                        <a:pt x="21336" y="73215"/>
                        <a:pt x="22670" y="73342"/>
                        <a:pt x="24003" y="73470"/>
                      </a:cubicBezTo>
                      <a:cubicBezTo>
                        <a:pt x="33528" y="78295"/>
                        <a:pt x="42735" y="78041"/>
                        <a:pt x="50609" y="70485"/>
                      </a:cubicBezTo>
                      <a:cubicBezTo>
                        <a:pt x="62484" y="59118"/>
                        <a:pt x="85154" y="64071"/>
                        <a:pt x="90996" y="43878"/>
                      </a:cubicBezTo>
                      <a:cubicBezTo>
                        <a:pt x="91631" y="41592"/>
                        <a:pt x="98044" y="42608"/>
                        <a:pt x="93218" y="36576"/>
                      </a:cubicBezTo>
                      <a:cubicBezTo>
                        <a:pt x="85027" y="26162"/>
                        <a:pt x="87440" y="16192"/>
                        <a:pt x="98234" y="0"/>
                      </a:cubicBezTo>
                      <a:cubicBezTo>
                        <a:pt x="110808" y="3746"/>
                        <a:pt x="114809" y="15176"/>
                        <a:pt x="120523" y="25083"/>
                      </a:cubicBezTo>
                      <a:cubicBezTo>
                        <a:pt x="123127" y="32893"/>
                        <a:pt x="123952" y="41910"/>
                        <a:pt x="134239" y="44259"/>
                      </a:cubicBezTo>
                      <a:cubicBezTo>
                        <a:pt x="139065" y="46926"/>
                        <a:pt x="142240" y="50419"/>
                        <a:pt x="140653" y="56388"/>
                      </a:cubicBezTo>
                      <a:cubicBezTo>
                        <a:pt x="136398" y="63500"/>
                        <a:pt x="132588" y="69723"/>
                        <a:pt x="142304" y="76581"/>
                      </a:cubicBezTo>
                      <a:cubicBezTo>
                        <a:pt x="146812" y="79756"/>
                        <a:pt x="147320" y="87313"/>
                        <a:pt x="142939" y="92710"/>
                      </a:cubicBezTo>
                      <a:cubicBezTo>
                        <a:pt x="139764" y="96583"/>
                        <a:pt x="134874" y="97282"/>
                        <a:pt x="130873" y="94996"/>
                      </a:cubicBezTo>
                      <a:cubicBezTo>
                        <a:pt x="116332" y="86741"/>
                        <a:pt x="106108" y="94361"/>
                        <a:pt x="92710" y="100139"/>
                      </a:cubicBezTo>
                      <a:cubicBezTo>
                        <a:pt x="81090" y="105156"/>
                        <a:pt x="73534" y="110490"/>
                        <a:pt x="65849" y="119951"/>
                      </a:cubicBezTo>
                      <a:cubicBezTo>
                        <a:pt x="59246" y="128016"/>
                        <a:pt x="50609" y="130747"/>
                        <a:pt x="60770" y="143954"/>
                      </a:cubicBezTo>
                      <a:cubicBezTo>
                        <a:pt x="68072" y="153543"/>
                        <a:pt x="44196" y="178308"/>
                        <a:pt x="24257" y="183515"/>
                      </a:cubicBezTo>
                      <a:cubicBezTo>
                        <a:pt x="16446" y="182372"/>
                        <a:pt x="9716" y="179134"/>
                        <a:pt x="4763" y="172784"/>
                      </a:cubicBezTo>
                      <a:cubicBezTo>
                        <a:pt x="3746" y="170878"/>
                        <a:pt x="3239" y="168783"/>
                        <a:pt x="3175" y="166624"/>
                      </a:cubicBezTo>
                      <a:cubicBezTo>
                        <a:pt x="4255" y="160909"/>
                        <a:pt x="6033" y="155258"/>
                        <a:pt x="8572" y="150177"/>
                      </a:cubicBezTo>
                      <a:cubicBezTo>
                        <a:pt x="22225" y="122809"/>
                        <a:pt x="21527" y="117665"/>
                        <a:pt x="0" y="99377"/>
                      </a:cubicBezTo>
                      <a:cubicBezTo>
                        <a:pt x="1524" y="86741"/>
                        <a:pt x="7493" y="77407"/>
                        <a:pt x="20066" y="73215"/>
                      </a:cubicBezTo>
                      <a:close/>
                    </a:path>
                  </a:pathLst>
                </a:custGeom>
                <a:solidFill>
                  <a:srgbClr val="FDD294"/>
                </a:solidFill>
                <a:ln w="6350"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xmlns="" id="{CACADB0D-585D-8244-0F06-C8FAEE9FD0F0}"/>
                    </a:ext>
                  </a:extLst>
                </p:cNvPr>
                <p:cNvSpPr/>
                <p:nvPr/>
              </p:nvSpPr>
              <p:spPr>
                <a:xfrm>
                  <a:off x="10742676" y="7519352"/>
                  <a:ext cx="206936" cy="91795"/>
                </a:xfrm>
                <a:custGeom>
                  <a:avLst/>
                  <a:gdLst>
                    <a:gd name="connsiteX0" fmla="*/ 7747 w 206936"/>
                    <a:gd name="connsiteY0" fmla="*/ 89217 h 91795"/>
                    <a:gd name="connsiteX1" fmla="*/ 0 w 206936"/>
                    <a:gd name="connsiteY1" fmla="*/ 76771 h 91795"/>
                    <a:gd name="connsiteX2" fmla="*/ 16891 w 206936"/>
                    <a:gd name="connsiteY2" fmla="*/ 74803 h 91795"/>
                    <a:gd name="connsiteX3" fmla="*/ 9716 w 206936"/>
                    <a:gd name="connsiteY3" fmla="*/ 58103 h 91795"/>
                    <a:gd name="connsiteX4" fmla="*/ 34417 w 206936"/>
                    <a:gd name="connsiteY4" fmla="*/ 62802 h 91795"/>
                    <a:gd name="connsiteX5" fmla="*/ 46482 w 206936"/>
                    <a:gd name="connsiteY5" fmla="*/ 54991 h 91795"/>
                    <a:gd name="connsiteX6" fmla="*/ 57468 w 206936"/>
                    <a:gd name="connsiteY6" fmla="*/ 51498 h 91795"/>
                    <a:gd name="connsiteX7" fmla="*/ 83693 w 206936"/>
                    <a:gd name="connsiteY7" fmla="*/ 52705 h 91795"/>
                    <a:gd name="connsiteX8" fmla="*/ 69723 w 206936"/>
                    <a:gd name="connsiteY8" fmla="*/ 41783 h 91795"/>
                    <a:gd name="connsiteX9" fmla="*/ 92583 w 206936"/>
                    <a:gd name="connsiteY9" fmla="*/ 0 h 91795"/>
                    <a:gd name="connsiteX10" fmla="*/ 94679 w 206936"/>
                    <a:gd name="connsiteY10" fmla="*/ 2032 h 91795"/>
                    <a:gd name="connsiteX11" fmla="*/ 125984 w 206936"/>
                    <a:gd name="connsiteY11" fmla="*/ 14795 h 91795"/>
                    <a:gd name="connsiteX12" fmla="*/ 103822 w 206936"/>
                    <a:gd name="connsiteY12" fmla="*/ 37782 h 91795"/>
                    <a:gd name="connsiteX13" fmla="*/ 158559 w 206936"/>
                    <a:gd name="connsiteY13" fmla="*/ 13017 h 91795"/>
                    <a:gd name="connsiteX14" fmla="*/ 195517 w 206936"/>
                    <a:gd name="connsiteY14" fmla="*/ 17399 h 91795"/>
                    <a:gd name="connsiteX15" fmla="*/ 206756 w 206936"/>
                    <a:gd name="connsiteY15" fmla="*/ 29591 h 91795"/>
                    <a:gd name="connsiteX16" fmla="*/ 194818 w 206936"/>
                    <a:gd name="connsiteY16" fmla="*/ 45021 h 91795"/>
                    <a:gd name="connsiteX17" fmla="*/ 186627 w 206936"/>
                    <a:gd name="connsiteY17" fmla="*/ 49276 h 91795"/>
                    <a:gd name="connsiteX18" fmla="*/ 186372 w 206936"/>
                    <a:gd name="connsiteY18" fmla="*/ 49403 h 91795"/>
                    <a:gd name="connsiteX19" fmla="*/ 123571 w 206936"/>
                    <a:gd name="connsiteY19" fmla="*/ 66802 h 91795"/>
                    <a:gd name="connsiteX20" fmla="*/ 123634 w 206936"/>
                    <a:gd name="connsiteY20" fmla="*/ 66675 h 91795"/>
                    <a:gd name="connsiteX21" fmla="*/ 87884 w 206936"/>
                    <a:gd name="connsiteY21" fmla="*/ 75755 h 91795"/>
                    <a:gd name="connsiteX22" fmla="*/ 88011 w 206936"/>
                    <a:gd name="connsiteY22" fmla="*/ 75629 h 91795"/>
                    <a:gd name="connsiteX23" fmla="*/ 65151 w 206936"/>
                    <a:gd name="connsiteY23" fmla="*/ 80137 h 91795"/>
                    <a:gd name="connsiteX24" fmla="*/ 43370 w 206936"/>
                    <a:gd name="connsiteY24" fmla="*/ 85027 h 91795"/>
                    <a:gd name="connsiteX25" fmla="*/ 7747 w 206936"/>
                    <a:gd name="connsiteY25" fmla="*/ 89217 h 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936" h="91795">
                      <a:moveTo>
                        <a:pt x="7747" y="89217"/>
                      </a:moveTo>
                      <a:cubicBezTo>
                        <a:pt x="5080" y="84963"/>
                        <a:pt x="2477" y="80708"/>
                        <a:pt x="0" y="76771"/>
                      </a:cubicBezTo>
                      <a:cubicBezTo>
                        <a:pt x="5524" y="68643"/>
                        <a:pt x="11430" y="84772"/>
                        <a:pt x="16891" y="74803"/>
                      </a:cubicBezTo>
                      <a:cubicBezTo>
                        <a:pt x="21971" y="65595"/>
                        <a:pt x="11811" y="64262"/>
                        <a:pt x="9716" y="58103"/>
                      </a:cubicBezTo>
                      <a:cubicBezTo>
                        <a:pt x="19050" y="54991"/>
                        <a:pt x="26353" y="61468"/>
                        <a:pt x="34417" y="62802"/>
                      </a:cubicBezTo>
                      <a:cubicBezTo>
                        <a:pt x="43370" y="64262"/>
                        <a:pt x="42990" y="65088"/>
                        <a:pt x="46482" y="54991"/>
                      </a:cubicBezTo>
                      <a:cubicBezTo>
                        <a:pt x="48387" y="49657"/>
                        <a:pt x="52705" y="49720"/>
                        <a:pt x="57468" y="51498"/>
                      </a:cubicBezTo>
                      <a:cubicBezTo>
                        <a:pt x="66040" y="54801"/>
                        <a:pt x="74803" y="53911"/>
                        <a:pt x="83693" y="52705"/>
                      </a:cubicBezTo>
                      <a:cubicBezTo>
                        <a:pt x="82423" y="44450"/>
                        <a:pt x="66866" y="55308"/>
                        <a:pt x="69723" y="41783"/>
                      </a:cubicBezTo>
                      <a:cubicBezTo>
                        <a:pt x="73152" y="25527"/>
                        <a:pt x="64833" y="2921"/>
                        <a:pt x="92583" y="0"/>
                      </a:cubicBezTo>
                      <a:cubicBezTo>
                        <a:pt x="93281" y="698"/>
                        <a:pt x="93980" y="1397"/>
                        <a:pt x="94679" y="2032"/>
                      </a:cubicBezTo>
                      <a:cubicBezTo>
                        <a:pt x="105918" y="4191"/>
                        <a:pt x="120523" y="-1715"/>
                        <a:pt x="125984" y="14795"/>
                      </a:cubicBezTo>
                      <a:cubicBezTo>
                        <a:pt x="125984" y="29845"/>
                        <a:pt x="114554" y="33274"/>
                        <a:pt x="103822" y="37782"/>
                      </a:cubicBezTo>
                      <a:cubicBezTo>
                        <a:pt x="122809" y="31432"/>
                        <a:pt x="138367" y="16828"/>
                        <a:pt x="158559" y="13017"/>
                      </a:cubicBezTo>
                      <a:cubicBezTo>
                        <a:pt x="171514" y="9144"/>
                        <a:pt x="183452" y="13589"/>
                        <a:pt x="195517" y="17399"/>
                      </a:cubicBezTo>
                      <a:cubicBezTo>
                        <a:pt x="201740" y="19367"/>
                        <a:pt x="205867" y="22733"/>
                        <a:pt x="206756" y="29591"/>
                      </a:cubicBezTo>
                      <a:cubicBezTo>
                        <a:pt x="207899" y="38862"/>
                        <a:pt x="203581" y="43624"/>
                        <a:pt x="194818" y="45021"/>
                      </a:cubicBezTo>
                      <a:cubicBezTo>
                        <a:pt x="191897" y="46101"/>
                        <a:pt x="188785" y="46736"/>
                        <a:pt x="186627" y="49276"/>
                      </a:cubicBezTo>
                      <a:lnTo>
                        <a:pt x="186372" y="49403"/>
                      </a:lnTo>
                      <a:cubicBezTo>
                        <a:pt x="167068" y="61151"/>
                        <a:pt x="146050" y="66802"/>
                        <a:pt x="123571" y="66802"/>
                      </a:cubicBezTo>
                      <a:lnTo>
                        <a:pt x="123634" y="66675"/>
                      </a:lnTo>
                      <a:cubicBezTo>
                        <a:pt x="113729" y="77724"/>
                        <a:pt x="99187" y="70294"/>
                        <a:pt x="87884" y="75755"/>
                      </a:cubicBezTo>
                      <a:lnTo>
                        <a:pt x="88011" y="75629"/>
                      </a:lnTo>
                      <a:cubicBezTo>
                        <a:pt x="81343" y="81788"/>
                        <a:pt x="72199" y="75565"/>
                        <a:pt x="65151" y="80137"/>
                      </a:cubicBezTo>
                      <a:cubicBezTo>
                        <a:pt x="58547" y="84772"/>
                        <a:pt x="50927" y="84518"/>
                        <a:pt x="43370" y="85027"/>
                      </a:cubicBezTo>
                      <a:cubicBezTo>
                        <a:pt x="31432" y="85725"/>
                        <a:pt x="20701" y="96647"/>
                        <a:pt x="7747" y="89217"/>
                      </a:cubicBezTo>
                      <a:close/>
                    </a:path>
                  </a:pathLst>
                </a:custGeom>
                <a:solidFill>
                  <a:srgbClr val="FCBD5F"/>
                </a:solidFill>
                <a:ln w="6350"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xmlns="" id="{5E21D15A-B2EF-78F3-5F35-143D15F9D643}"/>
                    </a:ext>
                  </a:extLst>
                </p:cNvPr>
                <p:cNvSpPr/>
                <p:nvPr/>
              </p:nvSpPr>
              <p:spPr>
                <a:xfrm>
                  <a:off x="10893361" y="6714655"/>
                  <a:ext cx="136334" cy="163969"/>
                </a:xfrm>
                <a:custGeom>
                  <a:avLst/>
                  <a:gdLst>
                    <a:gd name="connsiteX0" fmla="*/ 94234 w 136334"/>
                    <a:gd name="connsiteY0" fmla="*/ 6820 h 163969"/>
                    <a:gd name="connsiteX1" fmla="*/ 102553 w 136334"/>
                    <a:gd name="connsiteY1" fmla="*/ 1295 h 163969"/>
                    <a:gd name="connsiteX2" fmla="*/ 108458 w 136334"/>
                    <a:gd name="connsiteY2" fmla="*/ 470 h 163969"/>
                    <a:gd name="connsiteX3" fmla="*/ 136334 w 136334"/>
                    <a:gd name="connsiteY3" fmla="*/ 41936 h 163969"/>
                    <a:gd name="connsiteX4" fmla="*/ 135065 w 136334"/>
                    <a:gd name="connsiteY4" fmla="*/ 46126 h 163969"/>
                    <a:gd name="connsiteX5" fmla="*/ 116522 w 136334"/>
                    <a:gd name="connsiteY5" fmla="*/ 61620 h 163969"/>
                    <a:gd name="connsiteX6" fmla="*/ 107252 w 136334"/>
                    <a:gd name="connsiteY6" fmla="*/ 36348 h 163969"/>
                    <a:gd name="connsiteX7" fmla="*/ 103759 w 136334"/>
                    <a:gd name="connsiteY7" fmla="*/ 56858 h 163969"/>
                    <a:gd name="connsiteX8" fmla="*/ 80772 w 136334"/>
                    <a:gd name="connsiteY8" fmla="*/ 88100 h 163969"/>
                    <a:gd name="connsiteX9" fmla="*/ 69215 w 136334"/>
                    <a:gd name="connsiteY9" fmla="*/ 104292 h 163969"/>
                    <a:gd name="connsiteX10" fmla="*/ 66675 w 136334"/>
                    <a:gd name="connsiteY10" fmla="*/ 117119 h 163969"/>
                    <a:gd name="connsiteX11" fmla="*/ 67437 w 136334"/>
                    <a:gd name="connsiteY11" fmla="*/ 140868 h 163969"/>
                    <a:gd name="connsiteX12" fmla="*/ 63500 w 136334"/>
                    <a:gd name="connsiteY12" fmla="*/ 163919 h 163969"/>
                    <a:gd name="connsiteX13" fmla="*/ 38291 w 136334"/>
                    <a:gd name="connsiteY13" fmla="*/ 153251 h 163969"/>
                    <a:gd name="connsiteX14" fmla="*/ 8382 w 136334"/>
                    <a:gd name="connsiteY14" fmla="*/ 146711 h 163969"/>
                    <a:gd name="connsiteX15" fmla="*/ 0 w 136334"/>
                    <a:gd name="connsiteY15" fmla="*/ 144234 h 163969"/>
                    <a:gd name="connsiteX16" fmla="*/ 254 w 136334"/>
                    <a:gd name="connsiteY16" fmla="*/ 140551 h 163969"/>
                    <a:gd name="connsiteX17" fmla="*/ 53404 w 136334"/>
                    <a:gd name="connsiteY17" fmla="*/ 68225 h 163969"/>
                    <a:gd name="connsiteX18" fmla="*/ 53404 w 136334"/>
                    <a:gd name="connsiteY18" fmla="*/ 68225 h 163969"/>
                    <a:gd name="connsiteX19" fmla="*/ 71438 w 136334"/>
                    <a:gd name="connsiteY19" fmla="*/ 41491 h 163969"/>
                    <a:gd name="connsiteX20" fmla="*/ 80201 w 136334"/>
                    <a:gd name="connsiteY20" fmla="*/ 32093 h 163969"/>
                    <a:gd name="connsiteX21" fmla="*/ 94234 w 136334"/>
                    <a:gd name="connsiteY21" fmla="*/ 6820 h 1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6334" h="163969">
                      <a:moveTo>
                        <a:pt x="94234" y="6820"/>
                      </a:moveTo>
                      <a:cubicBezTo>
                        <a:pt x="97028" y="4978"/>
                        <a:pt x="99758" y="3137"/>
                        <a:pt x="102553" y="1295"/>
                      </a:cubicBezTo>
                      <a:cubicBezTo>
                        <a:pt x="104394" y="-101"/>
                        <a:pt x="106363" y="-356"/>
                        <a:pt x="108458" y="470"/>
                      </a:cubicBezTo>
                      <a:cubicBezTo>
                        <a:pt x="119507" y="13106"/>
                        <a:pt x="134239" y="23266"/>
                        <a:pt x="136334" y="41936"/>
                      </a:cubicBezTo>
                      <a:cubicBezTo>
                        <a:pt x="136081" y="43396"/>
                        <a:pt x="135763" y="44856"/>
                        <a:pt x="135065" y="46126"/>
                      </a:cubicBezTo>
                      <a:cubicBezTo>
                        <a:pt x="130873" y="53810"/>
                        <a:pt x="127889" y="64795"/>
                        <a:pt x="116522" y="61620"/>
                      </a:cubicBezTo>
                      <a:cubicBezTo>
                        <a:pt x="105283" y="58445"/>
                        <a:pt x="103632" y="48603"/>
                        <a:pt x="107252" y="36348"/>
                      </a:cubicBezTo>
                      <a:cubicBezTo>
                        <a:pt x="103886" y="43967"/>
                        <a:pt x="102870" y="50826"/>
                        <a:pt x="103759" y="56858"/>
                      </a:cubicBezTo>
                      <a:cubicBezTo>
                        <a:pt x="106553" y="75464"/>
                        <a:pt x="98234" y="84607"/>
                        <a:pt x="80772" y="88100"/>
                      </a:cubicBezTo>
                      <a:cubicBezTo>
                        <a:pt x="72517" y="89751"/>
                        <a:pt x="64960" y="92736"/>
                        <a:pt x="69215" y="104292"/>
                      </a:cubicBezTo>
                      <a:cubicBezTo>
                        <a:pt x="70739" y="108420"/>
                        <a:pt x="69024" y="113437"/>
                        <a:pt x="66675" y="117119"/>
                      </a:cubicBezTo>
                      <a:cubicBezTo>
                        <a:pt x="61405" y="125375"/>
                        <a:pt x="57086" y="131598"/>
                        <a:pt x="67437" y="140868"/>
                      </a:cubicBezTo>
                      <a:cubicBezTo>
                        <a:pt x="73914" y="146647"/>
                        <a:pt x="72199" y="157378"/>
                        <a:pt x="63500" y="163919"/>
                      </a:cubicBezTo>
                      <a:cubicBezTo>
                        <a:pt x="53277" y="164681"/>
                        <a:pt x="46736" y="156680"/>
                        <a:pt x="38291" y="153251"/>
                      </a:cubicBezTo>
                      <a:cubicBezTo>
                        <a:pt x="29083" y="147473"/>
                        <a:pt x="20003" y="141503"/>
                        <a:pt x="8382" y="146711"/>
                      </a:cubicBezTo>
                      <a:cubicBezTo>
                        <a:pt x="5207" y="147155"/>
                        <a:pt x="2349" y="146583"/>
                        <a:pt x="0" y="144234"/>
                      </a:cubicBezTo>
                      <a:cubicBezTo>
                        <a:pt x="127" y="142964"/>
                        <a:pt x="191" y="141757"/>
                        <a:pt x="254" y="140551"/>
                      </a:cubicBezTo>
                      <a:cubicBezTo>
                        <a:pt x="13843" y="113437"/>
                        <a:pt x="30544" y="88544"/>
                        <a:pt x="53404" y="68225"/>
                      </a:cubicBezTo>
                      <a:lnTo>
                        <a:pt x="53404" y="68225"/>
                      </a:lnTo>
                      <a:cubicBezTo>
                        <a:pt x="57531" y="58064"/>
                        <a:pt x="63056" y="48857"/>
                        <a:pt x="71438" y="41491"/>
                      </a:cubicBezTo>
                      <a:cubicBezTo>
                        <a:pt x="74358" y="38379"/>
                        <a:pt x="77280" y="35204"/>
                        <a:pt x="80201" y="32093"/>
                      </a:cubicBezTo>
                      <a:cubicBezTo>
                        <a:pt x="83503" y="22886"/>
                        <a:pt x="81852" y="10948"/>
                        <a:pt x="94234" y="6820"/>
                      </a:cubicBezTo>
                      <a:close/>
                    </a:path>
                  </a:pathLst>
                </a:custGeom>
                <a:solidFill>
                  <a:srgbClr val="FCC97F"/>
                </a:solidFill>
                <a:ln w="6350"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xmlns="" id="{333E2BF3-246B-5647-D166-739B9ACF1D29}"/>
                    </a:ext>
                  </a:extLst>
                </p:cNvPr>
                <p:cNvSpPr/>
                <p:nvPr/>
              </p:nvSpPr>
              <p:spPr>
                <a:xfrm>
                  <a:off x="11469052" y="6065907"/>
                  <a:ext cx="158335" cy="171881"/>
                </a:xfrm>
                <a:custGeom>
                  <a:avLst/>
                  <a:gdLst>
                    <a:gd name="connsiteX0" fmla="*/ 133350 w 158335"/>
                    <a:gd name="connsiteY0" fmla="*/ 133820 h 171881"/>
                    <a:gd name="connsiteX1" fmla="*/ 145542 w 158335"/>
                    <a:gd name="connsiteY1" fmla="*/ 155277 h 171881"/>
                    <a:gd name="connsiteX2" fmla="*/ 157734 w 158335"/>
                    <a:gd name="connsiteY2" fmla="*/ 171406 h 171881"/>
                    <a:gd name="connsiteX3" fmla="*/ 124269 w 158335"/>
                    <a:gd name="connsiteY3" fmla="*/ 149098 h 171881"/>
                    <a:gd name="connsiteX4" fmla="*/ 95503 w 158335"/>
                    <a:gd name="connsiteY4" fmla="*/ 124720 h 171881"/>
                    <a:gd name="connsiteX5" fmla="*/ 98678 w 158335"/>
                    <a:gd name="connsiteY5" fmla="*/ 127813 h 171881"/>
                    <a:gd name="connsiteX6" fmla="*/ 100774 w 158335"/>
                    <a:gd name="connsiteY6" fmla="*/ 127483 h 171881"/>
                    <a:gd name="connsiteX7" fmla="*/ 109410 w 158335"/>
                    <a:gd name="connsiteY7" fmla="*/ 131871 h 171881"/>
                    <a:gd name="connsiteX8" fmla="*/ 93853 w 158335"/>
                    <a:gd name="connsiteY8" fmla="*/ 152064 h 171881"/>
                    <a:gd name="connsiteX9" fmla="*/ 59118 w 158335"/>
                    <a:gd name="connsiteY9" fmla="*/ 122346 h 171881"/>
                    <a:gd name="connsiteX10" fmla="*/ 48704 w 158335"/>
                    <a:gd name="connsiteY10" fmla="*/ 106109 h 171881"/>
                    <a:gd name="connsiteX11" fmla="*/ 30734 w 158335"/>
                    <a:gd name="connsiteY11" fmla="*/ 78765 h 171881"/>
                    <a:gd name="connsiteX12" fmla="*/ 0 w 158335"/>
                    <a:gd name="connsiteY12" fmla="*/ 18841 h 171881"/>
                    <a:gd name="connsiteX13" fmla="*/ 28004 w 158335"/>
                    <a:gd name="connsiteY13" fmla="*/ 7665 h 171881"/>
                    <a:gd name="connsiteX14" fmla="*/ 34480 w 158335"/>
                    <a:gd name="connsiteY14" fmla="*/ 18917 h 171881"/>
                    <a:gd name="connsiteX15" fmla="*/ 64262 w 158335"/>
                    <a:gd name="connsiteY15" fmla="*/ 53232 h 171881"/>
                    <a:gd name="connsiteX16" fmla="*/ 69850 w 158335"/>
                    <a:gd name="connsiteY16" fmla="*/ 60630 h 171881"/>
                    <a:gd name="connsiteX17" fmla="*/ 96647 w 158335"/>
                    <a:gd name="connsiteY17" fmla="*/ 97320 h 171881"/>
                    <a:gd name="connsiteX18" fmla="*/ 106299 w 158335"/>
                    <a:gd name="connsiteY18" fmla="*/ 110344 h 171881"/>
                    <a:gd name="connsiteX19" fmla="*/ 133350 w 158335"/>
                    <a:gd name="connsiteY19" fmla="*/ 133820 h 17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8335" h="171881">
                      <a:moveTo>
                        <a:pt x="133350" y="133820"/>
                      </a:moveTo>
                      <a:cubicBezTo>
                        <a:pt x="130746" y="144774"/>
                        <a:pt x="138113" y="150032"/>
                        <a:pt x="145542" y="155277"/>
                      </a:cubicBezTo>
                      <a:cubicBezTo>
                        <a:pt x="153098" y="158007"/>
                        <a:pt x="160528" y="160846"/>
                        <a:pt x="157734" y="171406"/>
                      </a:cubicBezTo>
                      <a:cubicBezTo>
                        <a:pt x="139319" y="174822"/>
                        <a:pt x="133667" y="159061"/>
                        <a:pt x="124269" y="149098"/>
                      </a:cubicBezTo>
                      <a:cubicBezTo>
                        <a:pt x="116713" y="141078"/>
                        <a:pt x="113982" y="128004"/>
                        <a:pt x="95503" y="124720"/>
                      </a:cubicBezTo>
                      <a:cubicBezTo>
                        <a:pt x="97536" y="125444"/>
                        <a:pt x="98171" y="130747"/>
                        <a:pt x="98678" y="127813"/>
                      </a:cubicBezTo>
                      <a:cubicBezTo>
                        <a:pt x="98806" y="127057"/>
                        <a:pt x="99568" y="127648"/>
                        <a:pt x="100774" y="127483"/>
                      </a:cubicBezTo>
                      <a:cubicBezTo>
                        <a:pt x="104839" y="126905"/>
                        <a:pt x="108585" y="127514"/>
                        <a:pt x="109410" y="131871"/>
                      </a:cubicBezTo>
                      <a:cubicBezTo>
                        <a:pt x="111633" y="144018"/>
                        <a:pt x="103695" y="148895"/>
                        <a:pt x="93853" y="152064"/>
                      </a:cubicBezTo>
                      <a:cubicBezTo>
                        <a:pt x="75565" y="150000"/>
                        <a:pt x="72199" y="130550"/>
                        <a:pt x="59118" y="122346"/>
                      </a:cubicBezTo>
                      <a:cubicBezTo>
                        <a:pt x="54166" y="117856"/>
                        <a:pt x="51117" y="112205"/>
                        <a:pt x="48704" y="106109"/>
                      </a:cubicBezTo>
                      <a:cubicBezTo>
                        <a:pt x="45656" y="95060"/>
                        <a:pt x="37719" y="87332"/>
                        <a:pt x="30734" y="78765"/>
                      </a:cubicBezTo>
                      <a:cubicBezTo>
                        <a:pt x="16256" y="61075"/>
                        <a:pt x="2857" y="42583"/>
                        <a:pt x="0" y="18841"/>
                      </a:cubicBezTo>
                      <a:cubicBezTo>
                        <a:pt x="9271" y="-3569"/>
                        <a:pt x="10922" y="-4229"/>
                        <a:pt x="28004" y="7665"/>
                      </a:cubicBezTo>
                      <a:cubicBezTo>
                        <a:pt x="30480" y="11246"/>
                        <a:pt x="32321" y="15177"/>
                        <a:pt x="34480" y="18917"/>
                      </a:cubicBezTo>
                      <a:cubicBezTo>
                        <a:pt x="43180" y="31414"/>
                        <a:pt x="54737" y="41472"/>
                        <a:pt x="64262" y="53232"/>
                      </a:cubicBezTo>
                      <a:cubicBezTo>
                        <a:pt x="66357" y="55499"/>
                        <a:pt x="68199" y="57976"/>
                        <a:pt x="69850" y="60630"/>
                      </a:cubicBezTo>
                      <a:cubicBezTo>
                        <a:pt x="75565" y="75203"/>
                        <a:pt x="94043" y="80467"/>
                        <a:pt x="96647" y="97320"/>
                      </a:cubicBezTo>
                      <a:cubicBezTo>
                        <a:pt x="97218" y="103607"/>
                        <a:pt x="100457" y="107937"/>
                        <a:pt x="106299" y="110344"/>
                      </a:cubicBezTo>
                      <a:cubicBezTo>
                        <a:pt x="118491" y="114484"/>
                        <a:pt x="125730" y="124410"/>
                        <a:pt x="133350" y="133820"/>
                      </a:cubicBezTo>
                      <a:close/>
                    </a:path>
                  </a:pathLst>
                </a:custGeom>
                <a:solidFill>
                  <a:srgbClr val="FB8E17"/>
                </a:solidFill>
                <a:ln w="6350"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xmlns="" id="{9F6F21CA-5964-562D-CBA6-DA0F18086C38}"/>
                    </a:ext>
                  </a:extLst>
                </p:cNvPr>
                <p:cNvSpPr/>
                <p:nvPr/>
              </p:nvSpPr>
              <p:spPr>
                <a:xfrm>
                  <a:off x="11008766" y="6577466"/>
                  <a:ext cx="128019" cy="132270"/>
                </a:xfrm>
                <a:custGeom>
                  <a:avLst/>
                  <a:gdLst>
                    <a:gd name="connsiteX0" fmla="*/ 60236 w 128019"/>
                    <a:gd name="connsiteY0" fmla="*/ 36440 h 132270"/>
                    <a:gd name="connsiteX1" fmla="*/ 63030 w 128019"/>
                    <a:gd name="connsiteY1" fmla="*/ 31359 h 132270"/>
                    <a:gd name="connsiteX2" fmla="*/ 77190 w 128019"/>
                    <a:gd name="connsiteY2" fmla="*/ 21517 h 132270"/>
                    <a:gd name="connsiteX3" fmla="*/ 103988 w 128019"/>
                    <a:gd name="connsiteY3" fmla="*/ 10023 h 132270"/>
                    <a:gd name="connsiteX4" fmla="*/ 116688 w 128019"/>
                    <a:gd name="connsiteY4" fmla="*/ 371 h 132270"/>
                    <a:gd name="connsiteX5" fmla="*/ 124498 w 128019"/>
                    <a:gd name="connsiteY5" fmla="*/ 19167 h 132270"/>
                    <a:gd name="connsiteX6" fmla="*/ 126403 w 128019"/>
                    <a:gd name="connsiteY6" fmla="*/ 25517 h 132270"/>
                    <a:gd name="connsiteX7" fmla="*/ 119926 w 128019"/>
                    <a:gd name="connsiteY7" fmla="*/ 43234 h 132270"/>
                    <a:gd name="connsiteX8" fmla="*/ 86208 w 128019"/>
                    <a:gd name="connsiteY8" fmla="*/ 89017 h 132270"/>
                    <a:gd name="connsiteX9" fmla="*/ 49187 w 128019"/>
                    <a:gd name="connsiteY9" fmla="*/ 126482 h 132270"/>
                    <a:gd name="connsiteX10" fmla="*/ 14389 w 128019"/>
                    <a:gd name="connsiteY10" fmla="*/ 132261 h 132270"/>
                    <a:gd name="connsiteX11" fmla="*/ 292 w 128019"/>
                    <a:gd name="connsiteY11" fmla="*/ 126482 h 132270"/>
                    <a:gd name="connsiteX12" fmla="*/ 8357 w 128019"/>
                    <a:gd name="connsiteY12" fmla="*/ 101781 h 132270"/>
                    <a:gd name="connsiteX13" fmla="*/ 11532 w 128019"/>
                    <a:gd name="connsiteY13" fmla="*/ 96891 h 132270"/>
                    <a:gd name="connsiteX14" fmla="*/ 23660 w 128019"/>
                    <a:gd name="connsiteY14" fmla="*/ 81016 h 132270"/>
                    <a:gd name="connsiteX15" fmla="*/ 27407 w 128019"/>
                    <a:gd name="connsiteY15" fmla="*/ 76635 h 132270"/>
                    <a:gd name="connsiteX16" fmla="*/ 41250 w 128019"/>
                    <a:gd name="connsiteY16" fmla="*/ 51997 h 132270"/>
                    <a:gd name="connsiteX17" fmla="*/ 50648 w 128019"/>
                    <a:gd name="connsiteY17" fmla="*/ 40694 h 132270"/>
                    <a:gd name="connsiteX18" fmla="*/ 58902 w 128019"/>
                    <a:gd name="connsiteY18" fmla="*/ 41202 h 132270"/>
                    <a:gd name="connsiteX19" fmla="*/ 64617 w 128019"/>
                    <a:gd name="connsiteY19" fmla="*/ 42027 h 132270"/>
                    <a:gd name="connsiteX20" fmla="*/ 60236 w 128019"/>
                    <a:gd name="connsiteY20" fmla="*/ 36440 h 132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019" h="132270">
                      <a:moveTo>
                        <a:pt x="60236" y="36440"/>
                      </a:moveTo>
                      <a:cubicBezTo>
                        <a:pt x="61189" y="34789"/>
                        <a:pt x="62077" y="33074"/>
                        <a:pt x="63030" y="31359"/>
                      </a:cubicBezTo>
                      <a:cubicBezTo>
                        <a:pt x="66840" y="26724"/>
                        <a:pt x="68809" y="19421"/>
                        <a:pt x="77190" y="21517"/>
                      </a:cubicBezTo>
                      <a:cubicBezTo>
                        <a:pt x="89255" y="25264"/>
                        <a:pt x="94526" y="12881"/>
                        <a:pt x="103988" y="10023"/>
                      </a:cubicBezTo>
                      <a:cubicBezTo>
                        <a:pt x="108750" y="8563"/>
                        <a:pt x="108878" y="-2105"/>
                        <a:pt x="116688" y="371"/>
                      </a:cubicBezTo>
                      <a:cubicBezTo>
                        <a:pt x="125768" y="3292"/>
                        <a:pt x="123609" y="12119"/>
                        <a:pt x="124498" y="19167"/>
                      </a:cubicBezTo>
                      <a:cubicBezTo>
                        <a:pt x="124753" y="21389"/>
                        <a:pt x="125768" y="23422"/>
                        <a:pt x="126403" y="25517"/>
                      </a:cubicBezTo>
                      <a:cubicBezTo>
                        <a:pt x="128562" y="33010"/>
                        <a:pt x="130213" y="41392"/>
                        <a:pt x="119926" y="43234"/>
                      </a:cubicBezTo>
                      <a:cubicBezTo>
                        <a:pt x="93764" y="47869"/>
                        <a:pt x="90970" y="69396"/>
                        <a:pt x="86208" y="89017"/>
                      </a:cubicBezTo>
                      <a:cubicBezTo>
                        <a:pt x="82461" y="104702"/>
                        <a:pt x="64427" y="125276"/>
                        <a:pt x="49187" y="126482"/>
                      </a:cubicBezTo>
                      <a:cubicBezTo>
                        <a:pt x="37313" y="127371"/>
                        <a:pt x="26327" y="132514"/>
                        <a:pt x="14389" y="132261"/>
                      </a:cubicBezTo>
                      <a:cubicBezTo>
                        <a:pt x="8991" y="132007"/>
                        <a:pt x="4229" y="130356"/>
                        <a:pt x="292" y="126482"/>
                      </a:cubicBezTo>
                      <a:cubicBezTo>
                        <a:pt x="-1359" y="116830"/>
                        <a:pt x="4356" y="109591"/>
                        <a:pt x="8357" y="101781"/>
                      </a:cubicBezTo>
                      <a:cubicBezTo>
                        <a:pt x="9309" y="100066"/>
                        <a:pt x="10389" y="98479"/>
                        <a:pt x="11532" y="96891"/>
                      </a:cubicBezTo>
                      <a:cubicBezTo>
                        <a:pt x="15850" y="91811"/>
                        <a:pt x="20358" y="86858"/>
                        <a:pt x="23660" y="81016"/>
                      </a:cubicBezTo>
                      <a:cubicBezTo>
                        <a:pt x="24740" y="79365"/>
                        <a:pt x="26010" y="77905"/>
                        <a:pt x="27407" y="76635"/>
                      </a:cubicBezTo>
                      <a:cubicBezTo>
                        <a:pt x="37440" y="71427"/>
                        <a:pt x="37122" y="60442"/>
                        <a:pt x="41250" y="51997"/>
                      </a:cubicBezTo>
                      <a:cubicBezTo>
                        <a:pt x="42964" y="47107"/>
                        <a:pt x="46012" y="43234"/>
                        <a:pt x="50648" y="40694"/>
                      </a:cubicBezTo>
                      <a:cubicBezTo>
                        <a:pt x="53378" y="40884"/>
                        <a:pt x="56109" y="41075"/>
                        <a:pt x="58902" y="41202"/>
                      </a:cubicBezTo>
                      <a:cubicBezTo>
                        <a:pt x="60680" y="42027"/>
                        <a:pt x="62522" y="43297"/>
                        <a:pt x="64617" y="42027"/>
                      </a:cubicBezTo>
                      <a:cubicBezTo>
                        <a:pt x="63348" y="39995"/>
                        <a:pt x="60490" y="39297"/>
                        <a:pt x="60236" y="36440"/>
                      </a:cubicBezTo>
                      <a:close/>
                    </a:path>
                  </a:pathLst>
                </a:custGeom>
                <a:solidFill>
                  <a:srgbClr val="FCCE8C"/>
                </a:solidFill>
                <a:ln w="6350"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xmlns="" id="{EFCB028E-C154-CBDD-479C-7254EA41E3AA}"/>
                    </a:ext>
                  </a:extLst>
                </p:cNvPr>
                <p:cNvSpPr/>
                <p:nvPr/>
              </p:nvSpPr>
              <p:spPr>
                <a:xfrm>
                  <a:off x="10519281" y="7354003"/>
                  <a:ext cx="85093" cy="126161"/>
                </a:xfrm>
                <a:custGeom>
                  <a:avLst/>
                  <a:gdLst>
                    <a:gd name="connsiteX0" fmla="*/ 40832 w 85093"/>
                    <a:gd name="connsiteY0" fmla="*/ 13775 h 126161"/>
                    <a:gd name="connsiteX1" fmla="*/ 57215 w 85093"/>
                    <a:gd name="connsiteY1" fmla="*/ 7361 h 126161"/>
                    <a:gd name="connsiteX2" fmla="*/ 78106 w 85093"/>
                    <a:gd name="connsiteY2" fmla="*/ 1011 h 126161"/>
                    <a:gd name="connsiteX3" fmla="*/ 81853 w 85093"/>
                    <a:gd name="connsiteY3" fmla="*/ 5329 h 126161"/>
                    <a:gd name="connsiteX4" fmla="*/ 76646 w 85093"/>
                    <a:gd name="connsiteY4" fmla="*/ 10091 h 126161"/>
                    <a:gd name="connsiteX5" fmla="*/ 66296 w 85093"/>
                    <a:gd name="connsiteY5" fmla="*/ 19807 h 126161"/>
                    <a:gd name="connsiteX6" fmla="*/ 76011 w 85093"/>
                    <a:gd name="connsiteY6" fmla="*/ 35872 h 126161"/>
                    <a:gd name="connsiteX7" fmla="*/ 84520 w 85093"/>
                    <a:gd name="connsiteY7" fmla="*/ 44191 h 126161"/>
                    <a:gd name="connsiteX8" fmla="*/ 74042 w 85093"/>
                    <a:gd name="connsiteY8" fmla="*/ 51557 h 126161"/>
                    <a:gd name="connsiteX9" fmla="*/ 53468 w 85093"/>
                    <a:gd name="connsiteY9" fmla="*/ 60003 h 126161"/>
                    <a:gd name="connsiteX10" fmla="*/ 55500 w 85093"/>
                    <a:gd name="connsiteY10" fmla="*/ 94801 h 126161"/>
                    <a:gd name="connsiteX11" fmla="*/ 73280 w 85093"/>
                    <a:gd name="connsiteY11" fmla="*/ 98039 h 126161"/>
                    <a:gd name="connsiteX12" fmla="*/ 52643 w 85093"/>
                    <a:gd name="connsiteY12" fmla="*/ 123503 h 126161"/>
                    <a:gd name="connsiteX13" fmla="*/ 41467 w 85093"/>
                    <a:gd name="connsiteY13" fmla="*/ 122487 h 126161"/>
                    <a:gd name="connsiteX14" fmla="*/ 954 w 85093"/>
                    <a:gd name="connsiteY14" fmla="*/ 85021 h 126161"/>
                    <a:gd name="connsiteX15" fmla="*/ 12384 w 85093"/>
                    <a:gd name="connsiteY15" fmla="*/ 48636 h 126161"/>
                    <a:gd name="connsiteX16" fmla="*/ 22544 w 85093"/>
                    <a:gd name="connsiteY16" fmla="*/ 36253 h 126161"/>
                    <a:gd name="connsiteX17" fmla="*/ 25846 w 85093"/>
                    <a:gd name="connsiteY17" fmla="*/ 35745 h 126161"/>
                    <a:gd name="connsiteX18" fmla="*/ 31751 w 85093"/>
                    <a:gd name="connsiteY18" fmla="*/ 19997 h 126161"/>
                    <a:gd name="connsiteX19" fmla="*/ 40832 w 85093"/>
                    <a:gd name="connsiteY19" fmla="*/ 13775 h 12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93" h="126161">
                      <a:moveTo>
                        <a:pt x="40832" y="13775"/>
                      </a:moveTo>
                      <a:cubicBezTo>
                        <a:pt x="49595" y="20061"/>
                        <a:pt x="54167" y="15933"/>
                        <a:pt x="57215" y="7361"/>
                      </a:cubicBezTo>
                      <a:cubicBezTo>
                        <a:pt x="61279" y="-3815"/>
                        <a:pt x="70613" y="1075"/>
                        <a:pt x="78106" y="1011"/>
                      </a:cubicBezTo>
                      <a:cubicBezTo>
                        <a:pt x="79440" y="947"/>
                        <a:pt x="81789" y="3741"/>
                        <a:pt x="81853" y="5329"/>
                      </a:cubicBezTo>
                      <a:cubicBezTo>
                        <a:pt x="82107" y="8377"/>
                        <a:pt x="80265" y="11869"/>
                        <a:pt x="76646" y="10091"/>
                      </a:cubicBezTo>
                      <a:cubicBezTo>
                        <a:pt x="64137" y="3868"/>
                        <a:pt x="66803" y="14473"/>
                        <a:pt x="66296" y="19807"/>
                      </a:cubicBezTo>
                      <a:cubicBezTo>
                        <a:pt x="65597" y="26982"/>
                        <a:pt x="64708" y="35428"/>
                        <a:pt x="76011" y="35872"/>
                      </a:cubicBezTo>
                      <a:cubicBezTo>
                        <a:pt x="81281" y="36063"/>
                        <a:pt x="86933" y="35618"/>
                        <a:pt x="84520" y="44191"/>
                      </a:cubicBezTo>
                      <a:cubicBezTo>
                        <a:pt x="82869" y="49842"/>
                        <a:pt x="81536" y="53144"/>
                        <a:pt x="74042" y="51557"/>
                      </a:cubicBezTo>
                      <a:cubicBezTo>
                        <a:pt x="66041" y="49906"/>
                        <a:pt x="57596" y="51684"/>
                        <a:pt x="53468" y="60003"/>
                      </a:cubicBezTo>
                      <a:cubicBezTo>
                        <a:pt x="47626" y="71687"/>
                        <a:pt x="61533" y="82735"/>
                        <a:pt x="55500" y="94801"/>
                      </a:cubicBezTo>
                      <a:cubicBezTo>
                        <a:pt x="60962" y="96325"/>
                        <a:pt x="67248" y="91244"/>
                        <a:pt x="73280" y="98039"/>
                      </a:cubicBezTo>
                      <a:cubicBezTo>
                        <a:pt x="66359" y="106230"/>
                        <a:pt x="48071" y="106484"/>
                        <a:pt x="52643" y="123503"/>
                      </a:cubicBezTo>
                      <a:cubicBezTo>
                        <a:pt x="48452" y="128646"/>
                        <a:pt x="44071" y="125217"/>
                        <a:pt x="41467" y="122487"/>
                      </a:cubicBezTo>
                      <a:cubicBezTo>
                        <a:pt x="28640" y="109215"/>
                        <a:pt x="11177" y="101024"/>
                        <a:pt x="954" y="85021"/>
                      </a:cubicBezTo>
                      <a:cubicBezTo>
                        <a:pt x="-3554" y="70290"/>
                        <a:pt x="9209" y="61018"/>
                        <a:pt x="12384" y="48636"/>
                      </a:cubicBezTo>
                      <a:cubicBezTo>
                        <a:pt x="15178" y="44001"/>
                        <a:pt x="18226" y="39619"/>
                        <a:pt x="22544" y="36253"/>
                      </a:cubicBezTo>
                      <a:cubicBezTo>
                        <a:pt x="23687" y="36380"/>
                        <a:pt x="24766" y="36253"/>
                        <a:pt x="25846" y="35745"/>
                      </a:cubicBezTo>
                      <a:cubicBezTo>
                        <a:pt x="30418" y="31491"/>
                        <a:pt x="29021" y="25014"/>
                        <a:pt x="31751" y="19997"/>
                      </a:cubicBezTo>
                      <a:cubicBezTo>
                        <a:pt x="33784" y="16441"/>
                        <a:pt x="36069" y="13330"/>
                        <a:pt x="40832" y="13775"/>
                      </a:cubicBezTo>
                      <a:close/>
                    </a:path>
                  </a:pathLst>
                </a:custGeom>
                <a:solidFill>
                  <a:srgbClr val="FBC77A"/>
                </a:solidFill>
                <a:ln w="6350"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xmlns="" id="{56FF909E-6870-887F-0EEA-84A91D3E9632}"/>
                    </a:ext>
                  </a:extLst>
                </p:cNvPr>
                <p:cNvSpPr/>
                <p:nvPr/>
              </p:nvSpPr>
              <p:spPr>
                <a:xfrm>
                  <a:off x="10374763" y="7566895"/>
                  <a:ext cx="123770" cy="117309"/>
                </a:xfrm>
                <a:custGeom>
                  <a:avLst/>
                  <a:gdLst>
                    <a:gd name="connsiteX0" fmla="*/ 18408 w 123770"/>
                    <a:gd name="connsiteY0" fmla="*/ 77424 h 117309"/>
                    <a:gd name="connsiteX1" fmla="*/ 22980 w 123770"/>
                    <a:gd name="connsiteY1" fmla="*/ 68281 h 117309"/>
                    <a:gd name="connsiteX2" fmla="*/ 31426 w 123770"/>
                    <a:gd name="connsiteY2" fmla="*/ 54882 h 117309"/>
                    <a:gd name="connsiteX3" fmla="*/ 36252 w 123770"/>
                    <a:gd name="connsiteY3" fmla="*/ 45802 h 117309"/>
                    <a:gd name="connsiteX4" fmla="*/ 58921 w 123770"/>
                    <a:gd name="connsiteY4" fmla="*/ 19195 h 117309"/>
                    <a:gd name="connsiteX5" fmla="*/ 73971 w 123770"/>
                    <a:gd name="connsiteY5" fmla="*/ 56216 h 117309"/>
                    <a:gd name="connsiteX6" fmla="*/ 94545 w 123770"/>
                    <a:gd name="connsiteY6" fmla="*/ 19195 h 117309"/>
                    <a:gd name="connsiteX7" fmla="*/ 108705 w 123770"/>
                    <a:gd name="connsiteY7" fmla="*/ 4210 h 117309"/>
                    <a:gd name="connsiteX8" fmla="*/ 118421 w 123770"/>
                    <a:gd name="connsiteY8" fmla="*/ 335 h 117309"/>
                    <a:gd name="connsiteX9" fmla="*/ 123755 w 123770"/>
                    <a:gd name="connsiteY9" fmla="*/ 9098 h 117309"/>
                    <a:gd name="connsiteX10" fmla="*/ 117278 w 123770"/>
                    <a:gd name="connsiteY10" fmla="*/ 39135 h 117309"/>
                    <a:gd name="connsiteX11" fmla="*/ 110992 w 123770"/>
                    <a:gd name="connsiteY11" fmla="*/ 55263 h 117309"/>
                    <a:gd name="connsiteX12" fmla="*/ 87623 w 123770"/>
                    <a:gd name="connsiteY12" fmla="*/ 78377 h 117309"/>
                    <a:gd name="connsiteX13" fmla="*/ 65144 w 123770"/>
                    <a:gd name="connsiteY13" fmla="*/ 90442 h 117309"/>
                    <a:gd name="connsiteX14" fmla="*/ 31108 w 123770"/>
                    <a:gd name="connsiteY14" fmla="*/ 100856 h 117309"/>
                    <a:gd name="connsiteX15" fmla="*/ 24822 w 123770"/>
                    <a:gd name="connsiteY15" fmla="*/ 108540 h 117309"/>
                    <a:gd name="connsiteX16" fmla="*/ 438 w 123770"/>
                    <a:gd name="connsiteY16" fmla="*/ 114001 h 117309"/>
                    <a:gd name="connsiteX17" fmla="*/ 18408 w 123770"/>
                    <a:gd name="connsiteY17" fmla="*/ 77424 h 11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770" h="117309">
                      <a:moveTo>
                        <a:pt x="18408" y="77424"/>
                      </a:moveTo>
                      <a:cubicBezTo>
                        <a:pt x="19932" y="74377"/>
                        <a:pt x="21456" y="71329"/>
                        <a:pt x="22980" y="68281"/>
                      </a:cubicBezTo>
                      <a:cubicBezTo>
                        <a:pt x="25203" y="63455"/>
                        <a:pt x="26791" y="58248"/>
                        <a:pt x="31426" y="54882"/>
                      </a:cubicBezTo>
                      <a:cubicBezTo>
                        <a:pt x="33014" y="51898"/>
                        <a:pt x="34665" y="48849"/>
                        <a:pt x="36252" y="45802"/>
                      </a:cubicBezTo>
                      <a:cubicBezTo>
                        <a:pt x="40126" y="33800"/>
                        <a:pt x="41268" y="19449"/>
                        <a:pt x="58921" y="19195"/>
                      </a:cubicBezTo>
                      <a:cubicBezTo>
                        <a:pt x="72828" y="34245"/>
                        <a:pt x="72955" y="34626"/>
                        <a:pt x="73971" y="56216"/>
                      </a:cubicBezTo>
                      <a:cubicBezTo>
                        <a:pt x="72130" y="38690"/>
                        <a:pt x="79622" y="26752"/>
                        <a:pt x="94545" y="19195"/>
                      </a:cubicBezTo>
                      <a:cubicBezTo>
                        <a:pt x="104768" y="19449"/>
                        <a:pt x="103880" y="9036"/>
                        <a:pt x="108705" y="4210"/>
                      </a:cubicBezTo>
                      <a:cubicBezTo>
                        <a:pt x="111499" y="1352"/>
                        <a:pt x="114547" y="-871"/>
                        <a:pt x="118421" y="335"/>
                      </a:cubicBezTo>
                      <a:cubicBezTo>
                        <a:pt x="122358" y="1542"/>
                        <a:pt x="123945" y="5161"/>
                        <a:pt x="123755" y="9098"/>
                      </a:cubicBezTo>
                      <a:cubicBezTo>
                        <a:pt x="123310" y="19449"/>
                        <a:pt x="122993" y="29927"/>
                        <a:pt x="117278" y="39135"/>
                      </a:cubicBezTo>
                      <a:cubicBezTo>
                        <a:pt x="114167" y="44151"/>
                        <a:pt x="110738" y="48596"/>
                        <a:pt x="110992" y="55263"/>
                      </a:cubicBezTo>
                      <a:cubicBezTo>
                        <a:pt x="111563" y="70948"/>
                        <a:pt x="102736" y="78695"/>
                        <a:pt x="87623" y="78377"/>
                      </a:cubicBezTo>
                      <a:cubicBezTo>
                        <a:pt x="77400" y="78186"/>
                        <a:pt x="71177" y="83711"/>
                        <a:pt x="65144" y="90442"/>
                      </a:cubicBezTo>
                      <a:cubicBezTo>
                        <a:pt x="53651" y="92982"/>
                        <a:pt x="47174" y="111334"/>
                        <a:pt x="31108" y="100856"/>
                      </a:cubicBezTo>
                      <a:cubicBezTo>
                        <a:pt x="28568" y="99205"/>
                        <a:pt x="26918" y="105746"/>
                        <a:pt x="24822" y="108540"/>
                      </a:cubicBezTo>
                      <a:cubicBezTo>
                        <a:pt x="18281" y="117366"/>
                        <a:pt x="10344" y="120161"/>
                        <a:pt x="438" y="114001"/>
                      </a:cubicBezTo>
                      <a:cubicBezTo>
                        <a:pt x="-2546" y="97427"/>
                        <a:pt x="10407" y="88664"/>
                        <a:pt x="18408" y="77424"/>
                      </a:cubicBezTo>
                      <a:close/>
                    </a:path>
                  </a:pathLst>
                </a:custGeom>
                <a:solidFill>
                  <a:srgbClr val="FCC573"/>
                </a:solidFill>
                <a:ln w="6350"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xmlns="" id="{BE5B2805-B17B-E606-FFAF-7C404BCC1CF8}"/>
                    </a:ext>
                  </a:extLst>
                </p:cNvPr>
                <p:cNvSpPr/>
                <p:nvPr/>
              </p:nvSpPr>
              <p:spPr>
                <a:xfrm>
                  <a:off x="11402217" y="6086341"/>
                  <a:ext cx="120364" cy="109659"/>
                </a:xfrm>
                <a:custGeom>
                  <a:avLst/>
                  <a:gdLst>
                    <a:gd name="connsiteX0" fmla="*/ 70835 w 120364"/>
                    <a:gd name="connsiteY0" fmla="*/ 0 h 109659"/>
                    <a:gd name="connsiteX1" fmla="*/ 105125 w 120364"/>
                    <a:gd name="connsiteY1" fmla="*/ 58941 h 109659"/>
                    <a:gd name="connsiteX2" fmla="*/ 120365 w 120364"/>
                    <a:gd name="connsiteY2" fmla="*/ 85134 h 109659"/>
                    <a:gd name="connsiteX3" fmla="*/ 114269 w 120364"/>
                    <a:gd name="connsiteY3" fmla="*/ 85719 h 109659"/>
                    <a:gd name="connsiteX4" fmla="*/ 91663 w 120364"/>
                    <a:gd name="connsiteY4" fmla="*/ 72193 h 109659"/>
                    <a:gd name="connsiteX5" fmla="*/ 50578 w 120364"/>
                    <a:gd name="connsiteY5" fmla="*/ 82563 h 109659"/>
                    <a:gd name="connsiteX6" fmla="*/ 7145 w 120364"/>
                    <a:gd name="connsiteY6" fmla="*/ 108864 h 109659"/>
                    <a:gd name="connsiteX7" fmla="*/ 160 w 120364"/>
                    <a:gd name="connsiteY7" fmla="*/ 91065 h 109659"/>
                    <a:gd name="connsiteX8" fmla="*/ 25940 w 120364"/>
                    <a:gd name="connsiteY8" fmla="*/ 53867 h 109659"/>
                    <a:gd name="connsiteX9" fmla="*/ 31592 w 120364"/>
                    <a:gd name="connsiteY9" fmla="*/ 46184 h 109659"/>
                    <a:gd name="connsiteX10" fmla="*/ 46007 w 120364"/>
                    <a:gd name="connsiteY10" fmla="*/ 23482 h 109659"/>
                    <a:gd name="connsiteX11" fmla="*/ 70835 w 120364"/>
                    <a:gd name="connsiteY11" fmla="*/ 0 h 10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364" h="109659">
                      <a:moveTo>
                        <a:pt x="70835" y="0"/>
                      </a:moveTo>
                      <a:cubicBezTo>
                        <a:pt x="77693" y="22327"/>
                        <a:pt x="88933" y="42101"/>
                        <a:pt x="105125" y="58941"/>
                      </a:cubicBezTo>
                      <a:cubicBezTo>
                        <a:pt x="112364" y="66446"/>
                        <a:pt x="119794" y="73768"/>
                        <a:pt x="120365" y="85134"/>
                      </a:cubicBezTo>
                      <a:cubicBezTo>
                        <a:pt x="118397" y="86151"/>
                        <a:pt x="116364" y="86335"/>
                        <a:pt x="114269" y="85719"/>
                      </a:cubicBezTo>
                      <a:cubicBezTo>
                        <a:pt x="106204" y="82055"/>
                        <a:pt x="99791" y="75743"/>
                        <a:pt x="91663" y="72193"/>
                      </a:cubicBezTo>
                      <a:cubicBezTo>
                        <a:pt x="75280" y="65018"/>
                        <a:pt x="62453" y="70612"/>
                        <a:pt x="50578" y="82563"/>
                      </a:cubicBezTo>
                      <a:cubicBezTo>
                        <a:pt x="38767" y="94393"/>
                        <a:pt x="29814" y="113830"/>
                        <a:pt x="7145" y="108864"/>
                      </a:cubicBezTo>
                      <a:cubicBezTo>
                        <a:pt x="1302" y="104318"/>
                        <a:pt x="-602" y="98222"/>
                        <a:pt x="160" y="91065"/>
                      </a:cubicBezTo>
                      <a:cubicBezTo>
                        <a:pt x="3715" y="75209"/>
                        <a:pt x="14447" y="64249"/>
                        <a:pt x="25940" y="53867"/>
                      </a:cubicBezTo>
                      <a:cubicBezTo>
                        <a:pt x="27846" y="51308"/>
                        <a:pt x="29687" y="48749"/>
                        <a:pt x="31592" y="46184"/>
                      </a:cubicBezTo>
                      <a:cubicBezTo>
                        <a:pt x="35021" y="37738"/>
                        <a:pt x="38767" y="29508"/>
                        <a:pt x="46007" y="23482"/>
                      </a:cubicBezTo>
                      <a:cubicBezTo>
                        <a:pt x="56865" y="18371"/>
                        <a:pt x="57373" y="2343"/>
                        <a:pt x="70835" y="0"/>
                      </a:cubicBezTo>
                      <a:close/>
                    </a:path>
                  </a:pathLst>
                </a:custGeom>
                <a:solidFill>
                  <a:srgbClr val="FCC470"/>
                </a:solidFill>
                <a:ln w="6350"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xmlns="" id="{EF93FBAA-B63D-927F-4934-CDD3BF148A3F}"/>
                    </a:ext>
                  </a:extLst>
                </p:cNvPr>
                <p:cNvSpPr/>
                <p:nvPr/>
              </p:nvSpPr>
              <p:spPr>
                <a:xfrm>
                  <a:off x="11084661" y="6493065"/>
                  <a:ext cx="95323" cy="124078"/>
                </a:xfrm>
                <a:custGeom>
                  <a:avLst/>
                  <a:gdLst>
                    <a:gd name="connsiteX0" fmla="*/ 45174 w 95323"/>
                    <a:gd name="connsiteY0" fmla="*/ 111378 h 124078"/>
                    <a:gd name="connsiteX1" fmla="*/ 39333 w 95323"/>
                    <a:gd name="connsiteY1" fmla="*/ 86360 h 124078"/>
                    <a:gd name="connsiteX2" fmla="*/ 11520 w 95323"/>
                    <a:gd name="connsiteY2" fmla="*/ 124078 h 124078"/>
                    <a:gd name="connsiteX3" fmla="*/ 407 w 95323"/>
                    <a:gd name="connsiteY3" fmla="*/ 106616 h 124078"/>
                    <a:gd name="connsiteX4" fmla="*/ 18632 w 95323"/>
                    <a:gd name="connsiteY4" fmla="*/ 75755 h 124078"/>
                    <a:gd name="connsiteX5" fmla="*/ 22822 w 95323"/>
                    <a:gd name="connsiteY5" fmla="*/ 71183 h 124078"/>
                    <a:gd name="connsiteX6" fmla="*/ 39777 w 95323"/>
                    <a:gd name="connsiteY6" fmla="*/ 37020 h 124078"/>
                    <a:gd name="connsiteX7" fmla="*/ 54128 w 95323"/>
                    <a:gd name="connsiteY7" fmla="*/ 22098 h 124078"/>
                    <a:gd name="connsiteX8" fmla="*/ 64097 w 95323"/>
                    <a:gd name="connsiteY8" fmla="*/ 9271 h 124078"/>
                    <a:gd name="connsiteX9" fmla="*/ 73432 w 95323"/>
                    <a:gd name="connsiteY9" fmla="*/ 0 h 124078"/>
                    <a:gd name="connsiteX10" fmla="*/ 86132 w 95323"/>
                    <a:gd name="connsiteY10" fmla="*/ 46736 h 124078"/>
                    <a:gd name="connsiteX11" fmla="*/ 76226 w 95323"/>
                    <a:gd name="connsiteY11" fmla="*/ 66675 h 124078"/>
                    <a:gd name="connsiteX12" fmla="*/ 56414 w 95323"/>
                    <a:gd name="connsiteY12" fmla="*/ 65977 h 124078"/>
                    <a:gd name="connsiteX13" fmla="*/ 58319 w 95323"/>
                    <a:gd name="connsiteY13" fmla="*/ 88964 h 124078"/>
                    <a:gd name="connsiteX14" fmla="*/ 45174 w 95323"/>
                    <a:gd name="connsiteY14" fmla="*/ 111378 h 1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323" h="124078">
                      <a:moveTo>
                        <a:pt x="45174" y="111378"/>
                      </a:moveTo>
                      <a:cubicBezTo>
                        <a:pt x="38316" y="104775"/>
                        <a:pt x="46445" y="95885"/>
                        <a:pt x="39333" y="86360"/>
                      </a:cubicBezTo>
                      <a:cubicBezTo>
                        <a:pt x="41682" y="110172"/>
                        <a:pt x="4026" y="95885"/>
                        <a:pt x="11520" y="124078"/>
                      </a:cubicBezTo>
                      <a:cubicBezTo>
                        <a:pt x="2820" y="119570"/>
                        <a:pt x="4470" y="111442"/>
                        <a:pt x="407" y="106616"/>
                      </a:cubicBezTo>
                      <a:cubicBezTo>
                        <a:pt x="-2387" y="91059"/>
                        <a:pt x="9805" y="84391"/>
                        <a:pt x="18632" y="75755"/>
                      </a:cubicBezTo>
                      <a:cubicBezTo>
                        <a:pt x="20028" y="74231"/>
                        <a:pt x="21425" y="72707"/>
                        <a:pt x="22822" y="71183"/>
                      </a:cubicBezTo>
                      <a:cubicBezTo>
                        <a:pt x="26569" y="58865"/>
                        <a:pt x="33807" y="48260"/>
                        <a:pt x="39777" y="37020"/>
                      </a:cubicBezTo>
                      <a:cubicBezTo>
                        <a:pt x="42444" y="30035"/>
                        <a:pt x="46698" y="24511"/>
                        <a:pt x="54128" y="22098"/>
                      </a:cubicBezTo>
                      <a:cubicBezTo>
                        <a:pt x="57430" y="17843"/>
                        <a:pt x="60795" y="13526"/>
                        <a:pt x="64097" y="9271"/>
                      </a:cubicBezTo>
                      <a:cubicBezTo>
                        <a:pt x="64415" y="3365"/>
                        <a:pt x="67272" y="0"/>
                        <a:pt x="73432" y="0"/>
                      </a:cubicBezTo>
                      <a:cubicBezTo>
                        <a:pt x="95594" y="6223"/>
                        <a:pt x="102895" y="31432"/>
                        <a:pt x="86132" y="46736"/>
                      </a:cubicBezTo>
                      <a:cubicBezTo>
                        <a:pt x="79655" y="52641"/>
                        <a:pt x="85307" y="63055"/>
                        <a:pt x="76226" y="66675"/>
                      </a:cubicBezTo>
                      <a:cubicBezTo>
                        <a:pt x="69621" y="70294"/>
                        <a:pt x="63526" y="62928"/>
                        <a:pt x="56414" y="65977"/>
                      </a:cubicBezTo>
                      <a:cubicBezTo>
                        <a:pt x="52667" y="73787"/>
                        <a:pt x="60351" y="81090"/>
                        <a:pt x="58319" y="88964"/>
                      </a:cubicBezTo>
                      <a:cubicBezTo>
                        <a:pt x="55970" y="97663"/>
                        <a:pt x="65177" y="113157"/>
                        <a:pt x="45174" y="111378"/>
                      </a:cubicBezTo>
                      <a:close/>
                    </a:path>
                  </a:pathLst>
                </a:custGeom>
                <a:solidFill>
                  <a:srgbClr val="FBC87E"/>
                </a:solidFill>
                <a:ln w="6350"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xmlns="" id="{0902DF23-2034-E4D0-6D74-D05CCB32FB6A}"/>
                    </a:ext>
                  </a:extLst>
                </p:cNvPr>
                <p:cNvSpPr/>
                <p:nvPr/>
              </p:nvSpPr>
              <p:spPr>
                <a:xfrm>
                  <a:off x="11324593" y="7398664"/>
                  <a:ext cx="139557" cy="70588"/>
                </a:xfrm>
                <a:custGeom>
                  <a:avLst/>
                  <a:gdLst>
                    <a:gd name="connsiteX0" fmla="*/ 11426 w 139557"/>
                    <a:gd name="connsiteY0" fmla="*/ 67666 h 70588"/>
                    <a:gd name="connsiteX1" fmla="*/ 123 w 139557"/>
                    <a:gd name="connsiteY1" fmla="*/ 56807 h 70588"/>
                    <a:gd name="connsiteX2" fmla="*/ 10156 w 139557"/>
                    <a:gd name="connsiteY2" fmla="*/ 52807 h 70588"/>
                    <a:gd name="connsiteX3" fmla="*/ 42668 w 139557"/>
                    <a:gd name="connsiteY3" fmla="*/ 48680 h 70588"/>
                    <a:gd name="connsiteX4" fmla="*/ 58162 w 139557"/>
                    <a:gd name="connsiteY4" fmla="*/ 26518 h 70588"/>
                    <a:gd name="connsiteX5" fmla="*/ 59623 w 139557"/>
                    <a:gd name="connsiteY5" fmla="*/ 13628 h 70588"/>
                    <a:gd name="connsiteX6" fmla="*/ 62036 w 139557"/>
                    <a:gd name="connsiteY6" fmla="*/ 11850 h 70588"/>
                    <a:gd name="connsiteX7" fmla="*/ 69528 w 139557"/>
                    <a:gd name="connsiteY7" fmla="*/ 14961 h 70588"/>
                    <a:gd name="connsiteX8" fmla="*/ 71052 w 139557"/>
                    <a:gd name="connsiteY8" fmla="*/ 18390 h 70588"/>
                    <a:gd name="connsiteX9" fmla="*/ 69719 w 139557"/>
                    <a:gd name="connsiteY9" fmla="*/ 15215 h 70588"/>
                    <a:gd name="connsiteX10" fmla="*/ 66925 w 139557"/>
                    <a:gd name="connsiteY10" fmla="*/ 11786 h 70588"/>
                    <a:gd name="connsiteX11" fmla="*/ 83499 w 139557"/>
                    <a:gd name="connsiteY11" fmla="*/ 1118 h 70588"/>
                    <a:gd name="connsiteX12" fmla="*/ 111121 w 139557"/>
                    <a:gd name="connsiteY12" fmla="*/ 3087 h 70588"/>
                    <a:gd name="connsiteX13" fmla="*/ 136648 w 139557"/>
                    <a:gd name="connsiteY13" fmla="*/ 34773 h 70588"/>
                    <a:gd name="connsiteX14" fmla="*/ 130933 w 139557"/>
                    <a:gd name="connsiteY14" fmla="*/ 43980 h 70588"/>
                    <a:gd name="connsiteX15" fmla="*/ 67941 w 139557"/>
                    <a:gd name="connsiteY15" fmla="*/ 57125 h 70588"/>
                    <a:gd name="connsiteX16" fmla="*/ 46161 w 139557"/>
                    <a:gd name="connsiteY16" fmla="*/ 62967 h 70588"/>
                    <a:gd name="connsiteX17" fmla="*/ 11426 w 139557"/>
                    <a:gd name="connsiteY17" fmla="*/ 67666 h 7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557" h="70588">
                      <a:moveTo>
                        <a:pt x="11426" y="67666"/>
                      </a:moveTo>
                      <a:cubicBezTo>
                        <a:pt x="4504" y="67412"/>
                        <a:pt x="-893" y="67349"/>
                        <a:pt x="123" y="56807"/>
                      </a:cubicBezTo>
                      <a:cubicBezTo>
                        <a:pt x="1202" y="45758"/>
                        <a:pt x="6410" y="53188"/>
                        <a:pt x="10156" y="52807"/>
                      </a:cubicBezTo>
                      <a:cubicBezTo>
                        <a:pt x="21078" y="51791"/>
                        <a:pt x="32508" y="52108"/>
                        <a:pt x="42668" y="48680"/>
                      </a:cubicBezTo>
                      <a:cubicBezTo>
                        <a:pt x="51558" y="45631"/>
                        <a:pt x="72196" y="47473"/>
                        <a:pt x="58162" y="26518"/>
                      </a:cubicBezTo>
                      <a:cubicBezTo>
                        <a:pt x="56384" y="23724"/>
                        <a:pt x="59051" y="17945"/>
                        <a:pt x="59623" y="13628"/>
                      </a:cubicBezTo>
                      <a:cubicBezTo>
                        <a:pt x="60448" y="12992"/>
                        <a:pt x="61210" y="12421"/>
                        <a:pt x="62036" y="11850"/>
                      </a:cubicBezTo>
                      <a:cubicBezTo>
                        <a:pt x="65401" y="11024"/>
                        <a:pt x="67750" y="12484"/>
                        <a:pt x="69528" y="14961"/>
                      </a:cubicBezTo>
                      <a:cubicBezTo>
                        <a:pt x="70417" y="16104"/>
                        <a:pt x="70989" y="17247"/>
                        <a:pt x="71052" y="18390"/>
                      </a:cubicBezTo>
                      <a:cubicBezTo>
                        <a:pt x="71624" y="17310"/>
                        <a:pt x="71052" y="16421"/>
                        <a:pt x="69719" y="15215"/>
                      </a:cubicBezTo>
                      <a:cubicBezTo>
                        <a:pt x="68639" y="14263"/>
                        <a:pt x="67941" y="12929"/>
                        <a:pt x="66925" y="11786"/>
                      </a:cubicBezTo>
                      <a:cubicBezTo>
                        <a:pt x="66481" y="-978"/>
                        <a:pt x="76133" y="-1168"/>
                        <a:pt x="83499" y="1118"/>
                      </a:cubicBezTo>
                      <a:cubicBezTo>
                        <a:pt x="92897" y="3976"/>
                        <a:pt x="101342" y="4547"/>
                        <a:pt x="111121" y="3087"/>
                      </a:cubicBezTo>
                      <a:cubicBezTo>
                        <a:pt x="135950" y="-787"/>
                        <a:pt x="144712" y="10770"/>
                        <a:pt x="136648" y="34773"/>
                      </a:cubicBezTo>
                      <a:cubicBezTo>
                        <a:pt x="135441" y="38456"/>
                        <a:pt x="133917" y="41567"/>
                        <a:pt x="130933" y="43980"/>
                      </a:cubicBezTo>
                      <a:cubicBezTo>
                        <a:pt x="110296" y="50013"/>
                        <a:pt x="89404" y="54966"/>
                        <a:pt x="67941" y="57125"/>
                      </a:cubicBezTo>
                      <a:cubicBezTo>
                        <a:pt x="60702" y="59030"/>
                        <a:pt x="53400" y="61062"/>
                        <a:pt x="46161" y="62967"/>
                      </a:cubicBezTo>
                      <a:cubicBezTo>
                        <a:pt x="34858" y="66587"/>
                        <a:pt x="24189" y="75032"/>
                        <a:pt x="11426" y="67666"/>
                      </a:cubicBezTo>
                      <a:close/>
                    </a:path>
                  </a:pathLst>
                </a:custGeom>
                <a:solidFill>
                  <a:srgbClr val="FCB957"/>
                </a:solidFill>
                <a:ln w="6350"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xmlns="" id="{AAE22FEA-D284-D1E1-2AA5-8A811D6C8B4C}"/>
                    </a:ext>
                  </a:extLst>
                </p:cNvPr>
                <p:cNvSpPr/>
                <p:nvPr/>
              </p:nvSpPr>
              <p:spPr>
                <a:xfrm>
                  <a:off x="11495126" y="7350004"/>
                  <a:ext cx="100858" cy="79482"/>
                </a:xfrm>
                <a:custGeom>
                  <a:avLst/>
                  <a:gdLst>
                    <a:gd name="connsiteX0" fmla="*/ 26821 w 100858"/>
                    <a:gd name="connsiteY0" fmla="*/ 75240 h 79482"/>
                    <a:gd name="connsiteX1" fmla="*/ 24790 w 100858"/>
                    <a:gd name="connsiteY1" fmla="*/ 75114 h 79482"/>
                    <a:gd name="connsiteX2" fmla="*/ 22948 w 100858"/>
                    <a:gd name="connsiteY2" fmla="*/ 75749 h 79482"/>
                    <a:gd name="connsiteX3" fmla="*/ 7137 w 100858"/>
                    <a:gd name="connsiteY3" fmla="*/ 78479 h 79482"/>
                    <a:gd name="connsiteX4" fmla="*/ 27965 w 100858"/>
                    <a:gd name="connsiteY4" fmla="*/ 24377 h 79482"/>
                    <a:gd name="connsiteX5" fmla="*/ 31902 w 100858"/>
                    <a:gd name="connsiteY5" fmla="*/ 20123 h 79482"/>
                    <a:gd name="connsiteX6" fmla="*/ 47650 w 100858"/>
                    <a:gd name="connsiteY6" fmla="*/ 4375 h 79482"/>
                    <a:gd name="connsiteX7" fmla="*/ 52666 w 100858"/>
                    <a:gd name="connsiteY7" fmla="*/ 882 h 79482"/>
                    <a:gd name="connsiteX8" fmla="*/ 77749 w 100858"/>
                    <a:gd name="connsiteY8" fmla="*/ 5073 h 79482"/>
                    <a:gd name="connsiteX9" fmla="*/ 83019 w 100858"/>
                    <a:gd name="connsiteY9" fmla="*/ 12884 h 79482"/>
                    <a:gd name="connsiteX10" fmla="*/ 77939 w 100858"/>
                    <a:gd name="connsiteY10" fmla="*/ 20186 h 79482"/>
                    <a:gd name="connsiteX11" fmla="*/ 68160 w 100858"/>
                    <a:gd name="connsiteY11" fmla="*/ 22472 h 79482"/>
                    <a:gd name="connsiteX12" fmla="*/ 72478 w 100858"/>
                    <a:gd name="connsiteY12" fmla="*/ 26853 h 79482"/>
                    <a:gd name="connsiteX13" fmla="*/ 75399 w 100858"/>
                    <a:gd name="connsiteY13" fmla="*/ 29266 h 79482"/>
                    <a:gd name="connsiteX14" fmla="*/ 79654 w 100858"/>
                    <a:gd name="connsiteY14" fmla="*/ 31172 h 79482"/>
                    <a:gd name="connsiteX15" fmla="*/ 85495 w 100858"/>
                    <a:gd name="connsiteY15" fmla="*/ 33839 h 79482"/>
                    <a:gd name="connsiteX16" fmla="*/ 100291 w 100858"/>
                    <a:gd name="connsiteY16" fmla="*/ 38411 h 79482"/>
                    <a:gd name="connsiteX17" fmla="*/ 94386 w 100858"/>
                    <a:gd name="connsiteY17" fmla="*/ 53651 h 79482"/>
                    <a:gd name="connsiteX18" fmla="*/ 84988 w 100858"/>
                    <a:gd name="connsiteY18" fmla="*/ 62477 h 79482"/>
                    <a:gd name="connsiteX19" fmla="*/ 26821 w 100858"/>
                    <a:gd name="connsiteY19" fmla="*/ 75240 h 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858" h="79482">
                      <a:moveTo>
                        <a:pt x="26821" y="75240"/>
                      </a:moveTo>
                      <a:lnTo>
                        <a:pt x="24790" y="75114"/>
                      </a:lnTo>
                      <a:lnTo>
                        <a:pt x="22948" y="75749"/>
                      </a:lnTo>
                      <a:cubicBezTo>
                        <a:pt x="18058" y="78987"/>
                        <a:pt x="12915" y="80701"/>
                        <a:pt x="7137" y="78479"/>
                      </a:cubicBezTo>
                      <a:cubicBezTo>
                        <a:pt x="-6580" y="53460"/>
                        <a:pt x="-992" y="38919"/>
                        <a:pt x="27965" y="24377"/>
                      </a:cubicBezTo>
                      <a:cubicBezTo>
                        <a:pt x="29044" y="22789"/>
                        <a:pt x="30378" y="21393"/>
                        <a:pt x="31902" y="20123"/>
                      </a:cubicBezTo>
                      <a:cubicBezTo>
                        <a:pt x="39141" y="16948"/>
                        <a:pt x="44220" y="11551"/>
                        <a:pt x="47650" y="4375"/>
                      </a:cubicBezTo>
                      <a:cubicBezTo>
                        <a:pt x="49046" y="2851"/>
                        <a:pt x="50698" y="1644"/>
                        <a:pt x="52666" y="882"/>
                      </a:cubicBezTo>
                      <a:cubicBezTo>
                        <a:pt x="61683" y="-1467"/>
                        <a:pt x="69811" y="1200"/>
                        <a:pt x="77749" y="5073"/>
                      </a:cubicBezTo>
                      <a:cubicBezTo>
                        <a:pt x="80606" y="6914"/>
                        <a:pt x="82575" y="9327"/>
                        <a:pt x="83019" y="12884"/>
                      </a:cubicBezTo>
                      <a:cubicBezTo>
                        <a:pt x="82765" y="16313"/>
                        <a:pt x="80987" y="18662"/>
                        <a:pt x="77939" y="20186"/>
                      </a:cubicBezTo>
                      <a:cubicBezTo>
                        <a:pt x="74891" y="21774"/>
                        <a:pt x="71144" y="20314"/>
                        <a:pt x="68160" y="22472"/>
                      </a:cubicBezTo>
                      <a:cubicBezTo>
                        <a:pt x="69557" y="23996"/>
                        <a:pt x="71271" y="25266"/>
                        <a:pt x="72478" y="26853"/>
                      </a:cubicBezTo>
                      <a:cubicBezTo>
                        <a:pt x="72415" y="28695"/>
                        <a:pt x="72161" y="30854"/>
                        <a:pt x="75399" y="29266"/>
                      </a:cubicBezTo>
                      <a:cubicBezTo>
                        <a:pt x="76987" y="29584"/>
                        <a:pt x="78320" y="30219"/>
                        <a:pt x="79654" y="31172"/>
                      </a:cubicBezTo>
                      <a:cubicBezTo>
                        <a:pt x="81431" y="32505"/>
                        <a:pt x="83273" y="33648"/>
                        <a:pt x="85495" y="33839"/>
                      </a:cubicBezTo>
                      <a:cubicBezTo>
                        <a:pt x="90766" y="34410"/>
                        <a:pt x="97624" y="30664"/>
                        <a:pt x="100291" y="38411"/>
                      </a:cubicBezTo>
                      <a:cubicBezTo>
                        <a:pt x="102450" y="44697"/>
                        <a:pt x="98005" y="49206"/>
                        <a:pt x="94386" y="53651"/>
                      </a:cubicBezTo>
                      <a:cubicBezTo>
                        <a:pt x="91655" y="56952"/>
                        <a:pt x="88543" y="60001"/>
                        <a:pt x="84988" y="62477"/>
                      </a:cubicBezTo>
                      <a:cubicBezTo>
                        <a:pt x="66573" y="71176"/>
                        <a:pt x="45808" y="69272"/>
                        <a:pt x="26821" y="75240"/>
                      </a:cubicBezTo>
                      <a:close/>
                    </a:path>
                  </a:pathLst>
                </a:custGeom>
                <a:solidFill>
                  <a:srgbClr val="FCB955"/>
                </a:solidFill>
                <a:ln w="6350"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xmlns="" id="{2EB18B3D-46AF-B8A4-8017-D874379A3A00}"/>
                    </a:ext>
                  </a:extLst>
                </p:cNvPr>
                <p:cNvSpPr/>
                <p:nvPr/>
              </p:nvSpPr>
              <p:spPr>
                <a:xfrm>
                  <a:off x="11178984" y="6378765"/>
                  <a:ext cx="82613" cy="99613"/>
                </a:xfrm>
                <a:custGeom>
                  <a:avLst/>
                  <a:gdLst>
                    <a:gd name="connsiteX0" fmla="*/ 75057 w 82613"/>
                    <a:gd name="connsiteY0" fmla="*/ 16065 h 99613"/>
                    <a:gd name="connsiteX1" fmla="*/ 66231 w 82613"/>
                    <a:gd name="connsiteY1" fmla="*/ 44450 h 99613"/>
                    <a:gd name="connsiteX2" fmla="*/ 82614 w 82613"/>
                    <a:gd name="connsiteY2" fmla="*/ 53467 h 99613"/>
                    <a:gd name="connsiteX3" fmla="*/ 65215 w 82613"/>
                    <a:gd name="connsiteY3" fmla="*/ 70167 h 99613"/>
                    <a:gd name="connsiteX4" fmla="*/ 45403 w 82613"/>
                    <a:gd name="connsiteY4" fmla="*/ 82423 h 99613"/>
                    <a:gd name="connsiteX5" fmla="*/ 20892 w 82613"/>
                    <a:gd name="connsiteY5" fmla="*/ 96393 h 99613"/>
                    <a:gd name="connsiteX6" fmla="*/ 254 w 82613"/>
                    <a:gd name="connsiteY6" fmla="*/ 88074 h 99613"/>
                    <a:gd name="connsiteX7" fmla="*/ 0 w 82613"/>
                    <a:gd name="connsiteY7" fmla="*/ 83248 h 99613"/>
                    <a:gd name="connsiteX8" fmla="*/ 17526 w 82613"/>
                    <a:gd name="connsiteY8" fmla="*/ 55689 h 99613"/>
                    <a:gd name="connsiteX9" fmla="*/ 20892 w 82613"/>
                    <a:gd name="connsiteY9" fmla="*/ 50927 h 99613"/>
                    <a:gd name="connsiteX10" fmla="*/ 35433 w 82613"/>
                    <a:gd name="connsiteY10" fmla="*/ 38163 h 99613"/>
                    <a:gd name="connsiteX11" fmla="*/ 35814 w 82613"/>
                    <a:gd name="connsiteY11" fmla="*/ 34226 h 99613"/>
                    <a:gd name="connsiteX12" fmla="*/ 48832 w 82613"/>
                    <a:gd name="connsiteY12" fmla="*/ 14414 h 99613"/>
                    <a:gd name="connsiteX13" fmla="*/ 54801 w 82613"/>
                    <a:gd name="connsiteY13" fmla="*/ 7810 h 99613"/>
                    <a:gd name="connsiteX14" fmla="*/ 67184 w 82613"/>
                    <a:gd name="connsiteY14" fmla="*/ 0 h 99613"/>
                    <a:gd name="connsiteX15" fmla="*/ 72898 w 82613"/>
                    <a:gd name="connsiteY15" fmla="*/ 2032 h 99613"/>
                    <a:gd name="connsiteX16" fmla="*/ 75057 w 82613"/>
                    <a:gd name="connsiteY16" fmla="*/ 16065 h 9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613" h="99613">
                      <a:moveTo>
                        <a:pt x="75057" y="16065"/>
                      </a:moveTo>
                      <a:cubicBezTo>
                        <a:pt x="67056" y="23939"/>
                        <a:pt x="81344" y="38798"/>
                        <a:pt x="66231" y="44450"/>
                      </a:cubicBezTo>
                      <a:cubicBezTo>
                        <a:pt x="71120" y="47180"/>
                        <a:pt x="76009" y="49847"/>
                        <a:pt x="82614" y="53467"/>
                      </a:cubicBezTo>
                      <a:cubicBezTo>
                        <a:pt x="73279" y="56896"/>
                        <a:pt x="67882" y="63246"/>
                        <a:pt x="65215" y="70167"/>
                      </a:cubicBezTo>
                      <a:cubicBezTo>
                        <a:pt x="61341" y="80137"/>
                        <a:pt x="55944" y="84709"/>
                        <a:pt x="45403" y="82423"/>
                      </a:cubicBezTo>
                      <a:cubicBezTo>
                        <a:pt x="33338" y="79819"/>
                        <a:pt x="29782" y="92519"/>
                        <a:pt x="20892" y="96393"/>
                      </a:cubicBezTo>
                      <a:cubicBezTo>
                        <a:pt x="9144" y="101473"/>
                        <a:pt x="2794" y="101790"/>
                        <a:pt x="254" y="88074"/>
                      </a:cubicBezTo>
                      <a:cubicBezTo>
                        <a:pt x="191" y="86423"/>
                        <a:pt x="64" y="84836"/>
                        <a:pt x="0" y="83248"/>
                      </a:cubicBezTo>
                      <a:cubicBezTo>
                        <a:pt x="8001" y="75374"/>
                        <a:pt x="11685" y="64897"/>
                        <a:pt x="17526" y="55689"/>
                      </a:cubicBezTo>
                      <a:cubicBezTo>
                        <a:pt x="18352" y="53911"/>
                        <a:pt x="19558" y="52388"/>
                        <a:pt x="20892" y="50927"/>
                      </a:cubicBezTo>
                      <a:cubicBezTo>
                        <a:pt x="27940" y="49213"/>
                        <a:pt x="31179" y="43116"/>
                        <a:pt x="35433" y="38163"/>
                      </a:cubicBezTo>
                      <a:cubicBezTo>
                        <a:pt x="35814" y="36893"/>
                        <a:pt x="36005" y="35560"/>
                        <a:pt x="35814" y="34226"/>
                      </a:cubicBezTo>
                      <a:cubicBezTo>
                        <a:pt x="40704" y="28003"/>
                        <a:pt x="43561" y="20383"/>
                        <a:pt x="48832" y="14414"/>
                      </a:cubicBezTo>
                      <a:cubicBezTo>
                        <a:pt x="50547" y="12001"/>
                        <a:pt x="52642" y="9842"/>
                        <a:pt x="54801" y="7810"/>
                      </a:cubicBezTo>
                      <a:cubicBezTo>
                        <a:pt x="58484" y="4508"/>
                        <a:pt x="61722" y="508"/>
                        <a:pt x="67184" y="0"/>
                      </a:cubicBezTo>
                      <a:cubicBezTo>
                        <a:pt x="69279" y="190"/>
                        <a:pt x="71184" y="825"/>
                        <a:pt x="72898" y="2032"/>
                      </a:cubicBezTo>
                      <a:cubicBezTo>
                        <a:pt x="75883" y="6350"/>
                        <a:pt x="79122" y="10668"/>
                        <a:pt x="75057" y="16065"/>
                      </a:cubicBezTo>
                      <a:close/>
                    </a:path>
                  </a:pathLst>
                </a:custGeom>
                <a:solidFill>
                  <a:srgbClr val="FCC87C"/>
                </a:solidFill>
                <a:ln w="6350"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xmlns="" id="{C5A239DC-520F-0FB0-3074-D79EDE49ED49}"/>
                    </a:ext>
                  </a:extLst>
                </p:cNvPr>
                <p:cNvSpPr/>
                <p:nvPr/>
              </p:nvSpPr>
              <p:spPr>
                <a:xfrm>
                  <a:off x="10432922" y="7516685"/>
                  <a:ext cx="63563" cy="117027"/>
                </a:xfrm>
                <a:custGeom>
                  <a:avLst/>
                  <a:gdLst>
                    <a:gd name="connsiteX0" fmla="*/ 36322 w 63563"/>
                    <a:gd name="connsiteY0" fmla="*/ 69659 h 117027"/>
                    <a:gd name="connsiteX1" fmla="*/ 24892 w 63563"/>
                    <a:gd name="connsiteY1" fmla="*/ 84646 h 117027"/>
                    <a:gd name="connsiteX2" fmla="*/ 20955 w 63563"/>
                    <a:gd name="connsiteY2" fmla="*/ 93282 h 117027"/>
                    <a:gd name="connsiteX3" fmla="*/ 19748 w 63563"/>
                    <a:gd name="connsiteY3" fmla="*/ 109855 h 117027"/>
                    <a:gd name="connsiteX4" fmla="*/ 8763 w 63563"/>
                    <a:gd name="connsiteY4" fmla="*/ 115189 h 117027"/>
                    <a:gd name="connsiteX5" fmla="*/ 10160 w 63563"/>
                    <a:gd name="connsiteY5" fmla="*/ 103188 h 117027"/>
                    <a:gd name="connsiteX6" fmla="*/ 0 w 63563"/>
                    <a:gd name="connsiteY6" fmla="*/ 69152 h 117027"/>
                    <a:gd name="connsiteX7" fmla="*/ 508 w 63563"/>
                    <a:gd name="connsiteY7" fmla="*/ 66294 h 117027"/>
                    <a:gd name="connsiteX8" fmla="*/ 6159 w 63563"/>
                    <a:gd name="connsiteY8" fmla="*/ 49657 h 117027"/>
                    <a:gd name="connsiteX9" fmla="*/ 22543 w 63563"/>
                    <a:gd name="connsiteY9" fmla="*/ 24892 h 117027"/>
                    <a:gd name="connsiteX10" fmla="*/ 36195 w 63563"/>
                    <a:gd name="connsiteY10" fmla="*/ 2286 h 117027"/>
                    <a:gd name="connsiteX11" fmla="*/ 40005 w 63563"/>
                    <a:gd name="connsiteY11" fmla="*/ 2349 h 117027"/>
                    <a:gd name="connsiteX12" fmla="*/ 50292 w 63563"/>
                    <a:gd name="connsiteY12" fmla="*/ 0 h 117027"/>
                    <a:gd name="connsiteX13" fmla="*/ 63564 w 63563"/>
                    <a:gd name="connsiteY13" fmla="*/ 18288 h 117027"/>
                    <a:gd name="connsiteX14" fmla="*/ 58610 w 63563"/>
                    <a:gd name="connsiteY14" fmla="*/ 25019 h 117027"/>
                    <a:gd name="connsiteX15" fmla="*/ 45148 w 63563"/>
                    <a:gd name="connsiteY15" fmla="*/ 55880 h 117027"/>
                    <a:gd name="connsiteX16" fmla="*/ 37147 w 63563"/>
                    <a:gd name="connsiteY16" fmla="*/ 66993 h 117027"/>
                    <a:gd name="connsiteX17" fmla="*/ 36322 w 63563"/>
                    <a:gd name="connsiteY17" fmla="*/ 69659 h 11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563" h="117027">
                      <a:moveTo>
                        <a:pt x="36322" y="69659"/>
                      </a:moveTo>
                      <a:cubicBezTo>
                        <a:pt x="36385" y="77597"/>
                        <a:pt x="30988" y="81217"/>
                        <a:pt x="24892" y="84646"/>
                      </a:cubicBezTo>
                      <a:cubicBezTo>
                        <a:pt x="21590" y="86487"/>
                        <a:pt x="18097" y="91948"/>
                        <a:pt x="20955" y="93282"/>
                      </a:cubicBezTo>
                      <a:cubicBezTo>
                        <a:pt x="37465" y="100838"/>
                        <a:pt x="24956" y="104077"/>
                        <a:pt x="19748" y="109855"/>
                      </a:cubicBezTo>
                      <a:cubicBezTo>
                        <a:pt x="16383" y="113602"/>
                        <a:pt x="15875" y="120269"/>
                        <a:pt x="8763" y="115189"/>
                      </a:cubicBezTo>
                      <a:cubicBezTo>
                        <a:pt x="1143" y="109728"/>
                        <a:pt x="7366" y="108331"/>
                        <a:pt x="10160" y="103188"/>
                      </a:cubicBezTo>
                      <a:cubicBezTo>
                        <a:pt x="16891" y="90551"/>
                        <a:pt x="1842" y="81217"/>
                        <a:pt x="0" y="69152"/>
                      </a:cubicBezTo>
                      <a:cubicBezTo>
                        <a:pt x="191" y="68199"/>
                        <a:pt x="381" y="67246"/>
                        <a:pt x="508" y="66294"/>
                      </a:cubicBezTo>
                      <a:cubicBezTo>
                        <a:pt x="2984" y="60960"/>
                        <a:pt x="4572" y="55308"/>
                        <a:pt x="6159" y="49657"/>
                      </a:cubicBezTo>
                      <a:cubicBezTo>
                        <a:pt x="10668" y="40767"/>
                        <a:pt x="14986" y="31750"/>
                        <a:pt x="22543" y="24892"/>
                      </a:cubicBezTo>
                      <a:cubicBezTo>
                        <a:pt x="27115" y="17335"/>
                        <a:pt x="31623" y="9843"/>
                        <a:pt x="36195" y="2286"/>
                      </a:cubicBezTo>
                      <a:cubicBezTo>
                        <a:pt x="37465" y="445"/>
                        <a:pt x="38735" y="508"/>
                        <a:pt x="40005" y="2349"/>
                      </a:cubicBezTo>
                      <a:cubicBezTo>
                        <a:pt x="43434" y="1524"/>
                        <a:pt x="46863" y="762"/>
                        <a:pt x="50292" y="0"/>
                      </a:cubicBezTo>
                      <a:cubicBezTo>
                        <a:pt x="48006" y="10922"/>
                        <a:pt x="53594" y="16193"/>
                        <a:pt x="63564" y="18288"/>
                      </a:cubicBezTo>
                      <a:cubicBezTo>
                        <a:pt x="61913" y="20510"/>
                        <a:pt x="60261" y="22733"/>
                        <a:pt x="58610" y="25019"/>
                      </a:cubicBezTo>
                      <a:cubicBezTo>
                        <a:pt x="66484" y="40704"/>
                        <a:pt x="56833" y="48705"/>
                        <a:pt x="45148" y="55880"/>
                      </a:cubicBezTo>
                      <a:cubicBezTo>
                        <a:pt x="41275" y="58738"/>
                        <a:pt x="39116" y="62802"/>
                        <a:pt x="37147" y="66993"/>
                      </a:cubicBezTo>
                      <a:cubicBezTo>
                        <a:pt x="36894" y="67882"/>
                        <a:pt x="36576" y="68771"/>
                        <a:pt x="36322" y="69659"/>
                      </a:cubicBezTo>
                      <a:close/>
                    </a:path>
                  </a:pathLst>
                </a:custGeom>
                <a:solidFill>
                  <a:srgbClr val="FCBF64"/>
                </a:solidFill>
                <a:ln w="6350"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xmlns="" id="{0B78D7BC-3A7B-9CBC-D5C8-D1DE562E717B}"/>
                    </a:ext>
                  </a:extLst>
                </p:cNvPr>
                <p:cNvSpPr/>
                <p:nvPr/>
              </p:nvSpPr>
              <p:spPr>
                <a:xfrm>
                  <a:off x="11894382" y="6567651"/>
                  <a:ext cx="177157" cy="215292"/>
                </a:xfrm>
                <a:custGeom>
                  <a:avLst/>
                  <a:gdLst>
                    <a:gd name="connsiteX0" fmla="*/ 38029 w 177157"/>
                    <a:gd name="connsiteY0" fmla="*/ 37047 h 215292"/>
                    <a:gd name="connsiteX1" fmla="*/ 131819 w 177157"/>
                    <a:gd name="connsiteY1" fmla="*/ 154395 h 215292"/>
                    <a:gd name="connsiteX2" fmla="*/ 144519 w 177157"/>
                    <a:gd name="connsiteY2" fmla="*/ 164238 h 215292"/>
                    <a:gd name="connsiteX3" fmla="*/ 158044 w 177157"/>
                    <a:gd name="connsiteY3" fmla="*/ 178589 h 215292"/>
                    <a:gd name="connsiteX4" fmla="*/ 176649 w 177157"/>
                    <a:gd name="connsiteY4" fmla="*/ 207735 h 215292"/>
                    <a:gd name="connsiteX5" fmla="*/ 177158 w 177157"/>
                    <a:gd name="connsiteY5" fmla="*/ 215292 h 215292"/>
                    <a:gd name="connsiteX6" fmla="*/ 137661 w 177157"/>
                    <a:gd name="connsiteY6" fmla="*/ 174334 h 215292"/>
                    <a:gd name="connsiteX7" fmla="*/ 122039 w 177157"/>
                    <a:gd name="connsiteY7" fmla="*/ 160872 h 215292"/>
                    <a:gd name="connsiteX8" fmla="*/ 129406 w 177157"/>
                    <a:gd name="connsiteY8" fmla="*/ 180557 h 215292"/>
                    <a:gd name="connsiteX9" fmla="*/ 110228 w 177157"/>
                    <a:gd name="connsiteY9" fmla="*/ 166206 h 215292"/>
                    <a:gd name="connsiteX10" fmla="*/ 101275 w 177157"/>
                    <a:gd name="connsiteY10" fmla="*/ 166206 h 215292"/>
                    <a:gd name="connsiteX11" fmla="*/ 101275 w 177157"/>
                    <a:gd name="connsiteY11" fmla="*/ 166206 h 215292"/>
                    <a:gd name="connsiteX12" fmla="*/ 101338 w 177157"/>
                    <a:gd name="connsiteY12" fmla="*/ 163984 h 215292"/>
                    <a:gd name="connsiteX13" fmla="*/ 78733 w 177157"/>
                    <a:gd name="connsiteY13" fmla="*/ 101881 h 215292"/>
                    <a:gd name="connsiteX14" fmla="*/ 120 w 177157"/>
                    <a:gd name="connsiteY14" fmla="*/ 9171 h 215292"/>
                    <a:gd name="connsiteX15" fmla="*/ 3040 w 177157"/>
                    <a:gd name="connsiteY15" fmla="*/ 1297 h 215292"/>
                    <a:gd name="connsiteX16" fmla="*/ 11549 w 177157"/>
                    <a:gd name="connsiteY16" fmla="*/ 1615 h 215292"/>
                    <a:gd name="connsiteX17" fmla="*/ 16248 w 177157"/>
                    <a:gd name="connsiteY17" fmla="*/ 5552 h 215292"/>
                    <a:gd name="connsiteX18" fmla="*/ 34028 w 177157"/>
                    <a:gd name="connsiteY18" fmla="*/ 33174 h 215292"/>
                    <a:gd name="connsiteX19" fmla="*/ 38029 w 177157"/>
                    <a:gd name="connsiteY19" fmla="*/ 37047 h 21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157" h="215292">
                      <a:moveTo>
                        <a:pt x="38029" y="37047"/>
                      </a:moveTo>
                      <a:cubicBezTo>
                        <a:pt x="66540" y="78386"/>
                        <a:pt x="97592" y="117629"/>
                        <a:pt x="131819" y="154395"/>
                      </a:cubicBezTo>
                      <a:cubicBezTo>
                        <a:pt x="138803" y="154078"/>
                        <a:pt x="140645" y="160428"/>
                        <a:pt x="144519" y="164238"/>
                      </a:cubicBezTo>
                      <a:cubicBezTo>
                        <a:pt x="148773" y="169255"/>
                        <a:pt x="153662" y="173636"/>
                        <a:pt x="158044" y="178589"/>
                      </a:cubicBezTo>
                      <a:cubicBezTo>
                        <a:pt x="164711" y="187987"/>
                        <a:pt x="172903" y="196432"/>
                        <a:pt x="176649" y="207735"/>
                      </a:cubicBezTo>
                      <a:cubicBezTo>
                        <a:pt x="176840" y="210276"/>
                        <a:pt x="177031" y="212752"/>
                        <a:pt x="177158" y="215292"/>
                      </a:cubicBezTo>
                      <a:cubicBezTo>
                        <a:pt x="160838" y="204687"/>
                        <a:pt x="149598" y="189320"/>
                        <a:pt x="137661" y="174334"/>
                      </a:cubicBezTo>
                      <a:cubicBezTo>
                        <a:pt x="133406" y="169064"/>
                        <a:pt x="131564" y="154332"/>
                        <a:pt x="122039" y="160872"/>
                      </a:cubicBezTo>
                      <a:cubicBezTo>
                        <a:pt x="112324" y="167540"/>
                        <a:pt x="128961" y="172112"/>
                        <a:pt x="129406" y="180557"/>
                      </a:cubicBezTo>
                      <a:cubicBezTo>
                        <a:pt x="117023" y="183097"/>
                        <a:pt x="117150" y="169699"/>
                        <a:pt x="110228" y="166206"/>
                      </a:cubicBezTo>
                      <a:cubicBezTo>
                        <a:pt x="107244" y="164174"/>
                        <a:pt x="104260" y="169001"/>
                        <a:pt x="101275" y="166206"/>
                      </a:cubicBezTo>
                      <a:cubicBezTo>
                        <a:pt x="101275" y="166206"/>
                        <a:pt x="101275" y="166206"/>
                        <a:pt x="101275" y="166206"/>
                      </a:cubicBezTo>
                      <a:cubicBezTo>
                        <a:pt x="101275" y="165444"/>
                        <a:pt x="101021" y="164555"/>
                        <a:pt x="101338" y="163984"/>
                      </a:cubicBezTo>
                      <a:cubicBezTo>
                        <a:pt x="116896" y="134965"/>
                        <a:pt x="94417" y="118645"/>
                        <a:pt x="78733" y="101881"/>
                      </a:cubicBezTo>
                      <a:cubicBezTo>
                        <a:pt x="50920" y="72290"/>
                        <a:pt x="32377" y="34952"/>
                        <a:pt x="120" y="9171"/>
                      </a:cubicBezTo>
                      <a:cubicBezTo>
                        <a:pt x="-579" y="8663"/>
                        <a:pt x="1961" y="4028"/>
                        <a:pt x="3040" y="1297"/>
                      </a:cubicBezTo>
                      <a:cubicBezTo>
                        <a:pt x="5961" y="-989"/>
                        <a:pt x="8756" y="154"/>
                        <a:pt x="11549" y="1615"/>
                      </a:cubicBezTo>
                      <a:cubicBezTo>
                        <a:pt x="13327" y="2694"/>
                        <a:pt x="14851" y="4028"/>
                        <a:pt x="16248" y="5552"/>
                      </a:cubicBezTo>
                      <a:cubicBezTo>
                        <a:pt x="22789" y="14315"/>
                        <a:pt x="29774" y="22887"/>
                        <a:pt x="34028" y="33174"/>
                      </a:cubicBezTo>
                      <a:cubicBezTo>
                        <a:pt x="35362" y="34444"/>
                        <a:pt x="36696" y="35778"/>
                        <a:pt x="38029" y="37047"/>
                      </a:cubicBezTo>
                      <a:close/>
                    </a:path>
                  </a:pathLst>
                </a:custGeom>
                <a:solidFill>
                  <a:srgbClr val="FB911D"/>
                </a:solidFill>
                <a:ln w="6350"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xmlns="" id="{EDE4E83B-E30B-3448-B74E-C819F0A3593C}"/>
                    </a:ext>
                  </a:extLst>
                </p:cNvPr>
                <p:cNvSpPr/>
                <p:nvPr/>
              </p:nvSpPr>
              <p:spPr>
                <a:xfrm>
                  <a:off x="10354345" y="7654604"/>
                  <a:ext cx="89101" cy="56200"/>
                </a:xfrm>
                <a:custGeom>
                  <a:avLst/>
                  <a:gdLst>
                    <a:gd name="connsiteX0" fmla="*/ 20094 w 89101"/>
                    <a:gd name="connsiteY0" fmla="*/ 24831 h 56200"/>
                    <a:gd name="connsiteX1" fmla="*/ 44287 w 89101"/>
                    <a:gd name="connsiteY1" fmla="*/ 2670 h 56200"/>
                    <a:gd name="connsiteX2" fmla="*/ 63591 w 89101"/>
                    <a:gd name="connsiteY2" fmla="*/ 13592 h 56200"/>
                    <a:gd name="connsiteX3" fmla="*/ 83657 w 89101"/>
                    <a:gd name="connsiteY3" fmla="*/ 3114 h 56200"/>
                    <a:gd name="connsiteX4" fmla="*/ 86451 w 89101"/>
                    <a:gd name="connsiteY4" fmla="*/ 4512 h 56200"/>
                    <a:gd name="connsiteX5" fmla="*/ 84292 w 89101"/>
                    <a:gd name="connsiteY5" fmla="*/ 34293 h 56200"/>
                    <a:gd name="connsiteX6" fmla="*/ 10886 w 89101"/>
                    <a:gd name="connsiteY6" fmla="*/ 56201 h 56200"/>
                    <a:gd name="connsiteX7" fmla="*/ 3266 w 89101"/>
                    <a:gd name="connsiteY7" fmla="*/ 46866 h 56200"/>
                    <a:gd name="connsiteX8" fmla="*/ 16601 w 89101"/>
                    <a:gd name="connsiteY8" fmla="*/ 25339 h 56200"/>
                    <a:gd name="connsiteX9" fmla="*/ 16601 w 89101"/>
                    <a:gd name="connsiteY9" fmla="*/ 25339 h 56200"/>
                    <a:gd name="connsiteX10" fmla="*/ 20094 w 89101"/>
                    <a:gd name="connsiteY10" fmla="*/ 24831 h 5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101" h="56200">
                      <a:moveTo>
                        <a:pt x="20094" y="24831"/>
                      </a:moveTo>
                      <a:cubicBezTo>
                        <a:pt x="38509" y="28514"/>
                        <a:pt x="45748" y="19561"/>
                        <a:pt x="44287" y="2670"/>
                      </a:cubicBezTo>
                      <a:cubicBezTo>
                        <a:pt x="55336" y="193"/>
                        <a:pt x="56161" y="11624"/>
                        <a:pt x="63591" y="13592"/>
                      </a:cubicBezTo>
                      <a:cubicBezTo>
                        <a:pt x="67401" y="4639"/>
                        <a:pt x="71021" y="-5140"/>
                        <a:pt x="83657" y="3114"/>
                      </a:cubicBezTo>
                      <a:cubicBezTo>
                        <a:pt x="84610" y="3559"/>
                        <a:pt x="85498" y="4067"/>
                        <a:pt x="86451" y="4512"/>
                      </a:cubicBezTo>
                      <a:cubicBezTo>
                        <a:pt x="92865" y="14926"/>
                        <a:pt x="85816" y="24387"/>
                        <a:pt x="84292" y="34293"/>
                      </a:cubicBezTo>
                      <a:cubicBezTo>
                        <a:pt x="60670" y="44453"/>
                        <a:pt x="35460" y="49279"/>
                        <a:pt x="10886" y="56201"/>
                      </a:cubicBezTo>
                      <a:cubicBezTo>
                        <a:pt x="6822" y="54359"/>
                        <a:pt x="-5941" y="59566"/>
                        <a:pt x="3266" y="46866"/>
                      </a:cubicBezTo>
                      <a:cubicBezTo>
                        <a:pt x="7711" y="39690"/>
                        <a:pt x="8029" y="29975"/>
                        <a:pt x="16601" y="25339"/>
                      </a:cubicBezTo>
                      <a:lnTo>
                        <a:pt x="16601" y="25339"/>
                      </a:lnTo>
                      <a:cubicBezTo>
                        <a:pt x="17554" y="23562"/>
                        <a:pt x="18761" y="23371"/>
                        <a:pt x="20094" y="24831"/>
                      </a:cubicBezTo>
                      <a:close/>
                    </a:path>
                  </a:pathLst>
                </a:custGeom>
                <a:solidFill>
                  <a:srgbClr val="FBBE62"/>
                </a:solidFill>
                <a:ln w="6350"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xmlns="" id="{10535C8D-3E3E-0F2E-E3A4-7C996DA01D80}"/>
                    </a:ext>
                  </a:extLst>
                </p:cNvPr>
                <p:cNvSpPr/>
                <p:nvPr/>
              </p:nvSpPr>
              <p:spPr>
                <a:xfrm>
                  <a:off x="10851026" y="6858761"/>
                  <a:ext cx="61766" cy="82685"/>
                </a:xfrm>
                <a:custGeom>
                  <a:avLst/>
                  <a:gdLst>
                    <a:gd name="connsiteX0" fmla="*/ 42335 w 61766"/>
                    <a:gd name="connsiteY0" fmla="*/ 127 h 82685"/>
                    <a:gd name="connsiteX1" fmla="*/ 50654 w 61766"/>
                    <a:gd name="connsiteY1" fmla="*/ 0 h 82685"/>
                    <a:gd name="connsiteX2" fmla="*/ 53003 w 61766"/>
                    <a:gd name="connsiteY2" fmla="*/ 4318 h 82685"/>
                    <a:gd name="connsiteX3" fmla="*/ 58083 w 61766"/>
                    <a:gd name="connsiteY3" fmla="*/ 11557 h 82685"/>
                    <a:gd name="connsiteX4" fmla="*/ 61766 w 61766"/>
                    <a:gd name="connsiteY4" fmla="*/ 18288 h 82685"/>
                    <a:gd name="connsiteX5" fmla="*/ 53955 w 61766"/>
                    <a:gd name="connsiteY5" fmla="*/ 40132 h 82685"/>
                    <a:gd name="connsiteX6" fmla="*/ 51161 w 61766"/>
                    <a:gd name="connsiteY6" fmla="*/ 40195 h 82685"/>
                    <a:gd name="connsiteX7" fmla="*/ 38969 w 61766"/>
                    <a:gd name="connsiteY7" fmla="*/ 29908 h 82685"/>
                    <a:gd name="connsiteX8" fmla="*/ 34905 w 61766"/>
                    <a:gd name="connsiteY8" fmla="*/ 43117 h 82685"/>
                    <a:gd name="connsiteX9" fmla="*/ 13696 w 61766"/>
                    <a:gd name="connsiteY9" fmla="*/ 81217 h 82685"/>
                    <a:gd name="connsiteX10" fmla="*/ 1505 w 61766"/>
                    <a:gd name="connsiteY10" fmla="*/ 66104 h 82685"/>
                    <a:gd name="connsiteX11" fmla="*/ 8426 w 61766"/>
                    <a:gd name="connsiteY11" fmla="*/ 44132 h 82685"/>
                    <a:gd name="connsiteX12" fmla="*/ 29254 w 61766"/>
                    <a:gd name="connsiteY12" fmla="*/ 8319 h 82685"/>
                    <a:gd name="connsiteX13" fmla="*/ 38334 w 61766"/>
                    <a:gd name="connsiteY13" fmla="*/ 1080 h 82685"/>
                    <a:gd name="connsiteX14" fmla="*/ 42335 w 61766"/>
                    <a:gd name="connsiteY14" fmla="*/ 127 h 8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766" h="82685">
                      <a:moveTo>
                        <a:pt x="42335" y="127"/>
                      </a:moveTo>
                      <a:cubicBezTo>
                        <a:pt x="45129" y="64"/>
                        <a:pt x="47859" y="0"/>
                        <a:pt x="50654" y="0"/>
                      </a:cubicBezTo>
                      <a:cubicBezTo>
                        <a:pt x="52050" y="1143"/>
                        <a:pt x="52812" y="2540"/>
                        <a:pt x="53003" y="4318"/>
                      </a:cubicBezTo>
                      <a:cubicBezTo>
                        <a:pt x="53067" y="7810"/>
                        <a:pt x="54908" y="10160"/>
                        <a:pt x="58083" y="11557"/>
                      </a:cubicBezTo>
                      <a:cubicBezTo>
                        <a:pt x="60496" y="13208"/>
                        <a:pt x="61702" y="15431"/>
                        <a:pt x="61766" y="18288"/>
                      </a:cubicBezTo>
                      <a:cubicBezTo>
                        <a:pt x="58464" y="25273"/>
                        <a:pt x="65385" y="36005"/>
                        <a:pt x="53955" y="40132"/>
                      </a:cubicBezTo>
                      <a:cubicBezTo>
                        <a:pt x="53067" y="40132"/>
                        <a:pt x="52114" y="40195"/>
                        <a:pt x="51161" y="40195"/>
                      </a:cubicBezTo>
                      <a:cubicBezTo>
                        <a:pt x="43351" y="41275"/>
                        <a:pt x="43604" y="32639"/>
                        <a:pt x="38969" y="29908"/>
                      </a:cubicBezTo>
                      <a:cubicBezTo>
                        <a:pt x="32810" y="33020"/>
                        <a:pt x="32810" y="38036"/>
                        <a:pt x="34905" y="43117"/>
                      </a:cubicBezTo>
                      <a:cubicBezTo>
                        <a:pt x="43731" y="64389"/>
                        <a:pt x="24428" y="72644"/>
                        <a:pt x="13696" y="81217"/>
                      </a:cubicBezTo>
                      <a:cubicBezTo>
                        <a:pt x="6076" y="87313"/>
                        <a:pt x="4171" y="72898"/>
                        <a:pt x="1505" y="66104"/>
                      </a:cubicBezTo>
                      <a:cubicBezTo>
                        <a:pt x="-3321" y="56579"/>
                        <a:pt x="4680" y="51054"/>
                        <a:pt x="8426" y="44132"/>
                      </a:cubicBezTo>
                      <a:cubicBezTo>
                        <a:pt x="15729" y="32448"/>
                        <a:pt x="24554" y="21590"/>
                        <a:pt x="29254" y="8319"/>
                      </a:cubicBezTo>
                      <a:cubicBezTo>
                        <a:pt x="31222" y="4572"/>
                        <a:pt x="33508" y="1270"/>
                        <a:pt x="38334" y="1080"/>
                      </a:cubicBezTo>
                      <a:cubicBezTo>
                        <a:pt x="39667" y="826"/>
                        <a:pt x="41001" y="508"/>
                        <a:pt x="42335" y="127"/>
                      </a:cubicBezTo>
                      <a:close/>
                    </a:path>
                  </a:pathLst>
                </a:custGeom>
                <a:solidFill>
                  <a:srgbClr val="FBC26B"/>
                </a:solidFill>
                <a:ln w="6350"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xmlns="" id="{FBD9C078-D275-ED52-FD18-4E78A92D4174}"/>
                    </a:ext>
                  </a:extLst>
                </p:cNvPr>
                <p:cNvSpPr/>
                <p:nvPr/>
              </p:nvSpPr>
              <p:spPr>
                <a:xfrm>
                  <a:off x="11928000" y="7300037"/>
                  <a:ext cx="50512" cy="18464"/>
                </a:xfrm>
                <a:custGeom>
                  <a:avLst/>
                  <a:gdLst>
                    <a:gd name="connsiteX0" fmla="*/ 50513 w 50512"/>
                    <a:gd name="connsiteY0" fmla="*/ 5447 h 18464"/>
                    <a:gd name="connsiteX1" fmla="*/ 49433 w 50512"/>
                    <a:gd name="connsiteY1" fmla="*/ 9194 h 18464"/>
                    <a:gd name="connsiteX2" fmla="*/ 49496 w 50512"/>
                    <a:gd name="connsiteY2" fmla="*/ 9194 h 18464"/>
                    <a:gd name="connsiteX3" fmla="*/ 17619 w 50512"/>
                    <a:gd name="connsiteY3" fmla="*/ 18083 h 18464"/>
                    <a:gd name="connsiteX4" fmla="*/ 15842 w 50512"/>
                    <a:gd name="connsiteY4" fmla="*/ 17893 h 18464"/>
                    <a:gd name="connsiteX5" fmla="*/ 14127 w 50512"/>
                    <a:gd name="connsiteY5" fmla="*/ 18465 h 18464"/>
                    <a:gd name="connsiteX6" fmla="*/ 665 w 50512"/>
                    <a:gd name="connsiteY6" fmla="*/ 18210 h 18464"/>
                    <a:gd name="connsiteX7" fmla="*/ 17239 w 50512"/>
                    <a:gd name="connsiteY7" fmla="*/ 4494 h 18464"/>
                    <a:gd name="connsiteX8" fmla="*/ 50513 w 50512"/>
                    <a:gd name="connsiteY8" fmla="*/ 5447 h 1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12" h="18464">
                      <a:moveTo>
                        <a:pt x="50513" y="5447"/>
                      </a:moveTo>
                      <a:cubicBezTo>
                        <a:pt x="50068" y="6654"/>
                        <a:pt x="49687" y="7923"/>
                        <a:pt x="49433" y="9194"/>
                      </a:cubicBezTo>
                      <a:cubicBezTo>
                        <a:pt x="49433" y="9194"/>
                        <a:pt x="49496" y="9194"/>
                        <a:pt x="49496" y="9194"/>
                      </a:cubicBezTo>
                      <a:cubicBezTo>
                        <a:pt x="40416" y="17639"/>
                        <a:pt x="27780" y="13448"/>
                        <a:pt x="17619" y="18083"/>
                      </a:cubicBezTo>
                      <a:lnTo>
                        <a:pt x="15842" y="17893"/>
                      </a:lnTo>
                      <a:cubicBezTo>
                        <a:pt x="15842" y="17893"/>
                        <a:pt x="14127" y="18465"/>
                        <a:pt x="14127" y="18465"/>
                      </a:cubicBezTo>
                      <a:cubicBezTo>
                        <a:pt x="9618" y="18337"/>
                        <a:pt x="5173" y="18274"/>
                        <a:pt x="665" y="18210"/>
                      </a:cubicBezTo>
                      <a:cubicBezTo>
                        <a:pt x="-3399" y="2018"/>
                        <a:pt x="12285" y="9829"/>
                        <a:pt x="17239" y="4494"/>
                      </a:cubicBezTo>
                      <a:cubicBezTo>
                        <a:pt x="28415" y="2081"/>
                        <a:pt x="39718" y="-4777"/>
                        <a:pt x="50513" y="5447"/>
                      </a:cubicBezTo>
                      <a:close/>
                    </a:path>
                  </a:pathLst>
                </a:custGeom>
                <a:solidFill>
                  <a:srgbClr val="FCC26C"/>
                </a:solidFill>
                <a:ln w="6350"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xmlns="" id="{68FDEF08-EC19-26FD-3BE9-992C0320B757}"/>
                    </a:ext>
                  </a:extLst>
                </p:cNvPr>
                <p:cNvSpPr/>
                <p:nvPr/>
              </p:nvSpPr>
              <p:spPr>
                <a:xfrm>
                  <a:off x="11646876" y="7360221"/>
                  <a:ext cx="27812" cy="30416"/>
                </a:xfrm>
                <a:custGeom>
                  <a:avLst/>
                  <a:gdLst>
                    <a:gd name="connsiteX0" fmla="*/ 18517 w 27812"/>
                    <a:gd name="connsiteY0" fmla="*/ 30417 h 30416"/>
                    <a:gd name="connsiteX1" fmla="*/ 9501 w 27812"/>
                    <a:gd name="connsiteY1" fmla="*/ 29528 h 30416"/>
                    <a:gd name="connsiteX2" fmla="*/ 6389 w 27812"/>
                    <a:gd name="connsiteY2" fmla="*/ 0 h 30416"/>
                    <a:gd name="connsiteX3" fmla="*/ 27027 w 27812"/>
                    <a:gd name="connsiteY3" fmla="*/ 23813 h 30416"/>
                    <a:gd name="connsiteX4" fmla="*/ 27027 w 27812"/>
                    <a:gd name="connsiteY4" fmla="*/ 29528 h 30416"/>
                    <a:gd name="connsiteX5" fmla="*/ 18517 w 27812"/>
                    <a:gd name="connsiteY5" fmla="*/ 30417 h 3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12" h="30416">
                      <a:moveTo>
                        <a:pt x="18517" y="30417"/>
                      </a:moveTo>
                      <a:cubicBezTo>
                        <a:pt x="15533" y="30099"/>
                        <a:pt x="12485" y="29845"/>
                        <a:pt x="9501" y="29528"/>
                      </a:cubicBezTo>
                      <a:cubicBezTo>
                        <a:pt x="1245" y="20448"/>
                        <a:pt x="-5422" y="11176"/>
                        <a:pt x="6389" y="0"/>
                      </a:cubicBezTo>
                      <a:cubicBezTo>
                        <a:pt x="21439" y="889"/>
                        <a:pt x="18200" y="17526"/>
                        <a:pt x="27027" y="23813"/>
                      </a:cubicBezTo>
                      <a:cubicBezTo>
                        <a:pt x="28106" y="25718"/>
                        <a:pt x="28042" y="27622"/>
                        <a:pt x="27027" y="29528"/>
                      </a:cubicBezTo>
                      <a:cubicBezTo>
                        <a:pt x="24169" y="29845"/>
                        <a:pt x="21375" y="30099"/>
                        <a:pt x="18517" y="30417"/>
                      </a:cubicBezTo>
                      <a:close/>
                    </a:path>
                  </a:pathLst>
                </a:custGeom>
                <a:solidFill>
                  <a:srgbClr val="FBC574"/>
                </a:solidFill>
                <a:ln w="6350"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xmlns="" id="{A84A942C-B10E-18C9-8320-BC25A524C884}"/>
                    </a:ext>
                  </a:extLst>
                </p:cNvPr>
                <p:cNvSpPr/>
                <p:nvPr/>
              </p:nvSpPr>
              <p:spPr>
                <a:xfrm>
                  <a:off x="11067668" y="6613906"/>
                  <a:ext cx="12685" cy="12175"/>
                </a:xfrm>
                <a:custGeom>
                  <a:avLst/>
                  <a:gdLst>
                    <a:gd name="connsiteX0" fmla="*/ 1334 w 12685"/>
                    <a:gd name="connsiteY0" fmla="*/ 0 h 12175"/>
                    <a:gd name="connsiteX1" fmla="*/ 12447 w 12685"/>
                    <a:gd name="connsiteY1" fmla="*/ 4952 h 12175"/>
                    <a:gd name="connsiteX2" fmla="*/ 8510 w 12685"/>
                    <a:gd name="connsiteY2" fmla="*/ 11811 h 12175"/>
                    <a:gd name="connsiteX3" fmla="*/ 0 w 12685"/>
                    <a:gd name="connsiteY3" fmla="*/ 4763 h 12175"/>
                    <a:gd name="connsiteX4" fmla="*/ 1334 w 12685"/>
                    <a:gd name="connsiteY4" fmla="*/ 0 h 1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5" h="12175">
                      <a:moveTo>
                        <a:pt x="1334" y="0"/>
                      </a:moveTo>
                      <a:cubicBezTo>
                        <a:pt x="4318" y="3365"/>
                        <a:pt x="10732" y="-381"/>
                        <a:pt x="12447" y="4952"/>
                      </a:cubicBezTo>
                      <a:cubicBezTo>
                        <a:pt x="13336" y="7874"/>
                        <a:pt x="11685" y="10985"/>
                        <a:pt x="8510" y="11811"/>
                      </a:cubicBezTo>
                      <a:cubicBezTo>
                        <a:pt x="2794" y="13335"/>
                        <a:pt x="572" y="9906"/>
                        <a:pt x="0" y="4763"/>
                      </a:cubicBezTo>
                      <a:cubicBezTo>
                        <a:pt x="445" y="3175"/>
                        <a:pt x="889" y="1588"/>
                        <a:pt x="1334" y="0"/>
                      </a:cubicBezTo>
                      <a:close/>
                    </a:path>
                  </a:pathLst>
                </a:custGeom>
                <a:solidFill>
                  <a:srgbClr val="FBC87E"/>
                </a:solidFill>
                <a:ln w="6350"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xmlns="" id="{CE6F5E7F-DB61-63AA-FD68-70ED53E4A90E}"/>
                    </a:ext>
                  </a:extLst>
                </p:cNvPr>
                <p:cNvSpPr/>
                <p:nvPr/>
              </p:nvSpPr>
              <p:spPr>
                <a:xfrm>
                  <a:off x="11776964" y="6421437"/>
                  <a:ext cx="8953" cy="10855"/>
                </a:xfrm>
                <a:custGeom>
                  <a:avLst/>
                  <a:gdLst>
                    <a:gd name="connsiteX0" fmla="*/ 8954 w 8953"/>
                    <a:gd name="connsiteY0" fmla="*/ 9271 h 10855"/>
                    <a:gd name="connsiteX1" fmla="*/ 0 w 8953"/>
                    <a:gd name="connsiteY1" fmla="*/ 0 h 10855"/>
                    <a:gd name="connsiteX2" fmla="*/ 8954 w 8953"/>
                    <a:gd name="connsiteY2" fmla="*/ 9271 h 10855"/>
                  </a:gdLst>
                  <a:ahLst/>
                  <a:cxnLst>
                    <a:cxn ang="0">
                      <a:pos x="connsiteX0" y="connsiteY0"/>
                    </a:cxn>
                    <a:cxn ang="0">
                      <a:pos x="connsiteX1" y="connsiteY1"/>
                    </a:cxn>
                    <a:cxn ang="0">
                      <a:pos x="connsiteX2" y="connsiteY2"/>
                    </a:cxn>
                  </a:cxnLst>
                  <a:rect l="l" t="t" r="r" b="b"/>
                  <a:pathLst>
                    <a:path w="8953" h="10855">
                      <a:moveTo>
                        <a:pt x="8954" y="9271"/>
                      </a:moveTo>
                      <a:cubicBezTo>
                        <a:pt x="-2921" y="14732"/>
                        <a:pt x="1270" y="4699"/>
                        <a:pt x="0" y="0"/>
                      </a:cubicBezTo>
                      <a:cubicBezTo>
                        <a:pt x="4191" y="1841"/>
                        <a:pt x="7810" y="4382"/>
                        <a:pt x="8954" y="9271"/>
                      </a:cubicBezTo>
                      <a:close/>
                    </a:path>
                  </a:pathLst>
                </a:custGeom>
                <a:solidFill>
                  <a:srgbClr val="FAA82E"/>
                </a:solidFill>
                <a:ln w="6350"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xmlns="" id="{DD199C52-DBD4-F42B-FCF7-F6629B6A1E57}"/>
                    </a:ext>
                  </a:extLst>
                </p:cNvPr>
                <p:cNvSpPr/>
                <p:nvPr/>
              </p:nvSpPr>
              <p:spPr>
                <a:xfrm>
                  <a:off x="10617340" y="7156618"/>
                  <a:ext cx="347839" cy="429653"/>
                </a:xfrm>
                <a:custGeom>
                  <a:avLst/>
                  <a:gdLst>
                    <a:gd name="connsiteX0" fmla="*/ 39356 w 347839"/>
                    <a:gd name="connsiteY0" fmla="*/ 407375 h 429653"/>
                    <a:gd name="connsiteX1" fmla="*/ 25259 w 347839"/>
                    <a:gd name="connsiteY1" fmla="*/ 380832 h 429653"/>
                    <a:gd name="connsiteX2" fmla="*/ 17830 w 347839"/>
                    <a:gd name="connsiteY2" fmla="*/ 374672 h 429653"/>
                    <a:gd name="connsiteX3" fmla="*/ 939 w 347839"/>
                    <a:gd name="connsiteY3" fmla="*/ 355813 h 429653"/>
                    <a:gd name="connsiteX4" fmla="*/ 24116 w 347839"/>
                    <a:gd name="connsiteY4" fmla="*/ 354415 h 429653"/>
                    <a:gd name="connsiteX5" fmla="*/ 10972 w 347839"/>
                    <a:gd name="connsiteY5" fmla="*/ 334985 h 429653"/>
                    <a:gd name="connsiteX6" fmla="*/ 28498 w 347839"/>
                    <a:gd name="connsiteY6" fmla="*/ 313775 h 429653"/>
                    <a:gd name="connsiteX7" fmla="*/ 32435 w 347839"/>
                    <a:gd name="connsiteY7" fmla="*/ 305457 h 429653"/>
                    <a:gd name="connsiteX8" fmla="*/ 44627 w 347839"/>
                    <a:gd name="connsiteY8" fmla="*/ 308823 h 429653"/>
                    <a:gd name="connsiteX9" fmla="*/ 70598 w 347839"/>
                    <a:gd name="connsiteY9" fmla="*/ 334603 h 429653"/>
                    <a:gd name="connsiteX10" fmla="*/ 85203 w 347839"/>
                    <a:gd name="connsiteY10" fmla="*/ 338033 h 429653"/>
                    <a:gd name="connsiteX11" fmla="*/ 81203 w 347839"/>
                    <a:gd name="connsiteY11" fmla="*/ 326539 h 429653"/>
                    <a:gd name="connsiteX12" fmla="*/ 87616 w 347839"/>
                    <a:gd name="connsiteY12" fmla="*/ 309521 h 429653"/>
                    <a:gd name="connsiteX13" fmla="*/ 67614 w 347839"/>
                    <a:gd name="connsiteY13" fmla="*/ 303806 h 429653"/>
                    <a:gd name="connsiteX14" fmla="*/ 82536 w 347839"/>
                    <a:gd name="connsiteY14" fmla="*/ 281073 h 429653"/>
                    <a:gd name="connsiteX15" fmla="*/ 93204 w 347839"/>
                    <a:gd name="connsiteY15" fmla="*/ 290598 h 429653"/>
                    <a:gd name="connsiteX16" fmla="*/ 111048 w 347839"/>
                    <a:gd name="connsiteY16" fmla="*/ 290598 h 429653"/>
                    <a:gd name="connsiteX17" fmla="*/ 141147 w 347839"/>
                    <a:gd name="connsiteY17" fmla="*/ 269961 h 429653"/>
                    <a:gd name="connsiteX18" fmla="*/ 156958 w 347839"/>
                    <a:gd name="connsiteY18" fmla="*/ 240306 h 429653"/>
                    <a:gd name="connsiteX19" fmla="*/ 170040 w 347839"/>
                    <a:gd name="connsiteY19" fmla="*/ 283613 h 429653"/>
                    <a:gd name="connsiteX20" fmla="*/ 173215 w 347839"/>
                    <a:gd name="connsiteY20" fmla="*/ 294218 h 429653"/>
                    <a:gd name="connsiteX21" fmla="*/ 180072 w 347839"/>
                    <a:gd name="connsiteY21" fmla="*/ 285010 h 429653"/>
                    <a:gd name="connsiteX22" fmla="*/ 189216 w 347839"/>
                    <a:gd name="connsiteY22" fmla="*/ 265833 h 429653"/>
                    <a:gd name="connsiteX23" fmla="*/ 207695 w 347839"/>
                    <a:gd name="connsiteY23" fmla="*/ 283994 h 429653"/>
                    <a:gd name="connsiteX24" fmla="*/ 189407 w 347839"/>
                    <a:gd name="connsiteY24" fmla="*/ 258086 h 429653"/>
                    <a:gd name="connsiteX25" fmla="*/ 160388 w 347839"/>
                    <a:gd name="connsiteY25" fmla="*/ 242783 h 429653"/>
                    <a:gd name="connsiteX26" fmla="*/ 158038 w 347839"/>
                    <a:gd name="connsiteY26" fmla="*/ 234654 h 429653"/>
                    <a:gd name="connsiteX27" fmla="*/ 156514 w 347839"/>
                    <a:gd name="connsiteY27" fmla="*/ 201635 h 429653"/>
                    <a:gd name="connsiteX28" fmla="*/ 158927 w 347839"/>
                    <a:gd name="connsiteY28" fmla="*/ 196300 h 429653"/>
                    <a:gd name="connsiteX29" fmla="*/ 170928 w 347839"/>
                    <a:gd name="connsiteY29" fmla="*/ 183727 h 429653"/>
                    <a:gd name="connsiteX30" fmla="*/ 188073 w 347839"/>
                    <a:gd name="connsiteY30" fmla="*/ 160550 h 429653"/>
                    <a:gd name="connsiteX31" fmla="*/ 220014 w 347839"/>
                    <a:gd name="connsiteY31" fmla="*/ 153628 h 429653"/>
                    <a:gd name="connsiteX32" fmla="*/ 227761 w 347839"/>
                    <a:gd name="connsiteY32" fmla="*/ 132864 h 429653"/>
                    <a:gd name="connsiteX33" fmla="*/ 247192 w 347839"/>
                    <a:gd name="connsiteY33" fmla="*/ 111338 h 429653"/>
                    <a:gd name="connsiteX34" fmla="*/ 251510 w 347839"/>
                    <a:gd name="connsiteY34" fmla="*/ 82636 h 429653"/>
                    <a:gd name="connsiteX35" fmla="*/ 276656 w 347839"/>
                    <a:gd name="connsiteY35" fmla="*/ 36788 h 429653"/>
                    <a:gd name="connsiteX36" fmla="*/ 294118 w 347839"/>
                    <a:gd name="connsiteY36" fmla="*/ 52854 h 429653"/>
                    <a:gd name="connsiteX37" fmla="*/ 296785 w 347839"/>
                    <a:gd name="connsiteY37" fmla="*/ 39075 h 429653"/>
                    <a:gd name="connsiteX38" fmla="*/ 296151 w 347839"/>
                    <a:gd name="connsiteY38" fmla="*/ 32725 h 429653"/>
                    <a:gd name="connsiteX39" fmla="*/ 299008 w 347839"/>
                    <a:gd name="connsiteY39" fmla="*/ 24279 h 429653"/>
                    <a:gd name="connsiteX40" fmla="*/ 347840 w 347839"/>
                    <a:gd name="connsiteY40" fmla="*/ 14818 h 429653"/>
                    <a:gd name="connsiteX41" fmla="*/ 321296 w 347839"/>
                    <a:gd name="connsiteY41" fmla="*/ 78825 h 429653"/>
                    <a:gd name="connsiteX42" fmla="*/ 283069 w 347839"/>
                    <a:gd name="connsiteY42" fmla="*/ 129054 h 429653"/>
                    <a:gd name="connsiteX43" fmla="*/ 270369 w 347839"/>
                    <a:gd name="connsiteY43" fmla="*/ 152168 h 429653"/>
                    <a:gd name="connsiteX44" fmla="*/ 265861 w 347839"/>
                    <a:gd name="connsiteY44" fmla="*/ 163344 h 429653"/>
                    <a:gd name="connsiteX45" fmla="*/ 225729 w 347839"/>
                    <a:gd name="connsiteY45" fmla="*/ 184934 h 429653"/>
                    <a:gd name="connsiteX46" fmla="*/ 201345 w 347839"/>
                    <a:gd name="connsiteY46" fmla="*/ 202841 h 429653"/>
                    <a:gd name="connsiteX47" fmla="*/ 192772 w 347839"/>
                    <a:gd name="connsiteY47" fmla="*/ 209382 h 429653"/>
                    <a:gd name="connsiteX48" fmla="*/ 212203 w 347839"/>
                    <a:gd name="connsiteY48" fmla="*/ 241195 h 429653"/>
                    <a:gd name="connsiteX49" fmla="*/ 224967 w 347839"/>
                    <a:gd name="connsiteY49" fmla="*/ 237131 h 429653"/>
                    <a:gd name="connsiteX50" fmla="*/ 225030 w 347839"/>
                    <a:gd name="connsiteY50" fmla="*/ 228622 h 429653"/>
                    <a:gd name="connsiteX51" fmla="*/ 215061 w 347839"/>
                    <a:gd name="connsiteY51" fmla="*/ 196047 h 429653"/>
                    <a:gd name="connsiteX52" fmla="*/ 239699 w 347839"/>
                    <a:gd name="connsiteY52" fmla="*/ 188744 h 429653"/>
                    <a:gd name="connsiteX53" fmla="*/ 257542 w 347839"/>
                    <a:gd name="connsiteY53" fmla="*/ 194650 h 429653"/>
                    <a:gd name="connsiteX54" fmla="*/ 263194 w 347839"/>
                    <a:gd name="connsiteY54" fmla="*/ 196237 h 429653"/>
                    <a:gd name="connsiteX55" fmla="*/ 279704 w 347839"/>
                    <a:gd name="connsiteY55" fmla="*/ 205635 h 429653"/>
                    <a:gd name="connsiteX56" fmla="*/ 293865 w 347839"/>
                    <a:gd name="connsiteY56" fmla="*/ 210016 h 429653"/>
                    <a:gd name="connsiteX57" fmla="*/ 269163 w 347839"/>
                    <a:gd name="connsiteY57" fmla="*/ 226526 h 429653"/>
                    <a:gd name="connsiteX58" fmla="*/ 253097 w 347839"/>
                    <a:gd name="connsiteY58" fmla="*/ 286089 h 429653"/>
                    <a:gd name="connsiteX59" fmla="*/ 259320 w 347839"/>
                    <a:gd name="connsiteY59" fmla="*/ 303806 h 429653"/>
                    <a:gd name="connsiteX60" fmla="*/ 270116 w 347839"/>
                    <a:gd name="connsiteY60" fmla="*/ 320252 h 429653"/>
                    <a:gd name="connsiteX61" fmla="*/ 264401 w 347839"/>
                    <a:gd name="connsiteY61" fmla="*/ 343494 h 429653"/>
                    <a:gd name="connsiteX62" fmla="*/ 236588 w 347839"/>
                    <a:gd name="connsiteY62" fmla="*/ 353463 h 429653"/>
                    <a:gd name="connsiteX63" fmla="*/ 217918 w 347839"/>
                    <a:gd name="connsiteY63" fmla="*/ 362734 h 429653"/>
                    <a:gd name="connsiteX64" fmla="*/ 217918 w 347839"/>
                    <a:gd name="connsiteY64" fmla="*/ 362734 h 429653"/>
                    <a:gd name="connsiteX65" fmla="*/ 214680 w 347839"/>
                    <a:gd name="connsiteY65" fmla="*/ 346161 h 429653"/>
                    <a:gd name="connsiteX66" fmla="*/ 216776 w 347839"/>
                    <a:gd name="connsiteY66" fmla="*/ 304060 h 429653"/>
                    <a:gd name="connsiteX67" fmla="*/ 200583 w 347839"/>
                    <a:gd name="connsiteY67" fmla="*/ 314919 h 429653"/>
                    <a:gd name="connsiteX68" fmla="*/ 186105 w 347839"/>
                    <a:gd name="connsiteY68" fmla="*/ 324888 h 429653"/>
                    <a:gd name="connsiteX69" fmla="*/ 165467 w 347839"/>
                    <a:gd name="connsiteY69" fmla="*/ 325587 h 429653"/>
                    <a:gd name="connsiteX70" fmla="*/ 144957 w 347839"/>
                    <a:gd name="connsiteY70" fmla="*/ 336127 h 429653"/>
                    <a:gd name="connsiteX71" fmla="*/ 158546 w 347839"/>
                    <a:gd name="connsiteY71" fmla="*/ 355304 h 429653"/>
                    <a:gd name="connsiteX72" fmla="*/ 162419 w 347839"/>
                    <a:gd name="connsiteY72" fmla="*/ 364893 h 429653"/>
                    <a:gd name="connsiteX73" fmla="*/ 168833 w 347839"/>
                    <a:gd name="connsiteY73" fmla="*/ 380641 h 429653"/>
                    <a:gd name="connsiteX74" fmla="*/ 141972 w 347839"/>
                    <a:gd name="connsiteY74" fmla="*/ 376133 h 429653"/>
                    <a:gd name="connsiteX75" fmla="*/ 129336 w 347839"/>
                    <a:gd name="connsiteY75" fmla="*/ 346478 h 429653"/>
                    <a:gd name="connsiteX76" fmla="*/ 111873 w 347839"/>
                    <a:gd name="connsiteY76" fmla="*/ 348065 h 429653"/>
                    <a:gd name="connsiteX77" fmla="*/ 75234 w 347839"/>
                    <a:gd name="connsiteY77" fmla="*/ 383372 h 429653"/>
                    <a:gd name="connsiteX78" fmla="*/ 54978 w 347839"/>
                    <a:gd name="connsiteY78" fmla="*/ 370989 h 429653"/>
                    <a:gd name="connsiteX79" fmla="*/ 79425 w 347839"/>
                    <a:gd name="connsiteY79" fmla="*/ 394611 h 429653"/>
                    <a:gd name="connsiteX80" fmla="*/ 88188 w 347839"/>
                    <a:gd name="connsiteY80" fmla="*/ 411312 h 429653"/>
                    <a:gd name="connsiteX81" fmla="*/ 64439 w 347839"/>
                    <a:gd name="connsiteY81" fmla="*/ 429536 h 429653"/>
                    <a:gd name="connsiteX82" fmla="*/ 53834 w 347839"/>
                    <a:gd name="connsiteY82" fmla="*/ 417535 h 429653"/>
                    <a:gd name="connsiteX83" fmla="*/ 39356 w 347839"/>
                    <a:gd name="connsiteY83" fmla="*/ 407375 h 42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47839" h="429653">
                      <a:moveTo>
                        <a:pt x="39356" y="407375"/>
                      </a:moveTo>
                      <a:cubicBezTo>
                        <a:pt x="34403" y="398675"/>
                        <a:pt x="26276" y="391753"/>
                        <a:pt x="25259" y="380832"/>
                      </a:cubicBezTo>
                      <a:cubicBezTo>
                        <a:pt x="24942" y="377149"/>
                        <a:pt x="22211" y="373148"/>
                        <a:pt x="17830" y="374672"/>
                      </a:cubicBezTo>
                      <a:cubicBezTo>
                        <a:pt x="-2871" y="381721"/>
                        <a:pt x="-585" y="360956"/>
                        <a:pt x="939" y="355813"/>
                      </a:cubicBezTo>
                      <a:cubicBezTo>
                        <a:pt x="5193" y="341208"/>
                        <a:pt x="16242" y="355177"/>
                        <a:pt x="24116" y="354415"/>
                      </a:cubicBezTo>
                      <a:cubicBezTo>
                        <a:pt x="29768" y="343557"/>
                        <a:pt x="19608" y="340890"/>
                        <a:pt x="10972" y="334985"/>
                      </a:cubicBezTo>
                      <a:cubicBezTo>
                        <a:pt x="24434" y="331175"/>
                        <a:pt x="34975" y="327809"/>
                        <a:pt x="28498" y="313775"/>
                      </a:cubicBezTo>
                      <a:cubicBezTo>
                        <a:pt x="26656" y="309838"/>
                        <a:pt x="27672" y="306473"/>
                        <a:pt x="32435" y="305457"/>
                      </a:cubicBezTo>
                      <a:cubicBezTo>
                        <a:pt x="37070" y="304504"/>
                        <a:pt x="41833" y="304949"/>
                        <a:pt x="44627" y="308823"/>
                      </a:cubicBezTo>
                      <a:cubicBezTo>
                        <a:pt x="51803" y="318856"/>
                        <a:pt x="66534" y="320888"/>
                        <a:pt x="70598" y="334603"/>
                      </a:cubicBezTo>
                      <a:cubicBezTo>
                        <a:pt x="72630" y="341271"/>
                        <a:pt x="80123" y="342604"/>
                        <a:pt x="85203" y="338033"/>
                      </a:cubicBezTo>
                      <a:cubicBezTo>
                        <a:pt x="90791" y="332889"/>
                        <a:pt x="85775" y="330222"/>
                        <a:pt x="81203" y="326539"/>
                      </a:cubicBezTo>
                      <a:cubicBezTo>
                        <a:pt x="68884" y="316443"/>
                        <a:pt x="92633" y="319237"/>
                        <a:pt x="87616" y="309521"/>
                      </a:cubicBezTo>
                      <a:cubicBezTo>
                        <a:pt x="82155" y="298853"/>
                        <a:pt x="69964" y="314474"/>
                        <a:pt x="67614" y="303806"/>
                      </a:cubicBezTo>
                      <a:cubicBezTo>
                        <a:pt x="65201" y="293011"/>
                        <a:pt x="75742" y="286344"/>
                        <a:pt x="82536" y="281073"/>
                      </a:cubicBezTo>
                      <a:cubicBezTo>
                        <a:pt x="89014" y="276057"/>
                        <a:pt x="91490" y="285010"/>
                        <a:pt x="93204" y="290598"/>
                      </a:cubicBezTo>
                      <a:cubicBezTo>
                        <a:pt x="99173" y="309775"/>
                        <a:pt x="105142" y="296123"/>
                        <a:pt x="111048" y="290598"/>
                      </a:cubicBezTo>
                      <a:cubicBezTo>
                        <a:pt x="138099" y="292821"/>
                        <a:pt x="138099" y="292821"/>
                        <a:pt x="141147" y="269961"/>
                      </a:cubicBezTo>
                      <a:cubicBezTo>
                        <a:pt x="144893" y="259293"/>
                        <a:pt x="140576" y="244243"/>
                        <a:pt x="156958" y="240306"/>
                      </a:cubicBezTo>
                      <a:cubicBezTo>
                        <a:pt x="170547" y="251926"/>
                        <a:pt x="176516" y="265770"/>
                        <a:pt x="170040" y="283613"/>
                      </a:cubicBezTo>
                      <a:cubicBezTo>
                        <a:pt x="168579" y="287613"/>
                        <a:pt x="166928" y="293265"/>
                        <a:pt x="173215" y="294218"/>
                      </a:cubicBezTo>
                      <a:cubicBezTo>
                        <a:pt x="179183" y="295107"/>
                        <a:pt x="179691" y="289328"/>
                        <a:pt x="180072" y="285010"/>
                      </a:cubicBezTo>
                      <a:cubicBezTo>
                        <a:pt x="180834" y="277390"/>
                        <a:pt x="176961" y="267484"/>
                        <a:pt x="189216" y="265833"/>
                      </a:cubicBezTo>
                      <a:cubicBezTo>
                        <a:pt x="203694" y="263801"/>
                        <a:pt x="200519" y="278597"/>
                        <a:pt x="207695" y="283994"/>
                      </a:cubicBezTo>
                      <a:cubicBezTo>
                        <a:pt x="203821" y="274025"/>
                        <a:pt x="201916" y="263864"/>
                        <a:pt x="189407" y="258086"/>
                      </a:cubicBezTo>
                      <a:cubicBezTo>
                        <a:pt x="179628" y="253577"/>
                        <a:pt x="167753" y="252117"/>
                        <a:pt x="160388" y="242783"/>
                      </a:cubicBezTo>
                      <a:cubicBezTo>
                        <a:pt x="157784" y="240560"/>
                        <a:pt x="157276" y="237766"/>
                        <a:pt x="158038" y="234654"/>
                      </a:cubicBezTo>
                      <a:cubicBezTo>
                        <a:pt x="166865" y="223225"/>
                        <a:pt x="154291" y="212747"/>
                        <a:pt x="156514" y="201635"/>
                      </a:cubicBezTo>
                      <a:cubicBezTo>
                        <a:pt x="156958" y="199666"/>
                        <a:pt x="157784" y="197888"/>
                        <a:pt x="158927" y="196300"/>
                      </a:cubicBezTo>
                      <a:cubicBezTo>
                        <a:pt x="163054" y="192237"/>
                        <a:pt x="168198" y="189125"/>
                        <a:pt x="170928" y="183727"/>
                      </a:cubicBezTo>
                      <a:cubicBezTo>
                        <a:pt x="174611" y="174457"/>
                        <a:pt x="182803" y="168488"/>
                        <a:pt x="188073" y="160550"/>
                      </a:cubicBezTo>
                      <a:cubicBezTo>
                        <a:pt x="196582" y="147850"/>
                        <a:pt x="206171" y="143024"/>
                        <a:pt x="220014" y="153628"/>
                      </a:cubicBezTo>
                      <a:cubicBezTo>
                        <a:pt x="225221" y="147088"/>
                        <a:pt x="226808" y="139913"/>
                        <a:pt x="227761" y="132864"/>
                      </a:cubicBezTo>
                      <a:cubicBezTo>
                        <a:pt x="229412" y="121053"/>
                        <a:pt x="232269" y="113877"/>
                        <a:pt x="247192" y="111338"/>
                      </a:cubicBezTo>
                      <a:cubicBezTo>
                        <a:pt x="269607" y="107464"/>
                        <a:pt x="254812" y="93113"/>
                        <a:pt x="251510" y="82636"/>
                      </a:cubicBezTo>
                      <a:cubicBezTo>
                        <a:pt x="243572" y="58061"/>
                        <a:pt x="271449" y="53743"/>
                        <a:pt x="276656" y="36788"/>
                      </a:cubicBezTo>
                      <a:cubicBezTo>
                        <a:pt x="286815" y="38186"/>
                        <a:pt x="284784" y="51584"/>
                        <a:pt x="294118" y="52854"/>
                      </a:cubicBezTo>
                      <a:cubicBezTo>
                        <a:pt x="311136" y="51330"/>
                        <a:pt x="295261" y="43520"/>
                        <a:pt x="296785" y="39075"/>
                      </a:cubicBezTo>
                      <a:cubicBezTo>
                        <a:pt x="296151" y="36979"/>
                        <a:pt x="295960" y="34884"/>
                        <a:pt x="296151" y="32725"/>
                      </a:cubicBezTo>
                      <a:cubicBezTo>
                        <a:pt x="296722" y="29740"/>
                        <a:pt x="297802" y="27010"/>
                        <a:pt x="299008" y="24279"/>
                      </a:cubicBezTo>
                      <a:cubicBezTo>
                        <a:pt x="311454" y="-4931"/>
                        <a:pt x="324091" y="-7407"/>
                        <a:pt x="347840" y="14818"/>
                      </a:cubicBezTo>
                      <a:cubicBezTo>
                        <a:pt x="344791" y="38503"/>
                        <a:pt x="332155" y="58760"/>
                        <a:pt x="321296" y="78825"/>
                      </a:cubicBezTo>
                      <a:cubicBezTo>
                        <a:pt x="311517" y="96987"/>
                        <a:pt x="298373" y="114322"/>
                        <a:pt x="283069" y="129054"/>
                      </a:cubicBezTo>
                      <a:cubicBezTo>
                        <a:pt x="270179" y="131975"/>
                        <a:pt x="273227" y="143723"/>
                        <a:pt x="270369" y="152168"/>
                      </a:cubicBezTo>
                      <a:cubicBezTo>
                        <a:pt x="269163" y="155978"/>
                        <a:pt x="267512" y="159661"/>
                        <a:pt x="265861" y="163344"/>
                      </a:cubicBezTo>
                      <a:cubicBezTo>
                        <a:pt x="258431" y="181569"/>
                        <a:pt x="241794" y="182902"/>
                        <a:pt x="225729" y="184934"/>
                      </a:cubicBezTo>
                      <a:cubicBezTo>
                        <a:pt x="214108" y="186395"/>
                        <a:pt x="197027" y="179346"/>
                        <a:pt x="201345" y="202841"/>
                      </a:cubicBezTo>
                      <a:cubicBezTo>
                        <a:pt x="202425" y="208683"/>
                        <a:pt x="191312" y="206714"/>
                        <a:pt x="192772" y="209382"/>
                      </a:cubicBezTo>
                      <a:cubicBezTo>
                        <a:pt x="198805" y="220113"/>
                        <a:pt x="207378" y="229194"/>
                        <a:pt x="212203" y="241195"/>
                      </a:cubicBezTo>
                      <a:cubicBezTo>
                        <a:pt x="214235" y="246212"/>
                        <a:pt x="221157" y="240052"/>
                        <a:pt x="224967" y="237131"/>
                      </a:cubicBezTo>
                      <a:cubicBezTo>
                        <a:pt x="227952" y="234782"/>
                        <a:pt x="230618" y="230590"/>
                        <a:pt x="225030" y="228622"/>
                      </a:cubicBezTo>
                      <a:cubicBezTo>
                        <a:pt x="207568" y="222463"/>
                        <a:pt x="215823" y="205572"/>
                        <a:pt x="215061" y="196047"/>
                      </a:cubicBezTo>
                      <a:cubicBezTo>
                        <a:pt x="213918" y="182458"/>
                        <a:pt x="230682" y="187220"/>
                        <a:pt x="239699" y="188744"/>
                      </a:cubicBezTo>
                      <a:cubicBezTo>
                        <a:pt x="245414" y="189760"/>
                        <a:pt x="249986" y="196999"/>
                        <a:pt x="257542" y="194650"/>
                      </a:cubicBezTo>
                      <a:cubicBezTo>
                        <a:pt x="259511" y="194776"/>
                        <a:pt x="261415" y="195348"/>
                        <a:pt x="263194" y="196237"/>
                      </a:cubicBezTo>
                      <a:cubicBezTo>
                        <a:pt x="267893" y="200682"/>
                        <a:pt x="272211" y="205952"/>
                        <a:pt x="279704" y="205635"/>
                      </a:cubicBezTo>
                      <a:cubicBezTo>
                        <a:pt x="284720" y="206143"/>
                        <a:pt x="289801" y="206524"/>
                        <a:pt x="293865" y="210016"/>
                      </a:cubicBezTo>
                      <a:cubicBezTo>
                        <a:pt x="290372" y="233956"/>
                        <a:pt x="289229" y="234782"/>
                        <a:pt x="269163" y="226526"/>
                      </a:cubicBezTo>
                      <a:cubicBezTo>
                        <a:pt x="262305" y="246021"/>
                        <a:pt x="261924" y="267230"/>
                        <a:pt x="253097" y="286089"/>
                      </a:cubicBezTo>
                      <a:cubicBezTo>
                        <a:pt x="249478" y="293837"/>
                        <a:pt x="256018" y="298345"/>
                        <a:pt x="259320" y="303806"/>
                      </a:cubicBezTo>
                      <a:cubicBezTo>
                        <a:pt x="262495" y="309521"/>
                        <a:pt x="261289" y="318157"/>
                        <a:pt x="270116" y="320252"/>
                      </a:cubicBezTo>
                      <a:cubicBezTo>
                        <a:pt x="273354" y="329270"/>
                        <a:pt x="280339" y="339239"/>
                        <a:pt x="264401" y="343494"/>
                      </a:cubicBezTo>
                      <a:cubicBezTo>
                        <a:pt x="250621" y="334223"/>
                        <a:pt x="241159" y="336318"/>
                        <a:pt x="236588" y="353463"/>
                      </a:cubicBezTo>
                      <a:cubicBezTo>
                        <a:pt x="234047" y="363051"/>
                        <a:pt x="229031" y="369465"/>
                        <a:pt x="217918" y="362734"/>
                      </a:cubicBezTo>
                      <a:lnTo>
                        <a:pt x="217918" y="362734"/>
                      </a:lnTo>
                      <a:cubicBezTo>
                        <a:pt x="215442" y="357400"/>
                        <a:pt x="210489" y="350415"/>
                        <a:pt x="214680" y="346161"/>
                      </a:cubicBezTo>
                      <a:cubicBezTo>
                        <a:pt x="228078" y="332381"/>
                        <a:pt x="219189" y="318538"/>
                        <a:pt x="216776" y="304060"/>
                      </a:cubicBezTo>
                      <a:cubicBezTo>
                        <a:pt x="211441" y="307997"/>
                        <a:pt x="211632" y="318348"/>
                        <a:pt x="200583" y="314919"/>
                      </a:cubicBezTo>
                      <a:cubicBezTo>
                        <a:pt x="192836" y="312506"/>
                        <a:pt x="193471" y="315363"/>
                        <a:pt x="186105" y="324888"/>
                      </a:cubicBezTo>
                      <a:cubicBezTo>
                        <a:pt x="181787" y="330476"/>
                        <a:pt x="172643" y="326602"/>
                        <a:pt x="165467" y="325587"/>
                      </a:cubicBezTo>
                      <a:cubicBezTo>
                        <a:pt x="156640" y="324380"/>
                        <a:pt x="148195" y="320443"/>
                        <a:pt x="144957" y="336127"/>
                      </a:cubicBezTo>
                      <a:cubicBezTo>
                        <a:pt x="141972" y="350733"/>
                        <a:pt x="148450" y="353019"/>
                        <a:pt x="158546" y="355304"/>
                      </a:cubicBezTo>
                      <a:cubicBezTo>
                        <a:pt x="164769" y="356701"/>
                        <a:pt x="171119" y="356638"/>
                        <a:pt x="162419" y="364893"/>
                      </a:cubicBezTo>
                      <a:cubicBezTo>
                        <a:pt x="153148" y="373720"/>
                        <a:pt x="171055" y="373465"/>
                        <a:pt x="168833" y="380641"/>
                      </a:cubicBezTo>
                      <a:cubicBezTo>
                        <a:pt x="158482" y="387309"/>
                        <a:pt x="149846" y="384007"/>
                        <a:pt x="141972" y="376133"/>
                      </a:cubicBezTo>
                      <a:cubicBezTo>
                        <a:pt x="143242" y="364258"/>
                        <a:pt x="127050" y="359876"/>
                        <a:pt x="129336" y="346478"/>
                      </a:cubicBezTo>
                      <a:cubicBezTo>
                        <a:pt x="129717" y="344256"/>
                        <a:pt x="113334" y="334667"/>
                        <a:pt x="111873" y="348065"/>
                      </a:cubicBezTo>
                      <a:cubicBezTo>
                        <a:pt x="109270" y="370989"/>
                        <a:pt x="85077" y="368513"/>
                        <a:pt x="75234" y="383372"/>
                      </a:cubicBezTo>
                      <a:cubicBezTo>
                        <a:pt x="70217" y="390991"/>
                        <a:pt x="67868" y="369592"/>
                        <a:pt x="54978" y="370989"/>
                      </a:cubicBezTo>
                      <a:cubicBezTo>
                        <a:pt x="59994" y="383054"/>
                        <a:pt x="61264" y="395437"/>
                        <a:pt x="79425" y="394611"/>
                      </a:cubicBezTo>
                      <a:cubicBezTo>
                        <a:pt x="90538" y="394103"/>
                        <a:pt x="88696" y="404326"/>
                        <a:pt x="88188" y="411312"/>
                      </a:cubicBezTo>
                      <a:cubicBezTo>
                        <a:pt x="87108" y="425789"/>
                        <a:pt x="75805" y="428329"/>
                        <a:pt x="64439" y="429536"/>
                      </a:cubicBezTo>
                      <a:cubicBezTo>
                        <a:pt x="56057" y="430362"/>
                        <a:pt x="52882" y="426869"/>
                        <a:pt x="53834" y="417535"/>
                      </a:cubicBezTo>
                      <a:cubicBezTo>
                        <a:pt x="54787" y="408327"/>
                        <a:pt x="53390" y="397469"/>
                        <a:pt x="39356" y="407375"/>
                      </a:cubicBezTo>
                      <a:close/>
                    </a:path>
                  </a:pathLst>
                </a:custGeom>
                <a:solidFill>
                  <a:srgbClr val="FDC87D"/>
                </a:solidFill>
                <a:ln w="6350"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xmlns="" id="{F6C6827E-58E9-AEE1-D5FB-FB46F9E238C3}"/>
                    </a:ext>
                  </a:extLst>
                </p:cNvPr>
                <p:cNvSpPr/>
                <p:nvPr/>
              </p:nvSpPr>
              <p:spPr>
                <a:xfrm>
                  <a:off x="10438003" y="7541074"/>
                  <a:ext cx="120713" cy="134106"/>
                </a:xfrm>
                <a:custGeom>
                  <a:avLst/>
                  <a:gdLst>
                    <a:gd name="connsiteX0" fmla="*/ 120714 w 120713"/>
                    <a:gd name="connsiteY0" fmla="*/ 112326 h 134106"/>
                    <a:gd name="connsiteX1" fmla="*/ 62357 w 120713"/>
                    <a:gd name="connsiteY1" fmla="*/ 129852 h 134106"/>
                    <a:gd name="connsiteX2" fmla="*/ 35623 w 120713"/>
                    <a:gd name="connsiteY2" fmla="*/ 134106 h 134106"/>
                    <a:gd name="connsiteX3" fmla="*/ 11747 w 120713"/>
                    <a:gd name="connsiteY3" fmla="*/ 116200 h 134106"/>
                    <a:gd name="connsiteX4" fmla="*/ 0 w 120713"/>
                    <a:gd name="connsiteY4" fmla="*/ 116644 h 134106"/>
                    <a:gd name="connsiteX5" fmla="*/ 0 w 120713"/>
                    <a:gd name="connsiteY5" fmla="*/ 116644 h 134106"/>
                    <a:gd name="connsiteX6" fmla="*/ 20065 w 120713"/>
                    <a:gd name="connsiteY6" fmla="*/ 98674 h 134106"/>
                    <a:gd name="connsiteX7" fmla="*/ 42164 w 120713"/>
                    <a:gd name="connsiteY7" fmla="*/ 76576 h 134106"/>
                    <a:gd name="connsiteX8" fmla="*/ 55563 w 120713"/>
                    <a:gd name="connsiteY8" fmla="*/ 37332 h 134106"/>
                    <a:gd name="connsiteX9" fmla="*/ 53467 w 120713"/>
                    <a:gd name="connsiteY9" fmla="*/ 29458 h 134106"/>
                    <a:gd name="connsiteX10" fmla="*/ 38735 w 120713"/>
                    <a:gd name="connsiteY10" fmla="*/ 55049 h 134106"/>
                    <a:gd name="connsiteX11" fmla="*/ 31242 w 120713"/>
                    <a:gd name="connsiteY11" fmla="*/ 45270 h 134106"/>
                    <a:gd name="connsiteX12" fmla="*/ 31242 w 120713"/>
                    <a:gd name="connsiteY12" fmla="*/ 45270 h 134106"/>
                    <a:gd name="connsiteX13" fmla="*/ 35751 w 120713"/>
                    <a:gd name="connsiteY13" fmla="*/ 27427 h 134106"/>
                    <a:gd name="connsiteX14" fmla="*/ 53530 w 120713"/>
                    <a:gd name="connsiteY14" fmla="*/ 630 h 134106"/>
                    <a:gd name="connsiteX15" fmla="*/ 95567 w 120713"/>
                    <a:gd name="connsiteY15" fmla="*/ 21394 h 134106"/>
                    <a:gd name="connsiteX16" fmla="*/ 99378 w 120713"/>
                    <a:gd name="connsiteY16" fmla="*/ 56637 h 134106"/>
                    <a:gd name="connsiteX17" fmla="*/ 106680 w 120713"/>
                    <a:gd name="connsiteY17" fmla="*/ 101976 h 134106"/>
                    <a:gd name="connsiteX18" fmla="*/ 88836 w 120713"/>
                    <a:gd name="connsiteY18" fmla="*/ 98229 h 134106"/>
                    <a:gd name="connsiteX19" fmla="*/ 59499 w 120713"/>
                    <a:gd name="connsiteY19" fmla="*/ 82291 h 134106"/>
                    <a:gd name="connsiteX20" fmla="*/ 88836 w 120713"/>
                    <a:gd name="connsiteY20" fmla="*/ 98229 h 134106"/>
                    <a:gd name="connsiteX21" fmla="*/ 65341 w 120713"/>
                    <a:gd name="connsiteY21" fmla="*/ 116581 h 134106"/>
                    <a:gd name="connsiteX22" fmla="*/ 94615 w 120713"/>
                    <a:gd name="connsiteY22" fmla="*/ 114041 h 134106"/>
                    <a:gd name="connsiteX23" fmla="*/ 120714 w 120713"/>
                    <a:gd name="connsiteY23" fmla="*/ 112326 h 13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13" h="134106">
                      <a:moveTo>
                        <a:pt x="120714" y="112326"/>
                      </a:moveTo>
                      <a:cubicBezTo>
                        <a:pt x="102171" y="121089"/>
                        <a:pt x="80581" y="119946"/>
                        <a:pt x="62357" y="129852"/>
                      </a:cubicBezTo>
                      <a:cubicBezTo>
                        <a:pt x="53467" y="131249"/>
                        <a:pt x="44577" y="132710"/>
                        <a:pt x="35623" y="134106"/>
                      </a:cubicBezTo>
                      <a:cubicBezTo>
                        <a:pt x="28321" y="127566"/>
                        <a:pt x="9525" y="136266"/>
                        <a:pt x="11747" y="116200"/>
                      </a:cubicBezTo>
                      <a:cubicBezTo>
                        <a:pt x="11874" y="115311"/>
                        <a:pt x="4190" y="119502"/>
                        <a:pt x="0" y="116644"/>
                      </a:cubicBezTo>
                      <a:lnTo>
                        <a:pt x="0" y="116644"/>
                      </a:lnTo>
                      <a:cubicBezTo>
                        <a:pt x="1397" y="104707"/>
                        <a:pt x="6731" y="97657"/>
                        <a:pt x="20065" y="98674"/>
                      </a:cubicBezTo>
                      <a:cubicBezTo>
                        <a:pt x="35623" y="99881"/>
                        <a:pt x="44641" y="97404"/>
                        <a:pt x="42164" y="76576"/>
                      </a:cubicBezTo>
                      <a:cubicBezTo>
                        <a:pt x="40703" y="64256"/>
                        <a:pt x="57023" y="52954"/>
                        <a:pt x="55563" y="37332"/>
                      </a:cubicBezTo>
                      <a:cubicBezTo>
                        <a:pt x="55308" y="34729"/>
                        <a:pt x="57341" y="31935"/>
                        <a:pt x="53467" y="29458"/>
                      </a:cubicBezTo>
                      <a:cubicBezTo>
                        <a:pt x="42799" y="34412"/>
                        <a:pt x="46482" y="48064"/>
                        <a:pt x="38735" y="55049"/>
                      </a:cubicBezTo>
                      <a:cubicBezTo>
                        <a:pt x="36258" y="51811"/>
                        <a:pt x="33782" y="48508"/>
                        <a:pt x="31242" y="45270"/>
                      </a:cubicBezTo>
                      <a:lnTo>
                        <a:pt x="31242" y="45270"/>
                      </a:lnTo>
                      <a:cubicBezTo>
                        <a:pt x="29845" y="38603"/>
                        <a:pt x="33591" y="33206"/>
                        <a:pt x="35751" y="27427"/>
                      </a:cubicBezTo>
                      <a:cubicBezTo>
                        <a:pt x="51689" y="25141"/>
                        <a:pt x="50673" y="11615"/>
                        <a:pt x="53530" y="630"/>
                      </a:cubicBezTo>
                      <a:cubicBezTo>
                        <a:pt x="73278" y="-4069"/>
                        <a:pt x="79375" y="18982"/>
                        <a:pt x="95567" y="21394"/>
                      </a:cubicBezTo>
                      <a:cubicBezTo>
                        <a:pt x="84455" y="35046"/>
                        <a:pt x="104839" y="48572"/>
                        <a:pt x="99378" y="56637"/>
                      </a:cubicBezTo>
                      <a:cubicBezTo>
                        <a:pt x="86042" y="76385"/>
                        <a:pt x="102108" y="86926"/>
                        <a:pt x="106680" y="101976"/>
                      </a:cubicBezTo>
                      <a:cubicBezTo>
                        <a:pt x="100902" y="105849"/>
                        <a:pt x="95631" y="97594"/>
                        <a:pt x="88836" y="98229"/>
                      </a:cubicBezTo>
                      <a:cubicBezTo>
                        <a:pt x="82169" y="88260"/>
                        <a:pt x="76517" y="75052"/>
                        <a:pt x="59499" y="82291"/>
                      </a:cubicBezTo>
                      <a:cubicBezTo>
                        <a:pt x="75819" y="76258"/>
                        <a:pt x="79184" y="93594"/>
                        <a:pt x="88836" y="98229"/>
                      </a:cubicBezTo>
                      <a:cubicBezTo>
                        <a:pt x="83121" y="108071"/>
                        <a:pt x="59753" y="100070"/>
                        <a:pt x="65341" y="116581"/>
                      </a:cubicBezTo>
                      <a:cubicBezTo>
                        <a:pt x="68897" y="126994"/>
                        <a:pt x="84265" y="114232"/>
                        <a:pt x="94615" y="114041"/>
                      </a:cubicBezTo>
                      <a:cubicBezTo>
                        <a:pt x="103315" y="113850"/>
                        <a:pt x="112014" y="112898"/>
                        <a:pt x="120714" y="112326"/>
                      </a:cubicBezTo>
                      <a:close/>
                    </a:path>
                  </a:pathLst>
                </a:custGeom>
                <a:solidFill>
                  <a:srgbClr val="FDC97F"/>
                </a:solidFill>
                <a:ln w="6350"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xmlns="" id="{0FCFDD77-2ECC-5B5D-7E9F-B8664C29096B}"/>
                    </a:ext>
                  </a:extLst>
                </p:cNvPr>
                <p:cNvSpPr/>
                <p:nvPr/>
              </p:nvSpPr>
              <p:spPr>
                <a:xfrm>
                  <a:off x="10512986" y="7438517"/>
                  <a:ext cx="83507" cy="85368"/>
                </a:xfrm>
                <a:custGeom>
                  <a:avLst/>
                  <a:gdLst>
                    <a:gd name="connsiteX0" fmla="*/ 10 w 83507"/>
                    <a:gd name="connsiteY0" fmla="*/ 14351 h 85368"/>
                    <a:gd name="connsiteX1" fmla="*/ 8836 w 83507"/>
                    <a:gd name="connsiteY1" fmla="*/ 0 h 85368"/>
                    <a:gd name="connsiteX2" fmla="*/ 58938 w 83507"/>
                    <a:gd name="connsiteY2" fmla="*/ 38989 h 85368"/>
                    <a:gd name="connsiteX3" fmla="*/ 72019 w 83507"/>
                    <a:gd name="connsiteY3" fmla="*/ 49974 h 85368"/>
                    <a:gd name="connsiteX4" fmla="*/ 82179 w 83507"/>
                    <a:gd name="connsiteY4" fmla="*/ 70294 h 85368"/>
                    <a:gd name="connsiteX5" fmla="*/ 58747 w 83507"/>
                    <a:gd name="connsiteY5" fmla="*/ 84899 h 85368"/>
                    <a:gd name="connsiteX6" fmla="*/ 10 w 83507"/>
                    <a:gd name="connsiteY6" fmla="*/ 14351 h 8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07" h="85368">
                      <a:moveTo>
                        <a:pt x="10" y="14351"/>
                      </a:moveTo>
                      <a:cubicBezTo>
                        <a:pt x="-117" y="7620"/>
                        <a:pt x="899" y="1651"/>
                        <a:pt x="8836" y="0"/>
                      </a:cubicBezTo>
                      <a:cubicBezTo>
                        <a:pt x="27823" y="10033"/>
                        <a:pt x="41666" y="26733"/>
                        <a:pt x="58938" y="38989"/>
                      </a:cubicBezTo>
                      <a:cubicBezTo>
                        <a:pt x="63320" y="42608"/>
                        <a:pt x="68019" y="45974"/>
                        <a:pt x="72019" y="49974"/>
                      </a:cubicBezTo>
                      <a:cubicBezTo>
                        <a:pt x="77544" y="55563"/>
                        <a:pt x="87005" y="59309"/>
                        <a:pt x="82179" y="70294"/>
                      </a:cubicBezTo>
                      <a:cubicBezTo>
                        <a:pt x="77607" y="80518"/>
                        <a:pt x="71067" y="87249"/>
                        <a:pt x="58747" y="84899"/>
                      </a:cubicBezTo>
                      <a:cubicBezTo>
                        <a:pt x="31696" y="67627"/>
                        <a:pt x="8900" y="46736"/>
                        <a:pt x="10" y="14351"/>
                      </a:cubicBezTo>
                      <a:close/>
                    </a:path>
                  </a:pathLst>
                </a:custGeom>
                <a:solidFill>
                  <a:srgbClr val="2A3031"/>
                </a:solidFill>
                <a:ln w="6350"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xmlns="" id="{12C8BE15-721E-78EE-A12B-D16AAABB164F}"/>
                    </a:ext>
                  </a:extLst>
                </p:cNvPr>
                <p:cNvSpPr/>
                <p:nvPr/>
              </p:nvSpPr>
              <p:spPr>
                <a:xfrm>
                  <a:off x="10751024" y="7532687"/>
                  <a:ext cx="35149" cy="23892"/>
                </a:xfrm>
                <a:custGeom>
                  <a:avLst/>
                  <a:gdLst>
                    <a:gd name="connsiteX0" fmla="*/ 8289 w 35149"/>
                    <a:gd name="connsiteY0" fmla="*/ 0 h 23892"/>
                    <a:gd name="connsiteX1" fmla="*/ 35149 w 35149"/>
                    <a:gd name="connsiteY1" fmla="*/ 4572 h 23892"/>
                    <a:gd name="connsiteX2" fmla="*/ 29370 w 35149"/>
                    <a:gd name="connsiteY2" fmla="*/ 23749 h 23892"/>
                    <a:gd name="connsiteX3" fmla="*/ 542 w 35149"/>
                    <a:gd name="connsiteY3" fmla="*/ 7747 h 23892"/>
                    <a:gd name="connsiteX4" fmla="*/ 8289 w 35149"/>
                    <a:gd name="connsiteY4" fmla="*/ 0 h 2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9" h="23892">
                      <a:moveTo>
                        <a:pt x="8289" y="0"/>
                      </a:moveTo>
                      <a:cubicBezTo>
                        <a:pt x="17243" y="1524"/>
                        <a:pt x="26195" y="3048"/>
                        <a:pt x="35149" y="4572"/>
                      </a:cubicBezTo>
                      <a:cubicBezTo>
                        <a:pt x="33118" y="11367"/>
                        <a:pt x="38959" y="25464"/>
                        <a:pt x="29370" y="23749"/>
                      </a:cubicBezTo>
                      <a:cubicBezTo>
                        <a:pt x="19845" y="22034"/>
                        <a:pt x="5812" y="19621"/>
                        <a:pt x="542" y="7747"/>
                      </a:cubicBezTo>
                      <a:cubicBezTo>
                        <a:pt x="-1744" y="2667"/>
                        <a:pt x="3653" y="698"/>
                        <a:pt x="8289" y="0"/>
                      </a:cubicBezTo>
                      <a:close/>
                    </a:path>
                  </a:pathLst>
                </a:custGeom>
                <a:solidFill>
                  <a:srgbClr val="FECA82"/>
                </a:solidFill>
                <a:ln w="6350"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xmlns="" id="{B518A953-34C4-C6DA-B13A-621E9F221178}"/>
                    </a:ext>
                  </a:extLst>
                </p:cNvPr>
                <p:cNvSpPr/>
                <p:nvPr/>
              </p:nvSpPr>
              <p:spPr>
                <a:xfrm>
                  <a:off x="10660570" y="7603681"/>
                  <a:ext cx="59309" cy="15504"/>
                </a:xfrm>
                <a:custGeom>
                  <a:avLst/>
                  <a:gdLst>
                    <a:gd name="connsiteX0" fmla="*/ 0 w 59309"/>
                    <a:gd name="connsiteY0" fmla="*/ 13588 h 15504"/>
                    <a:gd name="connsiteX1" fmla="*/ 59310 w 59309"/>
                    <a:gd name="connsiteY1" fmla="*/ 8444 h 15504"/>
                    <a:gd name="connsiteX2" fmla="*/ 0 w 59309"/>
                    <a:gd name="connsiteY2" fmla="*/ 13588 h 15504"/>
                  </a:gdLst>
                  <a:ahLst/>
                  <a:cxnLst>
                    <a:cxn ang="0">
                      <a:pos x="connsiteX0" y="connsiteY0"/>
                    </a:cxn>
                    <a:cxn ang="0">
                      <a:pos x="connsiteX1" y="connsiteY1"/>
                    </a:cxn>
                    <a:cxn ang="0">
                      <a:pos x="connsiteX2" y="connsiteY2"/>
                    </a:cxn>
                  </a:cxnLst>
                  <a:rect l="l" t="t" r="r" b="b"/>
                  <a:pathLst>
                    <a:path w="59309" h="15504">
                      <a:moveTo>
                        <a:pt x="0" y="13588"/>
                      </a:moveTo>
                      <a:cubicBezTo>
                        <a:pt x="19431" y="12381"/>
                        <a:pt x="37274" y="-12701"/>
                        <a:pt x="59310" y="8444"/>
                      </a:cubicBezTo>
                      <a:cubicBezTo>
                        <a:pt x="38989" y="9587"/>
                        <a:pt x="20448" y="19621"/>
                        <a:pt x="0" y="13588"/>
                      </a:cubicBezTo>
                      <a:close/>
                    </a:path>
                  </a:pathLst>
                </a:custGeom>
                <a:solidFill>
                  <a:srgbClr val="FCBC5C"/>
                </a:solidFill>
                <a:ln w="6350"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xmlns="" id="{BF9A237F-DA4F-9BB0-78B2-150E5A6E3AAF}"/>
                    </a:ext>
                  </a:extLst>
                </p:cNvPr>
                <p:cNvSpPr/>
                <p:nvPr/>
              </p:nvSpPr>
              <p:spPr>
                <a:xfrm>
                  <a:off x="11789779" y="6579114"/>
                  <a:ext cx="171016" cy="217368"/>
                </a:xfrm>
                <a:custGeom>
                  <a:avLst/>
                  <a:gdLst>
                    <a:gd name="connsiteX0" fmla="*/ 152729 w 171016"/>
                    <a:gd name="connsiteY0" fmla="*/ 105531 h 217368"/>
                    <a:gd name="connsiteX1" fmla="*/ 171017 w 171016"/>
                    <a:gd name="connsiteY1" fmla="*/ 131883 h 217368"/>
                    <a:gd name="connsiteX2" fmla="*/ 162000 w 171016"/>
                    <a:gd name="connsiteY2" fmla="*/ 166237 h 217368"/>
                    <a:gd name="connsiteX3" fmla="*/ 163714 w 171016"/>
                    <a:gd name="connsiteY3" fmla="*/ 171952 h 217368"/>
                    <a:gd name="connsiteX4" fmla="*/ 148728 w 171016"/>
                    <a:gd name="connsiteY4" fmla="*/ 181032 h 217368"/>
                    <a:gd name="connsiteX5" fmla="*/ 120344 w 171016"/>
                    <a:gd name="connsiteY5" fmla="*/ 200400 h 217368"/>
                    <a:gd name="connsiteX6" fmla="*/ 95262 w 171016"/>
                    <a:gd name="connsiteY6" fmla="*/ 207448 h 217368"/>
                    <a:gd name="connsiteX7" fmla="*/ 84784 w 171016"/>
                    <a:gd name="connsiteY7" fmla="*/ 205543 h 217368"/>
                    <a:gd name="connsiteX8" fmla="*/ 79577 w 171016"/>
                    <a:gd name="connsiteY8" fmla="*/ 201480 h 217368"/>
                    <a:gd name="connsiteX9" fmla="*/ 64654 w 171016"/>
                    <a:gd name="connsiteY9" fmla="*/ 171127 h 217368"/>
                    <a:gd name="connsiteX10" fmla="*/ 105358 w 171016"/>
                    <a:gd name="connsiteY10" fmla="*/ 154997 h 217368"/>
                    <a:gd name="connsiteX11" fmla="*/ 115963 w 171016"/>
                    <a:gd name="connsiteY11" fmla="*/ 158554 h 217368"/>
                    <a:gd name="connsiteX12" fmla="*/ 97230 w 171016"/>
                    <a:gd name="connsiteY12" fmla="*/ 136773 h 217368"/>
                    <a:gd name="connsiteX13" fmla="*/ 71322 w 171016"/>
                    <a:gd name="connsiteY13" fmla="*/ 135757 h 217368"/>
                    <a:gd name="connsiteX14" fmla="*/ 48589 w 171016"/>
                    <a:gd name="connsiteY14" fmla="*/ 131121 h 217368"/>
                    <a:gd name="connsiteX15" fmla="*/ 40398 w 171016"/>
                    <a:gd name="connsiteY15" fmla="*/ 102800 h 217368"/>
                    <a:gd name="connsiteX16" fmla="*/ 35381 w 171016"/>
                    <a:gd name="connsiteY16" fmla="*/ 99689 h 217368"/>
                    <a:gd name="connsiteX17" fmla="*/ 13601 w 171016"/>
                    <a:gd name="connsiteY17" fmla="*/ 55556 h 217368"/>
                    <a:gd name="connsiteX18" fmla="*/ 3440 w 171016"/>
                    <a:gd name="connsiteY18" fmla="*/ 26029 h 217368"/>
                    <a:gd name="connsiteX19" fmla="*/ 6489 w 171016"/>
                    <a:gd name="connsiteY19" fmla="*/ 2217 h 217368"/>
                    <a:gd name="connsiteX20" fmla="*/ 30111 w 171016"/>
                    <a:gd name="connsiteY20" fmla="*/ 14726 h 217368"/>
                    <a:gd name="connsiteX21" fmla="*/ 57352 w 171016"/>
                    <a:gd name="connsiteY21" fmla="*/ 12249 h 217368"/>
                    <a:gd name="connsiteX22" fmla="*/ 82879 w 171016"/>
                    <a:gd name="connsiteY22" fmla="*/ 19679 h 217368"/>
                    <a:gd name="connsiteX23" fmla="*/ 79704 w 171016"/>
                    <a:gd name="connsiteY23" fmla="*/ 32252 h 217368"/>
                    <a:gd name="connsiteX24" fmla="*/ 84848 w 171016"/>
                    <a:gd name="connsiteY24" fmla="*/ 55430 h 217368"/>
                    <a:gd name="connsiteX25" fmla="*/ 83577 w 171016"/>
                    <a:gd name="connsiteY25" fmla="*/ 86100 h 217368"/>
                    <a:gd name="connsiteX26" fmla="*/ 72910 w 171016"/>
                    <a:gd name="connsiteY26" fmla="*/ 102166 h 217368"/>
                    <a:gd name="connsiteX27" fmla="*/ 90436 w 171016"/>
                    <a:gd name="connsiteY27" fmla="*/ 85655 h 217368"/>
                    <a:gd name="connsiteX28" fmla="*/ 105040 w 171016"/>
                    <a:gd name="connsiteY28" fmla="*/ 79686 h 217368"/>
                    <a:gd name="connsiteX29" fmla="*/ 110120 w 171016"/>
                    <a:gd name="connsiteY29" fmla="*/ 93275 h 217368"/>
                    <a:gd name="connsiteX30" fmla="*/ 134568 w 171016"/>
                    <a:gd name="connsiteY30" fmla="*/ 122485 h 217368"/>
                    <a:gd name="connsiteX31" fmla="*/ 143394 w 171016"/>
                    <a:gd name="connsiteY31" fmla="*/ 133534 h 217368"/>
                    <a:gd name="connsiteX32" fmla="*/ 146887 w 171016"/>
                    <a:gd name="connsiteY32" fmla="*/ 123438 h 217368"/>
                    <a:gd name="connsiteX33" fmla="*/ 133552 w 171016"/>
                    <a:gd name="connsiteY33" fmla="*/ 120517 h 217368"/>
                    <a:gd name="connsiteX34" fmla="*/ 125741 w 171016"/>
                    <a:gd name="connsiteY34" fmla="*/ 102610 h 217368"/>
                    <a:gd name="connsiteX35" fmla="*/ 152729 w 171016"/>
                    <a:gd name="connsiteY35" fmla="*/ 105531 h 21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016" h="217368">
                      <a:moveTo>
                        <a:pt x="152729" y="105531"/>
                      </a:moveTo>
                      <a:cubicBezTo>
                        <a:pt x="163016" y="111373"/>
                        <a:pt x="163841" y="123819"/>
                        <a:pt x="171017" y="131883"/>
                      </a:cubicBezTo>
                      <a:cubicBezTo>
                        <a:pt x="168540" y="143441"/>
                        <a:pt x="154253" y="151949"/>
                        <a:pt x="162000" y="166237"/>
                      </a:cubicBezTo>
                      <a:cubicBezTo>
                        <a:pt x="163016" y="168015"/>
                        <a:pt x="163588" y="169920"/>
                        <a:pt x="163714" y="171952"/>
                      </a:cubicBezTo>
                      <a:cubicBezTo>
                        <a:pt x="162127" y="180588"/>
                        <a:pt x="155078" y="182874"/>
                        <a:pt x="148728" y="181032"/>
                      </a:cubicBezTo>
                      <a:cubicBezTo>
                        <a:pt x="130631" y="175762"/>
                        <a:pt x="124916" y="187446"/>
                        <a:pt x="120344" y="200400"/>
                      </a:cubicBezTo>
                      <a:cubicBezTo>
                        <a:pt x="115137" y="215259"/>
                        <a:pt x="109866" y="226181"/>
                        <a:pt x="95262" y="207448"/>
                      </a:cubicBezTo>
                      <a:cubicBezTo>
                        <a:pt x="93928" y="205670"/>
                        <a:pt x="88213" y="207258"/>
                        <a:pt x="84784" y="205543"/>
                      </a:cubicBezTo>
                      <a:cubicBezTo>
                        <a:pt x="82879" y="204464"/>
                        <a:pt x="80593" y="203384"/>
                        <a:pt x="79577" y="201480"/>
                      </a:cubicBezTo>
                      <a:cubicBezTo>
                        <a:pt x="74179" y="191446"/>
                        <a:pt x="54876" y="186811"/>
                        <a:pt x="64654" y="171127"/>
                      </a:cubicBezTo>
                      <a:cubicBezTo>
                        <a:pt x="73481" y="156903"/>
                        <a:pt x="88340" y="151759"/>
                        <a:pt x="105358" y="154997"/>
                      </a:cubicBezTo>
                      <a:cubicBezTo>
                        <a:pt x="108279" y="155505"/>
                        <a:pt x="110946" y="156775"/>
                        <a:pt x="115963" y="158554"/>
                      </a:cubicBezTo>
                      <a:cubicBezTo>
                        <a:pt x="108787" y="150362"/>
                        <a:pt x="103008" y="143567"/>
                        <a:pt x="97230" y="136773"/>
                      </a:cubicBezTo>
                      <a:cubicBezTo>
                        <a:pt x="89292" y="127311"/>
                        <a:pt x="81164" y="125470"/>
                        <a:pt x="71322" y="135757"/>
                      </a:cubicBezTo>
                      <a:cubicBezTo>
                        <a:pt x="60210" y="147378"/>
                        <a:pt x="51891" y="145980"/>
                        <a:pt x="48589" y="131121"/>
                      </a:cubicBezTo>
                      <a:cubicBezTo>
                        <a:pt x="46430" y="121469"/>
                        <a:pt x="33984" y="115056"/>
                        <a:pt x="40398" y="102800"/>
                      </a:cubicBezTo>
                      <a:cubicBezTo>
                        <a:pt x="43255" y="97276"/>
                        <a:pt x="37159" y="100578"/>
                        <a:pt x="35381" y="99689"/>
                      </a:cubicBezTo>
                      <a:cubicBezTo>
                        <a:pt x="17220" y="90291"/>
                        <a:pt x="10489" y="74733"/>
                        <a:pt x="13601" y="55556"/>
                      </a:cubicBezTo>
                      <a:cubicBezTo>
                        <a:pt x="15569" y="43174"/>
                        <a:pt x="12839" y="33840"/>
                        <a:pt x="3440" y="26029"/>
                      </a:cubicBezTo>
                      <a:cubicBezTo>
                        <a:pt x="-750" y="17392"/>
                        <a:pt x="-2528" y="7678"/>
                        <a:pt x="6489" y="2217"/>
                      </a:cubicBezTo>
                      <a:cubicBezTo>
                        <a:pt x="19315" y="-5594"/>
                        <a:pt x="23379" y="9329"/>
                        <a:pt x="30111" y="14726"/>
                      </a:cubicBezTo>
                      <a:cubicBezTo>
                        <a:pt x="39699" y="11042"/>
                        <a:pt x="46493" y="-12389"/>
                        <a:pt x="57352" y="12249"/>
                      </a:cubicBezTo>
                      <a:cubicBezTo>
                        <a:pt x="70814" y="-2292"/>
                        <a:pt x="76656" y="9329"/>
                        <a:pt x="82879" y="19679"/>
                      </a:cubicBezTo>
                      <a:cubicBezTo>
                        <a:pt x="83768" y="24315"/>
                        <a:pt x="82053" y="28442"/>
                        <a:pt x="79704" y="32252"/>
                      </a:cubicBezTo>
                      <a:cubicBezTo>
                        <a:pt x="73735" y="41777"/>
                        <a:pt x="74370" y="47429"/>
                        <a:pt x="84848" y="55430"/>
                      </a:cubicBezTo>
                      <a:cubicBezTo>
                        <a:pt x="103389" y="69654"/>
                        <a:pt x="102310" y="71431"/>
                        <a:pt x="83577" y="86100"/>
                      </a:cubicBezTo>
                      <a:cubicBezTo>
                        <a:pt x="78243" y="90228"/>
                        <a:pt x="74941" y="95498"/>
                        <a:pt x="72910" y="102166"/>
                      </a:cubicBezTo>
                      <a:cubicBezTo>
                        <a:pt x="78370" y="95879"/>
                        <a:pt x="85355" y="91879"/>
                        <a:pt x="90436" y="85655"/>
                      </a:cubicBezTo>
                      <a:cubicBezTo>
                        <a:pt x="93928" y="81337"/>
                        <a:pt x="97928" y="75559"/>
                        <a:pt x="105040" y="79686"/>
                      </a:cubicBezTo>
                      <a:cubicBezTo>
                        <a:pt x="110120" y="82671"/>
                        <a:pt x="111772" y="88195"/>
                        <a:pt x="110120" y="93275"/>
                      </a:cubicBezTo>
                      <a:cubicBezTo>
                        <a:pt x="102691" y="116262"/>
                        <a:pt x="124599" y="114294"/>
                        <a:pt x="134568" y="122485"/>
                      </a:cubicBezTo>
                      <a:cubicBezTo>
                        <a:pt x="139775" y="124391"/>
                        <a:pt x="138251" y="131630"/>
                        <a:pt x="143394" y="133534"/>
                      </a:cubicBezTo>
                      <a:cubicBezTo>
                        <a:pt x="143585" y="129788"/>
                        <a:pt x="148093" y="126804"/>
                        <a:pt x="146887" y="123438"/>
                      </a:cubicBezTo>
                      <a:cubicBezTo>
                        <a:pt x="144283" y="116390"/>
                        <a:pt x="137933" y="121850"/>
                        <a:pt x="133552" y="120517"/>
                      </a:cubicBezTo>
                      <a:cubicBezTo>
                        <a:pt x="124344" y="117215"/>
                        <a:pt x="119074" y="108579"/>
                        <a:pt x="125741" y="102610"/>
                      </a:cubicBezTo>
                      <a:cubicBezTo>
                        <a:pt x="132790" y="96260"/>
                        <a:pt x="144474" y="97212"/>
                        <a:pt x="152729" y="105531"/>
                      </a:cubicBezTo>
                      <a:close/>
                    </a:path>
                  </a:pathLst>
                </a:custGeom>
                <a:solidFill>
                  <a:srgbClr val="FDBE61"/>
                </a:solidFill>
                <a:ln w="6350"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xmlns="" id="{BE4335CC-C2EF-406A-1637-2547B445C81D}"/>
                    </a:ext>
                  </a:extLst>
                </p:cNvPr>
                <p:cNvSpPr/>
                <p:nvPr/>
              </p:nvSpPr>
              <p:spPr>
                <a:xfrm>
                  <a:off x="11761573" y="6482503"/>
                  <a:ext cx="113878" cy="122961"/>
                </a:xfrm>
                <a:custGeom>
                  <a:avLst/>
                  <a:gdLst>
                    <a:gd name="connsiteX0" fmla="*/ 109116 w 113878"/>
                    <a:gd name="connsiteY0" fmla="*/ 117432 h 122961"/>
                    <a:gd name="connsiteX1" fmla="*/ 84542 w 113878"/>
                    <a:gd name="connsiteY1" fmla="*/ 116416 h 122961"/>
                    <a:gd name="connsiteX2" fmla="*/ 79970 w 113878"/>
                    <a:gd name="connsiteY2" fmla="*/ 103208 h 122961"/>
                    <a:gd name="connsiteX3" fmla="*/ 66952 w 113878"/>
                    <a:gd name="connsiteY3" fmla="*/ 109178 h 122961"/>
                    <a:gd name="connsiteX4" fmla="*/ 48728 w 113878"/>
                    <a:gd name="connsiteY4" fmla="*/ 107082 h 122961"/>
                    <a:gd name="connsiteX5" fmla="*/ 39139 w 113878"/>
                    <a:gd name="connsiteY5" fmla="*/ 100541 h 122961"/>
                    <a:gd name="connsiteX6" fmla="*/ 33424 w 113878"/>
                    <a:gd name="connsiteY6" fmla="*/ 108669 h 122961"/>
                    <a:gd name="connsiteX7" fmla="*/ 33233 w 113878"/>
                    <a:gd name="connsiteY7" fmla="*/ 121878 h 122961"/>
                    <a:gd name="connsiteX8" fmla="*/ 6056 w 113878"/>
                    <a:gd name="connsiteY8" fmla="*/ 103208 h 122961"/>
                    <a:gd name="connsiteX9" fmla="*/ 29995 w 113878"/>
                    <a:gd name="connsiteY9" fmla="*/ 86508 h 122961"/>
                    <a:gd name="connsiteX10" fmla="*/ 48220 w 113878"/>
                    <a:gd name="connsiteY10" fmla="*/ 81745 h 122961"/>
                    <a:gd name="connsiteX11" fmla="*/ 21740 w 113878"/>
                    <a:gd name="connsiteY11" fmla="*/ 90128 h 122961"/>
                    <a:gd name="connsiteX12" fmla="*/ 2055 w 113878"/>
                    <a:gd name="connsiteY12" fmla="*/ 87651 h 122961"/>
                    <a:gd name="connsiteX13" fmla="*/ 6691 w 113878"/>
                    <a:gd name="connsiteY13" fmla="*/ 70506 h 122961"/>
                    <a:gd name="connsiteX14" fmla="*/ 11008 w 113878"/>
                    <a:gd name="connsiteY14" fmla="*/ 33041 h 122961"/>
                    <a:gd name="connsiteX15" fmla="*/ 10246 w 113878"/>
                    <a:gd name="connsiteY15" fmla="*/ 846 h 122961"/>
                    <a:gd name="connsiteX16" fmla="*/ 15834 w 113878"/>
                    <a:gd name="connsiteY16" fmla="*/ 1164 h 122961"/>
                    <a:gd name="connsiteX17" fmla="*/ 113879 w 113878"/>
                    <a:gd name="connsiteY17" fmla="*/ 117369 h 122961"/>
                    <a:gd name="connsiteX18" fmla="*/ 109116 w 113878"/>
                    <a:gd name="connsiteY18" fmla="*/ 117432 h 12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878" h="122961">
                      <a:moveTo>
                        <a:pt x="109116" y="117432"/>
                      </a:moveTo>
                      <a:cubicBezTo>
                        <a:pt x="101623" y="101240"/>
                        <a:pt x="92860" y="103970"/>
                        <a:pt x="84542" y="116416"/>
                      </a:cubicBezTo>
                      <a:cubicBezTo>
                        <a:pt x="77112" y="112861"/>
                        <a:pt x="85939" y="105304"/>
                        <a:pt x="79970" y="103208"/>
                      </a:cubicBezTo>
                      <a:cubicBezTo>
                        <a:pt x="74572" y="101303"/>
                        <a:pt x="70445" y="105431"/>
                        <a:pt x="66952" y="109178"/>
                      </a:cubicBezTo>
                      <a:cubicBezTo>
                        <a:pt x="55585" y="121369"/>
                        <a:pt x="55205" y="121560"/>
                        <a:pt x="48728" y="107082"/>
                      </a:cubicBezTo>
                      <a:cubicBezTo>
                        <a:pt x="46569" y="102129"/>
                        <a:pt x="43902" y="99906"/>
                        <a:pt x="39139" y="100541"/>
                      </a:cubicBezTo>
                      <a:cubicBezTo>
                        <a:pt x="34821" y="101050"/>
                        <a:pt x="33551" y="104732"/>
                        <a:pt x="33424" y="108669"/>
                      </a:cubicBezTo>
                      <a:cubicBezTo>
                        <a:pt x="33297" y="113051"/>
                        <a:pt x="33297" y="117496"/>
                        <a:pt x="33233" y="121878"/>
                      </a:cubicBezTo>
                      <a:cubicBezTo>
                        <a:pt x="11580" y="125053"/>
                        <a:pt x="7008" y="121941"/>
                        <a:pt x="6056" y="103208"/>
                      </a:cubicBezTo>
                      <a:cubicBezTo>
                        <a:pt x="12088" y="94827"/>
                        <a:pt x="22375" y="92604"/>
                        <a:pt x="29995" y="86508"/>
                      </a:cubicBezTo>
                      <a:cubicBezTo>
                        <a:pt x="34757" y="82762"/>
                        <a:pt x="40282" y="81618"/>
                        <a:pt x="48220" y="81745"/>
                      </a:cubicBezTo>
                      <a:cubicBezTo>
                        <a:pt x="32281" y="67839"/>
                        <a:pt x="29868" y="87333"/>
                        <a:pt x="21740" y="90128"/>
                      </a:cubicBezTo>
                      <a:cubicBezTo>
                        <a:pt x="14565" y="93938"/>
                        <a:pt x="7453" y="95462"/>
                        <a:pt x="2055" y="87651"/>
                      </a:cubicBezTo>
                      <a:cubicBezTo>
                        <a:pt x="-2834" y="80539"/>
                        <a:pt x="1928" y="75840"/>
                        <a:pt x="6691" y="70506"/>
                      </a:cubicBezTo>
                      <a:cubicBezTo>
                        <a:pt x="16660" y="59330"/>
                        <a:pt x="14374" y="45804"/>
                        <a:pt x="11008" y="33041"/>
                      </a:cubicBezTo>
                      <a:cubicBezTo>
                        <a:pt x="8151" y="22182"/>
                        <a:pt x="4405" y="11768"/>
                        <a:pt x="10246" y="846"/>
                      </a:cubicBezTo>
                      <a:cubicBezTo>
                        <a:pt x="12215" y="-360"/>
                        <a:pt x="14057" y="-296"/>
                        <a:pt x="15834" y="1164"/>
                      </a:cubicBezTo>
                      <a:cubicBezTo>
                        <a:pt x="51521" y="37359"/>
                        <a:pt x="82891" y="77174"/>
                        <a:pt x="113879" y="117369"/>
                      </a:cubicBezTo>
                      <a:cubicBezTo>
                        <a:pt x="112291" y="118766"/>
                        <a:pt x="110767" y="118829"/>
                        <a:pt x="109116" y="117432"/>
                      </a:cubicBezTo>
                      <a:close/>
                    </a:path>
                  </a:pathLst>
                </a:custGeom>
                <a:solidFill>
                  <a:srgbClr val="FCB852"/>
                </a:solidFill>
                <a:ln w="6350"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xmlns="" id="{33961F77-A31F-7541-023F-16DFD8DDF0F4}"/>
                    </a:ext>
                  </a:extLst>
                </p:cNvPr>
                <p:cNvSpPr/>
                <p:nvPr/>
              </p:nvSpPr>
              <p:spPr>
                <a:xfrm>
                  <a:off x="11609322" y="6323444"/>
                  <a:ext cx="82931" cy="113969"/>
                </a:xfrm>
                <a:custGeom>
                  <a:avLst/>
                  <a:gdLst>
                    <a:gd name="connsiteX0" fmla="*/ 33466 w 82931"/>
                    <a:gd name="connsiteY0" fmla="*/ 0 h 113969"/>
                    <a:gd name="connsiteX1" fmla="*/ 47246 w 82931"/>
                    <a:gd name="connsiteY1" fmla="*/ 21946 h 113969"/>
                    <a:gd name="connsiteX2" fmla="*/ 35879 w 82931"/>
                    <a:gd name="connsiteY2" fmla="*/ 42494 h 113969"/>
                    <a:gd name="connsiteX3" fmla="*/ 73915 w 82931"/>
                    <a:gd name="connsiteY3" fmla="*/ 63894 h 113969"/>
                    <a:gd name="connsiteX4" fmla="*/ 81281 w 82931"/>
                    <a:gd name="connsiteY4" fmla="*/ 84341 h 113969"/>
                    <a:gd name="connsiteX5" fmla="*/ 51309 w 82931"/>
                    <a:gd name="connsiteY5" fmla="*/ 109804 h 113969"/>
                    <a:gd name="connsiteX6" fmla="*/ 44833 w 82931"/>
                    <a:gd name="connsiteY6" fmla="*/ 109360 h 113969"/>
                    <a:gd name="connsiteX7" fmla="*/ 5271 w 82931"/>
                    <a:gd name="connsiteY7" fmla="*/ 82944 h 113969"/>
                    <a:gd name="connsiteX8" fmla="*/ 2478 w 82931"/>
                    <a:gd name="connsiteY8" fmla="*/ 70053 h 113969"/>
                    <a:gd name="connsiteX9" fmla="*/ 2478 w 82931"/>
                    <a:gd name="connsiteY9" fmla="*/ 55829 h 113969"/>
                    <a:gd name="connsiteX10" fmla="*/ 12638 w 82931"/>
                    <a:gd name="connsiteY10" fmla="*/ 16720 h 113969"/>
                    <a:gd name="connsiteX11" fmla="*/ 31116 w 82931"/>
                    <a:gd name="connsiteY11" fmla="*/ 21437 h 113969"/>
                    <a:gd name="connsiteX12" fmla="*/ 33466 w 82931"/>
                    <a:gd name="connsiteY12" fmla="*/ 0 h 11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931" h="113969">
                      <a:moveTo>
                        <a:pt x="33466" y="0"/>
                      </a:moveTo>
                      <a:cubicBezTo>
                        <a:pt x="37403" y="7753"/>
                        <a:pt x="46991" y="11938"/>
                        <a:pt x="47246" y="21946"/>
                      </a:cubicBezTo>
                      <a:cubicBezTo>
                        <a:pt x="54358" y="34303"/>
                        <a:pt x="37974" y="34303"/>
                        <a:pt x="35879" y="42494"/>
                      </a:cubicBezTo>
                      <a:cubicBezTo>
                        <a:pt x="60263" y="30048"/>
                        <a:pt x="62866" y="54178"/>
                        <a:pt x="73915" y="63894"/>
                      </a:cubicBezTo>
                      <a:cubicBezTo>
                        <a:pt x="78487" y="69926"/>
                        <a:pt x="79884" y="77165"/>
                        <a:pt x="81281" y="84341"/>
                      </a:cubicBezTo>
                      <a:cubicBezTo>
                        <a:pt x="86615" y="112408"/>
                        <a:pt x="79630" y="118313"/>
                        <a:pt x="51309" y="109804"/>
                      </a:cubicBezTo>
                      <a:cubicBezTo>
                        <a:pt x="49214" y="109169"/>
                        <a:pt x="46991" y="109106"/>
                        <a:pt x="44833" y="109360"/>
                      </a:cubicBezTo>
                      <a:cubicBezTo>
                        <a:pt x="23877" y="120091"/>
                        <a:pt x="12321" y="112408"/>
                        <a:pt x="5271" y="82944"/>
                      </a:cubicBezTo>
                      <a:cubicBezTo>
                        <a:pt x="4256" y="78689"/>
                        <a:pt x="4891" y="74054"/>
                        <a:pt x="2478" y="70053"/>
                      </a:cubicBezTo>
                      <a:cubicBezTo>
                        <a:pt x="-126" y="65291"/>
                        <a:pt x="-1459" y="59449"/>
                        <a:pt x="2478" y="55829"/>
                      </a:cubicBezTo>
                      <a:cubicBezTo>
                        <a:pt x="14796" y="44844"/>
                        <a:pt x="16194" y="31572"/>
                        <a:pt x="12638" y="16720"/>
                      </a:cubicBezTo>
                      <a:cubicBezTo>
                        <a:pt x="20829" y="12694"/>
                        <a:pt x="26417" y="17913"/>
                        <a:pt x="31116" y="21437"/>
                      </a:cubicBezTo>
                      <a:cubicBezTo>
                        <a:pt x="28767" y="14637"/>
                        <a:pt x="20448" y="6725"/>
                        <a:pt x="33466" y="0"/>
                      </a:cubicBezTo>
                      <a:close/>
                    </a:path>
                  </a:pathLst>
                </a:custGeom>
                <a:solidFill>
                  <a:srgbClr val="FCB74F"/>
                </a:solidFill>
                <a:ln w="6350"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xmlns="" id="{01875FAC-B79B-CAEA-6068-6BD05B611FA4}"/>
                    </a:ext>
                  </a:extLst>
                </p:cNvPr>
                <p:cNvSpPr/>
                <p:nvPr/>
              </p:nvSpPr>
              <p:spPr>
                <a:xfrm>
                  <a:off x="11857243" y="6599872"/>
                  <a:ext cx="85265" cy="109464"/>
                </a:xfrm>
                <a:custGeom>
                  <a:avLst/>
                  <a:gdLst>
                    <a:gd name="connsiteX0" fmla="*/ 13447 w 85265"/>
                    <a:gd name="connsiteY0" fmla="*/ 64 h 109464"/>
                    <a:gd name="connsiteX1" fmla="*/ 18210 w 85265"/>
                    <a:gd name="connsiteY1" fmla="*/ 0 h 109464"/>
                    <a:gd name="connsiteX2" fmla="*/ 85265 w 85265"/>
                    <a:gd name="connsiteY2" fmla="*/ 84772 h 109464"/>
                    <a:gd name="connsiteX3" fmla="*/ 64056 w 85265"/>
                    <a:gd name="connsiteY3" fmla="*/ 82486 h 109464"/>
                    <a:gd name="connsiteX4" fmla="*/ 66977 w 85265"/>
                    <a:gd name="connsiteY4" fmla="*/ 98298 h 109464"/>
                    <a:gd name="connsiteX5" fmla="*/ 66914 w 85265"/>
                    <a:gd name="connsiteY5" fmla="*/ 102680 h 109464"/>
                    <a:gd name="connsiteX6" fmla="*/ 53198 w 85265"/>
                    <a:gd name="connsiteY6" fmla="*/ 101473 h 109464"/>
                    <a:gd name="connsiteX7" fmla="*/ 34085 w 85265"/>
                    <a:gd name="connsiteY7" fmla="*/ 101473 h 109464"/>
                    <a:gd name="connsiteX8" fmla="*/ 38784 w 85265"/>
                    <a:gd name="connsiteY8" fmla="*/ 69024 h 109464"/>
                    <a:gd name="connsiteX9" fmla="*/ 35418 w 85265"/>
                    <a:gd name="connsiteY9" fmla="*/ 61722 h 109464"/>
                    <a:gd name="connsiteX10" fmla="*/ 29957 w 85265"/>
                    <a:gd name="connsiteY10" fmla="*/ 62992 h 109464"/>
                    <a:gd name="connsiteX11" fmla="*/ 1573 w 85265"/>
                    <a:gd name="connsiteY11" fmla="*/ 102045 h 109464"/>
                    <a:gd name="connsiteX12" fmla="*/ 32116 w 85265"/>
                    <a:gd name="connsiteY12" fmla="*/ 52705 h 109464"/>
                    <a:gd name="connsiteX13" fmla="*/ 2969 w 85265"/>
                    <a:gd name="connsiteY13" fmla="*/ 35116 h 109464"/>
                    <a:gd name="connsiteX14" fmla="*/ 1255 w 85265"/>
                    <a:gd name="connsiteY14" fmla="*/ 21146 h 109464"/>
                    <a:gd name="connsiteX15" fmla="*/ 13447 w 85265"/>
                    <a:gd name="connsiteY15" fmla="*/ 64 h 10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265" h="109464">
                      <a:moveTo>
                        <a:pt x="13447" y="64"/>
                      </a:moveTo>
                      <a:cubicBezTo>
                        <a:pt x="15035" y="64"/>
                        <a:pt x="16622" y="0"/>
                        <a:pt x="18210" y="0"/>
                      </a:cubicBezTo>
                      <a:cubicBezTo>
                        <a:pt x="39101" y="29401"/>
                        <a:pt x="66851" y="53404"/>
                        <a:pt x="85265" y="84772"/>
                      </a:cubicBezTo>
                      <a:cubicBezTo>
                        <a:pt x="78788" y="78105"/>
                        <a:pt x="70216" y="91567"/>
                        <a:pt x="64056" y="82486"/>
                      </a:cubicBezTo>
                      <a:cubicBezTo>
                        <a:pt x="54277" y="89789"/>
                        <a:pt x="63866" y="93409"/>
                        <a:pt x="66977" y="98298"/>
                      </a:cubicBezTo>
                      <a:cubicBezTo>
                        <a:pt x="68120" y="99759"/>
                        <a:pt x="67993" y="101219"/>
                        <a:pt x="66914" y="102680"/>
                      </a:cubicBezTo>
                      <a:cubicBezTo>
                        <a:pt x="55675" y="111887"/>
                        <a:pt x="55484" y="111951"/>
                        <a:pt x="53198" y="101473"/>
                      </a:cubicBezTo>
                      <a:cubicBezTo>
                        <a:pt x="48880" y="81852"/>
                        <a:pt x="42276" y="97599"/>
                        <a:pt x="34085" y="101473"/>
                      </a:cubicBezTo>
                      <a:cubicBezTo>
                        <a:pt x="35736" y="89726"/>
                        <a:pt x="37196" y="79375"/>
                        <a:pt x="38784" y="69024"/>
                      </a:cubicBezTo>
                      <a:cubicBezTo>
                        <a:pt x="39291" y="65722"/>
                        <a:pt x="38276" y="62929"/>
                        <a:pt x="35418" y="61722"/>
                      </a:cubicBezTo>
                      <a:cubicBezTo>
                        <a:pt x="33957" y="61087"/>
                        <a:pt x="30084" y="62167"/>
                        <a:pt x="29957" y="62992"/>
                      </a:cubicBezTo>
                      <a:cubicBezTo>
                        <a:pt x="26655" y="80073"/>
                        <a:pt x="3477" y="78994"/>
                        <a:pt x="1573" y="102045"/>
                      </a:cubicBezTo>
                      <a:cubicBezTo>
                        <a:pt x="-3952" y="75756"/>
                        <a:pt x="4811" y="62294"/>
                        <a:pt x="32116" y="52705"/>
                      </a:cubicBezTo>
                      <a:cubicBezTo>
                        <a:pt x="16304" y="51943"/>
                        <a:pt x="19416" y="32195"/>
                        <a:pt x="2969" y="35116"/>
                      </a:cubicBezTo>
                      <a:cubicBezTo>
                        <a:pt x="176" y="35560"/>
                        <a:pt x="-968" y="25845"/>
                        <a:pt x="1255" y="21146"/>
                      </a:cubicBezTo>
                      <a:cubicBezTo>
                        <a:pt x="4684" y="13843"/>
                        <a:pt x="9319" y="7048"/>
                        <a:pt x="13447" y="64"/>
                      </a:cubicBezTo>
                      <a:close/>
                    </a:path>
                  </a:pathLst>
                </a:custGeom>
                <a:solidFill>
                  <a:srgbClr val="FCB957"/>
                </a:solidFill>
                <a:ln w="6350"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xmlns="" id="{CBF50310-BB4E-1AC4-55A2-ECCC8CAC3CB8}"/>
                    </a:ext>
                  </a:extLst>
                </p:cNvPr>
                <p:cNvSpPr/>
                <p:nvPr/>
              </p:nvSpPr>
              <p:spPr>
                <a:xfrm>
                  <a:off x="11556110" y="6186714"/>
                  <a:ext cx="86359" cy="102314"/>
                </a:xfrm>
                <a:custGeom>
                  <a:avLst/>
                  <a:gdLst>
                    <a:gd name="connsiteX0" fmla="*/ 69914 w 86359"/>
                    <a:gd name="connsiteY0" fmla="*/ 51519 h 102314"/>
                    <a:gd name="connsiteX1" fmla="*/ 86360 w 86359"/>
                    <a:gd name="connsiteY1" fmla="*/ 74062 h 102314"/>
                    <a:gd name="connsiteX2" fmla="*/ 60071 w 86359"/>
                    <a:gd name="connsiteY2" fmla="*/ 101094 h 102314"/>
                    <a:gd name="connsiteX3" fmla="*/ 54483 w 86359"/>
                    <a:gd name="connsiteY3" fmla="*/ 102008 h 102314"/>
                    <a:gd name="connsiteX4" fmla="*/ 34734 w 86359"/>
                    <a:gd name="connsiteY4" fmla="*/ 80374 h 102314"/>
                    <a:gd name="connsiteX5" fmla="*/ 21590 w 86359"/>
                    <a:gd name="connsiteY5" fmla="*/ 61241 h 102314"/>
                    <a:gd name="connsiteX6" fmla="*/ 6286 w 86359"/>
                    <a:gd name="connsiteY6" fmla="*/ 30101 h 102314"/>
                    <a:gd name="connsiteX7" fmla="*/ 0 w 86359"/>
                    <a:gd name="connsiteY7" fmla="*/ 1373 h 102314"/>
                    <a:gd name="connsiteX8" fmla="*/ 39180 w 86359"/>
                    <a:gd name="connsiteY8" fmla="*/ 21071 h 102314"/>
                    <a:gd name="connsiteX9" fmla="*/ 69914 w 86359"/>
                    <a:gd name="connsiteY9" fmla="*/ 51519 h 10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359" h="102314">
                      <a:moveTo>
                        <a:pt x="69914" y="51519"/>
                      </a:moveTo>
                      <a:cubicBezTo>
                        <a:pt x="77470" y="57501"/>
                        <a:pt x="83248" y="64823"/>
                        <a:pt x="86360" y="74062"/>
                      </a:cubicBezTo>
                      <a:cubicBezTo>
                        <a:pt x="80391" y="85752"/>
                        <a:pt x="67882" y="91143"/>
                        <a:pt x="60071" y="101094"/>
                      </a:cubicBezTo>
                      <a:cubicBezTo>
                        <a:pt x="58357" y="102319"/>
                        <a:pt x="56515" y="102618"/>
                        <a:pt x="54483" y="102008"/>
                      </a:cubicBezTo>
                      <a:cubicBezTo>
                        <a:pt x="45276" y="97163"/>
                        <a:pt x="40386" y="88438"/>
                        <a:pt x="34734" y="80374"/>
                      </a:cubicBezTo>
                      <a:cubicBezTo>
                        <a:pt x="30417" y="73935"/>
                        <a:pt x="26098" y="67521"/>
                        <a:pt x="21590" y="61241"/>
                      </a:cubicBezTo>
                      <a:cubicBezTo>
                        <a:pt x="16764" y="50732"/>
                        <a:pt x="5524" y="43341"/>
                        <a:pt x="6286" y="30101"/>
                      </a:cubicBezTo>
                      <a:cubicBezTo>
                        <a:pt x="15748" y="21471"/>
                        <a:pt x="15748" y="21471"/>
                        <a:pt x="0" y="1373"/>
                      </a:cubicBezTo>
                      <a:cubicBezTo>
                        <a:pt x="19050" y="-4012"/>
                        <a:pt x="31179" y="7247"/>
                        <a:pt x="39180" y="21071"/>
                      </a:cubicBezTo>
                      <a:cubicBezTo>
                        <a:pt x="46927" y="34527"/>
                        <a:pt x="57976" y="43105"/>
                        <a:pt x="69914" y="51519"/>
                      </a:cubicBezTo>
                      <a:close/>
                    </a:path>
                  </a:pathLst>
                </a:custGeom>
                <a:solidFill>
                  <a:srgbClr val="FC890D"/>
                </a:solidFill>
                <a:ln w="6350"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xmlns="" id="{2F6F8836-8765-84DB-9919-8A0A6CD98BB8}"/>
                    </a:ext>
                  </a:extLst>
                </p:cNvPr>
                <p:cNvSpPr/>
                <p:nvPr/>
              </p:nvSpPr>
              <p:spPr>
                <a:xfrm>
                  <a:off x="11680948" y="6425628"/>
                  <a:ext cx="96459" cy="93416"/>
                </a:xfrm>
                <a:custGeom>
                  <a:avLst/>
                  <a:gdLst>
                    <a:gd name="connsiteX0" fmla="*/ 96460 w 96459"/>
                    <a:gd name="connsiteY0" fmla="*/ 58039 h 93416"/>
                    <a:gd name="connsiteX1" fmla="*/ 91634 w 96459"/>
                    <a:gd name="connsiteY1" fmla="*/ 58230 h 93416"/>
                    <a:gd name="connsiteX2" fmla="*/ 68393 w 96459"/>
                    <a:gd name="connsiteY2" fmla="*/ 82423 h 93416"/>
                    <a:gd name="connsiteX3" fmla="*/ 54931 w 96459"/>
                    <a:gd name="connsiteY3" fmla="*/ 92329 h 93416"/>
                    <a:gd name="connsiteX4" fmla="*/ 26483 w 96459"/>
                    <a:gd name="connsiteY4" fmla="*/ 91313 h 93416"/>
                    <a:gd name="connsiteX5" fmla="*/ 2289 w 96459"/>
                    <a:gd name="connsiteY5" fmla="*/ 85344 h 93416"/>
                    <a:gd name="connsiteX6" fmla="*/ 9529 w 96459"/>
                    <a:gd name="connsiteY6" fmla="*/ 62103 h 93416"/>
                    <a:gd name="connsiteX7" fmla="*/ 15370 w 96459"/>
                    <a:gd name="connsiteY7" fmla="*/ 55499 h 93416"/>
                    <a:gd name="connsiteX8" fmla="*/ 42612 w 96459"/>
                    <a:gd name="connsiteY8" fmla="*/ 23368 h 93416"/>
                    <a:gd name="connsiteX9" fmla="*/ 42548 w 96459"/>
                    <a:gd name="connsiteY9" fmla="*/ 0 h 93416"/>
                    <a:gd name="connsiteX10" fmla="*/ 96460 w 96459"/>
                    <a:gd name="connsiteY10" fmla="*/ 58039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59" h="93416">
                      <a:moveTo>
                        <a:pt x="96460" y="58039"/>
                      </a:moveTo>
                      <a:cubicBezTo>
                        <a:pt x="94872" y="58103"/>
                        <a:pt x="93221" y="58166"/>
                        <a:pt x="91634" y="58230"/>
                      </a:cubicBezTo>
                      <a:cubicBezTo>
                        <a:pt x="77283" y="59944"/>
                        <a:pt x="64837" y="63627"/>
                        <a:pt x="68393" y="82423"/>
                      </a:cubicBezTo>
                      <a:cubicBezTo>
                        <a:pt x="70933" y="95440"/>
                        <a:pt x="61725" y="94043"/>
                        <a:pt x="54931" y="92329"/>
                      </a:cubicBezTo>
                      <a:cubicBezTo>
                        <a:pt x="45279" y="89916"/>
                        <a:pt x="36071" y="89408"/>
                        <a:pt x="26483" y="91313"/>
                      </a:cubicBezTo>
                      <a:cubicBezTo>
                        <a:pt x="17530" y="93091"/>
                        <a:pt x="7941" y="94043"/>
                        <a:pt x="2289" y="85344"/>
                      </a:cubicBezTo>
                      <a:cubicBezTo>
                        <a:pt x="-4124" y="75629"/>
                        <a:pt x="4448" y="69025"/>
                        <a:pt x="9529" y="62103"/>
                      </a:cubicBezTo>
                      <a:cubicBezTo>
                        <a:pt x="11243" y="59754"/>
                        <a:pt x="13466" y="57722"/>
                        <a:pt x="15370" y="55499"/>
                      </a:cubicBezTo>
                      <a:cubicBezTo>
                        <a:pt x="22419" y="43053"/>
                        <a:pt x="27562" y="29782"/>
                        <a:pt x="42612" y="23368"/>
                      </a:cubicBezTo>
                      <a:cubicBezTo>
                        <a:pt x="57788" y="16891"/>
                        <a:pt x="35691" y="8001"/>
                        <a:pt x="42548" y="0"/>
                      </a:cubicBezTo>
                      <a:cubicBezTo>
                        <a:pt x="67885" y="12510"/>
                        <a:pt x="82363" y="35116"/>
                        <a:pt x="96460" y="58039"/>
                      </a:cubicBezTo>
                      <a:close/>
                    </a:path>
                  </a:pathLst>
                </a:custGeom>
                <a:solidFill>
                  <a:srgbClr val="FCB54A"/>
                </a:solidFill>
                <a:ln w="6350"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xmlns="" id="{CD4D9AE2-11DE-F871-A87F-C9AFCE674F3C}"/>
                    </a:ext>
                  </a:extLst>
                </p:cNvPr>
                <p:cNvSpPr/>
                <p:nvPr/>
              </p:nvSpPr>
              <p:spPr>
                <a:xfrm>
                  <a:off x="11651995" y="6376860"/>
                  <a:ext cx="86539" cy="106997"/>
                </a:xfrm>
                <a:custGeom>
                  <a:avLst/>
                  <a:gdLst>
                    <a:gd name="connsiteX0" fmla="*/ 71501 w 86539"/>
                    <a:gd name="connsiteY0" fmla="*/ 48768 h 106997"/>
                    <a:gd name="connsiteX1" fmla="*/ 82486 w 86539"/>
                    <a:gd name="connsiteY1" fmla="*/ 62103 h 106997"/>
                    <a:gd name="connsiteX2" fmla="*/ 79947 w 86539"/>
                    <a:gd name="connsiteY2" fmla="*/ 76708 h 106997"/>
                    <a:gd name="connsiteX3" fmla="*/ 49085 w 86539"/>
                    <a:gd name="connsiteY3" fmla="*/ 106998 h 106997"/>
                    <a:gd name="connsiteX4" fmla="*/ 39307 w 86539"/>
                    <a:gd name="connsiteY4" fmla="*/ 87567 h 106997"/>
                    <a:gd name="connsiteX5" fmla="*/ 35751 w 86539"/>
                    <a:gd name="connsiteY5" fmla="*/ 82995 h 106997"/>
                    <a:gd name="connsiteX6" fmla="*/ 0 w 86539"/>
                    <a:gd name="connsiteY6" fmla="*/ 49022 h 106997"/>
                    <a:gd name="connsiteX7" fmla="*/ 2223 w 86539"/>
                    <a:gd name="connsiteY7" fmla="*/ 49022 h 106997"/>
                    <a:gd name="connsiteX8" fmla="*/ 33592 w 86539"/>
                    <a:gd name="connsiteY8" fmla="*/ 52388 h 106997"/>
                    <a:gd name="connsiteX9" fmla="*/ 26734 w 86539"/>
                    <a:gd name="connsiteY9" fmla="*/ 13272 h 106997"/>
                    <a:gd name="connsiteX10" fmla="*/ 31179 w 86539"/>
                    <a:gd name="connsiteY10" fmla="*/ 0 h 106997"/>
                    <a:gd name="connsiteX11" fmla="*/ 39498 w 86539"/>
                    <a:gd name="connsiteY11" fmla="*/ 4699 h 106997"/>
                    <a:gd name="connsiteX12" fmla="*/ 57848 w 86539"/>
                    <a:gd name="connsiteY12" fmla="*/ 26861 h 106997"/>
                    <a:gd name="connsiteX13" fmla="*/ 57848 w 86539"/>
                    <a:gd name="connsiteY13" fmla="*/ 26924 h 106997"/>
                    <a:gd name="connsiteX14" fmla="*/ 70930 w 86539"/>
                    <a:gd name="connsiteY14" fmla="*/ 40577 h 106997"/>
                    <a:gd name="connsiteX15" fmla="*/ 71501 w 86539"/>
                    <a:gd name="connsiteY15" fmla="*/ 48768 h 10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539" h="106997">
                      <a:moveTo>
                        <a:pt x="71501" y="48768"/>
                      </a:moveTo>
                      <a:cubicBezTo>
                        <a:pt x="75121" y="53277"/>
                        <a:pt x="78360" y="58166"/>
                        <a:pt x="82486" y="62103"/>
                      </a:cubicBezTo>
                      <a:cubicBezTo>
                        <a:pt x="89662" y="68898"/>
                        <a:pt x="86361" y="76899"/>
                        <a:pt x="79947" y="76708"/>
                      </a:cubicBezTo>
                      <a:cubicBezTo>
                        <a:pt x="57786" y="76073"/>
                        <a:pt x="57531" y="95250"/>
                        <a:pt x="49085" y="106998"/>
                      </a:cubicBezTo>
                      <a:cubicBezTo>
                        <a:pt x="43117" y="101918"/>
                        <a:pt x="44641" y="93028"/>
                        <a:pt x="39307" y="87567"/>
                      </a:cubicBezTo>
                      <a:cubicBezTo>
                        <a:pt x="38036" y="86106"/>
                        <a:pt x="36894" y="84582"/>
                        <a:pt x="35751" y="82995"/>
                      </a:cubicBezTo>
                      <a:cubicBezTo>
                        <a:pt x="20638" y="74993"/>
                        <a:pt x="1207" y="71628"/>
                        <a:pt x="0" y="49022"/>
                      </a:cubicBezTo>
                      <a:cubicBezTo>
                        <a:pt x="762" y="49022"/>
                        <a:pt x="1460" y="49086"/>
                        <a:pt x="2223" y="49022"/>
                      </a:cubicBezTo>
                      <a:cubicBezTo>
                        <a:pt x="13336" y="48387"/>
                        <a:pt x="26607" y="64707"/>
                        <a:pt x="33592" y="52388"/>
                      </a:cubicBezTo>
                      <a:cubicBezTo>
                        <a:pt x="39560" y="41910"/>
                        <a:pt x="34544" y="25527"/>
                        <a:pt x="26734" y="13272"/>
                      </a:cubicBezTo>
                      <a:cubicBezTo>
                        <a:pt x="24956" y="7747"/>
                        <a:pt x="20448" y="1334"/>
                        <a:pt x="31179" y="0"/>
                      </a:cubicBezTo>
                      <a:cubicBezTo>
                        <a:pt x="33973" y="1588"/>
                        <a:pt x="36703" y="3111"/>
                        <a:pt x="39498" y="4699"/>
                      </a:cubicBezTo>
                      <a:cubicBezTo>
                        <a:pt x="47244" y="10732"/>
                        <a:pt x="54928" y="16828"/>
                        <a:pt x="57848" y="26861"/>
                      </a:cubicBezTo>
                      <a:lnTo>
                        <a:pt x="57848" y="26924"/>
                      </a:lnTo>
                      <a:cubicBezTo>
                        <a:pt x="63564" y="30163"/>
                        <a:pt x="69660" y="33084"/>
                        <a:pt x="70930" y="40577"/>
                      </a:cubicBezTo>
                      <a:cubicBezTo>
                        <a:pt x="71120" y="43307"/>
                        <a:pt x="71310" y="46038"/>
                        <a:pt x="71501" y="48768"/>
                      </a:cubicBezTo>
                      <a:close/>
                    </a:path>
                  </a:pathLst>
                </a:custGeom>
                <a:solidFill>
                  <a:srgbClr val="FDBA5A"/>
                </a:solidFill>
                <a:ln w="6350"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xmlns="" id="{6BF86031-8696-B314-CA05-315C4620F1F7}"/>
                    </a:ext>
                  </a:extLst>
                </p:cNvPr>
                <p:cNvSpPr/>
                <p:nvPr/>
              </p:nvSpPr>
              <p:spPr>
                <a:xfrm>
                  <a:off x="11596968" y="6287319"/>
                  <a:ext cx="45883" cy="59511"/>
                </a:xfrm>
                <a:custGeom>
                  <a:avLst/>
                  <a:gdLst>
                    <a:gd name="connsiteX0" fmla="*/ 14959 w 45883"/>
                    <a:gd name="connsiteY0" fmla="*/ 0 h 59511"/>
                    <a:gd name="connsiteX1" fmla="*/ 19213 w 45883"/>
                    <a:gd name="connsiteY1" fmla="*/ 489 h 59511"/>
                    <a:gd name="connsiteX2" fmla="*/ 28103 w 45883"/>
                    <a:gd name="connsiteY2" fmla="*/ 9423 h 59511"/>
                    <a:gd name="connsiteX3" fmla="*/ 37184 w 45883"/>
                    <a:gd name="connsiteY3" fmla="*/ 22485 h 59511"/>
                    <a:gd name="connsiteX4" fmla="*/ 45884 w 45883"/>
                    <a:gd name="connsiteY4" fmla="*/ 36119 h 59511"/>
                    <a:gd name="connsiteX5" fmla="*/ 43344 w 45883"/>
                    <a:gd name="connsiteY5" fmla="*/ 59512 h 59511"/>
                    <a:gd name="connsiteX6" fmla="*/ 23786 w 45883"/>
                    <a:gd name="connsiteY6" fmla="*/ 53803 h 59511"/>
                    <a:gd name="connsiteX7" fmla="*/ 20801 w 45883"/>
                    <a:gd name="connsiteY7" fmla="*/ 52882 h 59511"/>
                    <a:gd name="connsiteX8" fmla="*/ 15658 w 45883"/>
                    <a:gd name="connsiteY8" fmla="*/ 48711 h 59511"/>
                    <a:gd name="connsiteX9" fmla="*/ 11530 w 45883"/>
                    <a:gd name="connsiteY9" fmla="*/ 12941 h 59511"/>
                    <a:gd name="connsiteX10" fmla="*/ 11594 w 45883"/>
                    <a:gd name="connsiteY10" fmla="*/ 7347 h 59511"/>
                    <a:gd name="connsiteX11" fmla="*/ 14959 w 45883"/>
                    <a:gd name="connsiteY11" fmla="*/ 0 h 5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83" h="59511">
                      <a:moveTo>
                        <a:pt x="14959" y="0"/>
                      </a:moveTo>
                      <a:cubicBezTo>
                        <a:pt x="16420" y="83"/>
                        <a:pt x="17816" y="248"/>
                        <a:pt x="19213" y="489"/>
                      </a:cubicBezTo>
                      <a:cubicBezTo>
                        <a:pt x="22198" y="3467"/>
                        <a:pt x="25119" y="6445"/>
                        <a:pt x="28103" y="9423"/>
                      </a:cubicBezTo>
                      <a:cubicBezTo>
                        <a:pt x="34009" y="11792"/>
                        <a:pt x="34580" y="17837"/>
                        <a:pt x="37184" y="22485"/>
                      </a:cubicBezTo>
                      <a:cubicBezTo>
                        <a:pt x="40105" y="27032"/>
                        <a:pt x="42963" y="31572"/>
                        <a:pt x="45884" y="36119"/>
                      </a:cubicBezTo>
                      <a:cubicBezTo>
                        <a:pt x="37565" y="43135"/>
                        <a:pt x="51154" y="51448"/>
                        <a:pt x="43344" y="59512"/>
                      </a:cubicBezTo>
                      <a:cubicBezTo>
                        <a:pt x="37375" y="57766"/>
                        <a:pt x="30580" y="55785"/>
                        <a:pt x="23786" y="53803"/>
                      </a:cubicBezTo>
                      <a:cubicBezTo>
                        <a:pt x="22770" y="53492"/>
                        <a:pt x="21817" y="53181"/>
                        <a:pt x="20801" y="52882"/>
                      </a:cubicBezTo>
                      <a:cubicBezTo>
                        <a:pt x="18896" y="51714"/>
                        <a:pt x="17372" y="50120"/>
                        <a:pt x="15658" y="48711"/>
                      </a:cubicBezTo>
                      <a:cubicBezTo>
                        <a:pt x="-4472" y="32023"/>
                        <a:pt x="-4472" y="32036"/>
                        <a:pt x="11530" y="12941"/>
                      </a:cubicBezTo>
                      <a:cubicBezTo>
                        <a:pt x="11466" y="11068"/>
                        <a:pt x="11594" y="9214"/>
                        <a:pt x="11594" y="7347"/>
                      </a:cubicBezTo>
                      <a:cubicBezTo>
                        <a:pt x="11848" y="4483"/>
                        <a:pt x="12610" y="1860"/>
                        <a:pt x="14959" y="0"/>
                      </a:cubicBezTo>
                      <a:close/>
                    </a:path>
                  </a:pathLst>
                </a:custGeom>
                <a:solidFill>
                  <a:srgbClr val="FDB03B"/>
                </a:solidFill>
                <a:ln w="6350"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xmlns="" id="{4728136C-2583-3516-2A2E-FE9141876F92}"/>
                    </a:ext>
                  </a:extLst>
                </p:cNvPr>
                <p:cNvSpPr/>
                <p:nvPr/>
              </p:nvSpPr>
              <p:spPr>
                <a:xfrm>
                  <a:off x="11940502" y="6710997"/>
                  <a:ext cx="36486" cy="36259"/>
                </a:xfrm>
                <a:custGeom>
                  <a:avLst/>
                  <a:gdLst>
                    <a:gd name="connsiteX0" fmla="*/ 10578 w 36486"/>
                    <a:gd name="connsiteY0" fmla="*/ 36259 h 36259"/>
                    <a:gd name="connsiteX1" fmla="*/ 12991 w 36486"/>
                    <a:gd name="connsiteY1" fmla="*/ 4001 h 36259"/>
                    <a:gd name="connsiteX2" fmla="*/ 20293 w 36486"/>
                    <a:gd name="connsiteY2" fmla="*/ 0 h 36259"/>
                    <a:gd name="connsiteX3" fmla="*/ 32486 w 36486"/>
                    <a:gd name="connsiteY3" fmla="*/ 9589 h 36259"/>
                    <a:gd name="connsiteX4" fmla="*/ 36486 w 36486"/>
                    <a:gd name="connsiteY4" fmla="*/ 17590 h 36259"/>
                    <a:gd name="connsiteX5" fmla="*/ 10578 w 36486"/>
                    <a:gd name="connsiteY5" fmla="*/ 36259 h 3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86" h="36259">
                      <a:moveTo>
                        <a:pt x="10578" y="36259"/>
                      </a:moveTo>
                      <a:cubicBezTo>
                        <a:pt x="-16346" y="23749"/>
                        <a:pt x="17118" y="15177"/>
                        <a:pt x="12991" y="4001"/>
                      </a:cubicBezTo>
                      <a:cubicBezTo>
                        <a:pt x="12864" y="3620"/>
                        <a:pt x="17753" y="1334"/>
                        <a:pt x="20293" y="0"/>
                      </a:cubicBezTo>
                      <a:cubicBezTo>
                        <a:pt x="24357" y="3175"/>
                        <a:pt x="28421" y="6414"/>
                        <a:pt x="32486" y="9589"/>
                      </a:cubicBezTo>
                      <a:cubicBezTo>
                        <a:pt x="34962" y="11684"/>
                        <a:pt x="35661" y="14669"/>
                        <a:pt x="36486" y="17590"/>
                      </a:cubicBezTo>
                      <a:cubicBezTo>
                        <a:pt x="35851" y="34861"/>
                        <a:pt x="18769" y="29401"/>
                        <a:pt x="10578" y="36259"/>
                      </a:cubicBezTo>
                      <a:close/>
                    </a:path>
                  </a:pathLst>
                </a:custGeom>
                <a:solidFill>
                  <a:srgbClr val="FDC26B"/>
                </a:solidFill>
                <a:ln w="6350"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xmlns="" id="{0FB76FD5-51E5-90B7-4E8E-A88E72E2720F}"/>
                    </a:ext>
                  </a:extLst>
                </p:cNvPr>
                <p:cNvSpPr/>
                <p:nvPr/>
              </p:nvSpPr>
              <p:spPr>
                <a:xfrm>
                  <a:off x="11638880" y="6345389"/>
                  <a:ext cx="44293" cy="44742"/>
                </a:xfrm>
                <a:custGeom>
                  <a:avLst/>
                  <a:gdLst>
                    <a:gd name="connsiteX0" fmla="*/ 44294 w 44293"/>
                    <a:gd name="connsiteY0" fmla="*/ 31471 h 44742"/>
                    <a:gd name="connsiteX1" fmla="*/ 39849 w 44293"/>
                    <a:gd name="connsiteY1" fmla="*/ 44742 h 44742"/>
                    <a:gd name="connsiteX2" fmla="*/ 29879 w 44293"/>
                    <a:gd name="connsiteY2" fmla="*/ 30455 h 44742"/>
                    <a:gd name="connsiteX3" fmla="*/ 6067 w 44293"/>
                    <a:gd name="connsiteY3" fmla="*/ 35281 h 44742"/>
                    <a:gd name="connsiteX4" fmla="*/ 10004 w 44293"/>
                    <a:gd name="connsiteY4" fmla="*/ 9436 h 44742"/>
                    <a:gd name="connsiteX5" fmla="*/ 17688 w 44293"/>
                    <a:gd name="connsiteY5" fmla="*/ 0 h 44742"/>
                    <a:gd name="connsiteX6" fmla="*/ 44294 w 44293"/>
                    <a:gd name="connsiteY6" fmla="*/ 31471 h 4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93" h="44742">
                      <a:moveTo>
                        <a:pt x="44294" y="31471"/>
                      </a:moveTo>
                      <a:cubicBezTo>
                        <a:pt x="39087" y="34646"/>
                        <a:pt x="40103" y="39916"/>
                        <a:pt x="39849" y="44742"/>
                      </a:cubicBezTo>
                      <a:cubicBezTo>
                        <a:pt x="36547" y="39980"/>
                        <a:pt x="33563" y="34900"/>
                        <a:pt x="29879" y="30455"/>
                      </a:cubicBezTo>
                      <a:cubicBezTo>
                        <a:pt x="20989" y="19723"/>
                        <a:pt x="12036" y="12230"/>
                        <a:pt x="6067" y="35281"/>
                      </a:cubicBezTo>
                      <a:cubicBezTo>
                        <a:pt x="-2442" y="23089"/>
                        <a:pt x="-2760" y="14707"/>
                        <a:pt x="10004" y="9436"/>
                      </a:cubicBezTo>
                      <a:cubicBezTo>
                        <a:pt x="14766" y="7468"/>
                        <a:pt x="17179" y="4801"/>
                        <a:pt x="17688" y="0"/>
                      </a:cubicBezTo>
                      <a:cubicBezTo>
                        <a:pt x="26577" y="10516"/>
                        <a:pt x="35404" y="20993"/>
                        <a:pt x="44294" y="31471"/>
                      </a:cubicBezTo>
                      <a:close/>
                    </a:path>
                  </a:pathLst>
                </a:custGeom>
                <a:solidFill>
                  <a:srgbClr val="FCAF3D"/>
                </a:solidFill>
                <a:ln w="6350"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xmlns="" id="{ED61D235-BA8D-70E7-ED6C-30A9F6331A05}"/>
                    </a:ext>
                  </a:extLst>
                </p:cNvPr>
                <p:cNvSpPr/>
                <p:nvPr/>
              </p:nvSpPr>
              <p:spPr>
                <a:xfrm>
                  <a:off x="11625071" y="6290316"/>
                  <a:ext cx="44334" cy="26271"/>
                </a:xfrm>
                <a:custGeom>
                  <a:avLst/>
                  <a:gdLst>
                    <a:gd name="connsiteX0" fmla="*/ 9081 w 44334"/>
                    <a:gd name="connsiteY0" fmla="*/ 19488 h 26271"/>
                    <a:gd name="connsiteX1" fmla="*/ 0 w 44334"/>
                    <a:gd name="connsiteY1" fmla="*/ 6420 h 26271"/>
                    <a:gd name="connsiteX2" fmla="*/ 42228 w 44334"/>
                    <a:gd name="connsiteY2" fmla="*/ 17386 h 26271"/>
                    <a:gd name="connsiteX3" fmla="*/ 42672 w 44334"/>
                    <a:gd name="connsiteY3" fmla="*/ 25089 h 26271"/>
                    <a:gd name="connsiteX4" fmla="*/ 36957 w 44334"/>
                    <a:gd name="connsiteY4" fmla="*/ 25933 h 26271"/>
                    <a:gd name="connsiteX5" fmla="*/ 21654 w 44334"/>
                    <a:gd name="connsiteY5" fmla="*/ 17602 h 26271"/>
                    <a:gd name="connsiteX6" fmla="*/ 9081 w 44334"/>
                    <a:gd name="connsiteY6" fmla="*/ 19488 h 2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34" h="26271">
                      <a:moveTo>
                        <a:pt x="9081" y="19488"/>
                      </a:moveTo>
                      <a:cubicBezTo>
                        <a:pt x="3493" y="16922"/>
                        <a:pt x="318" y="12649"/>
                        <a:pt x="0" y="6420"/>
                      </a:cubicBezTo>
                      <a:cubicBezTo>
                        <a:pt x="19304" y="-10420"/>
                        <a:pt x="29083" y="10401"/>
                        <a:pt x="42228" y="17386"/>
                      </a:cubicBezTo>
                      <a:cubicBezTo>
                        <a:pt x="44958" y="18821"/>
                        <a:pt x="44958" y="22784"/>
                        <a:pt x="42672" y="25089"/>
                      </a:cubicBezTo>
                      <a:cubicBezTo>
                        <a:pt x="41529" y="26213"/>
                        <a:pt x="38481" y="26625"/>
                        <a:pt x="36957" y="25933"/>
                      </a:cubicBezTo>
                      <a:cubicBezTo>
                        <a:pt x="31686" y="23552"/>
                        <a:pt x="25972" y="21336"/>
                        <a:pt x="21654" y="17602"/>
                      </a:cubicBezTo>
                      <a:cubicBezTo>
                        <a:pt x="14605" y="11468"/>
                        <a:pt x="14986" y="10991"/>
                        <a:pt x="9081" y="19488"/>
                      </a:cubicBezTo>
                      <a:close/>
                    </a:path>
                  </a:pathLst>
                </a:custGeom>
                <a:solidFill>
                  <a:srgbClr val="FC890D"/>
                </a:solidFill>
                <a:ln w="6350"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xmlns="" id="{D8A726A4-FB23-F3EF-48CD-A1367683BAA4}"/>
                    </a:ext>
                  </a:extLst>
                </p:cNvPr>
                <p:cNvSpPr/>
                <p:nvPr/>
              </p:nvSpPr>
              <p:spPr>
                <a:xfrm>
                  <a:off x="11691493" y="6380184"/>
                  <a:ext cx="28072" cy="23536"/>
                </a:xfrm>
                <a:custGeom>
                  <a:avLst/>
                  <a:gdLst>
                    <a:gd name="connsiteX0" fmla="*/ 18351 w 28072"/>
                    <a:gd name="connsiteY0" fmla="*/ 23537 h 23536"/>
                    <a:gd name="connsiteX1" fmla="*/ 0 w 28072"/>
                    <a:gd name="connsiteY1" fmla="*/ 1375 h 23536"/>
                    <a:gd name="connsiteX2" fmla="*/ 2095 w 28072"/>
                    <a:gd name="connsiteY2" fmla="*/ 1820 h 23536"/>
                    <a:gd name="connsiteX3" fmla="*/ 26035 w 28072"/>
                    <a:gd name="connsiteY3" fmla="*/ 5820 h 23536"/>
                    <a:gd name="connsiteX4" fmla="*/ 18351 w 28072"/>
                    <a:gd name="connsiteY4" fmla="*/ 23537 h 2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72" h="23536">
                      <a:moveTo>
                        <a:pt x="18351" y="23537"/>
                      </a:moveTo>
                      <a:cubicBezTo>
                        <a:pt x="10858" y="17314"/>
                        <a:pt x="4445" y="10138"/>
                        <a:pt x="0" y="1375"/>
                      </a:cubicBezTo>
                      <a:cubicBezTo>
                        <a:pt x="698" y="1502"/>
                        <a:pt x="1397" y="1693"/>
                        <a:pt x="2095" y="1820"/>
                      </a:cubicBezTo>
                      <a:cubicBezTo>
                        <a:pt x="10096" y="2645"/>
                        <a:pt x="18414" y="-4911"/>
                        <a:pt x="26035" y="5820"/>
                      </a:cubicBezTo>
                      <a:cubicBezTo>
                        <a:pt x="34607" y="17949"/>
                        <a:pt x="13017" y="14456"/>
                        <a:pt x="18351" y="23537"/>
                      </a:cubicBezTo>
                      <a:close/>
                    </a:path>
                  </a:pathLst>
                </a:custGeom>
                <a:solidFill>
                  <a:srgbClr val="FC8D13"/>
                </a:solidFill>
                <a:ln w="6350" cap="flat">
                  <a:noFill/>
                  <a:prstDash val="solid"/>
                  <a:miter/>
                </a:ln>
              </p:spPr>
              <p:txBody>
                <a:bodyPr rtlCol="0" anchor="ctr"/>
                <a:lstStyle/>
                <a:p>
                  <a:endParaRPr lang="en-US"/>
                </a:p>
              </p:txBody>
            </p:sp>
            <p:sp>
              <p:nvSpPr>
                <p:cNvPr id="844" name="Freeform: Shape 843">
                  <a:extLst>
                    <a:ext uri="{FF2B5EF4-FFF2-40B4-BE49-F238E27FC236}">
                      <a16:creationId xmlns:a16="http://schemas.microsoft.com/office/drawing/2014/main" xmlns="" id="{B587C1CF-B49F-EF40-3CEE-BDE094F205A2}"/>
                    </a:ext>
                  </a:extLst>
                </p:cNvPr>
                <p:cNvSpPr/>
                <p:nvPr/>
              </p:nvSpPr>
              <p:spPr>
                <a:xfrm>
                  <a:off x="11643609" y="6265983"/>
                  <a:ext cx="26674" cy="25844"/>
                </a:xfrm>
                <a:custGeom>
                  <a:avLst/>
                  <a:gdLst>
                    <a:gd name="connsiteX0" fmla="*/ 3751 w 26674"/>
                    <a:gd name="connsiteY0" fmla="*/ 0 h 25844"/>
                    <a:gd name="connsiteX1" fmla="*/ 26674 w 26674"/>
                    <a:gd name="connsiteY1" fmla="*/ 25845 h 25844"/>
                    <a:gd name="connsiteX2" fmla="*/ 10863 w 26674"/>
                    <a:gd name="connsiteY2" fmla="*/ 18898 h 25844"/>
                    <a:gd name="connsiteX3" fmla="*/ 3751 w 26674"/>
                    <a:gd name="connsiteY3" fmla="*/ 0 h 25844"/>
                  </a:gdLst>
                  <a:ahLst/>
                  <a:cxnLst>
                    <a:cxn ang="0">
                      <a:pos x="connsiteX0" y="connsiteY0"/>
                    </a:cxn>
                    <a:cxn ang="0">
                      <a:pos x="connsiteX1" y="connsiteY1"/>
                    </a:cxn>
                    <a:cxn ang="0">
                      <a:pos x="connsiteX2" y="connsiteY2"/>
                    </a:cxn>
                    <a:cxn ang="0">
                      <a:pos x="connsiteX3" y="connsiteY3"/>
                    </a:cxn>
                  </a:cxnLst>
                  <a:rect l="l" t="t" r="r" b="b"/>
                  <a:pathLst>
                    <a:path w="26674" h="25844">
                      <a:moveTo>
                        <a:pt x="3751" y="0"/>
                      </a:moveTo>
                      <a:cubicBezTo>
                        <a:pt x="14038" y="6261"/>
                        <a:pt x="22357" y="14262"/>
                        <a:pt x="26674" y="25845"/>
                      </a:cubicBezTo>
                      <a:cubicBezTo>
                        <a:pt x="20959" y="24683"/>
                        <a:pt x="17658" y="19450"/>
                        <a:pt x="10863" y="18898"/>
                      </a:cubicBezTo>
                      <a:cubicBezTo>
                        <a:pt x="-2091" y="17837"/>
                        <a:pt x="-2091" y="9468"/>
                        <a:pt x="3751" y="0"/>
                      </a:cubicBezTo>
                      <a:close/>
                    </a:path>
                  </a:pathLst>
                </a:custGeom>
                <a:solidFill>
                  <a:srgbClr val="FC890D"/>
                </a:solidFill>
                <a:ln w="6350" cap="flat">
                  <a:noFill/>
                  <a:prstDash val="solid"/>
                  <a:miter/>
                </a:ln>
              </p:spPr>
              <p:txBody>
                <a:bodyPr rtlCol="0" anchor="ctr"/>
                <a:lstStyle/>
                <a:p>
                  <a:endParaRPr lang="en-US"/>
                </a:p>
              </p:txBody>
            </p:sp>
            <p:sp>
              <p:nvSpPr>
                <p:cNvPr id="845" name="Freeform: Shape 844">
                  <a:extLst>
                    <a:ext uri="{FF2B5EF4-FFF2-40B4-BE49-F238E27FC236}">
                      <a16:creationId xmlns:a16="http://schemas.microsoft.com/office/drawing/2014/main" xmlns="" id="{264E5EF9-DC89-C71A-38FC-7077758BF3A5}"/>
                    </a:ext>
                  </a:extLst>
                </p:cNvPr>
                <p:cNvSpPr/>
                <p:nvPr/>
              </p:nvSpPr>
              <p:spPr>
                <a:xfrm>
                  <a:off x="11669839" y="6321780"/>
                  <a:ext cx="14050" cy="22929"/>
                </a:xfrm>
                <a:custGeom>
                  <a:avLst/>
                  <a:gdLst>
                    <a:gd name="connsiteX0" fmla="*/ 0 w 14050"/>
                    <a:gd name="connsiteY0" fmla="*/ 22930 h 22929"/>
                    <a:gd name="connsiteX1" fmla="*/ 9589 w 14050"/>
                    <a:gd name="connsiteY1" fmla="*/ 0 h 22929"/>
                    <a:gd name="connsiteX2" fmla="*/ 0 w 14050"/>
                    <a:gd name="connsiteY2" fmla="*/ 22930 h 22929"/>
                  </a:gdLst>
                  <a:ahLst/>
                  <a:cxnLst>
                    <a:cxn ang="0">
                      <a:pos x="connsiteX0" y="connsiteY0"/>
                    </a:cxn>
                    <a:cxn ang="0">
                      <a:pos x="connsiteX1" y="connsiteY1"/>
                    </a:cxn>
                    <a:cxn ang="0">
                      <a:pos x="connsiteX2" y="connsiteY2"/>
                    </a:cxn>
                  </a:cxnLst>
                  <a:rect l="l" t="t" r="r" b="b"/>
                  <a:pathLst>
                    <a:path w="14050" h="22929">
                      <a:moveTo>
                        <a:pt x="0" y="22930"/>
                      </a:moveTo>
                      <a:cubicBezTo>
                        <a:pt x="3746" y="12706"/>
                        <a:pt x="3175" y="4997"/>
                        <a:pt x="9589" y="0"/>
                      </a:cubicBezTo>
                      <a:cubicBezTo>
                        <a:pt x="16637" y="11385"/>
                        <a:pt x="16637" y="11385"/>
                        <a:pt x="0" y="22930"/>
                      </a:cubicBezTo>
                      <a:close/>
                    </a:path>
                  </a:pathLst>
                </a:custGeom>
                <a:solidFill>
                  <a:srgbClr val="FC890D"/>
                </a:solidFill>
                <a:ln w="6350"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xmlns="" id="{50066A65-4B69-4835-7ADA-E2F243976889}"/>
                    </a:ext>
                  </a:extLst>
                </p:cNvPr>
                <p:cNvSpPr/>
                <p:nvPr/>
              </p:nvSpPr>
              <p:spPr>
                <a:xfrm>
                  <a:off x="11709844" y="6401542"/>
                  <a:ext cx="21086" cy="15893"/>
                </a:xfrm>
                <a:custGeom>
                  <a:avLst/>
                  <a:gdLst>
                    <a:gd name="connsiteX0" fmla="*/ 13081 w 21086"/>
                    <a:gd name="connsiteY0" fmla="*/ 15894 h 15893"/>
                    <a:gd name="connsiteX1" fmla="*/ 0 w 21086"/>
                    <a:gd name="connsiteY1" fmla="*/ 2178 h 15893"/>
                    <a:gd name="connsiteX2" fmla="*/ 20193 w 21086"/>
                    <a:gd name="connsiteY2" fmla="*/ 3829 h 15893"/>
                    <a:gd name="connsiteX3" fmla="*/ 13081 w 21086"/>
                    <a:gd name="connsiteY3" fmla="*/ 15894 h 15893"/>
                  </a:gdLst>
                  <a:ahLst/>
                  <a:cxnLst>
                    <a:cxn ang="0">
                      <a:pos x="connsiteX0" y="connsiteY0"/>
                    </a:cxn>
                    <a:cxn ang="0">
                      <a:pos x="connsiteX1" y="connsiteY1"/>
                    </a:cxn>
                    <a:cxn ang="0">
                      <a:pos x="connsiteX2" y="connsiteY2"/>
                    </a:cxn>
                    <a:cxn ang="0">
                      <a:pos x="connsiteX3" y="connsiteY3"/>
                    </a:cxn>
                  </a:cxnLst>
                  <a:rect l="l" t="t" r="r" b="b"/>
                  <a:pathLst>
                    <a:path w="21086" h="15893">
                      <a:moveTo>
                        <a:pt x="13081" y="15894"/>
                      </a:moveTo>
                      <a:cubicBezTo>
                        <a:pt x="8763" y="11322"/>
                        <a:pt x="4382" y="6750"/>
                        <a:pt x="0" y="2178"/>
                      </a:cubicBezTo>
                      <a:cubicBezTo>
                        <a:pt x="6668" y="4528"/>
                        <a:pt x="14923" y="-4997"/>
                        <a:pt x="20193" y="3829"/>
                      </a:cubicBezTo>
                      <a:cubicBezTo>
                        <a:pt x="24003" y="10242"/>
                        <a:pt x="14478" y="11195"/>
                        <a:pt x="13081" y="15894"/>
                      </a:cubicBezTo>
                      <a:close/>
                    </a:path>
                  </a:pathLst>
                </a:custGeom>
                <a:solidFill>
                  <a:srgbClr val="FC8D13"/>
                </a:solidFill>
                <a:ln w="6350"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xmlns="" id="{E76ECCEF-C4E7-79B4-377C-ADE158688B34}"/>
                    </a:ext>
                  </a:extLst>
                </p:cNvPr>
                <p:cNvSpPr/>
                <p:nvPr/>
              </p:nvSpPr>
              <p:spPr>
                <a:xfrm>
                  <a:off x="11972988" y="6720585"/>
                  <a:ext cx="18288" cy="22827"/>
                </a:xfrm>
                <a:custGeom>
                  <a:avLst/>
                  <a:gdLst>
                    <a:gd name="connsiteX0" fmla="*/ 762 w 18288"/>
                    <a:gd name="connsiteY0" fmla="*/ 8192 h 22827"/>
                    <a:gd name="connsiteX1" fmla="*/ 0 w 18288"/>
                    <a:gd name="connsiteY1" fmla="*/ 0 h 22827"/>
                    <a:gd name="connsiteX2" fmla="*/ 18288 w 18288"/>
                    <a:gd name="connsiteY2" fmla="*/ 13208 h 22827"/>
                    <a:gd name="connsiteX3" fmla="*/ 17907 w 18288"/>
                    <a:gd name="connsiteY3" fmla="*/ 22606 h 22827"/>
                    <a:gd name="connsiteX4" fmla="*/ 762 w 18288"/>
                    <a:gd name="connsiteY4" fmla="*/ 8192 h 2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22827">
                      <a:moveTo>
                        <a:pt x="762" y="8192"/>
                      </a:moveTo>
                      <a:cubicBezTo>
                        <a:pt x="508" y="5461"/>
                        <a:pt x="254" y="2731"/>
                        <a:pt x="0" y="0"/>
                      </a:cubicBezTo>
                      <a:cubicBezTo>
                        <a:pt x="6096" y="4445"/>
                        <a:pt x="12192" y="8827"/>
                        <a:pt x="18288" y="13208"/>
                      </a:cubicBezTo>
                      <a:cubicBezTo>
                        <a:pt x="18161" y="16383"/>
                        <a:pt x="18034" y="19495"/>
                        <a:pt x="17907" y="22606"/>
                      </a:cubicBezTo>
                      <a:cubicBezTo>
                        <a:pt x="6668" y="24384"/>
                        <a:pt x="4763" y="15049"/>
                        <a:pt x="762" y="8192"/>
                      </a:cubicBezTo>
                      <a:close/>
                    </a:path>
                  </a:pathLst>
                </a:custGeom>
                <a:solidFill>
                  <a:srgbClr val="FB911D"/>
                </a:solidFill>
                <a:ln w="6350"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xmlns="" id="{777B3F11-9EAF-F8F7-C73C-259CA0B38779}"/>
                    </a:ext>
                  </a:extLst>
                </p:cNvPr>
                <p:cNvSpPr/>
                <p:nvPr/>
              </p:nvSpPr>
              <p:spPr>
                <a:xfrm>
                  <a:off x="11329956" y="7144083"/>
                  <a:ext cx="504199" cy="291247"/>
                </a:xfrm>
                <a:custGeom>
                  <a:avLst/>
                  <a:gdLst>
                    <a:gd name="connsiteX0" fmla="*/ 54260 w 504199"/>
                    <a:gd name="connsiteY0" fmla="*/ 268208 h 291247"/>
                    <a:gd name="connsiteX1" fmla="*/ 42195 w 504199"/>
                    <a:gd name="connsiteY1" fmla="*/ 280400 h 291247"/>
                    <a:gd name="connsiteX2" fmla="*/ 22129 w 504199"/>
                    <a:gd name="connsiteY2" fmla="*/ 273606 h 291247"/>
                    <a:gd name="connsiteX3" fmla="*/ 9619 w 504199"/>
                    <a:gd name="connsiteY3" fmla="*/ 268145 h 291247"/>
                    <a:gd name="connsiteX4" fmla="*/ 4286 w 504199"/>
                    <a:gd name="connsiteY4" fmla="*/ 258747 h 291247"/>
                    <a:gd name="connsiteX5" fmla="*/ 5237 w 504199"/>
                    <a:gd name="connsiteY5" fmla="*/ 234553 h 291247"/>
                    <a:gd name="connsiteX6" fmla="*/ 25685 w 504199"/>
                    <a:gd name="connsiteY6" fmla="*/ 241792 h 291247"/>
                    <a:gd name="connsiteX7" fmla="*/ 33114 w 504199"/>
                    <a:gd name="connsiteY7" fmla="*/ 244014 h 291247"/>
                    <a:gd name="connsiteX8" fmla="*/ 62642 w 504199"/>
                    <a:gd name="connsiteY8" fmla="*/ 176768 h 291247"/>
                    <a:gd name="connsiteX9" fmla="*/ 78009 w 504199"/>
                    <a:gd name="connsiteY9" fmla="*/ 187246 h 291247"/>
                    <a:gd name="connsiteX10" fmla="*/ 79914 w 504199"/>
                    <a:gd name="connsiteY10" fmla="*/ 167878 h 291247"/>
                    <a:gd name="connsiteX11" fmla="*/ 98837 w 504199"/>
                    <a:gd name="connsiteY11" fmla="*/ 154098 h 291247"/>
                    <a:gd name="connsiteX12" fmla="*/ 155669 w 504199"/>
                    <a:gd name="connsiteY12" fmla="*/ 158734 h 291247"/>
                    <a:gd name="connsiteX13" fmla="*/ 136556 w 504199"/>
                    <a:gd name="connsiteY13" fmla="*/ 116824 h 291247"/>
                    <a:gd name="connsiteX14" fmla="*/ 137889 w 504199"/>
                    <a:gd name="connsiteY14" fmla="*/ 103680 h 291247"/>
                    <a:gd name="connsiteX15" fmla="*/ 179482 w 504199"/>
                    <a:gd name="connsiteY15" fmla="*/ 66151 h 291247"/>
                    <a:gd name="connsiteX16" fmla="*/ 190722 w 504199"/>
                    <a:gd name="connsiteY16" fmla="*/ 70406 h 291247"/>
                    <a:gd name="connsiteX17" fmla="*/ 196437 w 504199"/>
                    <a:gd name="connsiteY17" fmla="*/ 69326 h 291247"/>
                    <a:gd name="connsiteX18" fmla="*/ 212374 w 504199"/>
                    <a:gd name="connsiteY18" fmla="*/ 64818 h 291247"/>
                    <a:gd name="connsiteX19" fmla="*/ 237267 w 504199"/>
                    <a:gd name="connsiteY19" fmla="*/ 77200 h 291247"/>
                    <a:gd name="connsiteX20" fmla="*/ 247110 w 504199"/>
                    <a:gd name="connsiteY20" fmla="*/ 86979 h 291247"/>
                    <a:gd name="connsiteX21" fmla="*/ 297782 w 504199"/>
                    <a:gd name="connsiteY21" fmla="*/ 77263 h 291247"/>
                    <a:gd name="connsiteX22" fmla="*/ 315245 w 504199"/>
                    <a:gd name="connsiteY22" fmla="*/ 59992 h 291247"/>
                    <a:gd name="connsiteX23" fmla="*/ 341915 w 504199"/>
                    <a:gd name="connsiteY23" fmla="*/ 49006 h 291247"/>
                    <a:gd name="connsiteX24" fmla="*/ 342613 w 504199"/>
                    <a:gd name="connsiteY24" fmla="*/ 51101 h 291247"/>
                    <a:gd name="connsiteX25" fmla="*/ 343502 w 504199"/>
                    <a:gd name="connsiteY25" fmla="*/ 49323 h 291247"/>
                    <a:gd name="connsiteX26" fmla="*/ 366807 w 504199"/>
                    <a:gd name="connsiteY26" fmla="*/ 23352 h 291247"/>
                    <a:gd name="connsiteX27" fmla="*/ 334549 w 504199"/>
                    <a:gd name="connsiteY27" fmla="*/ 19923 h 291247"/>
                    <a:gd name="connsiteX28" fmla="*/ 400144 w 504199"/>
                    <a:gd name="connsiteY28" fmla="*/ 2080 h 291247"/>
                    <a:gd name="connsiteX29" fmla="*/ 440212 w 504199"/>
                    <a:gd name="connsiteY29" fmla="*/ 9954 h 291247"/>
                    <a:gd name="connsiteX30" fmla="*/ 488854 w 504199"/>
                    <a:gd name="connsiteY30" fmla="*/ 2905 h 291247"/>
                    <a:gd name="connsiteX31" fmla="*/ 494315 w 504199"/>
                    <a:gd name="connsiteY31" fmla="*/ 38973 h 291247"/>
                    <a:gd name="connsiteX32" fmla="*/ 458691 w 504199"/>
                    <a:gd name="connsiteY32" fmla="*/ 46784 h 291247"/>
                    <a:gd name="connsiteX33" fmla="*/ 415892 w 504199"/>
                    <a:gd name="connsiteY33" fmla="*/ 77518 h 291247"/>
                    <a:gd name="connsiteX34" fmla="*/ 406749 w 504199"/>
                    <a:gd name="connsiteY34" fmla="*/ 88503 h 291247"/>
                    <a:gd name="connsiteX35" fmla="*/ 409542 w 504199"/>
                    <a:gd name="connsiteY35" fmla="*/ 91551 h 291247"/>
                    <a:gd name="connsiteX36" fmla="*/ 421480 w 504199"/>
                    <a:gd name="connsiteY36" fmla="*/ 83868 h 291247"/>
                    <a:gd name="connsiteX37" fmla="*/ 450817 w 504199"/>
                    <a:gd name="connsiteY37" fmla="*/ 86217 h 291247"/>
                    <a:gd name="connsiteX38" fmla="*/ 466692 w 504199"/>
                    <a:gd name="connsiteY38" fmla="*/ 75612 h 291247"/>
                    <a:gd name="connsiteX39" fmla="*/ 478186 w 504199"/>
                    <a:gd name="connsiteY39" fmla="*/ 109395 h 291247"/>
                    <a:gd name="connsiteX40" fmla="*/ 461930 w 504199"/>
                    <a:gd name="connsiteY40" fmla="*/ 118856 h 291247"/>
                    <a:gd name="connsiteX41" fmla="*/ 460152 w 504199"/>
                    <a:gd name="connsiteY41" fmla="*/ 117523 h 291247"/>
                    <a:gd name="connsiteX42" fmla="*/ 458501 w 504199"/>
                    <a:gd name="connsiteY42" fmla="*/ 115554 h 291247"/>
                    <a:gd name="connsiteX43" fmla="*/ 446182 w 504199"/>
                    <a:gd name="connsiteY43" fmla="*/ 137970 h 291247"/>
                    <a:gd name="connsiteX44" fmla="*/ 387889 w 504199"/>
                    <a:gd name="connsiteY44" fmla="*/ 136064 h 291247"/>
                    <a:gd name="connsiteX45" fmla="*/ 388143 w 504199"/>
                    <a:gd name="connsiteY45" fmla="*/ 138097 h 291247"/>
                    <a:gd name="connsiteX46" fmla="*/ 389412 w 504199"/>
                    <a:gd name="connsiteY46" fmla="*/ 136446 h 291247"/>
                    <a:gd name="connsiteX47" fmla="*/ 395573 w 504199"/>
                    <a:gd name="connsiteY47" fmla="*/ 166036 h 291247"/>
                    <a:gd name="connsiteX48" fmla="*/ 376776 w 504199"/>
                    <a:gd name="connsiteY48" fmla="*/ 170862 h 291247"/>
                    <a:gd name="connsiteX49" fmla="*/ 358171 w 504199"/>
                    <a:gd name="connsiteY49" fmla="*/ 176705 h 291247"/>
                    <a:gd name="connsiteX50" fmla="*/ 330993 w 504199"/>
                    <a:gd name="connsiteY50" fmla="*/ 176387 h 291247"/>
                    <a:gd name="connsiteX51" fmla="*/ 321150 w 504199"/>
                    <a:gd name="connsiteY51" fmla="*/ 172196 h 291247"/>
                    <a:gd name="connsiteX52" fmla="*/ 297782 w 504199"/>
                    <a:gd name="connsiteY52" fmla="*/ 151749 h 291247"/>
                    <a:gd name="connsiteX53" fmla="*/ 291813 w 504199"/>
                    <a:gd name="connsiteY53" fmla="*/ 140129 h 291247"/>
                    <a:gd name="connsiteX54" fmla="*/ 287432 w 504199"/>
                    <a:gd name="connsiteY54" fmla="*/ 134350 h 291247"/>
                    <a:gd name="connsiteX55" fmla="*/ 291305 w 504199"/>
                    <a:gd name="connsiteY55" fmla="*/ 139748 h 291247"/>
                    <a:gd name="connsiteX56" fmla="*/ 282479 w 504199"/>
                    <a:gd name="connsiteY56" fmla="*/ 172640 h 291247"/>
                    <a:gd name="connsiteX57" fmla="*/ 263365 w 504199"/>
                    <a:gd name="connsiteY57" fmla="*/ 195755 h 291247"/>
                    <a:gd name="connsiteX58" fmla="*/ 252126 w 504199"/>
                    <a:gd name="connsiteY58" fmla="*/ 177276 h 291247"/>
                    <a:gd name="connsiteX59" fmla="*/ 230028 w 504199"/>
                    <a:gd name="connsiteY59" fmla="*/ 198930 h 291247"/>
                    <a:gd name="connsiteX60" fmla="*/ 214915 w 504199"/>
                    <a:gd name="connsiteY60" fmla="*/ 210169 h 291247"/>
                    <a:gd name="connsiteX61" fmla="*/ 214915 w 504199"/>
                    <a:gd name="connsiteY61" fmla="*/ 210169 h 291247"/>
                    <a:gd name="connsiteX62" fmla="*/ 197135 w 504199"/>
                    <a:gd name="connsiteY62" fmla="*/ 228076 h 291247"/>
                    <a:gd name="connsiteX63" fmla="*/ 197135 w 504199"/>
                    <a:gd name="connsiteY63" fmla="*/ 228076 h 291247"/>
                    <a:gd name="connsiteX64" fmla="*/ 195420 w 504199"/>
                    <a:gd name="connsiteY64" fmla="*/ 229346 h 291247"/>
                    <a:gd name="connsiteX65" fmla="*/ 134461 w 504199"/>
                    <a:gd name="connsiteY65" fmla="*/ 210868 h 291247"/>
                    <a:gd name="connsiteX66" fmla="*/ 149129 w 504199"/>
                    <a:gd name="connsiteY66" fmla="*/ 229536 h 291247"/>
                    <a:gd name="connsiteX67" fmla="*/ 143858 w 504199"/>
                    <a:gd name="connsiteY67" fmla="*/ 253095 h 291247"/>
                    <a:gd name="connsiteX68" fmla="*/ 104679 w 504199"/>
                    <a:gd name="connsiteY68" fmla="*/ 255445 h 291247"/>
                    <a:gd name="connsiteX69" fmla="*/ 54260 w 504199"/>
                    <a:gd name="connsiteY69" fmla="*/ 268208 h 291247"/>
                    <a:gd name="connsiteX70" fmla="*/ 54260 w 504199"/>
                    <a:gd name="connsiteY70" fmla="*/ 268208 h 29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04199" h="291247">
                      <a:moveTo>
                        <a:pt x="54260" y="268208"/>
                      </a:moveTo>
                      <a:cubicBezTo>
                        <a:pt x="50323" y="272399"/>
                        <a:pt x="47085" y="278050"/>
                        <a:pt x="42195" y="280400"/>
                      </a:cubicBezTo>
                      <a:cubicBezTo>
                        <a:pt x="34512" y="284083"/>
                        <a:pt x="18763" y="306435"/>
                        <a:pt x="22129" y="273606"/>
                      </a:cubicBezTo>
                      <a:cubicBezTo>
                        <a:pt x="22954" y="265605"/>
                        <a:pt x="16033" y="264970"/>
                        <a:pt x="9619" y="268145"/>
                      </a:cubicBezTo>
                      <a:cubicBezTo>
                        <a:pt x="6444" y="265795"/>
                        <a:pt x="5111" y="262366"/>
                        <a:pt x="4286" y="258747"/>
                      </a:cubicBezTo>
                      <a:cubicBezTo>
                        <a:pt x="2317" y="250619"/>
                        <a:pt x="-4795" y="241919"/>
                        <a:pt x="5237" y="234553"/>
                      </a:cubicBezTo>
                      <a:cubicBezTo>
                        <a:pt x="15144" y="227250"/>
                        <a:pt x="19271" y="238173"/>
                        <a:pt x="25685" y="241792"/>
                      </a:cubicBezTo>
                      <a:cubicBezTo>
                        <a:pt x="27018" y="242554"/>
                        <a:pt x="28224" y="243380"/>
                        <a:pt x="33114" y="244014"/>
                      </a:cubicBezTo>
                      <a:cubicBezTo>
                        <a:pt x="21112" y="212010"/>
                        <a:pt x="50005" y="197786"/>
                        <a:pt x="62642" y="176768"/>
                      </a:cubicBezTo>
                      <a:cubicBezTo>
                        <a:pt x="70199" y="164322"/>
                        <a:pt x="74643" y="180134"/>
                        <a:pt x="78009" y="187246"/>
                      </a:cubicBezTo>
                      <a:cubicBezTo>
                        <a:pt x="81184" y="180896"/>
                        <a:pt x="79914" y="174355"/>
                        <a:pt x="79914" y="167878"/>
                      </a:cubicBezTo>
                      <a:cubicBezTo>
                        <a:pt x="79977" y="154670"/>
                        <a:pt x="90011" y="148510"/>
                        <a:pt x="98837" y="154098"/>
                      </a:cubicBezTo>
                      <a:cubicBezTo>
                        <a:pt x="118014" y="166227"/>
                        <a:pt x="137318" y="150670"/>
                        <a:pt x="155669" y="158734"/>
                      </a:cubicBezTo>
                      <a:cubicBezTo>
                        <a:pt x="133572" y="149590"/>
                        <a:pt x="129507" y="141081"/>
                        <a:pt x="136556" y="116824"/>
                      </a:cubicBezTo>
                      <a:cubicBezTo>
                        <a:pt x="137762" y="112506"/>
                        <a:pt x="137699" y="108061"/>
                        <a:pt x="137889" y="103680"/>
                      </a:cubicBezTo>
                      <a:cubicBezTo>
                        <a:pt x="141382" y="83550"/>
                        <a:pt x="161067" y="66342"/>
                        <a:pt x="179482" y="66151"/>
                      </a:cubicBezTo>
                      <a:cubicBezTo>
                        <a:pt x="184308" y="66087"/>
                        <a:pt x="188880" y="65643"/>
                        <a:pt x="190722" y="70406"/>
                      </a:cubicBezTo>
                      <a:cubicBezTo>
                        <a:pt x="195675" y="82979"/>
                        <a:pt x="194468" y="73961"/>
                        <a:pt x="196437" y="69326"/>
                      </a:cubicBezTo>
                      <a:cubicBezTo>
                        <a:pt x="199612" y="62087"/>
                        <a:pt x="206914" y="58722"/>
                        <a:pt x="212374" y="64818"/>
                      </a:cubicBezTo>
                      <a:cubicBezTo>
                        <a:pt x="219487" y="72755"/>
                        <a:pt x="239934" y="51990"/>
                        <a:pt x="237267" y="77200"/>
                      </a:cubicBezTo>
                      <a:cubicBezTo>
                        <a:pt x="236441" y="85010"/>
                        <a:pt x="240442" y="84757"/>
                        <a:pt x="247110" y="86979"/>
                      </a:cubicBezTo>
                      <a:cubicBezTo>
                        <a:pt x="266667" y="93583"/>
                        <a:pt x="281844" y="84502"/>
                        <a:pt x="297782" y="77263"/>
                      </a:cubicBezTo>
                      <a:cubicBezTo>
                        <a:pt x="305212" y="73835"/>
                        <a:pt x="312578" y="71675"/>
                        <a:pt x="315245" y="59992"/>
                      </a:cubicBezTo>
                      <a:cubicBezTo>
                        <a:pt x="317087" y="51483"/>
                        <a:pt x="327183" y="38338"/>
                        <a:pt x="341915" y="49006"/>
                      </a:cubicBezTo>
                      <a:cubicBezTo>
                        <a:pt x="342423" y="49387"/>
                        <a:pt x="342423" y="50403"/>
                        <a:pt x="342613" y="51101"/>
                      </a:cubicBezTo>
                      <a:cubicBezTo>
                        <a:pt x="343058" y="52245"/>
                        <a:pt x="343058" y="51610"/>
                        <a:pt x="343502" y="49323"/>
                      </a:cubicBezTo>
                      <a:cubicBezTo>
                        <a:pt x="346106" y="34846"/>
                        <a:pt x="365474" y="37132"/>
                        <a:pt x="366807" y="23352"/>
                      </a:cubicBezTo>
                      <a:cubicBezTo>
                        <a:pt x="357600" y="23035"/>
                        <a:pt x="344645" y="35099"/>
                        <a:pt x="334549" y="19923"/>
                      </a:cubicBezTo>
                      <a:cubicBezTo>
                        <a:pt x="353853" y="4620"/>
                        <a:pt x="376205" y="492"/>
                        <a:pt x="400144" y="2080"/>
                      </a:cubicBezTo>
                      <a:cubicBezTo>
                        <a:pt x="413225" y="22209"/>
                        <a:pt x="422497" y="24305"/>
                        <a:pt x="440212" y="9954"/>
                      </a:cubicBezTo>
                      <a:cubicBezTo>
                        <a:pt x="455262" y="-2175"/>
                        <a:pt x="472471" y="-1477"/>
                        <a:pt x="488854" y="2905"/>
                      </a:cubicBezTo>
                      <a:cubicBezTo>
                        <a:pt x="507142" y="7731"/>
                        <a:pt x="509237" y="26718"/>
                        <a:pt x="494315" y="38973"/>
                      </a:cubicBezTo>
                      <a:cubicBezTo>
                        <a:pt x="481234" y="35671"/>
                        <a:pt x="470439" y="34401"/>
                        <a:pt x="458691" y="46784"/>
                      </a:cubicBezTo>
                      <a:cubicBezTo>
                        <a:pt x="446880" y="59166"/>
                        <a:pt x="430687" y="67929"/>
                        <a:pt x="415892" y="77518"/>
                      </a:cubicBezTo>
                      <a:cubicBezTo>
                        <a:pt x="411701" y="80248"/>
                        <a:pt x="405923" y="81645"/>
                        <a:pt x="406749" y="88503"/>
                      </a:cubicBezTo>
                      <a:cubicBezTo>
                        <a:pt x="406875" y="89963"/>
                        <a:pt x="408082" y="91170"/>
                        <a:pt x="409542" y="91551"/>
                      </a:cubicBezTo>
                      <a:cubicBezTo>
                        <a:pt x="416274" y="93329"/>
                        <a:pt x="418242" y="87677"/>
                        <a:pt x="421480" y="83868"/>
                      </a:cubicBezTo>
                      <a:cubicBezTo>
                        <a:pt x="436466" y="66087"/>
                        <a:pt x="438562" y="66278"/>
                        <a:pt x="450817" y="86217"/>
                      </a:cubicBezTo>
                      <a:cubicBezTo>
                        <a:pt x="456532" y="82851"/>
                        <a:pt x="459453" y="69834"/>
                        <a:pt x="466692" y="75612"/>
                      </a:cubicBezTo>
                      <a:cubicBezTo>
                        <a:pt x="476472" y="83296"/>
                        <a:pt x="477678" y="97520"/>
                        <a:pt x="478186" y="109395"/>
                      </a:cubicBezTo>
                      <a:cubicBezTo>
                        <a:pt x="478567" y="117649"/>
                        <a:pt x="470693" y="121460"/>
                        <a:pt x="461930" y="118856"/>
                      </a:cubicBezTo>
                      <a:cubicBezTo>
                        <a:pt x="464978" y="118538"/>
                        <a:pt x="458311" y="119745"/>
                        <a:pt x="460152" y="117523"/>
                      </a:cubicBezTo>
                      <a:cubicBezTo>
                        <a:pt x="460914" y="116507"/>
                        <a:pt x="458437" y="115300"/>
                        <a:pt x="458501" y="115554"/>
                      </a:cubicBezTo>
                      <a:cubicBezTo>
                        <a:pt x="460279" y="126285"/>
                        <a:pt x="452278" y="131556"/>
                        <a:pt x="446182" y="137970"/>
                      </a:cubicBezTo>
                      <a:cubicBezTo>
                        <a:pt x="426179" y="153654"/>
                        <a:pt x="406939" y="146288"/>
                        <a:pt x="387889" y="136064"/>
                      </a:cubicBezTo>
                      <a:cubicBezTo>
                        <a:pt x="388079" y="136064"/>
                        <a:pt x="388143" y="138097"/>
                        <a:pt x="388143" y="138097"/>
                      </a:cubicBezTo>
                      <a:cubicBezTo>
                        <a:pt x="388143" y="138097"/>
                        <a:pt x="389350" y="136446"/>
                        <a:pt x="389412" y="136446"/>
                      </a:cubicBezTo>
                      <a:cubicBezTo>
                        <a:pt x="401923" y="144129"/>
                        <a:pt x="397668" y="156194"/>
                        <a:pt x="395573" y="166036"/>
                      </a:cubicBezTo>
                      <a:cubicBezTo>
                        <a:pt x="393349" y="176133"/>
                        <a:pt x="383698" y="171751"/>
                        <a:pt x="376776" y="170862"/>
                      </a:cubicBezTo>
                      <a:cubicBezTo>
                        <a:pt x="369601" y="170037"/>
                        <a:pt x="364076" y="173847"/>
                        <a:pt x="358171" y="176705"/>
                      </a:cubicBezTo>
                      <a:cubicBezTo>
                        <a:pt x="349090" y="181149"/>
                        <a:pt x="340010" y="182673"/>
                        <a:pt x="330993" y="176387"/>
                      </a:cubicBezTo>
                      <a:cubicBezTo>
                        <a:pt x="327945" y="174292"/>
                        <a:pt x="324262" y="170735"/>
                        <a:pt x="321150" y="172196"/>
                      </a:cubicBezTo>
                      <a:cubicBezTo>
                        <a:pt x="297592" y="183055"/>
                        <a:pt x="296830" y="168958"/>
                        <a:pt x="297782" y="151749"/>
                      </a:cubicBezTo>
                      <a:cubicBezTo>
                        <a:pt x="298037" y="147368"/>
                        <a:pt x="293909" y="144002"/>
                        <a:pt x="291813" y="140129"/>
                      </a:cubicBezTo>
                      <a:cubicBezTo>
                        <a:pt x="289464" y="138859"/>
                        <a:pt x="290543" y="135048"/>
                        <a:pt x="287432" y="134350"/>
                      </a:cubicBezTo>
                      <a:cubicBezTo>
                        <a:pt x="288765" y="136064"/>
                        <a:pt x="289908" y="137970"/>
                        <a:pt x="291305" y="139748"/>
                      </a:cubicBezTo>
                      <a:cubicBezTo>
                        <a:pt x="285717" y="149908"/>
                        <a:pt x="277145" y="157527"/>
                        <a:pt x="282479" y="172640"/>
                      </a:cubicBezTo>
                      <a:cubicBezTo>
                        <a:pt x="285273" y="180705"/>
                        <a:pt x="271748" y="193342"/>
                        <a:pt x="263365" y="195755"/>
                      </a:cubicBezTo>
                      <a:cubicBezTo>
                        <a:pt x="249332" y="199882"/>
                        <a:pt x="256952" y="183309"/>
                        <a:pt x="252126" y="177276"/>
                      </a:cubicBezTo>
                      <a:cubicBezTo>
                        <a:pt x="247681" y="187436"/>
                        <a:pt x="250983" y="204708"/>
                        <a:pt x="230028" y="198930"/>
                      </a:cubicBezTo>
                      <a:cubicBezTo>
                        <a:pt x="222852" y="196898"/>
                        <a:pt x="219931" y="206232"/>
                        <a:pt x="214915" y="210169"/>
                      </a:cubicBezTo>
                      <a:lnTo>
                        <a:pt x="214915" y="210169"/>
                      </a:lnTo>
                      <a:cubicBezTo>
                        <a:pt x="208628" y="215757"/>
                        <a:pt x="204564" y="223568"/>
                        <a:pt x="197135" y="228076"/>
                      </a:cubicBezTo>
                      <a:lnTo>
                        <a:pt x="197135" y="228076"/>
                      </a:lnTo>
                      <a:cubicBezTo>
                        <a:pt x="196563" y="228521"/>
                        <a:pt x="195675" y="229473"/>
                        <a:pt x="195420" y="229346"/>
                      </a:cubicBezTo>
                      <a:cubicBezTo>
                        <a:pt x="176751" y="219186"/>
                        <a:pt x="156495" y="213661"/>
                        <a:pt x="134461" y="210868"/>
                      </a:cubicBezTo>
                      <a:cubicBezTo>
                        <a:pt x="128936" y="222806"/>
                        <a:pt x="144239" y="223568"/>
                        <a:pt x="149129" y="229536"/>
                      </a:cubicBezTo>
                      <a:cubicBezTo>
                        <a:pt x="158844" y="241348"/>
                        <a:pt x="159479" y="246745"/>
                        <a:pt x="143858" y="253095"/>
                      </a:cubicBezTo>
                      <a:cubicBezTo>
                        <a:pt x="130397" y="258556"/>
                        <a:pt x="117887" y="256080"/>
                        <a:pt x="104679" y="255445"/>
                      </a:cubicBezTo>
                      <a:cubicBezTo>
                        <a:pt x="86836" y="254556"/>
                        <a:pt x="67722" y="250809"/>
                        <a:pt x="54260" y="268208"/>
                      </a:cubicBezTo>
                      <a:lnTo>
                        <a:pt x="54260" y="268208"/>
                      </a:lnTo>
                      <a:close/>
                    </a:path>
                  </a:pathLst>
                </a:custGeom>
                <a:solidFill>
                  <a:srgbClr val="FDC77A"/>
                </a:solidFill>
                <a:ln w="6350" cap="flat">
                  <a:noFill/>
                  <a:prstDash val="solid"/>
                  <a:miter/>
                </a:ln>
              </p:spPr>
              <p:txBody>
                <a:bodyPr rtlCol="0" anchor="ctr"/>
                <a:lstStyle/>
                <a:p>
                  <a:endParaRPr lang="en-US"/>
                </a:p>
              </p:txBody>
            </p:sp>
            <p:sp>
              <p:nvSpPr>
                <p:cNvPr id="849" name="Freeform: Shape 848">
                  <a:extLst>
                    <a:ext uri="{FF2B5EF4-FFF2-40B4-BE49-F238E27FC236}">
                      <a16:creationId xmlns:a16="http://schemas.microsoft.com/office/drawing/2014/main" xmlns="" id="{B43CAA4A-4781-9F32-589E-A7C7263A9010}"/>
                    </a:ext>
                  </a:extLst>
                </p:cNvPr>
                <p:cNvSpPr/>
                <p:nvPr/>
              </p:nvSpPr>
              <p:spPr>
                <a:xfrm>
                  <a:off x="11261817" y="7221855"/>
                  <a:ext cx="237285" cy="190372"/>
                </a:xfrm>
                <a:custGeom>
                  <a:avLst/>
                  <a:gdLst>
                    <a:gd name="connsiteX0" fmla="*/ 211616 w 237285"/>
                    <a:gd name="connsiteY0" fmla="*/ 25146 h 190372"/>
                    <a:gd name="connsiteX1" fmla="*/ 206980 w 237285"/>
                    <a:gd name="connsiteY1" fmla="*/ 48387 h 190372"/>
                    <a:gd name="connsiteX2" fmla="*/ 223427 w 237285"/>
                    <a:gd name="connsiteY2" fmla="*/ 70929 h 190372"/>
                    <a:gd name="connsiteX3" fmla="*/ 237270 w 237285"/>
                    <a:gd name="connsiteY3" fmla="*/ 76708 h 190372"/>
                    <a:gd name="connsiteX4" fmla="*/ 224824 w 237285"/>
                    <a:gd name="connsiteY4" fmla="*/ 86613 h 190372"/>
                    <a:gd name="connsiteX5" fmla="*/ 166467 w 237285"/>
                    <a:gd name="connsiteY5" fmla="*/ 80518 h 190372"/>
                    <a:gd name="connsiteX6" fmla="*/ 153958 w 237285"/>
                    <a:gd name="connsiteY6" fmla="*/ 91249 h 190372"/>
                    <a:gd name="connsiteX7" fmla="*/ 145259 w 237285"/>
                    <a:gd name="connsiteY7" fmla="*/ 126682 h 190372"/>
                    <a:gd name="connsiteX8" fmla="*/ 135479 w 237285"/>
                    <a:gd name="connsiteY8" fmla="*/ 97663 h 190372"/>
                    <a:gd name="connsiteX9" fmla="*/ 110841 w 237285"/>
                    <a:gd name="connsiteY9" fmla="*/ 182054 h 190372"/>
                    <a:gd name="connsiteX10" fmla="*/ 83917 w 237285"/>
                    <a:gd name="connsiteY10" fmla="*/ 164592 h 190372"/>
                    <a:gd name="connsiteX11" fmla="*/ 75218 w 237285"/>
                    <a:gd name="connsiteY11" fmla="*/ 159893 h 190372"/>
                    <a:gd name="connsiteX12" fmla="*/ 75409 w 237285"/>
                    <a:gd name="connsiteY12" fmla="*/ 170878 h 190372"/>
                    <a:gd name="connsiteX13" fmla="*/ 77758 w 237285"/>
                    <a:gd name="connsiteY13" fmla="*/ 190373 h 190372"/>
                    <a:gd name="connsiteX14" fmla="*/ 77758 w 237285"/>
                    <a:gd name="connsiteY14" fmla="*/ 190373 h 190372"/>
                    <a:gd name="connsiteX15" fmla="*/ 59914 w 237285"/>
                    <a:gd name="connsiteY15" fmla="*/ 172529 h 190372"/>
                    <a:gd name="connsiteX16" fmla="*/ 51088 w 237285"/>
                    <a:gd name="connsiteY16" fmla="*/ 168021 h 190372"/>
                    <a:gd name="connsiteX17" fmla="*/ 65693 w 237285"/>
                    <a:gd name="connsiteY17" fmla="*/ 143192 h 190372"/>
                    <a:gd name="connsiteX18" fmla="*/ 22958 w 237285"/>
                    <a:gd name="connsiteY18" fmla="*/ 141160 h 190372"/>
                    <a:gd name="connsiteX19" fmla="*/ 1050 w 237285"/>
                    <a:gd name="connsiteY19" fmla="*/ 130810 h 190372"/>
                    <a:gd name="connsiteX20" fmla="*/ 12353 w 237285"/>
                    <a:gd name="connsiteY20" fmla="*/ 115252 h 190372"/>
                    <a:gd name="connsiteX21" fmla="*/ 21052 w 237285"/>
                    <a:gd name="connsiteY21" fmla="*/ 108712 h 190372"/>
                    <a:gd name="connsiteX22" fmla="*/ 19465 w 237285"/>
                    <a:gd name="connsiteY22" fmla="*/ 108331 h 190372"/>
                    <a:gd name="connsiteX23" fmla="*/ 13877 w 237285"/>
                    <a:gd name="connsiteY23" fmla="*/ 76200 h 190372"/>
                    <a:gd name="connsiteX24" fmla="*/ 23910 w 237285"/>
                    <a:gd name="connsiteY24" fmla="*/ 80518 h 190372"/>
                    <a:gd name="connsiteX25" fmla="*/ 46579 w 237285"/>
                    <a:gd name="connsiteY25" fmla="*/ 85344 h 190372"/>
                    <a:gd name="connsiteX26" fmla="*/ 47214 w 237285"/>
                    <a:gd name="connsiteY26" fmla="*/ 62484 h 190372"/>
                    <a:gd name="connsiteX27" fmla="*/ 61947 w 237285"/>
                    <a:gd name="connsiteY27" fmla="*/ 42735 h 190372"/>
                    <a:gd name="connsiteX28" fmla="*/ 92871 w 237285"/>
                    <a:gd name="connsiteY28" fmla="*/ 47751 h 190372"/>
                    <a:gd name="connsiteX29" fmla="*/ 76488 w 237285"/>
                    <a:gd name="connsiteY29" fmla="*/ 21780 h 190372"/>
                    <a:gd name="connsiteX30" fmla="*/ 155418 w 237285"/>
                    <a:gd name="connsiteY30" fmla="*/ 0 h 190372"/>
                    <a:gd name="connsiteX31" fmla="*/ 143417 w 237285"/>
                    <a:gd name="connsiteY31" fmla="*/ 56832 h 190372"/>
                    <a:gd name="connsiteX32" fmla="*/ 163038 w 237285"/>
                    <a:gd name="connsiteY32" fmla="*/ 45212 h 190372"/>
                    <a:gd name="connsiteX33" fmla="*/ 166595 w 237285"/>
                    <a:gd name="connsiteY33" fmla="*/ 46038 h 190372"/>
                    <a:gd name="connsiteX34" fmla="*/ 163801 w 237285"/>
                    <a:gd name="connsiteY34" fmla="*/ 42926 h 190372"/>
                    <a:gd name="connsiteX35" fmla="*/ 169198 w 237285"/>
                    <a:gd name="connsiteY35" fmla="*/ 28956 h 190372"/>
                    <a:gd name="connsiteX36" fmla="*/ 211616 w 237285"/>
                    <a:gd name="connsiteY36" fmla="*/ 25146 h 1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37285" h="190372">
                      <a:moveTo>
                        <a:pt x="211616" y="25146"/>
                      </a:moveTo>
                      <a:cubicBezTo>
                        <a:pt x="210790" y="32956"/>
                        <a:pt x="212505" y="40513"/>
                        <a:pt x="206980" y="48387"/>
                      </a:cubicBezTo>
                      <a:cubicBezTo>
                        <a:pt x="200250" y="57976"/>
                        <a:pt x="210790" y="71564"/>
                        <a:pt x="223427" y="70929"/>
                      </a:cubicBezTo>
                      <a:cubicBezTo>
                        <a:pt x="229333" y="70612"/>
                        <a:pt x="236699" y="67945"/>
                        <a:pt x="237270" y="76708"/>
                      </a:cubicBezTo>
                      <a:cubicBezTo>
                        <a:pt x="237714" y="83883"/>
                        <a:pt x="228698" y="88138"/>
                        <a:pt x="224824" y="86613"/>
                      </a:cubicBezTo>
                      <a:cubicBezTo>
                        <a:pt x="205964" y="78867"/>
                        <a:pt x="184692" y="99631"/>
                        <a:pt x="166467" y="80518"/>
                      </a:cubicBezTo>
                      <a:cubicBezTo>
                        <a:pt x="162658" y="76517"/>
                        <a:pt x="149830" y="75882"/>
                        <a:pt x="153958" y="91249"/>
                      </a:cubicBezTo>
                      <a:cubicBezTo>
                        <a:pt x="157260" y="103505"/>
                        <a:pt x="152561" y="115188"/>
                        <a:pt x="145259" y="126682"/>
                      </a:cubicBezTo>
                      <a:cubicBezTo>
                        <a:pt x="135606" y="118681"/>
                        <a:pt x="144560" y="106807"/>
                        <a:pt x="135479" y="97663"/>
                      </a:cubicBezTo>
                      <a:cubicBezTo>
                        <a:pt x="128876" y="126238"/>
                        <a:pt x="88998" y="139192"/>
                        <a:pt x="110841" y="182054"/>
                      </a:cubicBezTo>
                      <a:cubicBezTo>
                        <a:pt x="96872" y="173101"/>
                        <a:pt x="90013" y="169354"/>
                        <a:pt x="83917" y="164592"/>
                      </a:cubicBezTo>
                      <a:cubicBezTo>
                        <a:pt x="81124" y="162433"/>
                        <a:pt x="81822" y="154686"/>
                        <a:pt x="75218" y="159893"/>
                      </a:cubicBezTo>
                      <a:cubicBezTo>
                        <a:pt x="70519" y="163576"/>
                        <a:pt x="73503" y="166497"/>
                        <a:pt x="75409" y="170878"/>
                      </a:cubicBezTo>
                      <a:cubicBezTo>
                        <a:pt x="77885" y="176657"/>
                        <a:pt x="77123" y="183832"/>
                        <a:pt x="77758" y="190373"/>
                      </a:cubicBezTo>
                      <a:lnTo>
                        <a:pt x="77758" y="190373"/>
                      </a:lnTo>
                      <a:cubicBezTo>
                        <a:pt x="69059" y="187198"/>
                        <a:pt x="55025" y="189293"/>
                        <a:pt x="59914" y="172529"/>
                      </a:cubicBezTo>
                      <a:cubicBezTo>
                        <a:pt x="58010" y="168973"/>
                        <a:pt x="54708" y="168211"/>
                        <a:pt x="51088" y="168021"/>
                      </a:cubicBezTo>
                      <a:cubicBezTo>
                        <a:pt x="48230" y="156654"/>
                        <a:pt x="55851" y="150368"/>
                        <a:pt x="65693" y="143192"/>
                      </a:cubicBezTo>
                      <a:cubicBezTo>
                        <a:pt x="49691" y="142367"/>
                        <a:pt x="38134" y="131190"/>
                        <a:pt x="22958" y="141160"/>
                      </a:cubicBezTo>
                      <a:cubicBezTo>
                        <a:pt x="15528" y="145986"/>
                        <a:pt x="4797" y="139636"/>
                        <a:pt x="1050" y="130810"/>
                      </a:cubicBezTo>
                      <a:cubicBezTo>
                        <a:pt x="-2887" y="121602"/>
                        <a:pt x="4987" y="117983"/>
                        <a:pt x="12353" y="115252"/>
                      </a:cubicBezTo>
                      <a:cubicBezTo>
                        <a:pt x="15909" y="113919"/>
                        <a:pt x="18830" y="111760"/>
                        <a:pt x="21052" y="108712"/>
                      </a:cubicBezTo>
                      <a:cubicBezTo>
                        <a:pt x="20989" y="106489"/>
                        <a:pt x="20608" y="106299"/>
                        <a:pt x="19465" y="108331"/>
                      </a:cubicBezTo>
                      <a:cubicBezTo>
                        <a:pt x="2574" y="98171"/>
                        <a:pt x="478" y="85789"/>
                        <a:pt x="13877" y="76200"/>
                      </a:cubicBezTo>
                      <a:cubicBezTo>
                        <a:pt x="17560" y="76771"/>
                        <a:pt x="20799" y="78486"/>
                        <a:pt x="23910" y="80518"/>
                      </a:cubicBezTo>
                      <a:cubicBezTo>
                        <a:pt x="30831" y="85089"/>
                        <a:pt x="38007" y="88328"/>
                        <a:pt x="46579" y="85344"/>
                      </a:cubicBezTo>
                      <a:cubicBezTo>
                        <a:pt x="43151" y="77470"/>
                        <a:pt x="50516" y="69088"/>
                        <a:pt x="47214" y="62484"/>
                      </a:cubicBezTo>
                      <a:cubicBezTo>
                        <a:pt x="38198" y="44576"/>
                        <a:pt x="51342" y="43688"/>
                        <a:pt x="61947" y="42735"/>
                      </a:cubicBezTo>
                      <a:cubicBezTo>
                        <a:pt x="72106" y="41783"/>
                        <a:pt x="82013" y="46672"/>
                        <a:pt x="92871" y="47751"/>
                      </a:cubicBezTo>
                      <a:cubicBezTo>
                        <a:pt x="78774" y="44069"/>
                        <a:pt x="72932" y="35751"/>
                        <a:pt x="76488" y="21780"/>
                      </a:cubicBezTo>
                      <a:cubicBezTo>
                        <a:pt x="100999" y="7810"/>
                        <a:pt x="127351" y="826"/>
                        <a:pt x="155418" y="0"/>
                      </a:cubicBezTo>
                      <a:cubicBezTo>
                        <a:pt x="166213" y="18859"/>
                        <a:pt x="162975" y="33655"/>
                        <a:pt x="143417" y="56832"/>
                      </a:cubicBezTo>
                      <a:cubicBezTo>
                        <a:pt x="150275" y="53339"/>
                        <a:pt x="154402" y="44894"/>
                        <a:pt x="163038" y="45212"/>
                      </a:cubicBezTo>
                      <a:cubicBezTo>
                        <a:pt x="164054" y="46038"/>
                        <a:pt x="165325" y="46291"/>
                        <a:pt x="166595" y="46038"/>
                      </a:cubicBezTo>
                      <a:cubicBezTo>
                        <a:pt x="165198" y="45529"/>
                        <a:pt x="164245" y="44514"/>
                        <a:pt x="163801" y="42926"/>
                      </a:cubicBezTo>
                      <a:cubicBezTo>
                        <a:pt x="162594" y="36702"/>
                        <a:pt x="165071" y="27177"/>
                        <a:pt x="169198" y="28956"/>
                      </a:cubicBezTo>
                      <a:cubicBezTo>
                        <a:pt x="184755" y="35687"/>
                        <a:pt x="197328" y="22098"/>
                        <a:pt x="211616" y="25146"/>
                      </a:cubicBezTo>
                      <a:close/>
                    </a:path>
                  </a:pathLst>
                </a:custGeom>
                <a:solidFill>
                  <a:srgbClr val="FDCC86"/>
                </a:solidFill>
                <a:ln w="6350"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xmlns="" id="{E4DE39BE-01E8-0C19-75A1-4B030A867395}"/>
                    </a:ext>
                  </a:extLst>
                </p:cNvPr>
                <p:cNvSpPr/>
                <p:nvPr/>
              </p:nvSpPr>
              <p:spPr>
                <a:xfrm>
                  <a:off x="10855981" y="7422721"/>
                  <a:ext cx="288602" cy="141588"/>
                </a:xfrm>
                <a:custGeom>
                  <a:avLst/>
                  <a:gdLst>
                    <a:gd name="connsiteX0" fmla="*/ 23854 w 288602"/>
                    <a:gd name="connsiteY0" fmla="*/ 74342 h 141588"/>
                    <a:gd name="connsiteX1" fmla="*/ 28299 w 288602"/>
                    <a:gd name="connsiteY1" fmla="*/ 51990 h 141588"/>
                    <a:gd name="connsiteX2" fmla="*/ 36681 w 288602"/>
                    <a:gd name="connsiteY2" fmla="*/ 37385 h 141588"/>
                    <a:gd name="connsiteX3" fmla="*/ 52747 w 288602"/>
                    <a:gd name="connsiteY3" fmla="*/ 61769 h 141588"/>
                    <a:gd name="connsiteX4" fmla="*/ 119040 w 288602"/>
                    <a:gd name="connsiteY4" fmla="*/ 40116 h 141588"/>
                    <a:gd name="connsiteX5" fmla="*/ 139107 w 288602"/>
                    <a:gd name="connsiteY5" fmla="*/ 36497 h 141588"/>
                    <a:gd name="connsiteX6" fmla="*/ 149266 w 288602"/>
                    <a:gd name="connsiteY6" fmla="*/ 31353 h 141588"/>
                    <a:gd name="connsiteX7" fmla="*/ 183366 w 288602"/>
                    <a:gd name="connsiteY7" fmla="*/ 15223 h 141588"/>
                    <a:gd name="connsiteX8" fmla="*/ 188065 w 288602"/>
                    <a:gd name="connsiteY8" fmla="*/ 18843 h 141588"/>
                    <a:gd name="connsiteX9" fmla="*/ 191431 w 288602"/>
                    <a:gd name="connsiteY9" fmla="*/ 28749 h 141588"/>
                    <a:gd name="connsiteX10" fmla="*/ 192637 w 288602"/>
                    <a:gd name="connsiteY10" fmla="*/ 19224 h 141588"/>
                    <a:gd name="connsiteX11" fmla="*/ 194415 w 288602"/>
                    <a:gd name="connsiteY11" fmla="*/ 7222 h 141588"/>
                    <a:gd name="connsiteX12" fmla="*/ 208702 w 288602"/>
                    <a:gd name="connsiteY12" fmla="*/ 1127 h 141588"/>
                    <a:gd name="connsiteX13" fmla="*/ 213973 w 288602"/>
                    <a:gd name="connsiteY13" fmla="*/ 16176 h 141588"/>
                    <a:gd name="connsiteX14" fmla="*/ 213084 w 288602"/>
                    <a:gd name="connsiteY14" fmla="*/ 22717 h 141588"/>
                    <a:gd name="connsiteX15" fmla="*/ 215180 w 288602"/>
                    <a:gd name="connsiteY15" fmla="*/ 15287 h 141588"/>
                    <a:gd name="connsiteX16" fmla="*/ 227562 w 288602"/>
                    <a:gd name="connsiteY16" fmla="*/ 14716 h 141588"/>
                    <a:gd name="connsiteX17" fmla="*/ 252010 w 288602"/>
                    <a:gd name="connsiteY17" fmla="*/ 10017 h 141588"/>
                    <a:gd name="connsiteX18" fmla="*/ 278997 w 288602"/>
                    <a:gd name="connsiteY18" fmla="*/ 6778 h 141588"/>
                    <a:gd name="connsiteX19" fmla="*/ 273790 w 288602"/>
                    <a:gd name="connsiteY19" fmla="*/ 38655 h 141588"/>
                    <a:gd name="connsiteX20" fmla="*/ 248708 w 288602"/>
                    <a:gd name="connsiteY20" fmla="*/ 47101 h 141588"/>
                    <a:gd name="connsiteX21" fmla="*/ 233213 w 288602"/>
                    <a:gd name="connsiteY21" fmla="*/ 75866 h 141588"/>
                    <a:gd name="connsiteX22" fmla="*/ 240325 w 288602"/>
                    <a:gd name="connsiteY22" fmla="*/ 88820 h 141588"/>
                    <a:gd name="connsiteX23" fmla="*/ 231816 w 288602"/>
                    <a:gd name="connsiteY23" fmla="*/ 90725 h 141588"/>
                    <a:gd name="connsiteX24" fmla="*/ 190859 w 288602"/>
                    <a:gd name="connsiteY24" fmla="*/ 81581 h 141588"/>
                    <a:gd name="connsiteX25" fmla="*/ 179683 w 288602"/>
                    <a:gd name="connsiteY25" fmla="*/ 72628 h 141588"/>
                    <a:gd name="connsiteX26" fmla="*/ 170412 w 288602"/>
                    <a:gd name="connsiteY26" fmla="*/ 67294 h 141588"/>
                    <a:gd name="connsiteX27" fmla="*/ 170412 w 288602"/>
                    <a:gd name="connsiteY27" fmla="*/ 77010 h 141588"/>
                    <a:gd name="connsiteX28" fmla="*/ 172381 w 288602"/>
                    <a:gd name="connsiteY28" fmla="*/ 81009 h 141588"/>
                    <a:gd name="connsiteX29" fmla="*/ 182160 w 288602"/>
                    <a:gd name="connsiteY29" fmla="*/ 98980 h 141588"/>
                    <a:gd name="connsiteX30" fmla="*/ 163427 w 288602"/>
                    <a:gd name="connsiteY30" fmla="*/ 96694 h 141588"/>
                    <a:gd name="connsiteX31" fmla="*/ 145837 w 288602"/>
                    <a:gd name="connsiteY31" fmla="*/ 103679 h 141588"/>
                    <a:gd name="connsiteX32" fmla="*/ 160824 w 288602"/>
                    <a:gd name="connsiteY32" fmla="*/ 119236 h 141588"/>
                    <a:gd name="connsiteX33" fmla="*/ 171111 w 288602"/>
                    <a:gd name="connsiteY33" fmla="*/ 121967 h 141588"/>
                    <a:gd name="connsiteX34" fmla="*/ 130851 w 288602"/>
                    <a:gd name="connsiteY34" fmla="*/ 132127 h 141588"/>
                    <a:gd name="connsiteX35" fmla="*/ 95101 w 288602"/>
                    <a:gd name="connsiteY35" fmla="*/ 141017 h 141588"/>
                    <a:gd name="connsiteX36" fmla="*/ 77448 w 288602"/>
                    <a:gd name="connsiteY36" fmla="*/ 141589 h 141588"/>
                    <a:gd name="connsiteX37" fmla="*/ 88941 w 288602"/>
                    <a:gd name="connsiteY37" fmla="*/ 125968 h 141588"/>
                    <a:gd name="connsiteX38" fmla="*/ 73511 w 288602"/>
                    <a:gd name="connsiteY38" fmla="*/ 118221 h 141588"/>
                    <a:gd name="connsiteX39" fmla="*/ 46206 w 288602"/>
                    <a:gd name="connsiteY39" fmla="*/ 114474 h 141588"/>
                    <a:gd name="connsiteX40" fmla="*/ 18647 w 288602"/>
                    <a:gd name="connsiteY40" fmla="*/ 100695 h 141588"/>
                    <a:gd name="connsiteX41" fmla="*/ 232 w 288602"/>
                    <a:gd name="connsiteY41" fmla="*/ 93392 h 141588"/>
                    <a:gd name="connsiteX42" fmla="*/ 14075 w 288602"/>
                    <a:gd name="connsiteY42" fmla="*/ 79041 h 141588"/>
                    <a:gd name="connsiteX43" fmla="*/ 23854 w 288602"/>
                    <a:gd name="connsiteY43" fmla="*/ 74342 h 14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8602" h="141588">
                      <a:moveTo>
                        <a:pt x="23854" y="74342"/>
                      </a:moveTo>
                      <a:cubicBezTo>
                        <a:pt x="40427" y="69897"/>
                        <a:pt x="23473" y="58784"/>
                        <a:pt x="28299" y="51990"/>
                      </a:cubicBezTo>
                      <a:cubicBezTo>
                        <a:pt x="23156" y="42592"/>
                        <a:pt x="30013" y="40052"/>
                        <a:pt x="36681" y="37385"/>
                      </a:cubicBezTo>
                      <a:cubicBezTo>
                        <a:pt x="51349" y="38592"/>
                        <a:pt x="54271" y="47355"/>
                        <a:pt x="52747" y="61769"/>
                      </a:cubicBezTo>
                      <a:cubicBezTo>
                        <a:pt x="72559" y="48942"/>
                        <a:pt x="94974" y="41640"/>
                        <a:pt x="119040" y="40116"/>
                      </a:cubicBezTo>
                      <a:cubicBezTo>
                        <a:pt x="125962" y="40116"/>
                        <a:pt x="133646" y="44687"/>
                        <a:pt x="139107" y="36497"/>
                      </a:cubicBezTo>
                      <a:cubicBezTo>
                        <a:pt x="141837" y="33511"/>
                        <a:pt x="145139" y="31543"/>
                        <a:pt x="149266" y="31353"/>
                      </a:cubicBezTo>
                      <a:cubicBezTo>
                        <a:pt x="167809" y="41132"/>
                        <a:pt x="173397" y="23542"/>
                        <a:pt x="183366" y="15223"/>
                      </a:cubicBezTo>
                      <a:cubicBezTo>
                        <a:pt x="185271" y="15922"/>
                        <a:pt x="186859" y="17192"/>
                        <a:pt x="188065" y="18843"/>
                      </a:cubicBezTo>
                      <a:cubicBezTo>
                        <a:pt x="189907" y="21828"/>
                        <a:pt x="190796" y="25193"/>
                        <a:pt x="191431" y="28749"/>
                      </a:cubicBezTo>
                      <a:cubicBezTo>
                        <a:pt x="194669" y="25892"/>
                        <a:pt x="192002" y="22335"/>
                        <a:pt x="192637" y="19224"/>
                      </a:cubicBezTo>
                      <a:cubicBezTo>
                        <a:pt x="192637" y="15097"/>
                        <a:pt x="193018" y="11097"/>
                        <a:pt x="194415" y="7222"/>
                      </a:cubicBezTo>
                      <a:cubicBezTo>
                        <a:pt x="197336" y="872"/>
                        <a:pt x="202352" y="-1667"/>
                        <a:pt x="208702" y="1127"/>
                      </a:cubicBezTo>
                      <a:cubicBezTo>
                        <a:pt x="215307" y="3985"/>
                        <a:pt x="215561" y="9953"/>
                        <a:pt x="213973" y="16176"/>
                      </a:cubicBezTo>
                      <a:cubicBezTo>
                        <a:pt x="213465" y="18272"/>
                        <a:pt x="213528" y="20558"/>
                        <a:pt x="213084" y="22717"/>
                      </a:cubicBezTo>
                      <a:cubicBezTo>
                        <a:pt x="214227" y="20367"/>
                        <a:pt x="213592" y="17509"/>
                        <a:pt x="215180" y="15287"/>
                      </a:cubicBezTo>
                      <a:cubicBezTo>
                        <a:pt x="219244" y="12493"/>
                        <a:pt x="223625" y="12112"/>
                        <a:pt x="227562" y="14716"/>
                      </a:cubicBezTo>
                      <a:cubicBezTo>
                        <a:pt x="237405" y="21002"/>
                        <a:pt x="244199" y="18907"/>
                        <a:pt x="252010" y="10017"/>
                      </a:cubicBezTo>
                      <a:cubicBezTo>
                        <a:pt x="258804" y="2333"/>
                        <a:pt x="268393" y="-2112"/>
                        <a:pt x="278997" y="6778"/>
                      </a:cubicBezTo>
                      <a:cubicBezTo>
                        <a:pt x="292713" y="18272"/>
                        <a:pt x="292396" y="21510"/>
                        <a:pt x="273790" y="38655"/>
                      </a:cubicBezTo>
                      <a:cubicBezTo>
                        <a:pt x="265472" y="41512"/>
                        <a:pt x="257344" y="45449"/>
                        <a:pt x="248708" y="47101"/>
                      </a:cubicBezTo>
                      <a:cubicBezTo>
                        <a:pt x="224514" y="51799"/>
                        <a:pt x="223117" y="53832"/>
                        <a:pt x="233213" y="75866"/>
                      </a:cubicBezTo>
                      <a:cubicBezTo>
                        <a:pt x="235309" y="80438"/>
                        <a:pt x="238039" y="84756"/>
                        <a:pt x="240325" y="88820"/>
                      </a:cubicBezTo>
                      <a:cubicBezTo>
                        <a:pt x="237277" y="92376"/>
                        <a:pt x="232896" y="92694"/>
                        <a:pt x="231816" y="90725"/>
                      </a:cubicBezTo>
                      <a:cubicBezTo>
                        <a:pt x="221339" y="72437"/>
                        <a:pt x="208195" y="71104"/>
                        <a:pt x="190859" y="81581"/>
                      </a:cubicBezTo>
                      <a:cubicBezTo>
                        <a:pt x="183874" y="85835"/>
                        <a:pt x="180826" y="79359"/>
                        <a:pt x="179683" y="72628"/>
                      </a:cubicBezTo>
                      <a:cubicBezTo>
                        <a:pt x="178858" y="67547"/>
                        <a:pt x="175619" y="64310"/>
                        <a:pt x="170412" y="67294"/>
                      </a:cubicBezTo>
                      <a:cubicBezTo>
                        <a:pt x="165967" y="69897"/>
                        <a:pt x="169206" y="73771"/>
                        <a:pt x="170412" y="77010"/>
                      </a:cubicBezTo>
                      <a:cubicBezTo>
                        <a:pt x="170984" y="78343"/>
                        <a:pt x="171809" y="79612"/>
                        <a:pt x="172381" y="81009"/>
                      </a:cubicBezTo>
                      <a:cubicBezTo>
                        <a:pt x="174921" y="87550"/>
                        <a:pt x="186732" y="90789"/>
                        <a:pt x="182160" y="98980"/>
                      </a:cubicBezTo>
                      <a:cubicBezTo>
                        <a:pt x="176127" y="109775"/>
                        <a:pt x="170285" y="94916"/>
                        <a:pt x="163427" y="96694"/>
                      </a:cubicBezTo>
                      <a:cubicBezTo>
                        <a:pt x="157013" y="98409"/>
                        <a:pt x="146091" y="92567"/>
                        <a:pt x="145837" y="103679"/>
                      </a:cubicBezTo>
                      <a:cubicBezTo>
                        <a:pt x="145774" y="110029"/>
                        <a:pt x="146346" y="122920"/>
                        <a:pt x="160824" y="119236"/>
                      </a:cubicBezTo>
                      <a:cubicBezTo>
                        <a:pt x="163872" y="118474"/>
                        <a:pt x="167682" y="120951"/>
                        <a:pt x="171111" y="121967"/>
                      </a:cubicBezTo>
                      <a:cubicBezTo>
                        <a:pt x="157458" y="124444"/>
                        <a:pt x="143424" y="125333"/>
                        <a:pt x="130851" y="132127"/>
                      </a:cubicBezTo>
                      <a:cubicBezTo>
                        <a:pt x="118278" y="132318"/>
                        <a:pt x="106404" y="135556"/>
                        <a:pt x="95101" y="141017"/>
                      </a:cubicBezTo>
                      <a:cubicBezTo>
                        <a:pt x="89196" y="141208"/>
                        <a:pt x="83290" y="141398"/>
                        <a:pt x="77448" y="141589"/>
                      </a:cubicBezTo>
                      <a:cubicBezTo>
                        <a:pt x="79734" y="135493"/>
                        <a:pt x="92053" y="138223"/>
                        <a:pt x="88941" y="125968"/>
                      </a:cubicBezTo>
                      <a:cubicBezTo>
                        <a:pt x="86084" y="114919"/>
                        <a:pt x="77829" y="121649"/>
                        <a:pt x="73511" y="118221"/>
                      </a:cubicBezTo>
                      <a:cubicBezTo>
                        <a:pt x="64875" y="111362"/>
                        <a:pt x="55540" y="113776"/>
                        <a:pt x="46206" y="114474"/>
                      </a:cubicBezTo>
                      <a:cubicBezTo>
                        <a:pt x="35919" y="111997"/>
                        <a:pt x="30013" y="101012"/>
                        <a:pt x="18647" y="100695"/>
                      </a:cubicBezTo>
                      <a:cubicBezTo>
                        <a:pt x="12107" y="98917"/>
                        <a:pt x="2137" y="102917"/>
                        <a:pt x="232" y="93392"/>
                      </a:cubicBezTo>
                      <a:cubicBezTo>
                        <a:pt x="-1673" y="84058"/>
                        <a:pt x="8614" y="83169"/>
                        <a:pt x="14075" y="79041"/>
                      </a:cubicBezTo>
                      <a:cubicBezTo>
                        <a:pt x="16996" y="76882"/>
                        <a:pt x="20552" y="75866"/>
                        <a:pt x="23854" y="74342"/>
                      </a:cubicBezTo>
                      <a:close/>
                    </a:path>
                  </a:pathLst>
                </a:custGeom>
                <a:solidFill>
                  <a:srgbClr val="FDC87C"/>
                </a:solidFill>
                <a:ln w="6350"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xmlns="" id="{2285833A-6091-1AA3-3DB5-12CFC9CE5A8A}"/>
                    </a:ext>
                  </a:extLst>
                </p:cNvPr>
                <p:cNvSpPr/>
                <p:nvPr/>
              </p:nvSpPr>
              <p:spPr>
                <a:xfrm>
                  <a:off x="11193273" y="7261306"/>
                  <a:ext cx="145477" cy="164645"/>
                </a:xfrm>
                <a:custGeom>
                  <a:avLst/>
                  <a:gdLst>
                    <a:gd name="connsiteX0" fmla="*/ 83819 w 145477"/>
                    <a:gd name="connsiteY0" fmla="*/ 39352 h 164645"/>
                    <a:gd name="connsiteX1" fmla="*/ 92772 w 145477"/>
                    <a:gd name="connsiteY1" fmla="*/ 66149 h 164645"/>
                    <a:gd name="connsiteX2" fmla="*/ 92772 w 145477"/>
                    <a:gd name="connsiteY2" fmla="*/ 66149 h 164645"/>
                    <a:gd name="connsiteX3" fmla="*/ 84454 w 145477"/>
                    <a:gd name="connsiteY3" fmla="*/ 81643 h 164645"/>
                    <a:gd name="connsiteX4" fmla="*/ 72833 w 145477"/>
                    <a:gd name="connsiteY4" fmla="*/ 89073 h 164645"/>
                    <a:gd name="connsiteX5" fmla="*/ 90105 w 145477"/>
                    <a:gd name="connsiteY5" fmla="*/ 98788 h 164645"/>
                    <a:gd name="connsiteX6" fmla="*/ 126935 w 145477"/>
                    <a:gd name="connsiteY6" fmla="*/ 97582 h 164645"/>
                    <a:gd name="connsiteX7" fmla="*/ 145477 w 145477"/>
                    <a:gd name="connsiteY7" fmla="*/ 100566 h 164645"/>
                    <a:gd name="connsiteX8" fmla="*/ 119633 w 145477"/>
                    <a:gd name="connsiteY8" fmla="*/ 128570 h 164645"/>
                    <a:gd name="connsiteX9" fmla="*/ 107441 w 145477"/>
                    <a:gd name="connsiteY9" fmla="*/ 132570 h 164645"/>
                    <a:gd name="connsiteX10" fmla="*/ 99758 w 145477"/>
                    <a:gd name="connsiteY10" fmla="*/ 139873 h 164645"/>
                    <a:gd name="connsiteX11" fmla="*/ 93852 w 145477"/>
                    <a:gd name="connsiteY11" fmla="*/ 133903 h 164645"/>
                    <a:gd name="connsiteX12" fmla="*/ 73214 w 145477"/>
                    <a:gd name="connsiteY12" fmla="*/ 135110 h 164645"/>
                    <a:gd name="connsiteX13" fmla="*/ 16953 w 145477"/>
                    <a:gd name="connsiteY13" fmla="*/ 164384 h 164645"/>
                    <a:gd name="connsiteX14" fmla="*/ 126 w 145477"/>
                    <a:gd name="connsiteY14" fmla="*/ 155049 h 164645"/>
                    <a:gd name="connsiteX15" fmla="*/ 20763 w 145477"/>
                    <a:gd name="connsiteY15" fmla="*/ 132189 h 164645"/>
                    <a:gd name="connsiteX16" fmla="*/ 40893 w 145477"/>
                    <a:gd name="connsiteY16" fmla="*/ 124760 h 164645"/>
                    <a:gd name="connsiteX17" fmla="*/ 63371 w 145477"/>
                    <a:gd name="connsiteY17" fmla="*/ 108313 h 164645"/>
                    <a:gd name="connsiteX18" fmla="*/ 59245 w 145477"/>
                    <a:gd name="connsiteY18" fmla="*/ 66276 h 164645"/>
                    <a:gd name="connsiteX19" fmla="*/ 37718 w 145477"/>
                    <a:gd name="connsiteY19" fmla="*/ 71800 h 164645"/>
                    <a:gd name="connsiteX20" fmla="*/ 21208 w 145477"/>
                    <a:gd name="connsiteY20" fmla="*/ 70276 h 164645"/>
                    <a:gd name="connsiteX21" fmla="*/ 22351 w 145477"/>
                    <a:gd name="connsiteY21" fmla="*/ 54084 h 164645"/>
                    <a:gd name="connsiteX22" fmla="*/ 21716 w 145477"/>
                    <a:gd name="connsiteY22" fmla="*/ 37447 h 164645"/>
                    <a:gd name="connsiteX23" fmla="*/ 19621 w 145477"/>
                    <a:gd name="connsiteY23" fmla="*/ 32050 h 164645"/>
                    <a:gd name="connsiteX24" fmla="*/ 21334 w 145477"/>
                    <a:gd name="connsiteY24" fmla="*/ 12047 h 164645"/>
                    <a:gd name="connsiteX25" fmla="*/ 73532 w 145477"/>
                    <a:gd name="connsiteY25" fmla="*/ 1697 h 164645"/>
                    <a:gd name="connsiteX26" fmla="*/ 64388 w 145477"/>
                    <a:gd name="connsiteY26" fmla="*/ 16746 h 164645"/>
                    <a:gd name="connsiteX27" fmla="*/ 83819 w 145477"/>
                    <a:gd name="connsiteY27" fmla="*/ 39352 h 16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5477" h="164645">
                      <a:moveTo>
                        <a:pt x="83819" y="39352"/>
                      </a:moveTo>
                      <a:cubicBezTo>
                        <a:pt x="75945" y="48115"/>
                        <a:pt x="80326" y="61260"/>
                        <a:pt x="92772" y="66149"/>
                      </a:cubicBezTo>
                      <a:lnTo>
                        <a:pt x="92772" y="66149"/>
                      </a:lnTo>
                      <a:cubicBezTo>
                        <a:pt x="90740" y="71800"/>
                        <a:pt x="97916" y="82976"/>
                        <a:pt x="84454" y="81643"/>
                      </a:cubicBezTo>
                      <a:cubicBezTo>
                        <a:pt x="77469" y="80945"/>
                        <a:pt x="70738" y="81516"/>
                        <a:pt x="72833" y="89073"/>
                      </a:cubicBezTo>
                      <a:cubicBezTo>
                        <a:pt x="74738" y="95867"/>
                        <a:pt x="88518" y="101264"/>
                        <a:pt x="90105" y="98788"/>
                      </a:cubicBezTo>
                      <a:cubicBezTo>
                        <a:pt x="102551" y="79166"/>
                        <a:pt x="114871" y="97327"/>
                        <a:pt x="126935" y="97582"/>
                      </a:cubicBezTo>
                      <a:cubicBezTo>
                        <a:pt x="132523" y="97772"/>
                        <a:pt x="138047" y="99296"/>
                        <a:pt x="145477" y="100566"/>
                      </a:cubicBezTo>
                      <a:cubicBezTo>
                        <a:pt x="137540" y="111425"/>
                        <a:pt x="121601" y="114028"/>
                        <a:pt x="119633" y="128570"/>
                      </a:cubicBezTo>
                      <a:cubicBezTo>
                        <a:pt x="111187" y="122410"/>
                        <a:pt x="111568" y="122537"/>
                        <a:pt x="107441" y="132570"/>
                      </a:cubicBezTo>
                      <a:cubicBezTo>
                        <a:pt x="106170" y="135618"/>
                        <a:pt x="102869" y="138666"/>
                        <a:pt x="99758" y="139873"/>
                      </a:cubicBezTo>
                      <a:cubicBezTo>
                        <a:pt x="94614" y="141777"/>
                        <a:pt x="95630" y="136698"/>
                        <a:pt x="93852" y="133903"/>
                      </a:cubicBezTo>
                      <a:cubicBezTo>
                        <a:pt x="86994" y="123489"/>
                        <a:pt x="79564" y="128252"/>
                        <a:pt x="73214" y="135110"/>
                      </a:cubicBezTo>
                      <a:cubicBezTo>
                        <a:pt x="57910" y="151620"/>
                        <a:pt x="40766" y="164384"/>
                        <a:pt x="16953" y="164384"/>
                      </a:cubicBezTo>
                      <a:cubicBezTo>
                        <a:pt x="8317" y="166162"/>
                        <a:pt x="-1208" y="158414"/>
                        <a:pt x="126" y="155049"/>
                      </a:cubicBezTo>
                      <a:cubicBezTo>
                        <a:pt x="3872" y="145778"/>
                        <a:pt x="11047" y="137142"/>
                        <a:pt x="20763" y="132189"/>
                      </a:cubicBezTo>
                      <a:cubicBezTo>
                        <a:pt x="27113" y="128887"/>
                        <a:pt x="35496" y="130855"/>
                        <a:pt x="40893" y="124760"/>
                      </a:cubicBezTo>
                      <a:cubicBezTo>
                        <a:pt x="48196" y="118917"/>
                        <a:pt x="49465" y="104312"/>
                        <a:pt x="63371" y="108313"/>
                      </a:cubicBezTo>
                      <a:cubicBezTo>
                        <a:pt x="48703" y="97200"/>
                        <a:pt x="48132" y="92438"/>
                        <a:pt x="59245" y="66276"/>
                      </a:cubicBezTo>
                      <a:cubicBezTo>
                        <a:pt x="51307" y="66403"/>
                        <a:pt x="44576" y="69197"/>
                        <a:pt x="37718" y="71800"/>
                      </a:cubicBezTo>
                      <a:cubicBezTo>
                        <a:pt x="32003" y="73960"/>
                        <a:pt x="25907" y="75611"/>
                        <a:pt x="21208" y="70276"/>
                      </a:cubicBezTo>
                      <a:cubicBezTo>
                        <a:pt x="16382" y="64879"/>
                        <a:pt x="18287" y="58847"/>
                        <a:pt x="22351" y="54084"/>
                      </a:cubicBezTo>
                      <a:cubicBezTo>
                        <a:pt x="27621" y="47988"/>
                        <a:pt x="29018" y="42717"/>
                        <a:pt x="21716" y="37447"/>
                      </a:cubicBezTo>
                      <a:cubicBezTo>
                        <a:pt x="20445" y="35860"/>
                        <a:pt x="19747" y="34082"/>
                        <a:pt x="19621" y="32050"/>
                      </a:cubicBezTo>
                      <a:cubicBezTo>
                        <a:pt x="22351" y="25573"/>
                        <a:pt x="16826" y="18397"/>
                        <a:pt x="21334" y="12047"/>
                      </a:cubicBezTo>
                      <a:cubicBezTo>
                        <a:pt x="38162" y="5570"/>
                        <a:pt x="54355" y="-3891"/>
                        <a:pt x="73532" y="1697"/>
                      </a:cubicBezTo>
                      <a:cubicBezTo>
                        <a:pt x="81279" y="13126"/>
                        <a:pt x="64705" y="9951"/>
                        <a:pt x="64388" y="16746"/>
                      </a:cubicBezTo>
                      <a:cubicBezTo>
                        <a:pt x="81914" y="16175"/>
                        <a:pt x="83565" y="18079"/>
                        <a:pt x="83819" y="39352"/>
                      </a:cubicBezTo>
                      <a:close/>
                    </a:path>
                  </a:pathLst>
                </a:custGeom>
                <a:solidFill>
                  <a:srgbClr val="FDC87C"/>
                </a:solidFill>
                <a:ln w="6350"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xmlns="" id="{AD93ED97-D8FF-A2D3-6AED-C93017653E8B}"/>
                    </a:ext>
                  </a:extLst>
                </p:cNvPr>
                <p:cNvSpPr/>
                <p:nvPr/>
              </p:nvSpPr>
              <p:spPr>
                <a:xfrm>
                  <a:off x="11069319" y="7384871"/>
                  <a:ext cx="167577" cy="88951"/>
                </a:xfrm>
                <a:custGeom>
                  <a:avLst/>
                  <a:gdLst>
                    <a:gd name="connsiteX0" fmla="*/ 167577 w 167577"/>
                    <a:gd name="connsiteY0" fmla="*/ 5069 h 88951"/>
                    <a:gd name="connsiteX1" fmla="*/ 161736 w 167577"/>
                    <a:gd name="connsiteY1" fmla="*/ 11164 h 88951"/>
                    <a:gd name="connsiteX2" fmla="*/ 141924 w 167577"/>
                    <a:gd name="connsiteY2" fmla="*/ 25071 h 88951"/>
                    <a:gd name="connsiteX3" fmla="*/ 126937 w 167577"/>
                    <a:gd name="connsiteY3" fmla="*/ 28690 h 88951"/>
                    <a:gd name="connsiteX4" fmla="*/ 140907 w 167577"/>
                    <a:gd name="connsiteY4" fmla="*/ 40819 h 88951"/>
                    <a:gd name="connsiteX5" fmla="*/ 160529 w 167577"/>
                    <a:gd name="connsiteY5" fmla="*/ 53138 h 88951"/>
                    <a:gd name="connsiteX6" fmla="*/ 143130 w 167577"/>
                    <a:gd name="connsiteY6" fmla="*/ 57075 h 88951"/>
                    <a:gd name="connsiteX7" fmla="*/ 129986 w 167577"/>
                    <a:gd name="connsiteY7" fmla="*/ 53583 h 88951"/>
                    <a:gd name="connsiteX8" fmla="*/ 115762 w 167577"/>
                    <a:gd name="connsiteY8" fmla="*/ 75236 h 88951"/>
                    <a:gd name="connsiteX9" fmla="*/ 113920 w 167577"/>
                    <a:gd name="connsiteY9" fmla="*/ 88952 h 88951"/>
                    <a:gd name="connsiteX10" fmla="*/ 60453 w 167577"/>
                    <a:gd name="connsiteY10" fmla="*/ 76506 h 88951"/>
                    <a:gd name="connsiteX11" fmla="*/ 62675 w 167577"/>
                    <a:gd name="connsiteY11" fmla="*/ 65901 h 88951"/>
                    <a:gd name="connsiteX12" fmla="*/ 68517 w 167577"/>
                    <a:gd name="connsiteY12" fmla="*/ 54852 h 88951"/>
                    <a:gd name="connsiteX13" fmla="*/ 44895 w 167577"/>
                    <a:gd name="connsiteY13" fmla="*/ 48122 h 88951"/>
                    <a:gd name="connsiteX14" fmla="*/ 2477 w 167577"/>
                    <a:gd name="connsiteY14" fmla="*/ 54154 h 88951"/>
                    <a:gd name="connsiteX15" fmla="*/ 5144 w 167577"/>
                    <a:gd name="connsiteY15" fmla="*/ 36946 h 88951"/>
                    <a:gd name="connsiteX16" fmla="*/ 28575 w 167577"/>
                    <a:gd name="connsiteY16" fmla="*/ 11799 h 88951"/>
                    <a:gd name="connsiteX17" fmla="*/ 78550 w 167577"/>
                    <a:gd name="connsiteY17" fmla="*/ 36691 h 88951"/>
                    <a:gd name="connsiteX18" fmla="*/ 158878 w 167577"/>
                    <a:gd name="connsiteY18" fmla="*/ 179 h 88951"/>
                    <a:gd name="connsiteX19" fmla="*/ 167577 w 167577"/>
                    <a:gd name="connsiteY19" fmla="*/ 5069 h 8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7577" h="88951">
                      <a:moveTo>
                        <a:pt x="167577" y="5069"/>
                      </a:moveTo>
                      <a:cubicBezTo>
                        <a:pt x="165672" y="7227"/>
                        <a:pt x="164021" y="10720"/>
                        <a:pt x="161736" y="11164"/>
                      </a:cubicBezTo>
                      <a:cubicBezTo>
                        <a:pt x="153100" y="13006"/>
                        <a:pt x="138812" y="5958"/>
                        <a:pt x="141924" y="25071"/>
                      </a:cubicBezTo>
                      <a:cubicBezTo>
                        <a:pt x="141987" y="25452"/>
                        <a:pt x="132716" y="27294"/>
                        <a:pt x="126937" y="28690"/>
                      </a:cubicBezTo>
                      <a:cubicBezTo>
                        <a:pt x="131763" y="32882"/>
                        <a:pt x="136336" y="36882"/>
                        <a:pt x="140907" y="40819"/>
                      </a:cubicBezTo>
                      <a:cubicBezTo>
                        <a:pt x="143892" y="50026"/>
                        <a:pt x="153353" y="49074"/>
                        <a:pt x="160529" y="53138"/>
                      </a:cubicBezTo>
                      <a:cubicBezTo>
                        <a:pt x="154306" y="54090"/>
                        <a:pt x="154051" y="74919"/>
                        <a:pt x="143130" y="57075"/>
                      </a:cubicBezTo>
                      <a:cubicBezTo>
                        <a:pt x="140780" y="53138"/>
                        <a:pt x="129795" y="52439"/>
                        <a:pt x="129986" y="53583"/>
                      </a:cubicBezTo>
                      <a:cubicBezTo>
                        <a:pt x="131699" y="65521"/>
                        <a:pt x="109792" y="61457"/>
                        <a:pt x="115762" y="75236"/>
                      </a:cubicBezTo>
                      <a:cubicBezTo>
                        <a:pt x="117475" y="79236"/>
                        <a:pt x="119699" y="83364"/>
                        <a:pt x="113920" y="88952"/>
                      </a:cubicBezTo>
                      <a:cubicBezTo>
                        <a:pt x="100966" y="64568"/>
                        <a:pt x="78106" y="83809"/>
                        <a:pt x="60453" y="76506"/>
                      </a:cubicBezTo>
                      <a:cubicBezTo>
                        <a:pt x="61215" y="72950"/>
                        <a:pt x="61723" y="69330"/>
                        <a:pt x="62675" y="65901"/>
                      </a:cubicBezTo>
                      <a:cubicBezTo>
                        <a:pt x="63882" y="61774"/>
                        <a:pt x="77280" y="63870"/>
                        <a:pt x="68517" y="54852"/>
                      </a:cubicBezTo>
                      <a:cubicBezTo>
                        <a:pt x="61913" y="47995"/>
                        <a:pt x="50864" y="39232"/>
                        <a:pt x="44895" y="48122"/>
                      </a:cubicBezTo>
                      <a:cubicBezTo>
                        <a:pt x="31561" y="67807"/>
                        <a:pt x="17844" y="61329"/>
                        <a:pt x="2477" y="54154"/>
                      </a:cubicBezTo>
                      <a:cubicBezTo>
                        <a:pt x="-1396" y="47677"/>
                        <a:pt x="-888" y="41073"/>
                        <a:pt x="5144" y="36946"/>
                      </a:cubicBezTo>
                      <a:cubicBezTo>
                        <a:pt x="14987" y="30214"/>
                        <a:pt x="19750" y="19165"/>
                        <a:pt x="28575" y="11799"/>
                      </a:cubicBezTo>
                      <a:cubicBezTo>
                        <a:pt x="59881" y="4497"/>
                        <a:pt x="66930" y="7862"/>
                        <a:pt x="78550" y="36691"/>
                      </a:cubicBezTo>
                      <a:cubicBezTo>
                        <a:pt x="105157" y="24055"/>
                        <a:pt x="125540" y="-2425"/>
                        <a:pt x="158878" y="179"/>
                      </a:cubicBezTo>
                      <a:cubicBezTo>
                        <a:pt x="162370" y="814"/>
                        <a:pt x="165355" y="2211"/>
                        <a:pt x="167577" y="5069"/>
                      </a:cubicBezTo>
                      <a:close/>
                    </a:path>
                  </a:pathLst>
                </a:custGeom>
                <a:solidFill>
                  <a:srgbClr val="FCC473"/>
                </a:solidFill>
                <a:ln w="6350"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xmlns="" id="{DD26F343-4032-D90B-0BA0-192767208A75}"/>
                    </a:ext>
                  </a:extLst>
                </p:cNvPr>
                <p:cNvSpPr/>
                <p:nvPr/>
              </p:nvSpPr>
              <p:spPr>
                <a:xfrm>
                  <a:off x="11310007" y="7394384"/>
                  <a:ext cx="29568" cy="23856"/>
                </a:xfrm>
                <a:custGeom>
                  <a:avLst/>
                  <a:gdLst>
                    <a:gd name="connsiteX0" fmla="*/ 11725 w 29568"/>
                    <a:gd name="connsiteY0" fmla="*/ 0 h 23856"/>
                    <a:gd name="connsiteX1" fmla="*/ 29569 w 29568"/>
                    <a:gd name="connsiteY1" fmla="*/ 17844 h 23856"/>
                    <a:gd name="connsiteX2" fmla="*/ 3470 w 29568"/>
                    <a:gd name="connsiteY2" fmla="*/ 13462 h 23856"/>
                    <a:gd name="connsiteX3" fmla="*/ 11725 w 29568"/>
                    <a:gd name="connsiteY3" fmla="*/ 0 h 23856"/>
                  </a:gdLst>
                  <a:ahLst/>
                  <a:cxnLst>
                    <a:cxn ang="0">
                      <a:pos x="connsiteX0" y="connsiteY0"/>
                    </a:cxn>
                    <a:cxn ang="0">
                      <a:pos x="connsiteX1" y="connsiteY1"/>
                    </a:cxn>
                    <a:cxn ang="0">
                      <a:pos x="connsiteX2" y="connsiteY2"/>
                    </a:cxn>
                    <a:cxn ang="0">
                      <a:pos x="connsiteX3" y="connsiteY3"/>
                    </a:cxn>
                  </a:cxnLst>
                  <a:rect l="l" t="t" r="r" b="b"/>
                  <a:pathLst>
                    <a:path w="29568" h="23856">
                      <a:moveTo>
                        <a:pt x="11725" y="0"/>
                      </a:moveTo>
                      <a:cubicBezTo>
                        <a:pt x="13059" y="10541"/>
                        <a:pt x="23092" y="12383"/>
                        <a:pt x="29569" y="17844"/>
                      </a:cubicBezTo>
                      <a:cubicBezTo>
                        <a:pt x="18647" y="32004"/>
                        <a:pt x="8169" y="17209"/>
                        <a:pt x="3470" y="13462"/>
                      </a:cubicBezTo>
                      <a:cubicBezTo>
                        <a:pt x="-6373" y="5524"/>
                        <a:pt x="7407" y="4001"/>
                        <a:pt x="11725" y="0"/>
                      </a:cubicBezTo>
                      <a:close/>
                    </a:path>
                  </a:pathLst>
                </a:custGeom>
                <a:solidFill>
                  <a:srgbClr val="FDC77A"/>
                </a:solidFill>
                <a:ln w="6350"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xmlns="" id="{284BA0F7-ECDC-AFAD-B5B4-D60B4D149BCB}"/>
                    </a:ext>
                  </a:extLst>
                </p:cNvPr>
                <p:cNvSpPr/>
                <p:nvPr/>
              </p:nvSpPr>
              <p:spPr>
                <a:xfrm>
                  <a:off x="10580304" y="7170884"/>
                  <a:ext cx="145684" cy="170033"/>
                </a:xfrm>
                <a:custGeom>
                  <a:avLst/>
                  <a:gdLst>
                    <a:gd name="connsiteX0" fmla="*/ 67440 w 145684"/>
                    <a:gd name="connsiteY0" fmla="*/ 53384 h 170033"/>
                    <a:gd name="connsiteX1" fmla="*/ 76329 w 145684"/>
                    <a:gd name="connsiteY1" fmla="*/ 40430 h 170033"/>
                    <a:gd name="connsiteX2" fmla="*/ 99380 w 145684"/>
                    <a:gd name="connsiteY2" fmla="*/ 5505 h 170033"/>
                    <a:gd name="connsiteX3" fmla="*/ 103063 w 145684"/>
                    <a:gd name="connsiteY3" fmla="*/ 4743 h 170033"/>
                    <a:gd name="connsiteX4" fmla="*/ 125542 w 145684"/>
                    <a:gd name="connsiteY4" fmla="*/ 1123 h 170033"/>
                    <a:gd name="connsiteX5" fmla="*/ 145481 w 145684"/>
                    <a:gd name="connsiteY5" fmla="*/ 24809 h 170033"/>
                    <a:gd name="connsiteX6" fmla="*/ 143957 w 145684"/>
                    <a:gd name="connsiteY6" fmla="*/ 50653 h 170033"/>
                    <a:gd name="connsiteX7" fmla="*/ 129352 w 145684"/>
                    <a:gd name="connsiteY7" fmla="*/ 58400 h 170033"/>
                    <a:gd name="connsiteX8" fmla="*/ 136083 w 145684"/>
                    <a:gd name="connsiteY8" fmla="*/ 87229 h 170033"/>
                    <a:gd name="connsiteX9" fmla="*/ 132781 w 145684"/>
                    <a:gd name="connsiteY9" fmla="*/ 92372 h 170033"/>
                    <a:gd name="connsiteX10" fmla="*/ 116779 w 145684"/>
                    <a:gd name="connsiteY10" fmla="*/ 106534 h 170033"/>
                    <a:gd name="connsiteX11" fmla="*/ 76711 w 145684"/>
                    <a:gd name="connsiteY11" fmla="*/ 117392 h 170033"/>
                    <a:gd name="connsiteX12" fmla="*/ 66424 w 145684"/>
                    <a:gd name="connsiteY12" fmla="*/ 114026 h 170033"/>
                    <a:gd name="connsiteX13" fmla="*/ 63376 w 145684"/>
                    <a:gd name="connsiteY13" fmla="*/ 119234 h 170033"/>
                    <a:gd name="connsiteX14" fmla="*/ 57533 w 145684"/>
                    <a:gd name="connsiteY14" fmla="*/ 151301 h 170033"/>
                    <a:gd name="connsiteX15" fmla="*/ 55375 w 145684"/>
                    <a:gd name="connsiteY15" fmla="*/ 151809 h 170033"/>
                    <a:gd name="connsiteX16" fmla="*/ 40579 w 145684"/>
                    <a:gd name="connsiteY16" fmla="*/ 170034 h 170033"/>
                    <a:gd name="connsiteX17" fmla="*/ 2 w 145684"/>
                    <a:gd name="connsiteY17" fmla="*/ 169272 h 170033"/>
                    <a:gd name="connsiteX18" fmla="*/ 9718 w 145684"/>
                    <a:gd name="connsiteY18" fmla="*/ 143172 h 170033"/>
                    <a:gd name="connsiteX19" fmla="*/ 22863 w 145684"/>
                    <a:gd name="connsiteY19" fmla="*/ 121265 h 170033"/>
                    <a:gd name="connsiteX20" fmla="*/ 40897 w 145684"/>
                    <a:gd name="connsiteY20" fmla="*/ 94087 h 170033"/>
                    <a:gd name="connsiteX21" fmla="*/ 54104 w 145684"/>
                    <a:gd name="connsiteY21" fmla="*/ 75799 h 170033"/>
                    <a:gd name="connsiteX22" fmla="*/ 63122 w 145684"/>
                    <a:gd name="connsiteY22" fmla="*/ 58337 h 170033"/>
                    <a:gd name="connsiteX23" fmla="*/ 67440 w 145684"/>
                    <a:gd name="connsiteY23" fmla="*/ 53384 h 17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684" h="170033">
                      <a:moveTo>
                        <a:pt x="67440" y="53384"/>
                      </a:moveTo>
                      <a:cubicBezTo>
                        <a:pt x="70424" y="49066"/>
                        <a:pt x="73345" y="44747"/>
                        <a:pt x="76329" y="40430"/>
                      </a:cubicBezTo>
                      <a:cubicBezTo>
                        <a:pt x="85283" y="29634"/>
                        <a:pt x="94173" y="18776"/>
                        <a:pt x="99380" y="5505"/>
                      </a:cubicBezTo>
                      <a:cubicBezTo>
                        <a:pt x="100587" y="5187"/>
                        <a:pt x="101856" y="4997"/>
                        <a:pt x="103063" y="4743"/>
                      </a:cubicBezTo>
                      <a:cubicBezTo>
                        <a:pt x="112525" y="15855"/>
                        <a:pt x="116842" y="-4909"/>
                        <a:pt x="125542" y="1123"/>
                      </a:cubicBezTo>
                      <a:cubicBezTo>
                        <a:pt x="136972" y="4997"/>
                        <a:pt x="141989" y="14204"/>
                        <a:pt x="145481" y="24809"/>
                      </a:cubicBezTo>
                      <a:cubicBezTo>
                        <a:pt x="146561" y="33445"/>
                        <a:pt x="142941" y="41827"/>
                        <a:pt x="143957" y="50653"/>
                      </a:cubicBezTo>
                      <a:cubicBezTo>
                        <a:pt x="145481" y="63671"/>
                        <a:pt x="136464" y="59480"/>
                        <a:pt x="129352" y="58400"/>
                      </a:cubicBezTo>
                      <a:cubicBezTo>
                        <a:pt x="128209" y="68941"/>
                        <a:pt x="136274" y="77197"/>
                        <a:pt x="136083" y="87229"/>
                      </a:cubicBezTo>
                      <a:cubicBezTo>
                        <a:pt x="135702" y="89388"/>
                        <a:pt x="134559" y="91039"/>
                        <a:pt x="132781" y="92372"/>
                      </a:cubicBezTo>
                      <a:cubicBezTo>
                        <a:pt x="126177" y="95611"/>
                        <a:pt x="120589" y="99295"/>
                        <a:pt x="116779" y="106534"/>
                      </a:cubicBezTo>
                      <a:cubicBezTo>
                        <a:pt x="106048" y="127108"/>
                        <a:pt x="97348" y="129076"/>
                        <a:pt x="76711" y="117392"/>
                      </a:cubicBezTo>
                      <a:cubicBezTo>
                        <a:pt x="73472" y="115550"/>
                        <a:pt x="71694" y="108756"/>
                        <a:pt x="66424" y="114026"/>
                      </a:cubicBezTo>
                      <a:cubicBezTo>
                        <a:pt x="65153" y="115359"/>
                        <a:pt x="60201" y="115487"/>
                        <a:pt x="63376" y="119234"/>
                      </a:cubicBezTo>
                      <a:cubicBezTo>
                        <a:pt x="78107" y="136569"/>
                        <a:pt x="77727" y="139046"/>
                        <a:pt x="57533" y="151301"/>
                      </a:cubicBezTo>
                      <a:cubicBezTo>
                        <a:pt x="56899" y="151682"/>
                        <a:pt x="56073" y="151618"/>
                        <a:pt x="55375" y="151809"/>
                      </a:cubicBezTo>
                      <a:cubicBezTo>
                        <a:pt x="39627" y="149015"/>
                        <a:pt x="46612" y="164826"/>
                        <a:pt x="40579" y="170034"/>
                      </a:cubicBezTo>
                      <a:cubicBezTo>
                        <a:pt x="27117" y="164064"/>
                        <a:pt x="13528" y="169652"/>
                        <a:pt x="2" y="169272"/>
                      </a:cubicBezTo>
                      <a:cubicBezTo>
                        <a:pt x="-188" y="159302"/>
                        <a:pt x="12512" y="154159"/>
                        <a:pt x="9718" y="143172"/>
                      </a:cubicBezTo>
                      <a:cubicBezTo>
                        <a:pt x="14100" y="135871"/>
                        <a:pt x="18481" y="128568"/>
                        <a:pt x="22863" y="121265"/>
                      </a:cubicBezTo>
                      <a:cubicBezTo>
                        <a:pt x="33403" y="115233"/>
                        <a:pt x="38547" y="105581"/>
                        <a:pt x="40897" y="94087"/>
                      </a:cubicBezTo>
                      <a:cubicBezTo>
                        <a:pt x="44961" y="87737"/>
                        <a:pt x="47374" y="80245"/>
                        <a:pt x="54104" y="75799"/>
                      </a:cubicBezTo>
                      <a:cubicBezTo>
                        <a:pt x="57724" y="70275"/>
                        <a:pt x="58168" y="63163"/>
                        <a:pt x="63122" y="58337"/>
                      </a:cubicBezTo>
                      <a:cubicBezTo>
                        <a:pt x="64582" y="56685"/>
                        <a:pt x="65979" y="55034"/>
                        <a:pt x="67440" y="53384"/>
                      </a:cubicBezTo>
                      <a:close/>
                    </a:path>
                  </a:pathLst>
                </a:custGeom>
                <a:solidFill>
                  <a:srgbClr val="FCC87D"/>
                </a:solidFill>
                <a:ln w="6350"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xmlns="" id="{0D18714E-BAB4-E0FF-83DB-D9DF444E2D04}"/>
                    </a:ext>
                  </a:extLst>
                </p:cNvPr>
                <p:cNvSpPr/>
                <p:nvPr/>
              </p:nvSpPr>
              <p:spPr>
                <a:xfrm>
                  <a:off x="10616510" y="7316968"/>
                  <a:ext cx="147723" cy="139910"/>
                </a:xfrm>
                <a:custGeom>
                  <a:avLst/>
                  <a:gdLst>
                    <a:gd name="connsiteX0" fmla="*/ 4372 w 147723"/>
                    <a:gd name="connsiteY0" fmla="*/ 23949 h 139910"/>
                    <a:gd name="connsiteX1" fmla="*/ 17580 w 147723"/>
                    <a:gd name="connsiteY1" fmla="*/ 1661 h 139910"/>
                    <a:gd name="connsiteX2" fmla="*/ 136134 w 147723"/>
                    <a:gd name="connsiteY2" fmla="*/ 92465 h 139910"/>
                    <a:gd name="connsiteX3" fmla="*/ 146739 w 147723"/>
                    <a:gd name="connsiteY3" fmla="*/ 115072 h 139910"/>
                    <a:gd name="connsiteX4" fmla="*/ 138802 w 147723"/>
                    <a:gd name="connsiteY4" fmla="*/ 137424 h 139910"/>
                    <a:gd name="connsiteX5" fmla="*/ 111941 w 147723"/>
                    <a:gd name="connsiteY5" fmla="*/ 130185 h 139910"/>
                    <a:gd name="connsiteX6" fmla="*/ 27105 w 147723"/>
                    <a:gd name="connsiteY6" fmla="*/ 47380 h 139910"/>
                    <a:gd name="connsiteX7" fmla="*/ 4372 w 147723"/>
                    <a:gd name="connsiteY7" fmla="*/ 23949 h 13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23" h="139910">
                      <a:moveTo>
                        <a:pt x="4372" y="23949"/>
                      </a:moveTo>
                      <a:cubicBezTo>
                        <a:pt x="4944" y="14234"/>
                        <a:pt x="-12138" y="-5896"/>
                        <a:pt x="17580" y="1661"/>
                      </a:cubicBezTo>
                      <a:cubicBezTo>
                        <a:pt x="64125" y="22679"/>
                        <a:pt x="98923" y="59191"/>
                        <a:pt x="136134" y="92465"/>
                      </a:cubicBezTo>
                      <a:cubicBezTo>
                        <a:pt x="142104" y="98879"/>
                        <a:pt x="143818" y="107261"/>
                        <a:pt x="146739" y="115072"/>
                      </a:cubicBezTo>
                      <a:cubicBezTo>
                        <a:pt x="149216" y="124342"/>
                        <a:pt x="147183" y="131836"/>
                        <a:pt x="138802" y="137424"/>
                      </a:cubicBezTo>
                      <a:cubicBezTo>
                        <a:pt x="126927" y="145234"/>
                        <a:pt x="120895" y="132343"/>
                        <a:pt x="111941" y="130185"/>
                      </a:cubicBezTo>
                      <a:cubicBezTo>
                        <a:pt x="89525" y="96657"/>
                        <a:pt x="55299" y="75130"/>
                        <a:pt x="27105" y="47380"/>
                      </a:cubicBezTo>
                      <a:cubicBezTo>
                        <a:pt x="19358" y="39761"/>
                        <a:pt x="11357" y="32395"/>
                        <a:pt x="4372" y="23949"/>
                      </a:cubicBezTo>
                      <a:close/>
                    </a:path>
                  </a:pathLst>
                </a:custGeom>
                <a:solidFill>
                  <a:srgbClr val="2D3134"/>
                </a:solidFill>
                <a:ln w="6350"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xmlns="" id="{FF28A55B-781A-7924-F397-A0D10805295D}"/>
                    </a:ext>
                  </a:extLst>
                </p:cNvPr>
                <p:cNvSpPr/>
                <p:nvPr/>
              </p:nvSpPr>
              <p:spPr>
                <a:xfrm>
                  <a:off x="11886784" y="7065518"/>
                  <a:ext cx="282867" cy="172592"/>
                </a:xfrm>
                <a:custGeom>
                  <a:avLst/>
                  <a:gdLst>
                    <a:gd name="connsiteX0" fmla="*/ 224888 w 282867"/>
                    <a:gd name="connsiteY0" fmla="*/ 172593 h 172592"/>
                    <a:gd name="connsiteX1" fmla="*/ 215998 w 282867"/>
                    <a:gd name="connsiteY1" fmla="*/ 163766 h 172592"/>
                    <a:gd name="connsiteX2" fmla="*/ 198853 w 282867"/>
                    <a:gd name="connsiteY2" fmla="*/ 155575 h 172592"/>
                    <a:gd name="connsiteX3" fmla="*/ 189201 w 282867"/>
                    <a:gd name="connsiteY3" fmla="*/ 154813 h 172592"/>
                    <a:gd name="connsiteX4" fmla="*/ 189201 w 282867"/>
                    <a:gd name="connsiteY4" fmla="*/ 154876 h 172592"/>
                    <a:gd name="connsiteX5" fmla="*/ 184757 w 282867"/>
                    <a:gd name="connsiteY5" fmla="*/ 128079 h 172592"/>
                    <a:gd name="connsiteX6" fmla="*/ 169897 w 282867"/>
                    <a:gd name="connsiteY6" fmla="*/ 144589 h 172592"/>
                    <a:gd name="connsiteX7" fmla="*/ 157324 w 282867"/>
                    <a:gd name="connsiteY7" fmla="*/ 160147 h 172592"/>
                    <a:gd name="connsiteX8" fmla="*/ 141322 w 282867"/>
                    <a:gd name="connsiteY8" fmla="*/ 150749 h 172592"/>
                    <a:gd name="connsiteX9" fmla="*/ 119606 w 282867"/>
                    <a:gd name="connsiteY9" fmla="*/ 151384 h 172592"/>
                    <a:gd name="connsiteX10" fmla="*/ 101952 w 282867"/>
                    <a:gd name="connsiteY10" fmla="*/ 152146 h 172592"/>
                    <a:gd name="connsiteX11" fmla="*/ 76362 w 282867"/>
                    <a:gd name="connsiteY11" fmla="*/ 130175 h 172592"/>
                    <a:gd name="connsiteX12" fmla="*/ 57375 w 282867"/>
                    <a:gd name="connsiteY12" fmla="*/ 139826 h 172592"/>
                    <a:gd name="connsiteX13" fmla="*/ 51787 w 282867"/>
                    <a:gd name="connsiteY13" fmla="*/ 146367 h 172592"/>
                    <a:gd name="connsiteX14" fmla="*/ 7147 w 282867"/>
                    <a:gd name="connsiteY14" fmla="*/ 135382 h 172592"/>
                    <a:gd name="connsiteX15" fmla="*/ 2194 w 282867"/>
                    <a:gd name="connsiteY15" fmla="*/ 109538 h 172592"/>
                    <a:gd name="connsiteX16" fmla="*/ 23911 w 282867"/>
                    <a:gd name="connsiteY16" fmla="*/ 86106 h 172592"/>
                    <a:gd name="connsiteX17" fmla="*/ 58455 w 282867"/>
                    <a:gd name="connsiteY17" fmla="*/ 71818 h 172592"/>
                    <a:gd name="connsiteX18" fmla="*/ 74457 w 282867"/>
                    <a:gd name="connsiteY18" fmla="*/ 75374 h 172592"/>
                    <a:gd name="connsiteX19" fmla="*/ 60423 w 282867"/>
                    <a:gd name="connsiteY19" fmla="*/ 55689 h 172592"/>
                    <a:gd name="connsiteX20" fmla="*/ 56106 w 282867"/>
                    <a:gd name="connsiteY20" fmla="*/ 47371 h 172592"/>
                    <a:gd name="connsiteX21" fmla="*/ 64360 w 282867"/>
                    <a:gd name="connsiteY21" fmla="*/ 31369 h 172592"/>
                    <a:gd name="connsiteX22" fmla="*/ 84808 w 282867"/>
                    <a:gd name="connsiteY22" fmla="*/ 42672 h 172592"/>
                    <a:gd name="connsiteX23" fmla="*/ 121002 w 282867"/>
                    <a:gd name="connsiteY23" fmla="*/ 28384 h 172592"/>
                    <a:gd name="connsiteX24" fmla="*/ 99222 w 282867"/>
                    <a:gd name="connsiteY24" fmla="*/ 13335 h 172592"/>
                    <a:gd name="connsiteX25" fmla="*/ 154975 w 282867"/>
                    <a:gd name="connsiteY25" fmla="*/ 0 h 172592"/>
                    <a:gd name="connsiteX26" fmla="*/ 141322 w 282867"/>
                    <a:gd name="connsiteY26" fmla="*/ 15938 h 172592"/>
                    <a:gd name="connsiteX27" fmla="*/ 146275 w 282867"/>
                    <a:gd name="connsiteY27" fmla="*/ 41783 h 172592"/>
                    <a:gd name="connsiteX28" fmla="*/ 145386 w 282867"/>
                    <a:gd name="connsiteY28" fmla="*/ 60007 h 172592"/>
                    <a:gd name="connsiteX29" fmla="*/ 163801 w 282867"/>
                    <a:gd name="connsiteY29" fmla="*/ 60642 h 172592"/>
                    <a:gd name="connsiteX30" fmla="*/ 202981 w 282867"/>
                    <a:gd name="connsiteY30" fmla="*/ 57213 h 172592"/>
                    <a:gd name="connsiteX31" fmla="*/ 204441 w 282867"/>
                    <a:gd name="connsiteY31" fmla="*/ 52070 h 172592"/>
                    <a:gd name="connsiteX32" fmla="*/ 215745 w 282867"/>
                    <a:gd name="connsiteY32" fmla="*/ 35623 h 172592"/>
                    <a:gd name="connsiteX33" fmla="*/ 250161 w 282867"/>
                    <a:gd name="connsiteY33" fmla="*/ 51371 h 172592"/>
                    <a:gd name="connsiteX34" fmla="*/ 238097 w 282867"/>
                    <a:gd name="connsiteY34" fmla="*/ 28892 h 172592"/>
                    <a:gd name="connsiteX35" fmla="*/ 256575 w 282867"/>
                    <a:gd name="connsiteY35" fmla="*/ 13335 h 172592"/>
                    <a:gd name="connsiteX36" fmla="*/ 261782 w 282867"/>
                    <a:gd name="connsiteY36" fmla="*/ 16256 h 172592"/>
                    <a:gd name="connsiteX37" fmla="*/ 269402 w 282867"/>
                    <a:gd name="connsiteY37" fmla="*/ 31369 h 172592"/>
                    <a:gd name="connsiteX38" fmla="*/ 274037 w 282867"/>
                    <a:gd name="connsiteY38" fmla="*/ 38798 h 172592"/>
                    <a:gd name="connsiteX39" fmla="*/ 282547 w 282867"/>
                    <a:gd name="connsiteY39" fmla="*/ 73406 h 172592"/>
                    <a:gd name="connsiteX40" fmla="*/ 277657 w 282867"/>
                    <a:gd name="connsiteY40" fmla="*/ 81851 h 172592"/>
                    <a:gd name="connsiteX41" fmla="*/ 256131 w 282867"/>
                    <a:gd name="connsiteY41" fmla="*/ 110172 h 172592"/>
                    <a:gd name="connsiteX42" fmla="*/ 258797 w 282867"/>
                    <a:gd name="connsiteY42" fmla="*/ 133540 h 172592"/>
                    <a:gd name="connsiteX43" fmla="*/ 233715 w 282867"/>
                    <a:gd name="connsiteY43" fmla="*/ 125158 h 172592"/>
                    <a:gd name="connsiteX44" fmla="*/ 191932 w 282867"/>
                    <a:gd name="connsiteY44" fmla="*/ 93980 h 172592"/>
                    <a:gd name="connsiteX45" fmla="*/ 185391 w 282867"/>
                    <a:gd name="connsiteY45" fmla="*/ 96393 h 172592"/>
                    <a:gd name="connsiteX46" fmla="*/ 183233 w 282867"/>
                    <a:gd name="connsiteY46" fmla="*/ 99504 h 172592"/>
                    <a:gd name="connsiteX47" fmla="*/ 204251 w 282867"/>
                    <a:gd name="connsiteY47" fmla="*/ 106108 h 172592"/>
                    <a:gd name="connsiteX48" fmla="*/ 246034 w 282867"/>
                    <a:gd name="connsiteY48" fmla="*/ 140081 h 172592"/>
                    <a:gd name="connsiteX49" fmla="*/ 242669 w 282867"/>
                    <a:gd name="connsiteY49" fmla="*/ 150622 h 172592"/>
                    <a:gd name="connsiteX50" fmla="*/ 224888 w 282867"/>
                    <a:gd name="connsiteY50" fmla="*/ 172593 h 17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2867" h="172592">
                      <a:moveTo>
                        <a:pt x="224888" y="172593"/>
                      </a:moveTo>
                      <a:cubicBezTo>
                        <a:pt x="219110" y="172529"/>
                        <a:pt x="216125" y="169545"/>
                        <a:pt x="215998" y="163766"/>
                      </a:cubicBezTo>
                      <a:cubicBezTo>
                        <a:pt x="212823" y="155638"/>
                        <a:pt x="210474" y="146176"/>
                        <a:pt x="198853" y="155575"/>
                      </a:cubicBezTo>
                      <a:cubicBezTo>
                        <a:pt x="195742" y="158114"/>
                        <a:pt x="192249" y="157416"/>
                        <a:pt x="189201" y="154813"/>
                      </a:cubicBezTo>
                      <a:lnTo>
                        <a:pt x="189201" y="154876"/>
                      </a:lnTo>
                      <a:cubicBezTo>
                        <a:pt x="176374" y="142367"/>
                        <a:pt x="176374" y="142367"/>
                        <a:pt x="184757" y="128079"/>
                      </a:cubicBezTo>
                      <a:cubicBezTo>
                        <a:pt x="175359" y="130556"/>
                        <a:pt x="169897" y="135318"/>
                        <a:pt x="169897" y="144589"/>
                      </a:cubicBezTo>
                      <a:cubicBezTo>
                        <a:pt x="169897" y="153352"/>
                        <a:pt x="165897" y="158369"/>
                        <a:pt x="157324" y="160147"/>
                      </a:cubicBezTo>
                      <a:cubicBezTo>
                        <a:pt x="148943" y="161861"/>
                        <a:pt x="145006" y="156337"/>
                        <a:pt x="141322" y="150749"/>
                      </a:cubicBezTo>
                      <a:cubicBezTo>
                        <a:pt x="133639" y="139001"/>
                        <a:pt x="127098" y="129539"/>
                        <a:pt x="119606" y="151384"/>
                      </a:cubicBezTo>
                      <a:cubicBezTo>
                        <a:pt x="115732" y="162751"/>
                        <a:pt x="108684" y="160909"/>
                        <a:pt x="101952" y="152146"/>
                      </a:cubicBezTo>
                      <a:cubicBezTo>
                        <a:pt x="95031" y="143192"/>
                        <a:pt x="91475" y="130238"/>
                        <a:pt x="76362" y="130175"/>
                      </a:cubicBezTo>
                      <a:cubicBezTo>
                        <a:pt x="67980" y="130111"/>
                        <a:pt x="57375" y="123634"/>
                        <a:pt x="57375" y="139826"/>
                      </a:cubicBezTo>
                      <a:cubicBezTo>
                        <a:pt x="57375" y="142621"/>
                        <a:pt x="54582" y="145097"/>
                        <a:pt x="51787" y="146367"/>
                      </a:cubicBezTo>
                      <a:cubicBezTo>
                        <a:pt x="34325" y="154368"/>
                        <a:pt x="21879" y="139255"/>
                        <a:pt x="7147" y="135382"/>
                      </a:cubicBezTo>
                      <a:cubicBezTo>
                        <a:pt x="-2696" y="132842"/>
                        <a:pt x="-282" y="118363"/>
                        <a:pt x="2194" y="109538"/>
                      </a:cubicBezTo>
                      <a:cubicBezTo>
                        <a:pt x="5178" y="98933"/>
                        <a:pt x="7655" y="88773"/>
                        <a:pt x="23911" y="86106"/>
                      </a:cubicBezTo>
                      <a:cubicBezTo>
                        <a:pt x="34897" y="84391"/>
                        <a:pt x="48168" y="79501"/>
                        <a:pt x="58455" y="71818"/>
                      </a:cubicBezTo>
                      <a:cubicBezTo>
                        <a:pt x="64424" y="69024"/>
                        <a:pt x="68551" y="75819"/>
                        <a:pt x="74457" y="75374"/>
                      </a:cubicBezTo>
                      <a:cubicBezTo>
                        <a:pt x="73822" y="65405"/>
                        <a:pt x="64487" y="62420"/>
                        <a:pt x="60423" y="55689"/>
                      </a:cubicBezTo>
                      <a:cubicBezTo>
                        <a:pt x="58391" y="53213"/>
                        <a:pt x="56931" y="50482"/>
                        <a:pt x="56106" y="47371"/>
                      </a:cubicBezTo>
                      <a:cubicBezTo>
                        <a:pt x="55216" y="40132"/>
                        <a:pt x="56423" y="33718"/>
                        <a:pt x="64360" y="31369"/>
                      </a:cubicBezTo>
                      <a:cubicBezTo>
                        <a:pt x="73695" y="28575"/>
                        <a:pt x="79982" y="33020"/>
                        <a:pt x="84808" y="42672"/>
                      </a:cubicBezTo>
                      <a:cubicBezTo>
                        <a:pt x="92935" y="27622"/>
                        <a:pt x="101889" y="14732"/>
                        <a:pt x="121002" y="28384"/>
                      </a:cubicBezTo>
                      <a:cubicBezTo>
                        <a:pt x="114907" y="20447"/>
                        <a:pt x="101889" y="24701"/>
                        <a:pt x="99222" y="13335"/>
                      </a:cubicBezTo>
                      <a:cubicBezTo>
                        <a:pt x="116049" y="1333"/>
                        <a:pt x="135353" y="0"/>
                        <a:pt x="154975" y="0"/>
                      </a:cubicBezTo>
                      <a:cubicBezTo>
                        <a:pt x="161325" y="15557"/>
                        <a:pt x="159864" y="17272"/>
                        <a:pt x="141322" y="15938"/>
                      </a:cubicBezTo>
                      <a:cubicBezTo>
                        <a:pt x="151800" y="26415"/>
                        <a:pt x="152372" y="26606"/>
                        <a:pt x="146275" y="41783"/>
                      </a:cubicBezTo>
                      <a:cubicBezTo>
                        <a:pt x="143609" y="48260"/>
                        <a:pt x="142720" y="56451"/>
                        <a:pt x="145386" y="60007"/>
                      </a:cubicBezTo>
                      <a:cubicBezTo>
                        <a:pt x="148879" y="64706"/>
                        <a:pt x="157197" y="63817"/>
                        <a:pt x="163801" y="60642"/>
                      </a:cubicBezTo>
                      <a:cubicBezTo>
                        <a:pt x="176311" y="54801"/>
                        <a:pt x="190218" y="62674"/>
                        <a:pt x="202981" y="57213"/>
                      </a:cubicBezTo>
                      <a:cubicBezTo>
                        <a:pt x="206600" y="55689"/>
                        <a:pt x="211172" y="59245"/>
                        <a:pt x="204441" y="52070"/>
                      </a:cubicBezTo>
                      <a:cubicBezTo>
                        <a:pt x="194154" y="41084"/>
                        <a:pt x="208950" y="39433"/>
                        <a:pt x="215745" y="35623"/>
                      </a:cubicBezTo>
                      <a:cubicBezTo>
                        <a:pt x="231683" y="30607"/>
                        <a:pt x="239747" y="42989"/>
                        <a:pt x="250161" y="51371"/>
                      </a:cubicBezTo>
                      <a:cubicBezTo>
                        <a:pt x="248828" y="42101"/>
                        <a:pt x="234858" y="39688"/>
                        <a:pt x="238097" y="28892"/>
                      </a:cubicBezTo>
                      <a:cubicBezTo>
                        <a:pt x="240763" y="20002"/>
                        <a:pt x="245526" y="12636"/>
                        <a:pt x="256575" y="13335"/>
                      </a:cubicBezTo>
                      <a:cubicBezTo>
                        <a:pt x="258607" y="13843"/>
                        <a:pt x="260322" y="14859"/>
                        <a:pt x="261782" y="16256"/>
                      </a:cubicBezTo>
                      <a:cubicBezTo>
                        <a:pt x="263433" y="21717"/>
                        <a:pt x="260385" y="29590"/>
                        <a:pt x="269402" y="31369"/>
                      </a:cubicBezTo>
                      <a:cubicBezTo>
                        <a:pt x="271942" y="33210"/>
                        <a:pt x="273657" y="35623"/>
                        <a:pt x="274037" y="38798"/>
                      </a:cubicBezTo>
                      <a:cubicBezTo>
                        <a:pt x="282420" y="48958"/>
                        <a:pt x="279372" y="61975"/>
                        <a:pt x="282547" y="73406"/>
                      </a:cubicBezTo>
                      <a:cubicBezTo>
                        <a:pt x="283562" y="77026"/>
                        <a:pt x="282229" y="80518"/>
                        <a:pt x="277657" y="81851"/>
                      </a:cubicBezTo>
                      <a:cubicBezTo>
                        <a:pt x="264830" y="85598"/>
                        <a:pt x="257909" y="94805"/>
                        <a:pt x="256131" y="110172"/>
                      </a:cubicBezTo>
                      <a:cubicBezTo>
                        <a:pt x="258924" y="117856"/>
                        <a:pt x="269211" y="126174"/>
                        <a:pt x="258797" y="133540"/>
                      </a:cubicBezTo>
                      <a:cubicBezTo>
                        <a:pt x="249019" y="140398"/>
                        <a:pt x="240192" y="132207"/>
                        <a:pt x="233715" y="125158"/>
                      </a:cubicBezTo>
                      <a:cubicBezTo>
                        <a:pt x="221713" y="112077"/>
                        <a:pt x="210093" y="99440"/>
                        <a:pt x="191932" y="93980"/>
                      </a:cubicBezTo>
                      <a:cubicBezTo>
                        <a:pt x="186852" y="92519"/>
                        <a:pt x="186217" y="92201"/>
                        <a:pt x="185391" y="96393"/>
                      </a:cubicBezTo>
                      <a:cubicBezTo>
                        <a:pt x="185074" y="98044"/>
                        <a:pt x="180058" y="97599"/>
                        <a:pt x="183233" y="99504"/>
                      </a:cubicBezTo>
                      <a:cubicBezTo>
                        <a:pt x="189583" y="103314"/>
                        <a:pt x="196695" y="105219"/>
                        <a:pt x="204251" y="106108"/>
                      </a:cubicBezTo>
                      <a:cubicBezTo>
                        <a:pt x="225079" y="108521"/>
                        <a:pt x="232762" y="127952"/>
                        <a:pt x="246034" y="140081"/>
                      </a:cubicBezTo>
                      <a:cubicBezTo>
                        <a:pt x="249971" y="143763"/>
                        <a:pt x="246097" y="151193"/>
                        <a:pt x="242669" y="150622"/>
                      </a:cubicBezTo>
                      <a:cubicBezTo>
                        <a:pt x="221968" y="146685"/>
                        <a:pt x="230096" y="164846"/>
                        <a:pt x="224888" y="172593"/>
                      </a:cubicBezTo>
                      <a:close/>
                    </a:path>
                  </a:pathLst>
                </a:custGeom>
                <a:solidFill>
                  <a:srgbClr val="FDD08F"/>
                </a:solidFill>
                <a:ln w="6350"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xmlns="" id="{AD80BF9C-6381-8BBE-375C-4C69AC73F3DA}"/>
                    </a:ext>
                  </a:extLst>
                </p:cNvPr>
                <p:cNvSpPr/>
                <p:nvPr/>
              </p:nvSpPr>
              <p:spPr>
                <a:xfrm>
                  <a:off x="12114783" y="6973226"/>
                  <a:ext cx="198565" cy="173634"/>
                </a:xfrm>
                <a:custGeom>
                  <a:avLst/>
                  <a:gdLst>
                    <a:gd name="connsiteX0" fmla="*/ 46038 w 198565"/>
                    <a:gd name="connsiteY0" fmla="*/ 131090 h 173634"/>
                    <a:gd name="connsiteX1" fmla="*/ 41530 w 198565"/>
                    <a:gd name="connsiteY1" fmla="*/ 126581 h 173634"/>
                    <a:gd name="connsiteX2" fmla="*/ 32640 w 198565"/>
                    <a:gd name="connsiteY2" fmla="*/ 108738 h 173634"/>
                    <a:gd name="connsiteX3" fmla="*/ 21273 w 198565"/>
                    <a:gd name="connsiteY3" fmla="*/ 98515 h 173634"/>
                    <a:gd name="connsiteX4" fmla="*/ 21909 w 198565"/>
                    <a:gd name="connsiteY4" fmla="*/ 74829 h 173634"/>
                    <a:gd name="connsiteX5" fmla="*/ 29401 w 198565"/>
                    <a:gd name="connsiteY5" fmla="*/ 57240 h 173634"/>
                    <a:gd name="connsiteX6" fmla="*/ 15177 w 198565"/>
                    <a:gd name="connsiteY6" fmla="*/ 46000 h 173634"/>
                    <a:gd name="connsiteX7" fmla="*/ 445 w 198565"/>
                    <a:gd name="connsiteY7" fmla="*/ 34506 h 173634"/>
                    <a:gd name="connsiteX8" fmla="*/ 6923 w 198565"/>
                    <a:gd name="connsiteY8" fmla="*/ 22378 h 173634"/>
                    <a:gd name="connsiteX9" fmla="*/ 19685 w 198565"/>
                    <a:gd name="connsiteY9" fmla="*/ 16854 h 173634"/>
                    <a:gd name="connsiteX10" fmla="*/ 77471 w 198565"/>
                    <a:gd name="connsiteY10" fmla="*/ 10377 h 173634"/>
                    <a:gd name="connsiteX11" fmla="*/ 121223 w 198565"/>
                    <a:gd name="connsiteY11" fmla="*/ 56858 h 173634"/>
                    <a:gd name="connsiteX12" fmla="*/ 189485 w 198565"/>
                    <a:gd name="connsiteY12" fmla="*/ 133820 h 173634"/>
                    <a:gd name="connsiteX13" fmla="*/ 198565 w 198565"/>
                    <a:gd name="connsiteY13" fmla="*/ 148680 h 173634"/>
                    <a:gd name="connsiteX14" fmla="*/ 180277 w 198565"/>
                    <a:gd name="connsiteY14" fmla="*/ 151791 h 173634"/>
                    <a:gd name="connsiteX15" fmla="*/ 165990 w 198565"/>
                    <a:gd name="connsiteY15" fmla="*/ 173635 h 173634"/>
                    <a:gd name="connsiteX16" fmla="*/ 172974 w 198565"/>
                    <a:gd name="connsiteY16" fmla="*/ 147155 h 173634"/>
                    <a:gd name="connsiteX17" fmla="*/ 151194 w 198565"/>
                    <a:gd name="connsiteY17" fmla="*/ 155156 h 173634"/>
                    <a:gd name="connsiteX18" fmla="*/ 149098 w 198565"/>
                    <a:gd name="connsiteY18" fmla="*/ 149124 h 173634"/>
                    <a:gd name="connsiteX19" fmla="*/ 148718 w 198565"/>
                    <a:gd name="connsiteY19" fmla="*/ 131154 h 173634"/>
                    <a:gd name="connsiteX20" fmla="*/ 122111 w 198565"/>
                    <a:gd name="connsiteY20" fmla="*/ 147536 h 173634"/>
                    <a:gd name="connsiteX21" fmla="*/ 121794 w 198565"/>
                    <a:gd name="connsiteY21" fmla="*/ 156427 h 173634"/>
                    <a:gd name="connsiteX22" fmla="*/ 114873 w 198565"/>
                    <a:gd name="connsiteY22" fmla="*/ 165570 h 173634"/>
                    <a:gd name="connsiteX23" fmla="*/ 111062 w 198565"/>
                    <a:gd name="connsiteY23" fmla="*/ 154014 h 173634"/>
                    <a:gd name="connsiteX24" fmla="*/ 110300 w 198565"/>
                    <a:gd name="connsiteY24" fmla="*/ 141885 h 173634"/>
                    <a:gd name="connsiteX25" fmla="*/ 94806 w 198565"/>
                    <a:gd name="connsiteY25" fmla="*/ 132995 h 173634"/>
                    <a:gd name="connsiteX26" fmla="*/ 116650 w 198565"/>
                    <a:gd name="connsiteY26" fmla="*/ 119978 h 173634"/>
                    <a:gd name="connsiteX27" fmla="*/ 125858 w 198565"/>
                    <a:gd name="connsiteY27" fmla="*/ 107658 h 173634"/>
                    <a:gd name="connsiteX28" fmla="*/ 113285 w 198565"/>
                    <a:gd name="connsiteY28" fmla="*/ 105690 h 173634"/>
                    <a:gd name="connsiteX29" fmla="*/ 104522 w 198565"/>
                    <a:gd name="connsiteY29" fmla="*/ 103086 h 173634"/>
                    <a:gd name="connsiteX30" fmla="*/ 78297 w 198565"/>
                    <a:gd name="connsiteY30" fmla="*/ 102832 h 173634"/>
                    <a:gd name="connsiteX31" fmla="*/ 53468 w 198565"/>
                    <a:gd name="connsiteY31" fmla="*/ 114580 h 173634"/>
                    <a:gd name="connsiteX32" fmla="*/ 46038 w 198565"/>
                    <a:gd name="connsiteY32" fmla="*/ 131090 h 17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565" h="173634">
                      <a:moveTo>
                        <a:pt x="46038" y="131090"/>
                      </a:moveTo>
                      <a:cubicBezTo>
                        <a:pt x="44514" y="129566"/>
                        <a:pt x="43054" y="128105"/>
                        <a:pt x="41530" y="126581"/>
                      </a:cubicBezTo>
                      <a:cubicBezTo>
                        <a:pt x="32894" y="123533"/>
                        <a:pt x="36577" y="114199"/>
                        <a:pt x="32640" y="108738"/>
                      </a:cubicBezTo>
                      <a:cubicBezTo>
                        <a:pt x="28131" y="106134"/>
                        <a:pt x="25147" y="101817"/>
                        <a:pt x="21273" y="98515"/>
                      </a:cubicBezTo>
                      <a:cubicBezTo>
                        <a:pt x="9970" y="88863"/>
                        <a:pt x="9336" y="77496"/>
                        <a:pt x="21909" y="74829"/>
                      </a:cubicBezTo>
                      <a:cubicBezTo>
                        <a:pt x="36704" y="71717"/>
                        <a:pt x="28068" y="62891"/>
                        <a:pt x="29401" y="57240"/>
                      </a:cubicBezTo>
                      <a:cubicBezTo>
                        <a:pt x="32385" y="45238"/>
                        <a:pt x="21083" y="48413"/>
                        <a:pt x="15177" y="46000"/>
                      </a:cubicBezTo>
                      <a:cubicBezTo>
                        <a:pt x="8764" y="44095"/>
                        <a:pt x="3684" y="40476"/>
                        <a:pt x="445" y="34506"/>
                      </a:cubicBezTo>
                      <a:cubicBezTo>
                        <a:pt x="-1206" y="28410"/>
                        <a:pt x="1906" y="24918"/>
                        <a:pt x="6923" y="22378"/>
                      </a:cubicBezTo>
                      <a:cubicBezTo>
                        <a:pt x="11494" y="21298"/>
                        <a:pt x="15939" y="19902"/>
                        <a:pt x="19685" y="16854"/>
                      </a:cubicBezTo>
                      <a:cubicBezTo>
                        <a:pt x="36894" y="-3974"/>
                        <a:pt x="56261" y="-4736"/>
                        <a:pt x="77471" y="10377"/>
                      </a:cubicBezTo>
                      <a:cubicBezTo>
                        <a:pt x="94235" y="23839"/>
                        <a:pt x="110300" y="38126"/>
                        <a:pt x="121223" y="56858"/>
                      </a:cubicBezTo>
                      <a:cubicBezTo>
                        <a:pt x="138875" y="87084"/>
                        <a:pt x="169863" y="105372"/>
                        <a:pt x="189485" y="133820"/>
                      </a:cubicBezTo>
                      <a:cubicBezTo>
                        <a:pt x="192786" y="138646"/>
                        <a:pt x="197676" y="142330"/>
                        <a:pt x="198565" y="148680"/>
                      </a:cubicBezTo>
                      <a:cubicBezTo>
                        <a:pt x="191771" y="145314"/>
                        <a:pt x="184976" y="138329"/>
                        <a:pt x="180277" y="151791"/>
                      </a:cubicBezTo>
                      <a:cubicBezTo>
                        <a:pt x="177801" y="158903"/>
                        <a:pt x="175388" y="166904"/>
                        <a:pt x="165990" y="173635"/>
                      </a:cubicBezTo>
                      <a:cubicBezTo>
                        <a:pt x="168784" y="162967"/>
                        <a:pt x="170943" y="154903"/>
                        <a:pt x="172974" y="147155"/>
                      </a:cubicBezTo>
                      <a:cubicBezTo>
                        <a:pt x="161100" y="140488"/>
                        <a:pt x="160021" y="156172"/>
                        <a:pt x="151194" y="155156"/>
                      </a:cubicBezTo>
                      <a:cubicBezTo>
                        <a:pt x="150496" y="153125"/>
                        <a:pt x="150115" y="150966"/>
                        <a:pt x="149098" y="149124"/>
                      </a:cubicBezTo>
                      <a:cubicBezTo>
                        <a:pt x="145670" y="142710"/>
                        <a:pt x="165228" y="133376"/>
                        <a:pt x="148718" y="131154"/>
                      </a:cubicBezTo>
                      <a:cubicBezTo>
                        <a:pt x="140526" y="130010"/>
                        <a:pt x="122429" y="128614"/>
                        <a:pt x="122111" y="147536"/>
                      </a:cubicBezTo>
                      <a:cubicBezTo>
                        <a:pt x="122048" y="150521"/>
                        <a:pt x="121985" y="153505"/>
                        <a:pt x="121794" y="156427"/>
                      </a:cubicBezTo>
                      <a:cubicBezTo>
                        <a:pt x="121476" y="160998"/>
                        <a:pt x="120841" y="166332"/>
                        <a:pt x="114873" y="165570"/>
                      </a:cubicBezTo>
                      <a:cubicBezTo>
                        <a:pt x="107061" y="164555"/>
                        <a:pt x="108078" y="158903"/>
                        <a:pt x="111062" y="154014"/>
                      </a:cubicBezTo>
                      <a:cubicBezTo>
                        <a:pt x="113920" y="149378"/>
                        <a:pt x="117984" y="143727"/>
                        <a:pt x="110300" y="141885"/>
                      </a:cubicBezTo>
                      <a:cubicBezTo>
                        <a:pt x="103760" y="140297"/>
                        <a:pt x="97347" y="140742"/>
                        <a:pt x="94806" y="132995"/>
                      </a:cubicBezTo>
                      <a:cubicBezTo>
                        <a:pt x="105538" y="134265"/>
                        <a:pt x="106998" y="118644"/>
                        <a:pt x="116650" y="119978"/>
                      </a:cubicBezTo>
                      <a:cubicBezTo>
                        <a:pt x="128906" y="121629"/>
                        <a:pt x="126811" y="113437"/>
                        <a:pt x="125858" y="107658"/>
                      </a:cubicBezTo>
                      <a:cubicBezTo>
                        <a:pt x="124016" y="96546"/>
                        <a:pt x="118110" y="102832"/>
                        <a:pt x="113285" y="105690"/>
                      </a:cubicBezTo>
                      <a:cubicBezTo>
                        <a:pt x="109538" y="107849"/>
                        <a:pt x="106236" y="107849"/>
                        <a:pt x="104522" y="103086"/>
                      </a:cubicBezTo>
                      <a:cubicBezTo>
                        <a:pt x="96330" y="80036"/>
                        <a:pt x="85409" y="98006"/>
                        <a:pt x="78297" y="102832"/>
                      </a:cubicBezTo>
                      <a:cubicBezTo>
                        <a:pt x="70423" y="108040"/>
                        <a:pt x="68010" y="118390"/>
                        <a:pt x="53468" y="114580"/>
                      </a:cubicBezTo>
                      <a:cubicBezTo>
                        <a:pt x="38291" y="110643"/>
                        <a:pt x="61405" y="130963"/>
                        <a:pt x="46038" y="131090"/>
                      </a:cubicBezTo>
                      <a:close/>
                    </a:path>
                  </a:pathLst>
                </a:custGeom>
                <a:solidFill>
                  <a:srgbClr val="FCC778"/>
                </a:solidFill>
                <a:ln w="6350"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xmlns="" id="{52C939C0-5DDE-BC9B-9863-01EBD0E8FF97}"/>
                    </a:ext>
                  </a:extLst>
                </p:cNvPr>
                <p:cNvSpPr/>
                <p:nvPr/>
              </p:nvSpPr>
              <p:spPr>
                <a:xfrm>
                  <a:off x="12051949" y="7143432"/>
                  <a:ext cx="126715" cy="100203"/>
                </a:xfrm>
                <a:custGeom>
                  <a:avLst/>
                  <a:gdLst>
                    <a:gd name="connsiteX0" fmla="*/ 59723 w 126715"/>
                    <a:gd name="connsiteY0" fmla="*/ 94679 h 100203"/>
                    <a:gd name="connsiteX1" fmla="*/ 56929 w 126715"/>
                    <a:gd name="connsiteY1" fmla="*/ 62548 h 100203"/>
                    <a:gd name="connsiteX2" fmla="*/ 66073 w 126715"/>
                    <a:gd name="connsiteY2" fmla="*/ 66675 h 100203"/>
                    <a:gd name="connsiteX3" fmla="*/ 77121 w 126715"/>
                    <a:gd name="connsiteY3" fmla="*/ 69279 h 100203"/>
                    <a:gd name="connsiteX4" fmla="*/ 72232 w 126715"/>
                    <a:gd name="connsiteY4" fmla="*/ 60072 h 100203"/>
                    <a:gd name="connsiteX5" fmla="*/ 5811 w 126715"/>
                    <a:gd name="connsiteY5" fmla="*/ 25464 h 100203"/>
                    <a:gd name="connsiteX6" fmla="*/ 96 w 126715"/>
                    <a:gd name="connsiteY6" fmla="*/ 20574 h 100203"/>
                    <a:gd name="connsiteX7" fmla="*/ 6573 w 126715"/>
                    <a:gd name="connsiteY7" fmla="*/ 15685 h 100203"/>
                    <a:gd name="connsiteX8" fmla="*/ 21242 w 126715"/>
                    <a:gd name="connsiteY8" fmla="*/ 0 h 100203"/>
                    <a:gd name="connsiteX9" fmla="*/ 27655 w 126715"/>
                    <a:gd name="connsiteY9" fmla="*/ 12447 h 100203"/>
                    <a:gd name="connsiteX10" fmla="*/ 71089 w 126715"/>
                    <a:gd name="connsiteY10" fmla="*/ 43371 h 100203"/>
                    <a:gd name="connsiteX11" fmla="*/ 79852 w 126715"/>
                    <a:gd name="connsiteY11" fmla="*/ 50102 h 100203"/>
                    <a:gd name="connsiteX12" fmla="*/ 91790 w 126715"/>
                    <a:gd name="connsiteY12" fmla="*/ 52769 h 100203"/>
                    <a:gd name="connsiteX13" fmla="*/ 89504 w 126715"/>
                    <a:gd name="connsiteY13" fmla="*/ 41656 h 100203"/>
                    <a:gd name="connsiteX14" fmla="*/ 90965 w 126715"/>
                    <a:gd name="connsiteY14" fmla="*/ 32258 h 100203"/>
                    <a:gd name="connsiteX15" fmla="*/ 121953 w 126715"/>
                    <a:gd name="connsiteY15" fmla="*/ 17082 h 100203"/>
                    <a:gd name="connsiteX16" fmla="*/ 126715 w 126715"/>
                    <a:gd name="connsiteY16" fmla="*/ 32258 h 100203"/>
                    <a:gd name="connsiteX17" fmla="*/ 116873 w 126715"/>
                    <a:gd name="connsiteY17" fmla="*/ 36576 h 100203"/>
                    <a:gd name="connsiteX18" fmla="*/ 98712 w 126715"/>
                    <a:gd name="connsiteY18" fmla="*/ 79311 h 100203"/>
                    <a:gd name="connsiteX19" fmla="*/ 86710 w 126715"/>
                    <a:gd name="connsiteY19" fmla="*/ 100203 h 100203"/>
                    <a:gd name="connsiteX20" fmla="*/ 59723 w 126715"/>
                    <a:gd name="connsiteY20" fmla="*/ 94679 h 10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715" h="100203">
                      <a:moveTo>
                        <a:pt x="59723" y="94679"/>
                      </a:moveTo>
                      <a:cubicBezTo>
                        <a:pt x="62644" y="83630"/>
                        <a:pt x="52547" y="73534"/>
                        <a:pt x="56929" y="62548"/>
                      </a:cubicBezTo>
                      <a:cubicBezTo>
                        <a:pt x="62136" y="60072"/>
                        <a:pt x="63723" y="64008"/>
                        <a:pt x="66073" y="66675"/>
                      </a:cubicBezTo>
                      <a:cubicBezTo>
                        <a:pt x="69120" y="70231"/>
                        <a:pt x="73121" y="73724"/>
                        <a:pt x="77121" y="69279"/>
                      </a:cubicBezTo>
                      <a:cubicBezTo>
                        <a:pt x="82582" y="63247"/>
                        <a:pt x="73946" y="63183"/>
                        <a:pt x="72232" y="60072"/>
                      </a:cubicBezTo>
                      <a:cubicBezTo>
                        <a:pt x="57627" y="34099"/>
                        <a:pt x="30957" y="31179"/>
                        <a:pt x="5811" y="25464"/>
                      </a:cubicBezTo>
                      <a:cubicBezTo>
                        <a:pt x="2636" y="24702"/>
                        <a:pt x="-602" y="23749"/>
                        <a:pt x="96" y="20574"/>
                      </a:cubicBezTo>
                      <a:cubicBezTo>
                        <a:pt x="604" y="18479"/>
                        <a:pt x="4033" y="16383"/>
                        <a:pt x="6573" y="15685"/>
                      </a:cubicBezTo>
                      <a:cubicBezTo>
                        <a:pt x="18448" y="12383"/>
                        <a:pt x="18511" y="12510"/>
                        <a:pt x="21242" y="0"/>
                      </a:cubicBezTo>
                      <a:cubicBezTo>
                        <a:pt x="23781" y="5080"/>
                        <a:pt x="25877" y="12510"/>
                        <a:pt x="27655" y="12447"/>
                      </a:cubicBezTo>
                      <a:cubicBezTo>
                        <a:pt x="50706" y="11176"/>
                        <a:pt x="58199" y="30924"/>
                        <a:pt x="71089" y="43371"/>
                      </a:cubicBezTo>
                      <a:cubicBezTo>
                        <a:pt x="73757" y="45911"/>
                        <a:pt x="76932" y="47879"/>
                        <a:pt x="79852" y="50102"/>
                      </a:cubicBezTo>
                      <a:cubicBezTo>
                        <a:pt x="83471" y="52896"/>
                        <a:pt x="87599" y="56135"/>
                        <a:pt x="91790" y="52769"/>
                      </a:cubicBezTo>
                      <a:cubicBezTo>
                        <a:pt x="97061" y="48514"/>
                        <a:pt x="91727" y="45086"/>
                        <a:pt x="89504" y="41656"/>
                      </a:cubicBezTo>
                      <a:cubicBezTo>
                        <a:pt x="87155" y="37974"/>
                        <a:pt x="87155" y="34861"/>
                        <a:pt x="90965" y="32258"/>
                      </a:cubicBezTo>
                      <a:cubicBezTo>
                        <a:pt x="98902" y="23178"/>
                        <a:pt x="113888" y="29274"/>
                        <a:pt x="121953" y="17082"/>
                      </a:cubicBezTo>
                      <a:cubicBezTo>
                        <a:pt x="123857" y="14161"/>
                        <a:pt x="125064" y="26798"/>
                        <a:pt x="126715" y="32258"/>
                      </a:cubicBezTo>
                      <a:cubicBezTo>
                        <a:pt x="118143" y="22099"/>
                        <a:pt x="114587" y="31814"/>
                        <a:pt x="116873" y="36576"/>
                      </a:cubicBezTo>
                      <a:cubicBezTo>
                        <a:pt x="127414" y="58548"/>
                        <a:pt x="112491" y="69215"/>
                        <a:pt x="98712" y="79311"/>
                      </a:cubicBezTo>
                      <a:cubicBezTo>
                        <a:pt x="91981" y="84201"/>
                        <a:pt x="91854" y="91567"/>
                        <a:pt x="86710" y="100203"/>
                      </a:cubicBezTo>
                      <a:cubicBezTo>
                        <a:pt x="79027" y="82042"/>
                        <a:pt x="70518" y="72835"/>
                        <a:pt x="59723" y="94679"/>
                      </a:cubicBezTo>
                      <a:close/>
                    </a:path>
                  </a:pathLst>
                </a:custGeom>
                <a:solidFill>
                  <a:srgbClr val="FDCA81"/>
                </a:solidFill>
                <a:ln w="6350"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xmlns="" id="{0730C942-72AA-18C7-03BC-E2D988DEC3E7}"/>
                    </a:ext>
                  </a:extLst>
                </p:cNvPr>
                <p:cNvSpPr/>
                <p:nvPr/>
              </p:nvSpPr>
              <p:spPr>
                <a:xfrm>
                  <a:off x="12325351" y="7157656"/>
                  <a:ext cx="54545" cy="34244"/>
                </a:xfrm>
                <a:custGeom>
                  <a:avLst/>
                  <a:gdLst>
                    <a:gd name="connsiteX0" fmla="*/ 54545 w 54545"/>
                    <a:gd name="connsiteY0" fmla="*/ 27369 h 34244"/>
                    <a:gd name="connsiteX1" fmla="*/ 32575 w 54545"/>
                    <a:gd name="connsiteY1" fmla="*/ 31877 h 34244"/>
                    <a:gd name="connsiteX2" fmla="*/ 19493 w 54545"/>
                    <a:gd name="connsiteY2" fmla="*/ 32131 h 34244"/>
                    <a:gd name="connsiteX3" fmla="*/ 570 w 54545"/>
                    <a:gd name="connsiteY3" fmla="*/ 28067 h 34244"/>
                    <a:gd name="connsiteX4" fmla="*/ 11493 w 54545"/>
                    <a:gd name="connsiteY4" fmla="*/ 18288 h 34244"/>
                    <a:gd name="connsiteX5" fmla="*/ 23304 w 54545"/>
                    <a:gd name="connsiteY5" fmla="*/ 0 h 34244"/>
                    <a:gd name="connsiteX6" fmla="*/ 54545 w 54545"/>
                    <a:gd name="connsiteY6" fmla="*/ 27369 h 3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5" h="34244">
                      <a:moveTo>
                        <a:pt x="54545" y="27369"/>
                      </a:moveTo>
                      <a:cubicBezTo>
                        <a:pt x="48259" y="33973"/>
                        <a:pt x="39814" y="29973"/>
                        <a:pt x="32575" y="31877"/>
                      </a:cubicBezTo>
                      <a:cubicBezTo>
                        <a:pt x="28193" y="31877"/>
                        <a:pt x="23494" y="30862"/>
                        <a:pt x="19493" y="32131"/>
                      </a:cubicBezTo>
                      <a:cubicBezTo>
                        <a:pt x="12001" y="34417"/>
                        <a:pt x="3936" y="36767"/>
                        <a:pt x="570" y="28067"/>
                      </a:cubicBezTo>
                      <a:cubicBezTo>
                        <a:pt x="-2668" y="19558"/>
                        <a:pt x="8826" y="23178"/>
                        <a:pt x="11493" y="18288"/>
                      </a:cubicBezTo>
                      <a:cubicBezTo>
                        <a:pt x="14985" y="11938"/>
                        <a:pt x="19303" y="6097"/>
                        <a:pt x="23304" y="0"/>
                      </a:cubicBezTo>
                      <a:cubicBezTo>
                        <a:pt x="35750" y="6731"/>
                        <a:pt x="35813" y="27750"/>
                        <a:pt x="54545" y="27369"/>
                      </a:cubicBezTo>
                      <a:close/>
                    </a:path>
                  </a:pathLst>
                </a:custGeom>
                <a:solidFill>
                  <a:srgbClr val="FCC16C"/>
                </a:solidFill>
                <a:ln w="6350"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xmlns="" id="{B2D0F7AA-4B83-AAE3-8E1E-08A2873F6BE8}"/>
                    </a:ext>
                  </a:extLst>
                </p:cNvPr>
                <p:cNvSpPr/>
                <p:nvPr/>
              </p:nvSpPr>
              <p:spPr>
                <a:xfrm>
                  <a:off x="12334811" y="7140193"/>
                  <a:ext cx="13779" cy="17462"/>
                </a:xfrm>
                <a:custGeom>
                  <a:avLst/>
                  <a:gdLst>
                    <a:gd name="connsiteX0" fmla="*/ 0 w 13779"/>
                    <a:gd name="connsiteY0" fmla="*/ 0 h 17462"/>
                    <a:gd name="connsiteX1" fmla="*/ 13780 w 13779"/>
                    <a:gd name="connsiteY1" fmla="*/ 17463 h 17462"/>
                    <a:gd name="connsiteX2" fmla="*/ 0 w 13779"/>
                    <a:gd name="connsiteY2" fmla="*/ 0 h 17462"/>
                  </a:gdLst>
                  <a:ahLst/>
                  <a:cxnLst>
                    <a:cxn ang="0">
                      <a:pos x="connsiteX0" y="connsiteY0"/>
                    </a:cxn>
                    <a:cxn ang="0">
                      <a:pos x="connsiteX1" y="connsiteY1"/>
                    </a:cxn>
                    <a:cxn ang="0">
                      <a:pos x="connsiteX2" y="connsiteY2"/>
                    </a:cxn>
                  </a:cxnLst>
                  <a:rect l="l" t="t" r="r" b="b"/>
                  <a:pathLst>
                    <a:path w="13779" h="17462">
                      <a:moveTo>
                        <a:pt x="0" y="0"/>
                      </a:moveTo>
                      <a:cubicBezTo>
                        <a:pt x="7430" y="3620"/>
                        <a:pt x="12764" y="8890"/>
                        <a:pt x="13780" y="17463"/>
                      </a:cubicBezTo>
                      <a:cubicBezTo>
                        <a:pt x="6223" y="14034"/>
                        <a:pt x="698" y="8954"/>
                        <a:pt x="0" y="0"/>
                      </a:cubicBezTo>
                      <a:close/>
                    </a:path>
                  </a:pathLst>
                </a:custGeom>
                <a:solidFill>
                  <a:srgbClr val="FCC16C"/>
                </a:solidFill>
                <a:ln w="6350"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xmlns="" id="{6208EE51-7CAA-8E41-DFC0-B8C07914B923}"/>
                    </a:ext>
                  </a:extLst>
                </p:cNvPr>
                <p:cNvSpPr/>
                <p:nvPr/>
              </p:nvSpPr>
              <p:spPr>
                <a:xfrm>
                  <a:off x="11983875" y="6794591"/>
                  <a:ext cx="208441" cy="211638"/>
                </a:xfrm>
                <a:custGeom>
                  <a:avLst/>
                  <a:gdLst>
                    <a:gd name="connsiteX0" fmla="*/ 141195 w 208441"/>
                    <a:gd name="connsiteY0" fmla="*/ 202537 h 211638"/>
                    <a:gd name="connsiteX1" fmla="*/ 132242 w 208441"/>
                    <a:gd name="connsiteY1" fmla="*/ 211046 h 211638"/>
                    <a:gd name="connsiteX2" fmla="*/ 124749 w 208441"/>
                    <a:gd name="connsiteY2" fmla="*/ 207744 h 211638"/>
                    <a:gd name="connsiteX3" fmla="*/ 94078 w 208441"/>
                    <a:gd name="connsiteY3" fmla="*/ 183804 h 211638"/>
                    <a:gd name="connsiteX4" fmla="*/ 82267 w 208441"/>
                    <a:gd name="connsiteY4" fmla="*/ 169453 h 211638"/>
                    <a:gd name="connsiteX5" fmla="*/ 83728 w 208441"/>
                    <a:gd name="connsiteY5" fmla="*/ 142339 h 211638"/>
                    <a:gd name="connsiteX6" fmla="*/ 110080 w 208441"/>
                    <a:gd name="connsiteY6" fmla="*/ 131163 h 211638"/>
                    <a:gd name="connsiteX7" fmla="*/ 138655 w 208441"/>
                    <a:gd name="connsiteY7" fmla="*/ 163929 h 211638"/>
                    <a:gd name="connsiteX8" fmla="*/ 144433 w 208441"/>
                    <a:gd name="connsiteY8" fmla="*/ 144562 h 211638"/>
                    <a:gd name="connsiteX9" fmla="*/ 127098 w 208441"/>
                    <a:gd name="connsiteY9" fmla="*/ 119415 h 211638"/>
                    <a:gd name="connsiteX10" fmla="*/ 123859 w 208441"/>
                    <a:gd name="connsiteY10" fmla="*/ 123606 h 211638"/>
                    <a:gd name="connsiteX11" fmla="*/ 108112 w 208441"/>
                    <a:gd name="connsiteY11" fmla="*/ 132179 h 211638"/>
                    <a:gd name="connsiteX12" fmla="*/ 79092 w 208441"/>
                    <a:gd name="connsiteY12" fmla="*/ 127163 h 211638"/>
                    <a:gd name="connsiteX13" fmla="*/ 63280 w 208441"/>
                    <a:gd name="connsiteY13" fmla="*/ 119669 h 211638"/>
                    <a:gd name="connsiteX14" fmla="*/ 75028 w 208441"/>
                    <a:gd name="connsiteY14" fmla="*/ 105318 h 211638"/>
                    <a:gd name="connsiteX15" fmla="*/ 51343 w 208441"/>
                    <a:gd name="connsiteY15" fmla="*/ 80173 h 211638"/>
                    <a:gd name="connsiteX16" fmla="*/ 32546 w 208441"/>
                    <a:gd name="connsiteY16" fmla="*/ 71981 h 211638"/>
                    <a:gd name="connsiteX17" fmla="*/ 796 w 208441"/>
                    <a:gd name="connsiteY17" fmla="*/ 23912 h 211638"/>
                    <a:gd name="connsiteX18" fmla="*/ 6512 w 208441"/>
                    <a:gd name="connsiteY18" fmla="*/ 22006 h 211638"/>
                    <a:gd name="connsiteX19" fmla="*/ 14513 w 208441"/>
                    <a:gd name="connsiteY19" fmla="*/ 25054 h 211638"/>
                    <a:gd name="connsiteX20" fmla="*/ 20418 w 208441"/>
                    <a:gd name="connsiteY20" fmla="*/ 27214 h 211638"/>
                    <a:gd name="connsiteX21" fmla="*/ 19402 w 208441"/>
                    <a:gd name="connsiteY21" fmla="*/ 21054 h 211638"/>
                    <a:gd name="connsiteX22" fmla="*/ 47723 w 208441"/>
                    <a:gd name="connsiteY22" fmla="*/ 1559 h 211638"/>
                    <a:gd name="connsiteX23" fmla="*/ 159102 w 208441"/>
                    <a:gd name="connsiteY23" fmla="*/ 131163 h 211638"/>
                    <a:gd name="connsiteX24" fmla="*/ 185518 w 208441"/>
                    <a:gd name="connsiteY24" fmla="*/ 154404 h 211638"/>
                    <a:gd name="connsiteX25" fmla="*/ 189645 w 208441"/>
                    <a:gd name="connsiteY25" fmla="*/ 158277 h 211638"/>
                    <a:gd name="connsiteX26" fmla="*/ 208442 w 208441"/>
                    <a:gd name="connsiteY26" fmla="*/ 189012 h 211638"/>
                    <a:gd name="connsiteX27" fmla="*/ 200504 w 208441"/>
                    <a:gd name="connsiteY27" fmla="*/ 191996 h 211638"/>
                    <a:gd name="connsiteX28" fmla="*/ 154276 w 208441"/>
                    <a:gd name="connsiteY28" fmla="*/ 199362 h 211638"/>
                    <a:gd name="connsiteX29" fmla="*/ 150212 w 208441"/>
                    <a:gd name="connsiteY29" fmla="*/ 198092 h 211638"/>
                    <a:gd name="connsiteX30" fmla="*/ 141195 w 208441"/>
                    <a:gd name="connsiteY30" fmla="*/ 202537 h 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8441" h="211638">
                      <a:moveTo>
                        <a:pt x="141195" y="202537"/>
                      </a:moveTo>
                      <a:cubicBezTo>
                        <a:pt x="138211" y="205394"/>
                        <a:pt x="135226" y="208252"/>
                        <a:pt x="132242" y="211046"/>
                      </a:cubicBezTo>
                      <a:cubicBezTo>
                        <a:pt x="128495" y="212761"/>
                        <a:pt x="126527" y="210475"/>
                        <a:pt x="124749" y="207744"/>
                      </a:cubicBezTo>
                      <a:cubicBezTo>
                        <a:pt x="121256" y="191170"/>
                        <a:pt x="104111" y="192059"/>
                        <a:pt x="94078" y="183804"/>
                      </a:cubicBezTo>
                      <a:cubicBezTo>
                        <a:pt x="88236" y="180629"/>
                        <a:pt x="84490" y="175677"/>
                        <a:pt x="82267" y="169453"/>
                      </a:cubicBezTo>
                      <a:cubicBezTo>
                        <a:pt x="79664" y="159675"/>
                        <a:pt x="74711" y="142339"/>
                        <a:pt x="83728" y="142339"/>
                      </a:cubicBezTo>
                      <a:cubicBezTo>
                        <a:pt x="96237" y="142402"/>
                        <a:pt x="99920" y="130338"/>
                        <a:pt x="110080" y="131163"/>
                      </a:cubicBezTo>
                      <a:cubicBezTo>
                        <a:pt x="127479" y="135164"/>
                        <a:pt x="126336" y="155102"/>
                        <a:pt x="138655" y="163929"/>
                      </a:cubicBezTo>
                      <a:cubicBezTo>
                        <a:pt x="146974" y="159484"/>
                        <a:pt x="140878" y="150467"/>
                        <a:pt x="144433" y="144562"/>
                      </a:cubicBezTo>
                      <a:cubicBezTo>
                        <a:pt x="146719" y="130845"/>
                        <a:pt x="131035" y="129131"/>
                        <a:pt x="127098" y="119415"/>
                      </a:cubicBezTo>
                      <a:cubicBezTo>
                        <a:pt x="126717" y="118400"/>
                        <a:pt x="125130" y="122209"/>
                        <a:pt x="123859" y="123606"/>
                      </a:cubicBezTo>
                      <a:cubicBezTo>
                        <a:pt x="119859" y="128877"/>
                        <a:pt x="113255" y="129131"/>
                        <a:pt x="108112" y="132179"/>
                      </a:cubicBezTo>
                      <a:cubicBezTo>
                        <a:pt x="98587" y="129956"/>
                        <a:pt x="90649" y="121320"/>
                        <a:pt x="79092" y="127163"/>
                      </a:cubicBezTo>
                      <a:cubicBezTo>
                        <a:pt x="72552" y="130465"/>
                        <a:pt x="65567" y="127480"/>
                        <a:pt x="63280" y="119669"/>
                      </a:cubicBezTo>
                      <a:cubicBezTo>
                        <a:pt x="60677" y="110589"/>
                        <a:pt x="65820" y="106144"/>
                        <a:pt x="75028" y="105318"/>
                      </a:cubicBezTo>
                      <a:cubicBezTo>
                        <a:pt x="66392" y="97064"/>
                        <a:pt x="50390" y="98206"/>
                        <a:pt x="51343" y="80173"/>
                      </a:cubicBezTo>
                      <a:cubicBezTo>
                        <a:pt x="51724" y="72870"/>
                        <a:pt x="39341" y="73695"/>
                        <a:pt x="32546" y="71981"/>
                      </a:cubicBezTo>
                      <a:cubicBezTo>
                        <a:pt x="3781" y="64678"/>
                        <a:pt x="-2506" y="55534"/>
                        <a:pt x="796" y="23912"/>
                      </a:cubicBezTo>
                      <a:cubicBezTo>
                        <a:pt x="2511" y="22705"/>
                        <a:pt x="4416" y="22070"/>
                        <a:pt x="6512" y="22006"/>
                      </a:cubicBezTo>
                      <a:cubicBezTo>
                        <a:pt x="9369" y="22451"/>
                        <a:pt x="11845" y="23848"/>
                        <a:pt x="14513" y="25054"/>
                      </a:cubicBezTo>
                      <a:cubicBezTo>
                        <a:pt x="16418" y="25943"/>
                        <a:pt x="17751" y="30134"/>
                        <a:pt x="20418" y="27214"/>
                      </a:cubicBezTo>
                      <a:cubicBezTo>
                        <a:pt x="21180" y="26388"/>
                        <a:pt x="19339" y="23340"/>
                        <a:pt x="19402" y="21054"/>
                      </a:cubicBezTo>
                      <a:cubicBezTo>
                        <a:pt x="25498" y="9561"/>
                        <a:pt x="29499" y="-4791"/>
                        <a:pt x="47723" y="1559"/>
                      </a:cubicBezTo>
                      <a:cubicBezTo>
                        <a:pt x="87728" y="42327"/>
                        <a:pt x="121955" y="88046"/>
                        <a:pt x="159102" y="131163"/>
                      </a:cubicBezTo>
                      <a:cubicBezTo>
                        <a:pt x="168881" y="137767"/>
                        <a:pt x="176565" y="146848"/>
                        <a:pt x="185518" y="154404"/>
                      </a:cubicBezTo>
                      <a:cubicBezTo>
                        <a:pt x="186915" y="155674"/>
                        <a:pt x="188312" y="157007"/>
                        <a:pt x="189645" y="158277"/>
                      </a:cubicBezTo>
                      <a:cubicBezTo>
                        <a:pt x="195932" y="168501"/>
                        <a:pt x="202155" y="178788"/>
                        <a:pt x="208442" y="189012"/>
                      </a:cubicBezTo>
                      <a:cubicBezTo>
                        <a:pt x="205711" y="190027"/>
                        <a:pt x="201393" y="192821"/>
                        <a:pt x="200504" y="191996"/>
                      </a:cubicBezTo>
                      <a:cubicBezTo>
                        <a:pt x="181581" y="173899"/>
                        <a:pt x="167738" y="184630"/>
                        <a:pt x="154276" y="199362"/>
                      </a:cubicBezTo>
                      <a:cubicBezTo>
                        <a:pt x="153831" y="199806"/>
                        <a:pt x="151609" y="198537"/>
                        <a:pt x="150212" y="198092"/>
                      </a:cubicBezTo>
                      <a:cubicBezTo>
                        <a:pt x="146402" y="198028"/>
                        <a:pt x="144370" y="201330"/>
                        <a:pt x="141195" y="202537"/>
                      </a:cubicBezTo>
                      <a:close/>
                    </a:path>
                  </a:pathLst>
                </a:custGeom>
                <a:solidFill>
                  <a:srgbClr val="FCBC5E"/>
                </a:solidFill>
                <a:ln w="6350"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xmlns="" id="{325BA92B-76A6-1D53-DCC0-56302DFF91B0}"/>
                    </a:ext>
                  </a:extLst>
                </p:cNvPr>
                <p:cNvSpPr/>
                <p:nvPr/>
              </p:nvSpPr>
              <p:spPr>
                <a:xfrm>
                  <a:off x="11819548" y="7099971"/>
                  <a:ext cx="265643" cy="177399"/>
                </a:xfrm>
                <a:custGeom>
                  <a:avLst/>
                  <a:gdLst>
                    <a:gd name="connsiteX0" fmla="*/ 127024 w 265643"/>
                    <a:gd name="connsiteY0" fmla="*/ 13235 h 177399"/>
                    <a:gd name="connsiteX1" fmla="*/ 131470 w 265643"/>
                    <a:gd name="connsiteY1" fmla="*/ 17744 h 177399"/>
                    <a:gd name="connsiteX2" fmla="*/ 127024 w 265643"/>
                    <a:gd name="connsiteY2" fmla="*/ 40032 h 177399"/>
                    <a:gd name="connsiteX3" fmla="*/ 105688 w 265643"/>
                    <a:gd name="connsiteY3" fmla="*/ 48351 h 177399"/>
                    <a:gd name="connsiteX4" fmla="*/ 97243 w 265643"/>
                    <a:gd name="connsiteY4" fmla="*/ 64289 h 177399"/>
                    <a:gd name="connsiteX5" fmla="*/ 85876 w 265643"/>
                    <a:gd name="connsiteY5" fmla="*/ 56161 h 177399"/>
                    <a:gd name="connsiteX6" fmla="*/ 74891 w 265643"/>
                    <a:gd name="connsiteY6" fmla="*/ 97499 h 177399"/>
                    <a:gd name="connsiteX7" fmla="*/ 90195 w 265643"/>
                    <a:gd name="connsiteY7" fmla="*/ 97499 h 177399"/>
                    <a:gd name="connsiteX8" fmla="*/ 106641 w 265643"/>
                    <a:gd name="connsiteY8" fmla="*/ 106707 h 177399"/>
                    <a:gd name="connsiteX9" fmla="*/ 120294 w 265643"/>
                    <a:gd name="connsiteY9" fmla="*/ 93817 h 177399"/>
                    <a:gd name="connsiteX10" fmla="*/ 121818 w 265643"/>
                    <a:gd name="connsiteY10" fmla="*/ 81942 h 177399"/>
                    <a:gd name="connsiteX11" fmla="*/ 132485 w 265643"/>
                    <a:gd name="connsiteY11" fmla="*/ 86768 h 177399"/>
                    <a:gd name="connsiteX12" fmla="*/ 153440 w 265643"/>
                    <a:gd name="connsiteY12" fmla="*/ 89816 h 177399"/>
                    <a:gd name="connsiteX13" fmla="*/ 179730 w 265643"/>
                    <a:gd name="connsiteY13" fmla="*/ 120042 h 177399"/>
                    <a:gd name="connsiteX14" fmla="*/ 184492 w 265643"/>
                    <a:gd name="connsiteY14" fmla="*/ 110644 h 177399"/>
                    <a:gd name="connsiteX15" fmla="*/ 192048 w 265643"/>
                    <a:gd name="connsiteY15" fmla="*/ 94197 h 177399"/>
                    <a:gd name="connsiteX16" fmla="*/ 208368 w 265643"/>
                    <a:gd name="connsiteY16" fmla="*/ 105755 h 177399"/>
                    <a:gd name="connsiteX17" fmla="*/ 223735 w 265643"/>
                    <a:gd name="connsiteY17" fmla="*/ 121058 h 177399"/>
                    <a:gd name="connsiteX18" fmla="*/ 230021 w 265643"/>
                    <a:gd name="connsiteY18" fmla="*/ 102707 h 177399"/>
                    <a:gd name="connsiteX19" fmla="*/ 262660 w 265643"/>
                    <a:gd name="connsiteY19" fmla="*/ 87785 h 177399"/>
                    <a:gd name="connsiteX20" fmla="*/ 261136 w 265643"/>
                    <a:gd name="connsiteY20" fmla="*/ 100167 h 177399"/>
                    <a:gd name="connsiteX21" fmla="*/ 256437 w 265643"/>
                    <a:gd name="connsiteY21" fmla="*/ 120423 h 177399"/>
                    <a:gd name="connsiteX22" fmla="*/ 225703 w 265643"/>
                    <a:gd name="connsiteY22" fmla="*/ 134774 h 177399"/>
                    <a:gd name="connsiteX23" fmla="*/ 162775 w 265643"/>
                    <a:gd name="connsiteY23" fmla="*/ 156047 h 177399"/>
                    <a:gd name="connsiteX24" fmla="*/ 157758 w 265643"/>
                    <a:gd name="connsiteY24" fmla="*/ 158397 h 177399"/>
                    <a:gd name="connsiteX25" fmla="*/ 142010 w 265643"/>
                    <a:gd name="connsiteY25" fmla="*/ 151285 h 177399"/>
                    <a:gd name="connsiteX26" fmla="*/ 85114 w 265643"/>
                    <a:gd name="connsiteY26" fmla="*/ 171160 h 177399"/>
                    <a:gd name="connsiteX27" fmla="*/ 70700 w 265643"/>
                    <a:gd name="connsiteY27" fmla="*/ 174589 h 177399"/>
                    <a:gd name="connsiteX28" fmla="*/ 45554 w 265643"/>
                    <a:gd name="connsiteY28" fmla="*/ 169382 h 177399"/>
                    <a:gd name="connsiteX29" fmla="*/ 35013 w 265643"/>
                    <a:gd name="connsiteY29" fmla="*/ 162905 h 177399"/>
                    <a:gd name="connsiteX30" fmla="*/ 24027 w 265643"/>
                    <a:gd name="connsiteY30" fmla="*/ 149760 h 177399"/>
                    <a:gd name="connsiteX31" fmla="*/ 4914 w 265643"/>
                    <a:gd name="connsiteY31" fmla="*/ 101627 h 177399"/>
                    <a:gd name="connsiteX32" fmla="*/ 16408 w 265643"/>
                    <a:gd name="connsiteY32" fmla="*/ 83339 h 177399"/>
                    <a:gd name="connsiteX33" fmla="*/ 27964 w 265643"/>
                    <a:gd name="connsiteY33" fmla="*/ 40032 h 177399"/>
                    <a:gd name="connsiteX34" fmla="*/ 19138 w 265643"/>
                    <a:gd name="connsiteY34" fmla="*/ 30444 h 177399"/>
                    <a:gd name="connsiteX35" fmla="*/ 42125 w 265643"/>
                    <a:gd name="connsiteY35" fmla="*/ 20537 h 177399"/>
                    <a:gd name="connsiteX36" fmla="*/ 80796 w 265643"/>
                    <a:gd name="connsiteY36" fmla="*/ 2758 h 177399"/>
                    <a:gd name="connsiteX37" fmla="*/ 87020 w 265643"/>
                    <a:gd name="connsiteY37" fmla="*/ 218 h 177399"/>
                    <a:gd name="connsiteX38" fmla="*/ 97751 w 265643"/>
                    <a:gd name="connsiteY38" fmla="*/ 1170 h 177399"/>
                    <a:gd name="connsiteX39" fmla="*/ 113182 w 265643"/>
                    <a:gd name="connsiteY39" fmla="*/ 3075 h 177399"/>
                    <a:gd name="connsiteX40" fmla="*/ 127024 w 265643"/>
                    <a:gd name="connsiteY40" fmla="*/ 13235 h 17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5643" h="177399">
                      <a:moveTo>
                        <a:pt x="127024" y="13235"/>
                      </a:moveTo>
                      <a:cubicBezTo>
                        <a:pt x="128485" y="14760"/>
                        <a:pt x="130009" y="16220"/>
                        <a:pt x="131470" y="17744"/>
                      </a:cubicBezTo>
                      <a:cubicBezTo>
                        <a:pt x="131533" y="25427"/>
                        <a:pt x="126707" y="32222"/>
                        <a:pt x="127024" y="40032"/>
                      </a:cubicBezTo>
                      <a:cubicBezTo>
                        <a:pt x="118770" y="38889"/>
                        <a:pt x="123214" y="69686"/>
                        <a:pt x="105688" y="48351"/>
                      </a:cubicBezTo>
                      <a:cubicBezTo>
                        <a:pt x="103910" y="46255"/>
                        <a:pt x="98831" y="57685"/>
                        <a:pt x="97243" y="64289"/>
                      </a:cubicBezTo>
                      <a:cubicBezTo>
                        <a:pt x="88988" y="67718"/>
                        <a:pt x="91719" y="51081"/>
                        <a:pt x="85876" y="56161"/>
                      </a:cubicBezTo>
                      <a:cubicBezTo>
                        <a:pt x="74129" y="66448"/>
                        <a:pt x="70256" y="80609"/>
                        <a:pt x="74891" y="97499"/>
                      </a:cubicBezTo>
                      <a:cubicBezTo>
                        <a:pt x="79717" y="92102"/>
                        <a:pt x="86893" y="85561"/>
                        <a:pt x="90195" y="97499"/>
                      </a:cubicBezTo>
                      <a:cubicBezTo>
                        <a:pt x="93115" y="108231"/>
                        <a:pt x="99783" y="104422"/>
                        <a:pt x="106641" y="106707"/>
                      </a:cubicBezTo>
                      <a:cubicBezTo>
                        <a:pt x="124040" y="112549"/>
                        <a:pt x="122897" y="105310"/>
                        <a:pt x="120294" y="93817"/>
                      </a:cubicBezTo>
                      <a:cubicBezTo>
                        <a:pt x="119341" y="89372"/>
                        <a:pt x="116991" y="84736"/>
                        <a:pt x="121818" y="81942"/>
                      </a:cubicBezTo>
                      <a:cubicBezTo>
                        <a:pt x="126707" y="79085"/>
                        <a:pt x="130581" y="82450"/>
                        <a:pt x="132485" y="86768"/>
                      </a:cubicBezTo>
                      <a:cubicBezTo>
                        <a:pt x="137693" y="98579"/>
                        <a:pt x="145947" y="85816"/>
                        <a:pt x="153440" y="89816"/>
                      </a:cubicBezTo>
                      <a:cubicBezTo>
                        <a:pt x="166585" y="96801"/>
                        <a:pt x="167919" y="111660"/>
                        <a:pt x="179730" y="120042"/>
                      </a:cubicBezTo>
                      <a:cubicBezTo>
                        <a:pt x="183349" y="119344"/>
                        <a:pt x="183222" y="114264"/>
                        <a:pt x="184492" y="110644"/>
                      </a:cubicBezTo>
                      <a:cubicBezTo>
                        <a:pt x="186524" y="104866"/>
                        <a:pt x="182523" y="96039"/>
                        <a:pt x="192048" y="94197"/>
                      </a:cubicBezTo>
                      <a:cubicBezTo>
                        <a:pt x="201002" y="92483"/>
                        <a:pt x="204304" y="98643"/>
                        <a:pt x="208368" y="105755"/>
                      </a:cubicBezTo>
                      <a:cubicBezTo>
                        <a:pt x="211733" y="111660"/>
                        <a:pt x="213258" y="122010"/>
                        <a:pt x="223735" y="121058"/>
                      </a:cubicBezTo>
                      <a:cubicBezTo>
                        <a:pt x="238720" y="119661"/>
                        <a:pt x="229195" y="109310"/>
                        <a:pt x="230021" y="102707"/>
                      </a:cubicBezTo>
                      <a:cubicBezTo>
                        <a:pt x="230974" y="95086"/>
                        <a:pt x="257644" y="82641"/>
                        <a:pt x="262660" y="87785"/>
                      </a:cubicBezTo>
                      <a:cubicBezTo>
                        <a:pt x="266534" y="91658"/>
                        <a:pt x="267233" y="99976"/>
                        <a:pt x="261136" y="100167"/>
                      </a:cubicBezTo>
                      <a:cubicBezTo>
                        <a:pt x="230974" y="101056"/>
                        <a:pt x="259930" y="114264"/>
                        <a:pt x="256437" y="120423"/>
                      </a:cubicBezTo>
                      <a:cubicBezTo>
                        <a:pt x="252246" y="138140"/>
                        <a:pt x="239102" y="135599"/>
                        <a:pt x="225703" y="134774"/>
                      </a:cubicBezTo>
                      <a:cubicBezTo>
                        <a:pt x="202082" y="133314"/>
                        <a:pt x="177316" y="129948"/>
                        <a:pt x="162775" y="156047"/>
                      </a:cubicBezTo>
                      <a:cubicBezTo>
                        <a:pt x="161441" y="157571"/>
                        <a:pt x="159790" y="158397"/>
                        <a:pt x="157758" y="158397"/>
                      </a:cubicBezTo>
                      <a:cubicBezTo>
                        <a:pt x="152424" y="156110"/>
                        <a:pt x="147598" y="152808"/>
                        <a:pt x="142010" y="151285"/>
                      </a:cubicBezTo>
                      <a:cubicBezTo>
                        <a:pt x="118770" y="145760"/>
                        <a:pt x="96798" y="142902"/>
                        <a:pt x="85114" y="171160"/>
                      </a:cubicBezTo>
                      <a:cubicBezTo>
                        <a:pt x="82574" y="177256"/>
                        <a:pt x="72922" y="179796"/>
                        <a:pt x="70700" y="174589"/>
                      </a:cubicBezTo>
                      <a:cubicBezTo>
                        <a:pt x="63969" y="159095"/>
                        <a:pt x="53555" y="171985"/>
                        <a:pt x="45554" y="169382"/>
                      </a:cubicBezTo>
                      <a:cubicBezTo>
                        <a:pt x="41172" y="168683"/>
                        <a:pt x="37489" y="166715"/>
                        <a:pt x="35013" y="162905"/>
                      </a:cubicBezTo>
                      <a:cubicBezTo>
                        <a:pt x="32283" y="157761"/>
                        <a:pt x="30187" y="152618"/>
                        <a:pt x="24027" y="149760"/>
                      </a:cubicBezTo>
                      <a:cubicBezTo>
                        <a:pt x="-2452" y="137505"/>
                        <a:pt x="-4040" y="132933"/>
                        <a:pt x="4914" y="101627"/>
                      </a:cubicBezTo>
                      <a:cubicBezTo>
                        <a:pt x="15963" y="100103"/>
                        <a:pt x="15772" y="91531"/>
                        <a:pt x="16408" y="83339"/>
                      </a:cubicBezTo>
                      <a:cubicBezTo>
                        <a:pt x="30568" y="71782"/>
                        <a:pt x="23964" y="54447"/>
                        <a:pt x="27964" y="40032"/>
                      </a:cubicBezTo>
                      <a:cubicBezTo>
                        <a:pt x="28599" y="37747"/>
                        <a:pt x="17423" y="38318"/>
                        <a:pt x="19138" y="30444"/>
                      </a:cubicBezTo>
                      <a:cubicBezTo>
                        <a:pt x="24980" y="22823"/>
                        <a:pt x="32918" y="18823"/>
                        <a:pt x="42125" y="20537"/>
                      </a:cubicBezTo>
                      <a:cubicBezTo>
                        <a:pt x="59587" y="23776"/>
                        <a:pt x="71652" y="16791"/>
                        <a:pt x="80796" y="2758"/>
                      </a:cubicBezTo>
                      <a:cubicBezTo>
                        <a:pt x="82765" y="1487"/>
                        <a:pt x="84797" y="662"/>
                        <a:pt x="87020" y="218"/>
                      </a:cubicBezTo>
                      <a:cubicBezTo>
                        <a:pt x="90702" y="-353"/>
                        <a:pt x="94195" y="281"/>
                        <a:pt x="97751" y="1170"/>
                      </a:cubicBezTo>
                      <a:cubicBezTo>
                        <a:pt x="102513" y="2249"/>
                        <a:pt x="104672" y="13489"/>
                        <a:pt x="113182" y="3075"/>
                      </a:cubicBezTo>
                      <a:cubicBezTo>
                        <a:pt x="117246" y="-1877"/>
                        <a:pt x="123214" y="8219"/>
                        <a:pt x="127024" y="13235"/>
                      </a:cubicBezTo>
                      <a:close/>
                    </a:path>
                  </a:pathLst>
                </a:custGeom>
                <a:solidFill>
                  <a:srgbClr val="FDCA81"/>
                </a:solidFill>
                <a:ln w="6350"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xmlns="" id="{B389F904-7A75-363C-A6A2-DCFB52AE6C68}"/>
                    </a:ext>
                  </a:extLst>
                </p:cNvPr>
                <p:cNvSpPr/>
                <p:nvPr/>
              </p:nvSpPr>
              <p:spPr>
                <a:xfrm>
                  <a:off x="11941173" y="7247827"/>
                  <a:ext cx="135891" cy="61784"/>
                </a:xfrm>
                <a:custGeom>
                  <a:avLst/>
                  <a:gdLst>
                    <a:gd name="connsiteX0" fmla="*/ 36641 w 135891"/>
                    <a:gd name="connsiteY0" fmla="*/ 8253 h 61784"/>
                    <a:gd name="connsiteX1" fmla="*/ 41085 w 135891"/>
                    <a:gd name="connsiteY1" fmla="*/ 8191 h 61784"/>
                    <a:gd name="connsiteX2" fmla="*/ 58421 w 135891"/>
                    <a:gd name="connsiteY2" fmla="*/ 34670 h 61784"/>
                    <a:gd name="connsiteX3" fmla="*/ 66422 w 135891"/>
                    <a:gd name="connsiteY3" fmla="*/ 12826 h 61784"/>
                    <a:gd name="connsiteX4" fmla="*/ 66930 w 135891"/>
                    <a:gd name="connsiteY4" fmla="*/ 1141 h 61784"/>
                    <a:gd name="connsiteX5" fmla="*/ 76645 w 135891"/>
                    <a:gd name="connsiteY5" fmla="*/ 3491 h 61784"/>
                    <a:gd name="connsiteX6" fmla="*/ 98553 w 135891"/>
                    <a:gd name="connsiteY6" fmla="*/ 17334 h 61784"/>
                    <a:gd name="connsiteX7" fmla="*/ 113920 w 135891"/>
                    <a:gd name="connsiteY7" fmla="*/ 17461 h 61784"/>
                    <a:gd name="connsiteX8" fmla="*/ 135891 w 135891"/>
                    <a:gd name="connsiteY8" fmla="*/ 24700 h 61784"/>
                    <a:gd name="connsiteX9" fmla="*/ 108142 w 135891"/>
                    <a:gd name="connsiteY9" fmla="*/ 35559 h 61784"/>
                    <a:gd name="connsiteX10" fmla="*/ 95695 w 135891"/>
                    <a:gd name="connsiteY10" fmla="*/ 39941 h 61784"/>
                    <a:gd name="connsiteX11" fmla="*/ 49976 w 135891"/>
                    <a:gd name="connsiteY11" fmla="*/ 53339 h 61784"/>
                    <a:gd name="connsiteX12" fmla="*/ 37339 w 135891"/>
                    <a:gd name="connsiteY12" fmla="*/ 57657 h 61784"/>
                    <a:gd name="connsiteX13" fmla="*/ 954 w 135891"/>
                    <a:gd name="connsiteY13" fmla="*/ 61784 h 61784"/>
                    <a:gd name="connsiteX14" fmla="*/ 636 w 135891"/>
                    <a:gd name="connsiteY14" fmla="*/ 56069 h 61784"/>
                    <a:gd name="connsiteX15" fmla="*/ 15876 w 135891"/>
                    <a:gd name="connsiteY15" fmla="*/ 33717 h 61784"/>
                    <a:gd name="connsiteX16" fmla="*/ 17146 w 135891"/>
                    <a:gd name="connsiteY16" fmla="*/ 27494 h 61784"/>
                    <a:gd name="connsiteX17" fmla="*/ 31307 w 135891"/>
                    <a:gd name="connsiteY17" fmla="*/ 24002 h 61784"/>
                    <a:gd name="connsiteX18" fmla="*/ 37403 w 135891"/>
                    <a:gd name="connsiteY18" fmla="*/ 36448 h 61784"/>
                    <a:gd name="connsiteX19" fmla="*/ 36641 w 135891"/>
                    <a:gd name="connsiteY19" fmla="*/ 8253 h 6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5891" h="61784">
                      <a:moveTo>
                        <a:pt x="36641" y="8253"/>
                      </a:moveTo>
                      <a:cubicBezTo>
                        <a:pt x="38165" y="8253"/>
                        <a:pt x="39625" y="8191"/>
                        <a:pt x="41085" y="8191"/>
                      </a:cubicBezTo>
                      <a:cubicBezTo>
                        <a:pt x="46673" y="16572"/>
                        <a:pt x="56770" y="21335"/>
                        <a:pt x="58421" y="34670"/>
                      </a:cubicBezTo>
                      <a:cubicBezTo>
                        <a:pt x="65216" y="26541"/>
                        <a:pt x="74106" y="22732"/>
                        <a:pt x="66422" y="12826"/>
                      </a:cubicBezTo>
                      <a:cubicBezTo>
                        <a:pt x="63565" y="9079"/>
                        <a:pt x="62231" y="4444"/>
                        <a:pt x="66930" y="1141"/>
                      </a:cubicBezTo>
                      <a:cubicBezTo>
                        <a:pt x="70486" y="-1334"/>
                        <a:pt x="73979" y="570"/>
                        <a:pt x="76645" y="3491"/>
                      </a:cubicBezTo>
                      <a:cubicBezTo>
                        <a:pt x="82615" y="10095"/>
                        <a:pt x="93473" y="8063"/>
                        <a:pt x="98553" y="17334"/>
                      </a:cubicBezTo>
                      <a:cubicBezTo>
                        <a:pt x="101792" y="23430"/>
                        <a:pt x="109411" y="22541"/>
                        <a:pt x="113920" y="17461"/>
                      </a:cubicBezTo>
                      <a:cubicBezTo>
                        <a:pt x="127572" y="1841"/>
                        <a:pt x="130367" y="15366"/>
                        <a:pt x="135891" y="24700"/>
                      </a:cubicBezTo>
                      <a:cubicBezTo>
                        <a:pt x="125858" y="28129"/>
                        <a:pt x="112968" y="21843"/>
                        <a:pt x="108142" y="35559"/>
                      </a:cubicBezTo>
                      <a:cubicBezTo>
                        <a:pt x="104967" y="39814"/>
                        <a:pt x="100395" y="40003"/>
                        <a:pt x="95695" y="39941"/>
                      </a:cubicBezTo>
                      <a:cubicBezTo>
                        <a:pt x="80265" y="43814"/>
                        <a:pt x="64581" y="46735"/>
                        <a:pt x="49976" y="53339"/>
                      </a:cubicBezTo>
                      <a:cubicBezTo>
                        <a:pt x="45784" y="54736"/>
                        <a:pt x="41530" y="56196"/>
                        <a:pt x="37339" y="57657"/>
                      </a:cubicBezTo>
                      <a:cubicBezTo>
                        <a:pt x="24703" y="54672"/>
                        <a:pt x="13209" y="61594"/>
                        <a:pt x="954" y="61784"/>
                      </a:cubicBezTo>
                      <a:cubicBezTo>
                        <a:pt x="-190" y="59943"/>
                        <a:pt x="-317" y="58038"/>
                        <a:pt x="636" y="56069"/>
                      </a:cubicBezTo>
                      <a:cubicBezTo>
                        <a:pt x="6795" y="49339"/>
                        <a:pt x="21083" y="48132"/>
                        <a:pt x="15876" y="33717"/>
                      </a:cubicBezTo>
                      <a:cubicBezTo>
                        <a:pt x="15876" y="31558"/>
                        <a:pt x="16320" y="29463"/>
                        <a:pt x="17146" y="27494"/>
                      </a:cubicBezTo>
                      <a:cubicBezTo>
                        <a:pt x="20956" y="22478"/>
                        <a:pt x="25782" y="21716"/>
                        <a:pt x="31307" y="24002"/>
                      </a:cubicBezTo>
                      <a:cubicBezTo>
                        <a:pt x="35307" y="26732"/>
                        <a:pt x="35180" y="31495"/>
                        <a:pt x="37403" y="36448"/>
                      </a:cubicBezTo>
                      <a:cubicBezTo>
                        <a:pt x="41975" y="26224"/>
                        <a:pt x="26989" y="17398"/>
                        <a:pt x="36641" y="8253"/>
                      </a:cubicBezTo>
                      <a:close/>
                    </a:path>
                  </a:pathLst>
                </a:custGeom>
                <a:solidFill>
                  <a:srgbClr val="FCBD61"/>
                </a:solidFill>
                <a:ln w="6350"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xmlns="" id="{9351E05D-0F29-4659-23EA-1C377E78DCA9}"/>
                    </a:ext>
                  </a:extLst>
                </p:cNvPr>
                <p:cNvSpPr/>
                <p:nvPr/>
              </p:nvSpPr>
              <p:spPr>
                <a:xfrm>
                  <a:off x="12075985" y="7213051"/>
                  <a:ext cx="26798" cy="16232"/>
                </a:xfrm>
                <a:custGeom>
                  <a:avLst/>
                  <a:gdLst>
                    <a:gd name="connsiteX0" fmla="*/ 0 w 26798"/>
                    <a:gd name="connsiteY0" fmla="*/ 7280 h 16232"/>
                    <a:gd name="connsiteX1" fmla="*/ 26797 w 26798"/>
                    <a:gd name="connsiteY1" fmla="*/ 16233 h 16232"/>
                    <a:gd name="connsiteX2" fmla="*/ 13081 w 26798"/>
                    <a:gd name="connsiteY2" fmla="*/ 11978 h 16232"/>
                    <a:gd name="connsiteX3" fmla="*/ 0 w 26798"/>
                    <a:gd name="connsiteY3" fmla="*/ 7280 h 16232"/>
                  </a:gdLst>
                  <a:ahLst/>
                  <a:cxnLst>
                    <a:cxn ang="0">
                      <a:pos x="connsiteX0" y="connsiteY0"/>
                    </a:cxn>
                    <a:cxn ang="0">
                      <a:pos x="connsiteX1" y="connsiteY1"/>
                    </a:cxn>
                    <a:cxn ang="0">
                      <a:pos x="connsiteX2" y="connsiteY2"/>
                    </a:cxn>
                    <a:cxn ang="0">
                      <a:pos x="connsiteX3" y="connsiteY3"/>
                    </a:cxn>
                  </a:cxnLst>
                  <a:rect l="l" t="t" r="r" b="b"/>
                  <a:pathLst>
                    <a:path w="26798" h="16232">
                      <a:moveTo>
                        <a:pt x="0" y="7280"/>
                      </a:moveTo>
                      <a:cubicBezTo>
                        <a:pt x="9906" y="7342"/>
                        <a:pt x="26988" y="-14057"/>
                        <a:pt x="26797" y="16233"/>
                      </a:cubicBezTo>
                      <a:cubicBezTo>
                        <a:pt x="22225" y="14899"/>
                        <a:pt x="20892" y="4294"/>
                        <a:pt x="13081" y="11978"/>
                      </a:cubicBezTo>
                      <a:cubicBezTo>
                        <a:pt x="6286" y="18646"/>
                        <a:pt x="3175" y="12296"/>
                        <a:pt x="0" y="7280"/>
                      </a:cubicBezTo>
                      <a:close/>
                    </a:path>
                  </a:pathLst>
                </a:custGeom>
                <a:solidFill>
                  <a:srgbClr val="FDCA81"/>
                </a:solidFill>
                <a:ln w="6350"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xmlns="" id="{B930A651-E21A-31E2-DB34-DE3B585BDBBE}"/>
                    </a:ext>
                  </a:extLst>
                </p:cNvPr>
                <p:cNvSpPr/>
                <p:nvPr/>
              </p:nvSpPr>
              <p:spPr>
                <a:xfrm>
                  <a:off x="11956832" y="6769798"/>
                  <a:ext cx="74766" cy="51257"/>
                </a:xfrm>
                <a:custGeom>
                  <a:avLst/>
                  <a:gdLst>
                    <a:gd name="connsiteX0" fmla="*/ 74767 w 74766"/>
                    <a:gd name="connsiteY0" fmla="*/ 26353 h 51257"/>
                    <a:gd name="connsiteX1" fmla="*/ 47652 w 74766"/>
                    <a:gd name="connsiteY1" fmla="*/ 48768 h 51257"/>
                    <a:gd name="connsiteX2" fmla="*/ 34381 w 74766"/>
                    <a:gd name="connsiteY2" fmla="*/ 48832 h 51257"/>
                    <a:gd name="connsiteX3" fmla="*/ 29999 w 74766"/>
                    <a:gd name="connsiteY3" fmla="*/ 48832 h 51257"/>
                    <a:gd name="connsiteX4" fmla="*/ 27 w 74766"/>
                    <a:gd name="connsiteY4" fmla="*/ 23940 h 51257"/>
                    <a:gd name="connsiteX5" fmla="*/ 39587 w 74766"/>
                    <a:gd name="connsiteY5" fmla="*/ 3493 h 51257"/>
                    <a:gd name="connsiteX6" fmla="*/ 52098 w 74766"/>
                    <a:gd name="connsiteY6" fmla="*/ 0 h 51257"/>
                    <a:gd name="connsiteX7" fmla="*/ 74767 w 74766"/>
                    <a:gd name="connsiteY7" fmla="*/ 26353 h 5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6" h="51257">
                      <a:moveTo>
                        <a:pt x="74767" y="26353"/>
                      </a:moveTo>
                      <a:cubicBezTo>
                        <a:pt x="59210" y="25908"/>
                        <a:pt x="56924" y="41593"/>
                        <a:pt x="47652" y="48768"/>
                      </a:cubicBezTo>
                      <a:cubicBezTo>
                        <a:pt x="43271" y="52388"/>
                        <a:pt x="38826" y="51753"/>
                        <a:pt x="34381" y="48832"/>
                      </a:cubicBezTo>
                      <a:cubicBezTo>
                        <a:pt x="32920" y="48832"/>
                        <a:pt x="31460" y="48768"/>
                        <a:pt x="29999" y="48832"/>
                      </a:cubicBezTo>
                      <a:cubicBezTo>
                        <a:pt x="14696" y="46863"/>
                        <a:pt x="-735" y="45148"/>
                        <a:pt x="27" y="23940"/>
                      </a:cubicBezTo>
                      <a:cubicBezTo>
                        <a:pt x="9172" y="9398"/>
                        <a:pt x="21237" y="445"/>
                        <a:pt x="39587" y="3493"/>
                      </a:cubicBezTo>
                      <a:cubicBezTo>
                        <a:pt x="44160" y="4255"/>
                        <a:pt x="47906" y="1080"/>
                        <a:pt x="52098" y="0"/>
                      </a:cubicBezTo>
                      <a:cubicBezTo>
                        <a:pt x="59654" y="8763"/>
                        <a:pt x="67211" y="17590"/>
                        <a:pt x="74767" y="26353"/>
                      </a:cubicBezTo>
                      <a:close/>
                    </a:path>
                  </a:pathLst>
                </a:custGeom>
                <a:solidFill>
                  <a:srgbClr val="FCB345"/>
                </a:solidFill>
                <a:ln w="6350"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xmlns="" id="{8F96A06A-1918-7B53-C822-E0E9A9F42D40}"/>
                    </a:ext>
                  </a:extLst>
                </p:cNvPr>
                <p:cNvSpPr/>
                <p:nvPr/>
              </p:nvSpPr>
              <p:spPr>
                <a:xfrm>
                  <a:off x="11951017" y="6728777"/>
                  <a:ext cx="57911" cy="63118"/>
                </a:xfrm>
                <a:custGeom>
                  <a:avLst/>
                  <a:gdLst>
                    <a:gd name="connsiteX0" fmla="*/ 57912 w 57911"/>
                    <a:gd name="connsiteY0" fmla="*/ 41021 h 63118"/>
                    <a:gd name="connsiteX1" fmla="*/ 46291 w 57911"/>
                    <a:gd name="connsiteY1" fmla="*/ 52768 h 63118"/>
                    <a:gd name="connsiteX2" fmla="*/ 8953 w 57911"/>
                    <a:gd name="connsiteY2" fmla="*/ 63119 h 63118"/>
                    <a:gd name="connsiteX3" fmla="*/ 7493 w 57911"/>
                    <a:gd name="connsiteY3" fmla="*/ 55245 h 63118"/>
                    <a:gd name="connsiteX4" fmla="*/ 0 w 57911"/>
                    <a:gd name="connsiteY4" fmla="*/ 18415 h 63118"/>
                    <a:gd name="connsiteX5" fmla="*/ 64 w 57911"/>
                    <a:gd name="connsiteY5" fmla="*/ 18479 h 63118"/>
                    <a:gd name="connsiteX6" fmla="*/ 15113 w 57911"/>
                    <a:gd name="connsiteY6" fmla="*/ 7620 h 63118"/>
                    <a:gd name="connsiteX7" fmla="*/ 22733 w 57911"/>
                    <a:gd name="connsiteY7" fmla="*/ 0 h 63118"/>
                    <a:gd name="connsiteX8" fmla="*/ 39877 w 57911"/>
                    <a:gd name="connsiteY8" fmla="*/ 14415 h 63118"/>
                    <a:gd name="connsiteX9" fmla="*/ 57912 w 57911"/>
                    <a:gd name="connsiteY9" fmla="*/ 41021 h 6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911" h="63118">
                      <a:moveTo>
                        <a:pt x="57912" y="41021"/>
                      </a:moveTo>
                      <a:cubicBezTo>
                        <a:pt x="57276" y="48387"/>
                        <a:pt x="52641" y="56642"/>
                        <a:pt x="46291" y="52768"/>
                      </a:cubicBezTo>
                      <a:cubicBezTo>
                        <a:pt x="28828" y="42164"/>
                        <a:pt x="21018" y="58865"/>
                        <a:pt x="8953" y="63119"/>
                      </a:cubicBezTo>
                      <a:cubicBezTo>
                        <a:pt x="6921" y="60706"/>
                        <a:pt x="5461" y="57214"/>
                        <a:pt x="7493" y="55245"/>
                      </a:cubicBezTo>
                      <a:cubicBezTo>
                        <a:pt x="24257" y="38862"/>
                        <a:pt x="12192" y="28702"/>
                        <a:pt x="0" y="18415"/>
                      </a:cubicBezTo>
                      <a:lnTo>
                        <a:pt x="64" y="18479"/>
                      </a:lnTo>
                      <a:cubicBezTo>
                        <a:pt x="3683" y="13017"/>
                        <a:pt x="4001" y="3556"/>
                        <a:pt x="15113" y="7620"/>
                      </a:cubicBezTo>
                      <a:cubicBezTo>
                        <a:pt x="21336" y="9906"/>
                        <a:pt x="21717" y="4128"/>
                        <a:pt x="22733" y="0"/>
                      </a:cubicBezTo>
                      <a:cubicBezTo>
                        <a:pt x="28448" y="4826"/>
                        <a:pt x="34163" y="9589"/>
                        <a:pt x="39877" y="14415"/>
                      </a:cubicBezTo>
                      <a:cubicBezTo>
                        <a:pt x="45910" y="23304"/>
                        <a:pt x="51943" y="32131"/>
                        <a:pt x="57912" y="41021"/>
                      </a:cubicBezTo>
                      <a:close/>
                    </a:path>
                  </a:pathLst>
                </a:custGeom>
                <a:solidFill>
                  <a:srgbClr val="FCBC5E"/>
                </a:solidFill>
                <a:ln w="6350"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xmlns="" id="{63B88E39-1948-E8ED-0A54-04E1D9D79F28}"/>
                    </a:ext>
                  </a:extLst>
                </p:cNvPr>
                <p:cNvSpPr/>
                <p:nvPr/>
              </p:nvSpPr>
              <p:spPr>
                <a:xfrm>
                  <a:off x="12142978" y="6925754"/>
                  <a:ext cx="26415" cy="23240"/>
                </a:xfrm>
                <a:custGeom>
                  <a:avLst/>
                  <a:gdLst>
                    <a:gd name="connsiteX0" fmla="*/ 26415 w 26415"/>
                    <a:gd name="connsiteY0" fmla="*/ 23240 h 23240"/>
                    <a:gd name="connsiteX1" fmla="*/ 0 w 26415"/>
                    <a:gd name="connsiteY1" fmla="*/ 0 h 23240"/>
                    <a:gd name="connsiteX2" fmla="*/ 26415 w 26415"/>
                    <a:gd name="connsiteY2" fmla="*/ 23240 h 23240"/>
                  </a:gdLst>
                  <a:ahLst/>
                  <a:cxnLst>
                    <a:cxn ang="0">
                      <a:pos x="connsiteX0" y="connsiteY0"/>
                    </a:cxn>
                    <a:cxn ang="0">
                      <a:pos x="connsiteX1" y="connsiteY1"/>
                    </a:cxn>
                    <a:cxn ang="0">
                      <a:pos x="connsiteX2" y="connsiteY2"/>
                    </a:cxn>
                  </a:cxnLst>
                  <a:rect l="l" t="t" r="r" b="b"/>
                  <a:pathLst>
                    <a:path w="26415" h="23240">
                      <a:moveTo>
                        <a:pt x="26415" y="23240"/>
                      </a:moveTo>
                      <a:cubicBezTo>
                        <a:pt x="14288" y="19240"/>
                        <a:pt x="6985" y="9842"/>
                        <a:pt x="0" y="0"/>
                      </a:cubicBezTo>
                      <a:cubicBezTo>
                        <a:pt x="13271" y="2667"/>
                        <a:pt x="20447" y="12255"/>
                        <a:pt x="26415" y="23240"/>
                      </a:cubicBezTo>
                      <a:close/>
                    </a:path>
                  </a:pathLst>
                </a:custGeom>
                <a:solidFill>
                  <a:srgbClr val="FB8B0F"/>
                </a:solidFill>
                <a:ln w="6350"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xmlns="" id="{B9314A3E-2E12-A0FB-6AE3-D3DA626034DB}"/>
                    </a:ext>
                  </a:extLst>
                </p:cNvPr>
                <p:cNvSpPr/>
                <p:nvPr/>
              </p:nvSpPr>
              <p:spPr>
                <a:xfrm>
                  <a:off x="11995657" y="6727635"/>
                  <a:ext cx="8953" cy="11969"/>
                </a:xfrm>
                <a:custGeom>
                  <a:avLst/>
                  <a:gdLst>
                    <a:gd name="connsiteX0" fmla="*/ 0 w 8953"/>
                    <a:gd name="connsiteY0" fmla="*/ 6221 h 11969"/>
                    <a:gd name="connsiteX1" fmla="*/ 8954 w 8953"/>
                    <a:gd name="connsiteY1" fmla="*/ 6221 h 11969"/>
                    <a:gd name="connsiteX2" fmla="*/ 3620 w 8953"/>
                    <a:gd name="connsiteY2" fmla="*/ 11873 h 11969"/>
                    <a:gd name="connsiteX3" fmla="*/ 0 w 8953"/>
                    <a:gd name="connsiteY3" fmla="*/ 6221 h 11969"/>
                  </a:gdLst>
                  <a:ahLst/>
                  <a:cxnLst>
                    <a:cxn ang="0">
                      <a:pos x="connsiteX0" y="connsiteY0"/>
                    </a:cxn>
                    <a:cxn ang="0">
                      <a:pos x="connsiteX1" y="connsiteY1"/>
                    </a:cxn>
                    <a:cxn ang="0">
                      <a:pos x="connsiteX2" y="connsiteY2"/>
                    </a:cxn>
                    <a:cxn ang="0">
                      <a:pos x="connsiteX3" y="connsiteY3"/>
                    </a:cxn>
                  </a:cxnLst>
                  <a:rect l="l" t="t" r="r" b="b"/>
                  <a:pathLst>
                    <a:path w="8953" h="11969">
                      <a:moveTo>
                        <a:pt x="0" y="6221"/>
                      </a:moveTo>
                      <a:cubicBezTo>
                        <a:pt x="2985" y="9016"/>
                        <a:pt x="5906" y="-9082"/>
                        <a:pt x="8954" y="6221"/>
                      </a:cubicBezTo>
                      <a:cubicBezTo>
                        <a:pt x="7176" y="8190"/>
                        <a:pt x="5715" y="11492"/>
                        <a:pt x="3620" y="11873"/>
                      </a:cubicBezTo>
                      <a:cubicBezTo>
                        <a:pt x="-190" y="12635"/>
                        <a:pt x="445" y="8698"/>
                        <a:pt x="0" y="6221"/>
                      </a:cubicBezTo>
                      <a:close/>
                    </a:path>
                  </a:pathLst>
                </a:custGeom>
                <a:solidFill>
                  <a:srgbClr val="FC8405"/>
                </a:solidFill>
                <a:ln w="6350"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xmlns="" id="{E66487BD-83B7-BE1A-0AE2-604FF567A281}"/>
                    </a:ext>
                  </a:extLst>
                </p:cNvPr>
                <p:cNvSpPr/>
                <p:nvPr/>
              </p:nvSpPr>
              <p:spPr>
                <a:xfrm>
                  <a:off x="10790719" y="7020252"/>
                  <a:ext cx="142534" cy="136957"/>
                </a:xfrm>
                <a:custGeom>
                  <a:avLst/>
                  <a:gdLst>
                    <a:gd name="connsiteX0" fmla="*/ 21998 w 142534"/>
                    <a:gd name="connsiteY0" fmla="*/ 39424 h 136957"/>
                    <a:gd name="connsiteX1" fmla="*/ 13425 w 142534"/>
                    <a:gd name="connsiteY1" fmla="*/ 29772 h 136957"/>
                    <a:gd name="connsiteX2" fmla="*/ 2059 w 142534"/>
                    <a:gd name="connsiteY2" fmla="*/ 4372 h 136957"/>
                    <a:gd name="connsiteX3" fmla="*/ 25871 w 142534"/>
                    <a:gd name="connsiteY3" fmla="*/ 4118 h 136957"/>
                    <a:gd name="connsiteX4" fmla="*/ 74575 w 142534"/>
                    <a:gd name="connsiteY4" fmla="*/ 36312 h 136957"/>
                    <a:gd name="connsiteX5" fmla="*/ 132234 w 142534"/>
                    <a:gd name="connsiteY5" fmla="*/ 92764 h 136957"/>
                    <a:gd name="connsiteX6" fmla="*/ 142521 w 142534"/>
                    <a:gd name="connsiteY6" fmla="*/ 116322 h 136957"/>
                    <a:gd name="connsiteX7" fmla="*/ 125439 w 142534"/>
                    <a:gd name="connsiteY7" fmla="*/ 136007 h 136957"/>
                    <a:gd name="connsiteX8" fmla="*/ 106199 w 142534"/>
                    <a:gd name="connsiteY8" fmla="*/ 132515 h 136957"/>
                    <a:gd name="connsiteX9" fmla="*/ 43270 w 142534"/>
                    <a:gd name="connsiteY9" fmla="*/ 69015 h 136957"/>
                    <a:gd name="connsiteX10" fmla="*/ 21998 w 142534"/>
                    <a:gd name="connsiteY10" fmla="*/ 39424 h 1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534" h="136957">
                      <a:moveTo>
                        <a:pt x="21998" y="39424"/>
                      </a:moveTo>
                      <a:cubicBezTo>
                        <a:pt x="19140" y="36249"/>
                        <a:pt x="16092" y="33137"/>
                        <a:pt x="13425" y="29772"/>
                      </a:cubicBezTo>
                      <a:cubicBezTo>
                        <a:pt x="7392" y="22216"/>
                        <a:pt x="-4863" y="16183"/>
                        <a:pt x="2059" y="4372"/>
                      </a:cubicBezTo>
                      <a:cubicBezTo>
                        <a:pt x="8345" y="-6423"/>
                        <a:pt x="17806" y="6467"/>
                        <a:pt x="25871" y="4118"/>
                      </a:cubicBezTo>
                      <a:cubicBezTo>
                        <a:pt x="46509" y="8118"/>
                        <a:pt x="59780" y="23358"/>
                        <a:pt x="74575" y="36312"/>
                      </a:cubicBezTo>
                      <a:cubicBezTo>
                        <a:pt x="96165" y="52695"/>
                        <a:pt x="115088" y="71872"/>
                        <a:pt x="132234" y="92764"/>
                      </a:cubicBezTo>
                      <a:cubicBezTo>
                        <a:pt x="137758" y="99431"/>
                        <a:pt x="142838" y="106861"/>
                        <a:pt x="142521" y="116322"/>
                      </a:cubicBezTo>
                      <a:cubicBezTo>
                        <a:pt x="141377" y="126864"/>
                        <a:pt x="134392" y="132324"/>
                        <a:pt x="125439" y="136007"/>
                      </a:cubicBezTo>
                      <a:cubicBezTo>
                        <a:pt x="118454" y="138103"/>
                        <a:pt x="112040" y="136642"/>
                        <a:pt x="106199" y="132515"/>
                      </a:cubicBezTo>
                      <a:cubicBezTo>
                        <a:pt x="83402" y="113147"/>
                        <a:pt x="65686" y="88700"/>
                        <a:pt x="43270" y="69015"/>
                      </a:cubicBezTo>
                      <a:cubicBezTo>
                        <a:pt x="33427" y="61078"/>
                        <a:pt x="24601" y="52505"/>
                        <a:pt x="21998" y="39424"/>
                      </a:cubicBezTo>
                      <a:close/>
                    </a:path>
                  </a:pathLst>
                </a:custGeom>
                <a:solidFill>
                  <a:srgbClr val="2C3236"/>
                </a:solidFill>
                <a:ln w="6350"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xmlns="" id="{B42C113E-898C-6AD8-15BA-C8B945DC00A0}"/>
                    </a:ext>
                  </a:extLst>
                </p:cNvPr>
                <p:cNvSpPr/>
                <p:nvPr/>
              </p:nvSpPr>
              <p:spPr>
                <a:xfrm>
                  <a:off x="10718228" y="7059676"/>
                  <a:ext cx="117518" cy="121539"/>
                </a:xfrm>
                <a:custGeom>
                  <a:avLst/>
                  <a:gdLst>
                    <a:gd name="connsiteX0" fmla="*/ 94488 w 117518"/>
                    <a:gd name="connsiteY0" fmla="*/ 0 h 121539"/>
                    <a:gd name="connsiteX1" fmla="*/ 117475 w 117518"/>
                    <a:gd name="connsiteY1" fmla="*/ 24447 h 121539"/>
                    <a:gd name="connsiteX2" fmla="*/ 92392 w 117518"/>
                    <a:gd name="connsiteY2" fmla="*/ 67564 h 121539"/>
                    <a:gd name="connsiteX3" fmla="*/ 71627 w 117518"/>
                    <a:gd name="connsiteY3" fmla="*/ 73914 h 121539"/>
                    <a:gd name="connsiteX4" fmla="*/ 44386 w 117518"/>
                    <a:gd name="connsiteY4" fmla="*/ 116459 h 121539"/>
                    <a:gd name="connsiteX5" fmla="*/ 40767 w 117518"/>
                    <a:gd name="connsiteY5" fmla="*/ 121539 h 121539"/>
                    <a:gd name="connsiteX6" fmla="*/ 0 w 117518"/>
                    <a:gd name="connsiteY6" fmla="*/ 97917 h 121539"/>
                    <a:gd name="connsiteX7" fmla="*/ 8699 w 117518"/>
                    <a:gd name="connsiteY7" fmla="*/ 89789 h 121539"/>
                    <a:gd name="connsiteX8" fmla="*/ 13017 w 117518"/>
                    <a:gd name="connsiteY8" fmla="*/ 89027 h 121539"/>
                    <a:gd name="connsiteX9" fmla="*/ 14288 w 117518"/>
                    <a:gd name="connsiteY9" fmla="*/ 58039 h 121539"/>
                    <a:gd name="connsiteX10" fmla="*/ 24130 w 117518"/>
                    <a:gd name="connsiteY10" fmla="*/ 67310 h 121539"/>
                    <a:gd name="connsiteX11" fmla="*/ 37719 w 117518"/>
                    <a:gd name="connsiteY11" fmla="*/ 73596 h 121539"/>
                    <a:gd name="connsiteX12" fmla="*/ 34480 w 117518"/>
                    <a:gd name="connsiteY12" fmla="*/ 62103 h 121539"/>
                    <a:gd name="connsiteX13" fmla="*/ 42735 w 117518"/>
                    <a:gd name="connsiteY13" fmla="*/ 45339 h 121539"/>
                    <a:gd name="connsiteX14" fmla="*/ 57912 w 117518"/>
                    <a:gd name="connsiteY14" fmla="*/ 33147 h 121539"/>
                    <a:gd name="connsiteX15" fmla="*/ 71056 w 117518"/>
                    <a:gd name="connsiteY15" fmla="*/ 29146 h 121539"/>
                    <a:gd name="connsiteX16" fmla="*/ 79248 w 117518"/>
                    <a:gd name="connsiteY16" fmla="*/ 29591 h 121539"/>
                    <a:gd name="connsiteX17" fmla="*/ 83439 w 117518"/>
                    <a:gd name="connsiteY17" fmla="*/ 18669 h 121539"/>
                    <a:gd name="connsiteX18" fmla="*/ 74993 w 117518"/>
                    <a:gd name="connsiteY18" fmla="*/ 4953 h 121539"/>
                    <a:gd name="connsiteX19" fmla="*/ 94488 w 117518"/>
                    <a:gd name="connsiteY19" fmla="*/ 0 h 12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518" h="121539">
                      <a:moveTo>
                        <a:pt x="94488" y="0"/>
                      </a:moveTo>
                      <a:cubicBezTo>
                        <a:pt x="102171" y="8128"/>
                        <a:pt x="109791" y="16319"/>
                        <a:pt x="117475" y="24447"/>
                      </a:cubicBezTo>
                      <a:cubicBezTo>
                        <a:pt x="118301" y="42291"/>
                        <a:pt x="107188" y="61722"/>
                        <a:pt x="92392" y="67564"/>
                      </a:cubicBezTo>
                      <a:cubicBezTo>
                        <a:pt x="85725" y="70231"/>
                        <a:pt x="78613" y="72009"/>
                        <a:pt x="71627" y="73914"/>
                      </a:cubicBezTo>
                      <a:cubicBezTo>
                        <a:pt x="52006" y="75946"/>
                        <a:pt x="46545" y="84455"/>
                        <a:pt x="44386" y="116459"/>
                      </a:cubicBezTo>
                      <a:cubicBezTo>
                        <a:pt x="43688" y="118491"/>
                        <a:pt x="42481" y="120205"/>
                        <a:pt x="40767" y="121539"/>
                      </a:cubicBezTo>
                      <a:cubicBezTo>
                        <a:pt x="24955" y="117411"/>
                        <a:pt x="12128" y="108331"/>
                        <a:pt x="0" y="97917"/>
                      </a:cubicBezTo>
                      <a:cubicBezTo>
                        <a:pt x="253" y="92329"/>
                        <a:pt x="4254" y="90995"/>
                        <a:pt x="8699" y="89789"/>
                      </a:cubicBezTo>
                      <a:cubicBezTo>
                        <a:pt x="10160" y="89408"/>
                        <a:pt x="13144" y="89027"/>
                        <a:pt x="13017" y="89027"/>
                      </a:cubicBezTo>
                      <a:cubicBezTo>
                        <a:pt x="-14098" y="77470"/>
                        <a:pt x="11811" y="68199"/>
                        <a:pt x="14288" y="58039"/>
                      </a:cubicBezTo>
                      <a:cubicBezTo>
                        <a:pt x="19812" y="59372"/>
                        <a:pt x="19939" y="59309"/>
                        <a:pt x="24130" y="67310"/>
                      </a:cubicBezTo>
                      <a:cubicBezTo>
                        <a:pt x="27177" y="73216"/>
                        <a:pt x="31623" y="78105"/>
                        <a:pt x="37719" y="73596"/>
                      </a:cubicBezTo>
                      <a:cubicBezTo>
                        <a:pt x="43752" y="69088"/>
                        <a:pt x="38417" y="66230"/>
                        <a:pt x="34480" y="62103"/>
                      </a:cubicBezTo>
                      <a:cubicBezTo>
                        <a:pt x="23813" y="50991"/>
                        <a:pt x="35814" y="48006"/>
                        <a:pt x="42735" y="45339"/>
                      </a:cubicBezTo>
                      <a:cubicBezTo>
                        <a:pt x="49402" y="42735"/>
                        <a:pt x="56515" y="43879"/>
                        <a:pt x="57912" y="33147"/>
                      </a:cubicBezTo>
                      <a:cubicBezTo>
                        <a:pt x="59436" y="21336"/>
                        <a:pt x="61023" y="21463"/>
                        <a:pt x="71056" y="29146"/>
                      </a:cubicBezTo>
                      <a:cubicBezTo>
                        <a:pt x="73851" y="31305"/>
                        <a:pt x="76581" y="31052"/>
                        <a:pt x="79248" y="29591"/>
                      </a:cubicBezTo>
                      <a:cubicBezTo>
                        <a:pt x="83503" y="27178"/>
                        <a:pt x="85915" y="23685"/>
                        <a:pt x="83439" y="18669"/>
                      </a:cubicBezTo>
                      <a:cubicBezTo>
                        <a:pt x="81152" y="13780"/>
                        <a:pt x="74104" y="11367"/>
                        <a:pt x="74993" y="4953"/>
                      </a:cubicBezTo>
                      <a:cubicBezTo>
                        <a:pt x="80963" y="-1905"/>
                        <a:pt x="91630" y="15748"/>
                        <a:pt x="94488" y="0"/>
                      </a:cubicBezTo>
                      <a:close/>
                    </a:path>
                  </a:pathLst>
                </a:custGeom>
                <a:solidFill>
                  <a:srgbClr val="FDCF8F"/>
                </a:solidFill>
                <a:ln w="6350"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xmlns="" id="{EDB57DD6-AA58-F0CB-AF70-F6139109E5FE}"/>
                    </a:ext>
                  </a:extLst>
                </p:cNvPr>
                <p:cNvSpPr/>
                <p:nvPr/>
              </p:nvSpPr>
              <p:spPr>
                <a:xfrm>
                  <a:off x="10870882" y="6887718"/>
                  <a:ext cx="68034" cy="102170"/>
                </a:xfrm>
                <a:custGeom>
                  <a:avLst/>
                  <a:gdLst>
                    <a:gd name="connsiteX0" fmla="*/ 0 w 68034"/>
                    <a:gd name="connsiteY0" fmla="*/ 87122 h 102170"/>
                    <a:gd name="connsiteX1" fmla="*/ 6922 w 68034"/>
                    <a:gd name="connsiteY1" fmla="*/ 51371 h 102170"/>
                    <a:gd name="connsiteX2" fmla="*/ 37465 w 68034"/>
                    <a:gd name="connsiteY2" fmla="*/ 59880 h 102170"/>
                    <a:gd name="connsiteX3" fmla="*/ 39751 w 68034"/>
                    <a:gd name="connsiteY3" fmla="*/ 54101 h 102170"/>
                    <a:gd name="connsiteX4" fmla="*/ 31242 w 68034"/>
                    <a:gd name="connsiteY4" fmla="*/ 11239 h 102170"/>
                    <a:gd name="connsiteX5" fmla="*/ 31306 w 68034"/>
                    <a:gd name="connsiteY5" fmla="*/ 11239 h 102170"/>
                    <a:gd name="connsiteX6" fmla="*/ 50038 w 68034"/>
                    <a:gd name="connsiteY6" fmla="*/ 0 h 102170"/>
                    <a:gd name="connsiteX7" fmla="*/ 67374 w 68034"/>
                    <a:gd name="connsiteY7" fmla="*/ 18288 h 102170"/>
                    <a:gd name="connsiteX8" fmla="*/ 43879 w 68034"/>
                    <a:gd name="connsiteY8" fmla="*/ 76326 h 102170"/>
                    <a:gd name="connsiteX9" fmla="*/ 29147 w 68034"/>
                    <a:gd name="connsiteY9" fmla="*/ 92392 h 102170"/>
                    <a:gd name="connsiteX10" fmla="*/ 1715 w 68034"/>
                    <a:gd name="connsiteY10" fmla="*/ 89535 h 102170"/>
                    <a:gd name="connsiteX11" fmla="*/ 0 w 68034"/>
                    <a:gd name="connsiteY11" fmla="*/ 87122 h 10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034" h="102170">
                      <a:moveTo>
                        <a:pt x="0" y="87122"/>
                      </a:moveTo>
                      <a:cubicBezTo>
                        <a:pt x="3874" y="76073"/>
                        <a:pt x="-3683" y="62484"/>
                        <a:pt x="6922" y="51371"/>
                      </a:cubicBezTo>
                      <a:cubicBezTo>
                        <a:pt x="11874" y="64833"/>
                        <a:pt x="29909" y="69024"/>
                        <a:pt x="37465" y="59880"/>
                      </a:cubicBezTo>
                      <a:cubicBezTo>
                        <a:pt x="38799" y="58293"/>
                        <a:pt x="39815" y="54101"/>
                        <a:pt x="39751" y="54101"/>
                      </a:cubicBezTo>
                      <a:cubicBezTo>
                        <a:pt x="16256" y="43814"/>
                        <a:pt x="42990" y="23685"/>
                        <a:pt x="31242" y="11239"/>
                      </a:cubicBezTo>
                      <a:cubicBezTo>
                        <a:pt x="31242" y="11239"/>
                        <a:pt x="31306" y="11239"/>
                        <a:pt x="31306" y="11239"/>
                      </a:cubicBezTo>
                      <a:cubicBezTo>
                        <a:pt x="39180" y="10287"/>
                        <a:pt x="42482" y="1588"/>
                        <a:pt x="50038" y="0"/>
                      </a:cubicBezTo>
                      <a:cubicBezTo>
                        <a:pt x="60325" y="1777"/>
                        <a:pt x="64961" y="8953"/>
                        <a:pt x="67374" y="18288"/>
                      </a:cubicBezTo>
                      <a:cubicBezTo>
                        <a:pt x="71692" y="42418"/>
                        <a:pt x="53785" y="57912"/>
                        <a:pt x="43879" y="76326"/>
                      </a:cubicBezTo>
                      <a:cubicBezTo>
                        <a:pt x="40704" y="82232"/>
                        <a:pt x="33782" y="86740"/>
                        <a:pt x="29147" y="92392"/>
                      </a:cubicBezTo>
                      <a:cubicBezTo>
                        <a:pt x="18479" y="105537"/>
                        <a:pt x="9208" y="106235"/>
                        <a:pt x="1715" y="89535"/>
                      </a:cubicBezTo>
                      <a:cubicBezTo>
                        <a:pt x="1080" y="88773"/>
                        <a:pt x="572" y="87947"/>
                        <a:pt x="0" y="87122"/>
                      </a:cubicBezTo>
                      <a:close/>
                    </a:path>
                  </a:pathLst>
                </a:custGeom>
                <a:solidFill>
                  <a:srgbClr val="FCD295"/>
                </a:solidFill>
                <a:ln w="6350"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xmlns="" id="{6A07F2CD-87C2-4B3C-063C-08F470CE33AA}"/>
                    </a:ext>
                  </a:extLst>
                </p:cNvPr>
                <p:cNvSpPr/>
                <p:nvPr/>
              </p:nvSpPr>
              <p:spPr>
                <a:xfrm>
                  <a:off x="10811261" y="6974840"/>
                  <a:ext cx="69969" cy="83946"/>
                </a:xfrm>
                <a:custGeom>
                  <a:avLst/>
                  <a:gdLst>
                    <a:gd name="connsiteX0" fmla="*/ 50795 w 69969"/>
                    <a:gd name="connsiteY0" fmla="*/ 83947 h 83946"/>
                    <a:gd name="connsiteX1" fmla="*/ 5329 w 69969"/>
                    <a:gd name="connsiteY1" fmla="*/ 49466 h 83946"/>
                    <a:gd name="connsiteX2" fmla="*/ 16885 w 69969"/>
                    <a:gd name="connsiteY2" fmla="*/ 34480 h 83946"/>
                    <a:gd name="connsiteX3" fmla="*/ 312 w 69969"/>
                    <a:gd name="connsiteY3" fmla="*/ 30416 h 83946"/>
                    <a:gd name="connsiteX4" fmla="*/ 7487 w 69969"/>
                    <a:gd name="connsiteY4" fmla="*/ 21082 h 83946"/>
                    <a:gd name="connsiteX5" fmla="*/ 18473 w 69969"/>
                    <a:gd name="connsiteY5" fmla="*/ 26098 h 83946"/>
                    <a:gd name="connsiteX6" fmla="*/ 46286 w 69969"/>
                    <a:gd name="connsiteY6" fmla="*/ 17843 h 83946"/>
                    <a:gd name="connsiteX7" fmla="*/ 46286 w 69969"/>
                    <a:gd name="connsiteY7" fmla="*/ 17907 h 83946"/>
                    <a:gd name="connsiteX8" fmla="*/ 59621 w 69969"/>
                    <a:gd name="connsiteY8" fmla="*/ 0 h 83946"/>
                    <a:gd name="connsiteX9" fmla="*/ 59748 w 69969"/>
                    <a:gd name="connsiteY9" fmla="*/ 64 h 83946"/>
                    <a:gd name="connsiteX10" fmla="*/ 69591 w 69969"/>
                    <a:gd name="connsiteY10" fmla="*/ 51117 h 83946"/>
                    <a:gd name="connsiteX11" fmla="*/ 63241 w 69969"/>
                    <a:gd name="connsiteY11" fmla="*/ 60960 h 83946"/>
                    <a:gd name="connsiteX12" fmla="*/ 39555 w 69969"/>
                    <a:gd name="connsiteY12" fmla="*/ 48958 h 83946"/>
                    <a:gd name="connsiteX13" fmla="*/ 50795 w 69969"/>
                    <a:gd name="connsiteY13" fmla="*/ 83947 h 8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969" h="83946">
                      <a:moveTo>
                        <a:pt x="50795" y="83947"/>
                      </a:moveTo>
                      <a:cubicBezTo>
                        <a:pt x="35618" y="72454"/>
                        <a:pt x="20442" y="61023"/>
                        <a:pt x="5329" y="49466"/>
                      </a:cubicBezTo>
                      <a:cubicBezTo>
                        <a:pt x="12186" y="46927"/>
                        <a:pt x="15171" y="41339"/>
                        <a:pt x="16885" y="34480"/>
                      </a:cubicBezTo>
                      <a:cubicBezTo>
                        <a:pt x="12123" y="29401"/>
                        <a:pt x="3296" y="39941"/>
                        <a:pt x="312" y="30416"/>
                      </a:cubicBezTo>
                      <a:cubicBezTo>
                        <a:pt x="-1466" y="24765"/>
                        <a:pt x="4820" y="24066"/>
                        <a:pt x="7487" y="21082"/>
                      </a:cubicBezTo>
                      <a:cubicBezTo>
                        <a:pt x="16314" y="11366"/>
                        <a:pt x="15361" y="24003"/>
                        <a:pt x="18473" y="26098"/>
                      </a:cubicBezTo>
                      <a:cubicBezTo>
                        <a:pt x="31491" y="34925"/>
                        <a:pt x="37332" y="21463"/>
                        <a:pt x="46286" y="17843"/>
                      </a:cubicBezTo>
                      <a:lnTo>
                        <a:pt x="46286" y="17907"/>
                      </a:lnTo>
                      <a:cubicBezTo>
                        <a:pt x="52699" y="13398"/>
                        <a:pt x="50350" y="2349"/>
                        <a:pt x="59621" y="0"/>
                      </a:cubicBezTo>
                      <a:cubicBezTo>
                        <a:pt x="59621" y="0"/>
                        <a:pt x="59748" y="64"/>
                        <a:pt x="59748" y="64"/>
                      </a:cubicBezTo>
                      <a:cubicBezTo>
                        <a:pt x="68702" y="15939"/>
                        <a:pt x="64320" y="34417"/>
                        <a:pt x="69591" y="51117"/>
                      </a:cubicBezTo>
                      <a:cubicBezTo>
                        <a:pt x="70987" y="55626"/>
                        <a:pt x="68447" y="60325"/>
                        <a:pt x="63241" y="60960"/>
                      </a:cubicBezTo>
                      <a:cubicBezTo>
                        <a:pt x="53271" y="62103"/>
                        <a:pt x="44064" y="60706"/>
                        <a:pt x="39555" y="48958"/>
                      </a:cubicBezTo>
                      <a:cubicBezTo>
                        <a:pt x="39174" y="62484"/>
                        <a:pt x="80005" y="61976"/>
                        <a:pt x="50795" y="83947"/>
                      </a:cubicBezTo>
                      <a:close/>
                    </a:path>
                  </a:pathLst>
                </a:custGeom>
                <a:solidFill>
                  <a:srgbClr val="FCD295"/>
                </a:solidFill>
                <a:ln w="6350"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xmlns="" id="{6A0BA660-28EB-07CB-B049-E4E97CD9570A}"/>
                    </a:ext>
                  </a:extLst>
                </p:cNvPr>
                <p:cNvSpPr/>
                <p:nvPr/>
              </p:nvSpPr>
              <p:spPr>
                <a:xfrm>
                  <a:off x="10683367" y="7117778"/>
                  <a:ext cx="65087" cy="79037"/>
                </a:xfrm>
                <a:custGeom>
                  <a:avLst/>
                  <a:gdLst>
                    <a:gd name="connsiteX0" fmla="*/ 49149 w 65087"/>
                    <a:gd name="connsiteY0" fmla="*/ 0 h 79037"/>
                    <a:gd name="connsiteX1" fmla="*/ 39179 w 65087"/>
                    <a:gd name="connsiteY1" fmla="*/ 18605 h 79037"/>
                    <a:gd name="connsiteX2" fmla="*/ 65088 w 65087"/>
                    <a:gd name="connsiteY2" fmla="*/ 37211 h 79037"/>
                    <a:gd name="connsiteX3" fmla="*/ 36004 w 65087"/>
                    <a:gd name="connsiteY3" fmla="*/ 39243 h 79037"/>
                    <a:gd name="connsiteX4" fmla="*/ 22289 w 65087"/>
                    <a:gd name="connsiteY4" fmla="*/ 57976 h 79037"/>
                    <a:gd name="connsiteX5" fmla="*/ 13779 w 65087"/>
                    <a:gd name="connsiteY5" fmla="*/ 64453 h 79037"/>
                    <a:gd name="connsiteX6" fmla="*/ 13017 w 65087"/>
                    <a:gd name="connsiteY6" fmla="*/ 78613 h 79037"/>
                    <a:gd name="connsiteX7" fmla="*/ 4190 w 65087"/>
                    <a:gd name="connsiteY7" fmla="*/ 65215 h 79037"/>
                    <a:gd name="connsiteX8" fmla="*/ 0 w 65087"/>
                    <a:gd name="connsiteY8" fmla="*/ 57848 h 79037"/>
                    <a:gd name="connsiteX9" fmla="*/ 18605 w 65087"/>
                    <a:gd name="connsiteY9" fmla="*/ 22796 h 79037"/>
                    <a:gd name="connsiteX10" fmla="*/ 18288 w 65087"/>
                    <a:gd name="connsiteY10" fmla="*/ 22669 h 79037"/>
                    <a:gd name="connsiteX11" fmla="*/ 31178 w 65087"/>
                    <a:gd name="connsiteY11" fmla="*/ 4318 h 79037"/>
                    <a:gd name="connsiteX12" fmla="*/ 31305 w 65087"/>
                    <a:gd name="connsiteY12" fmla="*/ 4190 h 79037"/>
                    <a:gd name="connsiteX13" fmla="*/ 34544 w 65087"/>
                    <a:gd name="connsiteY13" fmla="*/ 3810 h 79037"/>
                    <a:gd name="connsiteX14" fmla="*/ 49149 w 65087"/>
                    <a:gd name="connsiteY14" fmla="*/ 0 h 7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087" h="79037">
                      <a:moveTo>
                        <a:pt x="49149" y="0"/>
                      </a:moveTo>
                      <a:cubicBezTo>
                        <a:pt x="48831" y="7874"/>
                        <a:pt x="51879" y="17335"/>
                        <a:pt x="39179" y="18605"/>
                      </a:cubicBezTo>
                      <a:cubicBezTo>
                        <a:pt x="44958" y="29908"/>
                        <a:pt x="61722" y="23749"/>
                        <a:pt x="65088" y="37211"/>
                      </a:cubicBezTo>
                      <a:cubicBezTo>
                        <a:pt x="55499" y="43624"/>
                        <a:pt x="44831" y="29019"/>
                        <a:pt x="36004" y="39243"/>
                      </a:cubicBezTo>
                      <a:cubicBezTo>
                        <a:pt x="30861" y="45085"/>
                        <a:pt x="25019" y="50355"/>
                        <a:pt x="22289" y="57976"/>
                      </a:cubicBezTo>
                      <a:cubicBezTo>
                        <a:pt x="18732" y="59245"/>
                        <a:pt x="10096" y="54737"/>
                        <a:pt x="13779" y="64453"/>
                      </a:cubicBezTo>
                      <a:cubicBezTo>
                        <a:pt x="15811" y="69850"/>
                        <a:pt x="21399" y="76517"/>
                        <a:pt x="13017" y="78613"/>
                      </a:cubicBezTo>
                      <a:cubicBezTo>
                        <a:pt x="2477" y="81280"/>
                        <a:pt x="5969" y="70739"/>
                        <a:pt x="4190" y="65215"/>
                      </a:cubicBezTo>
                      <a:cubicBezTo>
                        <a:pt x="3365" y="62547"/>
                        <a:pt x="1460" y="60325"/>
                        <a:pt x="0" y="57848"/>
                      </a:cubicBezTo>
                      <a:cubicBezTo>
                        <a:pt x="6223" y="46165"/>
                        <a:pt x="12382" y="34480"/>
                        <a:pt x="18605" y="22796"/>
                      </a:cubicBezTo>
                      <a:cubicBezTo>
                        <a:pt x="18605" y="22796"/>
                        <a:pt x="18288" y="22669"/>
                        <a:pt x="18288" y="22669"/>
                      </a:cubicBezTo>
                      <a:cubicBezTo>
                        <a:pt x="21527" y="15811"/>
                        <a:pt x="27686" y="10985"/>
                        <a:pt x="31178" y="4318"/>
                      </a:cubicBezTo>
                      <a:cubicBezTo>
                        <a:pt x="31178" y="4318"/>
                        <a:pt x="31305" y="4190"/>
                        <a:pt x="31305" y="4190"/>
                      </a:cubicBezTo>
                      <a:cubicBezTo>
                        <a:pt x="32385" y="4001"/>
                        <a:pt x="33464" y="3873"/>
                        <a:pt x="34544" y="3810"/>
                      </a:cubicBezTo>
                      <a:cubicBezTo>
                        <a:pt x="39433" y="2540"/>
                        <a:pt x="44259" y="1270"/>
                        <a:pt x="49149" y="0"/>
                      </a:cubicBezTo>
                      <a:close/>
                    </a:path>
                  </a:pathLst>
                </a:custGeom>
                <a:solidFill>
                  <a:srgbClr val="FAC26C"/>
                </a:solidFill>
                <a:ln w="6350"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xmlns="" id="{2418615C-BFED-F09F-051C-79EA0294C802}"/>
                    </a:ext>
                  </a:extLst>
                </p:cNvPr>
                <p:cNvSpPr/>
                <p:nvPr/>
              </p:nvSpPr>
              <p:spPr>
                <a:xfrm>
                  <a:off x="10841481" y="6980745"/>
                  <a:ext cx="16065" cy="12001"/>
                </a:xfrm>
                <a:custGeom>
                  <a:avLst/>
                  <a:gdLst>
                    <a:gd name="connsiteX0" fmla="*/ 16066 w 16065"/>
                    <a:gd name="connsiteY0" fmla="*/ 11938 h 12001"/>
                    <a:gd name="connsiteX1" fmla="*/ 0 w 16065"/>
                    <a:gd name="connsiteY1" fmla="*/ 0 h 12001"/>
                    <a:gd name="connsiteX2" fmla="*/ 16066 w 16065"/>
                    <a:gd name="connsiteY2" fmla="*/ 12002 h 12001"/>
                    <a:gd name="connsiteX3" fmla="*/ 16066 w 16065"/>
                    <a:gd name="connsiteY3" fmla="*/ 11938 h 12001"/>
                  </a:gdLst>
                  <a:ahLst/>
                  <a:cxnLst>
                    <a:cxn ang="0">
                      <a:pos x="connsiteX0" y="connsiteY0"/>
                    </a:cxn>
                    <a:cxn ang="0">
                      <a:pos x="connsiteX1" y="connsiteY1"/>
                    </a:cxn>
                    <a:cxn ang="0">
                      <a:pos x="connsiteX2" y="connsiteY2"/>
                    </a:cxn>
                    <a:cxn ang="0">
                      <a:pos x="connsiteX3" y="connsiteY3"/>
                    </a:cxn>
                  </a:cxnLst>
                  <a:rect l="l" t="t" r="r" b="b"/>
                  <a:pathLst>
                    <a:path w="16065" h="12001">
                      <a:moveTo>
                        <a:pt x="16066" y="11938"/>
                      </a:moveTo>
                      <a:cubicBezTo>
                        <a:pt x="8954" y="11748"/>
                        <a:pt x="4064" y="8128"/>
                        <a:pt x="0" y="0"/>
                      </a:cubicBezTo>
                      <a:cubicBezTo>
                        <a:pt x="9208" y="508"/>
                        <a:pt x="12700" y="6097"/>
                        <a:pt x="16066" y="12002"/>
                      </a:cubicBezTo>
                      <a:lnTo>
                        <a:pt x="16066" y="11938"/>
                      </a:lnTo>
                      <a:close/>
                    </a:path>
                  </a:pathLst>
                </a:custGeom>
                <a:solidFill>
                  <a:srgbClr val="FCD295"/>
                </a:solidFill>
                <a:ln w="6350"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xmlns="" id="{2EC9E362-C052-5779-42A0-DC7A57B12847}"/>
                    </a:ext>
                  </a:extLst>
                </p:cNvPr>
                <p:cNvSpPr/>
                <p:nvPr/>
              </p:nvSpPr>
              <p:spPr>
                <a:xfrm>
                  <a:off x="11178222" y="6448044"/>
                  <a:ext cx="150265" cy="154495"/>
                </a:xfrm>
                <a:custGeom>
                  <a:avLst/>
                  <a:gdLst>
                    <a:gd name="connsiteX0" fmla="*/ 0 w 150265"/>
                    <a:gd name="connsiteY0" fmla="*/ 125286 h 154495"/>
                    <a:gd name="connsiteX1" fmla="*/ 34989 w 150265"/>
                    <a:gd name="connsiteY1" fmla="*/ 94361 h 154495"/>
                    <a:gd name="connsiteX2" fmla="*/ 34354 w 150265"/>
                    <a:gd name="connsiteY2" fmla="*/ 88455 h 154495"/>
                    <a:gd name="connsiteX3" fmla="*/ 36957 w 150265"/>
                    <a:gd name="connsiteY3" fmla="*/ 64325 h 154495"/>
                    <a:gd name="connsiteX4" fmla="*/ 33020 w 150265"/>
                    <a:gd name="connsiteY4" fmla="*/ 45784 h 154495"/>
                    <a:gd name="connsiteX5" fmla="*/ 52260 w 150265"/>
                    <a:gd name="connsiteY5" fmla="*/ 44514 h 154495"/>
                    <a:gd name="connsiteX6" fmla="*/ 72009 w 150265"/>
                    <a:gd name="connsiteY6" fmla="*/ 38862 h 154495"/>
                    <a:gd name="connsiteX7" fmla="*/ 105473 w 150265"/>
                    <a:gd name="connsiteY7" fmla="*/ 34353 h 154495"/>
                    <a:gd name="connsiteX8" fmla="*/ 117222 w 150265"/>
                    <a:gd name="connsiteY8" fmla="*/ 36004 h 154495"/>
                    <a:gd name="connsiteX9" fmla="*/ 115126 w 150265"/>
                    <a:gd name="connsiteY9" fmla="*/ 22161 h 154495"/>
                    <a:gd name="connsiteX10" fmla="*/ 116967 w 150265"/>
                    <a:gd name="connsiteY10" fmla="*/ 0 h 154495"/>
                    <a:gd name="connsiteX11" fmla="*/ 142494 w 150265"/>
                    <a:gd name="connsiteY11" fmla="*/ 26289 h 154495"/>
                    <a:gd name="connsiteX12" fmla="*/ 147510 w 150265"/>
                    <a:gd name="connsiteY12" fmla="*/ 42926 h 154495"/>
                    <a:gd name="connsiteX13" fmla="*/ 144780 w 150265"/>
                    <a:gd name="connsiteY13" fmla="*/ 57849 h 154495"/>
                    <a:gd name="connsiteX14" fmla="*/ 92901 w 150265"/>
                    <a:gd name="connsiteY14" fmla="*/ 71882 h 154495"/>
                    <a:gd name="connsiteX15" fmla="*/ 96139 w 150265"/>
                    <a:gd name="connsiteY15" fmla="*/ 77216 h 154495"/>
                    <a:gd name="connsiteX16" fmla="*/ 113030 w 150265"/>
                    <a:gd name="connsiteY16" fmla="*/ 98425 h 154495"/>
                    <a:gd name="connsiteX17" fmla="*/ 88519 w 150265"/>
                    <a:gd name="connsiteY17" fmla="*/ 106934 h 154495"/>
                    <a:gd name="connsiteX18" fmla="*/ 64643 w 150265"/>
                    <a:gd name="connsiteY18" fmla="*/ 117094 h 154495"/>
                    <a:gd name="connsiteX19" fmla="*/ 41148 w 150265"/>
                    <a:gd name="connsiteY19" fmla="*/ 122555 h 154495"/>
                    <a:gd name="connsiteX20" fmla="*/ 27813 w 150265"/>
                    <a:gd name="connsiteY20" fmla="*/ 154496 h 154495"/>
                    <a:gd name="connsiteX21" fmla="*/ 0 w 150265"/>
                    <a:gd name="connsiteY21" fmla="*/ 125286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0265" h="154495">
                      <a:moveTo>
                        <a:pt x="0" y="125286"/>
                      </a:moveTo>
                      <a:cubicBezTo>
                        <a:pt x="19685" y="124142"/>
                        <a:pt x="23368" y="104712"/>
                        <a:pt x="34989" y="94361"/>
                      </a:cubicBezTo>
                      <a:cubicBezTo>
                        <a:pt x="35878" y="93599"/>
                        <a:pt x="35433" y="89852"/>
                        <a:pt x="34354" y="88455"/>
                      </a:cubicBezTo>
                      <a:cubicBezTo>
                        <a:pt x="22987" y="74359"/>
                        <a:pt x="22352" y="73533"/>
                        <a:pt x="36957" y="64325"/>
                      </a:cubicBezTo>
                      <a:cubicBezTo>
                        <a:pt x="52070" y="54800"/>
                        <a:pt x="48832" y="49466"/>
                        <a:pt x="33020" y="45784"/>
                      </a:cubicBezTo>
                      <a:cubicBezTo>
                        <a:pt x="40577" y="36703"/>
                        <a:pt x="46355" y="44958"/>
                        <a:pt x="52260" y="44514"/>
                      </a:cubicBezTo>
                      <a:cubicBezTo>
                        <a:pt x="59182" y="43942"/>
                        <a:pt x="66294" y="46927"/>
                        <a:pt x="72009" y="38862"/>
                      </a:cubicBezTo>
                      <a:cubicBezTo>
                        <a:pt x="80963" y="26162"/>
                        <a:pt x="92456" y="23685"/>
                        <a:pt x="105473" y="34353"/>
                      </a:cubicBezTo>
                      <a:cubicBezTo>
                        <a:pt x="108459" y="36766"/>
                        <a:pt x="113411" y="40703"/>
                        <a:pt x="117222" y="36004"/>
                      </a:cubicBezTo>
                      <a:cubicBezTo>
                        <a:pt x="120968" y="31433"/>
                        <a:pt x="118173" y="23940"/>
                        <a:pt x="115126" y="22161"/>
                      </a:cubicBezTo>
                      <a:cubicBezTo>
                        <a:pt x="99060" y="12827"/>
                        <a:pt x="102743" y="6286"/>
                        <a:pt x="116967" y="0"/>
                      </a:cubicBezTo>
                      <a:cubicBezTo>
                        <a:pt x="132524" y="1905"/>
                        <a:pt x="136398" y="15177"/>
                        <a:pt x="142494" y="26289"/>
                      </a:cubicBezTo>
                      <a:cubicBezTo>
                        <a:pt x="143066" y="32195"/>
                        <a:pt x="143446" y="37846"/>
                        <a:pt x="147510" y="42926"/>
                      </a:cubicBezTo>
                      <a:cubicBezTo>
                        <a:pt x="151956" y="48514"/>
                        <a:pt x="151003" y="56388"/>
                        <a:pt x="144780" y="57849"/>
                      </a:cubicBezTo>
                      <a:cubicBezTo>
                        <a:pt x="127445" y="61912"/>
                        <a:pt x="116205" y="83058"/>
                        <a:pt x="92901" y="71882"/>
                      </a:cubicBezTo>
                      <a:cubicBezTo>
                        <a:pt x="95377" y="76010"/>
                        <a:pt x="95568" y="76835"/>
                        <a:pt x="96139" y="77216"/>
                      </a:cubicBezTo>
                      <a:cubicBezTo>
                        <a:pt x="103696" y="82931"/>
                        <a:pt x="115380" y="87884"/>
                        <a:pt x="113030" y="98425"/>
                      </a:cubicBezTo>
                      <a:cubicBezTo>
                        <a:pt x="110427" y="110236"/>
                        <a:pt x="97599" y="106807"/>
                        <a:pt x="88519" y="106934"/>
                      </a:cubicBezTo>
                      <a:cubicBezTo>
                        <a:pt x="78994" y="107125"/>
                        <a:pt x="71247" y="110808"/>
                        <a:pt x="64643" y="117094"/>
                      </a:cubicBezTo>
                      <a:cubicBezTo>
                        <a:pt x="58230" y="123253"/>
                        <a:pt x="51181" y="126175"/>
                        <a:pt x="41148" y="122555"/>
                      </a:cubicBezTo>
                      <a:cubicBezTo>
                        <a:pt x="40259" y="134811"/>
                        <a:pt x="47054" y="150686"/>
                        <a:pt x="27813" y="154496"/>
                      </a:cubicBezTo>
                      <a:cubicBezTo>
                        <a:pt x="13271" y="149797"/>
                        <a:pt x="2096" y="141859"/>
                        <a:pt x="0" y="125286"/>
                      </a:cubicBezTo>
                      <a:close/>
                    </a:path>
                  </a:pathLst>
                </a:custGeom>
                <a:solidFill>
                  <a:srgbClr val="FDD9A6"/>
                </a:solidFill>
                <a:ln w="6350"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xmlns="" id="{0A79855B-BA13-D1F1-D275-5E67C62F8B24}"/>
                    </a:ext>
                  </a:extLst>
                </p:cNvPr>
                <p:cNvSpPr/>
                <p:nvPr/>
              </p:nvSpPr>
              <p:spPr>
                <a:xfrm>
                  <a:off x="11251628" y="6372738"/>
                  <a:ext cx="140525" cy="147750"/>
                </a:xfrm>
                <a:custGeom>
                  <a:avLst/>
                  <a:gdLst>
                    <a:gd name="connsiteX0" fmla="*/ 65977 w 140525"/>
                    <a:gd name="connsiteY0" fmla="*/ 101404 h 147750"/>
                    <a:gd name="connsiteX1" fmla="*/ 43561 w 140525"/>
                    <a:gd name="connsiteY1" fmla="*/ 75306 h 147750"/>
                    <a:gd name="connsiteX2" fmla="*/ 35052 w 140525"/>
                    <a:gd name="connsiteY2" fmla="*/ 65336 h 147750"/>
                    <a:gd name="connsiteX3" fmla="*/ 21082 w 140525"/>
                    <a:gd name="connsiteY3" fmla="*/ 48572 h 147750"/>
                    <a:gd name="connsiteX4" fmla="*/ 2413 w 140525"/>
                    <a:gd name="connsiteY4" fmla="*/ 22093 h 147750"/>
                    <a:gd name="connsiteX5" fmla="*/ 0 w 140525"/>
                    <a:gd name="connsiteY5" fmla="*/ 9012 h 147750"/>
                    <a:gd name="connsiteX6" fmla="*/ 30861 w 140525"/>
                    <a:gd name="connsiteY6" fmla="*/ 7488 h 147750"/>
                    <a:gd name="connsiteX7" fmla="*/ 49720 w 140525"/>
                    <a:gd name="connsiteY7" fmla="*/ 19108 h 147750"/>
                    <a:gd name="connsiteX8" fmla="*/ 94932 w 140525"/>
                    <a:gd name="connsiteY8" fmla="*/ 63876 h 147750"/>
                    <a:gd name="connsiteX9" fmla="*/ 122238 w 140525"/>
                    <a:gd name="connsiteY9" fmla="*/ 92705 h 147750"/>
                    <a:gd name="connsiteX10" fmla="*/ 140526 w 140525"/>
                    <a:gd name="connsiteY10" fmla="*/ 122740 h 147750"/>
                    <a:gd name="connsiteX11" fmla="*/ 98234 w 140525"/>
                    <a:gd name="connsiteY11" fmla="*/ 139631 h 147750"/>
                    <a:gd name="connsiteX12" fmla="*/ 65977 w 140525"/>
                    <a:gd name="connsiteY12" fmla="*/ 101404 h 1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525" h="147750">
                      <a:moveTo>
                        <a:pt x="65977" y="101404"/>
                      </a:moveTo>
                      <a:cubicBezTo>
                        <a:pt x="58483" y="92705"/>
                        <a:pt x="50990" y="84005"/>
                        <a:pt x="43561" y="75306"/>
                      </a:cubicBezTo>
                      <a:cubicBezTo>
                        <a:pt x="40703" y="72003"/>
                        <a:pt x="37846" y="68638"/>
                        <a:pt x="35052" y="65336"/>
                      </a:cubicBezTo>
                      <a:cubicBezTo>
                        <a:pt x="27368" y="62288"/>
                        <a:pt x="25464" y="54351"/>
                        <a:pt x="21082" y="48572"/>
                      </a:cubicBezTo>
                      <a:cubicBezTo>
                        <a:pt x="14859" y="39746"/>
                        <a:pt x="8636" y="30919"/>
                        <a:pt x="2413" y="22093"/>
                      </a:cubicBezTo>
                      <a:cubicBezTo>
                        <a:pt x="1588" y="17711"/>
                        <a:pt x="826" y="13393"/>
                        <a:pt x="0" y="9012"/>
                      </a:cubicBezTo>
                      <a:cubicBezTo>
                        <a:pt x="9461" y="-8832"/>
                        <a:pt x="20383" y="4884"/>
                        <a:pt x="30861" y="7488"/>
                      </a:cubicBezTo>
                      <a:cubicBezTo>
                        <a:pt x="37338" y="10980"/>
                        <a:pt x="43942" y="14346"/>
                        <a:pt x="49720" y="19108"/>
                      </a:cubicBezTo>
                      <a:cubicBezTo>
                        <a:pt x="64960" y="33840"/>
                        <a:pt x="79692" y="49080"/>
                        <a:pt x="94932" y="63876"/>
                      </a:cubicBezTo>
                      <a:cubicBezTo>
                        <a:pt x="103886" y="73591"/>
                        <a:pt x="114109" y="82227"/>
                        <a:pt x="122238" y="92705"/>
                      </a:cubicBezTo>
                      <a:cubicBezTo>
                        <a:pt x="128397" y="102674"/>
                        <a:pt x="137668" y="110739"/>
                        <a:pt x="140526" y="122740"/>
                      </a:cubicBezTo>
                      <a:cubicBezTo>
                        <a:pt x="135255" y="147759"/>
                        <a:pt x="117665" y="155189"/>
                        <a:pt x="98234" y="139631"/>
                      </a:cubicBezTo>
                      <a:cubicBezTo>
                        <a:pt x="85153" y="129090"/>
                        <a:pt x="73152" y="117152"/>
                        <a:pt x="65977" y="101404"/>
                      </a:cubicBezTo>
                      <a:close/>
                    </a:path>
                  </a:pathLst>
                </a:custGeom>
                <a:solidFill>
                  <a:srgbClr val="272F33"/>
                </a:solidFill>
                <a:ln w="6350"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xmlns="" id="{51DA5935-27A7-A738-CD8B-A3FD8E11E0D9}"/>
                    </a:ext>
                  </a:extLst>
                </p:cNvPr>
                <p:cNvSpPr/>
                <p:nvPr/>
              </p:nvSpPr>
              <p:spPr>
                <a:xfrm>
                  <a:off x="11141075" y="6563931"/>
                  <a:ext cx="80954" cy="76600"/>
                </a:xfrm>
                <a:custGeom>
                  <a:avLst/>
                  <a:gdLst>
                    <a:gd name="connsiteX0" fmla="*/ 37147 w 80954"/>
                    <a:gd name="connsiteY0" fmla="*/ 9399 h 76600"/>
                    <a:gd name="connsiteX1" fmla="*/ 64960 w 80954"/>
                    <a:gd name="connsiteY1" fmla="*/ 35878 h 76600"/>
                    <a:gd name="connsiteX2" fmla="*/ 76327 w 80954"/>
                    <a:gd name="connsiteY2" fmla="*/ 67945 h 76600"/>
                    <a:gd name="connsiteX3" fmla="*/ 68517 w 80954"/>
                    <a:gd name="connsiteY3" fmla="*/ 74613 h 76600"/>
                    <a:gd name="connsiteX4" fmla="*/ 32004 w 80954"/>
                    <a:gd name="connsiteY4" fmla="*/ 62802 h 76600"/>
                    <a:gd name="connsiteX5" fmla="*/ 13970 w 80954"/>
                    <a:gd name="connsiteY5" fmla="*/ 47435 h 76600"/>
                    <a:gd name="connsiteX6" fmla="*/ 0 w 80954"/>
                    <a:gd name="connsiteY6" fmla="*/ 18669 h 76600"/>
                    <a:gd name="connsiteX7" fmla="*/ 20447 w 80954"/>
                    <a:gd name="connsiteY7" fmla="*/ 0 h 76600"/>
                    <a:gd name="connsiteX8" fmla="*/ 37147 w 80954"/>
                    <a:gd name="connsiteY8" fmla="*/ 9399 h 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54" h="76600">
                      <a:moveTo>
                        <a:pt x="37147" y="9399"/>
                      </a:moveTo>
                      <a:cubicBezTo>
                        <a:pt x="43815" y="20955"/>
                        <a:pt x="54229" y="28575"/>
                        <a:pt x="64960" y="35878"/>
                      </a:cubicBezTo>
                      <a:cubicBezTo>
                        <a:pt x="82486" y="41720"/>
                        <a:pt x="84519" y="53023"/>
                        <a:pt x="76327" y="67945"/>
                      </a:cubicBezTo>
                      <a:cubicBezTo>
                        <a:pt x="74295" y="70803"/>
                        <a:pt x="71692" y="73025"/>
                        <a:pt x="68517" y="74613"/>
                      </a:cubicBezTo>
                      <a:cubicBezTo>
                        <a:pt x="53277" y="80328"/>
                        <a:pt x="42228" y="72899"/>
                        <a:pt x="32004" y="62802"/>
                      </a:cubicBezTo>
                      <a:cubicBezTo>
                        <a:pt x="26353" y="57277"/>
                        <a:pt x="19368" y="53277"/>
                        <a:pt x="13970" y="47435"/>
                      </a:cubicBezTo>
                      <a:cubicBezTo>
                        <a:pt x="7366" y="38799"/>
                        <a:pt x="1460" y="29845"/>
                        <a:pt x="0" y="18669"/>
                      </a:cubicBezTo>
                      <a:cubicBezTo>
                        <a:pt x="4826" y="10288"/>
                        <a:pt x="10160" y="2413"/>
                        <a:pt x="20447" y="0"/>
                      </a:cubicBezTo>
                      <a:cubicBezTo>
                        <a:pt x="26035" y="3112"/>
                        <a:pt x="31623" y="6287"/>
                        <a:pt x="37147" y="9399"/>
                      </a:cubicBezTo>
                      <a:close/>
                    </a:path>
                  </a:pathLst>
                </a:custGeom>
                <a:solidFill>
                  <a:srgbClr val="2B3134"/>
                </a:solidFill>
                <a:ln w="6350"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xmlns="" id="{9294CF6D-22DC-613F-1221-B1DDDB1E0BEE}"/>
                    </a:ext>
                  </a:extLst>
                </p:cNvPr>
                <p:cNvSpPr/>
                <p:nvPr/>
              </p:nvSpPr>
              <p:spPr>
                <a:xfrm>
                  <a:off x="11129335" y="6549587"/>
                  <a:ext cx="32186" cy="33379"/>
                </a:xfrm>
                <a:custGeom>
                  <a:avLst/>
                  <a:gdLst>
                    <a:gd name="connsiteX0" fmla="*/ 32186 w 32186"/>
                    <a:gd name="connsiteY0" fmla="*/ 14343 h 33379"/>
                    <a:gd name="connsiteX1" fmla="*/ 13898 w 32186"/>
                    <a:gd name="connsiteY1" fmla="*/ 32442 h 33379"/>
                    <a:gd name="connsiteX2" fmla="*/ 10978 w 32186"/>
                    <a:gd name="connsiteY2" fmla="*/ 31489 h 33379"/>
                    <a:gd name="connsiteX3" fmla="*/ 9771 w 32186"/>
                    <a:gd name="connsiteY3" fmla="*/ 27298 h 33379"/>
                    <a:gd name="connsiteX4" fmla="*/ 2596 w 32186"/>
                    <a:gd name="connsiteY4" fmla="*/ 2914 h 33379"/>
                    <a:gd name="connsiteX5" fmla="*/ 31551 w 32186"/>
                    <a:gd name="connsiteY5" fmla="*/ 10153 h 33379"/>
                    <a:gd name="connsiteX6" fmla="*/ 32186 w 32186"/>
                    <a:gd name="connsiteY6" fmla="*/ 14343 h 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86" h="33379">
                      <a:moveTo>
                        <a:pt x="32186" y="14343"/>
                      </a:moveTo>
                      <a:cubicBezTo>
                        <a:pt x="26281" y="20567"/>
                        <a:pt x="27424" y="33965"/>
                        <a:pt x="13898" y="32442"/>
                      </a:cubicBezTo>
                      <a:cubicBezTo>
                        <a:pt x="12311" y="33902"/>
                        <a:pt x="11295" y="33711"/>
                        <a:pt x="10978" y="31489"/>
                      </a:cubicBezTo>
                      <a:cubicBezTo>
                        <a:pt x="10533" y="30092"/>
                        <a:pt x="9961" y="28694"/>
                        <a:pt x="9771" y="27298"/>
                      </a:cubicBezTo>
                      <a:cubicBezTo>
                        <a:pt x="8946" y="18344"/>
                        <a:pt x="-5850" y="10217"/>
                        <a:pt x="2596" y="2914"/>
                      </a:cubicBezTo>
                      <a:cubicBezTo>
                        <a:pt x="11105" y="-4389"/>
                        <a:pt x="22725" y="3549"/>
                        <a:pt x="31551" y="10153"/>
                      </a:cubicBezTo>
                      <a:cubicBezTo>
                        <a:pt x="31679" y="11550"/>
                        <a:pt x="31933" y="12947"/>
                        <a:pt x="32186" y="14343"/>
                      </a:cubicBezTo>
                      <a:close/>
                    </a:path>
                  </a:pathLst>
                </a:custGeom>
                <a:solidFill>
                  <a:srgbClr val="444137"/>
                </a:solidFill>
                <a:ln w="6350"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xmlns="" id="{B2231F90-DE37-7CD8-369B-A28F693B9BE3}"/>
                    </a:ext>
                  </a:extLst>
                </p:cNvPr>
                <p:cNvSpPr/>
                <p:nvPr/>
              </p:nvSpPr>
              <p:spPr>
                <a:xfrm>
                  <a:off x="11272710" y="6421310"/>
                  <a:ext cx="13970" cy="17357"/>
                </a:xfrm>
                <a:custGeom>
                  <a:avLst/>
                  <a:gdLst>
                    <a:gd name="connsiteX0" fmla="*/ 0 w 13970"/>
                    <a:gd name="connsiteY0" fmla="*/ 0 h 17357"/>
                    <a:gd name="connsiteX1" fmla="*/ 13970 w 13970"/>
                    <a:gd name="connsiteY1" fmla="*/ 16764 h 17357"/>
                    <a:gd name="connsiteX2" fmla="*/ 0 w 13970"/>
                    <a:gd name="connsiteY2" fmla="*/ 0 h 17357"/>
                  </a:gdLst>
                  <a:ahLst/>
                  <a:cxnLst>
                    <a:cxn ang="0">
                      <a:pos x="connsiteX0" y="connsiteY0"/>
                    </a:cxn>
                    <a:cxn ang="0">
                      <a:pos x="connsiteX1" y="connsiteY1"/>
                    </a:cxn>
                    <a:cxn ang="0">
                      <a:pos x="connsiteX2" y="connsiteY2"/>
                    </a:cxn>
                  </a:cxnLst>
                  <a:rect l="l" t="t" r="r" b="b"/>
                  <a:pathLst>
                    <a:path w="13970" h="17357">
                      <a:moveTo>
                        <a:pt x="0" y="0"/>
                      </a:moveTo>
                      <a:cubicBezTo>
                        <a:pt x="6477" y="4064"/>
                        <a:pt x="11494" y="9335"/>
                        <a:pt x="13970" y="16764"/>
                      </a:cubicBezTo>
                      <a:cubicBezTo>
                        <a:pt x="-1460" y="20130"/>
                        <a:pt x="1207" y="8446"/>
                        <a:pt x="0" y="0"/>
                      </a:cubicBezTo>
                      <a:close/>
                    </a:path>
                  </a:pathLst>
                </a:custGeom>
                <a:solidFill>
                  <a:srgbClr val="FDD9A6"/>
                </a:solidFill>
                <a:ln w="6350"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xmlns="" id="{9316B175-BF7F-568A-C9B4-60CA8E983B42}"/>
                    </a:ext>
                  </a:extLst>
                </p:cNvPr>
                <p:cNvSpPr/>
                <p:nvPr/>
              </p:nvSpPr>
              <p:spPr>
                <a:xfrm>
                  <a:off x="10834043" y="7483292"/>
                  <a:ext cx="45792" cy="57649"/>
                </a:xfrm>
                <a:custGeom>
                  <a:avLst/>
                  <a:gdLst>
                    <a:gd name="connsiteX0" fmla="*/ 45792 w 45792"/>
                    <a:gd name="connsiteY0" fmla="*/ 13771 h 57649"/>
                    <a:gd name="connsiteX1" fmla="*/ 25091 w 45792"/>
                    <a:gd name="connsiteY1" fmla="*/ 29519 h 57649"/>
                    <a:gd name="connsiteX2" fmla="*/ 41348 w 45792"/>
                    <a:gd name="connsiteY2" fmla="*/ 36060 h 57649"/>
                    <a:gd name="connsiteX3" fmla="*/ 32458 w 45792"/>
                    <a:gd name="connsiteY3" fmla="*/ 49458 h 57649"/>
                    <a:gd name="connsiteX4" fmla="*/ 4581 w 45792"/>
                    <a:gd name="connsiteY4" fmla="*/ 57650 h 57649"/>
                    <a:gd name="connsiteX5" fmla="*/ 1215 w 45792"/>
                    <a:gd name="connsiteY5" fmla="*/ 36060 h 57649"/>
                    <a:gd name="connsiteX6" fmla="*/ 14297 w 45792"/>
                    <a:gd name="connsiteY6" fmla="*/ 27804 h 57649"/>
                    <a:gd name="connsiteX7" fmla="*/ 20520 w 45792"/>
                    <a:gd name="connsiteY7" fmla="*/ 11993 h 57649"/>
                    <a:gd name="connsiteX8" fmla="*/ 45792 w 45792"/>
                    <a:gd name="connsiteY8" fmla="*/ 13771 h 5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92" h="57649">
                      <a:moveTo>
                        <a:pt x="45792" y="13771"/>
                      </a:moveTo>
                      <a:cubicBezTo>
                        <a:pt x="43189" y="24185"/>
                        <a:pt x="34236" y="27170"/>
                        <a:pt x="25091" y="29519"/>
                      </a:cubicBezTo>
                      <a:cubicBezTo>
                        <a:pt x="28775" y="39552"/>
                        <a:pt x="38490" y="27551"/>
                        <a:pt x="41348" y="36060"/>
                      </a:cubicBezTo>
                      <a:cubicBezTo>
                        <a:pt x="45602" y="45331"/>
                        <a:pt x="42427" y="49712"/>
                        <a:pt x="32458" y="49458"/>
                      </a:cubicBezTo>
                      <a:cubicBezTo>
                        <a:pt x="20647" y="41584"/>
                        <a:pt x="9661" y="37584"/>
                        <a:pt x="4581" y="57650"/>
                      </a:cubicBezTo>
                      <a:cubicBezTo>
                        <a:pt x="-4944" y="49966"/>
                        <a:pt x="3755" y="42410"/>
                        <a:pt x="1215" y="36060"/>
                      </a:cubicBezTo>
                      <a:cubicBezTo>
                        <a:pt x="7185" y="35869"/>
                        <a:pt x="13788" y="36250"/>
                        <a:pt x="14297" y="27804"/>
                      </a:cubicBezTo>
                      <a:cubicBezTo>
                        <a:pt x="14677" y="21772"/>
                        <a:pt x="17217" y="17200"/>
                        <a:pt x="20520" y="11993"/>
                      </a:cubicBezTo>
                      <a:cubicBezTo>
                        <a:pt x="30934" y="-4835"/>
                        <a:pt x="38553" y="-3691"/>
                        <a:pt x="45792" y="13771"/>
                      </a:cubicBezTo>
                      <a:close/>
                    </a:path>
                  </a:pathLst>
                </a:custGeom>
                <a:solidFill>
                  <a:srgbClr val="FCC36E"/>
                </a:solidFill>
                <a:ln w="6350"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xmlns="" id="{26DDAF66-D813-69E2-469B-1773F9EEA7D5}"/>
                    </a:ext>
                  </a:extLst>
                </p:cNvPr>
                <p:cNvSpPr/>
                <p:nvPr/>
              </p:nvSpPr>
              <p:spPr>
                <a:xfrm>
                  <a:off x="10832081" y="7518533"/>
                  <a:ext cx="70106" cy="45403"/>
                </a:xfrm>
                <a:custGeom>
                  <a:avLst/>
                  <a:gdLst>
                    <a:gd name="connsiteX0" fmla="*/ 34419 w 70106"/>
                    <a:gd name="connsiteY0" fmla="*/ 14218 h 45403"/>
                    <a:gd name="connsiteX1" fmla="*/ 43309 w 70106"/>
                    <a:gd name="connsiteY1" fmla="*/ 819 h 45403"/>
                    <a:gd name="connsiteX2" fmla="*/ 70106 w 70106"/>
                    <a:gd name="connsiteY2" fmla="*/ 18663 h 45403"/>
                    <a:gd name="connsiteX3" fmla="*/ 24005 w 70106"/>
                    <a:gd name="connsiteY3" fmla="*/ 42222 h 45403"/>
                    <a:gd name="connsiteX4" fmla="*/ 11432 w 70106"/>
                    <a:gd name="connsiteY4" fmla="*/ 45269 h 45403"/>
                    <a:gd name="connsiteX5" fmla="*/ 2 w 70106"/>
                    <a:gd name="connsiteY5" fmla="*/ 38411 h 45403"/>
                    <a:gd name="connsiteX6" fmla="*/ 9972 w 70106"/>
                    <a:gd name="connsiteY6" fmla="*/ 32188 h 45403"/>
                    <a:gd name="connsiteX7" fmla="*/ 34419 w 70106"/>
                    <a:gd name="connsiteY7" fmla="*/ 14218 h 4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06" h="45403">
                      <a:moveTo>
                        <a:pt x="34419" y="14218"/>
                      </a:moveTo>
                      <a:cubicBezTo>
                        <a:pt x="40324" y="11741"/>
                        <a:pt x="43309" y="7297"/>
                        <a:pt x="43309" y="819"/>
                      </a:cubicBezTo>
                      <a:cubicBezTo>
                        <a:pt x="59311" y="-3752"/>
                        <a:pt x="61661" y="11996"/>
                        <a:pt x="70106" y="18663"/>
                      </a:cubicBezTo>
                      <a:cubicBezTo>
                        <a:pt x="54739" y="26537"/>
                        <a:pt x="39499" y="34601"/>
                        <a:pt x="24005" y="42222"/>
                      </a:cubicBezTo>
                      <a:cubicBezTo>
                        <a:pt x="20195" y="44063"/>
                        <a:pt x="15687" y="44952"/>
                        <a:pt x="11432" y="45269"/>
                      </a:cubicBezTo>
                      <a:cubicBezTo>
                        <a:pt x="6352" y="45587"/>
                        <a:pt x="-125" y="45968"/>
                        <a:pt x="2" y="38411"/>
                      </a:cubicBezTo>
                      <a:cubicBezTo>
                        <a:pt x="65" y="32569"/>
                        <a:pt x="5463" y="32125"/>
                        <a:pt x="9972" y="32188"/>
                      </a:cubicBezTo>
                      <a:cubicBezTo>
                        <a:pt x="22799" y="32442"/>
                        <a:pt x="30799" y="26347"/>
                        <a:pt x="34419" y="14218"/>
                      </a:cubicBezTo>
                      <a:close/>
                    </a:path>
                  </a:pathLst>
                </a:custGeom>
                <a:solidFill>
                  <a:srgbClr val="FDC26D"/>
                </a:solidFill>
                <a:ln w="6350"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xmlns="" id="{DFC280F9-FAED-8D2E-865D-9E07992C12F1}"/>
                    </a:ext>
                  </a:extLst>
                </p:cNvPr>
                <p:cNvSpPr/>
                <p:nvPr/>
              </p:nvSpPr>
              <p:spPr>
                <a:xfrm>
                  <a:off x="10999978" y="6701663"/>
                  <a:ext cx="151911" cy="153211"/>
                </a:xfrm>
                <a:custGeom>
                  <a:avLst/>
                  <a:gdLst>
                    <a:gd name="connsiteX0" fmla="*/ 0 w 151911"/>
                    <a:gd name="connsiteY0" fmla="*/ 14478 h 153211"/>
                    <a:gd name="connsiteX1" fmla="*/ 953 w 151911"/>
                    <a:gd name="connsiteY1" fmla="*/ 2222 h 153211"/>
                    <a:gd name="connsiteX2" fmla="*/ 9716 w 151911"/>
                    <a:gd name="connsiteY2" fmla="*/ 0 h 153211"/>
                    <a:gd name="connsiteX3" fmla="*/ 22733 w 151911"/>
                    <a:gd name="connsiteY3" fmla="*/ 5397 h 153211"/>
                    <a:gd name="connsiteX4" fmla="*/ 60769 w 151911"/>
                    <a:gd name="connsiteY4" fmla="*/ 33210 h 153211"/>
                    <a:gd name="connsiteX5" fmla="*/ 88202 w 151911"/>
                    <a:gd name="connsiteY5" fmla="*/ 56706 h 153211"/>
                    <a:gd name="connsiteX6" fmla="*/ 146303 w 151911"/>
                    <a:gd name="connsiteY6" fmla="*/ 116649 h 153211"/>
                    <a:gd name="connsiteX7" fmla="*/ 151892 w 151911"/>
                    <a:gd name="connsiteY7" fmla="*/ 132334 h 153211"/>
                    <a:gd name="connsiteX8" fmla="*/ 135445 w 151911"/>
                    <a:gd name="connsiteY8" fmla="*/ 152336 h 153211"/>
                    <a:gd name="connsiteX9" fmla="*/ 118364 w 151911"/>
                    <a:gd name="connsiteY9" fmla="*/ 151829 h 153211"/>
                    <a:gd name="connsiteX10" fmla="*/ 97282 w 151911"/>
                    <a:gd name="connsiteY10" fmla="*/ 136843 h 153211"/>
                    <a:gd name="connsiteX11" fmla="*/ 65088 w 151911"/>
                    <a:gd name="connsiteY11" fmla="*/ 101029 h 153211"/>
                    <a:gd name="connsiteX12" fmla="*/ 38481 w 151911"/>
                    <a:gd name="connsiteY12" fmla="*/ 74105 h 153211"/>
                    <a:gd name="connsiteX13" fmla="*/ 27368 w 151911"/>
                    <a:gd name="connsiteY13" fmla="*/ 53911 h 153211"/>
                    <a:gd name="connsiteX14" fmla="*/ 0 w 151911"/>
                    <a:gd name="connsiteY14" fmla="*/ 14478 h 15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911" h="153211">
                      <a:moveTo>
                        <a:pt x="0" y="14478"/>
                      </a:moveTo>
                      <a:cubicBezTo>
                        <a:pt x="317" y="10414"/>
                        <a:pt x="635" y="6286"/>
                        <a:pt x="953" y="2222"/>
                      </a:cubicBezTo>
                      <a:cubicBezTo>
                        <a:pt x="3873" y="1460"/>
                        <a:pt x="6794" y="762"/>
                        <a:pt x="9716" y="0"/>
                      </a:cubicBezTo>
                      <a:cubicBezTo>
                        <a:pt x="14097" y="1842"/>
                        <a:pt x="18415" y="3619"/>
                        <a:pt x="22733" y="5397"/>
                      </a:cubicBezTo>
                      <a:cubicBezTo>
                        <a:pt x="40386" y="7874"/>
                        <a:pt x="48133" y="23940"/>
                        <a:pt x="60769" y="33210"/>
                      </a:cubicBezTo>
                      <a:cubicBezTo>
                        <a:pt x="70676" y="40195"/>
                        <a:pt x="79692" y="48069"/>
                        <a:pt x="88202" y="56706"/>
                      </a:cubicBezTo>
                      <a:cubicBezTo>
                        <a:pt x="107188" y="77026"/>
                        <a:pt x="128524" y="95123"/>
                        <a:pt x="146303" y="116649"/>
                      </a:cubicBezTo>
                      <a:cubicBezTo>
                        <a:pt x="149225" y="121539"/>
                        <a:pt x="151384" y="126619"/>
                        <a:pt x="151892" y="132334"/>
                      </a:cubicBezTo>
                      <a:cubicBezTo>
                        <a:pt x="152336" y="143891"/>
                        <a:pt x="145415" y="149352"/>
                        <a:pt x="135445" y="152336"/>
                      </a:cubicBezTo>
                      <a:cubicBezTo>
                        <a:pt x="129730" y="153606"/>
                        <a:pt x="124016" y="153543"/>
                        <a:pt x="118364" y="151829"/>
                      </a:cubicBezTo>
                      <a:cubicBezTo>
                        <a:pt x="110363" y="148272"/>
                        <a:pt x="103378" y="143193"/>
                        <a:pt x="97282" y="136843"/>
                      </a:cubicBezTo>
                      <a:cubicBezTo>
                        <a:pt x="88265" y="123381"/>
                        <a:pt x="75438" y="113284"/>
                        <a:pt x="65088" y="101029"/>
                      </a:cubicBezTo>
                      <a:cubicBezTo>
                        <a:pt x="57277" y="91059"/>
                        <a:pt x="45910" y="84582"/>
                        <a:pt x="38481" y="74105"/>
                      </a:cubicBezTo>
                      <a:cubicBezTo>
                        <a:pt x="34227" y="67691"/>
                        <a:pt x="29718" y="61405"/>
                        <a:pt x="27368" y="53911"/>
                      </a:cubicBezTo>
                      <a:cubicBezTo>
                        <a:pt x="18224" y="40767"/>
                        <a:pt x="9080" y="27622"/>
                        <a:pt x="0" y="14478"/>
                      </a:cubicBezTo>
                      <a:close/>
                    </a:path>
                  </a:pathLst>
                </a:custGeom>
                <a:solidFill>
                  <a:srgbClr val="293033"/>
                </a:solidFill>
                <a:ln w="6350"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xmlns="" id="{C9DFDC76-BF71-2C14-9C3A-9B247085C28A}"/>
                    </a:ext>
                  </a:extLst>
                </p:cNvPr>
                <p:cNvSpPr/>
                <p:nvPr/>
              </p:nvSpPr>
              <p:spPr>
                <a:xfrm>
                  <a:off x="10945949" y="6742857"/>
                  <a:ext cx="96887" cy="149305"/>
                </a:xfrm>
                <a:custGeom>
                  <a:avLst/>
                  <a:gdLst>
                    <a:gd name="connsiteX0" fmla="*/ 81397 w 96887"/>
                    <a:gd name="connsiteY0" fmla="*/ 12717 h 149305"/>
                    <a:gd name="connsiteX1" fmla="*/ 94922 w 96887"/>
                    <a:gd name="connsiteY1" fmla="*/ 30434 h 149305"/>
                    <a:gd name="connsiteX2" fmla="*/ 96446 w 96887"/>
                    <a:gd name="connsiteY2" fmla="*/ 36402 h 149305"/>
                    <a:gd name="connsiteX3" fmla="*/ 57711 w 96887"/>
                    <a:gd name="connsiteY3" fmla="*/ 110762 h 149305"/>
                    <a:gd name="connsiteX4" fmla="*/ 29200 w 96887"/>
                    <a:gd name="connsiteY4" fmla="*/ 138574 h 149305"/>
                    <a:gd name="connsiteX5" fmla="*/ 22786 w 96887"/>
                    <a:gd name="connsiteY5" fmla="*/ 149306 h 149305"/>
                    <a:gd name="connsiteX6" fmla="*/ 9579 w 96887"/>
                    <a:gd name="connsiteY6" fmla="*/ 133875 h 149305"/>
                    <a:gd name="connsiteX7" fmla="*/ 13388 w 96887"/>
                    <a:gd name="connsiteY7" fmla="*/ 118000 h 149305"/>
                    <a:gd name="connsiteX8" fmla="*/ 11610 w 96887"/>
                    <a:gd name="connsiteY8" fmla="*/ 81932 h 149305"/>
                    <a:gd name="connsiteX9" fmla="*/ 3990 w 96887"/>
                    <a:gd name="connsiteY9" fmla="*/ 64152 h 149305"/>
                    <a:gd name="connsiteX10" fmla="*/ 19104 w 96887"/>
                    <a:gd name="connsiteY10" fmla="*/ 57993 h 149305"/>
                    <a:gd name="connsiteX11" fmla="*/ 48631 w 96887"/>
                    <a:gd name="connsiteY11" fmla="*/ 8018 h 149305"/>
                    <a:gd name="connsiteX12" fmla="*/ 48250 w 96887"/>
                    <a:gd name="connsiteY12" fmla="*/ 398 h 149305"/>
                    <a:gd name="connsiteX13" fmla="*/ 57838 w 96887"/>
                    <a:gd name="connsiteY13" fmla="*/ 6240 h 149305"/>
                    <a:gd name="connsiteX14" fmla="*/ 65458 w 96887"/>
                    <a:gd name="connsiteY14" fmla="*/ 29925 h 149305"/>
                    <a:gd name="connsiteX15" fmla="*/ 81397 w 96887"/>
                    <a:gd name="connsiteY15" fmla="*/ 12717 h 14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887" h="149305">
                      <a:moveTo>
                        <a:pt x="81397" y="12717"/>
                      </a:moveTo>
                      <a:cubicBezTo>
                        <a:pt x="87620" y="17289"/>
                        <a:pt x="94795" y="21162"/>
                        <a:pt x="94922" y="30434"/>
                      </a:cubicBezTo>
                      <a:cubicBezTo>
                        <a:pt x="96129" y="32275"/>
                        <a:pt x="97653" y="35450"/>
                        <a:pt x="96446" y="36402"/>
                      </a:cubicBezTo>
                      <a:cubicBezTo>
                        <a:pt x="72697" y="55643"/>
                        <a:pt x="68507" y="84917"/>
                        <a:pt x="57711" y="110762"/>
                      </a:cubicBezTo>
                      <a:cubicBezTo>
                        <a:pt x="49520" y="121175"/>
                        <a:pt x="50155" y="140606"/>
                        <a:pt x="29200" y="138574"/>
                      </a:cubicBezTo>
                      <a:cubicBezTo>
                        <a:pt x="28056" y="138447"/>
                        <a:pt x="30152" y="148544"/>
                        <a:pt x="22786" y="149306"/>
                      </a:cubicBezTo>
                      <a:cubicBezTo>
                        <a:pt x="14214" y="147718"/>
                        <a:pt x="8118" y="144035"/>
                        <a:pt x="9579" y="133875"/>
                      </a:cubicBezTo>
                      <a:cubicBezTo>
                        <a:pt x="10912" y="128350"/>
                        <a:pt x="14150" y="118381"/>
                        <a:pt x="13388" y="118000"/>
                      </a:cubicBezTo>
                      <a:cubicBezTo>
                        <a:pt x="-12774" y="107078"/>
                        <a:pt x="6594" y="93552"/>
                        <a:pt x="11610" y="81932"/>
                      </a:cubicBezTo>
                      <a:cubicBezTo>
                        <a:pt x="15992" y="71962"/>
                        <a:pt x="7102" y="69487"/>
                        <a:pt x="3990" y="64152"/>
                      </a:cubicBezTo>
                      <a:cubicBezTo>
                        <a:pt x="6276" y="54881"/>
                        <a:pt x="14150" y="60024"/>
                        <a:pt x="19104" y="57993"/>
                      </a:cubicBezTo>
                      <a:cubicBezTo>
                        <a:pt x="42408" y="48277"/>
                        <a:pt x="51933" y="33100"/>
                        <a:pt x="48631" y="8018"/>
                      </a:cubicBezTo>
                      <a:cubicBezTo>
                        <a:pt x="48313" y="5478"/>
                        <a:pt x="40756" y="2748"/>
                        <a:pt x="48250" y="398"/>
                      </a:cubicBezTo>
                      <a:cubicBezTo>
                        <a:pt x="52695" y="-936"/>
                        <a:pt x="59045" y="1097"/>
                        <a:pt x="57838" y="6240"/>
                      </a:cubicBezTo>
                      <a:cubicBezTo>
                        <a:pt x="55425" y="16463"/>
                        <a:pt x="56378" y="27259"/>
                        <a:pt x="65458" y="29925"/>
                      </a:cubicBezTo>
                      <a:cubicBezTo>
                        <a:pt x="76825" y="33355"/>
                        <a:pt x="73586" y="16591"/>
                        <a:pt x="81397" y="12717"/>
                      </a:cubicBezTo>
                      <a:close/>
                    </a:path>
                  </a:pathLst>
                </a:custGeom>
                <a:solidFill>
                  <a:srgbClr val="FDD192"/>
                </a:solidFill>
                <a:ln w="6350"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xmlns="" id="{3132A6C8-0846-5F9D-04E6-BAE899169D46}"/>
                    </a:ext>
                  </a:extLst>
                </p:cNvPr>
                <p:cNvSpPr/>
                <p:nvPr/>
              </p:nvSpPr>
              <p:spPr>
                <a:xfrm>
                  <a:off x="10930064" y="6864095"/>
                  <a:ext cx="56473" cy="68056"/>
                </a:xfrm>
                <a:custGeom>
                  <a:avLst/>
                  <a:gdLst>
                    <a:gd name="connsiteX0" fmla="*/ 25463 w 56473"/>
                    <a:gd name="connsiteY0" fmla="*/ 12636 h 68056"/>
                    <a:gd name="connsiteX1" fmla="*/ 38671 w 56473"/>
                    <a:gd name="connsiteY1" fmla="*/ 26036 h 68056"/>
                    <a:gd name="connsiteX2" fmla="*/ 55117 w 56473"/>
                    <a:gd name="connsiteY2" fmla="*/ 56897 h 68056"/>
                    <a:gd name="connsiteX3" fmla="*/ 6095 w 56473"/>
                    <a:gd name="connsiteY3" fmla="*/ 46292 h 68056"/>
                    <a:gd name="connsiteX4" fmla="*/ 1460 w 56473"/>
                    <a:gd name="connsiteY4" fmla="*/ 13970 h 68056"/>
                    <a:gd name="connsiteX5" fmla="*/ 3429 w 56473"/>
                    <a:gd name="connsiteY5" fmla="*/ 0 h 68056"/>
                    <a:gd name="connsiteX6" fmla="*/ 25463 w 56473"/>
                    <a:gd name="connsiteY6" fmla="*/ 12636 h 6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473" h="68056">
                      <a:moveTo>
                        <a:pt x="25463" y="12636"/>
                      </a:moveTo>
                      <a:cubicBezTo>
                        <a:pt x="28320" y="18606"/>
                        <a:pt x="33210" y="22606"/>
                        <a:pt x="38671" y="26036"/>
                      </a:cubicBezTo>
                      <a:cubicBezTo>
                        <a:pt x="51816" y="32258"/>
                        <a:pt x="59816" y="41211"/>
                        <a:pt x="55117" y="56897"/>
                      </a:cubicBezTo>
                      <a:cubicBezTo>
                        <a:pt x="35369" y="74549"/>
                        <a:pt x="20954" y="71438"/>
                        <a:pt x="6095" y="46292"/>
                      </a:cubicBezTo>
                      <a:cubicBezTo>
                        <a:pt x="7619" y="39815"/>
                        <a:pt x="5333" y="24702"/>
                        <a:pt x="1460" y="13970"/>
                      </a:cubicBezTo>
                      <a:cubicBezTo>
                        <a:pt x="-318" y="9081"/>
                        <a:pt x="-1271" y="4064"/>
                        <a:pt x="3429" y="0"/>
                      </a:cubicBezTo>
                      <a:cubicBezTo>
                        <a:pt x="12573" y="1080"/>
                        <a:pt x="17589" y="9335"/>
                        <a:pt x="25463" y="12636"/>
                      </a:cubicBezTo>
                      <a:close/>
                    </a:path>
                  </a:pathLst>
                </a:custGeom>
                <a:solidFill>
                  <a:srgbClr val="252C30"/>
                </a:solidFill>
                <a:ln w="6350"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xmlns="" id="{0EC12241-0563-2D47-B27B-CAF47AA72133}"/>
                    </a:ext>
                  </a:extLst>
                </p:cNvPr>
                <p:cNvSpPr/>
                <p:nvPr/>
              </p:nvSpPr>
              <p:spPr>
                <a:xfrm>
                  <a:off x="10901680" y="6852208"/>
                  <a:ext cx="49597" cy="57328"/>
                </a:xfrm>
                <a:custGeom>
                  <a:avLst/>
                  <a:gdLst>
                    <a:gd name="connsiteX0" fmla="*/ 31814 w 49597"/>
                    <a:gd name="connsiteY0" fmla="*/ 11888 h 57328"/>
                    <a:gd name="connsiteX1" fmla="*/ 37211 w 49597"/>
                    <a:gd name="connsiteY1" fmla="*/ 29922 h 57328"/>
                    <a:gd name="connsiteX2" fmla="*/ 36068 w 49597"/>
                    <a:gd name="connsiteY2" fmla="*/ 56084 h 57328"/>
                    <a:gd name="connsiteX3" fmla="*/ 31814 w 49597"/>
                    <a:gd name="connsiteY3" fmla="*/ 55703 h 57328"/>
                    <a:gd name="connsiteX4" fmla="*/ 18478 w 49597"/>
                    <a:gd name="connsiteY4" fmla="*/ 37733 h 57328"/>
                    <a:gd name="connsiteX5" fmla="*/ 8382 w 49597"/>
                    <a:gd name="connsiteY5" fmla="*/ 24715 h 57328"/>
                    <a:gd name="connsiteX6" fmla="*/ 4826 w 49597"/>
                    <a:gd name="connsiteY6" fmla="*/ 20079 h 57328"/>
                    <a:gd name="connsiteX7" fmla="*/ 317 w 49597"/>
                    <a:gd name="connsiteY7" fmla="*/ 11126 h 57328"/>
                    <a:gd name="connsiteX8" fmla="*/ 0 w 49597"/>
                    <a:gd name="connsiteY8" fmla="*/ 6554 h 57328"/>
                    <a:gd name="connsiteX9" fmla="*/ 31814 w 49597"/>
                    <a:gd name="connsiteY9" fmla="*/ 11888 h 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97" h="57328">
                      <a:moveTo>
                        <a:pt x="31814" y="11888"/>
                      </a:moveTo>
                      <a:cubicBezTo>
                        <a:pt x="31051" y="18746"/>
                        <a:pt x="32321" y="27446"/>
                        <a:pt x="37211" y="29922"/>
                      </a:cubicBezTo>
                      <a:cubicBezTo>
                        <a:pt x="57976" y="40336"/>
                        <a:pt x="49149" y="47956"/>
                        <a:pt x="36068" y="56084"/>
                      </a:cubicBezTo>
                      <a:cubicBezTo>
                        <a:pt x="34417" y="57862"/>
                        <a:pt x="33020" y="57735"/>
                        <a:pt x="31814" y="55703"/>
                      </a:cubicBezTo>
                      <a:cubicBezTo>
                        <a:pt x="29210" y="48337"/>
                        <a:pt x="25209" y="41987"/>
                        <a:pt x="18478" y="37733"/>
                      </a:cubicBezTo>
                      <a:cubicBezTo>
                        <a:pt x="12636" y="35320"/>
                        <a:pt x="7493" y="32335"/>
                        <a:pt x="8382" y="24715"/>
                      </a:cubicBezTo>
                      <a:cubicBezTo>
                        <a:pt x="7176" y="23191"/>
                        <a:pt x="6032" y="21603"/>
                        <a:pt x="4826" y="20079"/>
                      </a:cubicBezTo>
                      <a:cubicBezTo>
                        <a:pt x="1968" y="17794"/>
                        <a:pt x="508" y="14809"/>
                        <a:pt x="317" y="11126"/>
                      </a:cubicBezTo>
                      <a:cubicBezTo>
                        <a:pt x="190" y="9602"/>
                        <a:pt x="126" y="8078"/>
                        <a:pt x="0" y="6554"/>
                      </a:cubicBezTo>
                      <a:cubicBezTo>
                        <a:pt x="13398" y="-8305"/>
                        <a:pt x="21907" y="5919"/>
                        <a:pt x="31814" y="11888"/>
                      </a:cubicBezTo>
                      <a:close/>
                    </a:path>
                  </a:pathLst>
                </a:custGeom>
                <a:solidFill>
                  <a:srgbClr val="3B3A38"/>
                </a:solidFill>
                <a:ln w="6350"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xmlns="" id="{252D3EDF-5384-B515-3B42-AF486E8324DB}"/>
                    </a:ext>
                  </a:extLst>
                </p:cNvPr>
                <p:cNvSpPr/>
                <p:nvPr/>
              </p:nvSpPr>
              <p:spPr>
                <a:xfrm>
                  <a:off x="11523518" y="6185236"/>
                  <a:ext cx="57548" cy="83994"/>
                </a:xfrm>
                <a:custGeom>
                  <a:avLst/>
                  <a:gdLst>
                    <a:gd name="connsiteX0" fmla="*/ 38879 w 57548"/>
                    <a:gd name="connsiteY0" fmla="*/ 31579 h 83994"/>
                    <a:gd name="connsiteX1" fmla="*/ 57548 w 57548"/>
                    <a:gd name="connsiteY1" fmla="*/ 61557 h 83994"/>
                    <a:gd name="connsiteX2" fmla="*/ 25988 w 57548"/>
                    <a:gd name="connsiteY2" fmla="*/ 76594 h 83994"/>
                    <a:gd name="connsiteX3" fmla="*/ 4907 w 57548"/>
                    <a:gd name="connsiteY3" fmla="*/ 33922 h 83994"/>
                    <a:gd name="connsiteX4" fmla="*/ 17 w 57548"/>
                    <a:gd name="connsiteY4" fmla="*/ 25476 h 83994"/>
                    <a:gd name="connsiteX5" fmla="*/ 7891 w 57548"/>
                    <a:gd name="connsiteY5" fmla="*/ 0 h 83994"/>
                    <a:gd name="connsiteX6" fmla="*/ 38879 w 57548"/>
                    <a:gd name="connsiteY6" fmla="*/ 31579 h 8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8" h="83994">
                      <a:moveTo>
                        <a:pt x="38879" y="31579"/>
                      </a:moveTo>
                      <a:cubicBezTo>
                        <a:pt x="45102" y="41593"/>
                        <a:pt x="54119" y="49829"/>
                        <a:pt x="57548" y="61557"/>
                      </a:cubicBezTo>
                      <a:cubicBezTo>
                        <a:pt x="53675" y="84982"/>
                        <a:pt x="42689" y="90189"/>
                        <a:pt x="25988" y="76594"/>
                      </a:cubicBezTo>
                      <a:cubicBezTo>
                        <a:pt x="12971" y="65361"/>
                        <a:pt x="19893" y="44234"/>
                        <a:pt x="4907" y="33922"/>
                      </a:cubicBezTo>
                      <a:cubicBezTo>
                        <a:pt x="2367" y="31629"/>
                        <a:pt x="715" y="28829"/>
                        <a:pt x="17" y="25476"/>
                      </a:cubicBezTo>
                      <a:cubicBezTo>
                        <a:pt x="-174" y="16097"/>
                        <a:pt x="1160" y="7214"/>
                        <a:pt x="7891" y="0"/>
                      </a:cubicBezTo>
                      <a:cubicBezTo>
                        <a:pt x="21988" y="6814"/>
                        <a:pt x="24909" y="24657"/>
                        <a:pt x="38879" y="31579"/>
                      </a:cubicBezTo>
                      <a:close/>
                    </a:path>
                  </a:pathLst>
                </a:custGeom>
                <a:solidFill>
                  <a:srgbClr val="FDC473"/>
                </a:solidFill>
                <a:ln w="6350"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xmlns="" id="{7956B8EE-2BB5-9A5E-6281-302968095A73}"/>
                    </a:ext>
                  </a:extLst>
                </p:cNvPr>
                <p:cNvSpPr/>
                <p:nvPr/>
              </p:nvSpPr>
              <p:spPr>
                <a:xfrm>
                  <a:off x="11498180" y="6171469"/>
                  <a:ext cx="33599" cy="42588"/>
                </a:xfrm>
                <a:custGeom>
                  <a:avLst/>
                  <a:gdLst>
                    <a:gd name="connsiteX0" fmla="*/ 33228 w 33599"/>
                    <a:gd name="connsiteY0" fmla="*/ 13760 h 42588"/>
                    <a:gd name="connsiteX1" fmla="*/ 28784 w 33599"/>
                    <a:gd name="connsiteY1" fmla="*/ 40215 h 42588"/>
                    <a:gd name="connsiteX2" fmla="*/ 20655 w 33599"/>
                    <a:gd name="connsiteY2" fmla="*/ 42069 h 42588"/>
                    <a:gd name="connsiteX3" fmla="*/ 17544 w 33599"/>
                    <a:gd name="connsiteY3" fmla="*/ 39579 h 42588"/>
                    <a:gd name="connsiteX4" fmla="*/ 9670 w 33599"/>
                    <a:gd name="connsiteY4" fmla="*/ 36773 h 42588"/>
                    <a:gd name="connsiteX5" fmla="*/ 17290 w 33599"/>
                    <a:gd name="connsiteY5" fmla="*/ 1276 h 42588"/>
                    <a:gd name="connsiteX6" fmla="*/ 19957 w 33599"/>
                    <a:gd name="connsiteY6" fmla="*/ 0 h 42588"/>
                    <a:gd name="connsiteX7" fmla="*/ 24402 w 33599"/>
                    <a:gd name="connsiteY7" fmla="*/ 6 h 42588"/>
                    <a:gd name="connsiteX8" fmla="*/ 33228 w 33599"/>
                    <a:gd name="connsiteY8" fmla="*/ 13760 h 4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99" h="42588">
                      <a:moveTo>
                        <a:pt x="33228" y="13760"/>
                      </a:moveTo>
                      <a:cubicBezTo>
                        <a:pt x="34943" y="23108"/>
                        <a:pt x="30244" y="31394"/>
                        <a:pt x="28784" y="40215"/>
                      </a:cubicBezTo>
                      <a:cubicBezTo>
                        <a:pt x="26561" y="42831"/>
                        <a:pt x="23703" y="43009"/>
                        <a:pt x="20655" y="42069"/>
                      </a:cubicBezTo>
                      <a:cubicBezTo>
                        <a:pt x="19449" y="41396"/>
                        <a:pt x="18624" y="40176"/>
                        <a:pt x="17544" y="39579"/>
                      </a:cubicBezTo>
                      <a:cubicBezTo>
                        <a:pt x="15067" y="38259"/>
                        <a:pt x="16147" y="26778"/>
                        <a:pt x="9670" y="36773"/>
                      </a:cubicBezTo>
                      <a:cubicBezTo>
                        <a:pt x="-4681" y="19495"/>
                        <a:pt x="-3792" y="15589"/>
                        <a:pt x="17290" y="1276"/>
                      </a:cubicBezTo>
                      <a:cubicBezTo>
                        <a:pt x="18115" y="832"/>
                        <a:pt x="19004" y="419"/>
                        <a:pt x="19957" y="0"/>
                      </a:cubicBezTo>
                      <a:cubicBezTo>
                        <a:pt x="21417" y="19"/>
                        <a:pt x="22878" y="19"/>
                        <a:pt x="24402" y="6"/>
                      </a:cubicBezTo>
                      <a:cubicBezTo>
                        <a:pt x="27323" y="4591"/>
                        <a:pt x="30308" y="9176"/>
                        <a:pt x="33228" y="13760"/>
                      </a:cubicBezTo>
                      <a:close/>
                    </a:path>
                  </a:pathLst>
                </a:custGeom>
                <a:solidFill>
                  <a:srgbClr val="FCCB83"/>
                </a:solidFill>
                <a:ln w="6350"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xmlns="" id="{A43C93E4-CB55-E98D-02AB-E7D790E3FCF9}"/>
                    </a:ext>
                  </a:extLst>
                </p:cNvPr>
                <p:cNvSpPr/>
                <p:nvPr/>
              </p:nvSpPr>
              <p:spPr>
                <a:xfrm>
                  <a:off x="11022710" y="6581076"/>
                  <a:ext cx="138023" cy="157543"/>
                </a:xfrm>
                <a:custGeom>
                  <a:avLst/>
                  <a:gdLst>
                    <a:gd name="connsiteX0" fmla="*/ 35560 w 138023"/>
                    <a:gd name="connsiteY0" fmla="*/ 157543 h 157543"/>
                    <a:gd name="connsiteX1" fmla="*/ 0 w 138023"/>
                    <a:gd name="connsiteY1" fmla="*/ 125984 h 157543"/>
                    <a:gd name="connsiteX2" fmla="*/ 32068 w 138023"/>
                    <a:gd name="connsiteY2" fmla="*/ 117919 h 157543"/>
                    <a:gd name="connsiteX3" fmla="*/ 52451 w 138023"/>
                    <a:gd name="connsiteY3" fmla="*/ 100140 h 157543"/>
                    <a:gd name="connsiteX4" fmla="*/ 59817 w 138023"/>
                    <a:gd name="connsiteY4" fmla="*/ 94742 h 157543"/>
                    <a:gd name="connsiteX5" fmla="*/ 68961 w 138023"/>
                    <a:gd name="connsiteY5" fmla="*/ 90805 h 157543"/>
                    <a:gd name="connsiteX6" fmla="*/ 63500 w 138023"/>
                    <a:gd name="connsiteY6" fmla="*/ 85344 h 157543"/>
                    <a:gd name="connsiteX7" fmla="*/ 62611 w 138023"/>
                    <a:gd name="connsiteY7" fmla="*/ 80201 h 157543"/>
                    <a:gd name="connsiteX8" fmla="*/ 68008 w 138023"/>
                    <a:gd name="connsiteY8" fmla="*/ 48133 h 157543"/>
                    <a:gd name="connsiteX9" fmla="*/ 74485 w 138023"/>
                    <a:gd name="connsiteY9" fmla="*/ 42164 h 157543"/>
                    <a:gd name="connsiteX10" fmla="*/ 109601 w 138023"/>
                    <a:gd name="connsiteY10" fmla="*/ 33782 h 157543"/>
                    <a:gd name="connsiteX11" fmla="*/ 107124 w 138023"/>
                    <a:gd name="connsiteY11" fmla="*/ 23368 h 157543"/>
                    <a:gd name="connsiteX12" fmla="*/ 117602 w 138023"/>
                    <a:gd name="connsiteY12" fmla="*/ 0 h 157543"/>
                    <a:gd name="connsiteX13" fmla="*/ 120523 w 138023"/>
                    <a:gd name="connsiteY13" fmla="*/ 953 h 157543"/>
                    <a:gd name="connsiteX14" fmla="*/ 135636 w 138023"/>
                    <a:gd name="connsiteY14" fmla="*/ 26988 h 157543"/>
                    <a:gd name="connsiteX15" fmla="*/ 128080 w 138023"/>
                    <a:gd name="connsiteY15" fmla="*/ 60452 h 157543"/>
                    <a:gd name="connsiteX16" fmla="*/ 79311 w 138023"/>
                    <a:gd name="connsiteY16" fmla="*/ 118745 h 157543"/>
                    <a:gd name="connsiteX17" fmla="*/ 35560 w 138023"/>
                    <a:gd name="connsiteY17" fmla="*/ 157543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023" h="157543">
                      <a:moveTo>
                        <a:pt x="35560" y="157543"/>
                      </a:moveTo>
                      <a:cubicBezTo>
                        <a:pt x="23685" y="147003"/>
                        <a:pt x="11874" y="136525"/>
                        <a:pt x="0" y="125984"/>
                      </a:cubicBezTo>
                      <a:cubicBezTo>
                        <a:pt x="10414" y="122492"/>
                        <a:pt x="19558" y="116967"/>
                        <a:pt x="32068" y="117919"/>
                      </a:cubicBezTo>
                      <a:cubicBezTo>
                        <a:pt x="38608" y="118428"/>
                        <a:pt x="58738" y="121094"/>
                        <a:pt x="52451" y="100140"/>
                      </a:cubicBezTo>
                      <a:cubicBezTo>
                        <a:pt x="50927" y="94996"/>
                        <a:pt x="56261" y="95250"/>
                        <a:pt x="59817" y="94742"/>
                      </a:cubicBezTo>
                      <a:cubicBezTo>
                        <a:pt x="63246" y="94297"/>
                        <a:pt x="67882" y="95694"/>
                        <a:pt x="68961" y="90805"/>
                      </a:cubicBezTo>
                      <a:cubicBezTo>
                        <a:pt x="69786" y="87185"/>
                        <a:pt x="65977" y="86678"/>
                        <a:pt x="63500" y="85344"/>
                      </a:cubicBezTo>
                      <a:cubicBezTo>
                        <a:pt x="61278" y="84138"/>
                        <a:pt x="60579" y="81280"/>
                        <a:pt x="62611" y="80201"/>
                      </a:cubicBezTo>
                      <a:cubicBezTo>
                        <a:pt x="78867" y="71755"/>
                        <a:pt x="78359" y="61341"/>
                        <a:pt x="68008" y="48133"/>
                      </a:cubicBezTo>
                      <a:cubicBezTo>
                        <a:pt x="66040" y="45593"/>
                        <a:pt x="71183" y="40005"/>
                        <a:pt x="74485" y="42164"/>
                      </a:cubicBezTo>
                      <a:cubicBezTo>
                        <a:pt x="89662" y="52260"/>
                        <a:pt x="95441" y="25781"/>
                        <a:pt x="109601" y="33782"/>
                      </a:cubicBezTo>
                      <a:cubicBezTo>
                        <a:pt x="108776" y="30290"/>
                        <a:pt x="107950" y="26860"/>
                        <a:pt x="107124" y="23368"/>
                      </a:cubicBezTo>
                      <a:cubicBezTo>
                        <a:pt x="124396" y="21717"/>
                        <a:pt x="109030" y="5524"/>
                        <a:pt x="117602" y="0"/>
                      </a:cubicBezTo>
                      <a:cubicBezTo>
                        <a:pt x="118555" y="254"/>
                        <a:pt x="119570" y="571"/>
                        <a:pt x="120523" y="953"/>
                      </a:cubicBezTo>
                      <a:cubicBezTo>
                        <a:pt x="125540" y="9652"/>
                        <a:pt x="130556" y="18288"/>
                        <a:pt x="135636" y="26988"/>
                      </a:cubicBezTo>
                      <a:cubicBezTo>
                        <a:pt x="140271" y="39878"/>
                        <a:pt x="138367" y="47625"/>
                        <a:pt x="128080" y="60452"/>
                      </a:cubicBezTo>
                      <a:cubicBezTo>
                        <a:pt x="112268" y="80010"/>
                        <a:pt x="93028" y="96838"/>
                        <a:pt x="79311" y="118745"/>
                      </a:cubicBezTo>
                      <a:cubicBezTo>
                        <a:pt x="69406" y="134747"/>
                        <a:pt x="57531" y="153035"/>
                        <a:pt x="35560" y="157543"/>
                      </a:cubicBezTo>
                      <a:close/>
                    </a:path>
                  </a:pathLst>
                </a:custGeom>
                <a:solidFill>
                  <a:srgbClr val="FCD59D"/>
                </a:solidFill>
                <a:ln w="6350"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xmlns="" id="{CF121135-F2F0-D075-51DC-C39BF6B328C2}"/>
                    </a:ext>
                  </a:extLst>
                </p:cNvPr>
                <p:cNvSpPr/>
                <p:nvPr/>
              </p:nvSpPr>
              <p:spPr>
                <a:xfrm>
                  <a:off x="11047169" y="6647688"/>
                  <a:ext cx="22024" cy="19167"/>
                </a:xfrm>
                <a:custGeom>
                  <a:avLst/>
                  <a:gdLst>
                    <a:gd name="connsiteX0" fmla="*/ 22024 w 22024"/>
                    <a:gd name="connsiteY0" fmla="*/ 9843 h 19167"/>
                    <a:gd name="connsiteX1" fmla="*/ 11038 w 22024"/>
                    <a:gd name="connsiteY1" fmla="*/ 18986 h 19167"/>
                    <a:gd name="connsiteX2" fmla="*/ 116 w 22024"/>
                    <a:gd name="connsiteY2" fmla="*/ 13208 h 19167"/>
                    <a:gd name="connsiteX3" fmla="*/ 9705 w 22024"/>
                    <a:gd name="connsiteY3" fmla="*/ 0 h 19167"/>
                    <a:gd name="connsiteX4" fmla="*/ 22024 w 22024"/>
                    <a:gd name="connsiteY4" fmla="*/ 9843 h 1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4" h="19167">
                      <a:moveTo>
                        <a:pt x="22024" y="9843"/>
                      </a:moveTo>
                      <a:cubicBezTo>
                        <a:pt x="21262" y="18352"/>
                        <a:pt x="16055" y="19114"/>
                        <a:pt x="11038" y="18986"/>
                      </a:cubicBezTo>
                      <a:cubicBezTo>
                        <a:pt x="6530" y="18923"/>
                        <a:pt x="-1026" y="20892"/>
                        <a:pt x="116" y="13208"/>
                      </a:cubicBezTo>
                      <a:cubicBezTo>
                        <a:pt x="815" y="8445"/>
                        <a:pt x="6339" y="4381"/>
                        <a:pt x="9705" y="0"/>
                      </a:cubicBezTo>
                      <a:cubicBezTo>
                        <a:pt x="14023" y="3429"/>
                        <a:pt x="18341" y="6858"/>
                        <a:pt x="22024" y="9843"/>
                      </a:cubicBezTo>
                      <a:close/>
                    </a:path>
                  </a:pathLst>
                </a:custGeom>
                <a:solidFill>
                  <a:srgbClr val="FBC26B"/>
                </a:solidFill>
                <a:ln w="6350"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xmlns="" id="{63825B9A-A40F-8CEF-09A5-D72689702CBD}"/>
                    </a:ext>
                  </a:extLst>
                </p:cNvPr>
                <p:cNvSpPr/>
                <p:nvPr/>
              </p:nvSpPr>
              <p:spPr>
                <a:xfrm>
                  <a:off x="11360911" y="6147508"/>
                  <a:ext cx="157226" cy="92172"/>
                </a:xfrm>
                <a:custGeom>
                  <a:avLst/>
                  <a:gdLst>
                    <a:gd name="connsiteX0" fmla="*/ 0 w 157226"/>
                    <a:gd name="connsiteY0" fmla="*/ 81460 h 92172"/>
                    <a:gd name="connsiteX1" fmla="*/ 14160 w 157226"/>
                    <a:gd name="connsiteY1" fmla="*/ 64017 h 92172"/>
                    <a:gd name="connsiteX2" fmla="*/ 32131 w 157226"/>
                    <a:gd name="connsiteY2" fmla="*/ 41741 h 92172"/>
                    <a:gd name="connsiteX3" fmla="*/ 32131 w 157226"/>
                    <a:gd name="connsiteY3" fmla="*/ 41741 h 92172"/>
                    <a:gd name="connsiteX4" fmla="*/ 45148 w 157226"/>
                    <a:gd name="connsiteY4" fmla="*/ 46751 h 92172"/>
                    <a:gd name="connsiteX5" fmla="*/ 50102 w 157226"/>
                    <a:gd name="connsiteY5" fmla="*/ 46237 h 92172"/>
                    <a:gd name="connsiteX6" fmla="*/ 87694 w 157226"/>
                    <a:gd name="connsiteY6" fmla="*/ 17452 h 92172"/>
                    <a:gd name="connsiteX7" fmla="*/ 128016 w 157226"/>
                    <a:gd name="connsiteY7" fmla="*/ 3038 h 92172"/>
                    <a:gd name="connsiteX8" fmla="*/ 157226 w 157226"/>
                    <a:gd name="connsiteY8" fmla="*/ 23961 h 92172"/>
                    <a:gd name="connsiteX9" fmla="*/ 157099 w 157226"/>
                    <a:gd name="connsiteY9" fmla="*/ 24076 h 92172"/>
                    <a:gd name="connsiteX10" fmla="*/ 134239 w 157226"/>
                    <a:gd name="connsiteY10" fmla="*/ 26596 h 92172"/>
                    <a:gd name="connsiteX11" fmla="*/ 107061 w 157226"/>
                    <a:gd name="connsiteY11" fmla="*/ 39379 h 92172"/>
                    <a:gd name="connsiteX12" fmla="*/ 85217 w 157226"/>
                    <a:gd name="connsiteY12" fmla="*/ 65249 h 92172"/>
                    <a:gd name="connsiteX13" fmla="*/ 72898 w 157226"/>
                    <a:gd name="connsiteY13" fmla="*/ 67802 h 92172"/>
                    <a:gd name="connsiteX14" fmla="*/ 55753 w 157226"/>
                    <a:gd name="connsiteY14" fmla="*/ 85550 h 92172"/>
                    <a:gd name="connsiteX15" fmla="*/ 36385 w 157226"/>
                    <a:gd name="connsiteY15" fmla="*/ 92173 h 92172"/>
                    <a:gd name="connsiteX16" fmla="*/ 28956 w 157226"/>
                    <a:gd name="connsiteY16" fmla="*/ 88077 h 92172"/>
                    <a:gd name="connsiteX17" fmla="*/ 17018 w 157226"/>
                    <a:gd name="connsiteY17" fmla="*/ 85137 h 92172"/>
                    <a:gd name="connsiteX18" fmla="*/ 4826 w 157226"/>
                    <a:gd name="connsiteY18" fmla="*/ 85442 h 92172"/>
                    <a:gd name="connsiteX19" fmla="*/ 0 w 157226"/>
                    <a:gd name="connsiteY19" fmla="*/ 81460 h 9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226" h="92172">
                      <a:moveTo>
                        <a:pt x="0" y="81460"/>
                      </a:moveTo>
                      <a:cubicBezTo>
                        <a:pt x="4699" y="75638"/>
                        <a:pt x="5842" y="66912"/>
                        <a:pt x="14160" y="64017"/>
                      </a:cubicBezTo>
                      <a:cubicBezTo>
                        <a:pt x="25844" y="61178"/>
                        <a:pt x="30035" y="52295"/>
                        <a:pt x="32131" y="41741"/>
                      </a:cubicBezTo>
                      <a:lnTo>
                        <a:pt x="32131" y="41741"/>
                      </a:lnTo>
                      <a:cubicBezTo>
                        <a:pt x="39053" y="36655"/>
                        <a:pt x="42482" y="41265"/>
                        <a:pt x="45148" y="46751"/>
                      </a:cubicBezTo>
                      <a:cubicBezTo>
                        <a:pt x="47561" y="51774"/>
                        <a:pt x="48768" y="49215"/>
                        <a:pt x="50102" y="46237"/>
                      </a:cubicBezTo>
                      <a:cubicBezTo>
                        <a:pt x="67119" y="42357"/>
                        <a:pt x="83185" y="31454"/>
                        <a:pt x="87694" y="17452"/>
                      </a:cubicBezTo>
                      <a:cubicBezTo>
                        <a:pt x="95948" y="-8411"/>
                        <a:pt x="114935" y="1755"/>
                        <a:pt x="128016" y="3038"/>
                      </a:cubicBezTo>
                      <a:cubicBezTo>
                        <a:pt x="138176" y="4041"/>
                        <a:pt x="151702" y="11083"/>
                        <a:pt x="157226" y="23961"/>
                      </a:cubicBezTo>
                      <a:lnTo>
                        <a:pt x="157099" y="24076"/>
                      </a:lnTo>
                      <a:cubicBezTo>
                        <a:pt x="150622" y="35106"/>
                        <a:pt x="142431" y="29905"/>
                        <a:pt x="134239" y="26596"/>
                      </a:cubicBezTo>
                      <a:cubicBezTo>
                        <a:pt x="120650" y="21104"/>
                        <a:pt x="110172" y="25250"/>
                        <a:pt x="107061" y="39379"/>
                      </a:cubicBezTo>
                      <a:cubicBezTo>
                        <a:pt x="104140" y="52593"/>
                        <a:pt x="94361" y="58200"/>
                        <a:pt x="85217" y="65249"/>
                      </a:cubicBezTo>
                      <a:cubicBezTo>
                        <a:pt x="81470" y="67770"/>
                        <a:pt x="77089" y="68373"/>
                        <a:pt x="72898" y="67802"/>
                      </a:cubicBezTo>
                      <a:cubicBezTo>
                        <a:pt x="58865" y="65909"/>
                        <a:pt x="56134" y="74469"/>
                        <a:pt x="55753" y="85550"/>
                      </a:cubicBezTo>
                      <a:cubicBezTo>
                        <a:pt x="50673" y="91779"/>
                        <a:pt x="42545" y="89176"/>
                        <a:pt x="36385" y="92173"/>
                      </a:cubicBezTo>
                      <a:cubicBezTo>
                        <a:pt x="33147" y="92160"/>
                        <a:pt x="30861" y="90452"/>
                        <a:pt x="28956" y="88077"/>
                      </a:cubicBezTo>
                      <a:cubicBezTo>
                        <a:pt x="26035" y="82934"/>
                        <a:pt x="21907" y="82584"/>
                        <a:pt x="17018" y="85137"/>
                      </a:cubicBezTo>
                      <a:cubicBezTo>
                        <a:pt x="13018" y="86401"/>
                        <a:pt x="8890" y="86693"/>
                        <a:pt x="4826" y="85442"/>
                      </a:cubicBezTo>
                      <a:cubicBezTo>
                        <a:pt x="2794" y="84616"/>
                        <a:pt x="1207" y="83283"/>
                        <a:pt x="0" y="81460"/>
                      </a:cubicBezTo>
                      <a:close/>
                    </a:path>
                  </a:pathLst>
                </a:custGeom>
                <a:solidFill>
                  <a:srgbClr val="FCCB83"/>
                </a:solidFill>
                <a:ln w="6350"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xmlns="" id="{7CBB40EE-0004-43F1-1086-D8D70A18EEE4}"/>
                    </a:ext>
                  </a:extLst>
                </p:cNvPr>
                <p:cNvSpPr/>
                <p:nvPr/>
              </p:nvSpPr>
              <p:spPr>
                <a:xfrm>
                  <a:off x="11393043" y="6175165"/>
                  <a:ext cx="24383" cy="30265"/>
                </a:xfrm>
                <a:custGeom>
                  <a:avLst/>
                  <a:gdLst>
                    <a:gd name="connsiteX0" fmla="*/ 17970 w 24383"/>
                    <a:gd name="connsiteY0" fmla="*/ 18580 h 30265"/>
                    <a:gd name="connsiteX1" fmla="*/ 24384 w 24383"/>
                    <a:gd name="connsiteY1" fmla="*/ 29509 h 30265"/>
                    <a:gd name="connsiteX2" fmla="*/ 0 w 24383"/>
                    <a:gd name="connsiteY2" fmla="*/ 14091 h 30265"/>
                    <a:gd name="connsiteX3" fmla="*/ 63 w 24383"/>
                    <a:gd name="connsiteY3" fmla="*/ 9652 h 30265"/>
                    <a:gd name="connsiteX4" fmla="*/ 12953 w 24383"/>
                    <a:gd name="connsiteY4" fmla="*/ 0 h 30265"/>
                    <a:gd name="connsiteX5" fmla="*/ 17970 w 24383"/>
                    <a:gd name="connsiteY5" fmla="*/ 18580 h 3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 h="30265">
                      <a:moveTo>
                        <a:pt x="17970" y="18580"/>
                      </a:moveTo>
                      <a:cubicBezTo>
                        <a:pt x="20065" y="22155"/>
                        <a:pt x="22161" y="25730"/>
                        <a:pt x="24384" y="29509"/>
                      </a:cubicBezTo>
                      <a:cubicBezTo>
                        <a:pt x="9271" y="34430"/>
                        <a:pt x="11557" y="13735"/>
                        <a:pt x="0" y="14091"/>
                      </a:cubicBezTo>
                      <a:cubicBezTo>
                        <a:pt x="0" y="12611"/>
                        <a:pt x="0" y="11131"/>
                        <a:pt x="63" y="9652"/>
                      </a:cubicBezTo>
                      <a:cubicBezTo>
                        <a:pt x="4318" y="6439"/>
                        <a:pt x="8636" y="3220"/>
                        <a:pt x="12953" y="0"/>
                      </a:cubicBezTo>
                      <a:cubicBezTo>
                        <a:pt x="14605" y="6191"/>
                        <a:pt x="16319" y="12383"/>
                        <a:pt x="17970" y="18580"/>
                      </a:cubicBezTo>
                      <a:close/>
                    </a:path>
                  </a:pathLst>
                </a:custGeom>
                <a:solidFill>
                  <a:srgbClr val="FDD091"/>
                </a:solidFill>
                <a:ln w="6350"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xmlns="" id="{87DB1FFA-E254-59E1-3D34-96D27B193DCE}"/>
                    </a:ext>
                  </a:extLst>
                </p:cNvPr>
                <p:cNvSpPr/>
                <p:nvPr/>
              </p:nvSpPr>
              <p:spPr>
                <a:xfrm>
                  <a:off x="11384216" y="7340282"/>
                  <a:ext cx="142875" cy="98869"/>
                </a:xfrm>
                <a:custGeom>
                  <a:avLst/>
                  <a:gdLst>
                    <a:gd name="connsiteX0" fmla="*/ 0 w 142875"/>
                    <a:gd name="connsiteY0" fmla="*/ 72010 h 98869"/>
                    <a:gd name="connsiteX1" fmla="*/ 41465 w 142875"/>
                    <a:gd name="connsiteY1" fmla="*/ 52705 h 98869"/>
                    <a:gd name="connsiteX2" fmla="*/ 99377 w 142875"/>
                    <a:gd name="connsiteY2" fmla="*/ 46610 h 98869"/>
                    <a:gd name="connsiteX3" fmla="*/ 73152 w 142875"/>
                    <a:gd name="connsiteY3" fmla="*/ 16256 h 98869"/>
                    <a:gd name="connsiteX4" fmla="*/ 74104 w 142875"/>
                    <a:gd name="connsiteY4" fmla="*/ 6097 h 98869"/>
                    <a:gd name="connsiteX5" fmla="*/ 87566 w 142875"/>
                    <a:gd name="connsiteY5" fmla="*/ 6795 h 98869"/>
                    <a:gd name="connsiteX6" fmla="*/ 110680 w 142875"/>
                    <a:gd name="connsiteY6" fmla="*/ 0 h 98869"/>
                    <a:gd name="connsiteX7" fmla="*/ 142875 w 142875"/>
                    <a:gd name="connsiteY7" fmla="*/ 31877 h 98869"/>
                    <a:gd name="connsiteX8" fmla="*/ 130810 w 142875"/>
                    <a:gd name="connsiteY8" fmla="*/ 44831 h 98869"/>
                    <a:gd name="connsiteX9" fmla="*/ 117919 w 142875"/>
                    <a:gd name="connsiteY9" fmla="*/ 54166 h 98869"/>
                    <a:gd name="connsiteX10" fmla="*/ 116205 w 142875"/>
                    <a:gd name="connsiteY10" fmla="*/ 86487 h 98869"/>
                    <a:gd name="connsiteX11" fmla="*/ 71438 w 142875"/>
                    <a:gd name="connsiteY11" fmla="*/ 98870 h 98869"/>
                    <a:gd name="connsiteX12" fmla="*/ 69214 w 142875"/>
                    <a:gd name="connsiteY12" fmla="*/ 69786 h 98869"/>
                    <a:gd name="connsiteX13" fmla="*/ 47752 w 142875"/>
                    <a:gd name="connsiteY13" fmla="*/ 66040 h 98869"/>
                    <a:gd name="connsiteX14" fmla="*/ 26988 w 142875"/>
                    <a:gd name="connsiteY14" fmla="*/ 65342 h 98869"/>
                    <a:gd name="connsiteX15" fmla="*/ 8889 w 142875"/>
                    <a:gd name="connsiteY15" fmla="*/ 72010 h 98869"/>
                    <a:gd name="connsiteX16" fmla="*/ 8953 w 142875"/>
                    <a:gd name="connsiteY16" fmla="*/ 71946 h 98869"/>
                    <a:gd name="connsiteX17" fmla="*/ 0 w 142875"/>
                    <a:gd name="connsiteY17" fmla="*/ 72010 h 9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2875" h="98869">
                      <a:moveTo>
                        <a:pt x="0" y="72010"/>
                      </a:moveTo>
                      <a:cubicBezTo>
                        <a:pt x="6159" y="49594"/>
                        <a:pt x="30163" y="50927"/>
                        <a:pt x="41465" y="52705"/>
                      </a:cubicBezTo>
                      <a:cubicBezTo>
                        <a:pt x="62293" y="55944"/>
                        <a:pt x="80454" y="57086"/>
                        <a:pt x="99377" y="46610"/>
                      </a:cubicBezTo>
                      <a:cubicBezTo>
                        <a:pt x="90677" y="36640"/>
                        <a:pt x="75247" y="32703"/>
                        <a:pt x="73152" y="16256"/>
                      </a:cubicBezTo>
                      <a:cubicBezTo>
                        <a:pt x="72644" y="12256"/>
                        <a:pt x="68580" y="9081"/>
                        <a:pt x="74104" y="6097"/>
                      </a:cubicBezTo>
                      <a:cubicBezTo>
                        <a:pt x="78549" y="3683"/>
                        <a:pt x="83947" y="254"/>
                        <a:pt x="87566" y="6795"/>
                      </a:cubicBezTo>
                      <a:cubicBezTo>
                        <a:pt x="97853" y="25527"/>
                        <a:pt x="104457" y="16701"/>
                        <a:pt x="110680" y="0"/>
                      </a:cubicBezTo>
                      <a:cubicBezTo>
                        <a:pt x="116141" y="19558"/>
                        <a:pt x="132588" y="22225"/>
                        <a:pt x="142875" y="31877"/>
                      </a:cubicBezTo>
                      <a:cubicBezTo>
                        <a:pt x="139953" y="37148"/>
                        <a:pt x="149669" y="53785"/>
                        <a:pt x="130810" y="44831"/>
                      </a:cubicBezTo>
                      <a:cubicBezTo>
                        <a:pt x="122047" y="40704"/>
                        <a:pt x="116713" y="48832"/>
                        <a:pt x="117919" y="54166"/>
                      </a:cubicBezTo>
                      <a:cubicBezTo>
                        <a:pt x="120650" y="65532"/>
                        <a:pt x="113664" y="75692"/>
                        <a:pt x="116205" y="86487"/>
                      </a:cubicBezTo>
                      <a:cubicBezTo>
                        <a:pt x="102235" y="93980"/>
                        <a:pt x="86868" y="96584"/>
                        <a:pt x="71438" y="98870"/>
                      </a:cubicBezTo>
                      <a:cubicBezTo>
                        <a:pt x="70294" y="89599"/>
                        <a:pt x="84074" y="81471"/>
                        <a:pt x="69214" y="69786"/>
                      </a:cubicBezTo>
                      <a:cubicBezTo>
                        <a:pt x="60198" y="62738"/>
                        <a:pt x="53594" y="71946"/>
                        <a:pt x="47752" y="66040"/>
                      </a:cubicBezTo>
                      <a:cubicBezTo>
                        <a:pt x="40577" y="74549"/>
                        <a:pt x="35178" y="78105"/>
                        <a:pt x="26988" y="65342"/>
                      </a:cubicBezTo>
                      <a:cubicBezTo>
                        <a:pt x="23749" y="60199"/>
                        <a:pt x="11430" y="59690"/>
                        <a:pt x="8889" y="72010"/>
                      </a:cubicBezTo>
                      <a:lnTo>
                        <a:pt x="8953" y="71946"/>
                      </a:lnTo>
                      <a:cubicBezTo>
                        <a:pt x="5969" y="71946"/>
                        <a:pt x="2984" y="72010"/>
                        <a:pt x="0" y="72010"/>
                      </a:cubicBezTo>
                      <a:close/>
                    </a:path>
                  </a:pathLst>
                </a:custGeom>
                <a:solidFill>
                  <a:srgbClr val="FDC066"/>
                </a:solidFill>
                <a:ln w="6350"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xmlns="" id="{AB9E3335-5020-3367-F613-8BDE9FBA6F60}"/>
                    </a:ext>
                  </a:extLst>
                </p:cNvPr>
                <p:cNvSpPr/>
                <p:nvPr/>
              </p:nvSpPr>
              <p:spPr>
                <a:xfrm>
                  <a:off x="11393106" y="7412228"/>
                  <a:ext cx="16099" cy="13131"/>
                </a:xfrm>
                <a:custGeom>
                  <a:avLst/>
                  <a:gdLst>
                    <a:gd name="connsiteX0" fmla="*/ 0 w 16099"/>
                    <a:gd name="connsiteY0" fmla="*/ 64 h 13131"/>
                    <a:gd name="connsiteX1" fmla="*/ 2096 w 16099"/>
                    <a:gd name="connsiteY1" fmla="*/ 826 h 13131"/>
                    <a:gd name="connsiteX2" fmla="*/ 16066 w 16099"/>
                    <a:gd name="connsiteY2" fmla="*/ 8065 h 13131"/>
                    <a:gd name="connsiteX3" fmla="*/ 10288 w 16099"/>
                    <a:gd name="connsiteY3" fmla="*/ 13081 h 13131"/>
                    <a:gd name="connsiteX4" fmla="*/ 64 w 16099"/>
                    <a:gd name="connsiteY4" fmla="*/ 0 h 13131"/>
                    <a:gd name="connsiteX5" fmla="*/ 0 w 16099"/>
                    <a:gd name="connsiteY5" fmla="*/ 64 h 1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9" h="13131">
                      <a:moveTo>
                        <a:pt x="0" y="64"/>
                      </a:moveTo>
                      <a:cubicBezTo>
                        <a:pt x="699" y="317"/>
                        <a:pt x="1525" y="381"/>
                        <a:pt x="2096" y="826"/>
                      </a:cubicBezTo>
                      <a:cubicBezTo>
                        <a:pt x="6160" y="4508"/>
                        <a:pt x="15177" y="-1143"/>
                        <a:pt x="16066" y="8065"/>
                      </a:cubicBezTo>
                      <a:cubicBezTo>
                        <a:pt x="16447" y="11493"/>
                        <a:pt x="13589" y="12827"/>
                        <a:pt x="10288" y="13081"/>
                      </a:cubicBezTo>
                      <a:cubicBezTo>
                        <a:pt x="445" y="13779"/>
                        <a:pt x="0" y="7112"/>
                        <a:pt x="64" y="0"/>
                      </a:cubicBezTo>
                      <a:lnTo>
                        <a:pt x="0" y="64"/>
                      </a:lnTo>
                      <a:close/>
                    </a:path>
                  </a:pathLst>
                </a:custGeom>
                <a:solidFill>
                  <a:srgbClr val="FDC066"/>
                </a:solidFill>
                <a:ln w="6350"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xmlns="" id="{37DA18D5-B66A-A468-E0D0-2FEC1D6FBA3F}"/>
                    </a:ext>
                  </a:extLst>
                </p:cNvPr>
                <p:cNvSpPr/>
                <p:nvPr/>
              </p:nvSpPr>
              <p:spPr>
                <a:xfrm>
                  <a:off x="11544871" y="7274503"/>
                  <a:ext cx="238662" cy="133342"/>
                </a:xfrm>
                <a:custGeom>
                  <a:avLst/>
                  <a:gdLst>
                    <a:gd name="connsiteX0" fmla="*/ 169609 w 238662"/>
                    <a:gd name="connsiteY0" fmla="*/ 8311 h 133342"/>
                    <a:gd name="connsiteX1" fmla="*/ 184468 w 238662"/>
                    <a:gd name="connsiteY1" fmla="*/ 5073 h 133342"/>
                    <a:gd name="connsiteX2" fmla="*/ 227647 w 238662"/>
                    <a:gd name="connsiteY2" fmla="*/ 3866 h 133342"/>
                    <a:gd name="connsiteX3" fmla="*/ 225743 w 238662"/>
                    <a:gd name="connsiteY3" fmla="*/ 36568 h 133342"/>
                    <a:gd name="connsiteX4" fmla="*/ 229109 w 238662"/>
                    <a:gd name="connsiteY4" fmla="*/ 50792 h 133342"/>
                    <a:gd name="connsiteX5" fmla="*/ 236284 w 238662"/>
                    <a:gd name="connsiteY5" fmla="*/ 68509 h 133342"/>
                    <a:gd name="connsiteX6" fmla="*/ 212661 w 238662"/>
                    <a:gd name="connsiteY6" fmla="*/ 78415 h 133342"/>
                    <a:gd name="connsiteX7" fmla="*/ 202629 w 238662"/>
                    <a:gd name="connsiteY7" fmla="*/ 60762 h 133342"/>
                    <a:gd name="connsiteX8" fmla="*/ 187198 w 238662"/>
                    <a:gd name="connsiteY8" fmla="*/ 82352 h 133342"/>
                    <a:gd name="connsiteX9" fmla="*/ 172148 w 238662"/>
                    <a:gd name="connsiteY9" fmla="*/ 87051 h 133342"/>
                    <a:gd name="connsiteX10" fmla="*/ 125794 w 238662"/>
                    <a:gd name="connsiteY10" fmla="*/ 86289 h 133342"/>
                    <a:gd name="connsiteX11" fmla="*/ 106426 w 238662"/>
                    <a:gd name="connsiteY11" fmla="*/ 83114 h 133342"/>
                    <a:gd name="connsiteX12" fmla="*/ 98108 w 238662"/>
                    <a:gd name="connsiteY12" fmla="*/ 70986 h 133342"/>
                    <a:gd name="connsiteX13" fmla="*/ 69088 w 238662"/>
                    <a:gd name="connsiteY13" fmla="*/ 104260 h 133342"/>
                    <a:gd name="connsiteX14" fmla="*/ 107697 w 238662"/>
                    <a:gd name="connsiteY14" fmla="*/ 115753 h 133342"/>
                    <a:gd name="connsiteX15" fmla="*/ 35751 w 238662"/>
                    <a:gd name="connsiteY15" fmla="*/ 133342 h 133342"/>
                    <a:gd name="connsiteX16" fmla="*/ 49149 w 238662"/>
                    <a:gd name="connsiteY16" fmla="*/ 115054 h 133342"/>
                    <a:gd name="connsiteX17" fmla="*/ 26798 w 238662"/>
                    <a:gd name="connsiteY17" fmla="*/ 106482 h 133342"/>
                    <a:gd name="connsiteX18" fmla="*/ 26924 w 238662"/>
                    <a:gd name="connsiteY18" fmla="*/ 93147 h 133342"/>
                    <a:gd name="connsiteX19" fmla="*/ 31306 w 238662"/>
                    <a:gd name="connsiteY19" fmla="*/ 88702 h 133342"/>
                    <a:gd name="connsiteX20" fmla="*/ 36132 w 238662"/>
                    <a:gd name="connsiteY20" fmla="*/ 84384 h 133342"/>
                    <a:gd name="connsiteX21" fmla="*/ 26734 w 238662"/>
                    <a:gd name="connsiteY21" fmla="*/ 84130 h 133342"/>
                    <a:gd name="connsiteX22" fmla="*/ 0 w 238662"/>
                    <a:gd name="connsiteY22" fmla="*/ 79685 h 133342"/>
                    <a:gd name="connsiteX23" fmla="*/ 23432 w 238662"/>
                    <a:gd name="connsiteY23" fmla="*/ 64890 h 133342"/>
                    <a:gd name="connsiteX24" fmla="*/ 32322 w 238662"/>
                    <a:gd name="connsiteY24" fmla="*/ 51491 h 133342"/>
                    <a:gd name="connsiteX25" fmla="*/ 35179 w 238662"/>
                    <a:gd name="connsiteY25" fmla="*/ 37267 h 133342"/>
                    <a:gd name="connsiteX26" fmla="*/ 43688 w 238662"/>
                    <a:gd name="connsiteY26" fmla="*/ 54539 h 133342"/>
                    <a:gd name="connsiteX27" fmla="*/ 47498 w 238662"/>
                    <a:gd name="connsiteY27" fmla="*/ 64445 h 133342"/>
                    <a:gd name="connsiteX28" fmla="*/ 72898 w 238662"/>
                    <a:gd name="connsiteY28" fmla="*/ 47490 h 133342"/>
                    <a:gd name="connsiteX29" fmla="*/ 75883 w 238662"/>
                    <a:gd name="connsiteY29" fmla="*/ 8311 h 133342"/>
                    <a:gd name="connsiteX30" fmla="*/ 75883 w 238662"/>
                    <a:gd name="connsiteY30" fmla="*/ 8311 h 133342"/>
                    <a:gd name="connsiteX31" fmla="*/ 87694 w 238662"/>
                    <a:gd name="connsiteY31" fmla="*/ 29584 h 133342"/>
                    <a:gd name="connsiteX32" fmla="*/ 89980 w 238662"/>
                    <a:gd name="connsiteY32" fmla="*/ 41204 h 133342"/>
                    <a:gd name="connsiteX33" fmla="*/ 99251 w 238662"/>
                    <a:gd name="connsiteY33" fmla="*/ 35426 h 133342"/>
                    <a:gd name="connsiteX34" fmla="*/ 114935 w 238662"/>
                    <a:gd name="connsiteY34" fmla="*/ 37712 h 133342"/>
                    <a:gd name="connsiteX35" fmla="*/ 139954 w 238662"/>
                    <a:gd name="connsiteY35" fmla="*/ 42220 h 133342"/>
                    <a:gd name="connsiteX36" fmla="*/ 176594 w 238662"/>
                    <a:gd name="connsiteY36" fmla="*/ 40188 h 133342"/>
                    <a:gd name="connsiteX37" fmla="*/ 169609 w 238662"/>
                    <a:gd name="connsiteY37" fmla="*/ 8311 h 133342"/>
                    <a:gd name="connsiteX38" fmla="*/ 169609 w 238662"/>
                    <a:gd name="connsiteY38" fmla="*/ 8311 h 1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8662" h="133342">
                      <a:moveTo>
                        <a:pt x="169609" y="8311"/>
                      </a:moveTo>
                      <a:cubicBezTo>
                        <a:pt x="172276" y="-3690"/>
                        <a:pt x="176974" y="-770"/>
                        <a:pt x="184468" y="5073"/>
                      </a:cubicBezTo>
                      <a:cubicBezTo>
                        <a:pt x="198692" y="16185"/>
                        <a:pt x="213487" y="12502"/>
                        <a:pt x="227647" y="3866"/>
                      </a:cubicBezTo>
                      <a:cubicBezTo>
                        <a:pt x="242760" y="20693"/>
                        <a:pt x="242507" y="21519"/>
                        <a:pt x="225743" y="36568"/>
                      </a:cubicBezTo>
                      <a:cubicBezTo>
                        <a:pt x="219011" y="42538"/>
                        <a:pt x="224790" y="47110"/>
                        <a:pt x="229109" y="50792"/>
                      </a:cubicBezTo>
                      <a:cubicBezTo>
                        <a:pt x="234760" y="55618"/>
                        <a:pt x="242634" y="59492"/>
                        <a:pt x="236284" y="68509"/>
                      </a:cubicBezTo>
                      <a:cubicBezTo>
                        <a:pt x="230696" y="76320"/>
                        <a:pt x="221869" y="78733"/>
                        <a:pt x="212661" y="78415"/>
                      </a:cubicBezTo>
                      <a:cubicBezTo>
                        <a:pt x="201867" y="78098"/>
                        <a:pt x="203581" y="69144"/>
                        <a:pt x="202629" y="60762"/>
                      </a:cubicBezTo>
                      <a:cubicBezTo>
                        <a:pt x="198692" y="69842"/>
                        <a:pt x="189421" y="72764"/>
                        <a:pt x="187198" y="82352"/>
                      </a:cubicBezTo>
                      <a:cubicBezTo>
                        <a:pt x="185548" y="89337"/>
                        <a:pt x="177547" y="89337"/>
                        <a:pt x="172148" y="87051"/>
                      </a:cubicBezTo>
                      <a:cubicBezTo>
                        <a:pt x="156591" y="80574"/>
                        <a:pt x="141860" y="78352"/>
                        <a:pt x="125794" y="86289"/>
                      </a:cubicBezTo>
                      <a:cubicBezTo>
                        <a:pt x="120586" y="88829"/>
                        <a:pt x="113030" y="83940"/>
                        <a:pt x="106426" y="83114"/>
                      </a:cubicBezTo>
                      <a:cubicBezTo>
                        <a:pt x="100140" y="80384"/>
                        <a:pt x="98172" y="75050"/>
                        <a:pt x="98108" y="70986"/>
                      </a:cubicBezTo>
                      <a:cubicBezTo>
                        <a:pt x="93155" y="84193"/>
                        <a:pt x="82741" y="95370"/>
                        <a:pt x="69088" y="104260"/>
                      </a:cubicBezTo>
                      <a:cubicBezTo>
                        <a:pt x="81407" y="114927"/>
                        <a:pt x="97599" y="104450"/>
                        <a:pt x="107697" y="115753"/>
                      </a:cubicBezTo>
                      <a:cubicBezTo>
                        <a:pt x="83693" y="121595"/>
                        <a:pt x="59690" y="127501"/>
                        <a:pt x="35751" y="133342"/>
                      </a:cubicBezTo>
                      <a:cubicBezTo>
                        <a:pt x="40005" y="127564"/>
                        <a:pt x="44260" y="121722"/>
                        <a:pt x="49149" y="115054"/>
                      </a:cubicBezTo>
                      <a:cubicBezTo>
                        <a:pt x="41720" y="109530"/>
                        <a:pt x="26289" y="126865"/>
                        <a:pt x="26798" y="106482"/>
                      </a:cubicBezTo>
                      <a:cubicBezTo>
                        <a:pt x="25718" y="102037"/>
                        <a:pt x="25781" y="97592"/>
                        <a:pt x="26924" y="93147"/>
                      </a:cubicBezTo>
                      <a:cubicBezTo>
                        <a:pt x="28385" y="91687"/>
                        <a:pt x="29845" y="90226"/>
                        <a:pt x="31306" y="88702"/>
                      </a:cubicBezTo>
                      <a:cubicBezTo>
                        <a:pt x="32576" y="86988"/>
                        <a:pt x="34798" y="86226"/>
                        <a:pt x="36132" y="84384"/>
                      </a:cubicBezTo>
                      <a:cubicBezTo>
                        <a:pt x="33020" y="82225"/>
                        <a:pt x="29909" y="81844"/>
                        <a:pt x="26734" y="84130"/>
                      </a:cubicBezTo>
                      <a:cubicBezTo>
                        <a:pt x="17844" y="82670"/>
                        <a:pt x="9398" y="78161"/>
                        <a:pt x="0" y="79685"/>
                      </a:cubicBezTo>
                      <a:cubicBezTo>
                        <a:pt x="1207" y="64445"/>
                        <a:pt x="5080" y="55365"/>
                        <a:pt x="23432" y="64890"/>
                      </a:cubicBezTo>
                      <a:cubicBezTo>
                        <a:pt x="28194" y="67366"/>
                        <a:pt x="25464" y="53650"/>
                        <a:pt x="32322" y="51491"/>
                      </a:cubicBezTo>
                      <a:cubicBezTo>
                        <a:pt x="29147" y="45713"/>
                        <a:pt x="24130" y="38981"/>
                        <a:pt x="35179" y="37267"/>
                      </a:cubicBezTo>
                      <a:cubicBezTo>
                        <a:pt x="36449" y="37077"/>
                        <a:pt x="46672" y="45713"/>
                        <a:pt x="43688" y="54539"/>
                      </a:cubicBezTo>
                      <a:cubicBezTo>
                        <a:pt x="42418" y="58222"/>
                        <a:pt x="41402" y="61778"/>
                        <a:pt x="47498" y="64445"/>
                      </a:cubicBezTo>
                      <a:cubicBezTo>
                        <a:pt x="54229" y="58476"/>
                        <a:pt x="48387" y="40061"/>
                        <a:pt x="72898" y="47490"/>
                      </a:cubicBezTo>
                      <a:cubicBezTo>
                        <a:pt x="43371" y="24059"/>
                        <a:pt x="63247" y="17265"/>
                        <a:pt x="75883" y="8311"/>
                      </a:cubicBezTo>
                      <a:lnTo>
                        <a:pt x="75883" y="8311"/>
                      </a:lnTo>
                      <a:cubicBezTo>
                        <a:pt x="88583" y="10534"/>
                        <a:pt x="95186" y="16185"/>
                        <a:pt x="87694" y="29584"/>
                      </a:cubicBezTo>
                      <a:cubicBezTo>
                        <a:pt x="85090" y="34219"/>
                        <a:pt x="85408" y="38601"/>
                        <a:pt x="89980" y="41204"/>
                      </a:cubicBezTo>
                      <a:cubicBezTo>
                        <a:pt x="95822" y="44506"/>
                        <a:pt x="96648" y="38981"/>
                        <a:pt x="99251" y="35426"/>
                      </a:cubicBezTo>
                      <a:cubicBezTo>
                        <a:pt x="105410" y="26790"/>
                        <a:pt x="111189" y="31870"/>
                        <a:pt x="114935" y="37712"/>
                      </a:cubicBezTo>
                      <a:cubicBezTo>
                        <a:pt x="121920" y="48824"/>
                        <a:pt x="132397" y="47999"/>
                        <a:pt x="139954" y="42220"/>
                      </a:cubicBezTo>
                      <a:cubicBezTo>
                        <a:pt x="151702" y="33266"/>
                        <a:pt x="162052" y="27805"/>
                        <a:pt x="176594" y="40188"/>
                      </a:cubicBezTo>
                      <a:cubicBezTo>
                        <a:pt x="174181" y="27615"/>
                        <a:pt x="182435" y="15867"/>
                        <a:pt x="169609" y="8311"/>
                      </a:cubicBezTo>
                      <a:lnTo>
                        <a:pt x="169609" y="8311"/>
                      </a:lnTo>
                      <a:close/>
                    </a:path>
                  </a:pathLst>
                </a:custGeom>
                <a:solidFill>
                  <a:srgbClr val="FDC068"/>
                </a:solidFill>
                <a:ln w="6350"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xmlns="" id="{0BB95BC6-BEC4-D42C-2254-FE8F7860F578}"/>
                    </a:ext>
                  </a:extLst>
                </p:cNvPr>
                <p:cNvSpPr/>
                <p:nvPr/>
              </p:nvSpPr>
              <p:spPr>
                <a:xfrm>
                  <a:off x="11551335" y="7364496"/>
                  <a:ext cx="22373" cy="16552"/>
                </a:xfrm>
                <a:custGeom>
                  <a:avLst/>
                  <a:gdLst>
                    <a:gd name="connsiteX0" fmla="*/ 20460 w 22373"/>
                    <a:gd name="connsiteY0" fmla="*/ 3154 h 16552"/>
                    <a:gd name="connsiteX1" fmla="*/ 20334 w 22373"/>
                    <a:gd name="connsiteY1" fmla="*/ 16489 h 16552"/>
                    <a:gd name="connsiteX2" fmla="*/ 15825 w 22373"/>
                    <a:gd name="connsiteY2" fmla="*/ 16553 h 16552"/>
                    <a:gd name="connsiteX3" fmla="*/ 8776 w 22373"/>
                    <a:gd name="connsiteY3" fmla="*/ 12361 h 16552"/>
                    <a:gd name="connsiteX4" fmla="*/ 204 w 22373"/>
                    <a:gd name="connsiteY4" fmla="*/ 5758 h 16552"/>
                    <a:gd name="connsiteX5" fmla="*/ 12206 w 22373"/>
                    <a:gd name="connsiteY5" fmla="*/ 1185 h 16552"/>
                    <a:gd name="connsiteX6" fmla="*/ 20460 w 22373"/>
                    <a:gd name="connsiteY6" fmla="*/ 3154 h 1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73" h="16552">
                      <a:moveTo>
                        <a:pt x="20460" y="3154"/>
                      </a:moveTo>
                      <a:cubicBezTo>
                        <a:pt x="23064" y="7662"/>
                        <a:pt x="23000" y="12108"/>
                        <a:pt x="20334" y="16489"/>
                      </a:cubicBezTo>
                      <a:cubicBezTo>
                        <a:pt x="18809" y="16489"/>
                        <a:pt x="17349" y="16553"/>
                        <a:pt x="15825" y="16553"/>
                      </a:cubicBezTo>
                      <a:cubicBezTo>
                        <a:pt x="13475" y="15092"/>
                        <a:pt x="11316" y="13187"/>
                        <a:pt x="8776" y="12361"/>
                      </a:cubicBezTo>
                      <a:cubicBezTo>
                        <a:pt x="4903" y="11092"/>
                        <a:pt x="-1193" y="12044"/>
                        <a:pt x="204" y="5758"/>
                      </a:cubicBezTo>
                      <a:cubicBezTo>
                        <a:pt x="1537" y="-339"/>
                        <a:pt x="6554" y="-1101"/>
                        <a:pt x="12206" y="1185"/>
                      </a:cubicBezTo>
                      <a:cubicBezTo>
                        <a:pt x="14746" y="2265"/>
                        <a:pt x="17730" y="2519"/>
                        <a:pt x="20460" y="3154"/>
                      </a:cubicBezTo>
                      <a:close/>
                    </a:path>
                  </a:pathLst>
                </a:custGeom>
                <a:solidFill>
                  <a:srgbClr val="FDB64E"/>
                </a:solidFill>
                <a:ln w="6350"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xmlns="" id="{E41730F8-5657-28A1-5A89-82B954CF6D0B}"/>
                    </a:ext>
                  </a:extLst>
                </p:cNvPr>
                <p:cNvSpPr/>
                <p:nvPr/>
              </p:nvSpPr>
              <p:spPr>
                <a:xfrm>
                  <a:off x="11527091" y="7353970"/>
                  <a:ext cx="17888" cy="18254"/>
                </a:xfrm>
                <a:custGeom>
                  <a:avLst/>
                  <a:gdLst>
                    <a:gd name="connsiteX0" fmla="*/ 0 w 17888"/>
                    <a:gd name="connsiteY0" fmla="*/ 18189 h 18254"/>
                    <a:gd name="connsiteX1" fmla="*/ 17780 w 17888"/>
                    <a:gd name="connsiteY1" fmla="*/ 282 h 18254"/>
                    <a:gd name="connsiteX2" fmla="*/ 0 w 17888"/>
                    <a:gd name="connsiteY2" fmla="*/ 18189 h 18254"/>
                  </a:gdLst>
                  <a:ahLst/>
                  <a:cxnLst>
                    <a:cxn ang="0">
                      <a:pos x="connsiteX0" y="connsiteY0"/>
                    </a:cxn>
                    <a:cxn ang="0">
                      <a:pos x="connsiteX1" y="connsiteY1"/>
                    </a:cxn>
                    <a:cxn ang="0">
                      <a:pos x="connsiteX2" y="connsiteY2"/>
                    </a:cxn>
                  </a:cxnLst>
                  <a:rect l="l" t="t" r="r" b="b"/>
                  <a:pathLst>
                    <a:path w="17888" h="18254">
                      <a:moveTo>
                        <a:pt x="0" y="18189"/>
                      </a:moveTo>
                      <a:cubicBezTo>
                        <a:pt x="4572" y="10823"/>
                        <a:pt x="3492" y="-2067"/>
                        <a:pt x="17780" y="282"/>
                      </a:cubicBezTo>
                      <a:cubicBezTo>
                        <a:pt x="18796" y="13109"/>
                        <a:pt x="12700" y="18951"/>
                        <a:pt x="0" y="18189"/>
                      </a:cubicBezTo>
                      <a:close/>
                    </a:path>
                  </a:pathLst>
                </a:custGeom>
                <a:solidFill>
                  <a:srgbClr val="FDC068"/>
                </a:solidFill>
                <a:ln w="6350"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xmlns="" id="{B60F2610-604A-47E0-285B-4F78BA5C7AE9}"/>
                    </a:ext>
                  </a:extLst>
                </p:cNvPr>
                <p:cNvSpPr/>
                <p:nvPr/>
              </p:nvSpPr>
              <p:spPr>
                <a:xfrm>
                  <a:off x="11571605" y="7352216"/>
                  <a:ext cx="19168" cy="12600"/>
                </a:xfrm>
                <a:custGeom>
                  <a:avLst/>
                  <a:gdLst>
                    <a:gd name="connsiteX0" fmla="*/ 0 w 19168"/>
                    <a:gd name="connsiteY0" fmla="*/ 6481 h 12600"/>
                    <a:gd name="connsiteX1" fmla="*/ 16954 w 19168"/>
                    <a:gd name="connsiteY1" fmla="*/ 2989 h 12600"/>
                    <a:gd name="connsiteX2" fmla="*/ 17907 w 19168"/>
                    <a:gd name="connsiteY2" fmla="*/ 9656 h 12600"/>
                    <a:gd name="connsiteX3" fmla="*/ 4572 w 19168"/>
                    <a:gd name="connsiteY3" fmla="*/ 10990 h 12600"/>
                    <a:gd name="connsiteX4" fmla="*/ 0 w 19168"/>
                    <a:gd name="connsiteY4" fmla="*/ 6481 h 1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8" h="12600">
                      <a:moveTo>
                        <a:pt x="0" y="6481"/>
                      </a:moveTo>
                      <a:cubicBezTo>
                        <a:pt x="2984" y="-6346"/>
                        <a:pt x="11366" y="4004"/>
                        <a:pt x="16954" y="2989"/>
                      </a:cubicBezTo>
                      <a:cubicBezTo>
                        <a:pt x="20193" y="2417"/>
                        <a:pt x="19303" y="7243"/>
                        <a:pt x="17907" y="9656"/>
                      </a:cubicBezTo>
                      <a:cubicBezTo>
                        <a:pt x="14224" y="16197"/>
                        <a:pt x="8953" y="9592"/>
                        <a:pt x="4572" y="10990"/>
                      </a:cubicBezTo>
                      <a:cubicBezTo>
                        <a:pt x="3048" y="9529"/>
                        <a:pt x="1524" y="8005"/>
                        <a:pt x="0" y="6481"/>
                      </a:cubicBezTo>
                      <a:close/>
                    </a:path>
                  </a:pathLst>
                </a:custGeom>
                <a:solidFill>
                  <a:srgbClr val="FDB64E"/>
                </a:solidFill>
                <a:ln w="6350"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xmlns="" id="{188DD66F-F2D3-B8FD-3735-55C59059C2D7}"/>
                    </a:ext>
                  </a:extLst>
                </p:cNvPr>
                <p:cNvSpPr/>
                <p:nvPr/>
              </p:nvSpPr>
              <p:spPr>
                <a:xfrm>
                  <a:off x="11556145" y="7381049"/>
                  <a:ext cx="11014" cy="8022"/>
                </a:xfrm>
                <a:custGeom>
                  <a:avLst/>
                  <a:gdLst>
                    <a:gd name="connsiteX0" fmla="*/ 11015 w 11014"/>
                    <a:gd name="connsiteY0" fmla="*/ 0 h 8022"/>
                    <a:gd name="connsiteX1" fmla="*/ 3395 w 11014"/>
                    <a:gd name="connsiteY1" fmla="*/ 7874 h 8022"/>
                    <a:gd name="connsiteX2" fmla="*/ 29 w 11014"/>
                    <a:gd name="connsiteY2" fmla="*/ 3873 h 8022"/>
                    <a:gd name="connsiteX3" fmla="*/ 11015 w 11014"/>
                    <a:gd name="connsiteY3" fmla="*/ 0 h 8022"/>
                  </a:gdLst>
                  <a:ahLst/>
                  <a:cxnLst>
                    <a:cxn ang="0">
                      <a:pos x="connsiteX0" y="connsiteY0"/>
                    </a:cxn>
                    <a:cxn ang="0">
                      <a:pos x="connsiteX1" y="connsiteY1"/>
                    </a:cxn>
                    <a:cxn ang="0">
                      <a:pos x="connsiteX2" y="connsiteY2"/>
                    </a:cxn>
                    <a:cxn ang="0">
                      <a:pos x="connsiteX3" y="connsiteY3"/>
                    </a:cxn>
                  </a:cxnLst>
                  <a:rect l="l" t="t" r="r" b="b"/>
                  <a:pathLst>
                    <a:path w="11014" h="8022">
                      <a:moveTo>
                        <a:pt x="11015" y="0"/>
                      </a:moveTo>
                      <a:cubicBezTo>
                        <a:pt x="10380" y="4508"/>
                        <a:pt x="9300" y="8890"/>
                        <a:pt x="3395" y="7874"/>
                      </a:cubicBezTo>
                      <a:cubicBezTo>
                        <a:pt x="2061" y="7683"/>
                        <a:pt x="-289" y="4699"/>
                        <a:pt x="29" y="3873"/>
                      </a:cubicBezTo>
                      <a:cubicBezTo>
                        <a:pt x="2061" y="-1397"/>
                        <a:pt x="7078" y="508"/>
                        <a:pt x="11015" y="0"/>
                      </a:cubicBezTo>
                      <a:close/>
                    </a:path>
                  </a:pathLst>
                </a:custGeom>
                <a:solidFill>
                  <a:srgbClr val="FDC068"/>
                </a:solidFill>
                <a:ln w="6350"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xmlns="" id="{F7101AD9-EF64-92E0-BB44-9AED63B51C53}"/>
                    </a:ext>
                  </a:extLst>
                </p:cNvPr>
                <p:cNvSpPr/>
                <p:nvPr/>
              </p:nvSpPr>
              <p:spPr>
                <a:xfrm>
                  <a:off x="11245044" y="6240760"/>
                  <a:ext cx="154030" cy="143883"/>
                </a:xfrm>
                <a:custGeom>
                  <a:avLst/>
                  <a:gdLst>
                    <a:gd name="connsiteX0" fmla="*/ 36619 w 154030"/>
                    <a:gd name="connsiteY0" fmla="*/ 143847 h 143883"/>
                    <a:gd name="connsiteX1" fmla="*/ 6584 w 154030"/>
                    <a:gd name="connsiteY1" fmla="*/ 140989 h 143883"/>
                    <a:gd name="connsiteX2" fmla="*/ 614 w 154030"/>
                    <a:gd name="connsiteY2" fmla="*/ 140417 h 143883"/>
                    <a:gd name="connsiteX3" fmla="*/ 5631 w 154030"/>
                    <a:gd name="connsiteY3" fmla="*/ 127210 h 143883"/>
                    <a:gd name="connsiteX4" fmla="*/ 5568 w 154030"/>
                    <a:gd name="connsiteY4" fmla="*/ 127400 h 143883"/>
                    <a:gd name="connsiteX5" fmla="*/ 41699 w 154030"/>
                    <a:gd name="connsiteY5" fmla="*/ 78594 h 143883"/>
                    <a:gd name="connsiteX6" fmla="*/ 98277 w 154030"/>
                    <a:gd name="connsiteY6" fmla="*/ 10027 h 143883"/>
                    <a:gd name="connsiteX7" fmla="*/ 120122 w 154030"/>
                    <a:gd name="connsiteY7" fmla="*/ 26797 h 143883"/>
                    <a:gd name="connsiteX8" fmla="*/ 122661 w 154030"/>
                    <a:gd name="connsiteY8" fmla="*/ 0 h 143883"/>
                    <a:gd name="connsiteX9" fmla="*/ 154031 w 154030"/>
                    <a:gd name="connsiteY9" fmla="*/ 46520 h 143883"/>
                    <a:gd name="connsiteX10" fmla="*/ 145204 w 154030"/>
                    <a:gd name="connsiteY10" fmla="*/ 52203 h 143883"/>
                    <a:gd name="connsiteX11" fmla="*/ 115867 w 154030"/>
                    <a:gd name="connsiteY11" fmla="*/ 76022 h 143883"/>
                    <a:gd name="connsiteX12" fmla="*/ 92499 w 154030"/>
                    <a:gd name="connsiteY12" fmla="*/ 88741 h 143883"/>
                    <a:gd name="connsiteX13" fmla="*/ 67798 w 154030"/>
                    <a:gd name="connsiteY13" fmla="*/ 113811 h 143883"/>
                    <a:gd name="connsiteX14" fmla="*/ 36619 w 154030"/>
                    <a:gd name="connsiteY14" fmla="*/ 143847 h 14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030" h="143883">
                      <a:moveTo>
                        <a:pt x="36619" y="143847"/>
                      </a:moveTo>
                      <a:cubicBezTo>
                        <a:pt x="26459" y="144736"/>
                        <a:pt x="17823" y="129115"/>
                        <a:pt x="6584" y="140989"/>
                      </a:cubicBezTo>
                      <a:cubicBezTo>
                        <a:pt x="4615" y="140798"/>
                        <a:pt x="2583" y="140608"/>
                        <a:pt x="614" y="140417"/>
                      </a:cubicBezTo>
                      <a:cubicBezTo>
                        <a:pt x="-1671" y="134512"/>
                        <a:pt x="2964" y="131273"/>
                        <a:pt x="5631" y="127210"/>
                      </a:cubicBezTo>
                      <a:cubicBezTo>
                        <a:pt x="5631" y="127210"/>
                        <a:pt x="5568" y="127400"/>
                        <a:pt x="5568" y="127400"/>
                      </a:cubicBezTo>
                      <a:cubicBezTo>
                        <a:pt x="20935" y="113557"/>
                        <a:pt x="31222" y="95993"/>
                        <a:pt x="41699" y="78594"/>
                      </a:cubicBezTo>
                      <a:cubicBezTo>
                        <a:pt x="63797" y="58420"/>
                        <a:pt x="75545" y="29693"/>
                        <a:pt x="98277" y="10027"/>
                      </a:cubicBezTo>
                      <a:cubicBezTo>
                        <a:pt x="107866" y="10681"/>
                        <a:pt x="113327" y="17621"/>
                        <a:pt x="120122" y="26797"/>
                      </a:cubicBezTo>
                      <a:cubicBezTo>
                        <a:pt x="117518" y="15411"/>
                        <a:pt x="100373" y="5010"/>
                        <a:pt x="122661" y="0"/>
                      </a:cubicBezTo>
                      <a:cubicBezTo>
                        <a:pt x="138029" y="12167"/>
                        <a:pt x="150474" y="26340"/>
                        <a:pt x="154031" y="46520"/>
                      </a:cubicBezTo>
                      <a:cubicBezTo>
                        <a:pt x="151999" y="49886"/>
                        <a:pt x="149141" y="51422"/>
                        <a:pt x="145204" y="52203"/>
                      </a:cubicBezTo>
                      <a:cubicBezTo>
                        <a:pt x="131488" y="54908"/>
                        <a:pt x="115804" y="53397"/>
                        <a:pt x="115867" y="76022"/>
                      </a:cubicBezTo>
                      <a:cubicBezTo>
                        <a:pt x="115931" y="84601"/>
                        <a:pt x="102342" y="88290"/>
                        <a:pt x="92499" y="88741"/>
                      </a:cubicBezTo>
                      <a:cubicBezTo>
                        <a:pt x="76814" y="89459"/>
                        <a:pt x="67289" y="98793"/>
                        <a:pt x="67798" y="113811"/>
                      </a:cubicBezTo>
                      <a:cubicBezTo>
                        <a:pt x="68242" y="126574"/>
                        <a:pt x="52621" y="141561"/>
                        <a:pt x="36619" y="143847"/>
                      </a:cubicBezTo>
                      <a:close/>
                    </a:path>
                  </a:pathLst>
                </a:custGeom>
                <a:solidFill>
                  <a:srgbClr val="FBC97E"/>
                </a:solidFill>
                <a:ln w="6350"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xmlns="" id="{130BD1E4-BEBB-40EC-D873-8C3B28686721}"/>
                    </a:ext>
                  </a:extLst>
                </p:cNvPr>
                <p:cNvSpPr/>
                <p:nvPr/>
              </p:nvSpPr>
              <p:spPr>
                <a:xfrm>
                  <a:off x="10466048" y="7568501"/>
                  <a:ext cx="7818" cy="17843"/>
                </a:xfrm>
                <a:custGeom>
                  <a:avLst/>
                  <a:gdLst>
                    <a:gd name="connsiteX0" fmla="*/ 7705 w 7818"/>
                    <a:gd name="connsiteY0" fmla="*/ 0 h 17843"/>
                    <a:gd name="connsiteX1" fmla="*/ 3196 w 7818"/>
                    <a:gd name="connsiteY1" fmla="*/ 17843 h 17843"/>
                    <a:gd name="connsiteX2" fmla="*/ 7705 w 7818"/>
                    <a:gd name="connsiteY2" fmla="*/ 0 h 17843"/>
                  </a:gdLst>
                  <a:ahLst/>
                  <a:cxnLst>
                    <a:cxn ang="0">
                      <a:pos x="connsiteX0" y="connsiteY0"/>
                    </a:cxn>
                    <a:cxn ang="0">
                      <a:pos x="connsiteX1" y="connsiteY1"/>
                    </a:cxn>
                    <a:cxn ang="0">
                      <a:pos x="connsiteX2" y="connsiteY2"/>
                    </a:cxn>
                  </a:cxnLst>
                  <a:rect l="l" t="t" r="r" b="b"/>
                  <a:pathLst>
                    <a:path w="7818" h="17843">
                      <a:moveTo>
                        <a:pt x="7705" y="0"/>
                      </a:moveTo>
                      <a:cubicBezTo>
                        <a:pt x="8340" y="6477"/>
                        <a:pt x="6245" y="12255"/>
                        <a:pt x="3196" y="17843"/>
                      </a:cubicBezTo>
                      <a:cubicBezTo>
                        <a:pt x="-4297" y="9652"/>
                        <a:pt x="3132" y="5143"/>
                        <a:pt x="7705" y="0"/>
                      </a:cubicBezTo>
                      <a:close/>
                    </a:path>
                  </a:pathLst>
                </a:custGeom>
                <a:solidFill>
                  <a:srgbClr val="FCC573"/>
                </a:solidFill>
                <a:ln w="6350"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xmlns="" id="{2D5EFF27-B5CE-2F6F-1210-F54EF5D33C2F}"/>
                    </a:ext>
                  </a:extLst>
                </p:cNvPr>
                <p:cNvSpPr/>
                <p:nvPr/>
              </p:nvSpPr>
              <p:spPr>
                <a:xfrm>
                  <a:off x="10432986" y="7568945"/>
                  <a:ext cx="9652" cy="17145"/>
                </a:xfrm>
                <a:custGeom>
                  <a:avLst/>
                  <a:gdLst>
                    <a:gd name="connsiteX0" fmla="*/ 0 w 9652"/>
                    <a:gd name="connsiteY0" fmla="*/ 17145 h 17145"/>
                    <a:gd name="connsiteX1" fmla="*/ 9652 w 9652"/>
                    <a:gd name="connsiteY1" fmla="*/ 0 h 17145"/>
                    <a:gd name="connsiteX2" fmla="*/ 0 w 9652"/>
                    <a:gd name="connsiteY2" fmla="*/ 17145 h 17145"/>
                  </a:gdLst>
                  <a:ahLst/>
                  <a:cxnLst>
                    <a:cxn ang="0">
                      <a:pos x="connsiteX0" y="connsiteY0"/>
                    </a:cxn>
                    <a:cxn ang="0">
                      <a:pos x="connsiteX1" y="connsiteY1"/>
                    </a:cxn>
                    <a:cxn ang="0">
                      <a:pos x="connsiteX2" y="connsiteY2"/>
                    </a:cxn>
                  </a:cxnLst>
                  <a:rect l="l" t="t" r="r" b="b"/>
                  <a:pathLst>
                    <a:path w="9652" h="17145">
                      <a:moveTo>
                        <a:pt x="0" y="17145"/>
                      </a:moveTo>
                      <a:cubicBezTo>
                        <a:pt x="1651" y="10541"/>
                        <a:pt x="3302" y="3937"/>
                        <a:pt x="9652" y="0"/>
                      </a:cubicBezTo>
                      <a:cubicBezTo>
                        <a:pt x="9652" y="7493"/>
                        <a:pt x="8699" y="14478"/>
                        <a:pt x="0" y="17145"/>
                      </a:cubicBezTo>
                      <a:close/>
                    </a:path>
                  </a:pathLst>
                </a:custGeom>
                <a:solidFill>
                  <a:srgbClr val="FCC573"/>
                </a:solidFill>
                <a:ln w="6350"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xmlns="" id="{503696A2-E37F-71FF-0BF3-CF903BA6B72A}"/>
                    </a:ext>
                  </a:extLst>
                </p:cNvPr>
                <p:cNvSpPr/>
                <p:nvPr/>
              </p:nvSpPr>
              <p:spPr>
                <a:xfrm>
                  <a:off x="11605467" y="7330567"/>
                  <a:ext cx="50909" cy="59691"/>
                </a:xfrm>
                <a:custGeom>
                  <a:avLst/>
                  <a:gdLst>
                    <a:gd name="connsiteX0" fmla="*/ 47100 w 50909"/>
                    <a:gd name="connsiteY0" fmla="*/ 59689 h 59691"/>
                    <a:gd name="connsiteX1" fmla="*/ 11730 w 50909"/>
                    <a:gd name="connsiteY1" fmla="*/ 59118 h 59691"/>
                    <a:gd name="connsiteX2" fmla="*/ 2776 w 50909"/>
                    <a:gd name="connsiteY2" fmla="*/ 42863 h 59691"/>
                    <a:gd name="connsiteX3" fmla="*/ 21890 w 50909"/>
                    <a:gd name="connsiteY3" fmla="*/ 24764 h 59691"/>
                    <a:gd name="connsiteX4" fmla="*/ 34653 w 50909"/>
                    <a:gd name="connsiteY4" fmla="*/ 0 h 59691"/>
                    <a:gd name="connsiteX5" fmla="*/ 46528 w 50909"/>
                    <a:gd name="connsiteY5" fmla="*/ 23685 h 59691"/>
                    <a:gd name="connsiteX6" fmla="*/ 46528 w 50909"/>
                    <a:gd name="connsiteY6" fmla="*/ 32576 h 59691"/>
                    <a:gd name="connsiteX7" fmla="*/ 50910 w 50909"/>
                    <a:gd name="connsiteY7" fmla="*/ 59182 h 59691"/>
                    <a:gd name="connsiteX8" fmla="*/ 49005 w 50909"/>
                    <a:gd name="connsiteY8" fmla="*/ 59689 h 59691"/>
                    <a:gd name="connsiteX9" fmla="*/ 47100 w 50909"/>
                    <a:gd name="connsiteY9" fmla="*/ 59689 h 5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09" h="59691">
                      <a:moveTo>
                        <a:pt x="47100" y="59689"/>
                      </a:moveTo>
                      <a:cubicBezTo>
                        <a:pt x="35288" y="59563"/>
                        <a:pt x="23477" y="60007"/>
                        <a:pt x="11730" y="59118"/>
                      </a:cubicBezTo>
                      <a:cubicBezTo>
                        <a:pt x="1189" y="58293"/>
                        <a:pt x="-3383" y="48451"/>
                        <a:pt x="2776" y="42863"/>
                      </a:cubicBezTo>
                      <a:cubicBezTo>
                        <a:pt x="9317" y="36893"/>
                        <a:pt x="16112" y="32702"/>
                        <a:pt x="21890" y="24764"/>
                      </a:cubicBezTo>
                      <a:cubicBezTo>
                        <a:pt x="30399" y="13017"/>
                        <a:pt x="32876" y="14795"/>
                        <a:pt x="34653" y="0"/>
                      </a:cubicBezTo>
                      <a:cubicBezTo>
                        <a:pt x="38972" y="8572"/>
                        <a:pt x="42718" y="16128"/>
                        <a:pt x="46528" y="23685"/>
                      </a:cubicBezTo>
                      <a:cubicBezTo>
                        <a:pt x="49195" y="26670"/>
                        <a:pt x="49195" y="29590"/>
                        <a:pt x="46528" y="32576"/>
                      </a:cubicBezTo>
                      <a:cubicBezTo>
                        <a:pt x="46655" y="41656"/>
                        <a:pt x="46973" y="50736"/>
                        <a:pt x="50910" y="59182"/>
                      </a:cubicBezTo>
                      <a:cubicBezTo>
                        <a:pt x="50910" y="59182"/>
                        <a:pt x="49005" y="59689"/>
                        <a:pt x="49005" y="59689"/>
                      </a:cubicBezTo>
                      <a:lnTo>
                        <a:pt x="47100" y="59689"/>
                      </a:lnTo>
                      <a:close/>
                    </a:path>
                  </a:pathLst>
                </a:custGeom>
                <a:solidFill>
                  <a:srgbClr val="FCB750"/>
                </a:solidFill>
                <a:ln w="6350"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xmlns="" id="{39DBE232-4D1D-4358-F2DF-160F77D7DE32}"/>
                    </a:ext>
                  </a:extLst>
                </p:cNvPr>
                <p:cNvSpPr/>
                <p:nvPr/>
              </p:nvSpPr>
              <p:spPr>
                <a:xfrm>
                  <a:off x="10436028" y="7648503"/>
                  <a:ext cx="37661" cy="36266"/>
                </a:xfrm>
                <a:custGeom>
                  <a:avLst/>
                  <a:gdLst>
                    <a:gd name="connsiteX0" fmla="*/ 1974 w 37661"/>
                    <a:gd name="connsiteY0" fmla="*/ 9215 h 36266"/>
                    <a:gd name="connsiteX1" fmla="*/ 11118 w 37661"/>
                    <a:gd name="connsiteY1" fmla="*/ 3056 h 36266"/>
                    <a:gd name="connsiteX2" fmla="*/ 25152 w 37661"/>
                    <a:gd name="connsiteY2" fmla="*/ 2612 h 36266"/>
                    <a:gd name="connsiteX3" fmla="*/ 17341 w 37661"/>
                    <a:gd name="connsiteY3" fmla="*/ 14550 h 36266"/>
                    <a:gd name="connsiteX4" fmla="*/ 37661 w 37661"/>
                    <a:gd name="connsiteY4" fmla="*/ 26678 h 36266"/>
                    <a:gd name="connsiteX5" fmla="*/ 2165 w 37661"/>
                    <a:gd name="connsiteY5" fmla="*/ 36266 h 36266"/>
                    <a:gd name="connsiteX6" fmla="*/ 1974 w 37661"/>
                    <a:gd name="connsiteY6" fmla="*/ 9215 h 3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1" h="36266">
                      <a:moveTo>
                        <a:pt x="1974" y="9215"/>
                      </a:moveTo>
                      <a:cubicBezTo>
                        <a:pt x="5022" y="7183"/>
                        <a:pt x="8007" y="5025"/>
                        <a:pt x="11118" y="3056"/>
                      </a:cubicBezTo>
                      <a:cubicBezTo>
                        <a:pt x="15753" y="135"/>
                        <a:pt x="22040" y="-1834"/>
                        <a:pt x="25152" y="2612"/>
                      </a:cubicBezTo>
                      <a:cubicBezTo>
                        <a:pt x="30930" y="10803"/>
                        <a:pt x="15563" y="7438"/>
                        <a:pt x="17341" y="14550"/>
                      </a:cubicBezTo>
                      <a:cubicBezTo>
                        <a:pt x="21405" y="23058"/>
                        <a:pt x="35439" y="14930"/>
                        <a:pt x="37661" y="26678"/>
                      </a:cubicBezTo>
                      <a:cubicBezTo>
                        <a:pt x="25787" y="29853"/>
                        <a:pt x="13976" y="33091"/>
                        <a:pt x="2165" y="36266"/>
                      </a:cubicBezTo>
                      <a:cubicBezTo>
                        <a:pt x="-5138" y="27313"/>
                        <a:pt x="8959" y="18169"/>
                        <a:pt x="1974" y="9215"/>
                      </a:cubicBezTo>
                      <a:close/>
                    </a:path>
                  </a:pathLst>
                </a:custGeom>
                <a:solidFill>
                  <a:srgbClr val="FCC573"/>
                </a:solidFill>
                <a:ln w="6350"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xmlns="" id="{B352A45C-8FB3-9C83-12AE-1E9F667234EE}"/>
                    </a:ext>
                  </a:extLst>
                </p:cNvPr>
                <p:cNvSpPr/>
                <p:nvPr/>
              </p:nvSpPr>
              <p:spPr>
                <a:xfrm>
                  <a:off x="10902188" y="6876922"/>
                  <a:ext cx="17970" cy="22405"/>
                </a:xfrm>
                <a:custGeom>
                  <a:avLst/>
                  <a:gdLst>
                    <a:gd name="connsiteX0" fmla="*/ 7874 w 17970"/>
                    <a:gd name="connsiteY0" fmla="*/ 0 h 22405"/>
                    <a:gd name="connsiteX1" fmla="*/ 17970 w 17970"/>
                    <a:gd name="connsiteY1" fmla="*/ 13018 h 22405"/>
                    <a:gd name="connsiteX2" fmla="*/ 0 w 17970"/>
                    <a:gd name="connsiteY2" fmla="*/ 22034 h 22405"/>
                    <a:gd name="connsiteX3" fmla="*/ 7874 w 17970"/>
                    <a:gd name="connsiteY3" fmla="*/ 0 h 22405"/>
                  </a:gdLst>
                  <a:ahLst/>
                  <a:cxnLst>
                    <a:cxn ang="0">
                      <a:pos x="connsiteX0" y="connsiteY0"/>
                    </a:cxn>
                    <a:cxn ang="0">
                      <a:pos x="connsiteX1" y="connsiteY1"/>
                    </a:cxn>
                    <a:cxn ang="0">
                      <a:pos x="connsiteX2" y="connsiteY2"/>
                    </a:cxn>
                    <a:cxn ang="0">
                      <a:pos x="connsiteX3" y="connsiteY3"/>
                    </a:cxn>
                  </a:cxnLst>
                  <a:rect l="l" t="t" r="r" b="b"/>
                  <a:pathLst>
                    <a:path w="17970" h="22405">
                      <a:moveTo>
                        <a:pt x="7874" y="0"/>
                      </a:moveTo>
                      <a:cubicBezTo>
                        <a:pt x="11240" y="4318"/>
                        <a:pt x="14605" y="8699"/>
                        <a:pt x="17970" y="13018"/>
                      </a:cubicBezTo>
                      <a:cubicBezTo>
                        <a:pt x="12827" y="17717"/>
                        <a:pt x="8445" y="24003"/>
                        <a:pt x="0" y="22034"/>
                      </a:cubicBezTo>
                      <a:cubicBezTo>
                        <a:pt x="9017" y="17018"/>
                        <a:pt x="-1460" y="4953"/>
                        <a:pt x="7874" y="0"/>
                      </a:cubicBezTo>
                      <a:close/>
                    </a:path>
                  </a:pathLst>
                </a:custGeom>
                <a:solidFill>
                  <a:srgbClr val="FCC97F"/>
                </a:solidFill>
                <a:ln w="6350"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xmlns="" id="{7B030815-B1FF-2304-68D7-D4237ECCD8BC}"/>
                    </a:ext>
                  </a:extLst>
                </p:cNvPr>
                <p:cNvSpPr/>
                <p:nvPr/>
              </p:nvSpPr>
              <p:spPr>
                <a:xfrm>
                  <a:off x="10897973" y="6863333"/>
                  <a:ext cx="8532" cy="10677"/>
                </a:xfrm>
                <a:custGeom>
                  <a:avLst/>
                  <a:gdLst>
                    <a:gd name="connsiteX0" fmla="*/ 4023 w 8532"/>
                    <a:gd name="connsiteY0" fmla="*/ 0 h 10677"/>
                    <a:gd name="connsiteX1" fmla="*/ 8532 w 8532"/>
                    <a:gd name="connsiteY1" fmla="*/ 8954 h 10677"/>
                    <a:gd name="connsiteX2" fmla="*/ 912 w 8532"/>
                    <a:gd name="connsiteY2" fmla="*/ 9144 h 10677"/>
                    <a:gd name="connsiteX3" fmla="*/ 4023 w 8532"/>
                    <a:gd name="connsiteY3" fmla="*/ 0 h 10677"/>
                  </a:gdLst>
                  <a:ahLst/>
                  <a:cxnLst>
                    <a:cxn ang="0">
                      <a:pos x="connsiteX0" y="connsiteY0"/>
                    </a:cxn>
                    <a:cxn ang="0">
                      <a:pos x="connsiteX1" y="connsiteY1"/>
                    </a:cxn>
                    <a:cxn ang="0">
                      <a:pos x="connsiteX2" y="connsiteY2"/>
                    </a:cxn>
                    <a:cxn ang="0">
                      <a:pos x="connsiteX3" y="connsiteY3"/>
                    </a:cxn>
                  </a:cxnLst>
                  <a:rect l="l" t="t" r="r" b="b"/>
                  <a:pathLst>
                    <a:path w="8532" h="10677">
                      <a:moveTo>
                        <a:pt x="4023" y="0"/>
                      </a:moveTo>
                      <a:cubicBezTo>
                        <a:pt x="5547" y="2985"/>
                        <a:pt x="7071" y="5969"/>
                        <a:pt x="8532" y="8954"/>
                      </a:cubicBezTo>
                      <a:cubicBezTo>
                        <a:pt x="5992" y="9461"/>
                        <a:pt x="2881" y="12447"/>
                        <a:pt x="912" y="9144"/>
                      </a:cubicBezTo>
                      <a:cubicBezTo>
                        <a:pt x="-1183" y="5588"/>
                        <a:pt x="531" y="2222"/>
                        <a:pt x="4023" y="0"/>
                      </a:cubicBezTo>
                      <a:close/>
                    </a:path>
                  </a:pathLst>
                </a:custGeom>
                <a:solidFill>
                  <a:srgbClr val="FCC97F"/>
                </a:solidFill>
                <a:ln w="6350"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xmlns="" id="{B99985A7-1975-AAA4-825C-48BAAFC4E078}"/>
                    </a:ext>
                  </a:extLst>
                </p:cNvPr>
                <p:cNvSpPr/>
                <p:nvPr/>
              </p:nvSpPr>
              <p:spPr>
                <a:xfrm>
                  <a:off x="11343322" y="6228975"/>
                  <a:ext cx="30407" cy="44260"/>
                </a:xfrm>
                <a:custGeom>
                  <a:avLst/>
                  <a:gdLst>
                    <a:gd name="connsiteX0" fmla="*/ 24384 w 30407"/>
                    <a:gd name="connsiteY0" fmla="*/ 13456 h 44260"/>
                    <a:gd name="connsiteX1" fmla="*/ 23813 w 30407"/>
                    <a:gd name="connsiteY1" fmla="*/ 27642 h 44260"/>
                    <a:gd name="connsiteX2" fmla="*/ 27369 w 30407"/>
                    <a:gd name="connsiteY2" fmla="*/ 43155 h 44260"/>
                    <a:gd name="connsiteX3" fmla="*/ 12764 w 30407"/>
                    <a:gd name="connsiteY3" fmla="*/ 35751 h 44260"/>
                    <a:gd name="connsiteX4" fmla="*/ 0 w 30407"/>
                    <a:gd name="connsiteY4" fmla="*/ 21825 h 44260"/>
                    <a:gd name="connsiteX5" fmla="*/ 5588 w 30407"/>
                    <a:gd name="connsiteY5" fmla="*/ 9804 h 44260"/>
                    <a:gd name="connsiteX6" fmla="*/ 17590 w 30407"/>
                    <a:gd name="connsiteY6" fmla="*/ 0 h 44260"/>
                    <a:gd name="connsiteX7" fmla="*/ 24003 w 30407"/>
                    <a:gd name="connsiteY7" fmla="*/ 1048 h 44260"/>
                    <a:gd name="connsiteX8" fmla="*/ 24384 w 30407"/>
                    <a:gd name="connsiteY8" fmla="*/ 13456 h 4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07" h="44260">
                      <a:moveTo>
                        <a:pt x="24384" y="13456"/>
                      </a:moveTo>
                      <a:cubicBezTo>
                        <a:pt x="14351" y="17793"/>
                        <a:pt x="13589" y="22504"/>
                        <a:pt x="23813" y="27642"/>
                      </a:cubicBezTo>
                      <a:cubicBezTo>
                        <a:pt x="31369" y="31445"/>
                        <a:pt x="32258" y="38710"/>
                        <a:pt x="27369" y="43155"/>
                      </a:cubicBezTo>
                      <a:cubicBezTo>
                        <a:pt x="25019" y="45326"/>
                        <a:pt x="15558" y="44990"/>
                        <a:pt x="12764" y="35751"/>
                      </a:cubicBezTo>
                      <a:cubicBezTo>
                        <a:pt x="11176" y="30321"/>
                        <a:pt x="4445" y="26416"/>
                        <a:pt x="0" y="21825"/>
                      </a:cubicBezTo>
                      <a:cubicBezTo>
                        <a:pt x="1842" y="17812"/>
                        <a:pt x="3746" y="13812"/>
                        <a:pt x="5588" y="9804"/>
                      </a:cubicBezTo>
                      <a:cubicBezTo>
                        <a:pt x="9589" y="6541"/>
                        <a:pt x="13589" y="3270"/>
                        <a:pt x="17590" y="0"/>
                      </a:cubicBezTo>
                      <a:cubicBezTo>
                        <a:pt x="19748" y="349"/>
                        <a:pt x="21908" y="699"/>
                        <a:pt x="24003" y="1048"/>
                      </a:cubicBezTo>
                      <a:cubicBezTo>
                        <a:pt x="27051" y="5093"/>
                        <a:pt x="27178" y="9233"/>
                        <a:pt x="24384" y="13456"/>
                      </a:cubicBezTo>
                      <a:close/>
                    </a:path>
                  </a:pathLst>
                </a:custGeom>
                <a:solidFill>
                  <a:srgbClr val="FBC370"/>
                </a:solidFill>
                <a:ln w="6350"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xmlns="" id="{0E655098-B985-1071-7103-FE1244781AC7}"/>
                    </a:ext>
                  </a:extLst>
                </p:cNvPr>
                <p:cNvSpPr/>
                <p:nvPr/>
              </p:nvSpPr>
              <p:spPr>
                <a:xfrm>
                  <a:off x="11651995" y="7249520"/>
                  <a:ext cx="309541" cy="136418"/>
                </a:xfrm>
                <a:custGeom>
                  <a:avLst/>
                  <a:gdLst>
                    <a:gd name="connsiteX0" fmla="*/ 0 w 309541"/>
                    <a:gd name="connsiteY0" fmla="*/ 113622 h 136418"/>
                    <a:gd name="connsiteX1" fmla="*/ 0 w 309541"/>
                    <a:gd name="connsiteY1" fmla="*/ 104732 h 136418"/>
                    <a:gd name="connsiteX2" fmla="*/ 28766 w 309541"/>
                    <a:gd name="connsiteY2" fmla="*/ 99207 h 136418"/>
                    <a:gd name="connsiteX3" fmla="*/ 47879 w 309541"/>
                    <a:gd name="connsiteY3" fmla="*/ 100541 h 136418"/>
                    <a:gd name="connsiteX4" fmla="*/ 72517 w 309541"/>
                    <a:gd name="connsiteY4" fmla="*/ 108351 h 136418"/>
                    <a:gd name="connsiteX5" fmla="*/ 78296 w 309541"/>
                    <a:gd name="connsiteY5" fmla="*/ 95524 h 136418"/>
                    <a:gd name="connsiteX6" fmla="*/ 96584 w 309541"/>
                    <a:gd name="connsiteY6" fmla="*/ 76410 h 136418"/>
                    <a:gd name="connsiteX7" fmla="*/ 104458 w 309541"/>
                    <a:gd name="connsiteY7" fmla="*/ 86507 h 136418"/>
                    <a:gd name="connsiteX8" fmla="*/ 120397 w 309541"/>
                    <a:gd name="connsiteY8" fmla="*/ 95143 h 136418"/>
                    <a:gd name="connsiteX9" fmla="*/ 121159 w 309541"/>
                    <a:gd name="connsiteY9" fmla="*/ 82634 h 136418"/>
                    <a:gd name="connsiteX10" fmla="*/ 111506 w 309541"/>
                    <a:gd name="connsiteY10" fmla="*/ 74950 h 136418"/>
                    <a:gd name="connsiteX11" fmla="*/ 109601 w 309541"/>
                    <a:gd name="connsiteY11" fmla="*/ 53996 h 136418"/>
                    <a:gd name="connsiteX12" fmla="*/ 128588 w 309541"/>
                    <a:gd name="connsiteY12" fmla="*/ 56154 h 136418"/>
                    <a:gd name="connsiteX13" fmla="*/ 120523 w 309541"/>
                    <a:gd name="connsiteY13" fmla="*/ 28849 h 136418"/>
                    <a:gd name="connsiteX14" fmla="*/ 135319 w 309541"/>
                    <a:gd name="connsiteY14" fmla="*/ 6243 h 136418"/>
                    <a:gd name="connsiteX15" fmla="*/ 137223 w 309541"/>
                    <a:gd name="connsiteY15" fmla="*/ 6815 h 136418"/>
                    <a:gd name="connsiteX16" fmla="*/ 138367 w 309541"/>
                    <a:gd name="connsiteY16" fmla="*/ 11006 h 136418"/>
                    <a:gd name="connsiteX17" fmla="*/ 141986 w 309541"/>
                    <a:gd name="connsiteY17" fmla="*/ 33485 h 136418"/>
                    <a:gd name="connsiteX18" fmla="*/ 182435 w 309541"/>
                    <a:gd name="connsiteY18" fmla="*/ 12657 h 136418"/>
                    <a:gd name="connsiteX19" fmla="*/ 205296 w 309541"/>
                    <a:gd name="connsiteY19" fmla="*/ 11006 h 136418"/>
                    <a:gd name="connsiteX20" fmla="*/ 214185 w 309541"/>
                    <a:gd name="connsiteY20" fmla="*/ 15514 h 136418"/>
                    <a:gd name="connsiteX21" fmla="*/ 262699 w 309541"/>
                    <a:gd name="connsiteY21" fmla="*/ 21102 h 136418"/>
                    <a:gd name="connsiteX22" fmla="*/ 293815 w 309541"/>
                    <a:gd name="connsiteY22" fmla="*/ 782 h 136418"/>
                    <a:gd name="connsiteX23" fmla="*/ 302832 w 309541"/>
                    <a:gd name="connsiteY23" fmla="*/ 7450 h 136418"/>
                    <a:gd name="connsiteX24" fmla="*/ 307975 w 309541"/>
                    <a:gd name="connsiteY24" fmla="*/ 28849 h 136418"/>
                    <a:gd name="connsiteX25" fmla="*/ 307975 w 309541"/>
                    <a:gd name="connsiteY25" fmla="*/ 33294 h 136418"/>
                    <a:gd name="connsiteX26" fmla="*/ 295784 w 309541"/>
                    <a:gd name="connsiteY26" fmla="*/ 48788 h 136418"/>
                    <a:gd name="connsiteX27" fmla="*/ 290132 w 309541"/>
                    <a:gd name="connsiteY27" fmla="*/ 55647 h 136418"/>
                    <a:gd name="connsiteX28" fmla="*/ 290132 w 309541"/>
                    <a:gd name="connsiteY28" fmla="*/ 60091 h 136418"/>
                    <a:gd name="connsiteX29" fmla="*/ 276670 w 309541"/>
                    <a:gd name="connsiteY29" fmla="*/ 68727 h 136418"/>
                    <a:gd name="connsiteX30" fmla="*/ 218504 w 309541"/>
                    <a:gd name="connsiteY30" fmla="*/ 86571 h 136418"/>
                    <a:gd name="connsiteX31" fmla="*/ 120015 w 309541"/>
                    <a:gd name="connsiteY31" fmla="*/ 112923 h 136418"/>
                    <a:gd name="connsiteX32" fmla="*/ 76518 w 309541"/>
                    <a:gd name="connsiteY32" fmla="*/ 122893 h 136418"/>
                    <a:gd name="connsiteX33" fmla="*/ 22543 w 309541"/>
                    <a:gd name="connsiteY33" fmla="*/ 136418 h 136418"/>
                    <a:gd name="connsiteX34" fmla="*/ 22797 w 309541"/>
                    <a:gd name="connsiteY34" fmla="*/ 136418 h 136418"/>
                    <a:gd name="connsiteX35" fmla="*/ 8827 w 309541"/>
                    <a:gd name="connsiteY35" fmla="*/ 123909 h 136418"/>
                    <a:gd name="connsiteX36" fmla="*/ 0 w 309541"/>
                    <a:gd name="connsiteY36" fmla="*/ 113622 h 1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9541" h="136418">
                      <a:moveTo>
                        <a:pt x="0" y="113622"/>
                      </a:moveTo>
                      <a:cubicBezTo>
                        <a:pt x="0" y="110637"/>
                        <a:pt x="0" y="107716"/>
                        <a:pt x="0" y="104732"/>
                      </a:cubicBezTo>
                      <a:cubicBezTo>
                        <a:pt x="9335" y="102510"/>
                        <a:pt x="20448" y="112352"/>
                        <a:pt x="28766" y="99207"/>
                      </a:cubicBezTo>
                      <a:cubicBezTo>
                        <a:pt x="30480" y="96604"/>
                        <a:pt x="41529" y="98953"/>
                        <a:pt x="47879" y="100541"/>
                      </a:cubicBezTo>
                      <a:cubicBezTo>
                        <a:pt x="56261" y="102573"/>
                        <a:pt x="64136" y="107589"/>
                        <a:pt x="72517" y="108351"/>
                      </a:cubicBezTo>
                      <a:cubicBezTo>
                        <a:pt x="76581" y="108732"/>
                        <a:pt x="65786" y="96160"/>
                        <a:pt x="78296" y="95524"/>
                      </a:cubicBezTo>
                      <a:cubicBezTo>
                        <a:pt x="89218" y="95016"/>
                        <a:pt x="89091" y="82507"/>
                        <a:pt x="96584" y="76410"/>
                      </a:cubicBezTo>
                      <a:cubicBezTo>
                        <a:pt x="99378" y="79776"/>
                        <a:pt x="103823" y="82824"/>
                        <a:pt x="104458" y="86507"/>
                      </a:cubicBezTo>
                      <a:cubicBezTo>
                        <a:pt x="106426" y="99398"/>
                        <a:pt x="109157" y="101366"/>
                        <a:pt x="120397" y="95143"/>
                      </a:cubicBezTo>
                      <a:cubicBezTo>
                        <a:pt x="126747" y="91587"/>
                        <a:pt x="134239" y="87269"/>
                        <a:pt x="121159" y="82634"/>
                      </a:cubicBezTo>
                      <a:cubicBezTo>
                        <a:pt x="116777" y="81110"/>
                        <a:pt x="112776" y="80157"/>
                        <a:pt x="111506" y="74950"/>
                      </a:cubicBezTo>
                      <a:cubicBezTo>
                        <a:pt x="109792" y="68029"/>
                        <a:pt x="103760" y="60917"/>
                        <a:pt x="109601" y="53996"/>
                      </a:cubicBezTo>
                      <a:cubicBezTo>
                        <a:pt x="115570" y="46947"/>
                        <a:pt x="120968" y="57234"/>
                        <a:pt x="128588" y="56154"/>
                      </a:cubicBezTo>
                      <a:cubicBezTo>
                        <a:pt x="125794" y="46756"/>
                        <a:pt x="123190" y="37803"/>
                        <a:pt x="120523" y="28849"/>
                      </a:cubicBezTo>
                      <a:cubicBezTo>
                        <a:pt x="127572" y="22690"/>
                        <a:pt x="134112" y="16213"/>
                        <a:pt x="135319" y="6243"/>
                      </a:cubicBezTo>
                      <a:cubicBezTo>
                        <a:pt x="136017" y="6434"/>
                        <a:pt x="137097" y="6434"/>
                        <a:pt x="137223" y="6815"/>
                      </a:cubicBezTo>
                      <a:cubicBezTo>
                        <a:pt x="137795" y="8148"/>
                        <a:pt x="138049" y="9609"/>
                        <a:pt x="138367" y="11006"/>
                      </a:cubicBezTo>
                      <a:cubicBezTo>
                        <a:pt x="145415" y="16911"/>
                        <a:pt x="140398" y="24912"/>
                        <a:pt x="141986" y="33485"/>
                      </a:cubicBezTo>
                      <a:cubicBezTo>
                        <a:pt x="157607" y="30310"/>
                        <a:pt x="174625" y="33866"/>
                        <a:pt x="182435" y="12657"/>
                      </a:cubicBezTo>
                      <a:cubicBezTo>
                        <a:pt x="185610" y="4148"/>
                        <a:pt x="196723" y="-1567"/>
                        <a:pt x="205296" y="11006"/>
                      </a:cubicBezTo>
                      <a:cubicBezTo>
                        <a:pt x="207201" y="14625"/>
                        <a:pt x="210566" y="15387"/>
                        <a:pt x="214185" y="15514"/>
                      </a:cubicBezTo>
                      <a:cubicBezTo>
                        <a:pt x="222948" y="30500"/>
                        <a:pt x="254127" y="35199"/>
                        <a:pt x="262699" y="21102"/>
                      </a:cubicBezTo>
                      <a:cubicBezTo>
                        <a:pt x="270320" y="8656"/>
                        <a:pt x="288608" y="16085"/>
                        <a:pt x="293815" y="782"/>
                      </a:cubicBezTo>
                      <a:cubicBezTo>
                        <a:pt x="294704" y="-2012"/>
                        <a:pt x="300990" y="3259"/>
                        <a:pt x="302832" y="7450"/>
                      </a:cubicBezTo>
                      <a:cubicBezTo>
                        <a:pt x="305880" y="14308"/>
                        <a:pt x="303657" y="22373"/>
                        <a:pt x="307975" y="28849"/>
                      </a:cubicBezTo>
                      <a:cubicBezTo>
                        <a:pt x="307975" y="30373"/>
                        <a:pt x="307975" y="31834"/>
                        <a:pt x="307975" y="33294"/>
                      </a:cubicBezTo>
                      <a:cubicBezTo>
                        <a:pt x="313817" y="46248"/>
                        <a:pt x="301879" y="45296"/>
                        <a:pt x="295784" y="48788"/>
                      </a:cubicBezTo>
                      <a:cubicBezTo>
                        <a:pt x="292926" y="50376"/>
                        <a:pt x="285623" y="48026"/>
                        <a:pt x="290132" y="55647"/>
                      </a:cubicBezTo>
                      <a:cubicBezTo>
                        <a:pt x="290132" y="57107"/>
                        <a:pt x="290132" y="58567"/>
                        <a:pt x="290132" y="60091"/>
                      </a:cubicBezTo>
                      <a:cubicBezTo>
                        <a:pt x="288608" y="67585"/>
                        <a:pt x="275908" y="57678"/>
                        <a:pt x="276670" y="68727"/>
                      </a:cubicBezTo>
                      <a:cubicBezTo>
                        <a:pt x="258763" y="79396"/>
                        <a:pt x="236855" y="77173"/>
                        <a:pt x="218504" y="86571"/>
                      </a:cubicBezTo>
                      <a:cubicBezTo>
                        <a:pt x="184659" y="91587"/>
                        <a:pt x="151956" y="100795"/>
                        <a:pt x="120015" y="112923"/>
                      </a:cubicBezTo>
                      <a:cubicBezTo>
                        <a:pt x="105156" y="114510"/>
                        <a:pt x="91885" y="123337"/>
                        <a:pt x="76518" y="122893"/>
                      </a:cubicBezTo>
                      <a:cubicBezTo>
                        <a:pt x="57848" y="124798"/>
                        <a:pt x="38100" y="122258"/>
                        <a:pt x="22543" y="136418"/>
                      </a:cubicBezTo>
                      <a:cubicBezTo>
                        <a:pt x="22543" y="136418"/>
                        <a:pt x="22797" y="136418"/>
                        <a:pt x="22797" y="136418"/>
                      </a:cubicBezTo>
                      <a:cubicBezTo>
                        <a:pt x="14605" y="136164"/>
                        <a:pt x="8255" y="134132"/>
                        <a:pt x="8827" y="123909"/>
                      </a:cubicBezTo>
                      <a:cubicBezTo>
                        <a:pt x="9208" y="117876"/>
                        <a:pt x="6286" y="114193"/>
                        <a:pt x="0" y="113622"/>
                      </a:cubicBezTo>
                      <a:close/>
                    </a:path>
                  </a:pathLst>
                </a:custGeom>
                <a:solidFill>
                  <a:srgbClr val="FCBC5C"/>
                </a:solidFill>
                <a:ln w="6350"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xmlns="" id="{6B95630F-203C-1842-CE1F-3B715681396E}"/>
                    </a:ext>
                  </a:extLst>
                </p:cNvPr>
                <p:cNvSpPr/>
                <p:nvPr/>
              </p:nvSpPr>
              <p:spPr>
                <a:xfrm>
                  <a:off x="11375072" y="6189249"/>
                  <a:ext cx="19885" cy="23299"/>
                </a:xfrm>
                <a:custGeom>
                  <a:avLst/>
                  <a:gdLst>
                    <a:gd name="connsiteX0" fmla="*/ 17971 w 19885"/>
                    <a:gd name="connsiteY0" fmla="*/ 0 h 23299"/>
                    <a:gd name="connsiteX1" fmla="*/ 0 w 19885"/>
                    <a:gd name="connsiteY1" fmla="*/ 22276 h 23299"/>
                    <a:gd name="connsiteX2" fmla="*/ 17971 w 19885"/>
                    <a:gd name="connsiteY2" fmla="*/ 0 h 23299"/>
                  </a:gdLst>
                  <a:ahLst/>
                  <a:cxnLst>
                    <a:cxn ang="0">
                      <a:pos x="connsiteX0" y="connsiteY0"/>
                    </a:cxn>
                    <a:cxn ang="0">
                      <a:pos x="connsiteX1" y="connsiteY1"/>
                    </a:cxn>
                    <a:cxn ang="0">
                      <a:pos x="connsiteX2" y="connsiteY2"/>
                    </a:cxn>
                  </a:cxnLst>
                  <a:rect l="l" t="t" r="r" b="b"/>
                  <a:pathLst>
                    <a:path w="19885" h="23299">
                      <a:moveTo>
                        <a:pt x="17971" y="0"/>
                      </a:moveTo>
                      <a:cubicBezTo>
                        <a:pt x="22161" y="15621"/>
                        <a:pt x="20828" y="26829"/>
                        <a:pt x="0" y="22276"/>
                      </a:cubicBezTo>
                      <a:cubicBezTo>
                        <a:pt x="6033" y="14853"/>
                        <a:pt x="12002" y="7429"/>
                        <a:pt x="17971" y="0"/>
                      </a:cubicBezTo>
                      <a:close/>
                    </a:path>
                  </a:pathLst>
                </a:custGeom>
                <a:solidFill>
                  <a:srgbClr val="FDD091"/>
                </a:solidFill>
                <a:ln w="6350"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xmlns="" id="{2B9A97AE-960C-9997-82E7-4A7DA3A4B2DA}"/>
                    </a:ext>
                  </a:extLst>
                </p:cNvPr>
                <p:cNvSpPr/>
                <p:nvPr/>
              </p:nvSpPr>
              <p:spPr>
                <a:xfrm>
                  <a:off x="11991149" y="7287677"/>
                  <a:ext cx="45656" cy="13489"/>
                </a:xfrm>
                <a:custGeom>
                  <a:avLst/>
                  <a:gdLst>
                    <a:gd name="connsiteX0" fmla="*/ 0 w 45656"/>
                    <a:gd name="connsiteY0" fmla="*/ 13489 h 13489"/>
                    <a:gd name="connsiteX1" fmla="*/ 45657 w 45656"/>
                    <a:gd name="connsiteY1" fmla="*/ 27 h 13489"/>
                    <a:gd name="connsiteX2" fmla="*/ 30797 w 45656"/>
                    <a:gd name="connsiteY2" fmla="*/ 7838 h 13489"/>
                    <a:gd name="connsiteX3" fmla="*/ 0 w 45656"/>
                    <a:gd name="connsiteY3" fmla="*/ 13489 h 13489"/>
                  </a:gdLst>
                  <a:ahLst/>
                  <a:cxnLst>
                    <a:cxn ang="0">
                      <a:pos x="connsiteX0" y="connsiteY0"/>
                    </a:cxn>
                    <a:cxn ang="0">
                      <a:pos x="connsiteX1" y="connsiteY1"/>
                    </a:cxn>
                    <a:cxn ang="0">
                      <a:pos x="connsiteX2" y="connsiteY2"/>
                    </a:cxn>
                    <a:cxn ang="0">
                      <a:pos x="connsiteX3" y="connsiteY3"/>
                    </a:cxn>
                  </a:cxnLst>
                  <a:rect l="l" t="t" r="r" b="b"/>
                  <a:pathLst>
                    <a:path w="45656" h="13489">
                      <a:moveTo>
                        <a:pt x="0" y="13489"/>
                      </a:moveTo>
                      <a:cubicBezTo>
                        <a:pt x="13526" y="3202"/>
                        <a:pt x="29019" y="-354"/>
                        <a:pt x="45657" y="27"/>
                      </a:cubicBezTo>
                      <a:cubicBezTo>
                        <a:pt x="40767" y="2630"/>
                        <a:pt x="35751" y="5234"/>
                        <a:pt x="30797" y="7838"/>
                      </a:cubicBezTo>
                      <a:cubicBezTo>
                        <a:pt x="20574" y="9679"/>
                        <a:pt x="10287" y="11584"/>
                        <a:pt x="0" y="13489"/>
                      </a:cubicBezTo>
                      <a:close/>
                    </a:path>
                  </a:pathLst>
                </a:custGeom>
                <a:solidFill>
                  <a:srgbClr val="FCC26C"/>
                </a:solidFill>
                <a:ln w="6350"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xmlns="" id="{3E4E8185-38FD-283A-81B5-E3C0EA30A2C0}"/>
                    </a:ext>
                  </a:extLst>
                </p:cNvPr>
                <p:cNvSpPr/>
                <p:nvPr/>
              </p:nvSpPr>
              <p:spPr>
                <a:xfrm>
                  <a:off x="11674538" y="7367108"/>
                  <a:ext cx="53975" cy="18830"/>
                </a:xfrm>
                <a:custGeom>
                  <a:avLst/>
                  <a:gdLst>
                    <a:gd name="connsiteX0" fmla="*/ 0 w 53975"/>
                    <a:gd name="connsiteY0" fmla="*/ 18831 h 18830"/>
                    <a:gd name="connsiteX1" fmla="*/ 53975 w 53975"/>
                    <a:gd name="connsiteY1" fmla="*/ 5305 h 18830"/>
                    <a:gd name="connsiteX2" fmla="*/ 39624 w 53975"/>
                    <a:gd name="connsiteY2" fmla="*/ 13433 h 18830"/>
                    <a:gd name="connsiteX3" fmla="*/ 0 w 53975"/>
                    <a:gd name="connsiteY3" fmla="*/ 18831 h 18830"/>
                  </a:gdLst>
                  <a:ahLst/>
                  <a:cxnLst>
                    <a:cxn ang="0">
                      <a:pos x="connsiteX0" y="connsiteY0"/>
                    </a:cxn>
                    <a:cxn ang="0">
                      <a:pos x="connsiteX1" y="connsiteY1"/>
                    </a:cxn>
                    <a:cxn ang="0">
                      <a:pos x="connsiteX2" y="connsiteY2"/>
                    </a:cxn>
                    <a:cxn ang="0">
                      <a:pos x="connsiteX3" y="connsiteY3"/>
                    </a:cxn>
                  </a:cxnLst>
                  <a:rect l="l" t="t" r="r" b="b"/>
                  <a:pathLst>
                    <a:path w="53975" h="18830">
                      <a:moveTo>
                        <a:pt x="0" y="18831"/>
                      </a:moveTo>
                      <a:cubicBezTo>
                        <a:pt x="12636" y="-6951"/>
                        <a:pt x="33338" y="-664"/>
                        <a:pt x="53975" y="5305"/>
                      </a:cubicBezTo>
                      <a:cubicBezTo>
                        <a:pt x="49149" y="8035"/>
                        <a:pt x="44386" y="10702"/>
                        <a:pt x="39624" y="13433"/>
                      </a:cubicBezTo>
                      <a:cubicBezTo>
                        <a:pt x="26416" y="15211"/>
                        <a:pt x="13208" y="16989"/>
                        <a:pt x="0" y="18831"/>
                      </a:cubicBezTo>
                      <a:close/>
                    </a:path>
                  </a:pathLst>
                </a:custGeom>
                <a:solidFill>
                  <a:srgbClr val="FBC574"/>
                </a:solidFill>
                <a:ln w="6350"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xmlns="" id="{4F6C8562-55C5-BC55-270F-76FD03125B70}"/>
                    </a:ext>
                  </a:extLst>
                </p:cNvPr>
                <p:cNvSpPr/>
                <p:nvPr/>
              </p:nvSpPr>
              <p:spPr>
                <a:xfrm>
                  <a:off x="10632329" y="7197821"/>
                  <a:ext cx="158289" cy="214914"/>
                </a:xfrm>
                <a:custGeom>
                  <a:avLst/>
                  <a:gdLst>
                    <a:gd name="connsiteX0" fmla="*/ 117966 w 158289"/>
                    <a:gd name="connsiteY0" fmla="*/ 214914 h 214914"/>
                    <a:gd name="connsiteX1" fmla="*/ 1762 w 158289"/>
                    <a:gd name="connsiteY1" fmla="*/ 120808 h 214914"/>
                    <a:gd name="connsiteX2" fmla="*/ 10842 w 158289"/>
                    <a:gd name="connsiteY2" fmla="*/ 115664 h 214914"/>
                    <a:gd name="connsiteX3" fmla="*/ 19796 w 158289"/>
                    <a:gd name="connsiteY3" fmla="*/ 97947 h 214914"/>
                    <a:gd name="connsiteX4" fmla="*/ 1444 w 158289"/>
                    <a:gd name="connsiteY4" fmla="*/ 103599 h 214914"/>
                    <a:gd name="connsiteX5" fmla="*/ 15986 w 158289"/>
                    <a:gd name="connsiteY5" fmla="*/ 73690 h 214914"/>
                    <a:gd name="connsiteX6" fmla="*/ 24876 w 158289"/>
                    <a:gd name="connsiteY6" fmla="*/ 82453 h 214914"/>
                    <a:gd name="connsiteX7" fmla="*/ 47609 w 158289"/>
                    <a:gd name="connsiteY7" fmla="*/ 92550 h 214914"/>
                    <a:gd name="connsiteX8" fmla="*/ 59293 w 158289"/>
                    <a:gd name="connsiteY8" fmla="*/ 79406 h 214914"/>
                    <a:gd name="connsiteX9" fmla="*/ 82407 w 158289"/>
                    <a:gd name="connsiteY9" fmla="*/ 62705 h 214914"/>
                    <a:gd name="connsiteX10" fmla="*/ 88312 w 158289"/>
                    <a:gd name="connsiteY10" fmla="*/ 47021 h 214914"/>
                    <a:gd name="connsiteX11" fmla="*/ 82407 w 158289"/>
                    <a:gd name="connsiteY11" fmla="*/ 62705 h 214914"/>
                    <a:gd name="connsiteX12" fmla="*/ 72374 w 158289"/>
                    <a:gd name="connsiteY12" fmla="*/ 38511 h 214914"/>
                    <a:gd name="connsiteX13" fmla="*/ 71040 w 158289"/>
                    <a:gd name="connsiteY13" fmla="*/ 22256 h 214914"/>
                    <a:gd name="connsiteX14" fmla="*/ 88058 w 158289"/>
                    <a:gd name="connsiteY14" fmla="*/ 29177 h 214914"/>
                    <a:gd name="connsiteX15" fmla="*/ 91677 w 158289"/>
                    <a:gd name="connsiteY15" fmla="*/ 31 h 214914"/>
                    <a:gd name="connsiteX16" fmla="*/ 125333 w 158289"/>
                    <a:gd name="connsiteY16" fmla="*/ 18001 h 214914"/>
                    <a:gd name="connsiteX17" fmla="*/ 141970 w 158289"/>
                    <a:gd name="connsiteY17" fmla="*/ 25748 h 214914"/>
                    <a:gd name="connsiteX18" fmla="*/ 134921 w 158289"/>
                    <a:gd name="connsiteY18" fmla="*/ 41306 h 214914"/>
                    <a:gd name="connsiteX19" fmla="*/ 142859 w 158289"/>
                    <a:gd name="connsiteY19" fmla="*/ 59212 h 214914"/>
                    <a:gd name="connsiteX20" fmla="*/ 134477 w 158289"/>
                    <a:gd name="connsiteY20" fmla="*/ 65499 h 214914"/>
                    <a:gd name="connsiteX21" fmla="*/ 119872 w 158289"/>
                    <a:gd name="connsiteY21" fmla="*/ 105186 h 214914"/>
                    <a:gd name="connsiteX22" fmla="*/ 122983 w 158289"/>
                    <a:gd name="connsiteY22" fmla="*/ 113378 h 214914"/>
                    <a:gd name="connsiteX23" fmla="*/ 145081 w 158289"/>
                    <a:gd name="connsiteY23" fmla="*/ 123094 h 214914"/>
                    <a:gd name="connsiteX24" fmla="*/ 158290 w 158289"/>
                    <a:gd name="connsiteY24" fmla="*/ 147477 h 214914"/>
                    <a:gd name="connsiteX25" fmla="*/ 144890 w 158289"/>
                    <a:gd name="connsiteY25" fmla="*/ 156431 h 214914"/>
                    <a:gd name="connsiteX26" fmla="*/ 142033 w 158289"/>
                    <a:gd name="connsiteY26" fmla="*/ 153447 h 214914"/>
                    <a:gd name="connsiteX27" fmla="*/ 144890 w 158289"/>
                    <a:gd name="connsiteY27" fmla="*/ 156431 h 214914"/>
                    <a:gd name="connsiteX28" fmla="*/ 151368 w 158289"/>
                    <a:gd name="connsiteY28" fmla="*/ 178529 h 214914"/>
                    <a:gd name="connsiteX29" fmla="*/ 144890 w 158289"/>
                    <a:gd name="connsiteY29" fmla="*/ 192118 h 214914"/>
                    <a:gd name="connsiteX30" fmla="*/ 142224 w 158289"/>
                    <a:gd name="connsiteY30" fmla="*/ 190785 h 214914"/>
                    <a:gd name="connsiteX31" fmla="*/ 131873 w 158289"/>
                    <a:gd name="connsiteY31" fmla="*/ 190086 h 214914"/>
                    <a:gd name="connsiteX32" fmla="*/ 113268 w 158289"/>
                    <a:gd name="connsiteY32" fmla="*/ 189197 h 214914"/>
                    <a:gd name="connsiteX33" fmla="*/ 113014 w 158289"/>
                    <a:gd name="connsiteY33" fmla="*/ 187863 h 214914"/>
                    <a:gd name="connsiteX34" fmla="*/ 112315 w 158289"/>
                    <a:gd name="connsiteY34" fmla="*/ 189832 h 214914"/>
                    <a:gd name="connsiteX35" fmla="*/ 120379 w 158289"/>
                    <a:gd name="connsiteY35" fmla="*/ 206215 h 214914"/>
                    <a:gd name="connsiteX36" fmla="*/ 117966 w 158289"/>
                    <a:gd name="connsiteY36" fmla="*/ 214914 h 21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8289" h="214914">
                      <a:moveTo>
                        <a:pt x="117966" y="214914"/>
                      </a:moveTo>
                      <a:cubicBezTo>
                        <a:pt x="81327" y="180942"/>
                        <a:pt x="41830" y="150462"/>
                        <a:pt x="1762" y="120808"/>
                      </a:cubicBezTo>
                      <a:cubicBezTo>
                        <a:pt x="5508" y="120363"/>
                        <a:pt x="9572" y="119601"/>
                        <a:pt x="10842" y="115664"/>
                      </a:cubicBezTo>
                      <a:cubicBezTo>
                        <a:pt x="13002" y="109060"/>
                        <a:pt x="26146" y="105885"/>
                        <a:pt x="19796" y="97947"/>
                      </a:cubicBezTo>
                      <a:cubicBezTo>
                        <a:pt x="11858" y="88042"/>
                        <a:pt x="10842" y="107726"/>
                        <a:pt x="1444" y="103599"/>
                      </a:cubicBezTo>
                      <a:cubicBezTo>
                        <a:pt x="-5731" y="87470"/>
                        <a:pt x="16177" y="85501"/>
                        <a:pt x="15986" y="73690"/>
                      </a:cubicBezTo>
                      <a:cubicBezTo>
                        <a:pt x="24685" y="72865"/>
                        <a:pt x="23415" y="78644"/>
                        <a:pt x="24876" y="82453"/>
                      </a:cubicBezTo>
                      <a:cubicBezTo>
                        <a:pt x="28877" y="93312"/>
                        <a:pt x="39925" y="90518"/>
                        <a:pt x="47609" y="92550"/>
                      </a:cubicBezTo>
                      <a:cubicBezTo>
                        <a:pt x="55864" y="94772"/>
                        <a:pt x="58848" y="85628"/>
                        <a:pt x="59293" y="79406"/>
                      </a:cubicBezTo>
                      <a:cubicBezTo>
                        <a:pt x="60372" y="63721"/>
                        <a:pt x="70088" y="61816"/>
                        <a:pt x="82407" y="62705"/>
                      </a:cubicBezTo>
                      <a:cubicBezTo>
                        <a:pt x="97012" y="63467"/>
                        <a:pt x="81772" y="47274"/>
                        <a:pt x="88312" y="47021"/>
                      </a:cubicBezTo>
                      <a:cubicBezTo>
                        <a:pt x="83803" y="48418"/>
                        <a:pt x="95234" y="62514"/>
                        <a:pt x="82407" y="62705"/>
                      </a:cubicBezTo>
                      <a:cubicBezTo>
                        <a:pt x="79041" y="54640"/>
                        <a:pt x="75740" y="46576"/>
                        <a:pt x="72374" y="38511"/>
                      </a:cubicBezTo>
                      <a:cubicBezTo>
                        <a:pt x="70152" y="33114"/>
                        <a:pt x="66151" y="26193"/>
                        <a:pt x="71040" y="22256"/>
                      </a:cubicBezTo>
                      <a:cubicBezTo>
                        <a:pt x="78977" y="15906"/>
                        <a:pt x="78915" y="31209"/>
                        <a:pt x="88058" y="29177"/>
                      </a:cubicBezTo>
                      <a:cubicBezTo>
                        <a:pt x="84439" y="19208"/>
                        <a:pt x="82914" y="8667"/>
                        <a:pt x="91677" y="31"/>
                      </a:cubicBezTo>
                      <a:cubicBezTo>
                        <a:pt x="106537" y="-795"/>
                        <a:pt x="112315" y="15334"/>
                        <a:pt x="125333" y="18001"/>
                      </a:cubicBezTo>
                      <a:cubicBezTo>
                        <a:pt x="130857" y="20605"/>
                        <a:pt x="137016" y="21938"/>
                        <a:pt x="141970" y="25748"/>
                      </a:cubicBezTo>
                      <a:cubicBezTo>
                        <a:pt x="151622" y="36352"/>
                        <a:pt x="139302" y="37051"/>
                        <a:pt x="134921" y="41306"/>
                      </a:cubicBezTo>
                      <a:cubicBezTo>
                        <a:pt x="142986" y="44861"/>
                        <a:pt x="145779" y="50894"/>
                        <a:pt x="142859" y="59212"/>
                      </a:cubicBezTo>
                      <a:cubicBezTo>
                        <a:pt x="141525" y="62896"/>
                        <a:pt x="138414" y="64737"/>
                        <a:pt x="134477" y="65499"/>
                      </a:cubicBezTo>
                      <a:cubicBezTo>
                        <a:pt x="115427" y="69246"/>
                        <a:pt x="108378" y="88486"/>
                        <a:pt x="119872" y="105186"/>
                      </a:cubicBezTo>
                      <a:cubicBezTo>
                        <a:pt x="121586" y="107663"/>
                        <a:pt x="122920" y="110457"/>
                        <a:pt x="122983" y="113378"/>
                      </a:cubicBezTo>
                      <a:cubicBezTo>
                        <a:pt x="123237" y="132999"/>
                        <a:pt x="133397" y="129634"/>
                        <a:pt x="145081" y="123094"/>
                      </a:cubicBezTo>
                      <a:cubicBezTo>
                        <a:pt x="156956" y="127158"/>
                        <a:pt x="155432" y="138524"/>
                        <a:pt x="158290" y="147477"/>
                      </a:cubicBezTo>
                      <a:cubicBezTo>
                        <a:pt x="155749" y="153383"/>
                        <a:pt x="151304" y="156368"/>
                        <a:pt x="144890" y="156431"/>
                      </a:cubicBezTo>
                      <a:cubicBezTo>
                        <a:pt x="143875" y="155478"/>
                        <a:pt x="142986" y="154462"/>
                        <a:pt x="142033" y="153447"/>
                      </a:cubicBezTo>
                      <a:cubicBezTo>
                        <a:pt x="142922" y="154462"/>
                        <a:pt x="143875" y="155478"/>
                        <a:pt x="144890" y="156431"/>
                      </a:cubicBezTo>
                      <a:cubicBezTo>
                        <a:pt x="144002" y="164686"/>
                        <a:pt x="148002" y="171481"/>
                        <a:pt x="151368" y="178529"/>
                      </a:cubicBezTo>
                      <a:cubicBezTo>
                        <a:pt x="154670" y="185514"/>
                        <a:pt x="154289" y="191038"/>
                        <a:pt x="144890" y="192118"/>
                      </a:cubicBezTo>
                      <a:cubicBezTo>
                        <a:pt x="144002" y="191673"/>
                        <a:pt x="143113" y="191165"/>
                        <a:pt x="142224" y="190785"/>
                      </a:cubicBezTo>
                      <a:cubicBezTo>
                        <a:pt x="138922" y="188880"/>
                        <a:pt x="136127" y="183672"/>
                        <a:pt x="131873" y="190086"/>
                      </a:cubicBezTo>
                      <a:cubicBezTo>
                        <a:pt x="125460" y="199801"/>
                        <a:pt x="118602" y="206660"/>
                        <a:pt x="113268" y="189197"/>
                      </a:cubicBezTo>
                      <a:cubicBezTo>
                        <a:pt x="113140" y="188689"/>
                        <a:pt x="114157" y="187673"/>
                        <a:pt x="113014" y="187863"/>
                      </a:cubicBezTo>
                      <a:cubicBezTo>
                        <a:pt x="112189" y="188054"/>
                        <a:pt x="112569" y="189387"/>
                        <a:pt x="112315" y="189832"/>
                      </a:cubicBezTo>
                      <a:cubicBezTo>
                        <a:pt x="108569" y="198532"/>
                        <a:pt x="118983" y="200119"/>
                        <a:pt x="120379" y="206215"/>
                      </a:cubicBezTo>
                      <a:cubicBezTo>
                        <a:pt x="121078" y="209517"/>
                        <a:pt x="120507" y="212501"/>
                        <a:pt x="117966" y="214914"/>
                      </a:cubicBezTo>
                      <a:close/>
                    </a:path>
                  </a:pathLst>
                </a:custGeom>
                <a:solidFill>
                  <a:srgbClr val="FDCF8D"/>
                </a:solidFill>
                <a:ln w="6350"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xmlns="" id="{75D06B4B-B17A-5FA1-0E40-D3DFE27F8DA0}"/>
                    </a:ext>
                  </a:extLst>
                </p:cNvPr>
                <p:cNvSpPr/>
                <p:nvPr/>
              </p:nvSpPr>
              <p:spPr>
                <a:xfrm>
                  <a:off x="10860423" y="7301357"/>
                  <a:ext cx="265084" cy="160019"/>
                </a:xfrm>
                <a:custGeom>
                  <a:avLst/>
                  <a:gdLst>
                    <a:gd name="connsiteX0" fmla="*/ 180131 w 265084"/>
                    <a:gd name="connsiteY0" fmla="*/ 142112 h 160019"/>
                    <a:gd name="connsiteX1" fmla="*/ 180131 w 265084"/>
                    <a:gd name="connsiteY1" fmla="*/ 137731 h 160019"/>
                    <a:gd name="connsiteX2" fmla="*/ 157017 w 265084"/>
                    <a:gd name="connsiteY2" fmla="*/ 123951 h 160019"/>
                    <a:gd name="connsiteX3" fmla="*/ 144190 w 265084"/>
                    <a:gd name="connsiteY3" fmla="*/ 107187 h 160019"/>
                    <a:gd name="connsiteX4" fmla="*/ 143619 w 265084"/>
                    <a:gd name="connsiteY4" fmla="*/ 123951 h 160019"/>
                    <a:gd name="connsiteX5" fmla="*/ 126093 w 265084"/>
                    <a:gd name="connsiteY5" fmla="*/ 119570 h 160019"/>
                    <a:gd name="connsiteX6" fmla="*/ 99676 w 265084"/>
                    <a:gd name="connsiteY6" fmla="*/ 90487 h 160019"/>
                    <a:gd name="connsiteX7" fmla="*/ 82976 w 265084"/>
                    <a:gd name="connsiteY7" fmla="*/ 98615 h 160019"/>
                    <a:gd name="connsiteX8" fmla="*/ 100946 w 265084"/>
                    <a:gd name="connsiteY8" fmla="*/ 113665 h 160019"/>
                    <a:gd name="connsiteX9" fmla="*/ 79357 w 265084"/>
                    <a:gd name="connsiteY9" fmla="*/ 122237 h 160019"/>
                    <a:gd name="connsiteX10" fmla="*/ 56179 w 265084"/>
                    <a:gd name="connsiteY10" fmla="*/ 124396 h 160019"/>
                    <a:gd name="connsiteX11" fmla="*/ 48940 w 265084"/>
                    <a:gd name="connsiteY11" fmla="*/ 122174 h 160019"/>
                    <a:gd name="connsiteX12" fmla="*/ 49448 w 265084"/>
                    <a:gd name="connsiteY12" fmla="*/ 127508 h 160019"/>
                    <a:gd name="connsiteX13" fmla="*/ 47353 w 265084"/>
                    <a:gd name="connsiteY13" fmla="*/ 138366 h 160019"/>
                    <a:gd name="connsiteX14" fmla="*/ 18016 w 265084"/>
                    <a:gd name="connsiteY14" fmla="*/ 159321 h 160019"/>
                    <a:gd name="connsiteX15" fmla="*/ 14968 w 265084"/>
                    <a:gd name="connsiteY15" fmla="*/ 160020 h 160019"/>
                    <a:gd name="connsiteX16" fmla="*/ 7983 w 265084"/>
                    <a:gd name="connsiteY16" fmla="*/ 132651 h 160019"/>
                    <a:gd name="connsiteX17" fmla="*/ 17444 w 265084"/>
                    <a:gd name="connsiteY17" fmla="*/ 88899 h 160019"/>
                    <a:gd name="connsiteX18" fmla="*/ 34462 w 265084"/>
                    <a:gd name="connsiteY18" fmla="*/ 80962 h 160019"/>
                    <a:gd name="connsiteX19" fmla="*/ 50718 w 265084"/>
                    <a:gd name="connsiteY19" fmla="*/ 66548 h 160019"/>
                    <a:gd name="connsiteX20" fmla="*/ 55734 w 265084"/>
                    <a:gd name="connsiteY20" fmla="*/ 53912 h 160019"/>
                    <a:gd name="connsiteX21" fmla="*/ 232519 w 265084"/>
                    <a:gd name="connsiteY21" fmla="*/ 4889 h 160019"/>
                    <a:gd name="connsiteX22" fmla="*/ 262808 w 265084"/>
                    <a:gd name="connsiteY22" fmla="*/ 1397 h 160019"/>
                    <a:gd name="connsiteX23" fmla="*/ 254807 w 265084"/>
                    <a:gd name="connsiteY23" fmla="*/ 16636 h 160019"/>
                    <a:gd name="connsiteX24" fmla="*/ 234233 w 265084"/>
                    <a:gd name="connsiteY24" fmla="*/ 49149 h 160019"/>
                    <a:gd name="connsiteX25" fmla="*/ 230741 w 265084"/>
                    <a:gd name="connsiteY25" fmla="*/ 57975 h 160019"/>
                    <a:gd name="connsiteX26" fmla="*/ 218421 w 265084"/>
                    <a:gd name="connsiteY26" fmla="*/ 85090 h 160019"/>
                    <a:gd name="connsiteX27" fmla="*/ 216580 w 265084"/>
                    <a:gd name="connsiteY27" fmla="*/ 111124 h 160019"/>
                    <a:gd name="connsiteX28" fmla="*/ 206992 w 265084"/>
                    <a:gd name="connsiteY28" fmla="*/ 121538 h 160019"/>
                    <a:gd name="connsiteX29" fmla="*/ 195752 w 265084"/>
                    <a:gd name="connsiteY29" fmla="*/ 110362 h 160019"/>
                    <a:gd name="connsiteX30" fmla="*/ 190799 w 265084"/>
                    <a:gd name="connsiteY30" fmla="*/ 93853 h 160019"/>
                    <a:gd name="connsiteX31" fmla="*/ 193530 w 265084"/>
                    <a:gd name="connsiteY31" fmla="*/ 128778 h 160019"/>
                    <a:gd name="connsiteX32" fmla="*/ 193530 w 265084"/>
                    <a:gd name="connsiteY32" fmla="*/ 142176 h 160019"/>
                    <a:gd name="connsiteX33" fmla="*/ 180131 w 265084"/>
                    <a:gd name="connsiteY33" fmla="*/ 142112 h 16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5084" h="160019">
                      <a:moveTo>
                        <a:pt x="180131" y="142112"/>
                      </a:moveTo>
                      <a:cubicBezTo>
                        <a:pt x="180131" y="140652"/>
                        <a:pt x="180131" y="139192"/>
                        <a:pt x="180131" y="137731"/>
                      </a:cubicBezTo>
                      <a:cubicBezTo>
                        <a:pt x="172829" y="132905"/>
                        <a:pt x="172892" y="118491"/>
                        <a:pt x="157017" y="123951"/>
                      </a:cubicBezTo>
                      <a:cubicBezTo>
                        <a:pt x="147936" y="127063"/>
                        <a:pt x="149715" y="112077"/>
                        <a:pt x="144190" y="107187"/>
                      </a:cubicBezTo>
                      <a:cubicBezTo>
                        <a:pt x="145841" y="112649"/>
                        <a:pt x="151048" y="119189"/>
                        <a:pt x="143619" y="123951"/>
                      </a:cubicBezTo>
                      <a:cubicBezTo>
                        <a:pt x="136887" y="128333"/>
                        <a:pt x="131363" y="125031"/>
                        <a:pt x="126093" y="119570"/>
                      </a:cubicBezTo>
                      <a:cubicBezTo>
                        <a:pt x="116885" y="110109"/>
                        <a:pt x="98153" y="109791"/>
                        <a:pt x="99676" y="90487"/>
                      </a:cubicBezTo>
                      <a:cubicBezTo>
                        <a:pt x="91803" y="90233"/>
                        <a:pt x="88818" y="97155"/>
                        <a:pt x="82976" y="98615"/>
                      </a:cubicBezTo>
                      <a:cubicBezTo>
                        <a:pt x="91231" y="101409"/>
                        <a:pt x="103486" y="100901"/>
                        <a:pt x="100946" y="113665"/>
                      </a:cubicBezTo>
                      <a:cubicBezTo>
                        <a:pt x="98724" y="124524"/>
                        <a:pt x="88056" y="126492"/>
                        <a:pt x="79357" y="122237"/>
                      </a:cubicBezTo>
                      <a:cubicBezTo>
                        <a:pt x="70340" y="117792"/>
                        <a:pt x="64244" y="129159"/>
                        <a:pt x="56179" y="124396"/>
                      </a:cubicBezTo>
                      <a:cubicBezTo>
                        <a:pt x="53703" y="123762"/>
                        <a:pt x="51353" y="121031"/>
                        <a:pt x="48940" y="122174"/>
                      </a:cubicBezTo>
                      <a:cubicBezTo>
                        <a:pt x="46908" y="123190"/>
                        <a:pt x="49194" y="125603"/>
                        <a:pt x="49448" y="127508"/>
                      </a:cubicBezTo>
                      <a:cubicBezTo>
                        <a:pt x="50273" y="131445"/>
                        <a:pt x="49829" y="135128"/>
                        <a:pt x="47353" y="138366"/>
                      </a:cubicBezTo>
                      <a:cubicBezTo>
                        <a:pt x="38526" y="139192"/>
                        <a:pt x="28683" y="146240"/>
                        <a:pt x="18016" y="159321"/>
                      </a:cubicBezTo>
                      <a:cubicBezTo>
                        <a:pt x="16999" y="159575"/>
                        <a:pt x="15983" y="159766"/>
                        <a:pt x="14968" y="160020"/>
                      </a:cubicBezTo>
                      <a:cubicBezTo>
                        <a:pt x="3855" y="153288"/>
                        <a:pt x="-8464" y="149924"/>
                        <a:pt x="7983" y="132651"/>
                      </a:cubicBezTo>
                      <a:cubicBezTo>
                        <a:pt x="16809" y="123444"/>
                        <a:pt x="14904" y="103822"/>
                        <a:pt x="17444" y="88899"/>
                      </a:cubicBezTo>
                      <a:cubicBezTo>
                        <a:pt x="19667" y="75755"/>
                        <a:pt x="22270" y="75120"/>
                        <a:pt x="34462" y="80962"/>
                      </a:cubicBezTo>
                      <a:cubicBezTo>
                        <a:pt x="49448" y="88201"/>
                        <a:pt x="40431" y="66040"/>
                        <a:pt x="50718" y="66548"/>
                      </a:cubicBezTo>
                      <a:cubicBezTo>
                        <a:pt x="50210" y="61468"/>
                        <a:pt x="51924" y="57276"/>
                        <a:pt x="55734" y="53912"/>
                      </a:cubicBezTo>
                      <a:cubicBezTo>
                        <a:pt x="117965" y="49403"/>
                        <a:pt x="173273" y="20193"/>
                        <a:pt x="232519" y="4889"/>
                      </a:cubicBezTo>
                      <a:cubicBezTo>
                        <a:pt x="242424" y="2349"/>
                        <a:pt x="252204" y="-2350"/>
                        <a:pt x="262808" y="1397"/>
                      </a:cubicBezTo>
                      <a:cubicBezTo>
                        <a:pt x="269285" y="11239"/>
                        <a:pt x="260458" y="15621"/>
                        <a:pt x="254807" y="16636"/>
                      </a:cubicBezTo>
                      <a:cubicBezTo>
                        <a:pt x="235249" y="20129"/>
                        <a:pt x="233661" y="33591"/>
                        <a:pt x="234233" y="49149"/>
                      </a:cubicBezTo>
                      <a:cubicBezTo>
                        <a:pt x="233725" y="52324"/>
                        <a:pt x="232645" y="55372"/>
                        <a:pt x="230741" y="57975"/>
                      </a:cubicBezTo>
                      <a:cubicBezTo>
                        <a:pt x="219183" y="63626"/>
                        <a:pt x="215120" y="72517"/>
                        <a:pt x="218421" y="85090"/>
                      </a:cubicBezTo>
                      <a:cubicBezTo>
                        <a:pt x="220771" y="93853"/>
                        <a:pt x="219692" y="102616"/>
                        <a:pt x="216580" y="111124"/>
                      </a:cubicBezTo>
                      <a:cubicBezTo>
                        <a:pt x="214866" y="115887"/>
                        <a:pt x="213469" y="121666"/>
                        <a:pt x="206992" y="121538"/>
                      </a:cubicBezTo>
                      <a:cubicBezTo>
                        <a:pt x="200133" y="121411"/>
                        <a:pt x="196260" y="117221"/>
                        <a:pt x="195752" y="110362"/>
                      </a:cubicBezTo>
                      <a:cubicBezTo>
                        <a:pt x="195308" y="104712"/>
                        <a:pt x="195879" y="98869"/>
                        <a:pt x="190799" y="93853"/>
                      </a:cubicBezTo>
                      <a:cubicBezTo>
                        <a:pt x="180830" y="106680"/>
                        <a:pt x="190355" y="117474"/>
                        <a:pt x="193530" y="128778"/>
                      </a:cubicBezTo>
                      <a:cubicBezTo>
                        <a:pt x="193530" y="133223"/>
                        <a:pt x="193530" y="137668"/>
                        <a:pt x="193530" y="142176"/>
                      </a:cubicBezTo>
                      <a:cubicBezTo>
                        <a:pt x="189021" y="145987"/>
                        <a:pt x="184576" y="145351"/>
                        <a:pt x="180131" y="142112"/>
                      </a:cubicBezTo>
                      <a:close/>
                    </a:path>
                  </a:pathLst>
                </a:custGeom>
                <a:solidFill>
                  <a:srgbClr val="FDCF8E"/>
                </a:solidFill>
                <a:ln w="6350"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xmlns="" id="{3B00FA31-D0BD-3E40-693C-9C4D552C820D}"/>
                    </a:ext>
                  </a:extLst>
                </p:cNvPr>
                <p:cNvSpPr/>
                <p:nvPr/>
              </p:nvSpPr>
              <p:spPr>
                <a:xfrm>
                  <a:off x="10900826" y="6951463"/>
                  <a:ext cx="197703" cy="242121"/>
                </a:xfrm>
                <a:custGeom>
                  <a:avLst/>
                  <a:gdLst>
                    <a:gd name="connsiteX0" fmla="*/ 13807 w 197703"/>
                    <a:gd name="connsiteY0" fmla="*/ 201431 h 242121"/>
                    <a:gd name="connsiteX1" fmla="*/ 28920 w 197703"/>
                    <a:gd name="connsiteY1" fmla="*/ 183842 h 242121"/>
                    <a:gd name="connsiteX2" fmla="*/ 47906 w 197703"/>
                    <a:gd name="connsiteY2" fmla="*/ 153298 h 242121"/>
                    <a:gd name="connsiteX3" fmla="*/ 52288 w 197703"/>
                    <a:gd name="connsiteY3" fmla="*/ 153679 h 242121"/>
                    <a:gd name="connsiteX4" fmla="*/ 60733 w 197703"/>
                    <a:gd name="connsiteY4" fmla="*/ 156092 h 242121"/>
                    <a:gd name="connsiteX5" fmla="*/ 54511 w 197703"/>
                    <a:gd name="connsiteY5" fmla="*/ 151965 h 242121"/>
                    <a:gd name="connsiteX6" fmla="*/ 71402 w 197703"/>
                    <a:gd name="connsiteY6" fmla="*/ 139709 h 242121"/>
                    <a:gd name="connsiteX7" fmla="*/ 86832 w 197703"/>
                    <a:gd name="connsiteY7" fmla="*/ 124723 h 242121"/>
                    <a:gd name="connsiteX8" fmla="*/ 110644 w 197703"/>
                    <a:gd name="connsiteY8" fmla="*/ 77543 h 242121"/>
                    <a:gd name="connsiteX9" fmla="*/ 133822 w 197703"/>
                    <a:gd name="connsiteY9" fmla="*/ 53603 h 242121"/>
                    <a:gd name="connsiteX10" fmla="*/ 157952 w 197703"/>
                    <a:gd name="connsiteY10" fmla="*/ 44268 h 242121"/>
                    <a:gd name="connsiteX11" fmla="*/ 167096 w 197703"/>
                    <a:gd name="connsiteY11" fmla="*/ 15630 h 242121"/>
                    <a:gd name="connsiteX12" fmla="*/ 177002 w 197703"/>
                    <a:gd name="connsiteY12" fmla="*/ 9 h 242121"/>
                    <a:gd name="connsiteX13" fmla="*/ 197703 w 197703"/>
                    <a:gd name="connsiteY13" fmla="*/ 20456 h 242121"/>
                    <a:gd name="connsiteX14" fmla="*/ 193766 w 197703"/>
                    <a:gd name="connsiteY14" fmla="*/ 33601 h 242121"/>
                    <a:gd name="connsiteX15" fmla="*/ 130139 w 197703"/>
                    <a:gd name="connsiteY15" fmla="*/ 126501 h 242121"/>
                    <a:gd name="connsiteX16" fmla="*/ 117503 w 197703"/>
                    <a:gd name="connsiteY16" fmla="*/ 149170 h 242121"/>
                    <a:gd name="connsiteX17" fmla="*/ 115343 w 197703"/>
                    <a:gd name="connsiteY17" fmla="*/ 154758 h 242121"/>
                    <a:gd name="connsiteX18" fmla="*/ 84927 w 197703"/>
                    <a:gd name="connsiteY18" fmla="*/ 199463 h 242121"/>
                    <a:gd name="connsiteX19" fmla="*/ 66512 w 197703"/>
                    <a:gd name="connsiteY19" fmla="*/ 219147 h 242121"/>
                    <a:gd name="connsiteX20" fmla="*/ 63528 w 197703"/>
                    <a:gd name="connsiteY20" fmla="*/ 219592 h 242121"/>
                    <a:gd name="connsiteX21" fmla="*/ 59273 w 197703"/>
                    <a:gd name="connsiteY21" fmla="*/ 218893 h 242121"/>
                    <a:gd name="connsiteX22" fmla="*/ 20602 w 197703"/>
                    <a:gd name="connsiteY22" fmla="*/ 230451 h 242121"/>
                    <a:gd name="connsiteX23" fmla="*/ 14759 w 197703"/>
                    <a:gd name="connsiteY23" fmla="*/ 242071 h 242121"/>
                    <a:gd name="connsiteX24" fmla="*/ 3076 w 197703"/>
                    <a:gd name="connsiteY24" fmla="*/ 229054 h 242121"/>
                    <a:gd name="connsiteX25" fmla="*/ 13807 w 197703"/>
                    <a:gd name="connsiteY25" fmla="*/ 201431 h 24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7703" h="242121">
                      <a:moveTo>
                        <a:pt x="13807" y="201431"/>
                      </a:moveTo>
                      <a:cubicBezTo>
                        <a:pt x="19649" y="196288"/>
                        <a:pt x="29555" y="194509"/>
                        <a:pt x="28920" y="183842"/>
                      </a:cubicBezTo>
                      <a:cubicBezTo>
                        <a:pt x="32667" y="172031"/>
                        <a:pt x="29365" y="155838"/>
                        <a:pt x="47906" y="153298"/>
                      </a:cubicBezTo>
                      <a:cubicBezTo>
                        <a:pt x="49430" y="153171"/>
                        <a:pt x="50954" y="153171"/>
                        <a:pt x="52288" y="153679"/>
                      </a:cubicBezTo>
                      <a:cubicBezTo>
                        <a:pt x="55018" y="154695"/>
                        <a:pt x="58193" y="154378"/>
                        <a:pt x="60733" y="156092"/>
                      </a:cubicBezTo>
                      <a:cubicBezTo>
                        <a:pt x="59527" y="153361"/>
                        <a:pt x="55018" y="155076"/>
                        <a:pt x="54511" y="151965"/>
                      </a:cubicBezTo>
                      <a:cubicBezTo>
                        <a:pt x="52034" y="137042"/>
                        <a:pt x="64099" y="137677"/>
                        <a:pt x="71402" y="139709"/>
                      </a:cubicBezTo>
                      <a:cubicBezTo>
                        <a:pt x="87404" y="144218"/>
                        <a:pt x="91404" y="141423"/>
                        <a:pt x="86832" y="124723"/>
                      </a:cubicBezTo>
                      <a:cubicBezTo>
                        <a:pt x="80863" y="102879"/>
                        <a:pt x="99532" y="91385"/>
                        <a:pt x="110644" y="77543"/>
                      </a:cubicBezTo>
                      <a:cubicBezTo>
                        <a:pt x="117503" y="69097"/>
                        <a:pt x="125948" y="61477"/>
                        <a:pt x="133822" y="53603"/>
                      </a:cubicBezTo>
                      <a:cubicBezTo>
                        <a:pt x="141696" y="50174"/>
                        <a:pt x="150142" y="49221"/>
                        <a:pt x="157952" y="44268"/>
                      </a:cubicBezTo>
                      <a:cubicBezTo>
                        <a:pt x="170080" y="36648"/>
                        <a:pt x="174208" y="28457"/>
                        <a:pt x="167096" y="15630"/>
                      </a:cubicBezTo>
                      <a:cubicBezTo>
                        <a:pt x="166715" y="8010"/>
                        <a:pt x="166652" y="-308"/>
                        <a:pt x="177002" y="9"/>
                      </a:cubicBezTo>
                      <a:cubicBezTo>
                        <a:pt x="189512" y="390"/>
                        <a:pt x="197322" y="6994"/>
                        <a:pt x="197703" y="20456"/>
                      </a:cubicBezTo>
                      <a:cubicBezTo>
                        <a:pt x="197449" y="25155"/>
                        <a:pt x="195925" y="29473"/>
                        <a:pt x="193766" y="33601"/>
                      </a:cubicBezTo>
                      <a:cubicBezTo>
                        <a:pt x="172113" y="64271"/>
                        <a:pt x="154587" y="97735"/>
                        <a:pt x="130139" y="126501"/>
                      </a:cubicBezTo>
                      <a:cubicBezTo>
                        <a:pt x="124233" y="133105"/>
                        <a:pt x="119725" y="140471"/>
                        <a:pt x="117503" y="149170"/>
                      </a:cubicBezTo>
                      <a:cubicBezTo>
                        <a:pt x="116931" y="151076"/>
                        <a:pt x="116169" y="152917"/>
                        <a:pt x="115343" y="154758"/>
                      </a:cubicBezTo>
                      <a:cubicBezTo>
                        <a:pt x="106200" y="170316"/>
                        <a:pt x="96738" y="185619"/>
                        <a:pt x="84927" y="199463"/>
                      </a:cubicBezTo>
                      <a:cubicBezTo>
                        <a:pt x="78323" y="205558"/>
                        <a:pt x="75021" y="214830"/>
                        <a:pt x="66512" y="219147"/>
                      </a:cubicBezTo>
                      <a:cubicBezTo>
                        <a:pt x="65496" y="219338"/>
                        <a:pt x="64480" y="219465"/>
                        <a:pt x="63528" y="219592"/>
                      </a:cubicBezTo>
                      <a:cubicBezTo>
                        <a:pt x="62067" y="219402"/>
                        <a:pt x="60289" y="219656"/>
                        <a:pt x="59273" y="218893"/>
                      </a:cubicBezTo>
                      <a:cubicBezTo>
                        <a:pt x="41176" y="205431"/>
                        <a:pt x="27841" y="207336"/>
                        <a:pt x="20602" y="230451"/>
                      </a:cubicBezTo>
                      <a:cubicBezTo>
                        <a:pt x="19268" y="234578"/>
                        <a:pt x="16728" y="238197"/>
                        <a:pt x="14759" y="242071"/>
                      </a:cubicBezTo>
                      <a:cubicBezTo>
                        <a:pt x="5044" y="242960"/>
                        <a:pt x="8664" y="231911"/>
                        <a:pt x="3076" y="229054"/>
                      </a:cubicBezTo>
                      <a:cubicBezTo>
                        <a:pt x="-2258" y="216417"/>
                        <a:pt x="-1814" y="206003"/>
                        <a:pt x="13807" y="201431"/>
                      </a:cubicBezTo>
                      <a:close/>
                    </a:path>
                  </a:pathLst>
                </a:custGeom>
                <a:solidFill>
                  <a:srgbClr val="FDCD87"/>
                </a:solidFill>
                <a:ln w="6350"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xmlns="" id="{6CB77A2F-68E5-504B-E479-C487A75788C4}"/>
                    </a:ext>
                  </a:extLst>
                </p:cNvPr>
                <p:cNvSpPr/>
                <p:nvPr/>
              </p:nvSpPr>
              <p:spPr>
                <a:xfrm>
                  <a:off x="10874910" y="7164578"/>
                  <a:ext cx="126890" cy="203327"/>
                </a:xfrm>
                <a:custGeom>
                  <a:avLst/>
                  <a:gdLst>
                    <a:gd name="connsiteX0" fmla="*/ 40676 w 126890"/>
                    <a:gd name="connsiteY0" fmla="*/ 194056 h 203327"/>
                    <a:gd name="connsiteX1" fmla="*/ 36231 w 126890"/>
                    <a:gd name="connsiteY1" fmla="*/ 203327 h 203327"/>
                    <a:gd name="connsiteX2" fmla="*/ 18705 w 126890"/>
                    <a:gd name="connsiteY2" fmla="*/ 202882 h 203327"/>
                    <a:gd name="connsiteX3" fmla="*/ 4799 w 126890"/>
                    <a:gd name="connsiteY3" fmla="*/ 189928 h 203327"/>
                    <a:gd name="connsiteX4" fmla="*/ 4671 w 126890"/>
                    <a:gd name="connsiteY4" fmla="*/ 189802 h 203327"/>
                    <a:gd name="connsiteX5" fmla="*/ 4989 w 126890"/>
                    <a:gd name="connsiteY5" fmla="*/ 153924 h 203327"/>
                    <a:gd name="connsiteX6" fmla="*/ 9371 w 126890"/>
                    <a:gd name="connsiteY6" fmla="*/ 144526 h 203327"/>
                    <a:gd name="connsiteX7" fmla="*/ 22833 w 126890"/>
                    <a:gd name="connsiteY7" fmla="*/ 118237 h 203327"/>
                    <a:gd name="connsiteX8" fmla="*/ 89381 w 126890"/>
                    <a:gd name="connsiteY8" fmla="*/ 6477 h 203327"/>
                    <a:gd name="connsiteX9" fmla="*/ 90460 w 126890"/>
                    <a:gd name="connsiteY9" fmla="*/ 7048 h 203327"/>
                    <a:gd name="connsiteX10" fmla="*/ 103351 w 126890"/>
                    <a:gd name="connsiteY10" fmla="*/ 0 h 203327"/>
                    <a:gd name="connsiteX11" fmla="*/ 118337 w 126890"/>
                    <a:gd name="connsiteY11" fmla="*/ 2413 h 203327"/>
                    <a:gd name="connsiteX12" fmla="*/ 120496 w 126890"/>
                    <a:gd name="connsiteY12" fmla="*/ 22987 h 203327"/>
                    <a:gd name="connsiteX13" fmla="*/ 85317 w 126890"/>
                    <a:gd name="connsiteY13" fmla="*/ 83629 h 203327"/>
                    <a:gd name="connsiteX14" fmla="*/ 64362 w 126890"/>
                    <a:gd name="connsiteY14" fmla="*/ 111252 h 203327"/>
                    <a:gd name="connsiteX15" fmla="*/ 40867 w 126890"/>
                    <a:gd name="connsiteY15" fmla="*/ 166370 h 203327"/>
                    <a:gd name="connsiteX16" fmla="*/ 40676 w 126890"/>
                    <a:gd name="connsiteY16" fmla="*/ 194056 h 20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890" h="203327">
                      <a:moveTo>
                        <a:pt x="40676" y="194056"/>
                      </a:moveTo>
                      <a:cubicBezTo>
                        <a:pt x="39216" y="197167"/>
                        <a:pt x="37692" y="200216"/>
                        <a:pt x="36231" y="203327"/>
                      </a:cubicBezTo>
                      <a:cubicBezTo>
                        <a:pt x="30389" y="203200"/>
                        <a:pt x="24547" y="203009"/>
                        <a:pt x="18705" y="202882"/>
                      </a:cubicBezTo>
                      <a:cubicBezTo>
                        <a:pt x="12672" y="200089"/>
                        <a:pt x="8735" y="195008"/>
                        <a:pt x="4799" y="189928"/>
                      </a:cubicBezTo>
                      <a:lnTo>
                        <a:pt x="4671" y="189802"/>
                      </a:lnTo>
                      <a:cubicBezTo>
                        <a:pt x="-4663" y="177736"/>
                        <a:pt x="2449" y="165862"/>
                        <a:pt x="4989" y="153924"/>
                      </a:cubicBezTo>
                      <a:cubicBezTo>
                        <a:pt x="6450" y="150813"/>
                        <a:pt x="7910" y="147701"/>
                        <a:pt x="9371" y="144526"/>
                      </a:cubicBezTo>
                      <a:cubicBezTo>
                        <a:pt x="14514" y="136144"/>
                        <a:pt x="13244" y="124396"/>
                        <a:pt x="22833" y="118237"/>
                      </a:cubicBezTo>
                      <a:cubicBezTo>
                        <a:pt x="52106" y="85217"/>
                        <a:pt x="69886" y="45339"/>
                        <a:pt x="89381" y="6477"/>
                      </a:cubicBezTo>
                      <a:cubicBezTo>
                        <a:pt x="89381" y="6477"/>
                        <a:pt x="90460" y="7048"/>
                        <a:pt x="90460" y="7048"/>
                      </a:cubicBezTo>
                      <a:cubicBezTo>
                        <a:pt x="94207" y="3683"/>
                        <a:pt x="97953" y="317"/>
                        <a:pt x="103351" y="0"/>
                      </a:cubicBezTo>
                      <a:cubicBezTo>
                        <a:pt x="108367" y="508"/>
                        <a:pt x="113383" y="1333"/>
                        <a:pt x="118337" y="2413"/>
                      </a:cubicBezTo>
                      <a:cubicBezTo>
                        <a:pt x="132307" y="7810"/>
                        <a:pt x="126274" y="16192"/>
                        <a:pt x="120496" y="22987"/>
                      </a:cubicBezTo>
                      <a:cubicBezTo>
                        <a:pt x="105002" y="41148"/>
                        <a:pt x="95222" y="62293"/>
                        <a:pt x="85317" y="83629"/>
                      </a:cubicBezTo>
                      <a:cubicBezTo>
                        <a:pt x="80491" y="93980"/>
                        <a:pt x="73570" y="102933"/>
                        <a:pt x="64362" y="111252"/>
                      </a:cubicBezTo>
                      <a:cubicBezTo>
                        <a:pt x="48804" y="125222"/>
                        <a:pt x="48170" y="147701"/>
                        <a:pt x="40867" y="166370"/>
                      </a:cubicBezTo>
                      <a:cubicBezTo>
                        <a:pt x="35914" y="175578"/>
                        <a:pt x="42771" y="184848"/>
                        <a:pt x="40676" y="194056"/>
                      </a:cubicBezTo>
                      <a:close/>
                    </a:path>
                  </a:pathLst>
                </a:custGeom>
                <a:solidFill>
                  <a:srgbClr val="FB8B0D"/>
                </a:solidFill>
                <a:ln w="6350"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xmlns="" id="{1ABBBB04-F2FD-C6B7-E545-F566F8C2CC1E}"/>
                    </a:ext>
                  </a:extLst>
                </p:cNvPr>
                <p:cNvSpPr/>
                <p:nvPr/>
              </p:nvSpPr>
              <p:spPr>
                <a:xfrm>
                  <a:off x="10757313" y="7235369"/>
                  <a:ext cx="135222" cy="109929"/>
                </a:xfrm>
                <a:custGeom>
                  <a:avLst/>
                  <a:gdLst>
                    <a:gd name="connsiteX0" fmla="*/ 33306 w 135222"/>
                    <a:gd name="connsiteY0" fmla="*/ 109930 h 109929"/>
                    <a:gd name="connsiteX1" fmla="*/ 19843 w 135222"/>
                    <a:gd name="connsiteY1" fmla="*/ 87641 h 109929"/>
                    <a:gd name="connsiteX2" fmla="*/ 920 w 135222"/>
                    <a:gd name="connsiteY2" fmla="*/ 85482 h 109929"/>
                    <a:gd name="connsiteX3" fmla="*/ 13366 w 135222"/>
                    <a:gd name="connsiteY3" fmla="*/ 62114 h 109929"/>
                    <a:gd name="connsiteX4" fmla="*/ 82200 w 135222"/>
                    <a:gd name="connsiteY4" fmla="*/ 24776 h 109929"/>
                    <a:gd name="connsiteX5" fmla="*/ 88931 w 135222"/>
                    <a:gd name="connsiteY5" fmla="*/ 14236 h 109929"/>
                    <a:gd name="connsiteX6" fmla="*/ 111347 w 135222"/>
                    <a:gd name="connsiteY6" fmla="*/ 710 h 109929"/>
                    <a:gd name="connsiteX7" fmla="*/ 113632 w 135222"/>
                    <a:gd name="connsiteY7" fmla="*/ 2869 h 109929"/>
                    <a:gd name="connsiteX8" fmla="*/ 135223 w 135222"/>
                    <a:gd name="connsiteY8" fmla="*/ 15315 h 109929"/>
                    <a:gd name="connsiteX9" fmla="*/ 98266 w 135222"/>
                    <a:gd name="connsiteY9" fmla="*/ 37984 h 109929"/>
                    <a:gd name="connsiteX10" fmla="*/ 95344 w 135222"/>
                    <a:gd name="connsiteY10" fmla="*/ 43064 h 109929"/>
                    <a:gd name="connsiteX11" fmla="*/ 88043 w 135222"/>
                    <a:gd name="connsiteY11" fmla="*/ 80466 h 109929"/>
                    <a:gd name="connsiteX12" fmla="*/ 74009 w 135222"/>
                    <a:gd name="connsiteY12" fmla="*/ 77608 h 109929"/>
                    <a:gd name="connsiteX13" fmla="*/ 54451 w 135222"/>
                    <a:gd name="connsiteY13" fmla="*/ 83450 h 109929"/>
                    <a:gd name="connsiteX14" fmla="*/ 33306 w 135222"/>
                    <a:gd name="connsiteY14" fmla="*/ 109930 h 10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222" h="109929">
                      <a:moveTo>
                        <a:pt x="33306" y="109930"/>
                      </a:moveTo>
                      <a:cubicBezTo>
                        <a:pt x="21685" y="106818"/>
                        <a:pt x="27527" y="93166"/>
                        <a:pt x="19843" y="87641"/>
                      </a:cubicBezTo>
                      <a:cubicBezTo>
                        <a:pt x="13747" y="83958"/>
                        <a:pt x="4603" y="96341"/>
                        <a:pt x="920" y="85482"/>
                      </a:cubicBezTo>
                      <a:cubicBezTo>
                        <a:pt x="-2636" y="74878"/>
                        <a:pt x="4667" y="64527"/>
                        <a:pt x="13366" y="62114"/>
                      </a:cubicBezTo>
                      <a:cubicBezTo>
                        <a:pt x="39401" y="54875"/>
                        <a:pt x="53625" y="26872"/>
                        <a:pt x="82200" y="24776"/>
                      </a:cubicBezTo>
                      <a:cubicBezTo>
                        <a:pt x="87470" y="24395"/>
                        <a:pt x="86899" y="17982"/>
                        <a:pt x="88931" y="14236"/>
                      </a:cubicBezTo>
                      <a:cubicBezTo>
                        <a:pt x="93693" y="5536"/>
                        <a:pt x="99218" y="-2465"/>
                        <a:pt x="111347" y="710"/>
                      </a:cubicBezTo>
                      <a:cubicBezTo>
                        <a:pt x="112109" y="1408"/>
                        <a:pt x="112870" y="2170"/>
                        <a:pt x="113632" y="2869"/>
                      </a:cubicBezTo>
                      <a:cubicBezTo>
                        <a:pt x="114585" y="15759"/>
                        <a:pt x="126460" y="9282"/>
                        <a:pt x="135223" y="15315"/>
                      </a:cubicBezTo>
                      <a:cubicBezTo>
                        <a:pt x="119348" y="19188"/>
                        <a:pt x="124618" y="50430"/>
                        <a:pt x="98266" y="37984"/>
                      </a:cubicBezTo>
                      <a:cubicBezTo>
                        <a:pt x="98139" y="37857"/>
                        <a:pt x="95599" y="41159"/>
                        <a:pt x="95344" y="43064"/>
                      </a:cubicBezTo>
                      <a:cubicBezTo>
                        <a:pt x="93820" y="55637"/>
                        <a:pt x="86518" y="67067"/>
                        <a:pt x="88043" y="80466"/>
                      </a:cubicBezTo>
                      <a:cubicBezTo>
                        <a:pt x="82581" y="83577"/>
                        <a:pt x="77247" y="79894"/>
                        <a:pt x="74009" y="77608"/>
                      </a:cubicBezTo>
                      <a:cubicBezTo>
                        <a:pt x="64039" y="70687"/>
                        <a:pt x="59594" y="72337"/>
                        <a:pt x="54451" y="83450"/>
                      </a:cubicBezTo>
                      <a:cubicBezTo>
                        <a:pt x="49752" y="93547"/>
                        <a:pt x="37052" y="98373"/>
                        <a:pt x="33306" y="109930"/>
                      </a:cubicBezTo>
                      <a:close/>
                    </a:path>
                  </a:pathLst>
                </a:custGeom>
                <a:solidFill>
                  <a:srgbClr val="FDCF8E"/>
                </a:solidFill>
                <a:ln w="6350"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xmlns="" id="{8DB4F9CE-0C79-1026-7202-1152FBCAAACC}"/>
                    </a:ext>
                  </a:extLst>
                </p:cNvPr>
                <p:cNvSpPr/>
                <p:nvPr/>
              </p:nvSpPr>
              <p:spPr>
                <a:xfrm>
                  <a:off x="10795888" y="7318502"/>
                  <a:ext cx="84011" cy="89852"/>
                </a:xfrm>
                <a:custGeom>
                  <a:avLst/>
                  <a:gdLst>
                    <a:gd name="connsiteX0" fmla="*/ 84011 w 84011"/>
                    <a:gd name="connsiteY0" fmla="*/ 0 h 89852"/>
                    <a:gd name="connsiteX1" fmla="*/ 83693 w 84011"/>
                    <a:gd name="connsiteY1" fmla="*/ 35878 h 89852"/>
                    <a:gd name="connsiteX2" fmla="*/ 60706 w 84011"/>
                    <a:gd name="connsiteY2" fmla="*/ 30353 h 89852"/>
                    <a:gd name="connsiteX3" fmla="*/ 38228 w 84011"/>
                    <a:gd name="connsiteY3" fmla="*/ 31623 h 89852"/>
                    <a:gd name="connsiteX4" fmla="*/ 43689 w 84011"/>
                    <a:gd name="connsiteY4" fmla="*/ 53784 h 89852"/>
                    <a:gd name="connsiteX5" fmla="*/ 43880 w 84011"/>
                    <a:gd name="connsiteY5" fmla="*/ 60833 h 89852"/>
                    <a:gd name="connsiteX6" fmla="*/ 35751 w 84011"/>
                    <a:gd name="connsiteY6" fmla="*/ 86741 h 89852"/>
                    <a:gd name="connsiteX7" fmla="*/ 25337 w 84011"/>
                    <a:gd name="connsiteY7" fmla="*/ 89853 h 89852"/>
                    <a:gd name="connsiteX8" fmla="*/ 11430 w 84011"/>
                    <a:gd name="connsiteY8" fmla="*/ 51816 h 89852"/>
                    <a:gd name="connsiteX9" fmla="*/ 572 w 84011"/>
                    <a:gd name="connsiteY9" fmla="*/ 41021 h 89852"/>
                    <a:gd name="connsiteX10" fmla="*/ 19495 w 84011"/>
                    <a:gd name="connsiteY10" fmla="*/ 40640 h 89852"/>
                    <a:gd name="connsiteX11" fmla="*/ 9843 w 84011"/>
                    <a:gd name="connsiteY11" fmla="*/ 22352 h 89852"/>
                    <a:gd name="connsiteX12" fmla="*/ 72835 w 84011"/>
                    <a:gd name="connsiteY12" fmla="*/ 11176 h 89852"/>
                    <a:gd name="connsiteX13" fmla="*/ 84011 w 84011"/>
                    <a:gd name="connsiteY13" fmla="*/ 0 h 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011" h="89852">
                      <a:moveTo>
                        <a:pt x="84011" y="0"/>
                      </a:moveTo>
                      <a:cubicBezTo>
                        <a:pt x="83884" y="12002"/>
                        <a:pt x="83821" y="23940"/>
                        <a:pt x="83693" y="35878"/>
                      </a:cubicBezTo>
                      <a:cubicBezTo>
                        <a:pt x="76392" y="33782"/>
                        <a:pt x="64263" y="51562"/>
                        <a:pt x="60706" y="30353"/>
                      </a:cubicBezTo>
                      <a:cubicBezTo>
                        <a:pt x="60517" y="29146"/>
                        <a:pt x="46102" y="27940"/>
                        <a:pt x="38228" y="31623"/>
                      </a:cubicBezTo>
                      <a:cubicBezTo>
                        <a:pt x="41467" y="39370"/>
                        <a:pt x="54738" y="43815"/>
                        <a:pt x="43689" y="53784"/>
                      </a:cubicBezTo>
                      <a:cubicBezTo>
                        <a:pt x="41212" y="56070"/>
                        <a:pt x="40958" y="57912"/>
                        <a:pt x="43880" y="60833"/>
                      </a:cubicBezTo>
                      <a:cubicBezTo>
                        <a:pt x="59373" y="76073"/>
                        <a:pt x="57976" y="80328"/>
                        <a:pt x="35751" y="86741"/>
                      </a:cubicBezTo>
                      <a:cubicBezTo>
                        <a:pt x="32957" y="87567"/>
                        <a:pt x="30163" y="88392"/>
                        <a:pt x="25337" y="89853"/>
                      </a:cubicBezTo>
                      <a:cubicBezTo>
                        <a:pt x="31369" y="72454"/>
                        <a:pt x="16384" y="64262"/>
                        <a:pt x="11430" y="51816"/>
                      </a:cubicBezTo>
                      <a:cubicBezTo>
                        <a:pt x="9717" y="47434"/>
                        <a:pt x="-2794" y="49085"/>
                        <a:pt x="572" y="41021"/>
                      </a:cubicBezTo>
                      <a:cubicBezTo>
                        <a:pt x="5080" y="30290"/>
                        <a:pt x="12955" y="45148"/>
                        <a:pt x="19495" y="40640"/>
                      </a:cubicBezTo>
                      <a:cubicBezTo>
                        <a:pt x="20893" y="32131"/>
                        <a:pt x="9208" y="30417"/>
                        <a:pt x="9843" y="22352"/>
                      </a:cubicBezTo>
                      <a:cubicBezTo>
                        <a:pt x="29846" y="14033"/>
                        <a:pt x="52515" y="22416"/>
                        <a:pt x="72835" y="11176"/>
                      </a:cubicBezTo>
                      <a:cubicBezTo>
                        <a:pt x="78868" y="7874"/>
                        <a:pt x="78169" y="1143"/>
                        <a:pt x="84011" y="0"/>
                      </a:cubicBezTo>
                      <a:close/>
                    </a:path>
                  </a:pathLst>
                </a:custGeom>
                <a:solidFill>
                  <a:srgbClr val="FCC575"/>
                </a:solidFill>
                <a:ln w="6350" cap="flat">
                  <a:noFill/>
                  <a:prstDash val="solid"/>
                  <a:miter/>
                </a:ln>
              </p:spPr>
              <p:txBody>
                <a:bodyPr rtlCol="0" anchor="ctr"/>
                <a:lstStyle/>
                <a:p>
                  <a:endParaRPr lang="en-US"/>
                </a:p>
              </p:txBody>
            </p:sp>
            <p:sp>
              <p:nvSpPr>
                <p:cNvPr id="917" name="Freeform: Shape 916">
                  <a:extLst>
                    <a:ext uri="{FF2B5EF4-FFF2-40B4-BE49-F238E27FC236}">
                      <a16:creationId xmlns:a16="http://schemas.microsoft.com/office/drawing/2014/main" xmlns="" id="{83A9AD14-C229-0BDE-6351-8D59BC0A127A}"/>
                    </a:ext>
                  </a:extLst>
                </p:cNvPr>
                <p:cNvSpPr/>
                <p:nvPr/>
              </p:nvSpPr>
              <p:spPr>
                <a:xfrm>
                  <a:off x="10776928" y="7399425"/>
                  <a:ext cx="57871" cy="59269"/>
                </a:xfrm>
                <a:custGeom>
                  <a:avLst/>
                  <a:gdLst>
                    <a:gd name="connsiteX0" fmla="*/ 165 w 57871"/>
                    <a:gd name="connsiteY0" fmla="*/ 230 h 59269"/>
                    <a:gd name="connsiteX1" fmla="*/ 48742 w 57871"/>
                    <a:gd name="connsiteY1" fmla="*/ 14518 h 59269"/>
                    <a:gd name="connsiteX2" fmla="*/ 54775 w 57871"/>
                    <a:gd name="connsiteY2" fmla="*/ 49252 h 59269"/>
                    <a:gd name="connsiteX3" fmla="*/ 45948 w 57871"/>
                    <a:gd name="connsiteY3" fmla="*/ 54269 h 59269"/>
                    <a:gd name="connsiteX4" fmla="*/ 38773 w 57871"/>
                    <a:gd name="connsiteY4" fmla="*/ 41505 h 59269"/>
                    <a:gd name="connsiteX5" fmla="*/ 30899 w 57871"/>
                    <a:gd name="connsiteY5" fmla="*/ 26773 h 59269"/>
                    <a:gd name="connsiteX6" fmla="*/ 28422 w 57871"/>
                    <a:gd name="connsiteY6" fmla="*/ 40870 h 59269"/>
                    <a:gd name="connsiteX7" fmla="*/ 18262 w 57871"/>
                    <a:gd name="connsiteY7" fmla="*/ 58523 h 59269"/>
                    <a:gd name="connsiteX8" fmla="*/ 5689 w 57871"/>
                    <a:gd name="connsiteY8" fmla="*/ 56555 h 59269"/>
                    <a:gd name="connsiteX9" fmla="*/ 5372 w 57871"/>
                    <a:gd name="connsiteY9" fmla="*/ 38774 h 59269"/>
                    <a:gd name="connsiteX10" fmla="*/ 165 w 57871"/>
                    <a:gd name="connsiteY10" fmla="*/ 230 h 5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71" h="59269">
                      <a:moveTo>
                        <a:pt x="165" y="230"/>
                      </a:moveTo>
                      <a:cubicBezTo>
                        <a:pt x="18516" y="-2310"/>
                        <a:pt x="30264" y="17057"/>
                        <a:pt x="48742" y="14518"/>
                      </a:cubicBezTo>
                      <a:cubicBezTo>
                        <a:pt x="42837" y="27471"/>
                        <a:pt x="65951" y="35409"/>
                        <a:pt x="54775" y="49252"/>
                      </a:cubicBezTo>
                      <a:cubicBezTo>
                        <a:pt x="52615" y="51982"/>
                        <a:pt x="50266" y="55793"/>
                        <a:pt x="45948" y="54269"/>
                      </a:cubicBezTo>
                      <a:cubicBezTo>
                        <a:pt x="39852" y="52236"/>
                        <a:pt x="42011" y="44934"/>
                        <a:pt x="38773" y="41505"/>
                      </a:cubicBezTo>
                      <a:cubicBezTo>
                        <a:pt x="34581" y="37060"/>
                        <a:pt x="42710" y="25376"/>
                        <a:pt x="30899" y="26773"/>
                      </a:cubicBezTo>
                      <a:cubicBezTo>
                        <a:pt x="16738" y="28487"/>
                        <a:pt x="29438" y="36171"/>
                        <a:pt x="28422" y="40870"/>
                      </a:cubicBezTo>
                      <a:cubicBezTo>
                        <a:pt x="27025" y="47601"/>
                        <a:pt x="24929" y="55348"/>
                        <a:pt x="18262" y="58523"/>
                      </a:cubicBezTo>
                      <a:cubicBezTo>
                        <a:pt x="15024" y="60110"/>
                        <a:pt x="8483" y="59031"/>
                        <a:pt x="5689" y="56555"/>
                      </a:cubicBezTo>
                      <a:cubicBezTo>
                        <a:pt x="-26" y="51538"/>
                        <a:pt x="1371" y="44045"/>
                        <a:pt x="5372" y="38774"/>
                      </a:cubicBezTo>
                      <a:cubicBezTo>
                        <a:pt x="16865" y="23661"/>
                        <a:pt x="-1931" y="12994"/>
                        <a:pt x="165" y="230"/>
                      </a:cubicBezTo>
                      <a:close/>
                    </a:path>
                  </a:pathLst>
                </a:custGeom>
                <a:solidFill>
                  <a:srgbClr val="FDCC88"/>
                </a:solidFill>
                <a:ln w="6350"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xmlns="" id="{0A82AE59-2B82-7EEF-7CC7-C0A84DB8848F}"/>
                    </a:ext>
                  </a:extLst>
                </p:cNvPr>
                <p:cNvSpPr/>
                <p:nvPr/>
              </p:nvSpPr>
              <p:spPr>
                <a:xfrm>
                  <a:off x="10844964" y="7180072"/>
                  <a:ext cx="72797" cy="58165"/>
                </a:xfrm>
                <a:custGeom>
                  <a:avLst/>
                  <a:gdLst>
                    <a:gd name="connsiteX0" fmla="*/ 61668 w 72797"/>
                    <a:gd name="connsiteY0" fmla="*/ 63 h 58165"/>
                    <a:gd name="connsiteX1" fmla="*/ 70622 w 72797"/>
                    <a:gd name="connsiteY1" fmla="*/ 13462 h 58165"/>
                    <a:gd name="connsiteX2" fmla="*/ 70622 w 72797"/>
                    <a:gd name="connsiteY2" fmla="*/ 13462 h 58165"/>
                    <a:gd name="connsiteX3" fmla="*/ 66114 w 72797"/>
                    <a:gd name="connsiteY3" fmla="*/ 35814 h 58165"/>
                    <a:gd name="connsiteX4" fmla="*/ 50937 w 72797"/>
                    <a:gd name="connsiteY4" fmla="*/ 17907 h 58165"/>
                    <a:gd name="connsiteX5" fmla="*/ 31887 w 72797"/>
                    <a:gd name="connsiteY5" fmla="*/ 35370 h 58165"/>
                    <a:gd name="connsiteX6" fmla="*/ 30045 w 72797"/>
                    <a:gd name="connsiteY6" fmla="*/ 46418 h 58165"/>
                    <a:gd name="connsiteX7" fmla="*/ 25981 w 72797"/>
                    <a:gd name="connsiteY7" fmla="*/ 58166 h 58165"/>
                    <a:gd name="connsiteX8" fmla="*/ 25918 w 72797"/>
                    <a:gd name="connsiteY8" fmla="*/ 58102 h 58165"/>
                    <a:gd name="connsiteX9" fmla="*/ 200 w 72797"/>
                    <a:gd name="connsiteY9" fmla="*/ 42671 h 58165"/>
                    <a:gd name="connsiteX10" fmla="*/ 22298 w 72797"/>
                    <a:gd name="connsiteY10" fmla="*/ 19495 h 58165"/>
                    <a:gd name="connsiteX11" fmla="*/ 39317 w 72797"/>
                    <a:gd name="connsiteY11" fmla="*/ 6286 h 58165"/>
                    <a:gd name="connsiteX12" fmla="*/ 44206 w 72797"/>
                    <a:gd name="connsiteY12" fmla="*/ 2794 h 58165"/>
                    <a:gd name="connsiteX13" fmla="*/ 61668 w 72797"/>
                    <a:gd name="connsiteY13" fmla="*/ 63 h 5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97" h="58165">
                      <a:moveTo>
                        <a:pt x="61668" y="63"/>
                      </a:moveTo>
                      <a:cubicBezTo>
                        <a:pt x="72971" y="-1016"/>
                        <a:pt x="63129" y="12065"/>
                        <a:pt x="70622" y="13462"/>
                      </a:cubicBezTo>
                      <a:lnTo>
                        <a:pt x="70622" y="13462"/>
                      </a:lnTo>
                      <a:cubicBezTo>
                        <a:pt x="75257" y="22161"/>
                        <a:pt x="71891" y="29209"/>
                        <a:pt x="66114" y="35814"/>
                      </a:cubicBezTo>
                      <a:cubicBezTo>
                        <a:pt x="53985" y="36132"/>
                        <a:pt x="53921" y="25654"/>
                        <a:pt x="50937" y="17907"/>
                      </a:cubicBezTo>
                      <a:cubicBezTo>
                        <a:pt x="43063" y="22225"/>
                        <a:pt x="57795" y="49403"/>
                        <a:pt x="31887" y="35370"/>
                      </a:cubicBezTo>
                      <a:cubicBezTo>
                        <a:pt x="26997" y="32702"/>
                        <a:pt x="26553" y="41847"/>
                        <a:pt x="30045" y="46418"/>
                      </a:cubicBezTo>
                      <a:cubicBezTo>
                        <a:pt x="34871" y="52641"/>
                        <a:pt x="35316" y="56959"/>
                        <a:pt x="25981" y="58166"/>
                      </a:cubicBezTo>
                      <a:cubicBezTo>
                        <a:pt x="25981" y="58166"/>
                        <a:pt x="25918" y="58102"/>
                        <a:pt x="25918" y="58102"/>
                      </a:cubicBezTo>
                      <a:cubicBezTo>
                        <a:pt x="19314" y="49721"/>
                        <a:pt x="2359" y="58484"/>
                        <a:pt x="200" y="42671"/>
                      </a:cubicBezTo>
                      <a:cubicBezTo>
                        <a:pt x="-2022" y="26034"/>
                        <a:pt x="14805" y="27114"/>
                        <a:pt x="22298" y="19495"/>
                      </a:cubicBezTo>
                      <a:cubicBezTo>
                        <a:pt x="27315" y="14414"/>
                        <a:pt x="35189" y="12700"/>
                        <a:pt x="39317" y="6286"/>
                      </a:cubicBezTo>
                      <a:cubicBezTo>
                        <a:pt x="40714" y="4826"/>
                        <a:pt x="42365" y="3683"/>
                        <a:pt x="44206" y="2794"/>
                      </a:cubicBezTo>
                      <a:cubicBezTo>
                        <a:pt x="49984" y="1587"/>
                        <a:pt x="55763" y="508"/>
                        <a:pt x="61668" y="63"/>
                      </a:cubicBezTo>
                      <a:close/>
                    </a:path>
                  </a:pathLst>
                </a:custGeom>
                <a:solidFill>
                  <a:srgbClr val="FDCF8E"/>
                </a:solidFill>
                <a:ln w="6350"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xmlns="" id="{8D62898F-0A20-58B9-008A-BB8741C05962}"/>
                    </a:ext>
                  </a:extLst>
                </p:cNvPr>
                <p:cNvSpPr/>
                <p:nvPr/>
              </p:nvSpPr>
              <p:spPr>
                <a:xfrm>
                  <a:off x="10750295" y="7387011"/>
                  <a:ext cx="26923" cy="45028"/>
                </a:xfrm>
                <a:custGeom>
                  <a:avLst/>
                  <a:gdLst>
                    <a:gd name="connsiteX0" fmla="*/ 0 w 26923"/>
                    <a:gd name="connsiteY0" fmla="*/ 25724 h 45028"/>
                    <a:gd name="connsiteX1" fmla="*/ 127 w 26923"/>
                    <a:gd name="connsiteY1" fmla="*/ 16326 h 45028"/>
                    <a:gd name="connsiteX2" fmla="*/ 26924 w 26923"/>
                    <a:gd name="connsiteY2" fmla="*/ 2928 h 45028"/>
                    <a:gd name="connsiteX3" fmla="*/ 26924 w 26923"/>
                    <a:gd name="connsiteY3" fmla="*/ 2928 h 45028"/>
                    <a:gd name="connsiteX4" fmla="*/ 26924 w 26923"/>
                    <a:gd name="connsiteY4" fmla="*/ 11882 h 45028"/>
                    <a:gd name="connsiteX5" fmla="*/ 12891 w 26923"/>
                    <a:gd name="connsiteY5" fmla="*/ 45029 h 45028"/>
                    <a:gd name="connsiteX6" fmla="*/ 0 w 26923"/>
                    <a:gd name="connsiteY6" fmla="*/ 25724 h 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3" h="45028">
                      <a:moveTo>
                        <a:pt x="0" y="25724"/>
                      </a:moveTo>
                      <a:cubicBezTo>
                        <a:pt x="0" y="22549"/>
                        <a:pt x="64" y="19438"/>
                        <a:pt x="127" y="16326"/>
                      </a:cubicBezTo>
                      <a:cubicBezTo>
                        <a:pt x="11049" y="15882"/>
                        <a:pt x="10161" y="-8184"/>
                        <a:pt x="26924" y="2928"/>
                      </a:cubicBezTo>
                      <a:cubicBezTo>
                        <a:pt x="26924" y="2928"/>
                        <a:pt x="26924" y="2928"/>
                        <a:pt x="26924" y="2928"/>
                      </a:cubicBezTo>
                      <a:cubicBezTo>
                        <a:pt x="26924" y="5912"/>
                        <a:pt x="26924" y="8897"/>
                        <a:pt x="26924" y="11882"/>
                      </a:cubicBezTo>
                      <a:cubicBezTo>
                        <a:pt x="12319" y="18740"/>
                        <a:pt x="16256" y="33408"/>
                        <a:pt x="12891" y="45029"/>
                      </a:cubicBezTo>
                      <a:cubicBezTo>
                        <a:pt x="6477" y="40012"/>
                        <a:pt x="3302" y="32773"/>
                        <a:pt x="0" y="25724"/>
                      </a:cubicBezTo>
                      <a:close/>
                    </a:path>
                  </a:pathLst>
                </a:custGeom>
                <a:solidFill>
                  <a:srgbClr val="FDCC88"/>
                </a:solidFill>
                <a:ln w="6350"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xmlns="" id="{1A3C085E-E115-701C-CFE6-2E44839B3A0E}"/>
                    </a:ext>
                  </a:extLst>
                </p:cNvPr>
                <p:cNvSpPr/>
                <p:nvPr/>
              </p:nvSpPr>
              <p:spPr>
                <a:xfrm>
                  <a:off x="10859104" y="7283132"/>
                  <a:ext cx="19323" cy="32041"/>
                </a:xfrm>
                <a:custGeom>
                  <a:avLst/>
                  <a:gdLst>
                    <a:gd name="connsiteX0" fmla="*/ 13112 w 19323"/>
                    <a:gd name="connsiteY0" fmla="*/ 0 h 32041"/>
                    <a:gd name="connsiteX1" fmla="*/ 18953 w 19323"/>
                    <a:gd name="connsiteY1" fmla="*/ 6033 h 32041"/>
                    <a:gd name="connsiteX2" fmla="*/ 6889 w 19323"/>
                    <a:gd name="connsiteY2" fmla="*/ 32004 h 32041"/>
                    <a:gd name="connsiteX3" fmla="*/ 221 w 19323"/>
                    <a:gd name="connsiteY3" fmla="*/ 25527 h 32041"/>
                    <a:gd name="connsiteX4" fmla="*/ 13112 w 19323"/>
                    <a:gd name="connsiteY4" fmla="*/ 0 h 32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3" h="32041">
                      <a:moveTo>
                        <a:pt x="13112" y="0"/>
                      </a:moveTo>
                      <a:cubicBezTo>
                        <a:pt x="17366" y="953"/>
                        <a:pt x="20415" y="2413"/>
                        <a:pt x="18953" y="6033"/>
                      </a:cubicBezTo>
                      <a:cubicBezTo>
                        <a:pt x="15334" y="14860"/>
                        <a:pt x="11334" y="23559"/>
                        <a:pt x="6889" y="32004"/>
                      </a:cubicBezTo>
                      <a:cubicBezTo>
                        <a:pt x="6698" y="32386"/>
                        <a:pt x="-1430" y="29782"/>
                        <a:pt x="221" y="25527"/>
                      </a:cubicBezTo>
                      <a:cubicBezTo>
                        <a:pt x="3714" y="16574"/>
                        <a:pt x="8857" y="8255"/>
                        <a:pt x="13112" y="0"/>
                      </a:cubicBezTo>
                      <a:close/>
                    </a:path>
                  </a:pathLst>
                </a:custGeom>
                <a:solidFill>
                  <a:srgbClr val="FCC575"/>
                </a:solidFill>
                <a:ln w="6350"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xmlns="" id="{5134CAB0-12BC-63A4-5C33-1FE24CC6F55F}"/>
                    </a:ext>
                  </a:extLst>
                </p:cNvPr>
                <p:cNvSpPr/>
                <p:nvPr/>
              </p:nvSpPr>
              <p:spPr>
                <a:xfrm>
                  <a:off x="10911078" y="7193533"/>
                  <a:ext cx="15589" cy="22735"/>
                </a:xfrm>
                <a:custGeom>
                  <a:avLst/>
                  <a:gdLst>
                    <a:gd name="connsiteX0" fmla="*/ 0 w 15589"/>
                    <a:gd name="connsiteY0" fmla="*/ 22352 h 22735"/>
                    <a:gd name="connsiteX1" fmla="*/ 4508 w 15589"/>
                    <a:gd name="connsiteY1" fmla="*/ 0 h 22735"/>
                    <a:gd name="connsiteX2" fmla="*/ 14922 w 15589"/>
                    <a:gd name="connsiteY2" fmla="*/ 18733 h 22735"/>
                    <a:gd name="connsiteX3" fmla="*/ 0 w 15589"/>
                    <a:gd name="connsiteY3" fmla="*/ 22352 h 22735"/>
                  </a:gdLst>
                  <a:ahLst/>
                  <a:cxnLst>
                    <a:cxn ang="0">
                      <a:pos x="connsiteX0" y="connsiteY0"/>
                    </a:cxn>
                    <a:cxn ang="0">
                      <a:pos x="connsiteX1" y="connsiteY1"/>
                    </a:cxn>
                    <a:cxn ang="0">
                      <a:pos x="connsiteX2" y="connsiteY2"/>
                    </a:cxn>
                    <a:cxn ang="0">
                      <a:pos x="connsiteX3" y="connsiteY3"/>
                    </a:cxn>
                  </a:cxnLst>
                  <a:rect l="l" t="t" r="r" b="b"/>
                  <a:pathLst>
                    <a:path w="15589" h="22735">
                      <a:moveTo>
                        <a:pt x="0" y="22352"/>
                      </a:moveTo>
                      <a:cubicBezTo>
                        <a:pt x="1524" y="14922"/>
                        <a:pt x="3048" y="7430"/>
                        <a:pt x="4508" y="0"/>
                      </a:cubicBezTo>
                      <a:cubicBezTo>
                        <a:pt x="9525" y="5461"/>
                        <a:pt x="18034" y="9716"/>
                        <a:pt x="14922" y="18733"/>
                      </a:cubicBezTo>
                      <a:cubicBezTo>
                        <a:pt x="12509" y="25908"/>
                        <a:pt x="5016" y="20955"/>
                        <a:pt x="0" y="22352"/>
                      </a:cubicBezTo>
                      <a:close/>
                    </a:path>
                  </a:pathLst>
                </a:custGeom>
                <a:solidFill>
                  <a:srgbClr val="FDCD87"/>
                </a:solidFill>
                <a:ln w="6350"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xmlns="" id="{95D69A56-4FF5-B48F-A657-21804BB797C7}"/>
                    </a:ext>
                  </a:extLst>
                </p:cNvPr>
                <p:cNvSpPr/>
                <p:nvPr/>
              </p:nvSpPr>
              <p:spPr>
                <a:xfrm>
                  <a:off x="10883994" y="7282815"/>
                  <a:ext cx="13748" cy="26289"/>
                </a:xfrm>
                <a:custGeom>
                  <a:avLst/>
                  <a:gdLst>
                    <a:gd name="connsiteX0" fmla="*/ 13748 w 13748"/>
                    <a:gd name="connsiteY0" fmla="*/ 0 h 26289"/>
                    <a:gd name="connsiteX1" fmla="*/ 286 w 13748"/>
                    <a:gd name="connsiteY1" fmla="*/ 26289 h 26289"/>
                    <a:gd name="connsiteX2" fmla="*/ 13748 w 13748"/>
                    <a:gd name="connsiteY2" fmla="*/ 0 h 26289"/>
                  </a:gdLst>
                  <a:ahLst/>
                  <a:cxnLst>
                    <a:cxn ang="0">
                      <a:pos x="connsiteX0" y="connsiteY0"/>
                    </a:cxn>
                    <a:cxn ang="0">
                      <a:pos x="connsiteX1" y="connsiteY1"/>
                    </a:cxn>
                    <a:cxn ang="0">
                      <a:pos x="connsiteX2" y="connsiteY2"/>
                    </a:cxn>
                  </a:cxnLst>
                  <a:rect l="l" t="t" r="r" b="b"/>
                  <a:pathLst>
                    <a:path w="13748" h="26289">
                      <a:moveTo>
                        <a:pt x="13748" y="0"/>
                      </a:moveTo>
                      <a:cubicBezTo>
                        <a:pt x="11018" y="9652"/>
                        <a:pt x="8605" y="19494"/>
                        <a:pt x="286" y="26289"/>
                      </a:cubicBezTo>
                      <a:cubicBezTo>
                        <a:pt x="3080" y="16701"/>
                        <a:pt x="-7651" y="127"/>
                        <a:pt x="13748" y="0"/>
                      </a:cubicBezTo>
                      <a:close/>
                    </a:path>
                  </a:pathLst>
                </a:custGeom>
                <a:solidFill>
                  <a:srgbClr val="FCC575"/>
                </a:solidFill>
                <a:ln w="6350"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xmlns="" id="{7E10417F-7CAE-4BAC-90CA-76AAE1C09D9A}"/>
                    </a:ext>
                  </a:extLst>
                </p:cNvPr>
                <p:cNvSpPr/>
                <p:nvPr/>
              </p:nvSpPr>
              <p:spPr>
                <a:xfrm>
                  <a:off x="10874716" y="7457717"/>
                  <a:ext cx="18517" cy="17945"/>
                </a:xfrm>
                <a:custGeom>
                  <a:avLst/>
                  <a:gdLst>
                    <a:gd name="connsiteX0" fmla="*/ 18518 w 18517"/>
                    <a:gd name="connsiteY0" fmla="*/ 3660 h 17945"/>
                    <a:gd name="connsiteX1" fmla="*/ 9565 w 18517"/>
                    <a:gd name="connsiteY1" fmla="*/ 16995 h 17945"/>
                    <a:gd name="connsiteX2" fmla="*/ 675 w 18517"/>
                    <a:gd name="connsiteY2" fmla="*/ 3660 h 17945"/>
                    <a:gd name="connsiteX3" fmla="*/ 16168 w 18517"/>
                    <a:gd name="connsiteY3" fmla="*/ 1374 h 17945"/>
                    <a:gd name="connsiteX4" fmla="*/ 18518 w 18517"/>
                    <a:gd name="connsiteY4" fmla="*/ 3660 h 17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7" h="17945">
                      <a:moveTo>
                        <a:pt x="18518" y="3660"/>
                      </a:moveTo>
                      <a:cubicBezTo>
                        <a:pt x="15788" y="8295"/>
                        <a:pt x="8866" y="10073"/>
                        <a:pt x="9565" y="16995"/>
                      </a:cubicBezTo>
                      <a:cubicBezTo>
                        <a:pt x="-7073" y="21630"/>
                        <a:pt x="3723" y="8041"/>
                        <a:pt x="675" y="3660"/>
                      </a:cubicBezTo>
                      <a:cubicBezTo>
                        <a:pt x="5437" y="167"/>
                        <a:pt x="10517" y="-1293"/>
                        <a:pt x="16168" y="1374"/>
                      </a:cubicBezTo>
                      <a:cubicBezTo>
                        <a:pt x="16930" y="2136"/>
                        <a:pt x="17756" y="2898"/>
                        <a:pt x="18518" y="3660"/>
                      </a:cubicBezTo>
                      <a:close/>
                    </a:path>
                  </a:pathLst>
                </a:custGeom>
                <a:solidFill>
                  <a:srgbClr val="FDCF8E"/>
                </a:solidFill>
                <a:ln w="6350"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xmlns="" id="{ABFD6670-57C4-44C1-85BB-0F80EFE54F88}"/>
                    </a:ext>
                  </a:extLst>
                </p:cNvPr>
                <p:cNvSpPr/>
                <p:nvPr/>
              </p:nvSpPr>
              <p:spPr>
                <a:xfrm>
                  <a:off x="10879708" y="7354506"/>
                  <a:ext cx="13906" cy="12954"/>
                </a:xfrm>
                <a:custGeom>
                  <a:avLst/>
                  <a:gdLst>
                    <a:gd name="connsiteX0" fmla="*/ 0 w 13906"/>
                    <a:gd name="connsiteY0" fmla="*/ 0 h 12954"/>
                    <a:gd name="connsiteX1" fmla="*/ 13907 w 13906"/>
                    <a:gd name="connsiteY1" fmla="*/ 12954 h 12954"/>
                    <a:gd name="connsiteX2" fmla="*/ 0 w 13906"/>
                    <a:gd name="connsiteY2" fmla="*/ 0 h 12954"/>
                  </a:gdLst>
                  <a:ahLst/>
                  <a:cxnLst>
                    <a:cxn ang="0">
                      <a:pos x="connsiteX0" y="connsiteY0"/>
                    </a:cxn>
                    <a:cxn ang="0">
                      <a:pos x="connsiteX1" y="connsiteY1"/>
                    </a:cxn>
                    <a:cxn ang="0">
                      <a:pos x="connsiteX2" y="connsiteY2"/>
                    </a:cxn>
                  </a:cxnLst>
                  <a:rect l="l" t="t" r="r" b="b"/>
                  <a:pathLst>
                    <a:path w="13906" h="12954">
                      <a:moveTo>
                        <a:pt x="0" y="0"/>
                      </a:moveTo>
                      <a:cubicBezTo>
                        <a:pt x="6097" y="2794"/>
                        <a:pt x="10414" y="7430"/>
                        <a:pt x="13907" y="12954"/>
                      </a:cubicBezTo>
                      <a:cubicBezTo>
                        <a:pt x="5271" y="12954"/>
                        <a:pt x="762" y="8510"/>
                        <a:pt x="0" y="0"/>
                      </a:cubicBezTo>
                      <a:close/>
                    </a:path>
                  </a:pathLst>
                </a:custGeom>
                <a:solidFill>
                  <a:srgbClr val="FCC575"/>
                </a:solidFill>
                <a:ln w="6350" cap="flat">
                  <a:noFill/>
                  <a:prstDash val="solid"/>
                  <a:miter/>
                </a:ln>
              </p:spPr>
              <p:txBody>
                <a:bodyPr rtlCol="0" anchor="ctr"/>
                <a:lstStyle/>
                <a:p>
                  <a:endParaRPr lang="en-US"/>
                </a:p>
              </p:txBody>
            </p:sp>
            <p:sp>
              <p:nvSpPr>
                <p:cNvPr id="925" name="Freeform: Shape 924">
                  <a:extLst>
                    <a:ext uri="{FF2B5EF4-FFF2-40B4-BE49-F238E27FC236}">
                      <a16:creationId xmlns:a16="http://schemas.microsoft.com/office/drawing/2014/main" xmlns="" id="{CB41A340-1AD4-0616-A3E6-BD07D19A4D45}"/>
                    </a:ext>
                  </a:extLst>
                </p:cNvPr>
                <p:cNvSpPr/>
                <p:nvPr/>
              </p:nvSpPr>
              <p:spPr>
                <a:xfrm>
                  <a:off x="10490692" y="7614678"/>
                  <a:ext cx="37925" cy="27546"/>
                </a:xfrm>
                <a:custGeom>
                  <a:avLst/>
                  <a:gdLst>
                    <a:gd name="connsiteX0" fmla="*/ 37925 w 37925"/>
                    <a:gd name="connsiteY0" fmla="*/ 24942 h 27546"/>
                    <a:gd name="connsiteX1" fmla="*/ 13351 w 37925"/>
                    <a:gd name="connsiteY1" fmla="*/ 10655 h 27546"/>
                    <a:gd name="connsiteX2" fmla="*/ 3762 w 37925"/>
                    <a:gd name="connsiteY2" fmla="*/ 27546 h 27546"/>
                    <a:gd name="connsiteX3" fmla="*/ 4588 w 37925"/>
                    <a:gd name="connsiteY3" fmla="*/ 3988 h 27546"/>
                    <a:gd name="connsiteX4" fmla="*/ 29289 w 37925"/>
                    <a:gd name="connsiteY4" fmla="*/ 1702 h 27546"/>
                    <a:gd name="connsiteX5" fmla="*/ 37925 w 37925"/>
                    <a:gd name="connsiteY5" fmla="*/ 24942 h 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25" h="27546">
                      <a:moveTo>
                        <a:pt x="37925" y="24942"/>
                      </a:moveTo>
                      <a:cubicBezTo>
                        <a:pt x="25542" y="25768"/>
                        <a:pt x="20336" y="16370"/>
                        <a:pt x="13351" y="10655"/>
                      </a:cubicBezTo>
                      <a:cubicBezTo>
                        <a:pt x="5985" y="14338"/>
                        <a:pt x="13795" y="24498"/>
                        <a:pt x="3762" y="27546"/>
                      </a:cubicBezTo>
                      <a:cubicBezTo>
                        <a:pt x="-492" y="19354"/>
                        <a:pt x="-2271" y="8940"/>
                        <a:pt x="4588" y="3988"/>
                      </a:cubicBezTo>
                      <a:cubicBezTo>
                        <a:pt x="10493" y="-330"/>
                        <a:pt x="22304" y="-1219"/>
                        <a:pt x="29289" y="1702"/>
                      </a:cubicBezTo>
                      <a:cubicBezTo>
                        <a:pt x="37798" y="5258"/>
                        <a:pt x="34940" y="16941"/>
                        <a:pt x="37925" y="24942"/>
                      </a:cubicBezTo>
                      <a:close/>
                    </a:path>
                  </a:pathLst>
                </a:custGeom>
                <a:solidFill>
                  <a:srgbClr val="FCC36E"/>
                </a:solidFill>
                <a:ln w="6350" cap="flat">
                  <a:noFill/>
                  <a:prstDash val="solid"/>
                  <a:miter/>
                </a:ln>
              </p:spPr>
              <p:txBody>
                <a:bodyPr rtlCol="0" anchor="ctr"/>
                <a:lstStyle/>
                <a:p>
                  <a:endParaRPr lang="en-US"/>
                </a:p>
              </p:txBody>
            </p:sp>
            <p:sp>
              <p:nvSpPr>
                <p:cNvPr id="926" name="Freeform: Shape 925">
                  <a:extLst>
                    <a:ext uri="{FF2B5EF4-FFF2-40B4-BE49-F238E27FC236}">
                      <a16:creationId xmlns:a16="http://schemas.microsoft.com/office/drawing/2014/main" xmlns="" id="{E9D79ECF-DC38-6D37-FA2E-F4AB27F7B98D}"/>
                    </a:ext>
                  </a:extLst>
                </p:cNvPr>
                <p:cNvSpPr/>
                <p:nvPr/>
              </p:nvSpPr>
              <p:spPr>
                <a:xfrm>
                  <a:off x="11631979" y="6562697"/>
                  <a:ext cx="285749" cy="221959"/>
                </a:xfrm>
                <a:custGeom>
                  <a:avLst/>
                  <a:gdLst>
                    <a:gd name="connsiteX0" fmla="*/ 140413 w 285749"/>
                    <a:gd name="connsiteY0" fmla="*/ 23713 h 221959"/>
                    <a:gd name="connsiteX1" fmla="*/ 162828 w 285749"/>
                    <a:gd name="connsiteY1" fmla="*/ 41684 h 221959"/>
                    <a:gd name="connsiteX2" fmla="*/ 177433 w 285749"/>
                    <a:gd name="connsiteY2" fmla="*/ 70830 h 221959"/>
                    <a:gd name="connsiteX3" fmla="*/ 188228 w 285749"/>
                    <a:gd name="connsiteY3" fmla="*/ 108485 h 221959"/>
                    <a:gd name="connsiteX4" fmla="*/ 214009 w 285749"/>
                    <a:gd name="connsiteY4" fmla="*/ 105819 h 221959"/>
                    <a:gd name="connsiteX5" fmla="*/ 212167 w 285749"/>
                    <a:gd name="connsiteY5" fmla="*/ 152491 h 221959"/>
                    <a:gd name="connsiteX6" fmla="*/ 224042 w 285749"/>
                    <a:gd name="connsiteY6" fmla="*/ 152618 h 221959"/>
                    <a:gd name="connsiteX7" fmla="*/ 261507 w 285749"/>
                    <a:gd name="connsiteY7" fmla="*/ 151856 h 221959"/>
                    <a:gd name="connsiteX8" fmla="*/ 279224 w 285749"/>
                    <a:gd name="connsiteY8" fmla="*/ 171160 h 221959"/>
                    <a:gd name="connsiteX9" fmla="*/ 284812 w 285749"/>
                    <a:gd name="connsiteY9" fmla="*/ 181384 h 221959"/>
                    <a:gd name="connsiteX10" fmla="*/ 271159 w 285749"/>
                    <a:gd name="connsiteY10" fmla="*/ 181193 h 221959"/>
                    <a:gd name="connsiteX11" fmla="*/ 233123 w 285749"/>
                    <a:gd name="connsiteY11" fmla="*/ 183734 h 221959"/>
                    <a:gd name="connsiteX12" fmla="*/ 231979 w 285749"/>
                    <a:gd name="connsiteY12" fmla="*/ 204117 h 221959"/>
                    <a:gd name="connsiteX13" fmla="*/ 243537 w 285749"/>
                    <a:gd name="connsiteY13" fmla="*/ 219992 h 221959"/>
                    <a:gd name="connsiteX14" fmla="*/ 240996 w 285749"/>
                    <a:gd name="connsiteY14" fmla="*/ 221960 h 221959"/>
                    <a:gd name="connsiteX15" fmla="*/ 191848 w 285749"/>
                    <a:gd name="connsiteY15" fmla="*/ 186273 h 221959"/>
                    <a:gd name="connsiteX16" fmla="*/ 47576 w 285749"/>
                    <a:gd name="connsiteY16" fmla="*/ 68989 h 221959"/>
                    <a:gd name="connsiteX17" fmla="*/ 31446 w 285749"/>
                    <a:gd name="connsiteY17" fmla="*/ 51463 h 221959"/>
                    <a:gd name="connsiteX18" fmla="*/ 37098 w 285749"/>
                    <a:gd name="connsiteY18" fmla="*/ 40414 h 221959"/>
                    <a:gd name="connsiteX19" fmla="*/ 17603 w 285749"/>
                    <a:gd name="connsiteY19" fmla="*/ 20475 h 221959"/>
                    <a:gd name="connsiteX20" fmla="*/ 1093 w 285749"/>
                    <a:gd name="connsiteY20" fmla="*/ 15331 h 221959"/>
                    <a:gd name="connsiteX21" fmla="*/ 77 w 285749"/>
                    <a:gd name="connsiteY21" fmla="*/ 9235 h 221959"/>
                    <a:gd name="connsiteX22" fmla="*/ 48782 w 285749"/>
                    <a:gd name="connsiteY22" fmla="*/ 7267 h 221959"/>
                    <a:gd name="connsiteX23" fmla="*/ 76976 w 285749"/>
                    <a:gd name="connsiteY23" fmla="*/ 38001 h 221959"/>
                    <a:gd name="connsiteX24" fmla="*/ 82691 w 285749"/>
                    <a:gd name="connsiteY24" fmla="*/ 43716 h 221959"/>
                    <a:gd name="connsiteX25" fmla="*/ 90882 w 285749"/>
                    <a:gd name="connsiteY25" fmla="*/ 42001 h 221959"/>
                    <a:gd name="connsiteX26" fmla="*/ 126569 w 285749"/>
                    <a:gd name="connsiteY26" fmla="*/ 40414 h 221959"/>
                    <a:gd name="connsiteX27" fmla="*/ 117616 w 285749"/>
                    <a:gd name="connsiteY27" fmla="*/ 26063 h 221959"/>
                    <a:gd name="connsiteX28" fmla="*/ 140413 w 285749"/>
                    <a:gd name="connsiteY28" fmla="*/ 23713 h 22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5749" h="221959">
                      <a:moveTo>
                        <a:pt x="140413" y="23713"/>
                      </a:moveTo>
                      <a:cubicBezTo>
                        <a:pt x="139524" y="35143"/>
                        <a:pt x="139524" y="35143"/>
                        <a:pt x="162828" y="41684"/>
                      </a:cubicBezTo>
                      <a:cubicBezTo>
                        <a:pt x="182703" y="43779"/>
                        <a:pt x="181052" y="60226"/>
                        <a:pt x="177433" y="70830"/>
                      </a:cubicBezTo>
                      <a:cubicBezTo>
                        <a:pt x="171718" y="87531"/>
                        <a:pt x="180926" y="97309"/>
                        <a:pt x="188228" y="108485"/>
                      </a:cubicBezTo>
                      <a:cubicBezTo>
                        <a:pt x="195150" y="118963"/>
                        <a:pt x="201944" y="107089"/>
                        <a:pt x="214009" y="105819"/>
                      </a:cubicBezTo>
                      <a:cubicBezTo>
                        <a:pt x="189879" y="123345"/>
                        <a:pt x="215977" y="136934"/>
                        <a:pt x="212167" y="152491"/>
                      </a:cubicBezTo>
                      <a:cubicBezTo>
                        <a:pt x="212040" y="152999"/>
                        <a:pt x="219026" y="160556"/>
                        <a:pt x="224042" y="152618"/>
                      </a:cubicBezTo>
                      <a:cubicBezTo>
                        <a:pt x="236552" y="132934"/>
                        <a:pt x="247537" y="133060"/>
                        <a:pt x="261507" y="151856"/>
                      </a:cubicBezTo>
                      <a:cubicBezTo>
                        <a:pt x="266714" y="158841"/>
                        <a:pt x="272937" y="165064"/>
                        <a:pt x="279224" y="171160"/>
                      </a:cubicBezTo>
                      <a:cubicBezTo>
                        <a:pt x="282335" y="174209"/>
                        <a:pt x="287987" y="176684"/>
                        <a:pt x="284812" y="181384"/>
                      </a:cubicBezTo>
                      <a:cubicBezTo>
                        <a:pt x="281319" y="186400"/>
                        <a:pt x="275604" y="184622"/>
                        <a:pt x="271159" y="181193"/>
                      </a:cubicBezTo>
                      <a:cubicBezTo>
                        <a:pt x="257633" y="170716"/>
                        <a:pt x="245886" y="175415"/>
                        <a:pt x="233123" y="183734"/>
                      </a:cubicBezTo>
                      <a:cubicBezTo>
                        <a:pt x="221946" y="190972"/>
                        <a:pt x="219216" y="195734"/>
                        <a:pt x="231979" y="204117"/>
                      </a:cubicBezTo>
                      <a:cubicBezTo>
                        <a:pt x="237123" y="207483"/>
                        <a:pt x="239727" y="214594"/>
                        <a:pt x="243537" y="219992"/>
                      </a:cubicBezTo>
                      <a:cubicBezTo>
                        <a:pt x="242648" y="220627"/>
                        <a:pt x="241822" y="221262"/>
                        <a:pt x="240996" y="221960"/>
                      </a:cubicBezTo>
                      <a:cubicBezTo>
                        <a:pt x="219343" y="217388"/>
                        <a:pt x="207278" y="199037"/>
                        <a:pt x="191848" y="186273"/>
                      </a:cubicBezTo>
                      <a:cubicBezTo>
                        <a:pt x="144032" y="146840"/>
                        <a:pt x="96852" y="106644"/>
                        <a:pt x="47576" y="68989"/>
                      </a:cubicBezTo>
                      <a:cubicBezTo>
                        <a:pt x="41289" y="64163"/>
                        <a:pt x="33605" y="60289"/>
                        <a:pt x="31446" y="51463"/>
                      </a:cubicBezTo>
                      <a:cubicBezTo>
                        <a:pt x="29224" y="45494"/>
                        <a:pt x="42241" y="45747"/>
                        <a:pt x="37098" y="40414"/>
                      </a:cubicBezTo>
                      <a:cubicBezTo>
                        <a:pt x="30684" y="33683"/>
                        <a:pt x="28271" y="22824"/>
                        <a:pt x="17603" y="20475"/>
                      </a:cubicBezTo>
                      <a:cubicBezTo>
                        <a:pt x="11951" y="19205"/>
                        <a:pt x="5729" y="19967"/>
                        <a:pt x="1093" y="15331"/>
                      </a:cubicBezTo>
                      <a:cubicBezTo>
                        <a:pt x="204" y="13426"/>
                        <a:pt x="-176" y="11394"/>
                        <a:pt x="77" y="9235"/>
                      </a:cubicBezTo>
                      <a:cubicBezTo>
                        <a:pt x="15571" y="-9179"/>
                        <a:pt x="32463" y="5298"/>
                        <a:pt x="48782" y="7267"/>
                      </a:cubicBezTo>
                      <a:cubicBezTo>
                        <a:pt x="66752" y="9680"/>
                        <a:pt x="70689" y="24920"/>
                        <a:pt x="76976" y="38001"/>
                      </a:cubicBezTo>
                      <a:cubicBezTo>
                        <a:pt x="78627" y="40097"/>
                        <a:pt x="72976" y="49304"/>
                        <a:pt x="82691" y="43716"/>
                      </a:cubicBezTo>
                      <a:cubicBezTo>
                        <a:pt x="85358" y="42763"/>
                        <a:pt x="88089" y="42383"/>
                        <a:pt x="90882" y="42001"/>
                      </a:cubicBezTo>
                      <a:cubicBezTo>
                        <a:pt x="102249" y="39080"/>
                        <a:pt x="113552" y="36604"/>
                        <a:pt x="126569" y="40414"/>
                      </a:cubicBezTo>
                      <a:cubicBezTo>
                        <a:pt x="120727" y="36984"/>
                        <a:pt x="114758" y="33747"/>
                        <a:pt x="117616" y="26063"/>
                      </a:cubicBezTo>
                      <a:cubicBezTo>
                        <a:pt x="124538" y="18379"/>
                        <a:pt x="131268" y="9298"/>
                        <a:pt x="140413" y="23713"/>
                      </a:cubicBezTo>
                      <a:close/>
                    </a:path>
                  </a:pathLst>
                </a:custGeom>
                <a:solidFill>
                  <a:srgbClr val="FDC26E"/>
                </a:solidFill>
                <a:ln w="6350" cap="flat">
                  <a:noFill/>
                  <a:prstDash val="solid"/>
                  <a:miter/>
                </a:ln>
              </p:spPr>
              <p:txBody>
                <a:bodyPr rtlCol="0" anchor="ctr"/>
                <a:lstStyle/>
                <a:p>
                  <a:endParaRPr lang="en-US"/>
                </a:p>
              </p:txBody>
            </p:sp>
            <p:sp>
              <p:nvSpPr>
                <p:cNvPr id="927" name="Freeform: Shape 926">
                  <a:extLst>
                    <a:ext uri="{FF2B5EF4-FFF2-40B4-BE49-F238E27FC236}">
                      <a16:creationId xmlns:a16="http://schemas.microsoft.com/office/drawing/2014/main" xmlns="" id="{77B203A7-E1BC-4187-9110-731981487C86}"/>
                    </a:ext>
                  </a:extLst>
                </p:cNvPr>
                <p:cNvSpPr/>
                <p:nvPr/>
              </p:nvSpPr>
              <p:spPr>
                <a:xfrm>
                  <a:off x="11874500" y="6747256"/>
                  <a:ext cx="219392" cy="216393"/>
                </a:xfrm>
                <a:custGeom>
                  <a:avLst/>
                  <a:gdLst>
                    <a:gd name="connsiteX0" fmla="*/ 76581 w 219392"/>
                    <a:gd name="connsiteY0" fmla="*/ 0 h 216393"/>
                    <a:gd name="connsiteX1" fmla="*/ 88074 w 219392"/>
                    <a:gd name="connsiteY1" fmla="*/ 36575 h 216393"/>
                    <a:gd name="connsiteX2" fmla="*/ 85471 w 219392"/>
                    <a:gd name="connsiteY2" fmla="*/ 44640 h 216393"/>
                    <a:gd name="connsiteX3" fmla="*/ 112331 w 219392"/>
                    <a:gd name="connsiteY3" fmla="*/ 71374 h 216393"/>
                    <a:gd name="connsiteX4" fmla="*/ 117856 w 219392"/>
                    <a:gd name="connsiteY4" fmla="*/ 101346 h 216393"/>
                    <a:gd name="connsiteX5" fmla="*/ 129921 w 219392"/>
                    <a:gd name="connsiteY5" fmla="*/ 111569 h 216393"/>
                    <a:gd name="connsiteX6" fmla="*/ 162243 w 219392"/>
                    <a:gd name="connsiteY6" fmla="*/ 118935 h 216393"/>
                    <a:gd name="connsiteX7" fmla="*/ 171006 w 219392"/>
                    <a:gd name="connsiteY7" fmla="*/ 123634 h 216393"/>
                    <a:gd name="connsiteX8" fmla="*/ 197930 w 219392"/>
                    <a:gd name="connsiteY8" fmla="*/ 150304 h 216393"/>
                    <a:gd name="connsiteX9" fmla="*/ 182626 w 219392"/>
                    <a:gd name="connsiteY9" fmla="*/ 157861 h 216393"/>
                    <a:gd name="connsiteX10" fmla="*/ 175705 w 219392"/>
                    <a:gd name="connsiteY10" fmla="*/ 165608 h 216393"/>
                    <a:gd name="connsiteX11" fmla="*/ 185738 w 219392"/>
                    <a:gd name="connsiteY11" fmla="*/ 170497 h 216393"/>
                    <a:gd name="connsiteX12" fmla="*/ 219393 w 219392"/>
                    <a:gd name="connsiteY12" fmla="*/ 178498 h 216393"/>
                    <a:gd name="connsiteX13" fmla="*/ 219393 w 219392"/>
                    <a:gd name="connsiteY13" fmla="*/ 178498 h 216393"/>
                    <a:gd name="connsiteX14" fmla="*/ 203771 w 219392"/>
                    <a:gd name="connsiteY14" fmla="*/ 203073 h 216393"/>
                    <a:gd name="connsiteX15" fmla="*/ 194564 w 219392"/>
                    <a:gd name="connsiteY15" fmla="*/ 191008 h 216393"/>
                    <a:gd name="connsiteX16" fmla="*/ 196469 w 219392"/>
                    <a:gd name="connsiteY16" fmla="*/ 215328 h 216393"/>
                    <a:gd name="connsiteX17" fmla="*/ 181419 w 219392"/>
                    <a:gd name="connsiteY17" fmla="*/ 209359 h 216393"/>
                    <a:gd name="connsiteX18" fmla="*/ 21527 w 219392"/>
                    <a:gd name="connsiteY18" fmla="*/ 65786 h 216393"/>
                    <a:gd name="connsiteX19" fmla="*/ 0 w 219392"/>
                    <a:gd name="connsiteY19" fmla="*/ 36449 h 216393"/>
                    <a:gd name="connsiteX20" fmla="*/ 953 w 219392"/>
                    <a:gd name="connsiteY20" fmla="*/ 35433 h 216393"/>
                    <a:gd name="connsiteX21" fmla="*/ 19621 w 219392"/>
                    <a:gd name="connsiteY21" fmla="*/ 42545 h 216393"/>
                    <a:gd name="connsiteX22" fmla="*/ 28702 w 219392"/>
                    <a:gd name="connsiteY22" fmla="*/ 39179 h 216393"/>
                    <a:gd name="connsiteX23" fmla="*/ 37973 w 219392"/>
                    <a:gd name="connsiteY23" fmla="*/ 15494 h 216393"/>
                    <a:gd name="connsiteX24" fmla="*/ 60007 w 219392"/>
                    <a:gd name="connsiteY24" fmla="*/ 7874 h 216393"/>
                    <a:gd name="connsiteX25" fmla="*/ 76581 w 219392"/>
                    <a:gd name="connsiteY25" fmla="*/ 0 h 21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9392" h="216393">
                      <a:moveTo>
                        <a:pt x="76581" y="0"/>
                      </a:moveTo>
                      <a:cubicBezTo>
                        <a:pt x="101791" y="7048"/>
                        <a:pt x="105473" y="19050"/>
                        <a:pt x="88074" y="36575"/>
                      </a:cubicBezTo>
                      <a:cubicBezTo>
                        <a:pt x="86296" y="38353"/>
                        <a:pt x="86296" y="41910"/>
                        <a:pt x="85471" y="44640"/>
                      </a:cubicBezTo>
                      <a:cubicBezTo>
                        <a:pt x="82232" y="65786"/>
                        <a:pt x="105473" y="60325"/>
                        <a:pt x="112331" y="71374"/>
                      </a:cubicBezTo>
                      <a:cubicBezTo>
                        <a:pt x="112205" y="81597"/>
                        <a:pt x="121983" y="89471"/>
                        <a:pt x="117856" y="101346"/>
                      </a:cubicBezTo>
                      <a:cubicBezTo>
                        <a:pt x="115824" y="106997"/>
                        <a:pt x="123381" y="110426"/>
                        <a:pt x="129921" y="111569"/>
                      </a:cubicBezTo>
                      <a:cubicBezTo>
                        <a:pt x="140780" y="113537"/>
                        <a:pt x="151574" y="116077"/>
                        <a:pt x="162243" y="118935"/>
                      </a:cubicBezTo>
                      <a:cubicBezTo>
                        <a:pt x="165481" y="119761"/>
                        <a:pt x="172212" y="120078"/>
                        <a:pt x="171006" y="123634"/>
                      </a:cubicBezTo>
                      <a:cubicBezTo>
                        <a:pt x="161544" y="151955"/>
                        <a:pt x="188849" y="140779"/>
                        <a:pt x="197930" y="150304"/>
                      </a:cubicBezTo>
                      <a:cubicBezTo>
                        <a:pt x="195644" y="157099"/>
                        <a:pt x="189547" y="158623"/>
                        <a:pt x="182626" y="157861"/>
                      </a:cubicBezTo>
                      <a:cubicBezTo>
                        <a:pt x="176213" y="157163"/>
                        <a:pt x="174371" y="160400"/>
                        <a:pt x="175705" y="165608"/>
                      </a:cubicBezTo>
                      <a:cubicBezTo>
                        <a:pt x="176974" y="170561"/>
                        <a:pt x="181610" y="173989"/>
                        <a:pt x="185738" y="170497"/>
                      </a:cubicBezTo>
                      <a:cubicBezTo>
                        <a:pt x="201231" y="157035"/>
                        <a:pt x="209423" y="170687"/>
                        <a:pt x="219393" y="178498"/>
                      </a:cubicBezTo>
                      <a:lnTo>
                        <a:pt x="219393" y="178498"/>
                      </a:lnTo>
                      <a:cubicBezTo>
                        <a:pt x="210756" y="184594"/>
                        <a:pt x="207137" y="194183"/>
                        <a:pt x="203771" y="203073"/>
                      </a:cubicBezTo>
                      <a:cubicBezTo>
                        <a:pt x="193548" y="202819"/>
                        <a:pt x="204026" y="191135"/>
                        <a:pt x="194564" y="191008"/>
                      </a:cubicBezTo>
                      <a:cubicBezTo>
                        <a:pt x="189420" y="199389"/>
                        <a:pt x="194564" y="207263"/>
                        <a:pt x="196469" y="215328"/>
                      </a:cubicBezTo>
                      <a:cubicBezTo>
                        <a:pt x="189357" y="218694"/>
                        <a:pt x="185610" y="213360"/>
                        <a:pt x="181419" y="209359"/>
                      </a:cubicBezTo>
                      <a:cubicBezTo>
                        <a:pt x="129477" y="159956"/>
                        <a:pt x="74740" y="113728"/>
                        <a:pt x="21527" y="65786"/>
                      </a:cubicBezTo>
                      <a:cubicBezTo>
                        <a:pt x="12573" y="57721"/>
                        <a:pt x="635" y="50990"/>
                        <a:pt x="0" y="36449"/>
                      </a:cubicBezTo>
                      <a:cubicBezTo>
                        <a:pt x="0" y="36449"/>
                        <a:pt x="953" y="35433"/>
                        <a:pt x="953" y="35433"/>
                      </a:cubicBezTo>
                      <a:cubicBezTo>
                        <a:pt x="6541" y="38798"/>
                        <a:pt x="16383" y="27177"/>
                        <a:pt x="19621" y="42545"/>
                      </a:cubicBezTo>
                      <a:cubicBezTo>
                        <a:pt x="21272" y="50292"/>
                        <a:pt x="29210" y="41910"/>
                        <a:pt x="28702" y="39179"/>
                      </a:cubicBezTo>
                      <a:cubicBezTo>
                        <a:pt x="26924" y="28956"/>
                        <a:pt x="33147" y="22415"/>
                        <a:pt x="37973" y="15494"/>
                      </a:cubicBezTo>
                      <a:cubicBezTo>
                        <a:pt x="42990" y="8318"/>
                        <a:pt x="47371" y="-1525"/>
                        <a:pt x="60007" y="7874"/>
                      </a:cubicBezTo>
                      <a:cubicBezTo>
                        <a:pt x="64770" y="11366"/>
                        <a:pt x="75120" y="11239"/>
                        <a:pt x="76581" y="0"/>
                      </a:cubicBezTo>
                      <a:close/>
                    </a:path>
                  </a:pathLst>
                </a:custGeom>
                <a:solidFill>
                  <a:srgbClr val="FDC26B"/>
                </a:solidFill>
                <a:ln w="6350" cap="flat">
                  <a:noFill/>
                  <a:prstDash val="solid"/>
                  <a:miter/>
                </a:ln>
              </p:spPr>
              <p:txBody>
                <a:bodyPr rtlCol="0" anchor="ctr"/>
                <a:lstStyle/>
                <a:p>
                  <a:endParaRPr lang="en-US"/>
                </a:p>
              </p:txBody>
            </p:sp>
            <p:sp>
              <p:nvSpPr>
                <p:cNvPr id="928" name="Freeform: Shape 927">
                  <a:extLst>
                    <a:ext uri="{FF2B5EF4-FFF2-40B4-BE49-F238E27FC236}">
                      <a16:creationId xmlns:a16="http://schemas.microsoft.com/office/drawing/2014/main" xmlns="" id="{A80FAE86-803B-D255-F63E-6A54EDFE33AA}"/>
                    </a:ext>
                  </a:extLst>
                </p:cNvPr>
                <p:cNvSpPr/>
                <p:nvPr/>
              </p:nvSpPr>
              <p:spPr>
                <a:xfrm>
                  <a:off x="11924156" y="6691518"/>
                  <a:ext cx="22399" cy="34719"/>
                </a:xfrm>
                <a:custGeom>
                  <a:avLst/>
                  <a:gdLst>
                    <a:gd name="connsiteX0" fmla="*/ 0 w 22399"/>
                    <a:gd name="connsiteY0" fmla="*/ 11034 h 34719"/>
                    <a:gd name="connsiteX1" fmla="*/ 64 w 22399"/>
                    <a:gd name="connsiteY1" fmla="*/ 6652 h 34719"/>
                    <a:gd name="connsiteX2" fmla="*/ 18987 w 22399"/>
                    <a:gd name="connsiteY2" fmla="*/ 2588 h 34719"/>
                    <a:gd name="connsiteX3" fmla="*/ 13970 w 22399"/>
                    <a:gd name="connsiteY3" fmla="*/ 20050 h 34719"/>
                    <a:gd name="connsiteX4" fmla="*/ 6414 w 22399"/>
                    <a:gd name="connsiteY4" fmla="*/ 34719 h 34719"/>
                    <a:gd name="connsiteX5" fmla="*/ 0 w 22399"/>
                    <a:gd name="connsiteY5" fmla="*/ 11034 h 3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9" h="34719">
                      <a:moveTo>
                        <a:pt x="0" y="11034"/>
                      </a:moveTo>
                      <a:cubicBezTo>
                        <a:pt x="64" y="9574"/>
                        <a:pt x="64" y="8113"/>
                        <a:pt x="64" y="6652"/>
                      </a:cubicBezTo>
                      <a:cubicBezTo>
                        <a:pt x="5652" y="1573"/>
                        <a:pt x="12891" y="-3063"/>
                        <a:pt x="18987" y="2588"/>
                      </a:cubicBezTo>
                      <a:cubicBezTo>
                        <a:pt x="26289" y="9383"/>
                        <a:pt x="20575" y="15479"/>
                        <a:pt x="13970" y="20050"/>
                      </a:cubicBezTo>
                      <a:cubicBezTo>
                        <a:pt x="9017" y="23543"/>
                        <a:pt x="16383" y="32370"/>
                        <a:pt x="6414" y="34719"/>
                      </a:cubicBezTo>
                      <a:cubicBezTo>
                        <a:pt x="4318" y="26973"/>
                        <a:pt x="2160" y="18971"/>
                        <a:pt x="0" y="11034"/>
                      </a:cubicBezTo>
                      <a:close/>
                    </a:path>
                  </a:pathLst>
                </a:custGeom>
                <a:solidFill>
                  <a:srgbClr val="FDC26B"/>
                </a:solidFill>
                <a:ln w="6350" cap="flat">
                  <a:noFill/>
                  <a:prstDash val="solid"/>
                  <a:miter/>
                </a:ln>
              </p:spPr>
              <p:txBody>
                <a:bodyPr rtlCol="0" anchor="ctr"/>
                <a:lstStyle/>
                <a:p>
                  <a:endParaRPr lang="en-US"/>
                </a:p>
              </p:txBody>
            </p:sp>
            <p:sp>
              <p:nvSpPr>
                <p:cNvPr id="929" name="Freeform: Shape 928">
                  <a:extLst>
                    <a:ext uri="{FF2B5EF4-FFF2-40B4-BE49-F238E27FC236}">
                      <a16:creationId xmlns:a16="http://schemas.microsoft.com/office/drawing/2014/main" xmlns="" id="{0A7BB727-C723-7AE9-94EC-3D2B5C5734CF}"/>
                    </a:ext>
                  </a:extLst>
                </p:cNvPr>
                <p:cNvSpPr/>
                <p:nvPr/>
              </p:nvSpPr>
              <p:spPr>
                <a:xfrm>
                  <a:off x="11467083" y="6315887"/>
                  <a:ext cx="327659" cy="293002"/>
                </a:xfrm>
                <a:custGeom>
                  <a:avLst/>
                  <a:gdLst>
                    <a:gd name="connsiteX0" fmla="*/ 238506 w 327659"/>
                    <a:gd name="connsiteY0" fmla="*/ 288557 h 293002"/>
                    <a:gd name="connsiteX1" fmla="*/ 211710 w 327659"/>
                    <a:gd name="connsiteY1" fmla="*/ 257315 h 293002"/>
                    <a:gd name="connsiteX2" fmla="*/ 197295 w 327659"/>
                    <a:gd name="connsiteY2" fmla="*/ 215595 h 293002"/>
                    <a:gd name="connsiteX3" fmla="*/ 170117 w 327659"/>
                    <a:gd name="connsiteY3" fmla="*/ 146761 h 293002"/>
                    <a:gd name="connsiteX4" fmla="*/ 127953 w 327659"/>
                    <a:gd name="connsiteY4" fmla="*/ 146190 h 293002"/>
                    <a:gd name="connsiteX5" fmla="*/ 111252 w 327659"/>
                    <a:gd name="connsiteY5" fmla="*/ 147460 h 293002"/>
                    <a:gd name="connsiteX6" fmla="*/ 110744 w 327659"/>
                    <a:gd name="connsiteY6" fmla="*/ 131712 h 293002"/>
                    <a:gd name="connsiteX7" fmla="*/ 35497 w 327659"/>
                    <a:gd name="connsiteY7" fmla="*/ 151397 h 293002"/>
                    <a:gd name="connsiteX8" fmla="*/ 20765 w 327659"/>
                    <a:gd name="connsiteY8" fmla="*/ 169939 h 293002"/>
                    <a:gd name="connsiteX9" fmla="*/ 2032 w 327659"/>
                    <a:gd name="connsiteY9" fmla="*/ 160541 h 293002"/>
                    <a:gd name="connsiteX10" fmla="*/ 0 w 327659"/>
                    <a:gd name="connsiteY10" fmla="*/ 154890 h 293002"/>
                    <a:gd name="connsiteX11" fmla="*/ 6286 w 327659"/>
                    <a:gd name="connsiteY11" fmla="*/ 144539 h 293002"/>
                    <a:gd name="connsiteX12" fmla="*/ 46610 w 327659"/>
                    <a:gd name="connsiteY12" fmla="*/ 119901 h 293002"/>
                    <a:gd name="connsiteX13" fmla="*/ 23305 w 327659"/>
                    <a:gd name="connsiteY13" fmla="*/ 101994 h 293002"/>
                    <a:gd name="connsiteX14" fmla="*/ 20003 w 327659"/>
                    <a:gd name="connsiteY14" fmla="*/ 82690 h 293002"/>
                    <a:gd name="connsiteX15" fmla="*/ 27051 w 327659"/>
                    <a:gd name="connsiteY15" fmla="*/ 72466 h 293002"/>
                    <a:gd name="connsiteX16" fmla="*/ 38227 w 327659"/>
                    <a:gd name="connsiteY16" fmla="*/ 70689 h 293002"/>
                    <a:gd name="connsiteX17" fmla="*/ 70739 w 327659"/>
                    <a:gd name="connsiteY17" fmla="*/ 84976 h 293002"/>
                    <a:gd name="connsiteX18" fmla="*/ 73152 w 327659"/>
                    <a:gd name="connsiteY18" fmla="*/ 99772 h 293002"/>
                    <a:gd name="connsiteX19" fmla="*/ 92584 w 327659"/>
                    <a:gd name="connsiteY19" fmla="*/ 55258 h 293002"/>
                    <a:gd name="connsiteX20" fmla="*/ 85661 w 327659"/>
                    <a:gd name="connsiteY20" fmla="*/ 10002 h 293002"/>
                    <a:gd name="connsiteX21" fmla="*/ 106871 w 327659"/>
                    <a:gd name="connsiteY21" fmla="*/ 9424 h 293002"/>
                    <a:gd name="connsiteX22" fmla="*/ 149161 w 327659"/>
                    <a:gd name="connsiteY22" fmla="*/ 74372 h 293002"/>
                    <a:gd name="connsiteX23" fmla="*/ 168720 w 327659"/>
                    <a:gd name="connsiteY23" fmla="*/ 104471 h 293002"/>
                    <a:gd name="connsiteX24" fmla="*/ 163323 w 327659"/>
                    <a:gd name="connsiteY24" fmla="*/ 114313 h 293002"/>
                    <a:gd name="connsiteX25" fmla="*/ 184912 w 327659"/>
                    <a:gd name="connsiteY25" fmla="*/ 109995 h 293002"/>
                    <a:gd name="connsiteX26" fmla="*/ 219647 w 327659"/>
                    <a:gd name="connsiteY26" fmla="*/ 133617 h 293002"/>
                    <a:gd name="connsiteX27" fmla="*/ 224282 w 327659"/>
                    <a:gd name="connsiteY27" fmla="*/ 146317 h 293002"/>
                    <a:gd name="connsiteX28" fmla="*/ 222504 w 327659"/>
                    <a:gd name="connsiteY28" fmla="*/ 147523 h 293002"/>
                    <a:gd name="connsiteX29" fmla="*/ 223520 w 327659"/>
                    <a:gd name="connsiteY29" fmla="*/ 146952 h 293002"/>
                    <a:gd name="connsiteX30" fmla="*/ 225108 w 327659"/>
                    <a:gd name="connsiteY30" fmla="*/ 145682 h 293002"/>
                    <a:gd name="connsiteX31" fmla="*/ 224282 w 327659"/>
                    <a:gd name="connsiteY31" fmla="*/ 146317 h 293002"/>
                    <a:gd name="connsiteX32" fmla="*/ 233997 w 327659"/>
                    <a:gd name="connsiteY32" fmla="*/ 167971 h 293002"/>
                    <a:gd name="connsiteX33" fmla="*/ 225172 w 327659"/>
                    <a:gd name="connsiteY33" fmla="*/ 177559 h 293002"/>
                    <a:gd name="connsiteX34" fmla="*/ 219075 w 327659"/>
                    <a:gd name="connsiteY34" fmla="*/ 192481 h 293002"/>
                    <a:gd name="connsiteX35" fmla="*/ 236919 w 327659"/>
                    <a:gd name="connsiteY35" fmla="*/ 196292 h 293002"/>
                    <a:gd name="connsiteX36" fmla="*/ 279210 w 327659"/>
                    <a:gd name="connsiteY36" fmla="*/ 200609 h 293002"/>
                    <a:gd name="connsiteX37" fmla="*/ 285306 w 327659"/>
                    <a:gd name="connsiteY37" fmla="*/ 168034 h 293002"/>
                    <a:gd name="connsiteX38" fmla="*/ 305498 w 327659"/>
                    <a:gd name="connsiteY38" fmla="*/ 167971 h 293002"/>
                    <a:gd name="connsiteX39" fmla="*/ 313055 w 327659"/>
                    <a:gd name="connsiteY39" fmla="*/ 227533 h 293002"/>
                    <a:gd name="connsiteX40" fmla="*/ 307594 w 327659"/>
                    <a:gd name="connsiteY40" fmla="*/ 239853 h 293002"/>
                    <a:gd name="connsiteX41" fmla="*/ 299148 w 327659"/>
                    <a:gd name="connsiteY41" fmla="*/ 251791 h 293002"/>
                    <a:gd name="connsiteX42" fmla="*/ 314516 w 327659"/>
                    <a:gd name="connsiteY42" fmla="*/ 252870 h 293002"/>
                    <a:gd name="connsiteX43" fmla="*/ 327660 w 327659"/>
                    <a:gd name="connsiteY43" fmla="*/ 257188 h 293002"/>
                    <a:gd name="connsiteX44" fmla="*/ 305309 w 327659"/>
                    <a:gd name="connsiteY44" fmla="*/ 270523 h 293002"/>
                    <a:gd name="connsiteX45" fmla="*/ 283084 w 327659"/>
                    <a:gd name="connsiteY45" fmla="*/ 275158 h 293002"/>
                    <a:gd name="connsiteX46" fmla="*/ 264034 w 327659"/>
                    <a:gd name="connsiteY46" fmla="*/ 276936 h 293002"/>
                    <a:gd name="connsiteX47" fmla="*/ 278321 w 327659"/>
                    <a:gd name="connsiteY47" fmla="*/ 247790 h 293002"/>
                    <a:gd name="connsiteX48" fmla="*/ 279718 w 327659"/>
                    <a:gd name="connsiteY48" fmla="*/ 232423 h 293002"/>
                    <a:gd name="connsiteX49" fmla="*/ 266002 w 327659"/>
                    <a:gd name="connsiteY49" fmla="*/ 239408 h 293002"/>
                    <a:gd name="connsiteX50" fmla="*/ 259715 w 327659"/>
                    <a:gd name="connsiteY50" fmla="*/ 280873 h 293002"/>
                    <a:gd name="connsiteX51" fmla="*/ 256349 w 327659"/>
                    <a:gd name="connsiteY51" fmla="*/ 293002 h 293002"/>
                    <a:gd name="connsiteX52" fmla="*/ 247460 w 327659"/>
                    <a:gd name="connsiteY52" fmla="*/ 293002 h 293002"/>
                    <a:gd name="connsiteX53" fmla="*/ 238506 w 327659"/>
                    <a:gd name="connsiteY53" fmla="*/ 288557 h 29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7659" h="293002">
                      <a:moveTo>
                        <a:pt x="238506" y="288557"/>
                      </a:moveTo>
                      <a:cubicBezTo>
                        <a:pt x="230505" y="277318"/>
                        <a:pt x="229807" y="259855"/>
                        <a:pt x="211710" y="257315"/>
                      </a:cubicBezTo>
                      <a:cubicBezTo>
                        <a:pt x="209550" y="242456"/>
                        <a:pt x="205549" y="228867"/>
                        <a:pt x="197295" y="215595"/>
                      </a:cubicBezTo>
                      <a:cubicBezTo>
                        <a:pt x="184150" y="194641"/>
                        <a:pt x="171577" y="172670"/>
                        <a:pt x="170117" y="146761"/>
                      </a:cubicBezTo>
                      <a:cubicBezTo>
                        <a:pt x="156337" y="128156"/>
                        <a:pt x="141796" y="141491"/>
                        <a:pt x="127953" y="146190"/>
                      </a:cubicBezTo>
                      <a:cubicBezTo>
                        <a:pt x="122110" y="148159"/>
                        <a:pt x="116967" y="150762"/>
                        <a:pt x="111252" y="147460"/>
                      </a:cubicBezTo>
                      <a:cubicBezTo>
                        <a:pt x="104394" y="143523"/>
                        <a:pt x="108459" y="138062"/>
                        <a:pt x="110744" y="131712"/>
                      </a:cubicBezTo>
                      <a:cubicBezTo>
                        <a:pt x="86106" y="173114"/>
                        <a:pt x="83059" y="173876"/>
                        <a:pt x="35497" y="151397"/>
                      </a:cubicBezTo>
                      <a:cubicBezTo>
                        <a:pt x="37085" y="163145"/>
                        <a:pt x="35687" y="172860"/>
                        <a:pt x="20765" y="169939"/>
                      </a:cubicBezTo>
                      <a:cubicBezTo>
                        <a:pt x="14605" y="166637"/>
                        <a:pt x="8001" y="164224"/>
                        <a:pt x="2032" y="160541"/>
                      </a:cubicBezTo>
                      <a:cubicBezTo>
                        <a:pt x="698" y="158890"/>
                        <a:pt x="64" y="156985"/>
                        <a:pt x="0" y="154890"/>
                      </a:cubicBezTo>
                      <a:cubicBezTo>
                        <a:pt x="826" y="150635"/>
                        <a:pt x="2794" y="147142"/>
                        <a:pt x="6286" y="144539"/>
                      </a:cubicBezTo>
                      <a:cubicBezTo>
                        <a:pt x="19431" y="134252"/>
                        <a:pt x="27305" y="114884"/>
                        <a:pt x="46610" y="119901"/>
                      </a:cubicBezTo>
                      <a:cubicBezTo>
                        <a:pt x="32957" y="124854"/>
                        <a:pt x="26416" y="116028"/>
                        <a:pt x="23305" y="101994"/>
                      </a:cubicBezTo>
                      <a:cubicBezTo>
                        <a:pt x="22161" y="95580"/>
                        <a:pt x="19495" y="89421"/>
                        <a:pt x="20003" y="82690"/>
                      </a:cubicBezTo>
                      <a:cubicBezTo>
                        <a:pt x="20638" y="78118"/>
                        <a:pt x="22225" y="74117"/>
                        <a:pt x="27051" y="72466"/>
                      </a:cubicBezTo>
                      <a:cubicBezTo>
                        <a:pt x="29528" y="66878"/>
                        <a:pt x="33655" y="81801"/>
                        <a:pt x="38227" y="70689"/>
                      </a:cubicBezTo>
                      <a:cubicBezTo>
                        <a:pt x="42545" y="60211"/>
                        <a:pt x="65405" y="70244"/>
                        <a:pt x="70739" y="84976"/>
                      </a:cubicBezTo>
                      <a:cubicBezTo>
                        <a:pt x="72454" y="89739"/>
                        <a:pt x="68961" y="95390"/>
                        <a:pt x="73152" y="99772"/>
                      </a:cubicBezTo>
                      <a:cubicBezTo>
                        <a:pt x="89409" y="90056"/>
                        <a:pt x="97219" y="71959"/>
                        <a:pt x="92584" y="55258"/>
                      </a:cubicBezTo>
                      <a:cubicBezTo>
                        <a:pt x="88456" y="40462"/>
                        <a:pt x="82804" y="25889"/>
                        <a:pt x="85661" y="10002"/>
                      </a:cubicBezTo>
                      <a:cubicBezTo>
                        <a:pt x="92520" y="3245"/>
                        <a:pt x="99314" y="-8350"/>
                        <a:pt x="106871" y="9424"/>
                      </a:cubicBezTo>
                      <a:cubicBezTo>
                        <a:pt x="100965" y="41034"/>
                        <a:pt x="117411" y="66371"/>
                        <a:pt x="149161" y="74372"/>
                      </a:cubicBezTo>
                      <a:cubicBezTo>
                        <a:pt x="157353" y="82944"/>
                        <a:pt x="146177" y="103391"/>
                        <a:pt x="168720" y="104471"/>
                      </a:cubicBezTo>
                      <a:cubicBezTo>
                        <a:pt x="173610" y="104724"/>
                        <a:pt x="158877" y="108090"/>
                        <a:pt x="163323" y="114313"/>
                      </a:cubicBezTo>
                      <a:cubicBezTo>
                        <a:pt x="173482" y="128791"/>
                        <a:pt x="177102" y="108661"/>
                        <a:pt x="184912" y="109995"/>
                      </a:cubicBezTo>
                      <a:cubicBezTo>
                        <a:pt x="195707" y="118885"/>
                        <a:pt x="198946" y="137935"/>
                        <a:pt x="219647" y="133617"/>
                      </a:cubicBezTo>
                      <a:cubicBezTo>
                        <a:pt x="225425" y="132410"/>
                        <a:pt x="224599" y="140920"/>
                        <a:pt x="224282" y="146317"/>
                      </a:cubicBezTo>
                      <a:cubicBezTo>
                        <a:pt x="221044" y="148603"/>
                        <a:pt x="220790" y="145047"/>
                        <a:pt x="222504" y="147523"/>
                      </a:cubicBezTo>
                      <a:cubicBezTo>
                        <a:pt x="222568" y="147650"/>
                        <a:pt x="222885" y="147397"/>
                        <a:pt x="223520" y="146952"/>
                      </a:cubicBezTo>
                      <a:cubicBezTo>
                        <a:pt x="225870" y="145174"/>
                        <a:pt x="223330" y="143269"/>
                        <a:pt x="225108" y="145682"/>
                      </a:cubicBezTo>
                      <a:cubicBezTo>
                        <a:pt x="225108" y="145746"/>
                        <a:pt x="224599" y="146190"/>
                        <a:pt x="224282" y="146317"/>
                      </a:cubicBezTo>
                      <a:cubicBezTo>
                        <a:pt x="239395" y="148603"/>
                        <a:pt x="232093" y="160097"/>
                        <a:pt x="233997" y="167971"/>
                      </a:cubicBezTo>
                      <a:cubicBezTo>
                        <a:pt x="231013" y="171146"/>
                        <a:pt x="227140" y="173876"/>
                        <a:pt x="225172" y="177559"/>
                      </a:cubicBezTo>
                      <a:cubicBezTo>
                        <a:pt x="222631" y="182322"/>
                        <a:pt x="214503" y="185941"/>
                        <a:pt x="219075" y="192481"/>
                      </a:cubicBezTo>
                      <a:cubicBezTo>
                        <a:pt x="223139" y="198323"/>
                        <a:pt x="229616" y="198323"/>
                        <a:pt x="236919" y="196292"/>
                      </a:cubicBezTo>
                      <a:cubicBezTo>
                        <a:pt x="250635" y="192418"/>
                        <a:pt x="264732" y="190132"/>
                        <a:pt x="279210" y="200609"/>
                      </a:cubicBezTo>
                      <a:cubicBezTo>
                        <a:pt x="262382" y="183909"/>
                        <a:pt x="277114" y="176734"/>
                        <a:pt x="285306" y="168034"/>
                      </a:cubicBezTo>
                      <a:cubicBezTo>
                        <a:pt x="291973" y="160922"/>
                        <a:pt x="298768" y="154890"/>
                        <a:pt x="305498" y="167971"/>
                      </a:cubicBezTo>
                      <a:cubicBezTo>
                        <a:pt x="303530" y="188227"/>
                        <a:pt x="318326" y="206070"/>
                        <a:pt x="313055" y="227533"/>
                      </a:cubicBezTo>
                      <a:cubicBezTo>
                        <a:pt x="311848" y="232550"/>
                        <a:pt x="318516" y="238519"/>
                        <a:pt x="307594" y="239853"/>
                      </a:cubicBezTo>
                      <a:cubicBezTo>
                        <a:pt x="301308" y="240678"/>
                        <a:pt x="295402" y="244170"/>
                        <a:pt x="299148" y="251791"/>
                      </a:cubicBezTo>
                      <a:cubicBezTo>
                        <a:pt x="302959" y="259347"/>
                        <a:pt x="309182" y="255156"/>
                        <a:pt x="314516" y="252870"/>
                      </a:cubicBezTo>
                      <a:cubicBezTo>
                        <a:pt x="318389" y="255855"/>
                        <a:pt x="324485" y="252044"/>
                        <a:pt x="327660" y="257188"/>
                      </a:cubicBezTo>
                      <a:cubicBezTo>
                        <a:pt x="320231" y="261633"/>
                        <a:pt x="312801" y="266078"/>
                        <a:pt x="305309" y="270523"/>
                      </a:cubicBezTo>
                      <a:cubicBezTo>
                        <a:pt x="295402" y="259855"/>
                        <a:pt x="290385" y="273190"/>
                        <a:pt x="283084" y="275158"/>
                      </a:cubicBezTo>
                      <a:cubicBezTo>
                        <a:pt x="277241" y="281001"/>
                        <a:pt x="271273" y="286334"/>
                        <a:pt x="264034" y="276936"/>
                      </a:cubicBezTo>
                      <a:cubicBezTo>
                        <a:pt x="265874" y="265824"/>
                        <a:pt x="269367" y="255473"/>
                        <a:pt x="278321" y="247790"/>
                      </a:cubicBezTo>
                      <a:cubicBezTo>
                        <a:pt x="283718" y="243155"/>
                        <a:pt x="285179" y="236487"/>
                        <a:pt x="279718" y="232423"/>
                      </a:cubicBezTo>
                      <a:cubicBezTo>
                        <a:pt x="272986" y="227406"/>
                        <a:pt x="268986" y="235217"/>
                        <a:pt x="266002" y="239408"/>
                      </a:cubicBezTo>
                      <a:cubicBezTo>
                        <a:pt x="257175" y="251981"/>
                        <a:pt x="251968" y="265570"/>
                        <a:pt x="259715" y="280873"/>
                      </a:cubicBezTo>
                      <a:cubicBezTo>
                        <a:pt x="260477" y="285445"/>
                        <a:pt x="259969" y="289700"/>
                        <a:pt x="256349" y="293002"/>
                      </a:cubicBezTo>
                      <a:cubicBezTo>
                        <a:pt x="253365" y="293002"/>
                        <a:pt x="250444" y="293002"/>
                        <a:pt x="247460" y="293002"/>
                      </a:cubicBezTo>
                      <a:cubicBezTo>
                        <a:pt x="244856" y="290780"/>
                        <a:pt x="241110" y="290780"/>
                        <a:pt x="238506" y="288557"/>
                      </a:cubicBezTo>
                      <a:close/>
                    </a:path>
                  </a:pathLst>
                </a:custGeom>
                <a:solidFill>
                  <a:srgbClr val="FDC067"/>
                </a:solidFill>
                <a:ln w="6350" cap="flat">
                  <a:noFill/>
                  <a:prstDash val="solid"/>
                  <a:miter/>
                </a:ln>
              </p:spPr>
              <p:txBody>
                <a:bodyPr rtlCol="0" anchor="ctr"/>
                <a:lstStyle/>
                <a:p>
                  <a:endParaRPr lang="en-US"/>
                </a:p>
              </p:txBody>
            </p:sp>
            <p:sp>
              <p:nvSpPr>
                <p:cNvPr id="930" name="Freeform: Shape 929">
                  <a:extLst>
                    <a:ext uri="{FF2B5EF4-FFF2-40B4-BE49-F238E27FC236}">
                      <a16:creationId xmlns:a16="http://schemas.microsoft.com/office/drawing/2014/main" xmlns="" id="{3DA77382-663F-AC31-84CB-F6C001681293}"/>
                    </a:ext>
                  </a:extLst>
                </p:cNvPr>
                <p:cNvSpPr/>
                <p:nvPr/>
              </p:nvSpPr>
              <p:spPr>
                <a:xfrm>
                  <a:off x="11781599" y="6549818"/>
                  <a:ext cx="35623" cy="23289"/>
                </a:xfrm>
                <a:custGeom>
                  <a:avLst/>
                  <a:gdLst>
                    <a:gd name="connsiteX0" fmla="*/ 13144 w 35623"/>
                    <a:gd name="connsiteY0" fmla="*/ 23257 h 23289"/>
                    <a:gd name="connsiteX1" fmla="*/ 0 w 35623"/>
                    <a:gd name="connsiteY1" fmla="*/ 18938 h 23289"/>
                    <a:gd name="connsiteX2" fmla="*/ 1715 w 35623"/>
                    <a:gd name="connsiteY2" fmla="*/ 17605 h 23289"/>
                    <a:gd name="connsiteX3" fmla="*/ 35623 w 35623"/>
                    <a:gd name="connsiteY3" fmla="*/ 17732 h 23289"/>
                    <a:gd name="connsiteX4" fmla="*/ 13144 w 35623"/>
                    <a:gd name="connsiteY4" fmla="*/ 23257 h 2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3" h="23289">
                      <a:moveTo>
                        <a:pt x="13144" y="23257"/>
                      </a:moveTo>
                      <a:cubicBezTo>
                        <a:pt x="8319" y="23130"/>
                        <a:pt x="3111" y="24337"/>
                        <a:pt x="0" y="18938"/>
                      </a:cubicBezTo>
                      <a:cubicBezTo>
                        <a:pt x="571" y="18494"/>
                        <a:pt x="1333" y="18176"/>
                        <a:pt x="1715" y="17605"/>
                      </a:cubicBezTo>
                      <a:cubicBezTo>
                        <a:pt x="16891" y="-5890"/>
                        <a:pt x="16891" y="-5890"/>
                        <a:pt x="35623" y="17732"/>
                      </a:cubicBezTo>
                      <a:cubicBezTo>
                        <a:pt x="28511" y="21034"/>
                        <a:pt x="19114" y="15192"/>
                        <a:pt x="13144" y="23257"/>
                      </a:cubicBezTo>
                      <a:close/>
                    </a:path>
                  </a:pathLst>
                </a:custGeom>
                <a:solidFill>
                  <a:srgbClr val="FCCC89"/>
                </a:solidFill>
                <a:ln w="6350" cap="flat">
                  <a:noFill/>
                  <a:prstDash val="solid"/>
                  <a:miter/>
                </a:ln>
              </p:spPr>
              <p:txBody>
                <a:bodyPr rtlCol="0" anchor="ctr"/>
                <a:lstStyle/>
                <a:p>
                  <a:endParaRPr lang="en-US"/>
                </a:p>
              </p:txBody>
            </p:sp>
            <p:sp>
              <p:nvSpPr>
                <p:cNvPr id="931" name="Freeform: Shape 930">
                  <a:extLst>
                    <a:ext uri="{FF2B5EF4-FFF2-40B4-BE49-F238E27FC236}">
                      <a16:creationId xmlns:a16="http://schemas.microsoft.com/office/drawing/2014/main" xmlns="" id="{0200D2BC-8F29-0C1B-6FDD-A5E5E570268E}"/>
                    </a:ext>
                  </a:extLst>
                </p:cNvPr>
                <p:cNvSpPr/>
                <p:nvPr/>
              </p:nvSpPr>
              <p:spPr>
                <a:xfrm>
                  <a:off x="11563067" y="6317905"/>
                  <a:ext cx="68984" cy="73584"/>
                </a:xfrm>
                <a:custGeom>
                  <a:avLst/>
                  <a:gdLst>
                    <a:gd name="connsiteX0" fmla="*/ 53178 w 68984"/>
                    <a:gd name="connsiteY0" fmla="*/ 72353 h 73584"/>
                    <a:gd name="connsiteX1" fmla="*/ 11777 w 68984"/>
                    <a:gd name="connsiteY1" fmla="*/ 43079 h 73584"/>
                    <a:gd name="connsiteX2" fmla="*/ 4156 w 68984"/>
                    <a:gd name="connsiteY2" fmla="*/ 25452 h 73584"/>
                    <a:gd name="connsiteX3" fmla="*/ 8538 w 68984"/>
                    <a:gd name="connsiteY3" fmla="*/ 9837 h 73584"/>
                    <a:gd name="connsiteX4" fmla="*/ 27905 w 68984"/>
                    <a:gd name="connsiteY4" fmla="*/ 3595 h 73584"/>
                    <a:gd name="connsiteX5" fmla="*/ 57687 w 68984"/>
                    <a:gd name="connsiteY5" fmla="*/ 23217 h 73584"/>
                    <a:gd name="connsiteX6" fmla="*/ 57687 w 68984"/>
                    <a:gd name="connsiteY6" fmla="*/ 23217 h 73584"/>
                    <a:gd name="connsiteX7" fmla="*/ 57369 w 68984"/>
                    <a:gd name="connsiteY7" fmla="*/ 58891 h 73584"/>
                    <a:gd name="connsiteX8" fmla="*/ 53178 w 68984"/>
                    <a:gd name="connsiteY8" fmla="*/ 72353 h 7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84" h="73584">
                      <a:moveTo>
                        <a:pt x="53178" y="72353"/>
                      </a:moveTo>
                      <a:cubicBezTo>
                        <a:pt x="23524" y="76671"/>
                        <a:pt x="14126" y="70258"/>
                        <a:pt x="11777" y="43079"/>
                      </a:cubicBezTo>
                      <a:cubicBezTo>
                        <a:pt x="11141" y="36031"/>
                        <a:pt x="7903" y="30811"/>
                        <a:pt x="4156" y="25452"/>
                      </a:cubicBezTo>
                      <a:cubicBezTo>
                        <a:pt x="-670" y="18467"/>
                        <a:pt x="-3527" y="12072"/>
                        <a:pt x="8538" y="9837"/>
                      </a:cubicBezTo>
                      <a:cubicBezTo>
                        <a:pt x="14698" y="6732"/>
                        <a:pt x="17682" y="-6177"/>
                        <a:pt x="27905" y="3595"/>
                      </a:cubicBezTo>
                      <a:cubicBezTo>
                        <a:pt x="38256" y="9507"/>
                        <a:pt x="49750" y="13666"/>
                        <a:pt x="57687" y="23217"/>
                      </a:cubicBezTo>
                      <a:cubicBezTo>
                        <a:pt x="57687" y="23217"/>
                        <a:pt x="57687" y="23217"/>
                        <a:pt x="57687" y="23217"/>
                      </a:cubicBezTo>
                      <a:cubicBezTo>
                        <a:pt x="67847" y="35142"/>
                        <a:pt x="77118" y="46635"/>
                        <a:pt x="57369" y="58891"/>
                      </a:cubicBezTo>
                      <a:cubicBezTo>
                        <a:pt x="54956" y="60352"/>
                        <a:pt x="44796" y="64987"/>
                        <a:pt x="53178" y="72353"/>
                      </a:cubicBezTo>
                      <a:close/>
                    </a:path>
                  </a:pathLst>
                </a:custGeom>
                <a:solidFill>
                  <a:srgbClr val="FDC473"/>
                </a:solidFill>
                <a:ln w="6350" cap="flat">
                  <a:noFill/>
                  <a:prstDash val="solid"/>
                  <a:miter/>
                </a:ln>
              </p:spPr>
              <p:txBody>
                <a:bodyPr rtlCol="0" anchor="ctr"/>
                <a:lstStyle/>
                <a:p>
                  <a:endParaRPr lang="en-US"/>
                </a:p>
              </p:txBody>
            </p:sp>
            <p:sp>
              <p:nvSpPr>
                <p:cNvPr id="932" name="Freeform: Shape 931">
                  <a:extLst>
                    <a:ext uri="{FF2B5EF4-FFF2-40B4-BE49-F238E27FC236}">
                      <a16:creationId xmlns:a16="http://schemas.microsoft.com/office/drawing/2014/main" xmlns="" id="{FB76DC3B-68B0-AB9E-4C31-8AC5533EA14C}"/>
                    </a:ext>
                  </a:extLst>
                </p:cNvPr>
                <p:cNvSpPr/>
                <p:nvPr/>
              </p:nvSpPr>
              <p:spPr>
                <a:xfrm>
                  <a:off x="11546355" y="6246793"/>
                  <a:ext cx="65929" cy="61431"/>
                </a:xfrm>
                <a:custGeom>
                  <a:avLst/>
                  <a:gdLst>
                    <a:gd name="connsiteX0" fmla="*/ 3025 w 65929"/>
                    <a:gd name="connsiteY0" fmla="*/ 13957 h 61431"/>
                    <a:gd name="connsiteX1" fmla="*/ 34711 w 65929"/>
                    <a:gd name="connsiteY1" fmla="*/ 0 h 61431"/>
                    <a:gd name="connsiteX2" fmla="*/ 47665 w 65929"/>
                    <a:gd name="connsiteY2" fmla="*/ 18294 h 61431"/>
                    <a:gd name="connsiteX3" fmla="*/ 65509 w 65929"/>
                    <a:gd name="connsiteY3" fmla="*/ 49650 h 61431"/>
                    <a:gd name="connsiteX4" fmla="*/ 50205 w 65929"/>
                    <a:gd name="connsiteY4" fmla="*/ 58585 h 61431"/>
                    <a:gd name="connsiteX5" fmla="*/ 35156 w 65929"/>
                    <a:gd name="connsiteY5" fmla="*/ 42907 h 61431"/>
                    <a:gd name="connsiteX6" fmla="*/ 11279 w 65929"/>
                    <a:gd name="connsiteY6" fmla="*/ 33503 h 61431"/>
                    <a:gd name="connsiteX7" fmla="*/ 802 w 65929"/>
                    <a:gd name="connsiteY7" fmla="*/ 16491 h 61431"/>
                    <a:gd name="connsiteX8" fmla="*/ 3025 w 65929"/>
                    <a:gd name="connsiteY8" fmla="*/ 13957 h 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29" h="61431">
                      <a:moveTo>
                        <a:pt x="3025" y="13957"/>
                      </a:moveTo>
                      <a:cubicBezTo>
                        <a:pt x="20170" y="24244"/>
                        <a:pt x="28107" y="13691"/>
                        <a:pt x="34711" y="0"/>
                      </a:cubicBezTo>
                      <a:cubicBezTo>
                        <a:pt x="41760" y="4147"/>
                        <a:pt x="44173" y="11601"/>
                        <a:pt x="47665" y="18294"/>
                      </a:cubicBezTo>
                      <a:cubicBezTo>
                        <a:pt x="50523" y="30499"/>
                        <a:pt x="58651" y="39694"/>
                        <a:pt x="65509" y="49650"/>
                      </a:cubicBezTo>
                      <a:cubicBezTo>
                        <a:pt x="68176" y="65767"/>
                        <a:pt x="57571" y="61652"/>
                        <a:pt x="50205" y="58585"/>
                      </a:cubicBezTo>
                      <a:cubicBezTo>
                        <a:pt x="43474" y="55785"/>
                        <a:pt x="37505" y="49346"/>
                        <a:pt x="35156" y="42907"/>
                      </a:cubicBezTo>
                      <a:cubicBezTo>
                        <a:pt x="30266" y="29616"/>
                        <a:pt x="22011" y="29566"/>
                        <a:pt x="11279" y="33503"/>
                      </a:cubicBezTo>
                      <a:cubicBezTo>
                        <a:pt x="1754" y="31559"/>
                        <a:pt x="-1738" y="25864"/>
                        <a:pt x="802" y="16491"/>
                      </a:cubicBezTo>
                      <a:cubicBezTo>
                        <a:pt x="1564" y="15640"/>
                        <a:pt x="2263" y="14796"/>
                        <a:pt x="3025" y="13957"/>
                      </a:cubicBezTo>
                      <a:close/>
                    </a:path>
                  </a:pathLst>
                </a:custGeom>
                <a:solidFill>
                  <a:srgbClr val="FCBE62"/>
                </a:solidFill>
                <a:ln w="6350" cap="flat">
                  <a:noFill/>
                  <a:prstDash val="solid"/>
                  <a:miter/>
                </a:ln>
              </p:spPr>
              <p:txBody>
                <a:bodyPr rtlCol="0" anchor="ctr"/>
                <a:lstStyle/>
                <a:p>
                  <a:endParaRPr lang="en-US"/>
                </a:p>
              </p:txBody>
            </p:sp>
            <p:sp>
              <p:nvSpPr>
                <p:cNvPr id="933" name="Freeform: Shape 932">
                  <a:extLst>
                    <a:ext uri="{FF2B5EF4-FFF2-40B4-BE49-F238E27FC236}">
                      <a16:creationId xmlns:a16="http://schemas.microsoft.com/office/drawing/2014/main" xmlns="" id="{6D0C376F-DCC7-5919-549B-88D8C5A753C3}"/>
                    </a:ext>
                  </a:extLst>
                </p:cNvPr>
                <p:cNvSpPr/>
                <p:nvPr/>
              </p:nvSpPr>
              <p:spPr>
                <a:xfrm>
                  <a:off x="11593806" y="6265087"/>
                  <a:ext cx="18121" cy="31356"/>
                </a:xfrm>
                <a:custGeom>
                  <a:avLst/>
                  <a:gdLst>
                    <a:gd name="connsiteX0" fmla="*/ 18058 w 18121"/>
                    <a:gd name="connsiteY0" fmla="*/ 31356 h 31356"/>
                    <a:gd name="connsiteX1" fmla="*/ 214 w 18121"/>
                    <a:gd name="connsiteY1" fmla="*/ 0 h 31356"/>
                    <a:gd name="connsiteX2" fmla="*/ 18121 w 18121"/>
                    <a:gd name="connsiteY2" fmla="*/ 22232 h 31356"/>
                    <a:gd name="connsiteX3" fmla="*/ 18058 w 18121"/>
                    <a:gd name="connsiteY3" fmla="*/ 31356 h 31356"/>
                  </a:gdLst>
                  <a:ahLst/>
                  <a:cxnLst>
                    <a:cxn ang="0">
                      <a:pos x="connsiteX0" y="connsiteY0"/>
                    </a:cxn>
                    <a:cxn ang="0">
                      <a:pos x="connsiteX1" y="connsiteY1"/>
                    </a:cxn>
                    <a:cxn ang="0">
                      <a:pos x="connsiteX2" y="connsiteY2"/>
                    </a:cxn>
                    <a:cxn ang="0">
                      <a:pos x="connsiteX3" y="connsiteY3"/>
                    </a:cxn>
                  </a:cxnLst>
                  <a:rect l="l" t="t" r="r" b="b"/>
                  <a:pathLst>
                    <a:path w="18121" h="31356">
                      <a:moveTo>
                        <a:pt x="18058" y="31356"/>
                      </a:moveTo>
                      <a:cubicBezTo>
                        <a:pt x="3135" y="25991"/>
                        <a:pt x="-1056" y="14542"/>
                        <a:pt x="214" y="0"/>
                      </a:cubicBezTo>
                      <a:cubicBezTo>
                        <a:pt x="6247" y="7410"/>
                        <a:pt x="12152" y="14821"/>
                        <a:pt x="18121" y="22232"/>
                      </a:cubicBezTo>
                      <a:cubicBezTo>
                        <a:pt x="18121" y="25273"/>
                        <a:pt x="18058" y="28315"/>
                        <a:pt x="18058" y="31356"/>
                      </a:cubicBezTo>
                      <a:close/>
                    </a:path>
                  </a:pathLst>
                </a:custGeom>
                <a:solidFill>
                  <a:srgbClr val="FCB74F"/>
                </a:solidFill>
                <a:ln w="6350" cap="flat">
                  <a:noFill/>
                  <a:prstDash val="solid"/>
                  <a:miter/>
                </a:ln>
              </p:spPr>
              <p:txBody>
                <a:bodyPr rtlCol="0" anchor="ctr"/>
                <a:lstStyle/>
                <a:p>
                  <a:endParaRPr lang="en-US"/>
                </a:p>
              </p:txBody>
            </p:sp>
            <p:sp>
              <p:nvSpPr>
                <p:cNvPr id="934" name="Freeform: Shape 933">
                  <a:extLst>
                    <a:ext uri="{FF2B5EF4-FFF2-40B4-BE49-F238E27FC236}">
                      <a16:creationId xmlns:a16="http://schemas.microsoft.com/office/drawing/2014/main" xmlns="" id="{A621C59B-30BD-0923-EF0D-4ECE526A071E}"/>
                    </a:ext>
                  </a:extLst>
                </p:cNvPr>
                <p:cNvSpPr/>
                <p:nvPr/>
              </p:nvSpPr>
              <p:spPr>
                <a:xfrm>
                  <a:off x="11558016" y="6268206"/>
                  <a:ext cx="62738" cy="72929"/>
                </a:xfrm>
                <a:custGeom>
                  <a:avLst/>
                  <a:gdLst>
                    <a:gd name="connsiteX0" fmla="*/ 253 w 62738"/>
                    <a:gd name="connsiteY0" fmla="*/ 10388 h 72929"/>
                    <a:gd name="connsiteX1" fmla="*/ 25082 w 62738"/>
                    <a:gd name="connsiteY1" fmla="*/ 15526 h 72929"/>
                    <a:gd name="connsiteX2" fmla="*/ 40132 w 62738"/>
                    <a:gd name="connsiteY2" fmla="*/ 33547 h 72929"/>
                    <a:gd name="connsiteX3" fmla="*/ 53848 w 62738"/>
                    <a:gd name="connsiteY3" fmla="*/ 28245 h 72929"/>
                    <a:gd name="connsiteX4" fmla="*/ 41275 w 62738"/>
                    <a:gd name="connsiteY4" fmla="*/ 54241 h 72929"/>
                    <a:gd name="connsiteX5" fmla="*/ 62738 w 62738"/>
                    <a:gd name="connsiteY5" fmla="*/ 72929 h 72929"/>
                    <a:gd name="connsiteX6" fmla="*/ 31432 w 62738"/>
                    <a:gd name="connsiteY6" fmla="*/ 55073 h 72929"/>
                    <a:gd name="connsiteX7" fmla="*/ 0 w 62738"/>
                    <a:gd name="connsiteY7" fmla="*/ 13455 h 72929"/>
                    <a:gd name="connsiteX8" fmla="*/ 253 w 62738"/>
                    <a:gd name="connsiteY8" fmla="*/ 10388 h 7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38" h="72929">
                      <a:moveTo>
                        <a:pt x="253" y="10388"/>
                      </a:moveTo>
                      <a:cubicBezTo>
                        <a:pt x="9398" y="7213"/>
                        <a:pt x="21590" y="-14110"/>
                        <a:pt x="25082" y="15526"/>
                      </a:cubicBezTo>
                      <a:cubicBezTo>
                        <a:pt x="25844" y="22085"/>
                        <a:pt x="34227" y="28333"/>
                        <a:pt x="40132" y="33547"/>
                      </a:cubicBezTo>
                      <a:cubicBezTo>
                        <a:pt x="46863" y="39459"/>
                        <a:pt x="52260" y="37820"/>
                        <a:pt x="53848" y="28245"/>
                      </a:cubicBezTo>
                      <a:cubicBezTo>
                        <a:pt x="66865" y="46596"/>
                        <a:pt x="36068" y="40030"/>
                        <a:pt x="41275" y="54241"/>
                      </a:cubicBezTo>
                      <a:cubicBezTo>
                        <a:pt x="53149" y="53035"/>
                        <a:pt x="58356" y="62446"/>
                        <a:pt x="62738" y="72929"/>
                      </a:cubicBezTo>
                      <a:cubicBezTo>
                        <a:pt x="50609" y="69945"/>
                        <a:pt x="40957" y="62617"/>
                        <a:pt x="31432" y="55073"/>
                      </a:cubicBezTo>
                      <a:cubicBezTo>
                        <a:pt x="8890" y="50285"/>
                        <a:pt x="6159" y="30594"/>
                        <a:pt x="0" y="13455"/>
                      </a:cubicBezTo>
                      <a:cubicBezTo>
                        <a:pt x="64" y="12427"/>
                        <a:pt x="190" y="11411"/>
                        <a:pt x="253" y="10388"/>
                      </a:cubicBezTo>
                      <a:close/>
                    </a:path>
                  </a:pathLst>
                </a:custGeom>
                <a:solidFill>
                  <a:srgbClr val="FCB74F"/>
                </a:solidFill>
                <a:ln w="6350" cap="flat">
                  <a:noFill/>
                  <a:prstDash val="solid"/>
                  <a:miter/>
                </a:ln>
              </p:spPr>
              <p:txBody>
                <a:bodyPr rtlCol="0" anchor="ctr"/>
                <a:lstStyle/>
                <a:p>
                  <a:endParaRPr lang="en-US"/>
                </a:p>
              </p:txBody>
            </p:sp>
            <p:sp>
              <p:nvSpPr>
                <p:cNvPr id="935" name="Freeform: Shape 934">
                  <a:extLst>
                    <a:ext uri="{FF2B5EF4-FFF2-40B4-BE49-F238E27FC236}">
                      <a16:creationId xmlns:a16="http://schemas.microsoft.com/office/drawing/2014/main" xmlns="" id="{6C433F9F-779D-5AD8-C37E-1E6F734A5756}"/>
                    </a:ext>
                  </a:extLst>
                </p:cNvPr>
                <p:cNvSpPr/>
                <p:nvPr/>
              </p:nvSpPr>
              <p:spPr>
                <a:xfrm>
                  <a:off x="11394133" y="7158499"/>
                  <a:ext cx="319450" cy="132617"/>
                </a:xfrm>
                <a:custGeom>
                  <a:avLst/>
                  <a:gdLst>
                    <a:gd name="connsiteX0" fmla="*/ 25897 w 319450"/>
                    <a:gd name="connsiteY0" fmla="*/ 66784 h 132617"/>
                    <a:gd name="connsiteX1" fmla="*/ 270562 w 319450"/>
                    <a:gd name="connsiteY1" fmla="*/ 7920 h 132617"/>
                    <a:gd name="connsiteX2" fmla="*/ 309424 w 319450"/>
                    <a:gd name="connsiteY2" fmla="*/ 744 h 132617"/>
                    <a:gd name="connsiteX3" fmla="*/ 318886 w 319450"/>
                    <a:gd name="connsiteY3" fmla="*/ 3602 h 132617"/>
                    <a:gd name="connsiteX4" fmla="*/ 316663 w 319450"/>
                    <a:gd name="connsiteY4" fmla="*/ 10969 h 132617"/>
                    <a:gd name="connsiteX5" fmla="*/ 287581 w 319450"/>
                    <a:gd name="connsiteY5" fmla="*/ 28431 h 132617"/>
                    <a:gd name="connsiteX6" fmla="*/ 277801 w 319450"/>
                    <a:gd name="connsiteY6" fmla="*/ 44496 h 132617"/>
                    <a:gd name="connsiteX7" fmla="*/ 266879 w 319450"/>
                    <a:gd name="connsiteY7" fmla="*/ 37194 h 132617"/>
                    <a:gd name="connsiteX8" fmla="*/ 256910 w 319450"/>
                    <a:gd name="connsiteY8" fmla="*/ 53259 h 132617"/>
                    <a:gd name="connsiteX9" fmla="*/ 251766 w 319450"/>
                    <a:gd name="connsiteY9" fmla="*/ 63737 h 132617"/>
                    <a:gd name="connsiteX10" fmla="*/ 215317 w 319450"/>
                    <a:gd name="connsiteY10" fmla="*/ 84565 h 132617"/>
                    <a:gd name="connsiteX11" fmla="*/ 203252 w 319450"/>
                    <a:gd name="connsiteY11" fmla="*/ 82977 h 132617"/>
                    <a:gd name="connsiteX12" fmla="*/ 177281 w 319450"/>
                    <a:gd name="connsiteY12" fmla="*/ 77897 h 132617"/>
                    <a:gd name="connsiteX13" fmla="*/ 172773 w 319450"/>
                    <a:gd name="connsiteY13" fmla="*/ 53069 h 132617"/>
                    <a:gd name="connsiteX14" fmla="*/ 143054 w 319450"/>
                    <a:gd name="connsiteY14" fmla="*/ 51671 h 132617"/>
                    <a:gd name="connsiteX15" fmla="*/ 136260 w 319450"/>
                    <a:gd name="connsiteY15" fmla="*/ 59609 h 132617"/>
                    <a:gd name="connsiteX16" fmla="*/ 131371 w 319450"/>
                    <a:gd name="connsiteY16" fmla="*/ 77453 h 132617"/>
                    <a:gd name="connsiteX17" fmla="*/ 99621 w 319450"/>
                    <a:gd name="connsiteY17" fmla="*/ 58212 h 132617"/>
                    <a:gd name="connsiteX18" fmla="*/ 83809 w 319450"/>
                    <a:gd name="connsiteY18" fmla="*/ 73960 h 132617"/>
                    <a:gd name="connsiteX19" fmla="*/ 79300 w 319450"/>
                    <a:gd name="connsiteY19" fmla="*/ 88502 h 132617"/>
                    <a:gd name="connsiteX20" fmla="*/ 40502 w 319450"/>
                    <a:gd name="connsiteY20" fmla="*/ 96249 h 132617"/>
                    <a:gd name="connsiteX21" fmla="*/ 34723 w 319450"/>
                    <a:gd name="connsiteY21" fmla="*/ 110917 h 132617"/>
                    <a:gd name="connsiteX22" fmla="*/ 34723 w 319450"/>
                    <a:gd name="connsiteY22" fmla="*/ 110917 h 132617"/>
                    <a:gd name="connsiteX23" fmla="*/ 14467 w 319450"/>
                    <a:gd name="connsiteY23" fmla="*/ 126602 h 132617"/>
                    <a:gd name="connsiteX24" fmla="*/ 3545 w 319450"/>
                    <a:gd name="connsiteY24" fmla="*/ 131872 h 132617"/>
                    <a:gd name="connsiteX25" fmla="*/ 4371 w 319450"/>
                    <a:gd name="connsiteY25" fmla="*/ 118791 h 132617"/>
                    <a:gd name="connsiteX26" fmla="*/ 25897 w 319450"/>
                    <a:gd name="connsiteY26" fmla="*/ 66784 h 13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9450" h="132617">
                      <a:moveTo>
                        <a:pt x="25897" y="66784"/>
                      </a:moveTo>
                      <a:cubicBezTo>
                        <a:pt x="106224" y="42019"/>
                        <a:pt x="189283" y="28748"/>
                        <a:pt x="270562" y="7920"/>
                      </a:cubicBezTo>
                      <a:cubicBezTo>
                        <a:pt x="284342" y="10143"/>
                        <a:pt x="296788" y="5253"/>
                        <a:pt x="309424" y="744"/>
                      </a:cubicBezTo>
                      <a:cubicBezTo>
                        <a:pt x="312981" y="-525"/>
                        <a:pt x="316854" y="-525"/>
                        <a:pt x="318886" y="3602"/>
                      </a:cubicBezTo>
                      <a:cubicBezTo>
                        <a:pt x="320410" y="6650"/>
                        <a:pt x="318569" y="11413"/>
                        <a:pt x="316663" y="10969"/>
                      </a:cubicBezTo>
                      <a:cubicBezTo>
                        <a:pt x="301677" y="7730"/>
                        <a:pt x="303646" y="32304"/>
                        <a:pt x="287581" y="28431"/>
                      </a:cubicBezTo>
                      <a:cubicBezTo>
                        <a:pt x="285739" y="27986"/>
                        <a:pt x="281231" y="38782"/>
                        <a:pt x="277801" y="44496"/>
                      </a:cubicBezTo>
                      <a:cubicBezTo>
                        <a:pt x="273420" y="43417"/>
                        <a:pt x="278246" y="26653"/>
                        <a:pt x="266879" y="37194"/>
                      </a:cubicBezTo>
                      <a:cubicBezTo>
                        <a:pt x="262435" y="41321"/>
                        <a:pt x="247512" y="40242"/>
                        <a:pt x="256910" y="53259"/>
                      </a:cubicBezTo>
                      <a:cubicBezTo>
                        <a:pt x="261863" y="60117"/>
                        <a:pt x="255576" y="61133"/>
                        <a:pt x="251766" y="63737"/>
                      </a:cubicBezTo>
                      <a:cubicBezTo>
                        <a:pt x="240273" y="71547"/>
                        <a:pt x="219445" y="63292"/>
                        <a:pt x="215317" y="84565"/>
                      </a:cubicBezTo>
                      <a:cubicBezTo>
                        <a:pt x="215254" y="84882"/>
                        <a:pt x="206935" y="84628"/>
                        <a:pt x="203252" y="82977"/>
                      </a:cubicBezTo>
                      <a:cubicBezTo>
                        <a:pt x="194934" y="79231"/>
                        <a:pt x="188901" y="75357"/>
                        <a:pt x="177281" y="77897"/>
                      </a:cubicBezTo>
                      <a:cubicBezTo>
                        <a:pt x="166105" y="80310"/>
                        <a:pt x="161660" y="66595"/>
                        <a:pt x="172773" y="53069"/>
                      </a:cubicBezTo>
                      <a:cubicBezTo>
                        <a:pt x="160898" y="53704"/>
                        <a:pt x="149595" y="73833"/>
                        <a:pt x="143054" y="51671"/>
                      </a:cubicBezTo>
                      <a:cubicBezTo>
                        <a:pt x="142800" y="50782"/>
                        <a:pt x="134863" y="53386"/>
                        <a:pt x="136260" y="59609"/>
                      </a:cubicBezTo>
                      <a:cubicBezTo>
                        <a:pt x="137594" y="65451"/>
                        <a:pt x="138610" y="71294"/>
                        <a:pt x="131371" y="77453"/>
                      </a:cubicBezTo>
                      <a:cubicBezTo>
                        <a:pt x="125465" y="64816"/>
                        <a:pt x="120067" y="50338"/>
                        <a:pt x="99621" y="58212"/>
                      </a:cubicBezTo>
                      <a:cubicBezTo>
                        <a:pt x="94096" y="59292"/>
                        <a:pt x="109971" y="85200"/>
                        <a:pt x="83809" y="73960"/>
                      </a:cubicBezTo>
                      <a:cubicBezTo>
                        <a:pt x="78285" y="71547"/>
                        <a:pt x="80634" y="83294"/>
                        <a:pt x="79300" y="88502"/>
                      </a:cubicBezTo>
                      <a:cubicBezTo>
                        <a:pt x="66410" y="89327"/>
                        <a:pt x="59235" y="113330"/>
                        <a:pt x="40502" y="96249"/>
                      </a:cubicBezTo>
                      <a:cubicBezTo>
                        <a:pt x="35232" y="91486"/>
                        <a:pt x="36628" y="105583"/>
                        <a:pt x="34723" y="110917"/>
                      </a:cubicBezTo>
                      <a:lnTo>
                        <a:pt x="34723" y="110917"/>
                      </a:lnTo>
                      <a:cubicBezTo>
                        <a:pt x="23674" y="110536"/>
                        <a:pt x="21452" y="121649"/>
                        <a:pt x="14467" y="126602"/>
                      </a:cubicBezTo>
                      <a:cubicBezTo>
                        <a:pt x="10974" y="129142"/>
                        <a:pt x="8308" y="134603"/>
                        <a:pt x="3545" y="131872"/>
                      </a:cubicBezTo>
                      <a:cubicBezTo>
                        <a:pt x="-3440" y="127808"/>
                        <a:pt x="1576" y="121204"/>
                        <a:pt x="4371" y="118791"/>
                      </a:cubicBezTo>
                      <a:cubicBezTo>
                        <a:pt x="20563" y="104948"/>
                        <a:pt x="25389" y="86914"/>
                        <a:pt x="25897" y="66784"/>
                      </a:cubicBezTo>
                      <a:close/>
                    </a:path>
                  </a:pathLst>
                </a:custGeom>
                <a:solidFill>
                  <a:srgbClr val="FCC16B"/>
                </a:solidFill>
                <a:ln w="6350" cap="flat">
                  <a:noFill/>
                  <a:prstDash val="solid"/>
                  <a:miter/>
                </a:ln>
              </p:spPr>
              <p:txBody>
                <a:bodyPr rtlCol="0" anchor="ctr"/>
                <a:lstStyle/>
                <a:p>
                  <a:endParaRPr lang="en-US"/>
                </a:p>
              </p:txBody>
            </p:sp>
            <p:sp>
              <p:nvSpPr>
                <p:cNvPr id="936" name="Freeform: Shape 935">
                  <a:extLst>
                    <a:ext uri="{FF2B5EF4-FFF2-40B4-BE49-F238E27FC236}">
                      <a16:creationId xmlns:a16="http://schemas.microsoft.com/office/drawing/2014/main" xmlns="" id="{A1880930-1FFF-75A7-36C9-703B178A06FE}"/>
                    </a:ext>
                  </a:extLst>
                </p:cNvPr>
                <p:cNvSpPr/>
                <p:nvPr/>
              </p:nvSpPr>
              <p:spPr>
                <a:xfrm>
                  <a:off x="11726377" y="7175078"/>
                  <a:ext cx="130979" cy="114289"/>
                </a:xfrm>
                <a:custGeom>
                  <a:avLst/>
                  <a:gdLst>
                    <a:gd name="connsiteX0" fmla="*/ 130915 w 130979"/>
                    <a:gd name="connsiteY0" fmla="*/ 85448 h 114289"/>
                    <a:gd name="connsiteX1" fmla="*/ 108753 w 130979"/>
                    <a:gd name="connsiteY1" fmla="*/ 112880 h 114289"/>
                    <a:gd name="connsiteX2" fmla="*/ 76685 w 130979"/>
                    <a:gd name="connsiteY2" fmla="*/ 111990 h 114289"/>
                    <a:gd name="connsiteX3" fmla="*/ 63160 w 130979"/>
                    <a:gd name="connsiteY3" fmla="*/ 98465 h 114289"/>
                    <a:gd name="connsiteX4" fmla="*/ 63985 w 130979"/>
                    <a:gd name="connsiteY4" fmla="*/ 85448 h 114289"/>
                    <a:gd name="connsiteX5" fmla="*/ 72875 w 130979"/>
                    <a:gd name="connsiteY5" fmla="*/ 69636 h 114289"/>
                    <a:gd name="connsiteX6" fmla="*/ 69129 w 130979"/>
                    <a:gd name="connsiteY6" fmla="*/ 47475 h 114289"/>
                    <a:gd name="connsiteX7" fmla="*/ 51412 w 130979"/>
                    <a:gd name="connsiteY7" fmla="*/ 70271 h 114289"/>
                    <a:gd name="connsiteX8" fmla="*/ 49888 w 130979"/>
                    <a:gd name="connsiteY8" fmla="*/ 59349 h 114289"/>
                    <a:gd name="connsiteX9" fmla="*/ 42268 w 130979"/>
                    <a:gd name="connsiteY9" fmla="*/ 44617 h 114289"/>
                    <a:gd name="connsiteX10" fmla="*/ 30521 w 130979"/>
                    <a:gd name="connsiteY10" fmla="*/ 54269 h 114289"/>
                    <a:gd name="connsiteX11" fmla="*/ 24869 w 130979"/>
                    <a:gd name="connsiteY11" fmla="*/ 63794 h 114289"/>
                    <a:gd name="connsiteX12" fmla="*/ 4930 w 130979"/>
                    <a:gd name="connsiteY12" fmla="*/ 64620 h 114289"/>
                    <a:gd name="connsiteX13" fmla="*/ 6899 w 130979"/>
                    <a:gd name="connsiteY13" fmla="*/ 47094 h 114289"/>
                    <a:gd name="connsiteX14" fmla="*/ 63667 w 130979"/>
                    <a:gd name="connsiteY14" fmla="*/ 10963 h 114289"/>
                    <a:gd name="connsiteX15" fmla="*/ 67351 w 130979"/>
                    <a:gd name="connsiteY15" fmla="*/ 9248 h 114289"/>
                    <a:gd name="connsiteX16" fmla="*/ 95228 w 130979"/>
                    <a:gd name="connsiteY16" fmla="*/ 5120 h 114289"/>
                    <a:gd name="connsiteX17" fmla="*/ 103291 w 130979"/>
                    <a:gd name="connsiteY17" fmla="*/ 21757 h 114289"/>
                    <a:gd name="connsiteX18" fmla="*/ 99736 w 130979"/>
                    <a:gd name="connsiteY18" fmla="*/ 27409 h 114289"/>
                    <a:gd name="connsiteX19" fmla="*/ 99354 w 130979"/>
                    <a:gd name="connsiteY19" fmla="*/ 55666 h 114289"/>
                    <a:gd name="connsiteX20" fmla="*/ 111292 w 130979"/>
                    <a:gd name="connsiteY20" fmla="*/ 67604 h 114289"/>
                    <a:gd name="connsiteX21" fmla="*/ 130915 w 130979"/>
                    <a:gd name="connsiteY21" fmla="*/ 85448 h 11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979" h="114289">
                      <a:moveTo>
                        <a:pt x="130915" y="85448"/>
                      </a:moveTo>
                      <a:cubicBezTo>
                        <a:pt x="111420" y="81892"/>
                        <a:pt x="103736" y="90591"/>
                        <a:pt x="108753" y="112880"/>
                      </a:cubicBezTo>
                      <a:cubicBezTo>
                        <a:pt x="97641" y="107038"/>
                        <a:pt x="87354" y="109577"/>
                        <a:pt x="76685" y="111990"/>
                      </a:cubicBezTo>
                      <a:cubicBezTo>
                        <a:pt x="66335" y="114404"/>
                        <a:pt x="51603" y="119357"/>
                        <a:pt x="63160" y="98465"/>
                      </a:cubicBezTo>
                      <a:cubicBezTo>
                        <a:pt x="65065" y="95036"/>
                        <a:pt x="63795" y="89829"/>
                        <a:pt x="63985" y="85448"/>
                      </a:cubicBezTo>
                      <a:cubicBezTo>
                        <a:pt x="74907" y="84559"/>
                        <a:pt x="85512" y="82273"/>
                        <a:pt x="72875" y="69636"/>
                      </a:cubicBezTo>
                      <a:cubicBezTo>
                        <a:pt x="65446" y="62207"/>
                        <a:pt x="77511" y="53634"/>
                        <a:pt x="69129" y="47475"/>
                      </a:cubicBezTo>
                      <a:cubicBezTo>
                        <a:pt x="57128" y="50269"/>
                        <a:pt x="63350" y="67478"/>
                        <a:pt x="51412" y="70271"/>
                      </a:cubicBezTo>
                      <a:cubicBezTo>
                        <a:pt x="44110" y="67478"/>
                        <a:pt x="49316" y="62969"/>
                        <a:pt x="49888" y="59349"/>
                      </a:cubicBezTo>
                      <a:cubicBezTo>
                        <a:pt x="51031" y="52365"/>
                        <a:pt x="47666" y="46967"/>
                        <a:pt x="42268" y="44617"/>
                      </a:cubicBezTo>
                      <a:cubicBezTo>
                        <a:pt x="33696" y="40871"/>
                        <a:pt x="33632" y="50015"/>
                        <a:pt x="30521" y="54269"/>
                      </a:cubicBezTo>
                      <a:cubicBezTo>
                        <a:pt x="28362" y="57254"/>
                        <a:pt x="27029" y="60810"/>
                        <a:pt x="24869" y="63794"/>
                      </a:cubicBezTo>
                      <a:cubicBezTo>
                        <a:pt x="18646" y="72494"/>
                        <a:pt x="12678" y="72113"/>
                        <a:pt x="4930" y="64620"/>
                      </a:cubicBezTo>
                      <a:cubicBezTo>
                        <a:pt x="-3134" y="56936"/>
                        <a:pt x="-467" y="50332"/>
                        <a:pt x="6899" y="47094"/>
                      </a:cubicBezTo>
                      <a:cubicBezTo>
                        <a:pt x="27791" y="37950"/>
                        <a:pt x="42078" y="18709"/>
                        <a:pt x="63667" y="10963"/>
                      </a:cubicBezTo>
                      <a:cubicBezTo>
                        <a:pt x="64938" y="10518"/>
                        <a:pt x="66653" y="10201"/>
                        <a:pt x="67351" y="9248"/>
                      </a:cubicBezTo>
                      <a:cubicBezTo>
                        <a:pt x="75733" y="-2246"/>
                        <a:pt x="75669" y="-2310"/>
                        <a:pt x="95228" y="5120"/>
                      </a:cubicBezTo>
                      <a:cubicBezTo>
                        <a:pt x="101831" y="8803"/>
                        <a:pt x="105006" y="14074"/>
                        <a:pt x="103291" y="21757"/>
                      </a:cubicBezTo>
                      <a:cubicBezTo>
                        <a:pt x="102467" y="23916"/>
                        <a:pt x="101260" y="25758"/>
                        <a:pt x="99736" y="27409"/>
                      </a:cubicBezTo>
                      <a:cubicBezTo>
                        <a:pt x="98212" y="36743"/>
                        <a:pt x="104180" y="45570"/>
                        <a:pt x="99354" y="55666"/>
                      </a:cubicBezTo>
                      <a:cubicBezTo>
                        <a:pt x="94084" y="66525"/>
                        <a:pt x="103863" y="66906"/>
                        <a:pt x="111292" y="67604"/>
                      </a:cubicBezTo>
                      <a:cubicBezTo>
                        <a:pt x="122279" y="68620"/>
                        <a:pt x="131866" y="71288"/>
                        <a:pt x="130915" y="85448"/>
                      </a:cubicBezTo>
                      <a:close/>
                    </a:path>
                  </a:pathLst>
                </a:custGeom>
                <a:solidFill>
                  <a:srgbClr val="FCC26E"/>
                </a:solidFill>
                <a:ln w="6350" cap="flat">
                  <a:noFill/>
                  <a:prstDash val="solid"/>
                  <a:miter/>
                </a:ln>
              </p:spPr>
              <p:txBody>
                <a:bodyPr rtlCol="0" anchor="ctr"/>
                <a:lstStyle/>
                <a:p>
                  <a:endParaRPr lang="en-US"/>
                </a:p>
              </p:txBody>
            </p:sp>
            <p:sp>
              <p:nvSpPr>
                <p:cNvPr id="937" name="Freeform: Shape 936">
                  <a:extLst>
                    <a:ext uri="{FF2B5EF4-FFF2-40B4-BE49-F238E27FC236}">
                      <a16:creationId xmlns:a16="http://schemas.microsoft.com/office/drawing/2014/main" xmlns="" id="{D498C20E-76EF-51C4-A47C-D43C47EAFEDD}"/>
                    </a:ext>
                  </a:extLst>
                </p:cNvPr>
                <p:cNvSpPr/>
                <p:nvPr/>
              </p:nvSpPr>
              <p:spPr>
                <a:xfrm>
                  <a:off x="11725550" y="7128293"/>
                  <a:ext cx="129328" cy="71305"/>
                </a:xfrm>
                <a:custGeom>
                  <a:avLst/>
                  <a:gdLst>
                    <a:gd name="connsiteX0" fmla="*/ 100563 w 129328"/>
                    <a:gd name="connsiteY0" fmla="*/ 69749 h 71305"/>
                    <a:gd name="connsiteX1" fmla="*/ 96055 w 129328"/>
                    <a:gd name="connsiteY1" fmla="*/ 51841 h 71305"/>
                    <a:gd name="connsiteX2" fmla="*/ 92562 w 129328"/>
                    <a:gd name="connsiteY2" fmla="*/ 23266 h 71305"/>
                    <a:gd name="connsiteX3" fmla="*/ 44810 w 129328"/>
                    <a:gd name="connsiteY3" fmla="*/ 36157 h 71305"/>
                    <a:gd name="connsiteX4" fmla="*/ 296 w 129328"/>
                    <a:gd name="connsiteY4" fmla="*/ 30569 h 71305"/>
                    <a:gd name="connsiteX5" fmla="*/ 6773 w 129328"/>
                    <a:gd name="connsiteY5" fmla="*/ 20028 h 71305"/>
                    <a:gd name="connsiteX6" fmla="*/ 68749 w 129328"/>
                    <a:gd name="connsiteY6" fmla="*/ 6947 h 71305"/>
                    <a:gd name="connsiteX7" fmla="*/ 107357 w 129328"/>
                    <a:gd name="connsiteY7" fmla="*/ 25 h 71305"/>
                    <a:gd name="connsiteX8" fmla="*/ 113898 w 129328"/>
                    <a:gd name="connsiteY8" fmla="*/ 2820 h 71305"/>
                    <a:gd name="connsiteX9" fmla="*/ 129329 w 129328"/>
                    <a:gd name="connsiteY9" fmla="*/ 6884 h 71305"/>
                    <a:gd name="connsiteX10" fmla="*/ 113898 w 129328"/>
                    <a:gd name="connsiteY10" fmla="*/ 56350 h 71305"/>
                    <a:gd name="connsiteX11" fmla="*/ 100563 w 129328"/>
                    <a:gd name="connsiteY11" fmla="*/ 69749 h 7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28" h="71305">
                      <a:moveTo>
                        <a:pt x="100563" y="69749"/>
                      </a:moveTo>
                      <a:cubicBezTo>
                        <a:pt x="101198" y="63272"/>
                        <a:pt x="99103" y="57429"/>
                        <a:pt x="96055" y="51841"/>
                      </a:cubicBezTo>
                      <a:cubicBezTo>
                        <a:pt x="107738" y="41110"/>
                        <a:pt x="106151" y="23266"/>
                        <a:pt x="92562" y="23266"/>
                      </a:cubicBezTo>
                      <a:cubicBezTo>
                        <a:pt x="76814" y="23203"/>
                        <a:pt x="55859" y="12154"/>
                        <a:pt x="44810" y="36157"/>
                      </a:cubicBezTo>
                      <a:cubicBezTo>
                        <a:pt x="40556" y="45428"/>
                        <a:pt x="3725" y="40221"/>
                        <a:pt x="296" y="30569"/>
                      </a:cubicBezTo>
                      <a:cubicBezTo>
                        <a:pt x="-1545" y="25425"/>
                        <a:pt x="5757" y="24346"/>
                        <a:pt x="6773" y="20028"/>
                      </a:cubicBezTo>
                      <a:cubicBezTo>
                        <a:pt x="26522" y="11328"/>
                        <a:pt x="47794" y="10122"/>
                        <a:pt x="68749" y="6947"/>
                      </a:cubicBezTo>
                      <a:cubicBezTo>
                        <a:pt x="81449" y="3645"/>
                        <a:pt x="94022" y="-355"/>
                        <a:pt x="107357" y="25"/>
                      </a:cubicBezTo>
                      <a:cubicBezTo>
                        <a:pt x="109897" y="152"/>
                        <a:pt x="112056" y="1041"/>
                        <a:pt x="113898" y="2820"/>
                      </a:cubicBezTo>
                      <a:cubicBezTo>
                        <a:pt x="117454" y="9868"/>
                        <a:pt x="124375" y="4725"/>
                        <a:pt x="129329" y="6884"/>
                      </a:cubicBezTo>
                      <a:cubicBezTo>
                        <a:pt x="119105" y="21933"/>
                        <a:pt x="137330" y="45555"/>
                        <a:pt x="113898" y="56350"/>
                      </a:cubicBezTo>
                      <a:cubicBezTo>
                        <a:pt x="108628" y="60033"/>
                        <a:pt x="116120" y="76352"/>
                        <a:pt x="100563" y="69749"/>
                      </a:cubicBezTo>
                      <a:close/>
                    </a:path>
                  </a:pathLst>
                </a:custGeom>
                <a:solidFill>
                  <a:srgbClr val="FCC36F"/>
                </a:solidFill>
                <a:ln w="6350" cap="flat">
                  <a:noFill/>
                  <a:prstDash val="solid"/>
                  <a:miter/>
                </a:ln>
              </p:spPr>
              <p:txBody>
                <a:bodyPr rtlCol="0" anchor="ctr"/>
                <a:lstStyle/>
                <a:p>
                  <a:endParaRPr lang="en-US"/>
                </a:p>
              </p:txBody>
            </p:sp>
            <p:sp>
              <p:nvSpPr>
                <p:cNvPr id="938" name="Freeform: Shape 937">
                  <a:extLst>
                    <a:ext uri="{FF2B5EF4-FFF2-40B4-BE49-F238E27FC236}">
                      <a16:creationId xmlns:a16="http://schemas.microsoft.com/office/drawing/2014/main" xmlns="" id="{B56D27D4-688C-6CB8-2E1E-D00A62A2053A}"/>
                    </a:ext>
                  </a:extLst>
                </p:cNvPr>
                <p:cNvSpPr/>
                <p:nvPr/>
              </p:nvSpPr>
              <p:spPr>
                <a:xfrm>
                  <a:off x="11634850" y="7266118"/>
                  <a:ext cx="20383" cy="16099"/>
                </a:xfrm>
                <a:custGeom>
                  <a:avLst/>
                  <a:gdLst>
                    <a:gd name="connsiteX0" fmla="*/ 20383 w 20383"/>
                    <a:gd name="connsiteY0" fmla="*/ 14982 h 16099"/>
                    <a:gd name="connsiteX1" fmla="*/ 191 w 20383"/>
                    <a:gd name="connsiteY1" fmla="*/ 6854 h 16099"/>
                    <a:gd name="connsiteX2" fmla="*/ 4001 w 20383"/>
                    <a:gd name="connsiteY2" fmla="*/ 187 h 16099"/>
                    <a:gd name="connsiteX3" fmla="*/ 20383 w 20383"/>
                    <a:gd name="connsiteY3" fmla="*/ 14982 h 16099"/>
                  </a:gdLst>
                  <a:ahLst/>
                  <a:cxnLst>
                    <a:cxn ang="0">
                      <a:pos x="connsiteX0" y="connsiteY0"/>
                    </a:cxn>
                    <a:cxn ang="0">
                      <a:pos x="connsiteX1" y="connsiteY1"/>
                    </a:cxn>
                    <a:cxn ang="0">
                      <a:pos x="connsiteX2" y="connsiteY2"/>
                    </a:cxn>
                    <a:cxn ang="0">
                      <a:pos x="connsiteX3" y="connsiteY3"/>
                    </a:cxn>
                  </a:cxnLst>
                  <a:rect l="l" t="t" r="r" b="b"/>
                  <a:pathLst>
                    <a:path w="20383" h="16099">
                      <a:moveTo>
                        <a:pt x="20383" y="14982"/>
                      </a:moveTo>
                      <a:cubicBezTo>
                        <a:pt x="8573" y="17586"/>
                        <a:pt x="2286" y="15935"/>
                        <a:pt x="191" y="6854"/>
                      </a:cubicBezTo>
                      <a:cubicBezTo>
                        <a:pt x="-507" y="3870"/>
                        <a:pt x="699" y="695"/>
                        <a:pt x="4001" y="187"/>
                      </a:cubicBezTo>
                      <a:cubicBezTo>
                        <a:pt x="14859" y="-1655"/>
                        <a:pt x="11748" y="10600"/>
                        <a:pt x="20383" y="14982"/>
                      </a:cubicBezTo>
                      <a:close/>
                    </a:path>
                  </a:pathLst>
                </a:custGeom>
                <a:solidFill>
                  <a:srgbClr val="FDC068"/>
                </a:solidFill>
                <a:ln w="6350" cap="flat">
                  <a:noFill/>
                  <a:prstDash val="solid"/>
                  <a:miter/>
                </a:ln>
              </p:spPr>
              <p:txBody>
                <a:bodyPr rtlCol="0" anchor="ctr"/>
                <a:lstStyle/>
                <a:p>
                  <a:endParaRPr lang="en-US"/>
                </a:p>
              </p:txBody>
            </p:sp>
            <p:sp>
              <p:nvSpPr>
                <p:cNvPr id="939" name="Freeform: Shape 938">
                  <a:extLst>
                    <a:ext uri="{FF2B5EF4-FFF2-40B4-BE49-F238E27FC236}">
                      <a16:creationId xmlns:a16="http://schemas.microsoft.com/office/drawing/2014/main" xmlns="" id="{ACDCB448-AC85-1B77-3579-33D8F5B108B1}"/>
                    </a:ext>
                  </a:extLst>
                </p:cNvPr>
                <p:cNvSpPr/>
                <p:nvPr/>
              </p:nvSpPr>
              <p:spPr>
                <a:xfrm>
                  <a:off x="11608471" y="7266650"/>
                  <a:ext cx="16458" cy="16164"/>
                </a:xfrm>
                <a:custGeom>
                  <a:avLst/>
                  <a:gdLst>
                    <a:gd name="connsiteX0" fmla="*/ 12282 w 16458"/>
                    <a:gd name="connsiteY0" fmla="*/ 16164 h 16164"/>
                    <a:gd name="connsiteX1" fmla="*/ 90 w 16458"/>
                    <a:gd name="connsiteY1" fmla="*/ 8227 h 16164"/>
                    <a:gd name="connsiteX2" fmla="*/ 11393 w 16458"/>
                    <a:gd name="connsiteY2" fmla="*/ 353 h 16164"/>
                    <a:gd name="connsiteX3" fmla="*/ 12282 w 16458"/>
                    <a:gd name="connsiteY3" fmla="*/ 16164 h 16164"/>
                    <a:gd name="connsiteX4" fmla="*/ 12282 w 16458"/>
                    <a:gd name="connsiteY4" fmla="*/ 16164 h 1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8" h="16164">
                      <a:moveTo>
                        <a:pt x="12282" y="16164"/>
                      </a:moveTo>
                      <a:cubicBezTo>
                        <a:pt x="6884" y="15530"/>
                        <a:pt x="-926" y="17561"/>
                        <a:pt x="90" y="8227"/>
                      </a:cubicBezTo>
                      <a:cubicBezTo>
                        <a:pt x="725" y="2385"/>
                        <a:pt x="7266" y="-1171"/>
                        <a:pt x="11393" y="353"/>
                      </a:cubicBezTo>
                      <a:cubicBezTo>
                        <a:pt x="21362" y="4036"/>
                        <a:pt x="13806" y="10703"/>
                        <a:pt x="12282" y="16164"/>
                      </a:cubicBezTo>
                      <a:lnTo>
                        <a:pt x="12282" y="16164"/>
                      </a:lnTo>
                      <a:close/>
                    </a:path>
                  </a:pathLst>
                </a:custGeom>
                <a:solidFill>
                  <a:srgbClr val="FDC068"/>
                </a:solidFill>
                <a:ln w="6350" cap="flat">
                  <a:noFill/>
                  <a:prstDash val="solid"/>
                  <a:miter/>
                </a:ln>
              </p:spPr>
              <p:txBody>
                <a:bodyPr rtlCol="0" anchor="ctr"/>
                <a:lstStyle/>
                <a:p>
                  <a:endParaRPr lang="en-US"/>
                </a:p>
              </p:txBody>
            </p:sp>
            <p:sp>
              <p:nvSpPr>
                <p:cNvPr id="940" name="Freeform: Shape 939">
                  <a:extLst>
                    <a:ext uri="{FF2B5EF4-FFF2-40B4-BE49-F238E27FC236}">
                      <a16:creationId xmlns:a16="http://schemas.microsoft.com/office/drawing/2014/main" xmlns="" id="{0E07597D-3134-58D9-2E01-B38E14E6BD46}"/>
                    </a:ext>
                  </a:extLst>
                </p:cNvPr>
                <p:cNvSpPr/>
                <p:nvPr/>
              </p:nvSpPr>
              <p:spPr>
                <a:xfrm>
                  <a:off x="11436350" y="7323698"/>
                  <a:ext cx="23177" cy="10175"/>
                </a:xfrm>
                <a:custGeom>
                  <a:avLst/>
                  <a:gdLst>
                    <a:gd name="connsiteX0" fmla="*/ 0 w 23177"/>
                    <a:gd name="connsiteY0" fmla="*/ 3566 h 10175"/>
                    <a:gd name="connsiteX1" fmla="*/ 23178 w 23177"/>
                    <a:gd name="connsiteY1" fmla="*/ 8709 h 10175"/>
                    <a:gd name="connsiteX2" fmla="*/ 0 w 23177"/>
                    <a:gd name="connsiteY2" fmla="*/ 3566 h 10175"/>
                  </a:gdLst>
                  <a:ahLst/>
                  <a:cxnLst>
                    <a:cxn ang="0">
                      <a:pos x="connsiteX0" y="connsiteY0"/>
                    </a:cxn>
                    <a:cxn ang="0">
                      <a:pos x="connsiteX1" y="connsiteY1"/>
                    </a:cxn>
                    <a:cxn ang="0">
                      <a:pos x="connsiteX2" y="connsiteY2"/>
                    </a:cxn>
                  </a:cxnLst>
                  <a:rect l="l" t="t" r="r" b="b"/>
                  <a:pathLst>
                    <a:path w="23177" h="10175">
                      <a:moveTo>
                        <a:pt x="0" y="3566"/>
                      </a:moveTo>
                      <a:cubicBezTo>
                        <a:pt x="11620" y="-2276"/>
                        <a:pt x="17780" y="-1196"/>
                        <a:pt x="23178" y="8709"/>
                      </a:cubicBezTo>
                      <a:cubicBezTo>
                        <a:pt x="14732" y="12456"/>
                        <a:pt x="9144" y="8392"/>
                        <a:pt x="0" y="3566"/>
                      </a:cubicBezTo>
                      <a:close/>
                    </a:path>
                  </a:pathLst>
                </a:custGeom>
                <a:solidFill>
                  <a:srgbClr val="FDC066"/>
                </a:solidFill>
                <a:ln w="6350" cap="flat">
                  <a:noFill/>
                  <a:prstDash val="solid"/>
                  <a:miter/>
                </a:ln>
              </p:spPr>
              <p:txBody>
                <a:bodyPr rtlCol="0" anchor="ctr"/>
                <a:lstStyle/>
                <a:p>
                  <a:endParaRPr lang="en-US"/>
                </a:p>
              </p:txBody>
            </p:sp>
            <p:sp>
              <p:nvSpPr>
                <p:cNvPr id="941" name="Freeform: Shape 940">
                  <a:extLst>
                    <a:ext uri="{FF2B5EF4-FFF2-40B4-BE49-F238E27FC236}">
                      <a16:creationId xmlns:a16="http://schemas.microsoft.com/office/drawing/2014/main" xmlns="" id="{DFFB5480-CD6E-EE0C-B0B4-32916713E0CE}"/>
                    </a:ext>
                  </a:extLst>
                </p:cNvPr>
                <p:cNvSpPr/>
                <p:nvPr/>
              </p:nvSpPr>
              <p:spPr>
                <a:xfrm>
                  <a:off x="11706459" y="7282815"/>
                  <a:ext cx="8084" cy="11078"/>
                </a:xfrm>
                <a:custGeom>
                  <a:avLst/>
                  <a:gdLst>
                    <a:gd name="connsiteX0" fmla="*/ 8020 w 8084"/>
                    <a:gd name="connsiteY0" fmla="*/ 0 h 11078"/>
                    <a:gd name="connsiteX1" fmla="*/ 4146 w 8084"/>
                    <a:gd name="connsiteY1" fmla="*/ 11049 h 11078"/>
                    <a:gd name="connsiteX2" fmla="*/ 147 w 8084"/>
                    <a:gd name="connsiteY2" fmla="*/ 7620 h 11078"/>
                    <a:gd name="connsiteX3" fmla="*/ 8084 w 8084"/>
                    <a:gd name="connsiteY3" fmla="*/ 0 h 11078"/>
                    <a:gd name="connsiteX4" fmla="*/ 8020 w 8084"/>
                    <a:gd name="connsiteY4" fmla="*/ 0 h 11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4" h="11078">
                      <a:moveTo>
                        <a:pt x="8020" y="0"/>
                      </a:moveTo>
                      <a:cubicBezTo>
                        <a:pt x="7448" y="4001"/>
                        <a:pt x="9417" y="9017"/>
                        <a:pt x="4146" y="11049"/>
                      </a:cubicBezTo>
                      <a:cubicBezTo>
                        <a:pt x="3322" y="11366"/>
                        <a:pt x="336" y="9017"/>
                        <a:pt x="147" y="7620"/>
                      </a:cubicBezTo>
                      <a:cubicBezTo>
                        <a:pt x="-870" y="1715"/>
                        <a:pt x="3575" y="698"/>
                        <a:pt x="8084" y="0"/>
                      </a:cubicBezTo>
                      <a:lnTo>
                        <a:pt x="8020" y="0"/>
                      </a:lnTo>
                      <a:close/>
                    </a:path>
                  </a:pathLst>
                </a:custGeom>
                <a:solidFill>
                  <a:srgbClr val="FDC068"/>
                </a:solidFill>
                <a:ln w="6350" cap="flat">
                  <a:noFill/>
                  <a:prstDash val="solid"/>
                  <a:miter/>
                </a:ln>
              </p:spPr>
              <p:txBody>
                <a:bodyPr rtlCol="0" anchor="ctr"/>
                <a:lstStyle/>
                <a:p>
                  <a:endParaRPr lang="en-US"/>
                </a:p>
              </p:txBody>
            </p:sp>
            <p:sp>
              <p:nvSpPr>
                <p:cNvPr id="942" name="Freeform: Shape 941">
                  <a:extLst>
                    <a:ext uri="{FF2B5EF4-FFF2-40B4-BE49-F238E27FC236}">
                      <a16:creationId xmlns:a16="http://schemas.microsoft.com/office/drawing/2014/main" xmlns="" id="{979EC164-4FCC-1F01-1B2B-9320B0B0E745}"/>
                    </a:ext>
                  </a:extLst>
                </p:cNvPr>
                <p:cNvSpPr/>
                <p:nvPr/>
              </p:nvSpPr>
              <p:spPr>
                <a:xfrm>
                  <a:off x="11687225" y="7267318"/>
                  <a:ext cx="10714" cy="6602"/>
                </a:xfrm>
                <a:custGeom>
                  <a:avLst/>
                  <a:gdLst>
                    <a:gd name="connsiteX0" fmla="*/ 10555 w 10714"/>
                    <a:gd name="connsiteY0" fmla="*/ 2352 h 6602"/>
                    <a:gd name="connsiteX1" fmla="*/ 6998 w 10714"/>
                    <a:gd name="connsiteY1" fmla="*/ 6289 h 6602"/>
                    <a:gd name="connsiteX2" fmla="*/ 13 w 10714"/>
                    <a:gd name="connsiteY2" fmla="*/ 4003 h 6602"/>
                    <a:gd name="connsiteX3" fmla="*/ 2934 w 10714"/>
                    <a:gd name="connsiteY3" fmla="*/ 1273 h 6602"/>
                    <a:gd name="connsiteX4" fmla="*/ 10555 w 10714"/>
                    <a:gd name="connsiteY4" fmla="*/ 2352 h 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4" h="6602">
                      <a:moveTo>
                        <a:pt x="10555" y="2352"/>
                      </a:moveTo>
                      <a:cubicBezTo>
                        <a:pt x="11316" y="5400"/>
                        <a:pt x="9220" y="6225"/>
                        <a:pt x="6998" y="6289"/>
                      </a:cubicBezTo>
                      <a:cubicBezTo>
                        <a:pt x="4458" y="6416"/>
                        <a:pt x="1156" y="7686"/>
                        <a:pt x="13" y="4003"/>
                      </a:cubicBezTo>
                      <a:cubicBezTo>
                        <a:pt x="-177" y="3432"/>
                        <a:pt x="1728" y="1908"/>
                        <a:pt x="2934" y="1273"/>
                      </a:cubicBezTo>
                      <a:cubicBezTo>
                        <a:pt x="5665" y="-251"/>
                        <a:pt x="8459" y="-950"/>
                        <a:pt x="10555" y="2352"/>
                      </a:cubicBezTo>
                      <a:close/>
                    </a:path>
                  </a:pathLst>
                </a:custGeom>
                <a:solidFill>
                  <a:srgbClr val="FDC068"/>
                </a:solidFill>
                <a:ln w="6350" cap="flat">
                  <a:noFill/>
                  <a:prstDash val="solid"/>
                  <a:miter/>
                </a:ln>
              </p:spPr>
              <p:txBody>
                <a:bodyPr rtlCol="0" anchor="ctr"/>
                <a:lstStyle/>
                <a:p>
                  <a:endParaRPr lang="en-US"/>
                </a:p>
              </p:txBody>
            </p:sp>
            <p:sp>
              <p:nvSpPr>
                <p:cNvPr id="943" name="Freeform: Shape 942">
                  <a:extLst>
                    <a:ext uri="{FF2B5EF4-FFF2-40B4-BE49-F238E27FC236}">
                      <a16:creationId xmlns:a16="http://schemas.microsoft.com/office/drawing/2014/main" xmlns="" id="{78AA4D68-1D40-0BF3-750C-465F2B98772E}"/>
                    </a:ext>
                  </a:extLst>
                </p:cNvPr>
                <p:cNvSpPr/>
                <p:nvPr/>
              </p:nvSpPr>
              <p:spPr>
                <a:xfrm>
                  <a:off x="11252072" y="7246544"/>
                  <a:ext cx="112494" cy="68037"/>
                </a:xfrm>
                <a:custGeom>
                  <a:avLst/>
                  <a:gdLst>
                    <a:gd name="connsiteX0" fmla="*/ 16066 w 112494"/>
                    <a:gd name="connsiteY0" fmla="*/ 17665 h 68037"/>
                    <a:gd name="connsiteX1" fmla="*/ 51181 w 112494"/>
                    <a:gd name="connsiteY1" fmla="*/ 9156 h 68037"/>
                    <a:gd name="connsiteX2" fmla="*/ 83059 w 112494"/>
                    <a:gd name="connsiteY2" fmla="*/ 584 h 68037"/>
                    <a:gd name="connsiteX3" fmla="*/ 87249 w 112494"/>
                    <a:gd name="connsiteY3" fmla="*/ 12 h 68037"/>
                    <a:gd name="connsiteX4" fmla="*/ 106997 w 112494"/>
                    <a:gd name="connsiteY4" fmla="*/ 15950 h 68037"/>
                    <a:gd name="connsiteX5" fmla="*/ 112332 w 112494"/>
                    <a:gd name="connsiteY5" fmla="*/ 24777 h 68037"/>
                    <a:gd name="connsiteX6" fmla="*/ 104140 w 112494"/>
                    <a:gd name="connsiteY6" fmla="*/ 28650 h 68037"/>
                    <a:gd name="connsiteX7" fmla="*/ 72644 w 112494"/>
                    <a:gd name="connsiteY7" fmla="*/ 21793 h 68037"/>
                    <a:gd name="connsiteX8" fmla="*/ 57976 w 112494"/>
                    <a:gd name="connsiteY8" fmla="*/ 26999 h 68037"/>
                    <a:gd name="connsiteX9" fmla="*/ 70421 w 112494"/>
                    <a:gd name="connsiteY9" fmla="*/ 41986 h 68037"/>
                    <a:gd name="connsiteX10" fmla="*/ 62802 w 112494"/>
                    <a:gd name="connsiteY10" fmla="*/ 53924 h 68037"/>
                    <a:gd name="connsiteX11" fmla="*/ 67564 w 112494"/>
                    <a:gd name="connsiteY11" fmla="*/ 64020 h 68037"/>
                    <a:gd name="connsiteX12" fmla="*/ 57658 w 112494"/>
                    <a:gd name="connsiteY12" fmla="*/ 67512 h 68037"/>
                    <a:gd name="connsiteX13" fmla="*/ 25019 w 112494"/>
                    <a:gd name="connsiteY13" fmla="*/ 54177 h 68037"/>
                    <a:gd name="connsiteX14" fmla="*/ 0 w 112494"/>
                    <a:gd name="connsiteY14" fmla="*/ 31699 h 68037"/>
                    <a:gd name="connsiteX15" fmla="*/ 16066 w 112494"/>
                    <a:gd name="connsiteY15" fmla="*/ 17665 h 6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494" h="68037">
                      <a:moveTo>
                        <a:pt x="16066" y="17665"/>
                      </a:moveTo>
                      <a:cubicBezTo>
                        <a:pt x="27178" y="12395"/>
                        <a:pt x="38671" y="8902"/>
                        <a:pt x="51181" y="9156"/>
                      </a:cubicBezTo>
                      <a:cubicBezTo>
                        <a:pt x="61849" y="6552"/>
                        <a:pt x="73343" y="6934"/>
                        <a:pt x="83059" y="584"/>
                      </a:cubicBezTo>
                      <a:cubicBezTo>
                        <a:pt x="84455" y="139"/>
                        <a:pt x="85852" y="-51"/>
                        <a:pt x="87249" y="12"/>
                      </a:cubicBezTo>
                      <a:cubicBezTo>
                        <a:pt x="92773" y="6552"/>
                        <a:pt x="89281" y="23189"/>
                        <a:pt x="106997" y="15950"/>
                      </a:cubicBezTo>
                      <a:cubicBezTo>
                        <a:pt x="114364" y="12966"/>
                        <a:pt x="111887" y="21793"/>
                        <a:pt x="112332" y="24777"/>
                      </a:cubicBezTo>
                      <a:cubicBezTo>
                        <a:pt x="113538" y="32651"/>
                        <a:pt x="107759" y="31254"/>
                        <a:pt x="104140" y="28650"/>
                      </a:cubicBezTo>
                      <a:cubicBezTo>
                        <a:pt x="94679" y="21856"/>
                        <a:pt x="82106" y="31000"/>
                        <a:pt x="72644" y="21793"/>
                      </a:cubicBezTo>
                      <a:cubicBezTo>
                        <a:pt x="70866" y="20078"/>
                        <a:pt x="60071" y="23380"/>
                        <a:pt x="57976" y="26999"/>
                      </a:cubicBezTo>
                      <a:cubicBezTo>
                        <a:pt x="51245" y="38684"/>
                        <a:pt x="70359" y="30683"/>
                        <a:pt x="70421" y="41986"/>
                      </a:cubicBezTo>
                      <a:cubicBezTo>
                        <a:pt x="70485" y="50304"/>
                        <a:pt x="49657" y="42049"/>
                        <a:pt x="62802" y="53924"/>
                      </a:cubicBezTo>
                      <a:cubicBezTo>
                        <a:pt x="66358" y="57099"/>
                        <a:pt x="70485" y="58686"/>
                        <a:pt x="67564" y="64020"/>
                      </a:cubicBezTo>
                      <a:cubicBezTo>
                        <a:pt x="65469" y="67766"/>
                        <a:pt x="61278" y="67005"/>
                        <a:pt x="57658" y="67512"/>
                      </a:cubicBezTo>
                      <a:cubicBezTo>
                        <a:pt x="44069" y="69608"/>
                        <a:pt x="33083" y="65481"/>
                        <a:pt x="25019" y="54177"/>
                      </a:cubicBezTo>
                      <a:cubicBezTo>
                        <a:pt x="20003" y="43700"/>
                        <a:pt x="19558" y="28905"/>
                        <a:pt x="0" y="31699"/>
                      </a:cubicBezTo>
                      <a:cubicBezTo>
                        <a:pt x="6668" y="25857"/>
                        <a:pt x="11367" y="21729"/>
                        <a:pt x="16066" y="17665"/>
                      </a:cubicBezTo>
                      <a:close/>
                    </a:path>
                  </a:pathLst>
                </a:custGeom>
                <a:solidFill>
                  <a:srgbClr val="FCC675"/>
                </a:solidFill>
                <a:ln w="6350" cap="flat">
                  <a:noFill/>
                  <a:prstDash val="solid"/>
                  <a:miter/>
                </a:ln>
              </p:spPr>
              <p:txBody>
                <a:bodyPr rtlCol="0" anchor="ctr"/>
                <a:lstStyle/>
                <a:p>
                  <a:endParaRPr lang="en-US"/>
                </a:p>
              </p:txBody>
            </p:sp>
            <p:sp>
              <p:nvSpPr>
                <p:cNvPr id="944" name="Freeform: Shape 943">
                  <a:extLst>
                    <a:ext uri="{FF2B5EF4-FFF2-40B4-BE49-F238E27FC236}">
                      <a16:creationId xmlns:a16="http://schemas.microsoft.com/office/drawing/2014/main" xmlns="" id="{92765DC2-DBEC-E50B-3B1A-4576CC29CCE7}"/>
                    </a:ext>
                  </a:extLst>
                </p:cNvPr>
                <p:cNvSpPr/>
                <p:nvPr/>
              </p:nvSpPr>
              <p:spPr>
                <a:xfrm>
                  <a:off x="11366055" y="7239298"/>
                  <a:ext cx="32476" cy="34245"/>
                </a:xfrm>
                <a:custGeom>
                  <a:avLst/>
                  <a:gdLst>
                    <a:gd name="connsiteX0" fmla="*/ 27114 w 32476"/>
                    <a:gd name="connsiteY0" fmla="*/ 34246 h 34245"/>
                    <a:gd name="connsiteX1" fmla="*/ 0 w 32476"/>
                    <a:gd name="connsiteY1" fmla="*/ 6115 h 34245"/>
                    <a:gd name="connsiteX2" fmla="*/ 29654 w 32476"/>
                    <a:gd name="connsiteY2" fmla="*/ 8274 h 34245"/>
                    <a:gd name="connsiteX3" fmla="*/ 27114 w 32476"/>
                    <a:gd name="connsiteY3" fmla="*/ 34246 h 34245"/>
                  </a:gdLst>
                  <a:ahLst/>
                  <a:cxnLst>
                    <a:cxn ang="0">
                      <a:pos x="connsiteX0" y="connsiteY0"/>
                    </a:cxn>
                    <a:cxn ang="0">
                      <a:pos x="connsiteX1" y="connsiteY1"/>
                    </a:cxn>
                    <a:cxn ang="0">
                      <a:pos x="connsiteX2" y="connsiteY2"/>
                    </a:cxn>
                    <a:cxn ang="0">
                      <a:pos x="connsiteX3" y="connsiteY3"/>
                    </a:cxn>
                  </a:cxnLst>
                  <a:rect l="l" t="t" r="r" b="b"/>
                  <a:pathLst>
                    <a:path w="32476" h="34245">
                      <a:moveTo>
                        <a:pt x="27114" y="34246"/>
                      </a:moveTo>
                      <a:cubicBezTo>
                        <a:pt x="10604" y="26880"/>
                        <a:pt x="12319" y="10814"/>
                        <a:pt x="0" y="6115"/>
                      </a:cubicBezTo>
                      <a:cubicBezTo>
                        <a:pt x="10858" y="-4044"/>
                        <a:pt x="21272" y="-298"/>
                        <a:pt x="29654" y="8274"/>
                      </a:cubicBezTo>
                      <a:cubicBezTo>
                        <a:pt x="38862" y="17736"/>
                        <a:pt x="22161" y="22943"/>
                        <a:pt x="27114" y="34246"/>
                      </a:cubicBezTo>
                      <a:close/>
                    </a:path>
                  </a:pathLst>
                </a:custGeom>
                <a:solidFill>
                  <a:srgbClr val="FCC26C"/>
                </a:solidFill>
                <a:ln w="6350" cap="flat">
                  <a:noFill/>
                  <a:prstDash val="solid"/>
                  <a:miter/>
                </a:ln>
              </p:spPr>
              <p:txBody>
                <a:bodyPr rtlCol="0" anchor="ctr"/>
                <a:lstStyle/>
                <a:p>
                  <a:endParaRPr lang="en-US"/>
                </a:p>
              </p:txBody>
            </p:sp>
            <p:sp>
              <p:nvSpPr>
                <p:cNvPr id="945" name="Freeform: Shape 944">
                  <a:extLst>
                    <a:ext uri="{FF2B5EF4-FFF2-40B4-BE49-F238E27FC236}">
                      <a16:creationId xmlns:a16="http://schemas.microsoft.com/office/drawing/2014/main" xmlns="" id="{E985E2F2-F444-719C-9028-B0E41018AAEB}"/>
                    </a:ext>
                  </a:extLst>
                </p:cNvPr>
                <p:cNvSpPr/>
                <p:nvPr/>
              </p:nvSpPr>
              <p:spPr>
                <a:xfrm>
                  <a:off x="11285981" y="7319386"/>
                  <a:ext cx="11078" cy="8069"/>
                </a:xfrm>
                <a:custGeom>
                  <a:avLst/>
                  <a:gdLst>
                    <a:gd name="connsiteX0" fmla="*/ 0 w 11078"/>
                    <a:gd name="connsiteY0" fmla="*/ 8069 h 8069"/>
                    <a:gd name="connsiteX1" fmla="*/ 7620 w 11078"/>
                    <a:gd name="connsiteY1" fmla="*/ 132 h 8069"/>
                    <a:gd name="connsiteX2" fmla="*/ 11050 w 11078"/>
                    <a:gd name="connsiteY2" fmla="*/ 4132 h 8069"/>
                    <a:gd name="connsiteX3" fmla="*/ 64 w 11078"/>
                    <a:gd name="connsiteY3" fmla="*/ 8069 h 8069"/>
                    <a:gd name="connsiteX4" fmla="*/ 0 w 11078"/>
                    <a:gd name="connsiteY4" fmla="*/ 8069 h 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8" h="8069">
                      <a:moveTo>
                        <a:pt x="0" y="8069"/>
                      </a:moveTo>
                      <a:cubicBezTo>
                        <a:pt x="699" y="3560"/>
                        <a:pt x="1715" y="-821"/>
                        <a:pt x="7620" y="132"/>
                      </a:cubicBezTo>
                      <a:cubicBezTo>
                        <a:pt x="9017" y="385"/>
                        <a:pt x="11367" y="3307"/>
                        <a:pt x="11050" y="4132"/>
                      </a:cubicBezTo>
                      <a:cubicBezTo>
                        <a:pt x="9017" y="9402"/>
                        <a:pt x="4001" y="7497"/>
                        <a:pt x="64" y="8069"/>
                      </a:cubicBezTo>
                      <a:lnTo>
                        <a:pt x="0" y="8069"/>
                      </a:lnTo>
                      <a:close/>
                    </a:path>
                  </a:pathLst>
                </a:custGeom>
                <a:solidFill>
                  <a:srgbClr val="FDC87C"/>
                </a:solidFill>
                <a:ln w="6350" cap="flat">
                  <a:noFill/>
                  <a:prstDash val="solid"/>
                  <a:miter/>
                </a:ln>
              </p:spPr>
              <p:txBody>
                <a:bodyPr rtlCol="0" anchor="ctr"/>
                <a:lstStyle/>
                <a:p>
                  <a:endParaRPr lang="en-US"/>
                </a:p>
              </p:txBody>
            </p:sp>
            <p:sp>
              <p:nvSpPr>
                <p:cNvPr id="946" name="Freeform: Shape 945">
                  <a:extLst>
                    <a:ext uri="{FF2B5EF4-FFF2-40B4-BE49-F238E27FC236}">
                      <a16:creationId xmlns:a16="http://schemas.microsoft.com/office/drawing/2014/main" xmlns="" id="{2346C515-B736-13BD-B569-BCBF04722F44}"/>
                    </a:ext>
                  </a:extLst>
                </p:cNvPr>
                <p:cNvSpPr/>
                <p:nvPr/>
              </p:nvSpPr>
              <p:spPr>
                <a:xfrm>
                  <a:off x="11428856" y="7269416"/>
                  <a:ext cx="7090" cy="11210"/>
                </a:xfrm>
                <a:custGeom>
                  <a:avLst/>
                  <a:gdLst>
                    <a:gd name="connsiteX0" fmla="*/ 0 w 7090"/>
                    <a:gd name="connsiteY0" fmla="*/ 0 h 11210"/>
                    <a:gd name="connsiteX1" fmla="*/ 6922 w 7090"/>
                    <a:gd name="connsiteY1" fmla="*/ 9461 h 11210"/>
                    <a:gd name="connsiteX2" fmla="*/ 3811 w 7090"/>
                    <a:gd name="connsiteY2" fmla="*/ 11176 h 11210"/>
                    <a:gd name="connsiteX3" fmla="*/ 0 w 7090"/>
                    <a:gd name="connsiteY3" fmla="*/ 0 h 11210"/>
                    <a:gd name="connsiteX4" fmla="*/ 0 w 7090"/>
                    <a:gd name="connsiteY4" fmla="*/ 0 h 11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0" h="11210">
                      <a:moveTo>
                        <a:pt x="0" y="0"/>
                      </a:moveTo>
                      <a:cubicBezTo>
                        <a:pt x="3683" y="2159"/>
                        <a:pt x="8001" y="3937"/>
                        <a:pt x="6922" y="9461"/>
                      </a:cubicBezTo>
                      <a:cubicBezTo>
                        <a:pt x="6795" y="10223"/>
                        <a:pt x="4573" y="11430"/>
                        <a:pt x="3811" y="11176"/>
                      </a:cubicBezTo>
                      <a:cubicBezTo>
                        <a:pt x="-1588" y="8953"/>
                        <a:pt x="699" y="3937"/>
                        <a:pt x="0" y="0"/>
                      </a:cubicBezTo>
                      <a:lnTo>
                        <a:pt x="0" y="0"/>
                      </a:lnTo>
                      <a:close/>
                    </a:path>
                  </a:pathLst>
                </a:custGeom>
                <a:solidFill>
                  <a:srgbClr val="FCC16B"/>
                </a:solidFill>
                <a:ln w="6350" cap="flat">
                  <a:noFill/>
                  <a:prstDash val="solid"/>
                  <a:miter/>
                </a:ln>
              </p:spPr>
              <p:txBody>
                <a:bodyPr rtlCol="0" anchor="ctr"/>
                <a:lstStyle/>
                <a:p>
                  <a:endParaRPr lang="en-US"/>
                </a:p>
              </p:txBody>
            </p:sp>
            <p:sp>
              <p:nvSpPr>
                <p:cNvPr id="947" name="Freeform: Shape 946">
                  <a:extLst>
                    <a:ext uri="{FF2B5EF4-FFF2-40B4-BE49-F238E27FC236}">
                      <a16:creationId xmlns:a16="http://schemas.microsoft.com/office/drawing/2014/main" xmlns="" id="{7CB08DF7-2A2F-9D21-77ED-A7051F084491}"/>
                    </a:ext>
                  </a:extLst>
                </p:cNvPr>
                <p:cNvSpPr/>
                <p:nvPr/>
              </p:nvSpPr>
              <p:spPr>
                <a:xfrm>
                  <a:off x="10906632" y="7381808"/>
                  <a:ext cx="133922" cy="81351"/>
                </a:xfrm>
                <a:custGeom>
                  <a:avLst/>
                  <a:gdLst>
                    <a:gd name="connsiteX0" fmla="*/ 8954 w 133922"/>
                    <a:gd name="connsiteY0" fmla="*/ 39372 h 81351"/>
                    <a:gd name="connsiteX1" fmla="*/ 41783 w 133922"/>
                    <a:gd name="connsiteY1" fmla="*/ 38738 h 81351"/>
                    <a:gd name="connsiteX2" fmla="*/ 51498 w 133922"/>
                    <a:gd name="connsiteY2" fmla="*/ 31880 h 81351"/>
                    <a:gd name="connsiteX3" fmla="*/ 44133 w 133922"/>
                    <a:gd name="connsiteY3" fmla="*/ 25339 h 81351"/>
                    <a:gd name="connsiteX4" fmla="*/ 26036 w 133922"/>
                    <a:gd name="connsiteY4" fmla="*/ 19942 h 81351"/>
                    <a:gd name="connsiteX5" fmla="*/ 38164 w 133922"/>
                    <a:gd name="connsiteY5" fmla="*/ 12258 h 81351"/>
                    <a:gd name="connsiteX6" fmla="*/ 60452 w 133922"/>
                    <a:gd name="connsiteY6" fmla="*/ 18798 h 81351"/>
                    <a:gd name="connsiteX7" fmla="*/ 92584 w 133922"/>
                    <a:gd name="connsiteY7" fmla="*/ 40579 h 81351"/>
                    <a:gd name="connsiteX8" fmla="*/ 92329 w 133922"/>
                    <a:gd name="connsiteY8" fmla="*/ 18798 h 81351"/>
                    <a:gd name="connsiteX9" fmla="*/ 126619 w 133922"/>
                    <a:gd name="connsiteY9" fmla="*/ 30800 h 81351"/>
                    <a:gd name="connsiteX10" fmla="*/ 133922 w 133922"/>
                    <a:gd name="connsiteY10" fmla="*/ 57216 h 81351"/>
                    <a:gd name="connsiteX11" fmla="*/ 98172 w 133922"/>
                    <a:gd name="connsiteY11" fmla="*/ 75060 h 81351"/>
                    <a:gd name="connsiteX12" fmla="*/ 68580 w 133922"/>
                    <a:gd name="connsiteY12" fmla="*/ 48199 h 81351"/>
                    <a:gd name="connsiteX13" fmla="*/ 59817 w 133922"/>
                    <a:gd name="connsiteY13" fmla="*/ 55692 h 81351"/>
                    <a:gd name="connsiteX14" fmla="*/ 42291 w 133922"/>
                    <a:gd name="connsiteY14" fmla="*/ 61217 h 81351"/>
                    <a:gd name="connsiteX15" fmla="*/ 29909 w 133922"/>
                    <a:gd name="connsiteY15" fmla="*/ 68519 h 81351"/>
                    <a:gd name="connsiteX16" fmla="*/ 20828 w 133922"/>
                    <a:gd name="connsiteY16" fmla="*/ 62995 h 81351"/>
                    <a:gd name="connsiteX17" fmla="*/ 23114 w 133922"/>
                    <a:gd name="connsiteY17" fmla="*/ 54549 h 81351"/>
                    <a:gd name="connsiteX18" fmla="*/ 22479 w 133922"/>
                    <a:gd name="connsiteY18" fmla="*/ 53089 h 81351"/>
                    <a:gd name="connsiteX19" fmla="*/ 20511 w 133922"/>
                    <a:gd name="connsiteY19" fmla="*/ 53978 h 81351"/>
                    <a:gd name="connsiteX20" fmla="*/ 0 w 133922"/>
                    <a:gd name="connsiteY20" fmla="*/ 57216 h 81351"/>
                    <a:gd name="connsiteX21" fmla="*/ 0 w 133922"/>
                    <a:gd name="connsiteY21" fmla="*/ 43881 h 81351"/>
                    <a:gd name="connsiteX22" fmla="*/ 8954 w 133922"/>
                    <a:gd name="connsiteY22" fmla="*/ 39372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922" h="81351">
                      <a:moveTo>
                        <a:pt x="8954" y="39372"/>
                      </a:moveTo>
                      <a:cubicBezTo>
                        <a:pt x="19812" y="40706"/>
                        <a:pt x="30290" y="32515"/>
                        <a:pt x="41783" y="38738"/>
                      </a:cubicBezTo>
                      <a:cubicBezTo>
                        <a:pt x="45276" y="40643"/>
                        <a:pt x="50736" y="36833"/>
                        <a:pt x="51498" y="31880"/>
                      </a:cubicBezTo>
                      <a:cubicBezTo>
                        <a:pt x="52261" y="27054"/>
                        <a:pt x="47625" y="26355"/>
                        <a:pt x="44133" y="25339"/>
                      </a:cubicBezTo>
                      <a:cubicBezTo>
                        <a:pt x="38545" y="23624"/>
                        <a:pt x="32893" y="21973"/>
                        <a:pt x="26036" y="19942"/>
                      </a:cubicBezTo>
                      <a:cubicBezTo>
                        <a:pt x="30417" y="17147"/>
                        <a:pt x="34799" y="15306"/>
                        <a:pt x="38164" y="12258"/>
                      </a:cubicBezTo>
                      <a:cubicBezTo>
                        <a:pt x="49340" y="1972"/>
                        <a:pt x="58865" y="-11999"/>
                        <a:pt x="60452" y="18798"/>
                      </a:cubicBezTo>
                      <a:cubicBezTo>
                        <a:pt x="61087" y="31562"/>
                        <a:pt x="83503" y="29276"/>
                        <a:pt x="92584" y="40579"/>
                      </a:cubicBezTo>
                      <a:cubicBezTo>
                        <a:pt x="95441" y="44135"/>
                        <a:pt x="99378" y="40834"/>
                        <a:pt x="92329" y="18798"/>
                      </a:cubicBezTo>
                      <a:cubicBezTo>
                        <a:pt x="105029" y="21339"/>
                        <a:pt x="104585" y="53025"/>
                        <a:pt x="126619" y="30800"/>
                      </a:cubicBezTo>
                      <a:cubicBezTo>
                        <a:pt x="129413" y="41087"/>
                        <a:pt x="131636" y="49152"/>
                        <a:pt x="133922" y="57216"/>
                      </a:cubicBezTo>
                      <a:cubicBezTo>
                        <a:pt x="121920" y="85029"/>
                        <a:pt x="120904" y="85537"/>
                        <a:pt x="98172" y="75060"/>
                      </a:cubicBezTo>
                      <a:cubicBezTo>
                        <a:pt x="88202" y="66234"/>
                        <a:pt x="86043" y="49152"/>
                        <a:pt x="68580" y="48199"/>
                      </a:cubicBezTo>
                      <a:cubicBezTo>
                        <a:pt x="62294" y="47882"/>
                        <a:pt x="59055" y="48835"/>
                        <a:pt x="59817" y="55692"/>
                      </a:cubicBezTo>
                      <a:cubicBezTo>
                        <a:pt x="55436" y="62233"/>
                        <a:pt x="47372" y="56898"/>
                        <a:pt x="42291" y="61217"/>
                      </a:cubicBezTo>
                      <a:cubicBezTo>
                        <a:pt x="38164" y="63693"/>
                        <a:pt x="34735" y="67249"/>
                        <a:pt x="29909" y="68519"/>
                      </a:cubicBezTo>
                      <a:cubicBezTo>
                        <a:pt x="25527" y="68900"/>
                        <a:pt x="22099" y="67694"/>
                        <a:pt x="20828" y="62995"/>
                      </a:cubicBezTo>
                      <a:cubicBezTo>
                        <a:pt x="20765" y="59947"/>
                        <a:pt x="22289" y="57343"/>
                        <a:pt x="23114" y="54549"/>
                      </a:cubicBezTo>
                      <a:cubicBezTo>
                        <a:pt x="23940" y="51755"/>
                        <a:pt x="21717" y="50231"/>
                        <a:pt x="22479" y="53089"/>
                      </a:cubicBezTo>
                      <a:cubicBezTo>
                        <a:pt x="23305" y="56010"/>
                        <a:pt x="18161" y="52136"/>
                        <a:pt x="20511" y="53978"/>
                      </a:cubicBezTo>
                      <a:cubicBezTo>
                        <a:pt x="13907" y="57343"/>
                        <a:pt x="7811" y="62931"/>
                        <a:pt x="0" y="57216"/>
                      </a:cubicBezTo>
                      <a:cubicBezTo>
                        <a:pt x="0" y="52772"/>
                        <a:pt x="0" y="48326"/>
                        <a:pt x="0" y="43881"/>
                      </a:cubicBezTo>
                      <a:cubicBezTo>
                        <a:pt x="3239" y="42929"/>
                        <a:pt x="6541" y="41976"/>
                        <a:pt x="8954" y="39372"/>
                      </a:cubicBezTo>
                      <a:close/>
                    </a:path>
                  </a:pathLst>
                </a:custGeom>
                <a:solidFill>
                  <a:srgbClr val="FDCB84"/>
                </a:solidFill>
                <a:ln w="6350" cap="flat">
                  <a:noFill/>
                  <a:prstDash val="solid"/>
                  <a:miter/>
                </a:ln>
              </p:spPr>
              <p:txBody>
                <a:bodyPr rtlCol="0" anchor="ctr"/>
                <a:lstStyle/>
                <a:p>
                  <a:endParaRPr lang="en-US"/>
                </a:p>
              </p:txBody>
            </p:sp>
            <p:sp>
              <p:nvSpPr>
                <p:cNvPr id="948" name="Freeform: Shape 947">
                  <a:extLst>
                    <a:ext uri="{FF2B5EF4-FFF2-40B4-BE49-F238E27FC236}">
                      <a16:creationId xmlns:a16="http://schemas.microsoft.com/office/drawing/2014/main" xmlns="" id="{41FF22C1-38E3-7813-4A98-9AA347600376}"/>
                    </a:ext>
                  </a:extLst>
                </p:cNvPr>
                <p:cNvSpPr/>
                <p:nvPr/>
              </p:nvSpPr>
              <p:spPr>
                <a:xfrm>
                  <a:off x="11040410" y="7358278"/>
                  <a:ext cx="64455" cy="104495"/>
                </a:xfrm>
                <a:custGeom>
                  <a:avLst/>
                  <a:gdLst>
                    <a:gd name="connsiteX0" fmla="*/ 13543 w 64455"/>
                    <a:gd name="connsiteY0" fmla="*/ 71856 h 104495"/>
                    <a:gd name="connsiteX1" fmla="*/ 81 w 64455"/>
                    <a:gd name="connsiteY1" fmla="*/ 48552 h 104495"/>
                    <a:gd name="connsiteX2" fmla="*/ 11510 w 64455"/>
                    <a:gd name="connsiteY2" fmla="*/ 32296 h 104495"/>
                    <a:gd name="connsiteX3" fmla="*/ 21417 w 64455"/>
                    <a:gd name="connsiteY3" fmla="*/ 50076 h 104495"/>
                    <a:gd name="connsiteX4" fmla="*/ 24528 w 64455"/>
                    <a:gd name="connsiteY4" fmla="*/ 60427 h 104495"/>
                    <a:gd name="connsiteX5" fmla="*/ 31704 w 64455"/>
                    <a:gd name="connsiteY5" fmla="*/ 52235 h 104495"/>
                    <a:gd name="connsiteX6" fmla="*/ 31704 w 64455"/>
                    <a:gd name="connsiteY6" fmla="*/ 22136 h 104495"/>
                    <a:gd name="connsiteX7" fmla="*/ 49230 w 64455"/>
                    <a:gd name="connsiteY7" fmla="*/ 419 h 104495"/>
                    <a:gd name="connsiteX8" fmla="*/ 58183 w 64455"/>
                    <a:gd name="connsiteY8" fmla="*/ 40615 h 104495"/>
                    <a:gd name="connsiteX9" fmla="*/ 38244 w 64455"/>
                    <a:gd name="connsiteY9" fmla="*/ 66523 h 104495"/>
                    <a:gd name="connsiteX10" fmla="*/ 31386 w 64455"/>
                    <a:gd name="connsiteY10" fmla="*/ 80747 h 104495"/>
                    <a:gd name="connsiteX11" fmla="*/ 32593 w 64455"/>
                    <a:gd name="connsiteY11" fmla="*/ 104496 h 104495"/>
                    <a:gd name="connsiteX12" fmla="*/ 26370 w 64455"/>
                    <a:gd name="connsiteY12" fmla="*/ 82969 h 104495"/>
                    <a:gd name="connsiteX13" fmla="*/ 13543 w 64455"/>
                    <a:gd name="connsiteY13" fmla="*/ 71856 h 10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455" h="104495">
                      <a:moveTo>
                        <a:pt x="13543" y="71856"/>
                      </a:moveTo>
                      <a:cubicBezTo>
                        <a:pt x="3954" y="66967"/>
                        <a:pt x="-681" y="59538"/>
                        <a:pt x="81" y="48552"/>
                      </a:cubicBezTo>
                      <a:cubicBezTo>
                        <a:pt x="589" y="40361"/>
                        <a:pt x="-745" y="29883"/>
                        <a:pt x="11510" y="32296"/>
                      </a:cubicBezTo>
                      <a:cubicBezTo>
                        <a:pt x="18686" y="33693"/>
                        <a:pt x="24846" y="41503"/>
                        <a:pt x="21417" y="50076"/>
                      </a:cubicBezTo>
                      <a:cubicBezTo>
                        <a:pt x="19131" y="55664"/>
                        <a:pt x="19829" y="59029"/>
                        <a:pt x="24528" y="60427"/>
                      </a:cubicBezTo>
                      <a:cubicBezTo>
                        <a:pt x="31132" y="62331"/>
                        <a:pt x="30053" y="55981"/>
                        <a:pt x="31704" y="52235"/>
                      </a:cubicBezTo>
                      <a:cubicBezTo>
                        <a:pt x="36276" y="42075"/>
                        <a:pt x="33482" y="32360"/>
                        <a:pt x="31704" y="22136"/>
                      </a:cubicBezTo>
                      <a:cubicBezTo>
                        <a:pt x="29545" y="9246"/>
                        <a:pt x="30942" y="-2375"/>
                        <a:pt x="49230" y="419"/>
                      </a:cubicBezTo>
                      <a:cubicBezTo>
                        <a:pt x="53421" y="13500"/>
                        <a:pt x="74883" y="22835"/>
                        <a:pt x="58183" y="40615"/>
                      </a:cubicBezTo>
                      <a:cubicBezTo>
                        <a:pt x="53738" y="50965"/>
                        <a:pt x="51389" y="62649"/>
                        <a:pt x="38244" y="66523"/>
                      </a:cubicBezTo>
                      <a:cubicBezTo>
                        <a:pt x="31386" y="68491"/>
                        <a:pt x="31259" y="74841"/>
                        <a:pt x="31386" y="80747"/>
                      </a:cubicBezTo>
                      <a:cubicBezTo>
                        <a:pt x="29291" y="88430"/>
                        <a:pt x="37482" y="95923"/>
                        <a:pt x="32593" y="104496"/>
                      </a:cubicBezTo>
                      <a:cubicBezTo>
                        <a:pt x="19321" y="99606"/>
                        <a:pt x="25925" y="90843"/>
                        <a:pt x="26370" y="82969"/>
                      </a:cubicBezTo>
                      <a:cubicBezTo>
                        <a:pt x="26751" y="75222"/>
                        <a:pt x="29989" y="61379"/>
                        <a:pt x="13543" y="71856"/>
                      </a:cubicBezTo>
                      <a:close/>
                    </a:path>
                  </a:pathLst>
                </a:custGeom>
                <a:solidFill>
                  <a:srgbClr val="FDCB84"/>
                </a:solidFill>
                <a:ln w="6350" cap="flat">
                  <a:noFill/>
                  <a:prstDash val="solid"/>
                  <a:miter/>
                </a:ln>
              </p:spPr>
              <p:txBody>
                <a:bodyPr rtlCol="0" anchor="ctr"/>
                <a:lstStyle/>
                <a:p>
                  <a:endParaRPr lang="en-US"/>
                </a:p>
              </p:txBody>
            </p:sp>
            <p:sp>
              <p:nvSpPr>
                <p:cNvPr id="949" name="Freeform: Shape 948">
                  <a:extLst>
                    <a:ext uri="{FF2B5EF4-FFF2-40B4-BE49-F238E27FC236}">
                      <a16:creationId xmlns:a16="http://schemas.microsoft.com/office/drawing/2014/main" xmlns="" id="{FC318E9E-2D82-DB08-6064-69C94159C619}"/>
                    </a:ext>
                  </a:extLst>
                </p:cNvPr>
                <p:cNvSpPr/>
                <p:nvPr/>
              </p:nvSpPr>
              <p:spPr>
                <a:xfrm>
                  <a:off x="10893234" y="7437106"/>
                  <a:ext cx="86893" cy="54051"/>
                </a:xfrm>
                <a:custGeom>
                  <a:avLst/>
                  <a:gdLst>
                    <a:gd name="connsiteX0" fmla="*/ 44641 w 86893"/>
                    <a:gd name="connsiteY0" fmla="*/ 10872 h 54051"/>
                    <a:gd name="connsiteX1" fmla="*/ 53594 w 86893"/>
                    <a:gd name="connsiteY1" fmla="*/ 1918 h 54051"/>
                    <a:gd name="connsiteX2" fmla="*/ 62802 w 86893"/>
                    <a:gd name="connsiteY2" fmla="*/ 2426 h 54051"/>
                    <a:gd name="connsiteX3" fmla="*/ 86043 w 86893"/>
                    <a:gd name="connsiteY3" fmla="*/ 19825 h 54051"/>
                    <a:gd name="connsiteX4" fmla="*/ 84772 w 86893"/>
                    <a:gd name="connsiteY4" fmla="*/ 28652 h 54051"/>
                    <a:gd name="connsiteX5" fmla="*/ 6033 w 86893"/>
                    <a:gd name="connsiteY5" fmla="*/ 54052 h 54051"/>
                    <a:gd name="connsiteX6" fmla="*/ 0 w 86893"/>
                    <a:gd name="connsiteY6" fmla="*/ 24271 h 54051"/>
                    <a:gd name="connsiteX7" fmla="*/ 0 w 86893"/>
                    <a:gd name="connsiteY7" fmla="*/ 24271 h 54051"/>
                    <a:gd name="connsiteX8" fmla="*/ 22543 w 86893"/>
                    <a:gd name="connsiteY8" fmla="*/ 7189 h 54051"/>
                    <a:gd name="connsiteX9" fmla="*/ 44641 w 86893"/>
                    <a:gd name="connsiteY9" fmla="*/ 10872 h 5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893" h="54051">
                      <a:moveTo>
                        <a:pt x="44641" y="10872"/>
                      </a:moveTo>
                      <a:cubicBezTo>
                        <a:pt x="46355" y="6617"/>
                        <a:pt x="49340" y="3633"/>
                        <a:pt x="53594" y="1918"/>
                      </a:cubicBezTo>
                      <a:cubicBezTo>
                        <a:pt x="56897" y="-749"/>
                        <a:pt x="62421" y="-685"/>
                        <a:pt x="62802" y="2426"/>
                      </a:cubicBezTo>
                      <a:cubicBezTo>
                        <a:pt x="64834" y="16587"/>
                        <a:pt x="76518" y="16397"/>
                        <a:pt x="86043" y="19825"/>
                      </a:cubicBezTo>
                      <a:cubicBezTo>
                        <a:pt x="87440" y="23000"/>
                        <a:pt x="87185" y="25985"/>
                        <a:pt x="84772" y="28652"/>
                      </a:cubicBezTo>
                      <a:cubicBezTo>
                        <a:pt x="58293" y="31065"/>
                        <a:pt x="35687" y="46876"/>
                        <a:pt x="6033" y="54052"/>
                      </a:cubicBezTo>
                      <a:cubicBezTo>
                        <a:pt x="16828" y="37733"/>
                        <a:pt x="11176" y="29986"/>
                        <a:pt x="0" y="24271"/>
                      </a:cubicBezTo>
                      <a:lnTo>
                        <a:pt x="0" y="24271"/>
                      </a:lnTo>
                      <a:cubicBezTo>
                        <a:pt x="762" y="3633"/>
                        <a:pt x="4445" y="902"/>
                        <a:pt x="22543" y="7189"/>
                      </a:cubicBezTo>
                      <a:cubicBezTo>
                        <a:pt x="29655" y="9602"/>
                        <a:pt x="36068" y="16841"/>
                        <a:pt x="44641" y="10872"/>
                      </a:cubicBezTo>
                      <a:close/>
                    </a:path>
                  </a:pathLst>
                </a:custGeom>
                <a:solidFill>
                  <a:srgbClr val="FCC470"/>
                </a:solidFill>
                <a:ln w="6350" cap="flat">
                  <a:noFill/>
                  <a:prstDash val="solid"/>
                  <a:miter/>
                </a:ln>
              </p:spPr>
              <p:txBody>
                <a:bodyPr rtlCol="0" anchor="ctr"/>
                <a:lstStyle/>
                <a:p>
                  <a:endParaRPr lang="en-US"/>
                </a:p>
              </p:txBody>
            </p:sp>
            <p:sp>
              <p:nvSpPr>
                <p:cNvPr id="950" name="Freeform: Shape 949">
                  <a:extLst>
                    <a:ext uri="{FF2B5EF4-FFF2-40B4-BE49-F238E27FC236}">
                      <a16:creationId xmlns:a16="http://schemas.microsoft.com/office/drawing/2014/main" xmlns="" id="{CE7B6BBC-B510-1C5E-A1D6-ABD1F7AFC2D3}"/>
                    </a:ext>
                  </a:extLst>
                </p:cNvPr>
                <p:cNvSpPr/>
                <p:nvPr/>
              </p:nvSpPr>
              <p:spPr>
                <a:xfrm>
                  <a:off x="10960036" y="7425298"/>
                  <a:ext cx="44767" cy="36078"/>
                </a:xfrm>
                <a:custGeom>
                  <a:avLst/>
                  <a:gdLst>
                    <a:gd name="connsiteX0" fmla="*/ 4572 w 44767"/>
                    <a:gd name="connsiteY0" fmla="*/ 13726 h 36078"/>
                    <a:gd name="connsiteX1" fmla="*/ 0 w 44767"/>
                    <a:gd name="connsiteY1" fmla="*/ 1852 h 36078"/>
                    <a:gd name="connsiteX2" fmla="*/ 44768 w 44767"/>
                    <a:gd name="connsiteY2" fmla="*/ 31570 h 36078"/>
                    <a:gd name="connsiteX3" fmla="*/ 35878 w 44767"/>
                    <a:gd name="connsiteY3" fmla="*/ 36078 h 36078"/>
                    <a:gd name="connsiteX4" fmla="*/ 17272 w 44767"/>
                    <a:gd name="connsiteY4" fmla="*/ 28585 h 36078"/>
                    <a:gd name="connsiteX5" fmla="*/ 4572 w 44767"/>
                    <a:gd name="connsiteY5" fmla="*/ 13726 h 3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 h="36078">
                      <a:moveTo>
                        <a:pt x="4572" y="13726"/>
                      </a:moveTo>
                      <a:cubicBezTo>
                        <a:pt x="3048" y="9789"/>
                        <a:pt x="1524" y="5789"/>
                        <a:pt x="0" y="1852"/>
                      </a:cubicBezTo>
                      <a:cubicBezTo>
                        <a:pt x="32639" y="-2847"/>
                        <a:pt x="36132" y="-498"/>
                        <a:pt x="44768" y="31570"/>
                      </a:cubicBezTo>
                      <a:cubicBezTo>
                        <a:pt x="41783" y="33094"/>
                        <a:pt x="38862" y="34555"/>
                        <a:pt x="35878" y="36078"/>
                      </a:cubicBezTo>
                      <a:cubicBezTo>
                        <a:pt x="29401" y="34237"/>
                        <a:pt x="23305" y="31570"/>
                        <a:pt x="17272" y="28585"/>
                      </a:cubicBezTo>
                      <a:cubicBezTo>
                        <a:pt x="11557" y="24902"/>
                        <a:pt x="3239" y="23442"/>
                        <a:pt x="4572" y="13726"/>
                      </a:cubicBezTo>
                      <a:close/>
                    </a:path>
                  </a:pathLst>
                </a:custGeom>
                <a:solidFill>
                  <a:srgbClr val="FDCF8E"/>
                </a:solidFill>
                <a:ln w="6350" cap="flat">
                  <a:noFill/>
                  <a:prstDash val="solid"/>
                  <a:miter/>
                </a:ln>
              </p:spPr>
              <p:txBody>
                <a:bodyPr rtlCol="0" anchor="ctr"/>
                <a:lstStyle/>
                <a:p>
                  <a:endParaRPr lang="en-US"/>
                </a:p>
              </p:txBody>
            </p:sp>
            <p:sp>
              <p:nvSpPr>
                <p:cNvPr id="951" name="Freeform: Shape 950">
                  <a:extLst>
                    <a:ext uri="{FF2B5EF4-FFF2-40B4-BE49-F238E27FC236}">
                      <a16:creationId xmlns:a16="http://schemas.microsoft.com/office/drawing/2014/main" xmlns="" id="{4E5A9B64-2130-512F-5135-B3F19BD53304}"/>
                    </a:ext>
                  </a:extLst>
                </p:cNvPr>
                <p:cNvSpPr/>
                <p:nvPr/>
              </p:nvSpPr>
              <p:spPr>
                <a:xfrm>
                  <a:off x="10979911" y="7484464"/>
                  <a:ext cx="35559" cy="22142"/>
                </a:xfrm>
                <a:custGeom>
                  <a:avLst/>
                  <a:gdLst>
                    <a:gd name="connsiteX0" fmla="*/ 35560 w 35559"/>
                    <a:gd name="connsiteY0" fmla="*/ 4155 h 22142"/>
                    <a:gd name="connsiteX1" fmla="*/ 0 w 35559"/>
                    <a:gd name="connsiteY1" fmla="*/ 2249 h 22142"/>
                    <a:gd name="connsiteX2" fmla="*/ 35560 w 35559"/>
                    <a:gd name="connsiteY2" fmla="*/ 4155 h 22142"/>
                  </a:gdLst>
                  <a:ahLst/>
                  <a:cxnLst>
                    <a:cxn ang="0">
                      <a:pos x="connsiteX0" y="connsiteY0"/>
                    </a:cxn>
                    <a:cxn ang="0">
                      <a:pos x="connsiteX1" y="connsiteY1"/>
                    </a:cxn>
                    <a:cxn ang="0">
                      <a:pos x="connsiteX2" y="connsiteY2"/>
                    </a:cxn>
                  </a:cxnLst>
                  <a:rect l="l" t="t" r="r" b="b"/>
                  <a:pathLst>
                    <a:path w="35559" h="22142">
                      <a:moveTo>
                        <a:pt x="35560" y="4155"/>
                      </a:moveTo>
                      <a:cubicBezTo>
                        <a:pt x="21654" y="28665"/>
                        <a:pt x="15811" y="28221"/>
                        <a:pt x="0" y="2249"/>
                      </a:cubicBezTo>
                      <a:cubicBezTo>
                        <a:pt x="12636" y="-4546"/>
                        <a:pt x="23241" y="6440"/>
                        <a:pt x="35560" y="4155"/>
                      </a:cubicBezTo>
                      <a:close/>
                    </a:path>
                  </a:pathLst>
                </a:custGeom>
                <a:solidFill>
                  <a:srgbClr val="FDC066"/>
                </a:solidFill>
                <a:ln w="6350" cap="flat">
                  <a:noFill/>
                  <a:prstDash val="solid"/>
                  <a:miter/>
                </a:ln>
              </p:spPr>
              <p:txBody>
                <a:bodyPr rtlCol="0" anchor="ctr"/>
                <a:lstStyle/>
                <a:p>
                  <a:endParaRPr lang="en-US"/>
                </a:p>
              </p:txBody>
            </p:sp>
            <p:sp>
              <p:nvSpPr>
                <p:cNvPr id="952" name="Freeform: Shape 951">
                  <a:extLst>
                    <a:ext uri="{FF2B5EF4-FFF2-40B4-BE49-F238E27FC236}">
                      <a16:creationId xmlns:a16="http://schemas.microsoft.com/office/drawing/2014/main" xmlns="" id="{1D40F442-C598-851A-76C1-09C8931D8B89}"/>
                    </a:ext>
                  </a:extLst>
                </p:cNvPr>
                <p:cNvSpPr/>
                <p:nvPr/>
              </p:nvSpPr>
              <p:spPr>
                <a:xfrm>
                  <a:off x="10976783" y="7452423"/>
                  <a:ext cx="19130" cy="18355"/>
                </a:xfrm>
                <a:custGeom>
                  <a:avLst/>
                  <a:gdLst>
                    <a:gd name="connsiteX0" fmla="*/ 1287 w 19130"/>
                    <a:gd name="connsiteY0" fmla="*/ 0 h 18355"/>
                    <a:gd name="connsiteX1" fmla="*/ 19130 w 19130"/>
                    <a:gd name="connsiteY1" fmla="*/ 8954 h 18355"/>
                    <a:gd name="connsiteX2" fmla="*/ 1223 w 19130"/>
                    <a:gd name="connsiteY2" fmla="*/ 13335 h 18355"/>
                    <a:gd name="connsiteX3" fmla="*/ 1223 w 19130"/>
                    <a:gd name="connsiteY3" fmla="*/ 4508 h 18355"/>
                    <a:gd name="connsiteX4" fmla="*/ 144 w 19130"/>
                    <a:gd name="connsiteY4" fmla="*/ 1460 h 18355"/>
                    <a:gd name="connsiteX5" fmla="*/ 1287 w 19130"/>
                    <a:gd name="connsiteY5" fmla="*/ 0 h 1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30" h="18355">
                      <a:moveTo>
                        <a:pt x="1287" y="0"/>
                      </a:moveTo>
                      <a:cubicBezTo>
                        <a:pt x="8272" y="889"/>
                        <a:pt x="17670" y="-3048"/>
                        <a:pt x="19130" y="8954"/>
                      </a:cubicBezTo>
                      <a:cubicBezTo>
                        <a:pt x="18813" y="20130"/>
                        <a:pt x="15130" y="21019"/>
                        <a:pt x="1223" y="13335"/>
                      </a:cubicBezTo>
                      <a:cubicBezTo>
                        <a:pt x="1223" y="10414"/>
                        <a:pt x="1223" y="7430"/>
                        <a:pt x="1223" y="4508"/>
                      </a:cubicBezTo>
                      <a:cubicBezTo>
                        <a:pt x="144" y="3493"/>
                        <a:pt x="-237" y="2477"/>
                        <a:pt x="144" y="1460"/>
                      </a:cubicBezTo>
                      <a:cubicBezTo>
                        <a:pt x="525" y="508"/>
                        <a:pt x="906" y="0"/>
                        <a:pt x="1287" y="0"/>
                      </a:cubicBezTo>
                      <a:close/>
                    </a:path>
                  </a:pathLst>
                </a:custGeom>
                <a:solidFill>
                  <a:srgbClr val="FDCB84"/>
                </a:solidFill>
                <a:ln w="6350" cap="flat">
                  <a:noFill/>
                  <a:prstDash val="solid"/>
                  <a:miter/>
                </a:ln>
              </p:spPr>
              <p:txBody>
                <a:bodyPr rtlCol="0" anchor="ctr"/>
                <a:lstStyle/>
                <a:p>
                  <a:endParaRPr lang="en-US"/>
                </a:p>
              </p:txBody>
            </p:sp>
            <p:sp>
              <p:nvSpPr>
                <p:cNvPr id="953" name="Freeform: Shape 952">
                  <a:extLst>
                    <a:ext uri="{FF2B5EF4-FFF2-40B4-BE49-F238E27FC236}">
                      <a16:creationId xmlns:a16="http://schemas.microsoft.com/office/drawing/2014/main" xmlns="" id="{374391F1-2412-0C6C-1133-3A3FCAE06867}"/>
                    </a:ext>
                  </a:extLst>
                </p:cNvPr>
                <p:cNvSpPr/>
                <p:nvPr/>
              </p:nvSpPr>
              <p:spPr>
                <a:xfrm>
                  <a:off x="11040554" y="7443469"/>
                  <a:ext cx="13508" cy="20097"/>
                </a:xfrm>
                <a:custGeom>
                  <a:avLst/>
                  <a:gdLst>
                    <a:gd name="connsiteX0" fmla="*/ 0 w 13508"/>
                    <a:gd name="connsiteY0" fmla="*/ 0 h 20097"/>
                    <a:gd name="connsiteX1" fmla="*/ 13398 w 13508"/>
                    <a:gd name="connsiteY1" fmla="*/ 0 h 20097"/>
                    <a:gd name="connsiteX2" fmla="*/ 13271 w 13508"/>
                    <a:gd name="connsiteY2" fmla="*/ 8763 h 20097"/>
                    <a:gd name="connsiteX3" fmla="*/ 7429 w 13508"/>
                    <a:gd name="connsiteY3" fmla="*/ 20066 h 20097"/>
                    <a:gd name="connsiteX4" fmla="*/ 1968 w 13508"/>
                    <a:gd name="connsiteY4" fmla="*/ 8319 h 20097"/>
                    <a:gd name="connsiteX5" fmla="*/ 0 w 13508"/>
                    <a:gd name="connsiteY5" fmla="*/ 0 h 2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8" h="20097">
                      <a:moveTo>
                        <a:pt x="0" y="0"/>
                      </a:moveTo>
                      <a:cubicBezTo>
                        <a:pt x="4445" y="0"/>
                        <a:pt x="8889" y="0"/>
                        <a:pt x="13398" y="0"/>
                      </a:cubicBezTo>
                      <a:cubicBezTo>
                        <a:pt x="13398" y="2922"/>
                        <a:pt x="13715" y="5906"/>
                        <a:pt x="13271" y="8763"/>
                      </a:cubicBezTo>
                      <a:cubicBezTo>
                        <a:pt x="12573" y="13208"/>
                        <a:pt x="15557" y="20638"/>
                        <a:pt x="7429" y="20066"/>
                      </a:cubicBezTo>
                      <a:cubicBezTo>
                        <a:pt x="889" y="19622"/>
                        <a:pt x="762" y="13970"/>
                        <a:pt x="1968" y="8319"/>
                      </a:cubicBezTo>
                      <a:cubicBezTo>
                        <a:pt x="2477" y="5779"/>
                        <a:pt x="698" y="2794"/>
                        <a:pt x="0" y="0"/>
                      </a:cubicBezTo>
                      <a:close/>
                    </a:path>
                  </a:pathLst>
                </a:custGeom>
                <a:solidFill>
                  <a:srgbClr val="FDCB84"/>
                </a:solidFill>
                <a:ln w="6350" cap="flat">
                  <a:noFill/>
                  <a:prstDash val="solid"/>
                  <a:miter/>
                </a:ln>
              </p:spPr>
              <p:txBody>
                <a:bodyPr rtlCol="0" anchor="ctr"/>
                <a:lstStyle/>
                <a:p>
                  <a:endParaRPr lang="en-US"/>
                </a:p>
              </p:txBody>
            </p:sp>
            <p:sp>
              <p:nvSpPr>
                <p:cNvPr id="954" name="Freeform: Shape 953">
                  <a:extLst>
                    <a:ext uri="{FF2B5EF4-FFF2-40B4-BE49-F238E27FC236}">
                      <a16:creationId xmlns:a16="http://schemas.microsoft.com/office/drawing/2014/main" xmlns="" id="{5530F511-DE14-0649-6F07-C19064991ADF}"/>
                    </a:ext>
                  </a:extLst>
                </p:cNvPr>
                <p:cNvSpPr/>
                <p:nvPr/>
              </p:nvSpPr>
              <p:spPr>
                <a:xfrm>
                  <a:off x="11089205" y="7282220"/>
                  <a:ext cx="128311" cy="84315"/>
                </a:xfrm>
                <a:custGeom>
                  <a:avLst/>
                  <a:gdLst>
                    <a:gd name="connsiteX0" fmla="*/ 36122 w 128311"/>
                    <a:gd name="connsiteY0" fmla="*/ 22629 h 84315"/>
                    <a:gd name="connsiteX1" fmla="*/ 67301 w 128311"/>
                    <a:gd name="connsiteY1" fmla="*/ 13930 h 84315"/>
                    <a:gd name="connsiteX2" fmla="*/ 107559 w 128311"/>
                    <a:gd name="connsiteY2" fmla="*/ 722 h 84315"/>
                    <a:gd name="connsiteX3" fmla="*/ 111560 w 128311"/>
                    <a:gd name="connsiteY3" fmla="*/ 213 h 84315"/>
                    <a:gd name="connsiteX4" fmla="*/ 125466 w 128311"/>
                    <a:gd name="connsiteY4" fmla="*/ 9485 h 84315"/>
                    <a:gd name="connsiteX5" fmla="*/ 125466 w 128311"/>
                    <a:gd name="connsiteY5" fmla="*/ 14057 h 84315"/>
                    <a:gd name="connsiteX6" fmla="*/ 118989 w 128311"/>
                    <a:gd name="connsiteY6" fmla="*/ 28471 h 84315"/>
                    <a:gd name="connsiteX7" fmla="*/ 83811 w 128311"/>
                    <a:gd name="connsiteY7" fmla="*/ 49172 h 84315"/>
                    <a:gd name="connsiteX8" fmla="*/ 80508 w 128311"/>
                    <a:gd name="connsiteY8" fmla="*/ 52537 h 84315"/>
                    <a:gd name="connsiteX9" fmla="*/ 85589 w 128311"/>
                    <a:gd name="connsiteY9" fmla="*/ 54697 h 84315"/>
                    <a:gd name="connsiteX10" fmla="*/ 91812 w 128311"/>
                    <a:gd name="connsiteY10" fmla="*/ 60793 h 84315"/>
                    <a:gd name="connsiteX11" fmla="*/ 60887 w 128311"/>
                    <a:gd name="connsiteY11" fmla="*/ 71080 h 84315"/>
                    <a:gd name="connsiteX12" fmla="*/ 43615 w 128311"/>
                    <a:gd name="connsiteY12" fmla="*/ 73493 h 84315"/>
                    <a:gd name="connsiteX13" fmla="*/ 435 w 128311"/>
                    <a:gd name="connsiteY13" fmla="*/ 67523 h 84315"/>
                    <a:gd name="connsiteX14" fmla="*/ 24311 w 128311"/>
                    <a:gd name="connsiteY14" fmla="*/ 31710 h 84315"/>
                    <a:gd name="connsiteX15" fmla="*/ 36122 w 128311"/>
                    <a:gd name="connsiteY15" fmla="*/ 22629 h 8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311" h="84315">
                      <a:moveTo>
                        <a:pt x="36122" y="22629"/>
                      </a:moveTo>
                      <a:cubicBezTo>
                        <a:pt x="46536" y="19708"/>
                        <a:pt x="56887" y="16850"/>
                        <a:pt x="67301" y="13930"/>
                      </a:cubicBezTo>
                      <a:cubicBezTo>
                        <a:pt x="80318" y="8405"/>
                        <a:pt x="95621" y="9738"/>
                        <a:pt x="107559" y="722"/>
                      </a:cubicBezTo>
                      <a:cubicBezTo>
                        <a:pt x="108829" y="213"/>
                        <a:pt x="110163" y="23"/>
                        <a:pt x="111560" y="213"/>
                      </a:cubicBezTo>
                      <a:cubicBezTo>
                        <a:pt x="118608" y="-294"/>
                        <a:pt x="125593" y="-739"/>
                        <a:pt x="125466" y="9485"/>
                      </a:cubicBezTo>
                      <a:cubicBezTo>
                        <a:pt x="125466" y="11009"/>
                        <a:pt x="125466" y="12533"/>
                        <a:pt x="125466" y="14057"/>
                      </a:cubicBezTo>
                      <a:cubicBezTo>
                        <a:pt x="130863" y="22502"/>
                        <a:pt x="128514" y="31583"/>
                        <a:pt x="118989" y="28471"/>
                      </a:cubicBezTo>
                      <a:cubicBezTo>
                        <a:pt x="97463" y="21486"/>
                        <a:pt x="91939" y="36472"/>
                        <a:pt x="83811" y="49172"/>
                      </a:cubicBezTo>
                      <a:cubicBezTo>
                        <a:pt x="82921" y="50506"/>
                        <a:pt x="79746" y="50315"/>
                        <a:pt x="80508" y="52537"/>
                      </a:cubicBezTo>
                      <a:cubicBezTo>
                        <a:pt x="81080" y="54316"/>
                        <a:pt x="83747" y="54125"/>
                        <a:pt x="85589" y="54697"/>
                      </a:cubicBezTo>
                      <a:cubicBezTo>
                        <a:pt x="88573" y="55903"/>
                        <a:pt x="90859" y="57618"/>
                        <a:pt x="91812" y="60793"/>
                      </a:cubicBezTo>
                      <a:cubicBezTo>
                        <a:pt x="86668" y="79461"/>
                        <a:pt x="71555" y="68984"/>
                        <a:pt x="60887" y="71080"/>
                      </a:cubicBezTo>
                      <a:cubicBezTo>
                        <a:pt x="55299" y="72159"/>
                        <a:pt x="50664" y="67206"/>
                        <a:pt x="43615" y="73493"/>
                      </a:cubicBezTo>
                      <a:cubicBezTo>
                        <a:pt x="25326" y="89685"/>
                        <a:pt x="18532" y="87717"/>
                        <a:pt x="435" y="67523"/>
                      </a:cubicBezTo>
                      <a:cubicBezTo>
                        <a:pt x="-200" y="49934"/>
                        <a:pt x="-3375" y="31074"/>
                        <a:pt x="24311" y="31710"/>
                      </a:cubicBezTo>
                      <a:cubicBezTo>
                        <a:pt x="28184" y="31836"/>
                        <a:pt x="32185" y="25804"/>
                        <a:pt x="36122" y="22629"/>
                      </a:cubicBezTo>
                      <a:close/>
                    </a:path>
                  </a:pathLst>
                </a:custGeom>
                <a:solidFill>
                  <a:srgbClr val="FCC473"/>
                </a:solidFill>
                <a:ln w="6350" cap="flat">
                  <a:noFill/>
                  <a:prstDash val="solid"/>
                  <a:miter/>
                </a:ln>
              </p:spPr>
              <p:txBody>
                <a:bodyPr rtlCol="0" anchor="ctr"/>
                <a:lstStyle/>
                <a:p>
                  <a:endParaRPr lang="en-US"/>
                </a:p>
              </p:txBody>
            </p:sp>
            <p:sp>
              <p:nvSpPr>
                <p:cNvPr id="955" name="Freeform: Shape 954">
                  <a:extLst>
                    <a:ext uri="{FF2B5EF4-FFF2-40B4-BE49-F238E27FC236}">
                      <a16:creationId xmlns:a16="http://schemas.microsoft.com/office/drawing/2014/main" xmlns="" id="{3B29EFC9-68BB-2F75-71D2-23ECA6EE9817}"/>
                    </a:ext>
                  </a:extLst>
                </p:cNvPr>
                <p:cNvSpPr/>
                <p:nvPr/>
              </p:nvSpPr>
              <p:spPr>
                <a:xfrm>
                  <a:off x="11167980" y="7296277"/>
                  <a:ext cx="100729" cy="93726"/>
                </a:xfrm>
                <a:custGeom>
                  <a:avLst/>
                  <a:gdLst>
                    <a:gd name="connsiteX0" fmla="*/ 10877 w 100729"/>
                    <a:gd name="connsiteY0" fmla="*/ 44577 h 93726"/>
                    <a:gd name="connsiteX1" fmla="*/ 1987 w 100729"/>
                    <a:gd name="connsiteY1" fmla="*/ 44577 h 93726"/>
                    <a:gd name="connsiteX2" fmla="*/ 1924 w 100729"/>
                    <a:gd name="connsiteY2" fmla="*/ 35623 h 93726"/>
                    <a:gd name="connsiteX3" fmla="*/ 42563 w 100729"/>
                    <a:gd name="connsiteY3" fmla="*/ 10541 h 93726"/>
                    <a:gd name="connsiteX4" fmla="*/ 46691 w 100729"/>
                    <a:gd name="connsiteY4" fmla="*/ 0 h 93726"/>
                    <a:gd name="connsiteX5" fmla="*/ 52851 w 100729"/>
                    <a:gd name="connsiteY5" fmla="*/ 21145 h 93726"/>
                    <a:gd name="connsiteX6" fmla="*/ 48342 w 100729"/>
                    <a:gd name="connsiteY6" fmla="*/ 32004 h 93726"/>
                    <a:gd name="connsiteX7" fmla="*/ 59963 w 100729"/>
                    <a:gd name="connsiteY7" fmla="*/ 32703 h 93726"/>
                    <a:gd name="connsiteX8" fmla="*/ 100729 w 100729"/>
                    <a:gd name="connsiteY8" fmla="*/ 18605 h 93726"/>
                    <a:gd name="connsiteX9" fmla="*/ 99269 w 100729"/>
                    <a:gd name="connsiteY9" fmla="*/ 77406 h 93726"/>
                    <a:gd name="connsiteX10" fmla="*/ 68916 w 100729"/>
                    <a:gd name="connsiteY10" fmla="*/ 93726 h 93726"/>
                    <a:gd name="connsiteX11" fmla="*/ 60026 w 100729"/>
                    <a:gd name="connsiteY11" fmla="*/ 93663 h 93726"/>
                    <a:gd name="connsiteX12" fmla="*/ 52851 w 100729"/>
                    <a:gd name="connsiteY12" fmla="*/ 88455 h 93726"/>
                    <a:gd name="connsiteX13" fmla="*/ 52977 w 100729"/>
                    <a:gd name="connsiteY13" fmla="*/ 68834 h 93726"/>
                    <a:gd name="connsiteX14" fmla="*/ 31578 w 100729"/>
                    <a:gd name="connsiteY14" fmla="*/ 74549 h 93726"/>
                    <a:gd name="connsiteX15" fmla="*/ 10877 w 100729"/>
                    <a:gd name="connsiteY15" fmla="*/ 44577 h 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729" h="93726">
                      <a:moveTo>
                        <a:pt x="10877" y="44577"/>
                      </a:moveTo>
                      <a:cubicBezTo>
                        <a:pt x="7956" y="44577"/>
                        <a:pt x="4971" y="44577"/>
                        <a:pt x="1987" y="44577"/>
                      </a:cubicBezTo>
                      <a:cubicBezTo>
                        <a:pt x="-489" y="41592"/>
                        <a:pt x="-807" y="38608"/>
                        <a:pt x="1924" y="35623"/>
                      </a:cubicBezTo>
                      <a:cubicBezTo>
                        <a:pt x="6940" y="13526"/>
                        <a:pt x="14687" y="-3302"/>
                        <a:pt x="42563" y="10541"/>
                      </a:cubicBezTo>
                      <a:cubicBezTo>
                        <a:pt x="46437" y="12446"/>
                        <a:pt x="45929" y="4001"/>
                        <a:pt x="46691" y="0"/>
                      </a:cubicBezTo>
                      <a:cubicBezTo>
                        <a:pt x="66376" y="1905"/>
                        <a:pt x="62376" y="11113"/>
                        <a:pt x="52851" y="21145"/>
                      </a:cubicBezTo>
                      <a:cubicBezTo>
                        <a:pt x="49676" y="24511"/>
                        <a:pt x="45485" y="27305"/>
                        <a:pt x="48342" y="32004"/>
                      </a:cubicBezTo>
                      <a:cubicBezTo>
                        <a:pt x="51263" y="36703"/>
                        <a:pt x="56406" y="35751"/>
                        <a:pt x="59963" y="32703"/>
                      </a:cubicBezTo>
                      <a:cubicBezTo>
                        <a:pt x="70376" y="23876"/>
                        <a:pt x="83965" y="28194"/>
                        <a:pt x="100729" y="18605"/>
                      </a:cubicBezTo>
                      <a:cubicBezTo>
                        <a:pt x="85998" y="41211"/>
                        <a:pt x="67265" y="59309"/>
                        <a:pt x="99269" y="77406"/>
                      </a:cubicBezTo>
                      <a:cubicBezTo>
                        <a:pt x="79203" y="68834"/>
                        <a:pt x="78886" y="88836"/>
                        <a:pt x="68916" y="93726"/>
                      </a:cubicBezTo>
                      <a:cubicBezTo>
                        <a:pt x="65995" y="93663"/>
                        <a:pt x="63011" y="93663"/>
                        <a:pt x="60026" y="93663"/>
                      </a:cubicBezTo>
                      <a:cubicBezTo>
                        <a:pt x="57803" y="91694"/>
                        <a:pt x="55200" y="90233"/>
                        <a:pt x="52851" y="88455"/>
                      </a:cubicBezTo>
                      <a:cubicBezTo>
                        <a:pt x="43643" y="81470"/>
                        <a:pt x="64979" y="73596"/>
                        <a:pt x="52977" y="68834"/>
                      </a:cubicBezTo>
                      <a:cubicBezTo>
                        <a:pt x="47199" y="66484"/>
                        <a:pt x="40722" y="75247"/>
                        <a:pt x="31578" y="74549"/>
                      </a:cubicBezTo>
                      <a:cubicBezTo>
                        <a:pt x="10687" y="72834"/>
                        <a:pt x="14433" y="56705"/>
                        <a:pt x="10877" y="44577"/>
                      </a:cubicBezTo>
                      <a:close/>
                    </a:path>
                  </a:pathLst>
                </a:custGeom>
                <a:solidFill>
                  <a:srgbClr val="FDCD89"/>
                </a:solidFill>
                <a:ln w="6350" cap="flat">
                  <a:noFill/>
                  <a:prstDash val="solid"/>
                  <a:miter/>
                </a:ln>
              </p:spPr>
              <p:txBody>
                <a:bodyPr rtlCol="0" anchor="ctr"/>
                <a:lstStyle/>
                <a:p>
                  <a:endParaRPr lang="en-US"/>
                </a:p>
              </p:txBody>
            </p:sp>
            <p:sp>
              <p:nvSpPr>
                <p:cNvPr id="956" name="Freeform: Shape 955">
                  <a:extLst>
                    <a:ext uri="{FF2B5EF4-FFF2-40B4-BE49-F238E27FC236}">
                      <a16:creationId xmlns:a16="http://schemas.microsoft.com/office/drawing/2014/main" xmlns="" id="{711A4A8F-4176-EC97-FAD9-912DD25FE8A1}"/>
                    </a:ext>
                  </a:extLst>
                </p:cNvPr>
                <p:cNvSpPr/>
                <p:nvPr/>
              </p:nvSpPr>
              <p:spPr>
                <a:xfrm>
                  <a:off x="11200765" y="7278238"/>
                  <a:ext cx="21503" cy="13466"/>
                </a:xfrm>
                <a:custGeom>
                  <a:avLst/>
                  <a:gdLst>
                    <a:gd name="connsiteX0" fmla="*/ 13843 w 21503"/>
                    <a:gd name="connsiteY0" fmla="*/ 13467 h 13466"/>
                    <a:gd name="connsiteX1" fmla="*/ 0 w 21503"/>
                    <a:gd name="connsiteY1" fmla="*/ 4195 h 13466"/>
                    <a:gd name="connsiteX2" fmla="*/ 13779 w 21503"/>
                    <a:gd name="connsiteY2" fmla="*/ 5 h 13466"/>
                    <a:gd name="connsiteX3" fmla="*/ 13843 w 21503"/>
                    <a:gd name="connsiteY3" fmla="*/ 13467 h 13466"/>
                  </a:gdLst>
                  <a:ahLst/>
                  <a:cxnLst>
                    <a:cxn ang="0">
                      <a:pos x="connsiteX0" y="connsiteY0"/>
                    </a:cxn>
                    <a:cxn ang="0">
                      <a:pos x="connsiteX1" y="connsiteY1"/>
                    </a:cxn>
                    <a:cxn ang="0">
                      <a:pos x="connsiteX2" y="connsiteY2"/>
                    </a:cxn>
                    <a:cxn ang="0">
                      <a:pos x="connsiteX3" y="connsiteY3"/>
                    </a:cxn>
                  </a:cxnLst>
                  <a:rect l="l" t="t" r="r" b="b"/>
                  <a:pathLst>
                    <a:path w="21503" h="13466">
                      <a:moveTo>
                        <a:pt x="13843" y="13467"/>
                      </a:moveTo>
                      <a:cubicBezTo>
                        <a:pt x="9207" y="10355"/>
                        <a:pt x="4635" y="7307"/>
                        <a:pt x="0" y="4195"/>
                      </a:cubicBezTo>
                      <a:cubicBezTo>
                        <a:pt x="3619" y="-313"/>
                        <a:pt x="8763" y="5"/>
                        <a:pt x="13779" y="5"/>
                      </a:cubicBezTo>
                      <a:cubicBezTo>
                        <a:pt x="14160" y="4513"/>
                        <a:pt x="30924" y="8831"/>
                        <a:pt x="13843" y="13467"/>
                      </a:cubicBezTo>
                      <a:close/>
                    </a:path>
                  </a:pathLst>
                </a:custGeom>
                <a:solidFill>
                  <a:srgbClr val="FDCD89"/>
                </a:solidFill>
                <a:ln w="6350" cap="flat">
                  <a:noFill/>
                  <a:prstDash val="solid"/>
                  <a:miter/>
                </a:ln>
              </p:spPr>
              <p:txBody>
                <a:bodyPr rtlCol="0" anchor="ctr"/>
                <a:lstStyle/>
                <a:p>
                  <a:endParaRPr lang="en-US"/>
                </a:p>
              </p:txBody>
            </p:sp>
            <p:sp>
              <p:nvSpPr>
                <p:cNvPr id="957" name="Freeform: Shape 956">
                  <a:extLst>
                    <a:ext uri="{FF2B5EF4-FFF2-40B4-BE49-F238E27FC236}">
                      <a16:creationId xmlns:a16="http://schemas.microsoft.com/office/drawing/2014/main" xmlns="" id="{993135CF-5005-BD2B-3FD8-D9A9D3846AE9}"/>
                    </a:ext>
                  </a:extLst>
                </p:cNvPr>
                <p:cNvSpPr/>
                <p:nvPr/>
              </p:nvSpPr>
              <p:spPr>
                <a:xfrm>
                  <a:off x="11089155" y="7340854"/>
                  <a:ext cx="146421" cy="89661"/>
                </a:xfrm>
                <a:custGeom>
                  <a:avLst/>
                  <a:gdLst>
                    <a:gd name="connsiteX0" fmla="*/ 89702 w 146421"/>
                    <a:gd name="connsiteY0" fmla="*/ 0 h 89661"/>
                    <a:gd name="connsiteX1" fmla="*/ 113514 w 146421"/>
                    <a:gd name="connsiteY1" fmla="*/ 25336 h 89661"/>
                    <a:gd name="connsiteX2" fmla="*/ 123357 w 146421"/>
                    <a:gd name="connsiteY2" fmla="*/ 23622 h 89661"/>
                    <a:gd name="connsiteX3" fmla="*/ 143550 w 146421"/>
                    <a:gd name="connsiteY3" fmla="*/ 25590 h 89661"/>
                    <a:gd name="connsiteX4" fmla="*/ 135231 w 146421"/>
                    <a:gd name="connsiteY4" fmla="*/ 37719 h 89661"/>
                    <a:gd name="connsiteX5" fmla="*/ 138850 w 146421"/>
                    <a:gd name="connsiteY5" fmla="*/ 49085 h 89661"/>
                    <a:gd name="connsiteX6" fmla="*/ 55602 w 146421"/>
                    <a:gd name="connsiteY6" fmla="*/ 89662 h 89661"/>
                    <a:gd name="connsiteX7" fmla="*/ 9438 w 146421"/>
                    <a:gd name="connsiteY7" fmla="*/ 58039 h 89661"/>
                    <a:gd name="connsiteX8" fmla="*/ 4485 w 146421"/>
                    <a:gd name="connsiteY8" fmla="*/ 38164 h 89661"/>
                    <a:gd name="connsiteX9" fmla="*/ 484 w 146421"/>
                    <a:gd name="connsiteY9" fmla="*/ 17843 h 89661"/>
                    <a:gd name="connsiteX10" fmla="*/ 484 w 146421"/>
                    <a:gd name="connsiteY10" fmla="*/ 8889 h 89661"/>
                    <a:gd name="connsiteX11" fmla="*/ 46649 w 146421"/>
                    <a:gd name="connsiteY11" fmla="*/ 4127 h 89661"/>
                    <a:gd name="connsiteX12" fmla="*/ 77383 w 146421"/>
                    <a:gd name="connsiteY12" fmla="*/ 7365 h 89661"/>
                    <a:gd name="connsiteX13" fmla="*/ 89702 w 146421"/>
                    <a:gd name="connsiteY13" fmla="*/ 0 h 8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421" h="89661">
                      <a:moveTo>
                        <a:pt x="89702" y="0"/>
                      </a:moveTo>
                      <a:cubicBezTo>
                        <a:pt x="101957" y="4254"/>
                        <a:pt x="91988" y="29273"/>
                        <a:pt x="113514" y="25336"/>
                      </a:cubicBezTo>
                      <a:cubicBezTo>
                        <a:pt x="116816" y="24764"/>
                        <a:pt x="122024" y="27115"/>
                        <a:pt x="123357" y="23622"/>
                      </a:cubicBezTo>
                      <a:cubicBezTo>
                        <a:pt x="132755" y="-64"/>
                        <a:pt x="136375" y="30988"/>
                        <a:pt x="143550" y="25590"/>
                      </a:cubicBezTo>
                      <a:cubicBezTo>
                        <a:pt x="150662" y="36893"/>
                        <a:pt x="143296" y="35178"/>
                        <a:pt x="135231" y="37719"/>
                      </a:cubicBezTo>
                      <a:cubicBezTo>
                        <a:pt x="128691" y="39751"/>
                        <a:pt x="139105" y="44514"/>
                        <a:pt x="138850" y="49085"/>
                      </a:cubicBezTo>
                      <a:cubicBezTo>
                        <a:pt x="103925" y="47815"/>
                        <a:pt x="83796" y="77026"/>
                        <a:pt x="55602" y="89662"/>
                      </a:cubicBezTo>
                      <a:cubicBezTo>
                        <a:pt x="47347" y="57976"/>
                        <a:pt x="47347" y="57976"/>
                        <a:pt x="9438" y="58039"/>
                      </a:cubicBezTo>
                      <a:cubicBezTo>
                        <a:pt x="9375" y="51117"/>
                        <a:pt x="16994" y="43434"/>
                        <a:pt x="4485" y="38164"/>
                      </a:cubicBezTo>
                      <a:cubicBezTo>
                        <a:pt x="-3199" y="34925"/>
                        <a:pt x="1563" y="24828"/>
                        <a:pt x="484" y="17843"/>
                      </a:cubicBezTo>
                      <a:cubicBezTo>
                        <a:pt x="484" y="14859"/>
                        <a:pt x="484" y="11874"/>
                        <a:pt x="484" y="8889"/>
                      </a:cubicBezTo>
                      <a:cubicBezTo>
                        <a:pt x="16994" y="17843"/>
                        <a:pt x="33631" y="28448"/>
                        <a:pt x="46649" y="4127"/>
                      </a:cubicBezTo>
                      <a:cubicBezTo>
                        <a:pt x="56364" y="10223"/>
                        <a:pt x="67350" y="4952"/>
                        <a:pt x="77383" y="7365"/>
                      </a:cubicBezTo>
                      <a:cubicBezTo>
                        <a:pt x="84622" y="9080"/>
                        <a:pt x="88940" y="8065"/>
                        <a:pt x="89702" y="0"/>
                      </a:cubicBezTo>
                      <a:close/>
                    </a:path>
                  </a:pathLst>
                </a:custGeom>
                <a:solidFill>
                  <a:srgbClr val="FDC87C"/>
                </a:solidFill>
                <a:ln w="6350" cap="flat">
                  <a:noFill/>
                  <a:prstDash val="solid"/>
                  <a:miter/>
                </a:ln>
              </p:spPr>
              <p:txBody>
                <a:bodyPr rtlCol="0" anchor="ctr"/>
                <a:lstStyle/>
                <a:p>
                  <a:endParaRPr lang="en-US"/>
                </a:p>
              </p:txBody>
            </p:sp>
            <p:sp>
              <p:nvSpPr>
                <p:cNvPr id="958" name="Freeform: Shape 957">
                  <a:extLst>
                    <a:ext uri="{FF2B5EF4-FFF2-40B4-BE49-F238E27FC236}">
                      <a16:creationId xmlns:a16="http://schemas.microsoft.com/office/drawing/2014/main" xmlns="" id="{7BFF40B5-61C7-9E49-8B7A-B43F7FF82004}"/>
                    </a:ext>
                  </a:extLst>
                </p:cNvPr>
                <p:cNvSpPr/>
                <p:nvPr/>
              </p:nvSpPr>
              <p:spPr>
                <a:xfrm>
                  <a:off x="10701676" y="7156850"/>
                  <a:ext cx="66003" cy="62401"/>
                </a:xfrm>
                <a:custGeom>
                  <a:avLst/>
                  <a:gdLst>
                    <a:gd name="connsiteX0" fmla="*/ 53318 w 66003"/>
                    <a:gd name="connsiteY0" fmla="*/ 62401 h 62401"/>
                    <a:gd name="connsiteX1" fmla="*/ 22330 w 66003"/>
                    <a:gd name="connsiteY1" fmla="*/ 41065 h 62401"/>
                    <a:gd name="connsiteX2" fmla="*/ 3979 w 66003"/>
                    <a:gd name="connsiteY2" fmla="*/ 18904 h 62401"/>
                    <a:gd name="connsiteX3" fmla="*/ 17695 w 66003"/>
                    <a:gd name="connsiteY3" fmla="*/ 171 h 62401"/>
                    <a:gd name="connsiteX4" fmla="*/ 57700 w 66003"/>
                    <a:gd name="connsiteY4" fmla="*/ 23094 h 62401"/>
                    <a:gd name="connsiteX5" fmla="*/ 60939 w 66003"/>
                    <a:gd name="connsiteY5" fmla="*/ 28174 h 62401"/>
                    <a:gd name="connsiteX6" fmla="*/ 53318 w 66003"/>
                    <a:gd name="connsiteY6" fmla="*/ 62401 h 6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03" h="62401">
                      <a:moveTo>
                        <a:pt x="53318" y="62401"/>
                      </a:moveTo>
                      <a:cubicBezTo>
                        <a:pt x="40492" y="58972"/>
                        <a:pt x="32617" y="48241"/>
                        <a:pt x="22330" y="41065"/>
                      </a:cubicBezTo>
                      <a:cubicBezTo>
                        <a:pt x="16234" y="33635"/>
                        <a:pt x="10139" y="26269"/>
                        <a:pt x="3979" y="18904"/>
                      </a:cubicBezTo>
                      <a:cubicBezTo>
                        <a:pt x="-5546" y="2330"/>
                        <a:pt x="3217" y="-845"/>
                        <a:pt x="17695" y="171"/>
                      </a:cubicBezTo>
                      <a:cubicBezTo>
                        <a:pt x="32427" y="5442"/>
                        <a:pt x="45127" y="14141"/>
                        <a:pt x="57700" y="23094"/>
                      </a:cubicBezTo>
                      <a:cubicBezTo>
                        <a:pt x="59224" y="24492"/>
                        <a:pt x="60367" y="26206"/>
                        <a:pt x="60939" y="28174"/>
                      </a:cubicBezTo>
                      <a:cubicBezTo>
                        <a:pt x="61955" y="40367"/>
                        <a:pt x="75607" y="55353"/>
                        <a:pt x="53318" y="62401"/>
                      </a:cubicBezTo>
                      <a:close/>
                    </a:path>
                  </a:pathLst>
                </a:custGeom>
                <a:solidFill>
                  <a:srgbClr val="313434"/>
                </a:solidFill>
                <a:ln w="6350" cap="flat">
                  <a:noFill/>
                  <a:prstDash val="solid"/>
                  <a:miter/>
                </a:ln>
              </p:spPr>
              <p:txBody>
                <a:bodyPr rtlCol="0" anchor="ctr"/>
                <a:lstStyle/>
                <a:p>
                  <a:endParaRPr lang="en-US"/>
                </a:p>
              </p:txBody>
            </p:sp>
            <p:sp>
              <p:nvSpPr>
                <p:cNvPr id="959" name="Freeform: Shape 958">
                  <a:extLst>
                    <a:ext uri="{FF2B5EF4-FFF2-40B4-BE49-F238E27FC236}">
                      <a16:creationId xmlns:a16="http://schemas.microsoft.com/office/drawing/2014/main" xmlns="" id="{865FC03F-158F-D9A0-796C-7630D9C34A92}"/>
                    </a:ext>
                  </a:extLst>
                </p:cNvPr>
                <p:cNvSpPr/>
                <p:nvPr/>
              </p:nvSpPr>
              <p:spPr>
                <a:xfrm>
                  <a:off x="12066523" y="7015046"/>
                  <a:ext cx="92646" cy="113146"/>
                </a:xfrm>
                <a:custGeom>
                  <a:avLst/>
                  <a:gdLst>
                    <a:gd name="connsiteX0" fmla="*/ 0 w 92646"/>
                    <a:gd name="connsiteY0" fmla="*/ 48821 h 113146"/>
                    <a:gd name="connsiteX1" fmla="*/ 52324 w 92646"/>
                    <a:gd name="connsiteY1" fmla="*/ 35232 h 113146"/>
                    <a:gd name="connsiteX2" fmla="*/ 75247 w 92646"/>
                    <a:gd name="connsiteY2" fmla="*/ 20563 h 113146"/>
                    <a:gd name="connsiteX3" fmla="*/ 61849 w 92646"/>
                    <a:gd name="connsiteY3" fmla="*/ 560 h 113146"/>
                    <a:gd name="connsiteX4" fmla="*/ 82106 w 92646"/>
                    <a:gd name="connsiteY4" fmla="*/ 20183 h 113146"/>
                    <a:gd name="connsiteX5" fmla="*/ 92646 w 92646"/>
                    <a:gd name="connsiteY5" fmla="*/ 35423 h 113146"/>
                    <a:gd name="connsiteX6" fmla="*/ 67246 w 92646"/>
                    <a:gd name="connsiteY6" fmla="*/ 40122 h 113146"/>
                    <a:gd name="connsiteX7" fmla="*/ 70676 w 92646"/>
                    <a:gd name="connsiteY7" fmla="*/ 48440 h 113146"/>
                    <a:gd name="connsiteX8" fmla="*/ 80899 w 92646"/>
                    <a:gd name="connsiteY8" fmla="*/ 66918 h 113146"/>
                    <a:gd name="connsiteX9" fmla="*/ 71945 w 92646"/>
                    <a:gd name="connsiteY9" fmla="*/ 90731 h 113146"/>
                    <a:gd name="connsiteX10" fmla="*/ 80899 w 92646"/>
                    <a:gd name="connsiteY10" fmla="*/ 113147 h 113146"/>
                    <a:gd name="connsiteX11" fmla="*/ 36258 w 92646"/>
                    <a:gd name="connsiteY11" fmla="*/ 89271 h 113146"/>
                    <a:gd name="connsiteX12" fmla="*/ 33210 w 92646"/>
                    <a:gd name="connsiteY12" fmla="*/ 88572 h 113146"/>
                    <a:gd name="connsiteX13" fmla="*/ 18669 w 92646"/>
                    <a:gd name="connsiteY13" fmla="*/ 65267 h 113146"/>
                    <a:gd name="connsiteX14" fmla="*/ 7112 w 92646"/>
                    <a:gd name="connsiteY14" fmla="*/ 52948 h 113146"/>
                    <a:gd name="connsiteX15" fmla="*/ 0 w 92646"/>
                    <a:gd name="connsiteY15" fmla="*/ 48821 h 1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46" h="113146">
                      <a:moveTo>
                        <a:pt x="0" y="48821"/>
                      </a:moveTo>
                      <a:cubicBezTo>
                        <a:pt x="16320" y="39931"/>
                        <a:pt x="35116" y="40502"/>
                        <a:pt x="52324" y="35232"/>
                      </a:cubicBezTo>
                      <a:cubicBezTo>
                        <a:pt x="61214" y="32501"/>
                        <a:pt x="71628" y="30597"/>
                        <a:pt x="75247" y="20563"/>
                      </a:cubicBezTo>
                      <a:cubicBezTo>
                        <a:pt x="79566" y="8879"/>
                        <a:pt x="65849" y="7672"/>
                        <a:pt x="61849" y="560"/>
                      </a:cubicBezTo>
                      <a:cubicBezTo>
                        <a:pt x="75756" y="-265"/>
                        <a:pt x="91757" y="-3122"/>
                        <a:pt x="82106" y="20183"/>
                      </a:cubicBezTo>
                      <a:cubicBezTo>
                        <a:pt x="78042" y="30088"/>
                        <a:pt x="90678" y="30279"/>
                        <a:pt x="92646" y="35423"/>
                      </a:cubicBezTo>
                      <a:cubicBezTo>
                        <a:pt x="84899" y="47487"/>
                        <a:pt x="74613" y="28056"/>
                        <a:pt x="67246" y="40122"/>
                      </a:cubicBezTo>
                      <a:cubicBezTo>
                        <a:pt x="63373" y="46345"/>
                        <a:pt x="62103" y="46408"/>
                        <a:pt x="70676" y="48440"/>
                      </a:cubicBezTo>
                      <a:cubicBezTo>
                        <a:pt x="81407" y="51107"/>
                        <a:pt x="74930" y="62283"/>
                        <a:pt x="80899" y="66918"/>
                      </a:cubicBezTo>
                      <a:cubicBezTo>
                        <a:pt x="60643" y="72951"/>
                        <a:pt x="59627" y="76888"/>
                        <a:pt x="71945" y="90731"/>
                      </a:cubicBezTo>
                      <a:cubicBezTo>
                        <a:pt x="76708" y="96065"/>
                        <a:pt x="77724" y="104764"/>
                        <a:pt x="80899" y="113147"/>
                      </a:cubicBezTo>
                      <a:cubicBezTo>
                        <a:pt x="62484" y="108257"/>
                        <a:pt x="56070" y="86603"/>
                        <a:pt x="36258" y="89271"/>
                      </a:cubicBezTo>
                      <a:cubicBezTo>
                        <a:pt x="35243" y="89016"/>
                        <a:pt x="34227" y="88762"/>
                        <a:pt x="33210" y="88572"/>
                      </a:cubicBezTo>
                      <a:cubicBezTo>
                        <a:pt x="23813" y="83683"/>
                        <a:pt x="21590" y="73840"/>
                        <a:pt x="18669" y="65267"/>
                      </a:cubicBezTo>
                      <a:cubicBezTo>
                        <a:pt x="16510" y="58727"/>
                        <a:pt x="20066" y="49138"/>
                        <a:pt x="7112" y="52948"/>
                      </a:cubicBezTo>
                      <a:cubicBezTo>
                        <a:pt x="4572" y="53710"/>
                        <a:pt x="1778" y="51234"/>
                        <a:pt x="0" y="48821"/>
                      </a:cubicBezTo>
                      <a:close/>
                    </a:path>
                  </a:pathLst>
                </a:custGeom>
                <a:solidFill>
                  <a:srgbClr val="FDCC87"/>
                </a:solidFill>
                <a:ln w="6350" cap="flat">
                  <a:noFill/>
                  <a:prstDash val="solid"/>
                  <a:miter/>
                </a:ln>
              </p:spPr>
              <p:txBody>
                <a:bodyPr rtlCol="0" anchor="ctr"/>
                <a:lstStyle/>
                <a:p>
                  <a:endParaRPr lang="en-US"/>
                </a:p>
              </p:txBody>
            </p:sp>
            <p:sp>
              <p:nvSpPr>
                <p:cNvPr id="960" name="Freeform: Shape 959">
                  <a:extLst>
                    <a:ext uri="{FF2B5EF4-FFF2-40B4-BE49-F238E27FC236}">
                      <a16:creationId xmlns:a16="http://schemas.microsoft.com/office/drawing/2014/main" xmlns="" id="{9ABB2AF3-4177-CAB1-4AC7-9AF3A4EDDF43}"/>
                    </a:ext>
                  </a:extLst>
                </p:cNvPr>
                <p:cNvSpPr/>
                <p:nvPr/>
              </p:nvSpPr>
              <p:spPr>
                <a:xfrm>
                  <a:off x="12014961" y="7068263"/>
                  <a:ext cx="97535" cy="70388"/>
                </a:xfrm>
                <a:custGeom>
                  <a:avLst/>
                  <a:gdLst>
                    <a:gd name="connsiteX0" fmla="*/ 29845 w 97535"/>
                    <a:gd name="connsiteY0" fmla="*/ 556 h 70388"/>
                    <a:gd name="connsiteX1" fmla="*/ 34163 w 97535"/>
                    <a:gd name="connsiteY1" fmla="*/ 112 h 70388"/>
                    <a:gd name="connsiteX2" fmla="*/ 37782 w 97535"/>
                    <a:gd name="connsiteY2" fmla="*/ 2144 h 70388"/>
                    <a:gd name="connsiteX3" fmla="*/ 87820 w 97535"/>
                    <a:gd name="connsiteY3" fmla="*/ 35990 h 70388"/>
                    <a:gd name="connsiteX4" fmla="*/ 87820 w 97535"/>
                    <a:gd name="connsiteY4" fmla="*/ 36053 h 70388"/>
                    <a:gd name="connsiteX5" fmla="*/ 75692 w 97535"/>
                    <a:gd name="connsiteY5" fmla="*/ 44435 h 70388"/>
                    <a:gd name="connsiteX6" fmla="*/ 97536 w 97535"/>
                    <a:gd name="connsiteY6" fmla="*/ 46784 h 70388"/>
                    <a:gd name="connsiteX7" fmla="*/ 53022 w 97535"/>
                    <a:gd name="connsiteY7" fmla="*/ 62088 h 70388"/>
                    <a:gd name="connsiteX8" fmla="*/ 35052 w 97535"/>
                    <a:gd name="connsiteY8" fmla="*/ 64501 h 70388"/>
                    <a:gd name="connsiteX9" fmla="*/ 7430 w 97535"/>
                    <a:gd name="connsiteY9" fmla="*/ 59548 h 70388"/>
                    <a:gd name="connsiteX10" fmla="*/ 12891 w 97535"/>
                    <a:gd name="connsiteY10" fmla="*/ 51928 h 70388"/>
                    <a:gd name="connsiteX11" fmla="*/ 16891 w 97535"/>
                    <a:gd name="connsiteY11" fmla="*/ 32053 h 70388"/>
                    <a:gd name="connsiteX12" fmla="*/ 0 w 97535"/>
                    <a:gd name="connsiteY12" fmla="*/ 15098 h 70388"/>
                    <a:gd name="connsiteX13" fmla="*/ 29845 w 97535"/>
                    <a:gd name="connsiteY13" fmla="*/ 556 h 7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535" h="70388">
                      <a:moveTo>
                        <a:pt x="29845" y="556"/>
                      </a:moveTo>
                      <a:cubicBezTo>
                        <a:pt x="31242" y="49"/>
                        <a:pt x="32703" y="-142"/>
                        <a:pt x="34163" y="112"/>
                      </a:cubicBezTo>
                      <a:cubicBezTo>
                        <a:pt x="35306" y="1192"/>
                        <a:pt x="37592" y="1509"/>
                        <a:pt x="37782" y="2144"/>
                      </a:cubicBezTo>
                      <a:cubicBezTo>
                        <a:pt x="45593" y="26592"/>
                        <a:pt x="67246" y="30465"/>
                        <a:pt x="87820" y="35990"/>
                      </a:cubicBezTo>
                      <a:lnTo>
                        <a:pt x="87820" y="36053"/>
                      </a:lnTo>
                      <a:cubicBezTo>
                        <a:pt x="83883" y="38783"/>
                        <a:pt x="79946" y="41514"/>
                        <a:pt x="75692" y="44435"/>
                      </a:cubicBezTo>
                      <a:cubicBezTo>
                        <a:pt x="82868" y="53134"/>
                        <a:pt x="89091" y="39292"/>
                        <a:pt x="97536" y="46784"/>
                      </a:cubicBezTo>
                      <a:cubicBezTo>
                        <a:pt x="84265" y="58088"/>
                        <a:pt x="70358" y="65200"/>
                        <a:pt x="53022" y="62088"/>
                      </a:cubicBezTo>
                      <a:cubicBezTo>
                        <a:pt x="46355" y="60945"/>
                        <a:pt x="39942" y="57580"/>
                        <a:pt x="35052" y="64501"/>
                      </a:cubicBezTo>
                      <a:cubicBezTo>
                        <a:pt x="23622" y="80503"/>
                        <a:pt x="17907" y="58723"/>
                        <a:pt x="7430" y="59548"/>
                      </a:cubicBezTo>
                      <a:cubicBezTo>
                        <a:pt x="1651" y="60056"/>
                        <a:pt x="14288" y="53325"/>
                        <a:pt x="12891" y="51928"/>
                      </a:cubicBezTo>
                      <a:cubicBezTo>
                        <a:pt x="3239" y="42022"/>
                        <a:pt x="12954" y="39355"/>
                        <a:pt x="16891" y="32053"/>
                      </a:cubicBezTo>
                      <a:cubicBezTo>
                        <a:pt x="21527" y="23290"/>
                        <a:pt x="14922" y="12368"/>
                        <a:pt x="0" y="15098"/>
                      </a:cubicBezTo>
                      <a:cubicBezTo>
                        <a:pt x="6985" y="620"/>
                        <a:pt x="27940" y="22591"/>
                        <a:pt x="29845" y="556"/>
                      </a:cubicBezTo>
                      <a:close/>
                    </a:path>
                  </a:pathLst>
                </a:custGeom>
                <a:solidFill>
                  <a:srgbClr val="FDCC87"/>
                </a:solidFill>
                <a:ln w="6350" cap="flat">
                  <a:noFill/>
                  <a:prstDash val="solid"/>
                  <a:miter/>
                </a:ln>
              </p:spPr>
              <p:txBody>
                <a:bodyPr rtlCol="0" anchor="ctr"/>
                <a:lstStyle/>
                <a:p>
                  <a:endParaRPr lang="en-US"/>
                </a:p>
              </p:txBody>
            </p:sp>
            <p:sp>
              <p:nvSpPr>
                <p:cNvPr id="961" name="Freeform: Shape 960">
                  <a:extLst>
                    <a:ext uri="{FF2B5EF4-FFF2-40B4-BE49-F238E27FC236}">
                      <a16:creationId xmlns:a16="http://schemas.microsoft.com/office/drawing/2014/main" xmlns="" id="{43B71614-12D9-9FC5-40F0-5CA30333E5C8}"/>
                    </a:ext>
                  </a:extLst>
                </p:cNvPr>
                <p:cNvSpPr/>
                <p:nvPr/>
              </p:nvSpPr>
              <p:spPr>
                <a:xfrm>
                  <a:off x="11905615" y="7081497"/>
                  <a:ext cx="113982" cy="40218"/>
                </a:xfrm>
                <a:custGeom>
                  <a:avLst/>
                  <a:gdLst>
                    <a:gd name="connsiteX0" fmla="*/ 0 w 113982"/>
                    <a:gd name="connsiteY0" fmla="*/ 22438 h 40218"/>
                    <a:gd name="connsiteX1" fmla="*/ 80518 w 113982"/>
                    <a:gd name="connsiteY1" fmla="*/ 213 h 40218"/>
                    <a:gd name="connsiteX2" fmla="*/ 113982 w 113982"/>
                    <a:gd name="connsiteY2" fmla="*/ 12533 h 40218"/>
                    <a:gd name="connsiteX3" fmla="*/ 62357 w 113982"/>
                    <a:gd name="connsiteY3" fmla="*/ 40218 h 40218"/>
                    <a:gd name="connsiteX4" fmla="*/ 51181 w 113982"/>
                    <a:gd name="connsiteY4" fmla="*/ 18501 h 40218"/>
                    <a:gd name="connsiteX5" fmla="*/ 40957 w 113982"/>
                    <a:gd name="connsiteY5" fmla="*/ 31709 h 40218"/>
                    <a:gd name="connsiteX6" fmla="*/ 0 w 113982"/>
                    <a:gd name="connsiteY6" fmla="*/ 22438 h 4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82" h="40218">
                      <a:moveTo>
                        <a:pt x="0" y="22438"/>
                      </a:moveTo>
                      <a:cubicBezTo>
                        <a:pt x="25781" y="11071"/>
                        <a:pt x="52451" y="3008"/>
                        <a:pt x="80518" y="213"/>
                      </a:cubicBezTo>
                      <a:cubicBezTo>
                        <a:pt x="93408" y="-1882"/>
                        <a:pt x="100393" y="12151"/>
                        <a:pt x="113982" y="12533"/>
                      </a:cubicBezTo>
                      <a:cubicBezTo>
                        <a:pt x="86169" y="2372"/>
                        <a:pt x="73723" y="20724"/>
                        <a:pt x="62357" y="40218"/>
                      </a:cubicBezTo>
                      <a:cubicBezTo>
                        <a:pt x="53213" y="33614"/>
                        <a:pt x="67945" y="18565"/>
                        <a:pt x="51181" y="18501"/>
                      </a:cubicBezTo>
                      <a:cubicBezTo>
                        <a:pt x="41466" y="18438"/>
                        <a:pt x="40894" y="24660"/>
                        <a:pt x="40957" y="31709"/>
                      </a:cubicBezTo>
                      <a:cubicBezTo>
                        <a:pt x="28892" y="21676"/>
                        <a:pt x="12953" y="28725"/>
                        <a:pt x="0" y="22438"/>
                      </a:cubicBezTo>
                      <a:close/>
                    </a:path>
                  </a:pathLst>
                </a:custGeom>
                <a:solidFill>
                  <a:srgbClr val="FDCC87"/>
                </a:solidFill>
                <a:ln w="6350" cap="flat">
                  <a:noFill/>
                  <a:prstDash val="solid"/>
                  <a:miter/>
                </a:ln>
              </p:spPr>
              <p:txBody>
                <a:bodyPr rtlCol="0" anchor="ctr"/>
                <a:lstStyle/>
                <a:p>
                  <a:endParaRPr lang="en-US"/>
                </a:p>
              </p:txBody>
            </p:sp>
            <p:sp>
              <p:nvSpPr>
                <p:cNvPr id="962" name="Freeform: Shape 961">
                  <a:extLst>
                    <a:ext uri="{FF2B5EF4-FFF2-40B4-BE49-F238E27FC236}">
                      <a16:creationId xmlns:a16="http://schemas.microsoft.com/office/drawing/2014/main" xmlns="" id="{91581346-46FE-6066-37DB-B2942D781056}"/>
                    </a:ext>
                  </a:extLst>
                </p:cNvPr>
                <p:cNvSpPr/>
                <p:nvPr/>
              </p:nvSpPr>
              <p:spPr>
                <a:xfrm>
                  <a:off x="11941208" y="7117715"/>
                  <a:ext cx="27332" cy="37591"/>
                </a:xfrm>
                <a:custGeom>
                  <a:avLst/>
                  <a:gdLst>
                    <a:gd name="connsiteX0" fmla="*/ 5364 w 27332"/>
                    <a:gd name="connsiteY0" fmla="*/ 22289 h 37591"/>
                    <a:gd name="connsiteX1" fmla="*/ 9809 w 27332"/>
                    <a:gd name="connsiteY1" fmla="*/ 0 h 37591"/>
                    <a:gd name="connsiteX2" fmla="*/ 15523 w 27332"/>
                    <a:gd name="connsiteY2" fmla="*/ 6350 h 37591"/>
                    <a:gd name="connsiteX3" fmla="*/ 20160 w 27332"/>
                    <a:gd name="connsiteY3" fmla="*/ 37592 h 37591"/>
                    <a:gd name="connsiteX4" fmla="*/ 5364 w 27332"/>
                    <a:gd name="connsiteY4" fmla="*/ 22289 h 3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2" h="37591">
                      <a:moveTo>
                        <a:pt x="5364" y="22289"/>
                      </a:moveTo>
                      <a:cubicBezTo>
                        <a:pt x="-4860" y="12509"/>
                        <a:pt x="1172" y="5969"/>
                        <a:pt x="9809" y="0"/>
                      </a:cubicBezTo>
                      <a:cubicBezTo>
                        <a:pt x="11714" y="2159"/>
                        <a:pt x="13110" y="5334"/>
                        <a:pt x="15523" y="6350"/>
                      </a:cubicBezTo>
                      <a:cubicBezTo>
                        <a:pt x="33748" y="14288"/>
                        <a:pt x="27208" y="25653"/>
                        <a:pt x="20160" y="37592"/>
                      </a:cubicBezTo>
                      <a:cubicBezTo>
                        <a:pt x="10952" y="36576"/>
                        <a:pt x="16794" y="20891"/>
                        <a:pt x="5364" y="22289"/>
                      </a:cubicBezTo>
                      <a:close/>
                    </a:path>
                  </a:pathLst>
                </a:custGeom>
                <a:solidFill>
                  <a:srgbClr val="FDCC87"/>
                </a:solidFill>
                <a:ln w="6350" cap="flat">
                  <a:noFill/>
                  <a:prstDash val="solid"/>
                  <a:miter/>
                </a:ln>
              </p:spPr>
              <p:txBody>
                <a:bodyPr rtlCol="0" anchor="ctr"/>
                <a:lstStyle/>
                <a:p>
                  <a:endParaRPr lang="en-US"/>
                </a:p>
              </p:txBody>
            </p:sp>
            <p:sp>
              <p:nvSpPr>
                <p:cNvPr id="963" name="Freeform: Shape 962">
                  <a:extLst>
                    <a:ext uri="{FF2B5EF4-FFF2-40B4-BE49-F238E27FC236}">
                      <a16:creationId xmlns:a16="http://schemas.microsoft.com/office/drawing/2014/main" xmlns="" id="{07550D2E-8BB8-186D-2AE2-B4A815E0A2C6}"/>
                    </a:ext>
                  </a:extLst>
                </p:cNvPr>
                <p:cNvSpPr/>
                <p:nvPr/>
              </p:nvSpPr>
              <p:spPr>
                <a:xfrm>
                  <a:off x="12142569" y="7081964"/>
                  <a:ext cx="13743" cy="17906"/>
                </a:xfrm>
                <a:custGeom>
                  <a:avLst/>
                  <a:gdLst>
                    <a:gd name="connsiteX0" fmla="*/ 4854 w 13743"/>
                    <a:gd name="connsiteY0" fmla="*/ 0 h 17906"/>
                    <a:gd name="connsiteX1" fmla="*/ 13744 w 13743"/>
                    <a:gd name="connsiteY1" fmla="*/ 17907 h 17906"/>
                    <a:gd name="connsiteX2" fmla="*/ 4854 w 13743"/>
                    <a:gd name="connsiteY2" fmla="*/ 0 h 17906"/>
                  </a:gdLst>
                  <a:ahLst/>
                  <a:cxnLst>
                    <a:cxn ang="0">
                      <a:pos x="connsiteX0" y="connsiteY0"/>
                    </a:cxn>
                    <a:cxn ang="0">
                      <a:pos x="connsiteX1" y="connsiteY1"/>
                    </a:cxn>
                    <a:cxn ang="0">
                      <a:pos x="connsiteX2" y="connsiteY2"/>
                    </a:cxn>
                  </a:cxnLst>
                  <a:rect l="l" t="t" r="r" b="b"/>
                  <a:pathLst>
                    <a:path w="13743" h="17906">
                      <a:moveTo>
                        <a:pt x="4854" y="0"/>
                      </a:moveTo>
                      <a:cubicBezTo>
                        <a:pt x="7838" y="5969"/>
                        <a:pt x="10823" y="11938"/>
                        <a:pt x="13744" y="17907"/>
                      </a:cubicBezTo>
                      <a:cubicBezTo>
                        <a:pt x="1107" y="16764"/>
                        <a:pt x="-4926" y="12319"/>
                        <a:pt x="4854" y="0"/>
                      </a:cubicBezTo>
                      <a:close/>
                    </a:path>
                  </a:pathLst>
                </a:custGeom>
                <a:solidFill>
                  <a:srgbClr val="FDCC87"/>
                </a:solidFill>
                <a:ln w="6350" cap="flat">
                  <a:noFill/>
                  <a:prstDash val="solid"/>
                  <a:miter/>
                </a:ln>
              </p:spPr>
              <p:txBody>
                <a:bodyPr rtlCol="0" anchor="ctr"/>
                <a:lstStyle/>
                <a:p>
                  <a:endParaRPr lang="en-US"/>
                </a:p>
              </p:txBody>
            </p:sp>
            <p:sp>
              <p:nvSpPr>
                <p:cNvPr id="964" name="Freeform: Shape 963">
                  <a:extLst>
                    <a:ext uri="{FF2B5EF4-FFF2-40B4-BE49-F238E27FC236}">
                      <a16:creationId xmlns:a16="http://schemas.microsoft.com/office/drawing/2014/main" xmlns="" id="{AEDB6044-A24C-4597-4D8C-424A4575EAB5}"/>
                    </a:ext>
                  </a:extLst>
                </p:cNvPr>
                <p:cNvSpPr/>
                <p:nvPr/>
              </p:nvSpPr>
              <p:spPr>
                <a:xfrm>
                  <a:off x="12125070" y="6986919"/>
                  <a:ext cx="9017" cy="13360"/>
                </a:xfrm>
                <a:custGeom>
                  <a:avLst/>
                  <a:gdLst>
                    <a:gd name="connsiteX0" fmla="*/ 0 w 9017"/>
                    <a:gd name="connsiteY0" fmla="*/ 10209 h 13360"/>
                    <a:gd name="connsiteX1" fmla="*/ 5271 w 9017"/>
                    <a:gd name="connsiteY1" fmla="*/ 112 h 13360"/>
                    <a:gd name="connsiteX2" fmla="*/ 9017 w 9017"/>
                    <a:gd name="connsiteY2" fmla="*/ 5763 h 13360"/>
                    <a:gd name="connsiteX3" fmla="*/ 0 w 9017"/>
                    <a:gd name="connsiteY3" fmla="*/ 10209 h 13360"/>
                  </a:gdLst>
                  <a:ahLst/>
                  <a:cxnLst>
                    <a:cxn ang="0">
                      <a:pos x="connsiteX0" y="connsiteY0"/>
                    </a:cxn>
                    <a:cxn ang="0">
                      <a:pos x="connsiteX1" y="connsiteY1"/>
                    </a:cxn>
                    <a:cxn ang="0">
                      <a:pos x="connsiteX2" y="connsiteY2"/>
                    </a:cxn>
                    <a:cxn ang="0">
                      <a:pos x="connsiteX3" y="connsiteY3"/>
                    </a:cxn>
                  </a:cxnLst>
                  <a:rect l="l" t="t" r="r" b="b"/>
                  <a:pathLst>
                    <a:path w="9017" h="13360">
                      <a:moveTo>
                        <a:pt x="0" y="10209"/>
                      </a:moveTo>
                      <a:cubicBezTo>
                        <a:pt x="508" y="6145"/>
                        <a:pt x="508" y="1191"/>
                        <a:pt x="5271" y="112"/>
                      </a:cubicBezTo>
                      <a:cubicBezTo>
                        <a:pt x="8699" y="-714"/>
                        <a:pt x="8636" y="3224"/>
                        <a:pt x="9017" y="5763"/>
                      </a:cubicBezTo>
                      <a:cubicBezTo>
                        <a:pt x="8065" y="11415"/>
                        <a:pt x="7176" y="17066"/>
                        <a:pt x="0" y="10209"/>
                      </a:cubicBezTo>
                      <a:close/>
                    </a:path>
                  </a:pathLst>
                </a:custGeom>
                <a:solidFill>
                  <a:srgbClr val="FDCC87"/>
                </a:solidFill>
                <a:ln w="6350" cap="flat">
                  <a:noFill/>
                  <a:prstDash val="solid"/>
                  <a:miter/>
                </a:ln>
              </p:spPr>
              <p:txBody>
                <a:bodyPr rtlCol="0" anchor="ctr"/>
                <a:lstStyle/>
                <a:p>
                  <a:endParaRPr lang="en-US"/>
                </a:p>
              </p:txBody>
            </p:sp>
            <p:sp>
              <p:nvSpPr>
                <p:cNvPr id="965" name="Freeform: Shape 964">
                  <a:extLst>
                    <a:ext uri="{FF2B5EF4-FFF2-40B4-BE49-F238E27FC236}">
                      <a16:creationId xmlns:a16="http://schemas.microsoft.com/office/drawing/2014/main" xmlns="" id="{BB520504-8034-AB23-C289-9526B4D92E52}"/>
                    </a:ext>
                  </a:extLst>
                </p:cNvPr>
                <p:cNvSpPr/>
                <p:nvPr/>
              </p:nvSpPr>
              <p:spPr>
                <a:xfrm>
                  <a:off x="12093892" y="6916987"/>
                  <a:ext cx="38760" cy="49566"/>
                </a:xfrm>
                <a:custGeom>
                  <a:avLst/>
                  <a:gdLst>
                    <a:gd name="connsiteX0" fmla="*/ 0 w 38760"/>
                    <a:gd name="connsiteY0" fmla="*/ 8767 h 49566"/>
                    <a:gd name="connsiteX1" fmla="*/ 13144 w 38760"/>
                    <a:gd name="connsiteY1" fmla="*/ 4 h 49566"/>
                    <a:gd name="connsiteX2" fmla="*/ 35560 w 38760"/>
                    <a:gd name="connsiteY2" fmla="*/ 22482 h 49566"/>
                    <a:gd name="connsiteX3" fmla="*/ 38481 w 38760"/>
                    <a:gd name="connsiteY3" fmla="*/ 41279 h 49566"/>
                    <a:gd name="connsiteX4" fmla="*/ 27495 w 38760"/>
                    <a:gd name="connsiteY4" fmla="*/ 47311 h 49566"/>
                    <a:gd name="connsiteX5" fmla="*/ 21971 w 38760"/>
                    <a:gd name="connsiteY5" fmla="*/ 43755 h 49566"/>
                    <a:gd name="connsiteX6" fmla="*/ 0 w 38760"/>
                    <a:gd name="connsiteY6" fmla="*/ 8767 h 49566"/>
                    <a:gd name="connsiteX7" fmla="*/ 0 w 38760"/>
                    <a:gd name="connsiteY7" fmla="*/ 8767 h 4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60" h="49566">
                      <a:moveTo>
                        <a:pt x="0" y="8767"/>
                      </a:moveTo>
                      <a:cubicBezTo>
                        <a:pt x="2413" y="2925"/>
                        <a:pt x="6731" y="-123"/>
                        <a:pt x="13144" y="4"/>
                      </a:cubicBezTo>
                      <a:cubicBezTo>
                        <a:pt x="20002" y="8068"/>
                        <a:pt x="25146" y="17910"/>
                        <a:pt x="35560" y="22482"/>
                      </a:cubicBezTo>
                      <a:cubicBezTo>
                        <a:pt x="40957" y="28007"/>
                        <a:pt x="37719" y="34992"/>
                        <a:pt x="38481" y="41279"/>
                      </a:cubicBezTo>
                      <a:cubicBezTo>
                        <a:pt x="39751" y="51121"/>
                        <a:pt x="30797" y="43374"/>
                        <a:pt x="27495" y="47311"/>
                      </a:cubicBezTo>
                      <a:cubicBezTo>
                        <a:pt x="22542" y="53090"/>
                        <a:pt x="23495" y="46231"/>
                        <a:pt x="21971" y="43755"/>
                      </a:cubicBezTo>
                      <a:cubicBezTo>
                        <a:pt x="14859" y="31944"/>
                        <a:pt x="7365" y="20387"/>
                        <a:pt x="0" y="8767"/>
                      </a:cubicBezTo>
                      <a:cubicBezTo>
                        <a:pt x="0" y="8767"/>
                        <a:pt x="0" y="8767"/>
                        <a:pt x="0" y="8767"/>
                      </a:cubicBezTo>
                      <a:close/>
                    </a:path>
                  </a:pathLst>
                </a:custGeom>
                <a:solidFill>
                  <a:srgbClr val="FCB64C"/>
                </a:solidFill>
                <a:ln w="6350" cap="flat">
                  <a:noFill/>
                  <a:prstDash val="solid"/>
                  <a:miter/>
                </a:ln>
              </p:spPr>
              <p:txBody>
                <a:bodyPr rtlCol="0" anchor="ctr"/>
                <a:lstStyle/>
                <a:p>
                  <a:endParaRPr lang="en-US"/>
                </a:p>
              </p:txBody>
            </p:sp>
            <p:sp>
              <p:nvSpPr>
                <p:cNvPr id="966" name="Freeform: Shape 965">
                  <a:extLst>
                    <a:ext uri="{FF2B5EF4-FFF2-40B4-BE49-F238E27FC236}">
                      <a16:creationId xmlns:a16="http://schemas.microsoft.com/office/drawing/2014/main" xmlns="" id="{73DD8A36-AD71-FFFC-9163-3CCA47BE51CB}"/>
                    </a:ext>
                  </a:extLst>
                </p:cNvPr>
                <p:cNvSpPr/>
                <p:nvPr/>
              </p:nvSpPr>
              <p:spPr>
                <a:xfrm>
                  <a:off x="12103482" y="6901624"/>
                  <a:ext cx="36035" cy="38586"/>
                </a:xfrm>
                <a:custGeom>
                  <a:avLst/>
                  <a:gdLst>
                    <a:gd name="connsiteX0" fmla="*/ 25970 w 36035"/>
                    <a:gd name="connsiteY0" fmla="*/ 37846 h 38586"/>
                    <a:gd name="connsiteX1" fmla="*/ 3555 w 36035"/>
                    <a:gd name="connsiteY1" fmla="*/ 15304 h 38586"/>
                    <a:gd name="connsiteX2" fmla="*/ 1649 w 36035"/>
                    <a:gd name="connsiteY2" fmla="*/ 0 h 38586"/>
                    <a:gd name="connsiteX3" fmla="*/ 34352 w 36035"/>
                    <a:gd name="connsiteY3" fmla="*/ 32703 h 38586"/>
                    <a:gd name="connsiteX4" fmla="*/ 25970 w 36035"/>
                    <a:gd name="connsiteY4" fmla="*/ 37846 h 3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35" h="38586">
                      <a:moveTo>
                        <a:pt x="25970" y="37846"/>
                      </a:moveTo>
                      <a:cubicBezTo>
                        <a:pt x="7048" y="41719"/>
                        <a:pt x="3999" y="29845"/>
                        <a:pt x="3555" y="15304"/>
                      </a:cubicBezTo>
                      <a:cubicBezTo>
                        <a:pt x="2602" y="10668"/>
                        <a:pt x="-2605" y="6794"/>
                        <a:pt x="1649" y="0"/>
                      </a:cubicBezTo>
                      <a:cubicBezTo>
                        <a:pt x="16636" y="6541"/>
                        <a:pt x="20827" y="24067"/>
                        <a:pt x="34352" y="32703"/>
                      </a:cubicBezTo>
                      <a:cubicBezTo>
                        <a:pt x="40194" y="36449"/>
                        <a:pt x="29209" y="36132"/>
                        <a:pt x="25970" y="37846"/>
                      </a:cubicBezTo>
                      <a:close/>
                    </a:path>
                  </a:pathLst>
                </a:custGeom>
                <a:solidFill>
                  <a:srgbClr val="FCCB81"/>
                </a:solidFill>
                <a:ln w="6350" cap="flat">
                  <a:noFill/>
                  <a:prstDash val="solid"/>
                  <a:miter/>
                </a:ln>
              </p:spPr>
              <p:txBody>
                <a:bodyPr rtlCol="0" anchor="ctr"/>
                <a:lstStyle/>
                <a:p>
                  <a:endParaRPr lang="en-US"/>
                </a:p>
              </p:txBody>
            </p:sp>
            <p:sp>
              <p:nvSpPr>
                <p:cNvPr id="967" name="Freeform: Shape 966">
                  <a:extLst>
                    <a:ext uri="{FF2B5EF4-FFF2-40B4-BE49-F238E27FC236}">
                      <a16:creationId xmlns:a16="http://schemas.microsoft.com/office/drawing/2014/main" xmlns="" id="{B33268E8-3168-633F-35B9-291A6A3AE2D3}"/>
                    </a:ext>
                  </a:extLst>
                </p:cNvPr>
                <p:cNvSpPr/>
                <p:nvPr/>
              </p:nvSpPr>
              <p:spPr>
                <a:xfrm>
                  <a:off x="12080493" y="6974903"/>
                  <a:ext cx="31058" cy="27431"/>
                </a:xfrm>
                <a:custGeom>
                  <a:avLst/>
                  <a:gdLst>
                    <a:gd name="connsiteX0" fmla="*/ 30735 w 31058"/>
                    <a:gd name="connsiteY0" fmla="*/ 27432 h 27431"/>
                    <a:gd name="connsiteX1" fmla="*/ 0 w 31058"/>
                    <a:gd name="connsiteY1" fmla="*/ 0 h 27431"/>
                    <a:gd name="connsiteX2" fmla="*/ 30735 w 31058"/>
                    <a:gd name="connsiteY2" fmla="*/ 27432 h 27431"/>
                  </a:gdLst>
                  <a:ahLst/>
                  <a:cxnLst>
                    <a:cxn ang="0">
                      <a:pos x="connsiteX0" y="connsiteY0"/>
                    </a:cxn>
                    <a:cxn ang="0">
                      <a:pos x="connsiteX1" y="connsiteY1"/>
                    </a:cxn>
                    <a:cxn ang="0">
                      <a:pos x="connsiteX2" y="connsiteY2"/>
                    </a:cxn>
                  </a:cxnLst>
                  <a:rect l="l" t="t" r="r" b="b"/>
                  <a:pathLst>
                    <a:path w="31058" h="27431">
                      <a:moveTo>
                        <a:pt x="30735" y="27432"/>
                      </a:moveTo>
                      <a:cubicBezTo>
                        <a:pt x="19177" y="19685"/>
                        <a:pt x="7113" y="12636"/>
                        <a:pt x="0" y="0"/>
                      </a:cubicBezTo>
                      <a:cubicBezTo>
                        <a:pt x="10351" y="9017"/>
                        <a:pt x="34100" y="2984"/>
                        <a:pt x="30735" y="27432"/>
                      </a:cubicBezTo>
                      <a:close/>
                    </a:path>
                  </a:pathLst>
                </a:custGeom>
                <a:solidFill>
                  <a:srgbClr val="FDCC87"/>
                </a:solidFill>
                <a:ln w="6350" cap="flat">
                  <a:noFill/>
                  <a:prstDash val="solid"/>
                  <a:miter/>
                </a:ln>
              </p:spPr>
              <p:txBody>
                <a:bodyPr rtlCol="0" anchor="ctr"/>
                <a:lstStyle/>
                <a:p>
                  <a:endParaRPr lang="en-US"/>
                </a:p>
              </p:txBody>
            </p:sp>
            <p:sp>
              <p:nvSpPr>
                <p:cNvPr id="968" name="Freeform: Shape 967">
                  <a:extLst>
                    <a:ext uri="{FF2B5EF4-FFF2-40B4-BE49-F238E27FC236}">
                      <a16:creationId xmlns:a16="http://schemas.microsoft.com/office/drawing/2014/main" xmlns="" id="{DC55566C-DAA9-B3E2-C2F3-7992FEC146E8}"/>
                    </a:ext>
                  </a:extLst>
                </p:cNvPr>
                <p:cNvSpPr/>
                <p:nvPr/>
              </p:nvSpPr>
              <p:spPr>
                <a:xfrm>
                  <a:off x="11991213" y="6818566"/>
                  <a:ext cx="22539" cy="16298"/>
                </a:xfrm>
                <a:custGeom>
                  <a:avLst/>
                  <a:gdLst>
                    <a:gd name="connsiteX0" fmla="*/ 0 w 22539"/>
                    <a:gd name="connsiteY0" fmla="*/ 64 h 16298"/>
                    <a:gd name="connsiteX1" fmla="*/ 13271 w 22539"/>
                    <a:gd name="connsiteY1" fmla="*/ 0 h 16298"/>
                    <a:gd name="connsiteX2" fmla="*/ 20256 w 22539"/>
                    <a:gd name="connsiteY2" fmla="*/ 13779 h 16298"/>
                    <a:gd name="connsiteX3" fmla="*/ 8954 w 22539"/>
                    <a:gd name="connsiteY3" fmla="*/ 9398 h 16298"/>
                    <a:gd name="connsiteX4" fmla="*/ 0 w 22539"/>
                    <a:gd name="connsiteY4" fmla="*/ 64 h 16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9" h="16298">
                      <a:moveTo>
                        <a:pt x="0" y="64"/>
                      </a:moveTo>
                      <a:cubicBezTo>
                        <a:pt x="4445" y="64"/>
                        <a:pt x="8890" y="0"/>
                        <a:pt x="13271" y="0"/>
                      </a:cubicBezTo>
                      <a:cubicBezTo>
                        <a:pt x="22161" y="1333"/>
                        <a:pt x="25019" y="7556"/>
                        <a:pt x="20256" y="13779"/>
                      </a:cubicBezTo>
                      <a:cubicBezTo>
                        <a:pt x="15431" y="20129"/>
                        <a:pt x="12129" y="12890"/>
                        <a:pt x="8954" y="9398"/>
                      </a:cubicBezTo>
                      <a:cubicBezTo>
                        <a:pt x="6032" y="6223"/>
                        <a:pt x="2984" y="3175"/>
                        <a:pt x="0" y="64"/>
                      </a:cubicBezTo>
                      <a:close/>
                    </a:path>
                  </a:pathLst>
                </a:custGeom>
                <a:solidFill>
                  <a:srgbClr val="FDC26B"/>
                </a:solidFill>
                <a:ln w="6350" cap="flat">
                  <a:noFill/>
                  <a:prstDash val="solid"/>
                  <a:miter/>
                </a:ln>
              </p:spPr>
              <p:txBody>
                <a:bodyPr rtlCol="0" anchor="ctr"/>
                <a:lstStyle/>
                <a:p>
                  <a:endParaRPr lang="en-US"/>
                </a:p>
              </p:txBody>
            </p:sp>
            <p:sp>
              <p:nvSpPr>
                <p:cNvPr id="969" name="Freeform: Shape 968">
                  <a:extLst>
                    <a:ext uri="{FF2B5EF4-FFF2-40B4-BE49-F238E27FC236}">
                      <a16:creationId xmlns:a16="http://schemas.microsoft.com/office/drawing/2014/main" xmlns="" id="{108F39A9-04EF-9E4F-FE76-EC678E95D80E}"/>
                    </a:ext>
                  </a:extLst>
                </p:cNvPr>
                <p:cNvSpPr/>
                <p:nvPr/>
              </p:nvSpPr>
              <p:spPr>
                <a:xfrm>
                  <a:off x="12058824" y="6864570"/>
                  <a:ext cx="20526" cy="14194"/>
                </a:xfrm>
                <a:custGeom>
                  <a:avLst/>
                  <a:gdLst>
                    <a:gd name="connsiteX0" fmla="*/ 20526 w 20526"/>
                    <a:gd name="connsiteY0" fmla="*/ 6066 h 14194"/>
                    <a:gd name="connsiteX1" fmla="*/ 2619 w 20526"/>
                    <a:gd name="connsiteY1" fmla="*/ 14194 h 14194"/>
                    <a:gd name="connsiteX2" fmla="*/ 16 w 20526"/>
                    <a:gd name="connsiteY2" fmla="*/ 10257 h 14194"/>
                    <a:gd name="connsiteX3" fmla="*/ 20526 w 20526"/>
                    <a:gd name="connsiteY3" fmla="*/ 6066 h 14194"/>
                  </a:gdLst>
                  <a:ahLst/>
                  <a:cxnLst>
                    <a:cxn ang="0">
                      <a:pos x="connsiteX0" y="connsiteY0"/>
                    </a:cxn>
                    <a:cxn ang="0">
                      <a:pos x="connsiteX1" y="connsiteY1"/>
                    </a:cxn>
                    <a:cxn ang="0">
                      <a:pos x="connsiteX2" y="connsiteY2"/>
                    </a:cxn>
                    <a:cxn ang="0">
                      <a:pos x="connsiteX3" y="connsiteY3"/>
                    </a:cxn>
                  </a:cxnLst>
                  <a:rect l="l" t="t" r="r" b="b"/>
                  <a:pathLst>
                    <a:path w="20526" h="14194">
                      <a:moveTo>
                        <a:pt x="20526" y="6066"/>
                      </a:moveTo>
                      <a:cubicBezTo>
                        <a:pt x="12906" y="9559"/>
                        <a:pt x="7763" y="11845"/>
                        <a:pt x="2619" y="14194"/>
                      </a:cubicBezTo>
                      <a:cubicBezTo>
                        <a:pt x="1413" y="12416"/>
                        <a:pt x="-175" y="11146"/>
                        <a:pt x="16" y="10257"/>
                      </a:cubicBezTo>
                      <a:cubicBezTo>
                        <a:pt x="2619" y="-2443"/>
                        <a:pt x="9223" y="-2761"/>
                        <a:pt x="20526" y="6066"/>
                      </a:cubicBezTo>
                      <a:close/>
                    </a:path>
                  </a:pathLst>
                </a:custGeom>
                <a:solidFill>
                  <a:srgbClr val="FDDDAE"/>
                </a:solidFill>
                <a:ln w="6350" cap="flat">
                  <a:noFill/>
                  <a:prstDash val="solid"/>
                  <a:miter/>
                </a:ln>
              </p:spPr>
              <p:txBody>
                <a:bodyPr rtlCol="0" anchor="ctr"/>
                <a:lstStyle/>
                <a:p>
                  <a:endParaRPr lang="en-US"/>
                </a:p>
              </p:txBody>
            </p:sp>
            <p:sp>
              <p:nvSpPr>
                <p:cNvPr id="970" name="Freeform: Shape 969">
                  <a:extLst>
                    <a:ext uri="{FF2B5EF4-FFF2-40B4-BE49-F238E27FC236}">
                      <a16:creationId xmlns:a16="http://schemas.microsoft.com/office/drawing/2014/main" xmlns="" id="{AB08934B-F176-1C77-6DC9-5067E982A661}"/>
                    </a:ext>
                  </a:extLst>
                </p:cNvPr>
                <p:cNvSpPr/>
                <p:nvPr/>
              </p:nvSpPr>
              <p:spPr>
                <a:xfrm>
                  <a:off x="12002883" y="6843663"/>
                  <a:ext cx="9665" cy="9187"/>
                </a:xfrm>
                <a:custGeom>
                  <a:avLst/>
                  <a:gdLst>
                    <a:gd name="connsiteX0" fmla="*/ 9665 w 9665"/>
                    <a:gd name="connsiteY0" fmla="*/ 5255 h 9187"/>
                    <a:gd name="connsiteX1" fmla="*/ 6236 w 9665"/>
                    <a:gd name="connsiteY1" fmla="*/ 9066 h 9187"/>
                    <a:gd name="connsiteX2" fmla="*/ 13 w 9665"/>
                    <a:gd name="connsiteY2" fmla="*/ 4748 h 9187"/>
                    <a:gd name="connsiteX3" fmla="*/ 3188 w 9665"/>
                    <a:gd name="connsiteY3" fmla="*/ 239 h 9187"/>
                    <a:gd name="connsiteX4" fmla="*/ 9665 w 9665"/>
                    <a:gd name="connsiteY4" fmla="*/ 5255 h 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 h="9187">
                      <a:moveTo>
                        <a:pt x="9665" y="5255"/>
                      </a:moveTo>
                      <a:cubicBezTo>
                        <a:pt x="8649" y="6462"/>
                        <a:pt x="7634" y="8748"/>
                        <a:pt x="6236" y="9066"/>
                      </a:cubicBezTo>
                      <a:cubicBezTo>
                        <a:pt x="3125" y="9701"/>
                        <a:pt x="458" y="7796"/>
                        <a:pt x="13" y="4748"/>
                      </a:cubicBezTo>
                      <a:cubicBezTo>
                        <a:pt x="-177" y="3351"/>
                        <a:pt x="1728" y="684"/>
                        <a:pt x="3188" y="239"/>
                      </a:cubicBezTo>
                      <a:cubicBezTo>
                        <a:pt x="6490" y="-840"/>
                        <a:pt x="8078" y="1890"/>
                        <a:pt x="9665" y="5255"/>
                      </a:cubicBezTo>
                      <a:close/>
                    </a:path>
                  </a:pathLst>
                </a:custGeom>
                <a:solidFill>
                  <a:srgbClr val="FDC26B"/>
                </a:solidFill>
                <a:ln w="6350" cap="flat">
                  <a:noFill/>
                  <a:prstDash val="solid"/>
                  <a:miter/>
                </a:ln>
              </p:spPr>
              <p:txBody>
                <a:bodyPr rtlCol="0" anchor="ctr"/>
                <a:lstStyle/>
                <a:p>
                  <a:endParaRPr lang="en-US"/>
                </a:p>
              </p:txBody>
            </p:sp>
            <p:sp>
              <p:nvSpPr>
                <p:cNvPr id="971" name="Freeform: Shape 970">
                  <a:extLst>
                    <a:ext uri="{FF2B5EF4-FFF2-40B4-BE49-F238E27FC236}">
                      <a16:creationId xmlns:a16="http://schemas.microsoft.com/office/drawing/2014/main" xmlns="" id="{893914E2-F0AD-EBF8-604A-27B7C1B2D9E8}"/>
                    </a:ext>
                  </a:extLst>
                </p:cNvPr>
                <p:cNvSpPr/>
                <p:nvPr/>
              </p:nvSpPr>
              <p:spPr>
                <a:xfrm>
                  <a:off x="11865019" y="7234907"/>
                  <a:ext cx="110013" cy="53746"/>
                </a:xfrm>
                <a:custGeom>
                  <a:avLst/>
                  <a:gdLst>
                    <a:gd name="connsiteX0" fmla="*/ 94951 w 110013"/>
                    <a:gd name="connsiteY0" fmla="*/ 43462 h 53746"/>
                    <a:gd name="connsiteX1" fmla="*/ 81236 w 110013"/>
                    <a:gd name="connsiteY1" fmla="*/ 18951 h 53746"/>
                    <a:gd name="connsiteX2" fmla="*/ 73425 w 110013"/>
                    <a:gd name="connsiteY2" fmla="*/ 45685 h 53746"/>
                    <a:gd name="connsiteX3" fmla="*/ 62566 w 110013"/>
                    <a:gd name="connsiteY3" fmla="*/ 28984 h 53746"/>
                    <a:gd name="connsiteX4" fmla="*/ 53232 w 110013"/>
                    <a:gd name="connsiteY4" fmla="*/ 42510 h 53746"/>
                    <a:gd name="connsiteX5" fmla="*/ 34182 w 110013"/>
                    <a:gd name="connsiteY5" fmla="*/ 49050 h 53746"/>
                    <a:gd name="connsiteX6" fmla="*/ 17227 w 110013"/>
                    <a:gd name="connsiteY6" fmla="*/ 47526 h 53746"/>
                    <a:gd name="connsiteX7" fmla="*/ 1161 w 110013"/>
                    <a:gd name="connsiteY7" fmla="*/ 30127 h 53746"/>
                    <a:gd name="connsiteX8" fmla="*/ 22498 w 110013"/>
                    <a:gd name="connsiteY8" fmla="*/ 18443 h 53746"/>
                    <a:gd name="connsiteX9" fmla="*/ 26816 w 110013"/>
                    <a:gd name="connsiteY9" fmla="*/ 27397 h 53746"/>
                    <a:gd name="connsiteX10" fmla="*/ 29419 w 110013"/>
                    <a:gd name="connsiteY10" fmla="*/ 37874 h 53746"/>
                    <a:gd name="connsiteX11" fmla="*/ 37421 w 110013"/>
                    <a:gd name="connsiteY11" fmla="*/ 29556 h 53746"/>
                    <a:gd name="connsiteX12" fmla="*/ 66821 w 110013"/>
                    <a:gd name="connsiteY12" fmla="*/ 219 h 53746"/>
                    <a:gd name="connsiteX13" fmla="*/ 74314 w 110013"/>
                    <a:gd name="connsiteY13" fmla="*/ 1298 h 53746"/>
                    <a:gd name="connsiteX14" fmla="*/ 91268 w 110013"/>
                    <a:gd name="connsiteY14" fmla="*/ 6187 h 53746"/>
                    <a:gd name="connsiteX15" fmla="*/ 99460 w 110013"/>
                    <a:gd name="connsiteY15" fmla="*/ 16665 h 53746"/>
                    <a:gd name="connsiteX16" fmla="*/ 108350 w 110013"/>
                    <a:gd name="connsiteY16" fmla="*/ 39017 h 53746"/>
                    <a:gd name="connsiteX17" fmla="*/ 94951 w 110013"/>
                    <a:gd name="connsiteY17" fmla="*/ 43462 h 5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013" h="53746">
                      <a:moveTo>
                        <a:pt x="94951" y="43462"/>
                      </a:moveTo>
                      <a:cubicBezTo>
                        <a:pt x="79076" y="41811"/>
                        <a:pt x="91396" y="24666"/>
                        <a:pt x="81236" y="18951"/>
                      </a:cubicBezTo>
                      <a:cubicBezTo>
                        <a:pt x="72409" y="25936"/>
                        <a:pt x="81426" y="37874"/>
                        <a:pt x="73425" y="45685"/>
                      </a:cubicBezTo>
                      <a:cubicBezTo>
                        <a:pt x="64725" y="43716"/>
                        <a:pt x="71011" y="31334"/>
                        <a:pt x="62566" y="28984"/>
                      </a:cubicBezTo>
                      <a:cubicBezTo>
                        <a:pt x="56343" y="30952"/>
                        <a:pt x="55709" y="37557"/>
                        <a:pt x="53232" y="42510"/>
                      </a:cubicBezTo>
                      <a:cubicBezTo>
                        <a:pt x="48850" y="51336"/>
                        <a:pt x="45104" y="59020"/>
                        <a:pt x="34182" y="49050"/>
                      </a:cubicBezTo>
                      <a:cubicBezTo>
                        <a:pt x="29419" y="44732"/>
                        <a:pt x="23260" y="46129"/>
                        <a:pt x="17227" y="47526"/>
                      </a:cubicBezTo>
                      <a:cubicBezTo>
                        <a:pt x="2241" y="50955"/>
                        <a:pt x="-2458" y="44224"/>
                        <a:pt x="1161" y="30127"/>
                      </a:cubicBezTo>
                      <a:cubicBezTo>
                        <a:pt x="12148" y="33175"/>
                        <a:pt x="14941" y="20665"/>
                        <a:pt x="22498" y="18443"/>
                      </a:cubicBezTo>
                      <a:cubicBezTo>
                        <a:pt x="28340" y="19903"/>
                        <a:pt x="27514" y="23840"/>
                        <a:pt x="26816" y="27397"/>
                      </a:cubicBezTo>
                      <a:cubicBezTo>
                        <a:pt x="26054" y="31397"/>
                        <a:pt x="22371" y="36413"/>
                        <a:pt x="29419" y="37874"/>
                      </a:cubicBezTo>
                      <a:cubicBezTo>
                        <a:pt x="35388" y="39081"/>
                        <a:pt x="37230" y="33810"/>
                        <a:pt x="37421" y="29556"/>
                      </a:cubicBezTo>
                      <a:cubicBezTo>
                        <a:pt x="38500" y="11013"/>
                        <a:pt x="60598" y="13617"/>
                        <a:pt x="66821" y="219"/>
                      </a:cubicBezTo>
                      <a:cubicBezTo>
                        <a:pt x="67138" y="-480"/>
                        <a:pt x="74250" y="663"/>
                        <a:pt x="74314" y="1298"/>
                      </a:cubicBezTo>
                      <a:cubicBezTo>
                        <a:pt x="75838" y="18761"/>
                        <a:pt x="83267" y="9299"/>
                        <a:pt x="91268" y="6187"/>
                      </a:cubicBezTo>
                      <a:cubicBezTo>
                        <a:pt x="101111" y="2314"/>
                        <a:pt x="98444" y="11648"/>
                        <a:pt x="99460" y="16665"/>
                      </a:cubicBezTo>
                      <a:cubicBezTo>
                        <a:pt x="104032" y="23460"/>
                        <a:pt x="113938" y="28159"/>
                        <a:pt x="108350" y="39017"/>
                      </a:cubicBezTo>
                      <a:cubicBezTo>
                        <a:pt x="103461" y="39144"/>
                        <a:pt x="98126" y="38192"/>
                        <a:pt x="94951" y="43462"/>
                      </a:cubicBezTo>
                      <a:close/>
                    </a:path>
                  </a:pathLst>
                </a:custGeom>
                <a:solidFill>
                  <a:srgbClr val="FDC26F"/>
                </a:solidFill>
                <a:ln w="6350" cap="flat">
                  <a:noFill/>
                  <a:prstDash val="solid"/>
                  <a:miter/>
                </a:ln>
              </p:spPr>
              <p:txBody>
                <a:bodyPr rtlCol="0" anchor="ctr"/>
                <a:lstStyle/>
                <a:p>
                  <a:endParaRPr lang="en-US"/>
                </a:p>
              </p:txBody>
            </p:sp>
            <p:sp>
              <p:nvSpPr>
                <p:cNvPr id="972" name="Freeform: Shape 971">
                  <a:extLst>
                    <a:ext uri="{FF2B5EF4-FFF2-40B4-BE49-F238E27FC236}">
                      <a16:creationId xmlns:a16="http://schemas.microsoft.com/office/drawing/2014/main" xmlns="" id="{A83510E5-3757-EA84-1C95-B36DE6F6C636}"/>
                    </a:ext>
                  </a:extLst>
                </p:cNvPr>
                <p:cNvSpPr/>
                <p:nvPr/>
              </p:nvSpPr>
              <p:spPr>
                <a:xfrm>
                  <a:off x="11829986" y="7104316"/>
                  <a:ext cx="71945" cy="26733"/>
                </a:xfrm>
                <a:custGeom>
                  <a:avLst/>
                  <a:gdLst>
                    <a:gd name="connsiteX0" fmla="*/ 9461 w 71945"/>
                    <a:gd name="connsiteY0" fmla="*/ 26733 h 26733"/>
                    <a:gd name="connsiteX1" fmla="*/ 5017 w 71945"/>
                    <a:gd name="connsiteY1" fmla="*/ 26670 h 26733"/>
                    <a:gd name="connsiteX2" fmla="*/ 0 w 71945"/>
                    <a:gd name="connsiteY2" fmla="*/ 21971 h 26733"/>
                    <a:gd name="connsiteX3" fmla="*/ 71945 w 71945"/>
                    <a:gd name="connsiteY3" fmla="*/ 0 h 26733"/>
                    <a:gd name="connsiteX4" fmla="*/ 36576 w 71945"/>
                    <a:gd name="connsiteY4" fmla="*/ 21717 h 26733"/>
                    <a:gd name="connsiteX5" fmla="*/ 9461 w 71945"/>
                    <a:gd name="connsiteY5" fmla="*/ 26733 h 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45" h="26733">
                      <a:moveTo>
                        <a:pt x="9461" y="26733"/>
                      </a:moveTo>
                      <a:cubicBezTo>
                        <a:pt x="8001" y="26733"/>
                        <a:pt x="6477" y="26733"/>
                        <a:pt x="5017" y="26670"/>
                      </a:cubicBezTo>
                      <a:cubicBezTo>
                        <a:pt x="3429" y="25019"/>
                        <a:pt x="635" y="24638"/>
                        <a:pt x="0" y="21971"/>
                      </a:cubicBezTo>
                      <a:cubicBezTo>
                        <a:pt x="22987" y="11430"/>
                        <a:pt x="47244" y="4826"/>
                        <a:pt x="71945" y="0"/>
                      </a:cubicBezTo>
                      <a:cubicBezTo>
                        <a:pt x="68644" y="20955"/>
                        <a:pt x="54356" y="26479"/>
                        <a:pt x="36576" y="21717"/>
                      </a:cubicBezTo>
                      <a:cubicBezTo>
                        <a:pt x="25654" y="18796"/>
                        <a:pt x="18542" y="25717"/>
                        <a:pt x="9461" y="26733"/>
                      </a:cubicBezTo>
                      <a:close/>
                    </a:path>
                  </a:pathLst>
                </a:custGeom>
                <a:solidFill>
                  <a:srgbClr val="FDCC87"/>
                </a:solidFill>
                <a:ln w="6350" cap="flat">
                  <a:noFill/>
                  <a:prstDash val="solid"/>
                  <a:miter/>
                </a:ln>
              </p:spPr>
              <p:txBody>
                <a:bodyPr rtlCol="0" anchor="ctr"/>
                <a:lstStyle/>
                <a:p>
                  <a:endParaRPr lang="en-US"/>
                </a:p>
              </p:txBody>
            </p:sp>
            <p:sp>
              <p:nvSpPr>
                <p:cNvPr id="973" name="Freeform: Shape 972">
                  <a:extLst>
                    <a:ext uri="{FF2B5EF4-FFF2-40B4-BE49-F238E27FC236}">
                      <a16:creationId xmlns:a16="http://schemas.microsoft.com/office/drawing/2014/main" xmlns="" id="{8F794BC1-5C61-8224-C700-D381869F3DF1}"/>
                    </a:ext>
                  </a:extLst>
                </p:cNvPr>
                <p:cNvSpPr/>
                <p:nvPr/>
              </p:nvSpPr>
              <p:spPr>
                <a:xfrm>
                  <a:off x="11963807" y="7249775"/>
                  <a:ext cx="24548" cy="42133"/>
                </a:xfrm>
                <a:custGeom>
                  <a:avLst/>
                  <a:gdLst>
                    <a:gd name="connsiteX0" fmla="*/ 9562 w 24548"/>
                    <a:gd name="connsiteY0" fmla="*/ 24149 h 42133"/>
                    <a:gd name="connsiteX1" fmla="*/ 672 w 24548"/>
                    <a:gd name="connsiteY1" fmla="*/ 1797 h 42133"/>
                    <a:gd name="connsiteX2" fmla="*/ 14007 w 24548"/>
                    <a:gd name="connsiteY2" fmla="*/ 6305 h 42133"/>
                    <a:gd name="connsiteX3" fmla="*/ 24548 w 24548"/>
                    <a:gd name="connsiteY3" fmla="*/ 40278 h 42133"/>
                    <a:gd name="connsiteX4" fmla="*/ 9562 w 24548"/>
                    <a:gd name="connsiteY4" fmla="*/ 24149 h 4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8" h="42133">
                      <a:moveTo>
                        <a:pt x="9562" y="24149"/>
                      </a:moveTo>
                      <a:cubicBezTo>
                        <a:pt x="12420" y="14370"/>
                        <a:pt x="-3392" y="12020"/>
                        <a:pt x="672" y="1797"/>
                      </a:cubicBezTo>
                      <a:cubicBezTo>
                        <a:pt x="7339" y="-3220"/>
                        <a:pt x="10006" y="3575"/>
                        <a:pt x="14007" y="6305"/>
                      </a:cubicBezTo>
                      <a:cubicBezTo>
                        <a:pt x="17499" y="17608"/>
                        <a:pt x="20992" y="28912"/>
                        <a:pt x="24548" y="40278"/>
                      </a:cubicBezTo>
                      <a:cubicBezTo>
                        <a:pt x="6070" y="46183"/>
                        <a:pt x="5371" y="37230"/>
                        <a:pt x="9562" y="24149"/>
                      </a:cubicBezTo>
                      <a:close/>
                    </a:path>
                  </a:pathLst>
                </a:custGeom>
                <a:solidFill>
                  <a:srgbClr val="FCC26C"/>
                </a:solidFill>
                <a:ln w="6350" cap="flat">
                  <a:noFill/>
                  <a:prstDash val="solid"/>
                  <a:miter/>
                </a:ln>
              </p:spPr>
              <p:txBody>
                <a:bodyPr rtlCol="0" anchor="ctr"/>
                <a:lstStyle/>
                <a:p>
                  <a:endParaRPr lang="en-US"/>
                </a:p>
              </p:txBody>
            </p:sp>
            <p:sp>
              <p:nvSpPr>
                <p:cNvPr id="974" name="Freeform: Shape 973">
                  <a:extLst>
                    <a:ext uri="{FF2B5EF4-FFF2-40B4-BE49-F238E27FC236}">
                      <a16:creationId xmlns:a16="http://schemas.microsoft.com/office/drawing/2014/main" xmlns="" id="{0256FDEE-BB3C-B5F6-20F1-B0AE8C2BFDAF}"/>
                    </a:ext>
                  </a:extLst>
                </p:cNvPr>
                <p:cNvSpPr/>
                <p:nvPr/>
              </p:nvSpPr>
              <p:spPr>
                <a:xfrm>
                  <a:off x="11826113" y="7184643"/>
                  <a:ext cx="15501" cy="20425"/>
                </a:xfrm>
                <a:custGeom>
                  <a:avLst/>
                  <a:gdLst>
                    <a:gd name="connsiteX0" fmla="*/ 0 w 15501"/>
                    <a:gd name="connsiteY0" fmla="*/ 13399 h 20425"/>
                    <a:gd name="connsiteX1" fmla="*/ 13335 w 15501"/>
                    <a:gd name="connsiteY1" fmla="*/ 0 h 20425"/>
                    <a:gd name="connsiteX2" fmla="*/ 0 w 15501"/>
                    <a:gd name="connsiteY2" fmla="*/ 17844 h 20425"/>
                    <a:gd name="connsiteX3" fmla="*/ 0 w 15501"/>
                    <a:gd name="connsiteY3" fmla="*/ 13399 h 20425"/>
                  </a:gdLst>
                  <a:ahLst/>
                  <a:cxnLst>
                    <a:cxn ang="0">
                      <a:pos x="connsiteX0" y="connsiteY0"/>
                    </a:cxn>
                    <a:cxn ang="0">
                      <a:pos x="connsiteX1" y="connsiteY1"/>
                    </a:cxn>
                    <a:cxn ang="0">
                      <a:pos x="connsiteX2" y="connsiteY2"/>
                    </a:cxn>
                    <a:cxn ang="0">
                      <a:pos x="connsiteX3" y="connsiteY3"/>
                    </a:cxn>
                  </a:cxnLst>
                  <a:rect l="l" t="t" r="r" b="b"/>
                  <a:pathLst>
                    <a:path w="15501" h="20425">
                      <a:moveTo>
                        <a:pt x="0" y="13399"/>
                      </a:moveTo>
                      <a:cubicBezTo>
                        <a:pt x="9716" y="14225"/>
                        <a:pt x="7493" y="3049"/>
                        <a:pt x="13335" y="0"/>
                      </a:cubicBezTo>
                      <a:cubicBezTo>
                        <a:pt x="11747" y="8065"/>
                        <a:pt x="25146" y="27369"/>
                        <a:pt x="0" y="17844"/>
                      </a:cubicBezTo>
                      <a:cubicBezTo>
                        <a:pt x="0" y="16383"/>
                        <a:pt x="0" y="14860"/>
                        <a:pt x="0" y="13399"/>
                      </a:cubicBezTo>
                      <a:close/>
                    </a:path>
                  </a:pathLst>
                </a:custGeom>
                <a:solidFill>
                  <a:srgbClr val="FDC77A"/>
                </a:solidFill>
                <a:ln w="6350" cap="flat">
                  <a:noFill/>
                  <a:prstDash val="solid"/>
                  <a:miter/>
                </a:ln>
              </p:spPr>
              <p:txBody>
                <a:bodyPr rtlCol="0" anchor="ctr"/>
                <a:lstStyle/>
                <a:p>
                  <a:endParaRPr lang="en-US"/>
                </a:p>
              </p:txBody>
            </p:sp>
            <p:sp>
              <p:nvSpPr>
                <p:cNvPr id="975" name="Freeform: Shape 974">
                  <a:extLst>
                    <a:ext uri="{FF2B5EF4-FFF2-40B4-BE49-F238E27FC236}">
                      <a16:creationId xmlns:a16="http://schemas.microsoft.com/office/drawing/2014/main" xmlns="" id="{2CFAEDE6-2B09-417F-C8CE-34BFE5820AD5}"/>
                    </a:ext>
                  </a:extLst>
                </p:cNvPr>
                <p:cNvSpPr/>
                <p:nvPr/>
              </p:nvSpPr>
              <p:spPr>
                <a:xfrm>
                  <a:off x="11931586" y="7282815"/>
                  <a:ext cx="32305" cy="22352"/>
                </a:xfrm>
                <a:custGeom>
                  <a:avLst/>
                  <a:gdLst>
                    <a:gd name="connsiteX0" fmla="*/ 10541 w 32305"/>
                    <a:gd name="connsiteY0" fmla="*/ 22352 h 22352"/>
                    <a:gd name="connsiteX1" fmla="*/ 0 w 32305"/>
                    <a:gd name="connsiteY1" fmla="*/ 16446 h 22352"/>
                    <a:gd name="connsiteX2" fmla="*/ 28384 w 32305"/>
                    <a:gd name="connsiteY2" fmla="*/ 0 h 22352"/>
                    <a:gd name="connsiteX3" fmla="*/ 10541 w 32305"/>
                    <a:gd name="connsiteY3" fmla="*/ 22352 h 22352"/>
                  </a:gdLst>
                  <a:ahLst/>
                  <a:cxnLst>
                    <a:cxn ang="0">
                      <a:pos x="connsiteX0" y="connsiteY0"/>
                    </a:cxn>
                    <a:cxn ang="0">
                      <a:pos x="connsiteX1" y="connsiteY1"/>
                    </a:cxn>
                    <a:cxn ang="0">
                      <a:pos x="connsiteX2" y="connsiteY2"/>
                    </a:cxn>
                    <a:cxn ang="0">
                      <a:pos x="connsiteX3" y="connsiteY3"/>
                    </a:cxn>
                  </a:cxnLst>
                  <a:rect l="l" t="t" r="r" b="b"/>
                  <a:pathLst>
                    <a:path w="32305" h="22352">
                      <a:moveTo>
                        <a:pt x="10541" y="22352"/>
                      </a:moveTo>
                      <a:cubicBezTo>
                        <a:pt x="7366" y="20574"/>
                        <a:pt x="4191" y="18796"/>
                        <a:pt x="0" y="16446"/>
                      </a:cubicBezTo>
                      <a:cubicBezTo>
                        <a:pt x="9271" y="9271"/>
                        <a:pt x="25082" y="14859"/>
                        <a:pt x="28384" y="0"/>
                      </a:cubicBezTo>
                      <a:cubicBezTo>
                        <a:pt x="41148" y="22478"/>
                        <a:pt x="19431" y="17272"/>
                        <a:pt x="10541" y="22352"/>
                      </a:cubicBezTo>
                      <a:close/>
                    </a:path>
                  </a:pathLst>
                </a:custGeom>
                <a:solidFill>
                  <a:srgbClr val="FCC26C"/>
                </a:solidFill>
                <a:ln w="6350" cap="flat">
                  <a:noFill/>
                  <a:prstDash val="solid"/>
                  <a:miter/>
                </a:ln>
              </p:spPr>
              <p:txBody>
                <a:bodyPr rtlCol="0" anchor="ctr"/>
                <a:lstStyle/>
                <a:p>
                  <a:endParaRPr lang="en-US"/>
                </a:p>
              </p:txBody>
            </p:sp>
            <p:sp>
              <p:nvSpPr>
                <p:cNvPr id="976" name="Freeform: Shape 975">
                  <a:extLst>
                    <a:ext uri="{FF2B5EF4-FFF2-40B4-BE49-F238E27FC236}">
                      <a16:creationId xmlns:a16="http://schemas.microsoft.com/office/drawing/2014/main" xmlns="" id="{7F18780D-9406-6EE2-C5F5-604008A091CA}"/>
                    </a:ext>
                  </a:extLst>
                </p:cNvPr>
                <p:cNvSpPr/>
                <p:nvPr/>
              </p:nvSpPr>
              <p:spPr>
                <a:xfrm>
                  <a:off x="10837354" y="6907651"/>
                  <a:ext cx="152802" cy="227652"/>
                </a:xfrm>
                <a:custGeom>
                  <a:avLst/>
                  <a:gdLst>
                    <a:gd name="connsiteX0" fmla="*/ 109474 w 152802"/>
                    <a:gd name="connsiteY0" fmla="*/ 201110 h 227652"/>
                    <a:gd name="connsiteX1" fmla="*/ 92392 w 152802"/>
                    <a:gd name="connsiteY1" fmla="*/ 227653 h 227652"/>
                    <a:gd name="connsiteX2" fmla="*/ 24702 w 152802"/>
                    <a:gd name="connsiteY2" fmla="*/ 151199 h 227652"/>
                    <a:gd name="connsiteX3" fmla="*/ 15811 w 152802"/>
                    <a:gd name="connsiteY3" fmla="*/ 126624 h 227652"/>
                    <a:gd name="connsiteX4" fmla="*/ 0 w 152802"/>
                    <a:gd name="connsiteY4" fmla="*/ 110178 h 227652"/>
                    <a:gd name="connsiteX5" fmla="*/ 4826 w 152802"/>
                    <a:gd name="connsiteY5" fmla="*/ 108907 h 227652"/>
                    <a:gd name="connsiteX6" fmla="*/ 35877 w 152802"/>
                    <a:gd name="connsiteY6" fmla="*/ 123703 h 227652"/>
                    <a:gd name="connsiteX7" fmla="*/ 33274 w 152802"/>
                    <a:gd name="connsiteY7" fmla="*/ 91508 h 227652"/>
                    <a:gd name="connsiteX8" fmla="*/ 33655 w 152802"/>
                    <a:gd name="connsiteY8" fmla="*/ 67252 h 227652"/>
                    <a:gd name="connsiteX9" fmla="*/ 45529 w 152802"/>
                    <a:gd name="connsiteY9" fmla="*/ 81412 h 227652"/>
                    <a:gd name="connsiteX10" fmla="*/ 84327 w 152802"/>
                    <a:gd name="connsiteY10" fmla="*/ 28580 h 227652"/>
                    <a:gd name="connsiteX11" fmla="*/ 96139 w 152802"/>
                    <a:gd name="connsiteY11" fmla="*/ 259 h 227652"/>
                    <a:gd name="connsiteX12" fmla="*/ 100393 w 152802"/>
                    <a:gd name="connsiteY12" fmla="*/ 640 h 227652"/>
                    <a:gd name="connsiteX13" fmla="*/ 144970 w 152802"/>
                    <a:gd name="connsiteY13" fmla="*/ 13213 h 227652"/>
                    <a:gd name="connsiteX14" fmla="*/ 128015 w 152802"/>
                    <a:gd name="connsiteY14" fmla="*/ 55567 h 227652"/>
                    <a:gd name="connsiteX15" fmla="*/ 103886 w 152802"/>
                    <a:gd name="connsiteY15" fmla="*/ 75253 h 227652"/>
                    <a:gd name="connsiteX16" fmla="*/ 119316 w 152802"/>
                    <a:gd name="connsiteY16" fmla="*/ 70427 h 227652"/>
                    <a:gd name="connsiteX17" fmla="*/ 135318 w 152802"/>
                    <a:gd name="connsiteY17" fmla="*/ 66363 h 227652"/>
                    <a:gd name="connsiteX18" fmla="*/ 139890 w 152802"/>
                    <a:gd name="connsiteY18" fmla="*/ 87826 h 227652"/>
                    <a:gd name="connsiteX19" fmla="*/ 93852 w 152802"/>
                    <a:gd name="connsiteY19" fmla="*/ 150310 h 227652"/>
                    <a:gd name="connsiteX20" fmla="*/ 77533 w 152802"/>
                    <a:gd name="connsiteY20" fmla="*/ 180091 h 227652"/>
                    <a:gd name="connsiteX21" fmla="*/ 106045 w 152802"/>
                    <a:gd name="connsiteY21" fmla="*/ 153866 h 227652"/>
                    <a:gd name="connsiteX22" fmla="*/ 123127 w 152802"/>
                    <a:gd name="connsiteY22" fmla="*/ 144594 h 227652"/>
                    <a:gd name="connsiteX23" fmla="*/ 128651 w 152802"/>
                    <a:gd name="connsiteY23" fmla="*/ 147389 h 227652"/>
                    <a:gd name="connsiteX24" fmla="*/ 149289 w 152802"/>
                    <a:gd name="connsiteY24" fmla="*/ 148404 h 227652"/>
                    <a:gd name="connsiteX25" fmla="*/ 151955 w 152802"/>
                    <a:gd name="connsiteY25" fmla="*/ 178630 h 227652"/>
                    <a:gd name="connsiteX26" fmla="*/ 141732 w 152802"/>
                    <a:gd name="connsiteY26" fmla="*/ 183838 h 227652"/>
                    <a:gd name="connsiteX27" fmla="*/ 109474 w 152802"/>
                    <a:gd name="connsiteY27" fmla="*/ 201110 h 22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802" h="227652">
                      <a:moveTo>
                        <a:pt x="109474" y="201110"/>
                      </a:moveTo>
                      <a:cubicBezTo>
                        <a:pt x="93535" y="203332"/>
                        <a:pt x="104711" y="223017"/>
                        <a:pt x="92392" y="227653"/>
                      </a:cubicBezTo>
                      <a:cubicBezTo>
                        <a:pt x="77914" y="195014"/>
                        <a:pt x="49530" y="174693"/>
                        <a:pt x="24702" y="151199"/>
                      </a:cubicBezTo>
                      <a:cubicBezTo>
                        <a:pt x="30416" y="139895"/>
                        <a:pt x="33527" y="130688"/>
                        <a:pt x="15811" y="126624"/>
                      </a:cubicBezTo>
                      <a:cubicBezTo>
                        <a:pt x="9715" y="125291"/>
                        <a:pt x="5461" y="116146"/>
                        <a:pt x="0" y="110178"/>
                      </a:cubicBezTo>
                      <a:cubicBezTo>
                        <a:pt x="2286" y="109542"/>
                        <a:pt x="3619" y="108780"/>
                        <a:pt x="4826" y="108907"/>
                      </a:cubicBezTo>
                      <a:cubicBezTo>
                        <a:pt x="17208" y="110368"/>
                        <a:pt x="22669" y="132720"/>
                        <a:pt x="35877" y="123703"/>
                      </a:cubicBezTo>
                      <a:cubicBezTo>
                        <a:pt x="46545" y="116401"/>
                        <a:pt x="30416" y="103256"/>
                        <a:pt x="33274" y="91508"/>
                      </a:cubicBezTo>
                      <a:cubicBezTo>
                        <a:pt x="35115" y="83825"/>
                        <a:pt x="33591" y="75379"/>
                        <a:pt x="33655" y="67252"/>
                      </a:cubicBezTo>
                      <a:cubicBezTo>
                        <a:pt x="49339" y="58235"/>
                        <a:pt x="45465" y="70744"/>
                        <a:pt x="45529" y="81412"/>
                      </a:cubicBezTo>
                      <a:cubicBezTo>
                        <a:pt x="58420" y="61854"/>
                        <a:pt x="82803" y="55377"/>
                        <a:pt x="84327" y="28580"/>
                      </a:cubicBezTo>
                      <a:cubicBezTo>
                        <a:pt x="84836" y="20135"/>
                        <a:pt x="101600" y="14102"/>
                        <a:pt x="96139" y="259"/>
                      </a:cubicBezTo>
                      <a:cubicBezTo>
                        <a:pt x="97599" y="-185"/>
                        <a:pt x="98996" y="-58"/>
                        <a:pt x="100393" y="640"/>
                      </a:cubicBezTo>
                      <a:cubicBezTo>
                        <a:pt x="111887" y="16705"/>
                        <a:pt x="125095" y="26802"/>
                        <a:pt x="144970" y="13213"/>
                      </a:cubicBezTo>
                      <a:cubicBezTo>
                        <a:pt x="149923" y="31818"/>
                        <a:pt x="144780" y="45535"/>
                        <a:pt x="128015" y="55567"/>
                      </a:cubicBezTo>
                      <a:cubicBezTo>
                        <a:pt x="119126" y="60902"/>
                        <a:pt x="109220" y="64457"/>
                        <a:pt x="103886" y="75253"/>
                      </a:cubicBezTo>
                      <a:cubicBezTo>
                        <a:pt x="110744" y="78046"/>
                        <a:pt x="114935" y="73729"/>
                        <a:pt x="119316" y="70427"/>
                      </a:cubicBezTo>
                      <a:cubicBezTo>
                        <a:pt x="124078" y="66807"/>
                        <a:pt x="127762" y="58044"/>
                        <a:pt x="135318" y="66363"/>
                      </a:cubicBezTo>
                      <a:cubicBezTo>
                        <a:pt x="140970" y="72586"/>
                        <a:pt x="147447" y="81221"/>
                        <a:pt x="139890" y="87826"/>
                      </a:cubicBezTo>
                      <a:cubicBezTo>
                        <a:pt x="119761" y="105288"/>
                        <a:pt x="115888" y="134117"/>
                        <a:pt x="93852" y="150310"/>
                      </a:cubicBezTo>
                      <a:cubicBezTo>
                        <a:pt x="85344" y="156596"/>
                        <a:pt x="79628" y="167074"/>
                        <a:pt x="77533" y="180091"/>
                      </a:cubicBezTo>
                      <a:cubicBezTo>
                        <a:pt x="94869" y="178948"/>
                        <a:pt x="102298" y="166312"/>
                        <a:pt x="106045" y="153866"/>
                      </a:cubicBezTo>
                      <a:cubicBezTo>
                        <a:pt x="109474" y="142690"/>
                        <a:pt x="111506" y="137038"/>
                        <a:pt x="123127" y="144594"/>
                      </a:cubicBezTo>
                      <a:cubicBezTo>
                        <a:pt x="124968" y="145801"/>
                        <a:pt x="127571" y="148722"/>
                        <a:pt x="128651" y="147389"/>
                      </a:cubicBezTo>
                      <a:cubicBezTo>
                        <a:pt x="136271" y="137864"/>
                        <a:pt x="145097" y="142499"/>
                        <a:pt x="149289" y="148404"/>
                      </a:cubicBezTo>
                      <a:cubicBezTo>
                        <a:pt x="155321" y="156914"/>
                        <a:pt x="151702" y="168470"/>
                        <a:pt x="151955" y="178630"/>
                      </a:cubicBezTo>
                      <a:cubicBezTo>
                        <a:pt x="152082" y="184218"/>
                        <a:pt x="146494" y="184282"/>
                        <a:pt x="141732" y="183838"/>
                      </a:cubicBezTo>
                      <a:cubicBezTo>
                        <a:pt x="127126" y="182314"/>
                        <a:pt x="115379" y="186314"/>
                        <a:pt x="109474" y="201110"/>
                      </a:cubicBezTo>
                      <a:close/>
                    </a:path>
                  </a:pathLst>
                </a:custGeom>
                <a:solidFill>
                  <a:srgbClr val="FDD9A5"/>
                </a:solidFill>
                <a:ln w="6350" cap="flat">
                  <a:noFill/>
                  <a:prstDash val="solid"/>
                  <a:miter/>
                </a:ln>
              </p:spPr>
              <p:txBody>
                <a:bodyPr rtlCol="0" anchor="ctr"/>
                <a:lstStyle/>
                <a:p>
                  <a:endParaRPr lang="en-US"/>
                </a:p>
              </p:txBody>
            </p:sp>
            <p:sp>
              <p:nvSpPr>
                <p:cNvPr id="977" name="Freeform: Shape 976">
                  <a:extLst>
                    <a:ext uri="{FF2B5EF4-FFF2-40B4-BE49-F238E27FC236}">
                      <a16:creationId xmlns:a16="http://schemas.microsoft.com/office/drawing/2014/main" xmlns="" id="{800E32A0-CECB-5071-BCF6-F2C97AC1D6F6}"/>
                    </a:ext>
                  </a:extLst>
                </p:cNvPr>
                <p:cNvSpPr/>
                <p:nvPr/>
              </p:nvSpPr>
              <p:spPr>
                <a:xfrm>
                  <a:off x="10776371" y="7084123"/>
                  <a:ext cx="123340" cy="170688"/>
                </a:xfrm>
                <a:custGeom>
                  <a:avLst/>
                  <a:gdLst>
                    <a:gd name="connsiteX0" fmla="*/ 9739 w 123340"/>
                    <a:gd name="connsiteY0" fmla="*/ 46990 h 170688"/>
                    <a:gd name="connsiteX1" fmla="*/ 59333 w 123340"/>
                    <a:gd name="connsiteY1" fmla="*/ 0 h 170688"/>
                    <a:gd name="connsiteX2" fmla="*/ 123340 w 123340"/>
                    <a:gd name="connsiteY2" fmla="*/ 64008 h 170688"/>
                    <a:gd name="connsiteX3" fmla="*/ 112418 w 123340"/>
                    <a:gd name="connsiteY3" fmla="*/ 100520 h 170688"/>
                    <a:gd name="connsiteX4" fmla="*/ 112418 w 123340"/>
                    <a:gd name="connsiteY4" fmla="*/ 100520 h 170688"/>
                    <a:gd name="connsiteX5" fmla="*/ 89939 w 123340"/>
                    <a:gd name="connsiteY5" fmla="*/ 114808 h 170688"/>
                    <a:gd name="connsiteX6" fmla="*/ 67079 w 123340"/>
                    <a:gd name="connsiteY6" fmla="*/ 116015 h 170688"/>
                    <a:gd name="connsiteX7" fmla="*/ 67397 w 123340"/>
                    <a:gd name="connsiteY7" fmla="*/ 161861 h 170688"/>
                    <a:gd name="connsiteX8" fmla="*/ 58253 w 123340"/>
                    <a:gd name="connsiteY8" fmla="*/ 170688 h 170688"/>
                    <a:gd name="connsiteX9" fmla="*/ 31837 w 123340"/>
                    <a:gd name="connsiteY9" fmla="*/ 166815 h 170688"/>
                    <a:gd name="connsiteX10" fmla="*/ 12406 w 123340"/>
                    <a:gd name="connsiteY10" fmla="*/ 124841 h 170688"/>
                    <a:gd name="connsiteX11" fmla="*/ 30758 w 123340"/>
                    <a:gd name="connsiteY11" fmla="*/ 86932 h 170688"/>
                    <a:gd name="connsiteX12" fmla="*/ 6056 w 123340"/>
                    <a:gd name="connsiteY12" fmla="*/ 58483 h 170688"/>
                    <a:gd name="connsiteX13" fmla="*/ 9739 w 123340"/>
                    <a:gd name="connsiteY13" fmla="*/ 46990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340" h="170688">
                      <a:moveTo>
                        <a:pt x="9739" y="46990"/>
                      </a:moveTo>
                      <a:cubicBezTo>
                        <a:pt x="33933" y="39370"/>
                        <a:pt x="52410" y="25781"/>
                        <a:pt x="59333" y="0"/>
                      </a:cubicBezTo>
                      <a:cubicBezTo>
                        <a:pt x="83653" y="18352"/>
                        <a:pt x="100226" y="44450"/>
                        <a:pt x="123340" y="64008"/>
                      </a:cubicBezTo>
                      <a:cubicBezTo>
                        <a:pt x="122833" y="77089"/>
                        <a:pt x="121499" y="89980"/>
                        <a:pt x="112418" y="100520"/>
                      </a:cubicBezTo>
                      <a:lnTo>
                        <a:pt x="112418" y="100520"/>
                      </a:lnTo>
                      <a:cubicBezTo>
                        <a:pt x="104862" y="105220"/>
                        <a:pt x="96734" y="108966"/>
                        <a:pt x="89939" y="114808"/>
                      </a:cubicBezTo>
                      <a:cubicBezTo>
                        <a:pt x="73620" y="128715"/>
                        <a:pt x="73620" y="128715"/>
                        <a:pt x="67079" y="116015"/>
                      </a:cubicBezTo>
                      <a:cubicBezTo>
                        <a:pt x="76795" y="125349"/>
                        <a:pt x="62952" y="144335"/>
                        <a:pt x="67397" y="161861"/>
                      </a:cubicBezTo>
                      <a:cubicBezTo>
                        <a:pt x="69365" y="169735"/>
                        <a:pt x="63523" y="170688"/>
                        <a:pt x="58253" y="170688"/>
                      </a:cubicBezTo>
                      <a:cubicBezTo>
                        <a:pt x="49299" y="170561"/>
                        <a:pt x="40410" y="169228"/>
                        <a:pt x="31837" y="166815"/>
                      </a:cubicBezTo>
                      <a:cubicBezTo>
                        <a:pt x="5421" y="159512"/>
                        <a:pt x="-675" y="148527"/>
                        <a:pt x="12406" y="124841"/>
                      </a:cubicBezTo>
                      <a:cubicBezTo>
                        <a:pt x="19264" y="112395"/>
                        <a:pt x="12088" y="93218"/>
                        <a:pt x="30758" y="86932"/>
                      </a:cubicBezTo>
                      <a:cubicBezTo>
                        <a:pt x="11073" y="88074"/>
                        <a:pt x="21931" y="63564"/>
                        <a:pt x="6056" y="58483"/>
                      </a:cubicBezTo>
                      <a:cubicBezTo>
                        <a:pt x="-7977" y="53975"/>
                        <a:pt x="6310" y="50419"/>
                        <a:pt x="9739" y="46990"/>
                      </a:cubicBezTo>
                      <a:close/>
                    </a:path>
                  </a:pathLst>
                </a:custGeom>
                <a:solidFill>
                  <a:srgbClr val="FDD7A1"/>
                </a:solidFill>
                <a:ln w="6350" cap="flat">
                  <a:noFill/>
                  <a:prstDash val="solid"/>
                  <a:miter/>
                </a:ln>
              </p:spPr>
              <p:txBody>
                <a:bodyPr rtlCol="0" anchor="ctr"/>
                <a:lstStyle/>
                <a:p>
                  <a:endParaRPr lang="en-US"/>
                </a:p>
              </p:txBody>
            </p:sp>
            <p:sp>
              <p:nvSpPr>
                <p:cNvPr id="978" name="Freeform: Shape 977">
                  <a:extLst>
                    <a:ext uri="{FF2B5EF4-FFF2-40B4-BE49-F238E27FC236}">
                      <a16:creationId xmlns:a16="http://schemas.microsoft.com/office/drawing/2014/main" xmlns="" id="{1235EA78-3B30-98E0-BF08-E31CF6A0A3ED}"/>
                    </a:ext>
                  </a:extLst>
                </p:cNvPr>
                <p:cNvSpPr/>
                <p:nvPr/>
              </p:nvSpPr>
              <p:spPr>
                <a:xfrm>
                  <a:off x="10888760" y="7148131"/>
                  <a:ext cx="25872" cy="39630"/>
                </a:xfrm>
                <a:custGeom>
                  <a:avLst/>
                  <a:gdLst>
                    <a:gd name="connsiteX0" fmla="*/ 29 w 25872"/>
                    <a:gd name="connsiteY0" fmla="*/ 36513 h 39630"/>
                    <a:gd name="connsiteX1" fmla="*/ 10951 w 25872"/>
                    <a:gd name="connsiteY1" fmla="*/ 0 h 39630"/>
                    <a:gd name="connsiteX2" fmla="*/ 25873 w 25872"/>
                    <a:gd name="connsiteY2" fmla="*/ 4763 h 39630"/>
                    <a:gd name="connsiteX3" fmla="*/ 17872 w 25872"/>
                    <a:gd name="connsiteY3" fmla="*/ 32004 h 39630"/>
                    <a:gd name="connsiteX4" fmla="*/ 29 w 25872"/>
                    <a:gd name="connsiteY4" fmla="*/ 36513 h 3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72" h="39630">
                      <a:moveTo>
                        <a:pt x="29" y="36513"/>
                      </a:moveTo>
                      <a:cubicBezTo>
                        <a:pt x="-416" y="23114"/>
                        <a:pt x="4346" y="11240"/>
                        <a:pt x="10951" y="0"/>
                      </a:cubicBezTo>
                      <a:cubicBezTo>
                        <a:pt x="14253" y="6731"/>
                        <a:pt x="20983" y="2922"/>
                        <a:pt x="25873" y="4763"/>
                      </a:cubicBezTo>
                      <a:cubicBezTo>
                        <a:pt x="18380" y="12447"/>
                        <a:pt x="15078" y="21337"/>
                        <a:pt x="17872" y="32004"/>
                      </a:cubicBezTo>
                      <a:cubicBezTo>
                        <a:pt x="13935" y="41529"/>
                        <a:pt x="7521" y="41022"/>
                        <a:pt x="29" y="36513"/>
                      </a:cubicBezTo>
                      <a:close/>
                    </a:path>
                  </a:pathLst>
                </a:custGeom>
                <a:solidFill>
                  <a:srgbClr val="FDD498"/>
                </a:solidFill>
                <a:ln w="6350" cap="flat">
                  <a:noFill/>
                  <a:prstDash val="solid"/>
                  <a:miter/>
                </a:ln>
              </p:spPr>
              <p:txBody>
                <a:bodyPr rtlCol="0" anchor="ctr"/>
                <a:lstStyle/>
                <a:p>
                  <a:endParaRPr lang="en-US"/>
                </a:p>
              </p:txBody>
            </p:sp>
            <p:sp>
              <p:nvSpPr>
                <p:cNvPr id="979" name="Freeform: Shape 978">
                  <a:extLst>
                    <a:ext uri="{FF2B5EF4-FFF2-40B4-BE49-F238E27FC236}">
                      <a16:creationId xmlns:a16="http://schemas.microsoft.com/office/drawing/2014/main" xmlns="" id="{8284BF3D-03CF-850A-BDA7-89A47A4F3CF2}"/>
                    </a:ext>
                  </a:extLst>
                </p:cNvPr>
                <p:cNvSpPr/>
                <p:nvPr/>
              </p:nvSpPr>
              <p:spPr>
                <a:xfrm>
                  <a:off x="10735576" y="7128901"/>
                  <a:ext cx="153213" cy="206800"/>
                </a:xfrm>
                <a:custGeom>
                  <a:avLst/>
                  <a:gdLst>
                    <a:gd name="connsiteX0" fmla="*/ 50534 w 153213"/>
                    <a:gd name="connsiteY0" fmla="*/ 2212 h 206800"/>
                    <a:gd name="connsiteX1" fmla="*/ 46978 w 153213"/>
                    <a:gd name="connsiteY1" fmla="*/ 10086 h 206800"/>
                    <a:gd name="connsiteX2" fmla="*/ 63996 w 153213"/>
                    <a:gd name="connsiteY2" fmla="*/ 31422 h 206800"/>
                    <a:gd name="connsiteX3" fmla="*/ 64314 w 153213"/>
                    <a:gd name="connsiteY3" fmla="*/ 35804 h 206800"/>
                    <a:gd name="connsiteX4" fmla="*/ 60821 w 153213"/>
                    <a:gd name="connsiteY4" fmla="*/ 75555 h 206800"/>
                    <a:gd name="connsiteX5" fmla="*/ 59742 w 153213"/>
                    <a:gd name="connsiteY5" fmla="*/ 77523 h 206800"/>
                    <a:gd name="connsiteX6" fmla="*/ 82729 w 153213"/>
                    <a:gd name="connsiteY6" fmla="*/ 118291 h 206800"/>
                    <a:gd name="connsiteX7" fmla="*/ 105843 w 153213"/>
                    <a:gd name="connsiteY7" fmla="*/ 122545 h 206800"/>
                    <a:gd name="connsiteX8" fmla="*/ 97270 w 153213"/>
                    <a:gd name="connsiteY8" fmla="*/ 111686 h 206800"/>
                    <a:gd name="connsiteX9" fmla="*/ 98857 w 153213"/>
                    <a:gd name="connsiteY9" fmla="*/ 61585 h 206800"/>
                    <a:gd name="connsiteX10" fmla="*/ 104636 w 153213"/>
                    <a:gd name="connsiteY10" fmla="*/ 48885 h 206800"/>
                    <a:gd name="connsiteX11" fmla="*/ 110033 w 153213"/>
                    <a:gd name="connsiteY11" fmla="*/ 60632 h 206800"/>
                    <a:gd name="connsiteX12" fmla="*/ 115304 w 153213"/>
                    <a:gd name="connsiteY12" fmla="*/ 77333 h 206800"/>
                    <a:gd name="connsiteX13" fmla="*/ 153214 w 153213"/>
                    <a:gd name="connsiteY13" fmla="*/ 55742 h 206800"/>
                    <a:gd name="connsiteX14" fmla="*/ 125591 w 153213"/>
                    <a:gd name="connsiteY14" fmla="*/ 81524 h 206800"/>
                    <a:gd name="connsiteX15" fmla="*/ 113590 w 153213"/>
                    <a:gd name="connsiteY15" fmla="*/ 91049 h 206800"/>
                    <a:gd name="connsiteX16" fmla="*/ 127369 w 153213"/>
                    <a:gd name="connsiteY16" fmla="*/ 100574 h 206800"/>
                    <a:gd name="connsiteX17" fmla="*/ 135306 w 153213"/>
                    <a:gd name="connsiteY17" fmla="*/ 109273 h 206800"/>
                    <a:gd name="connsiteX18" fmla="*/ 125019 w 153213"/>
                    <a:gd name="connsiteY18" fmla="*/ 111432 h 206800"/>
                    <a:gd name="connsiteX19" fmla="*/ 50534 w 153213"/>
                    <a:gd name="connsiteY19" fmla="*/ 168709 h 206800"/>
                    <a:gd name="connsiteX20" fmla="*/ 25388 w 153213"/>
                    <a:gd name="connsiteY20" fmla="*/ 189601 h 206800"/>
                    <a:gd name="connsiteX21" fmla="*/ 41580 w 153213"/>
                    <a:gd name="connsiteY21" fmla="*/ 194046 h 206800"/>
                    <a:gd name="connsiteX22" fmla="*/ 25007 w 153213"/>
                    <a:gd name="connsiteY22" fmla="*/ 206365 h 206800"/>
                    <a:gd name="connsiteX23" fmla="*/ 14910 w 153213"/>
                    <a:gd name="connsiteY23" fmla="*/ 186172 h 206800"/>
                    <a:gd name="connsiteX24" fmla="*/ 4941 w 153213"/>
                    <a:gd name="connsiteY24" fmla="*/ 175504 h 206800"/>
                    <a:gd name="connsiteX25" fmla="*/ 5703 w 153213"/>
                    <a:gd name="connsiteY25" fmla="*/ 149405 h 206800"/>
                    <a:gd name="connsiteX26" fmla="*/ 12942 w 153213"/>
                    <a:gd name="connsiteY26" fmla="*/ 120068 h 206800"/>
                    <a:gd name="connsiteX27" fmla="*/ 32754 w 153213"/>
                    <a:gd name="connsiteY27" fmla="*/ 129911 h 206800"/>
                    <a:gd name="connsiteX28" fmla="*/ 30976 w 153213"/>
                    <a:gd name="connsiteY28" fmla="*/ 115814 h 206800"/>
                    <a:gd name="connsiteX29" fmla="*/ 15672 w 153213"/>
                    <a:gd name="connsiteY29" fmla="*/ 110417 h 206800"/>
                    <a:gd name="connsiteX30" fmla="*/ 34468 w 153213"/>
                    <a:gd name="connsiteY30" fmla="*/ 103431 h 206800"/>
                    <a:gd name="connsiteX31" fmla="*/ 37199 w 153213"/>
                    <a:gd name="connsiteY31" fmla="*/ 96827 h 206800"/>
                    <a:gd name="connsiteX32" fmla="*/ 30278 w 153213"/>
                    <a:gd name="connsiteY32" fmla="*/ 56442 h 206800"/>
                    <a:gd name="connsiteX33" fmla="*/ 23864 w 153213"/>
                    <a:gd name="connsiteY33" fmla="*/ 46789 h 206800"/>
                    <a:gd name="connsiteX34" fmla="*/ 30913 w 153213"/>
                    <a:gd name="connsiteY34" fmla="*/ 2085 h 206800"/>
                    <a:gd name="connsiteX35" fmla="*/ 50534 w 153213"/>
                    <a:gd name="connsiteY35" fmla="*/ 2212 h 2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3213" h="206800">
                      <a:moveTo>
                        <a:pt x="50534" y="2212"/>
                      </a:moveTo>
                      <a:cubicBezTo>
                        <a:pt x="50090" y="5324"/>
                        <a:pt x="43930" y="10213"/>
                        <a:pt x="46978" y="10086"/>
                      </a:cubicBezTo>
                      <a:cubicBezTo>
                        <a:pt x="63552" y="9515"/>
                        <a:pt x="65076" y="18913"/>
                        <a:pt x="63996" y="31422"/>
                      </a:cubicBezTo>
                      <a:cubicBezTo>
                        <a:pt x="63869" y="32883"/>
                        <a:pt x="63742" y="34534"/>
                        <a:pt x="64314" y="35804"/>
                      </a:cubicBezTo>
                      <a:cubicBezTo>
                        <a:pt x="66917" y="41011"/>
                        <a:pt x="64694" y="68125"/>
                        <a:pt x="60821" y="75555"/>
                      </a:cubicBezTo>
                      <a:cubicBezTo>
                        <a:pt x="60504" y="76254"/>
                        <a:pt x="60122" y="76888"/>
                        <a:pt x="59742" y="77523"/>
                      </a:cubicBezTo>
                      <a:cubicBezTo>
                        <a:pt x="44819" y="105718"/>
                        <a:pt x="49581" y="114099"/>
                        <a:pt x="82729" y="118291"/>
                      </a:cubicBezTo>
                      <a:cubicBezTo>
                        <a:pt x="89904" y="119180"/>
                        <a:pt x="96953" y="120830"/>
                        <a:pt x="105843" y="122545"/>
                      </a:cubicBezTo>
                      <a:cubicBezTo>
                        <a:pt x="102032" y="117782"/>
                        <a:pt x="96889" y="112130"/>
                        <a:pt x="97270" y="111686"/>
                      </a:cubicBezTo>
                      <a:cubicBezTo>
                        <a:pt x="112446" y="95240"/>
                        <a:pt x="96635" y="78031"/>
                        <a:pt x="98857" y="61585"/>
                      </a:cubicBezTo>
                      <a:cubicBezTo>
                        <a:pt x="99493" y="57013"/>
                        <a:pt x="97715" y="49139"/>
                        <a:pt x="104636" y="48885"/>
                      </a:cubicBezTo>
                      <a:cubicBezTo>
                        <a:pt x="112383" y="48630"/>
                        <a:pt x="109335" y="55806"/>
                        <a:pt x="110033" y="60632"/>
                      </a:cubicBezTo>
                      <a:cubicBezTo>
                        <a:pt x="110668" y="65585"/>
                        <a:pt x="113018" y="70348"/>
                        <a:pt x="115304" y="77333"/>
                      </a:cubicBezTo>
                      <a:cubicBezTo>
                        <a:pt x="127305" y="67300"/>
                        <a:pt x="136132" y="53330"/>
                        <a:pt x="153214" y="55742"/>
                      </a:cubicBezTo>
                      <a:cubicBezTo>
                        <a:pt x="152388" y="73079"/>
                        <a:pt x="134354" y="72380"/>
                        <a:pt x="125591" y="81524"/>
                      </a:cubicBezTo>
                      <a:cubicBezTo>
                        <a:pt x="122353" y="84889"/>
                        <a:pt x="113717" y="82730"/>
                        <a:pt x="113590" y="91049"/>
                      </a:cubicBezTo>
                      <a:cubicBezTo>
                        <a:pt x="113399" y="101018"/>
                        <a:pt x="121082" y="99939"/>
                        <a:pt x="127369" y="100574"/>
                      </a:cubicBezTo>
                      <a:cubicBezTo>
                        <a:pt x="132703" y="101081"/>
                        <a:pt x="134798" y="104447"/>
                        <a:pt x="135306" y="109273"/>
                      </a:cubicBezTo>
                      <a:cubicBezTo>
                        <a:pt x="131751" y="109908"/>
                        <a:pt x="125718" y="109591"/>
                        <a:pt x="125019" y="111432"/>
                      </a:cubicBezTo>
                      <a:cubicBezTo>
                        <a:pt x="111684" y="145024"/>
                        <a:pt x="71298" y="143691"/>
                        <a:pt x="50534" y="168709"/>
                      </a:cubicBezTo>
                      <a:cubicBezTo>
                        <a:pt x="44755" y="175694"/>
                        <a:pt x="28309" y="174932"/>
                        <a:pt x="25388" y="189601"/>
                      </a:cubicBezTo>
                      <a:cubicBezTo>
                        <a:pt x="28690" y="197919"/>
                        <a:pt x="38279" y="185410"/>
                        <a:pt x="41580" y="194046"/>
                      </a:cubicBezTo>
                      <a:cubicBezTo>
                        <a:pt x="35611" y="197729"/>
                        <a:pt x="34342" y="209159"/>
                        <a:pt x="25007" y="206365"/>
                      </a:cubicBezTo>
                      <a:cubicBezTo>
                        <a:pt x="15863" y="203634"/>
                        <a:pt x="15101" y="194491"/>
                        <a:pt x="14910" y="186172"/>
                      </a:cubicBezTo>
                      <a:cubicBezTo>
                        <a:pt x="14783" y="179377"/>
                        <a:pt x="15482" y="176330"/>
                        <a:pt x="4941" y="175504"/>
                      </a:cubicBezTo>
                      <a:cubicBezTo>
                        <a:pt x="-2044" y="174932"/>
                        <a:pt x="-1472" y="156073"/>
                        <a:pt x="5703" y="149405"/>
                      </a:cubicBezTo>
                      <a:cubicBezTo>
                        <a:pt x="14910" y="140833"/>
                        <a:pt x="15927" y="132451"/>
                        <a:pt x="12942" y="120068"/>
                      </a:cubicBezTo>
                      <a:cubicBezTo>
                        <a:pt x="21451" y="121719"/>
                        <a:pt x="24181" y="135435"/>
                        <a:pt x="32754" y="129911"/>
                      </a:cubicBezTo>
                      <a:cubicBezTo>
                        <a:pt x="38850" y="125974"/>
                        <a:pt x="41072" y="118036"/>
                        <a:pt x="30976" y="115814"/>
                      </a:cubicBezTo>
                      <a:cubicBezTo>
                        <a:pt x="26023" y="114671"/>
                        <a:pt x="21070" y="114925"/>
                        <a:pt x="15672" y="110417"/>
                      </a:cubicBezTo>
                      <a:cubicBezTo>
                        <a:pt x="20943" y="103939"/>
                        <a:pt x="26721" y="102161"/>
                        <a:pt x="34468" y="103431"/>
                      </a:cubicBezTo>
                      <a:cubicBezTo>
                        <a:pt x="42279" y="104701"/>
                        <a:pt x="38024" y="99812"/>
                        <a:pt x="37199" y="96827"/>
                      </a:cubicBezTo>
                      <a:cubicBezTo>
                        <a:pt x="48121" y="81142"/>
                        <a:pt x="36945" y="69205"/>
                        <a:pt x="30278" y="56442"/>
                      </a:cubicBezTo>
                      <a:cubicBezTo>
                        <a:pt x="31929" y="50726"/>
                        <a:pt x="35040" y="44059"/>
                        <a:pt x="23864" y="46789"/>
                      </a:cubicBezTo>
                      <a:cubicBezTo>
                        <a:pt x="14783" y="30470"/>
                        <a:pt x="32754" y="18151"/>
                        <a:pt x="30913" y="2085"/>
                      </a:cubicBezTo>
                      <a:cubicBezTo>
                        <a:pt x="30341" y="-2741"/>
                        <a:pt x="43613" y="2339"/>
                        <a:pt x="50534" y="2212"/>
                      </a:cubicBezTo>
                      <a:close/>
                    </a:path>
                  </a:pathLst>
                </a:custGeom>
                <a:solidFill>
                  <a:srgbClr val="FDD498"/>
                </a:solidFill>
                <a:ln w="6350" cap="flat">
                  <a:noFill/>
                  <a:prstDash val="solid"/>
                  <a:miter/>
                </a:ln>
              </p:spPr>
              <p:txBody>
                <a:bodyPr rtlCol="0" anchor="ctr"/>
                <a:lstStyle/>
                <a:p>
                  <a:endParaRPr lang="en-US"/>
                </a:p>
              </p:txBody>
            </p:sp>
            <p:sp>
              <p:nvSpPr>
                <p:cNvPr id="980" name="Freeform: Shape 979">
                  <a:extLst>
                    <a:ext uri="{FF2B5EF4-FFF2-40B4-BE49-F238E27FC236}">
                      <a16:creationId xmlns:a16="http://schemas.microsoft.com/office/drawing/2014/main" xmlns="" id="{06382BCD-ECE8-ED0E-D470-56765EB6419F}"/>
                    </a:ext>
                  </a:extLst>
                </p:cNvPr>
                <p:cNvSpPr/>
                <p:nvPr/>
              </p:nvSpPr>
              <p:spPr>
                <a:xfrm>
                  <a:off x="10759376" y="7164221"/>
                  <a:ext cx="16141" cy="22330"/>
                </a:xfrm>
                <a:custGeom>
                  <a:avLst/>
                  <a:gdLst>
                    <a:gd name="connsiteX0" fmla="*/ 64 w 16141"/>
                    <a:gd name="connsiteY0" fmla="*/ 11469 h 22330"/>
                    <a:gd name="connsiteX1" fmla="*/ 14922 w 16141"/>
                    <a:gd name="connsiteY1" fmla="*/ 166 h 22330"/>
                    <a:gd name="connsiteX2" fmla="*/ 8763 w 16141"/>
                    <a:gd name="connsiteY2" fmla="*/ 20803 h 22330"/>
                    <a:gd name="connsiteX3" fmla="*/ 381 w 16141"/>
                    <a:gd name="connsiteY3" fmla="*/ 19088 h 22330"/>
                    <a:gd name="connsiteX4" fmla="*/ 0 w 16141"/>
                    <a:gd name="connsiteY4" fmla="*/ 15723 h 22330"/>
                    <a:gd name="connsiteX5" fmla="*/ 64 w 16141"/>
                    <a:gd name="connsiteY5" fmla="*/ 11469 h 2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1" h="22330">
                      <a:moveTo>
                        <a:pt x="64" y="11469"/>
                      </a:moveTo>
                      <a:cubicBezTo>
                        <a:pt x="5779" y="8865"/>
                        <a:pt x="5461" y="-1422"/>
                        <a:pt x="14922" y="166"/>
                      </a:cubicBezTo>
                      <a:cubicBezTo>
                        <a:pt x="18097" y="8547"/>
                        <a:pt x="14732" y="15024"/>
                        <a:pt x="8763" y="20803"/>
                      </a:cubicBezTo>
                      <a:cubicBezTo>
                        <a:pt x="5397" y="22898"/>
                        <a:pt x="2477" y="23280"/>
                        <a:pt x="381" y="19088"/>
                      </a:cubicBezTo>
                      <a:cubicBezTo>
                        <a:pt x="444" y="17946"/>
                        <a:pt x="317" y="16803"/>
                        <a:pt x="0" y="15723"/>
                      </a:cubicBezTo>
                      <a:cubicBezTo>
                        <a:pt x="0" y="14262"/>
                        <a:pt x="64" y="12866"/>
                        <a:pt x="64" y="11469"/>
                      </a:cubicBezTo>
                      <a:close/>
                    </a:path>
                  </a:pathLst>
                </a:custGeom>
                <a:solidFill>
                  <a:srgbClr val="FDD7A1"/>
                </a:solidFill>
                <a:ln w="6350" cap="flat">
                  <a:noFill/>
                  <a:prstDash val="solid"/>
                  <a:miter/>
                </a:ln>
              </p:spPr>
              <p:txBody>
                <a:bodyPr rtlCol="0" anchor="ctr"/>
                <a:lstStyle/>
                <a:p>
                  <a:endParaRPr lang="en-US"/>
                </a:p>
              </p:txBody>
            </p:sp>
            <p:sp>
              <p:nvSpPr>
                <p:cNvPr id="981" name="Freeform: Shape 980">
                  <a:extLst>
                    <a:ext uri="{FF2B5EF4-FFF2-40B4-BE49-F238E27FC236}">
                      <a16:creationId xmlns:a16="http://schemas.microsoft.com/office/drawing/2014/main" xmlns="" id="{14E29C50-0EAF-CE8B-3ABC-205844182912}"/>
                    </a:ext>
                  </a:extLst>
                </p:cNvPr>
                <p:cNvSpPr/>
                <p:nvPr/>
              </p:nvSpPr>
              <p:spPr>
                <a:xfrm>
                  <a:off x="11206035" y="6474142"/>
                  <a:ext cx="217470" cy="157367"/>
                </a:xfrm>
                <a:custGeom>
                  <a:avLst/>
                  <a:gdLst>
                    <a:gd name="connsiteX0" fmla="*/ 8192 w 217470"/>
                    <a:gd name="connsiteY0" fmla="*/ 156909 h 157367"/>
                    <a:gd name="connsiteX1" fmla="*/ 0 w 217470"/>
                    <a:gd name="connsiteY1" fmla="*/ 125666 h 157367"/>
                    <a:gd name="connsiteX2" fmla="*/ 7048 w 217470"/>
                    <a:gd name="connsiteY2" fmla="*/ 120396 h 157367"/>
                    <a:gd name="connsiteX3" fmla="*/ 9970 w 217470"/>
                    <a:gd name="connsiteY3" fmla="*/ 91948 h 157367"/>
                    <a:gd name="connsiteX4" fmla="*/ 36894 w 217470"/>
                    <a:gd name="connsiteY4" fmla="*/ 82677 h 157367"/>
                    <a:gd name="connsiteX5" fmla="*/ 83376 w 217470"/>
                    <a:gd name="connsiteY5" fmla="*/ 72517 h 157367"/>
                    <a:gd name="connsiteX6" fmla="*/ 62738 w 217470"/>
                    <a:gd name="connsiteY6" fmla="*/ 56705 h 157367"/>
                    <a:gd name="connsiteX7" fmla="*/ 58674 w 217470"/>
                    <a:gd name="connsiteY7" fmla="*/ 42164 h 157367"/>
                    <a:gd name="connsiteX8" fmla="*/ 69088 w 217470"/>
                    <a:gd name="connsiteY8" fmla="*/ 41085 h 157367"/>
                    <a:gd name="connsiteX9" fmla="*/ 96457 w 217470"/>
                    <a:gd name="connsiteY9" fmla="*/ 31940 h 157367"/>
                    <a:gd name="connsiteX10" fmla="*/ 118808 w 217470"/>
                    <a:gd name="connsiteY10" fmla="*/ 23686 h 157367"/>
                    <a:gd name="connsiteX11" fmla="*/ 110871 w 217470"/>
                    <a:gd name="connsiteY11" fmla="*/ 4318 h 157367"/>
                    <a:gd name="connsiteX12" fmla="*/ 111570 w 217470"/>
                    <a:gd name="connsiteY12" fmla="*/ 0 h 157367"/>
                    <a:gd name="connsiteX13" fmla="*/ 146368 w 217470"/>
                    <a:gd name="connsiteY13" fmla="*/ 33909 h 157367"/>
                    <a:gd name="connsiteX14" fmla="*/ 170688 w 217470"/>
                    <a:gd name="connsiteY14" fmla="*/ 40132 h 157367"/>
                    <a:gd name="connsiteX15" fmla="*/ 182372 w 217470"/>
                    <a:gd name="connsiteY15" fmla="*/ 18860 h 157367"/>
                    <a:gd name="connsiteX16" fmla="*/ 200216 w 217470"/>
                    <a:gd name="connsiteY16" fmla="*/ 18352 h 157367"/>
                    <a:gd name="connsiteX17" fmla="*/ 217297 w 217470"/>
                    <a:gd name="connsiteY17" fmla="*/ 45974 h 157367"/>
                    <a:gd name="connsiteX18" fmla="*/ 216980 w 217470"/>
                    <a:gd name="connsiteY18" fmla="*/ 52641 h 157367"/>
                    <a:gd name="connsiteX19" fmla="*/ 199072 w 217470"/>
                    <a:gd name="connsiteY19" fmla="*/ 75311 h 157367"/>
                    <a:gd name="connsiteX20" fmla="*/ 161290 w 217470"/>
                    <a:gd name="connsiteY20" fmla="*/ 116840 h 157367"/>
                    <a:gd name="connsiteX21" fmla="*/ 150305 w 217470"/>
                    <a:gd name="connsiteY21" fmla="*/ 103823 h 157367"/>
                    <a:gd name="connsiteX22" fmla="*/ 141542 w 217470"/>
                    <a:gd name="connsiteY22" fmla="*/ 74041 h 157367"/>
                    <a:gd name="connsiteX23" fmla="*/ 150876 w 217470"/>
                    <a:gd name="connsiteY23" fmla="*/ 98298 h 157367"/>
                    <a:gd name="connsiteX24" fmla="*/ 121221 w 217470"/>
                    <a:gd name="connsiteY24" fmla="*/ 88710 h 157367"/>
                    <a:gd name="connsiteX25" fmla="*/ 102933 w 217470"/>
                    <a:gd name="connsiteY25" fmla="*/ 65976 h 157367"/>
                    <a:gd name="connsiteX26" fmla="*/ 112713 w 217470"/>
                    <a:gd name="connsiteY26" fmla="*/ 93789 h 157367"/>
                    <a:gd name="connsiteX27" fmla="*/ 116459 w 217470"/>
                    <a:gd name="connsiteY27" fmla="*/ 111442 h 157367"/>
                    <a:gd name="connsiteX28" fmla="*/ 98298 w 217470"/>
                    <a:gd name="connsiteY28" fmla="*/ 113221 h 157367"/>
                    <a:gd name="connsiteX29" fmla="*/ 85534 w 217470"/>
                    <a:gd name="connsiteY29" fmla="*/ 114046 h 157367"/>
                    <a:gd name="connsiteX30" fmla="*/ 79311 w 217470"/>
                    <a:gd name="connsiteY30" fmla="*/ 114364 h 157367"/>
                    <a:gd name="connsiteX31" fmla="*/ 53467 w 217470"/>
                    <a:gd name="connsiteY31" fmla="*/ 112332 h 157367"/>
                    <a:gd name="connsiteX32" fmla="*/ 45403 w 217470"/>
                    <a:gd name="connsiteY32" fmla="*/ 128270 h 157367"/>
                    <a:gd name="connsiteX33" fmla="*/ 44958 w 217470"/>
                    <a:gd name="connsiteY33" fmla="*/ 134493 h 157367"/>
                    <a:gd name="connsiteX34" fmla="*/ 8192 w 217470"/>
                    <a:gd name="connsiteY34" fmla="*/ 156909 h 15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7470" h="157367">
                      <a:moveTo>
                        <a:pt x="8192" y="156909"/>
                      </a:moveTo>
                      <a:cubicBezTo>
                        <a:pt x="16764" y="143574"/>
                        <a:pt x="9461" y="134302"/>
                        <a:pt x="0" y="125666"/>
                      </a:cubicBezTo>
                      <a:cubicBezTo>
                        <a:pt x="2413" y="123889"/>
                        <a:pt x="5397" y="122618"/>
                        <a:pt x="7048" y="120396"/>
                      </a:cubicBezTo>
                      <a:cubicBezTo>
                        <a:pt x="13780" y="110998"/>
                        <a:pt x="3746" y="90996"/>
                        <a:pt x="9970" y="91948"/>
                      </a:cubicBezTo>
                      <a:cubicBezTo>
                        <a:pt x="22670" y="93853"/>
                        <a:pt x="28829" y="92456"/>
                        <a:pt x="36894" y="82677"/>
                      </a:cubicBezTo>
                      <a:cubicBezTo>
                        <a:pt x="48451" y="68580"/>
                        <a:pt x="67120" y="79756"/>
                        <a:pt x="83376" y="72517"/>
                      </a:cubicBezTo>
                      <a:cubicBezTo>
                        <a:pt x="76518" y="66485"/>
                        <a:pt x="75565" y="56642"/>
                        <a:pt x="62738" y="56705"/>
                      </a:cubicBezTo>
                      <a:cubicBezTo>
                        <a:pt x="55118" y="56769"/>
                        <a:pt x="57086" y="47308"/>
                        <a:pt x="58674" y="42164"/>
                      </a:cubicBezTo>
                      <a:cubicBezTo>
                        <a:pt x="60643" y="35560"/>
                        <a:pt x="65024" y="39179"/>
                        <a:pt x="69088" y="41085"/>
                      </a:cubicBezTo>
                      <a:cubicBezTo>
                        <a:pt x="80899" y="46673"/>
                        <a:pt x="90932" y="46990"/>
                        <a:pt x="96457" y="31940"/>
                      </a:cubicBezTo>
                      <a:cubicBezTo>
                        <a:pt x="100394" y="21273"/>
                        <a:pt x="116078" y="39434"/>
                        <a:pt x="118808" y="23686"/>
                      </a:cubicBezTo>
                      <a:cubicBezTo>
                        <a:pt x="120142" y="15621"/>
                        <a:pt x="99822" y="16447"/>
                        <a:pt x="110871" y="4318"/>
                      </a:cubicBezTo>
                      <a:cubicBezTo>
                        <a:pt x="111634" y="3429"/>
                        <a:pt x="111379" y="1461"/>
                        <a:pt x="111570" y="0"/>
                      </a:cubicBezTo>
                      <a:cubicBezTo>
                        <a:pt x="123190" y="11303"/>
                        <a:pt x="134810" y="22542"/>
                        <a:pt x="146368" y="33909"/>
                      </a:cubicBezTo>
                      <a:cubicBezTo>
                        <a:pt x="153353" y="40703"/>
                        <a:pt x="161925" y="43561"/>
                        <a:pt x="170688" y="40132"/>
                      </a:cubicBezTo>
                      <a:cubicBezTo>
                        <a:pt x="179515" y="36703"/>
                        <a:pt x="184341" y="29147"/>
                        <a:pt x="182372" y="18860"/>
                      </a:cubicBezTo>
                      <a:cubicBezTo>
                        <a:pt x="187960" y="5779"/>
                        <a:pt x="195072" y="10604"/>
                        <a:pt x="200216" y="18352"/>
                      </a:cubicBezTo>
                      <a:cubicBezTo>
                        <a:pt x="206248" y="27305"/>
                        <a:pt x="214122" y="35242"/>
                        <a:pt x="217297" y="45974"/>
                      </a:cubicBezTo>
                      <a:cubicBezTo>
                        <a:pt x="217615" y="48260"/>
                        <a:pt x="217488" y="50483"/>
                        <a:pt x="216980" y="52641"/>
                      </a:cubicBezTo>
                      <a:cubicBezTo>
                        <a:pt x="213296" y="62039"/>
                        <a:pt x="204660" y="67437"/>
                        <a:pt x="199072" y="75311"/>
                      </a:cubicBezTo>
                      <a:cubicBezTo>
                        <a:pt x="186627" y="89281"/>
                        <a:pt x="178371" y="107061"/>
                        <a:pt x="161290" y="116840"/>
                      </a:cubicBezTo>
                      <a:cubicBezTo>
                        <a:pt x="148844" y="119888"/>
                        <a:pt x="145161" y="112903"/>
                        <a:pt x="150305" y="103823"/>
                      </a:cubicBezTo>
                      <a:cubicBezTo>
                        <a:pt x="158052" y="89916"/>
                        <a:pt x="151892" y="81851"/>
                        <a:pt x="141542" y="74041"/>
                      </a:cubicBezTo>
                      <a:cubicBezTo>
                        <a:pt x="147955" y="81216"/>
                        <a:pt x="160528" y="89662"/>
                        <a:pt x="150876" y="98298"/>
                      </a:cubicBezTo>
                      <a:cubicBezTo>
                        <a:pt x="140526" y="107569"/>
                        <a:pt x="129096" y="98298"/>
                        <a:pt x="121221" y="88710"/>
                      </a:cubicBezTo>
                      <a:cubicBezTo>
                        <a:pt x="115697" y="82042"/>
                        <a:pt x="112585" y="73406"/>
                        <a:pt x="102933" y="65976"/>
                      </a:cubicBezTo>
                      <a:cubicBezTo>
                        <a:pt x="102362" y="78550"/>
                        <a:pt x="107633" y="86297"/>
                        <a:pt x="112713" y="93789"/>
                      </a:cubicBezTo>
                      <a:cubicBezTo>
                        <a:pt x="116522" y="99441"/>
                        <a:pt x="121539" y="104712"/>
                        <a:pt x="116459" y="111442"/>
                      </a:cubicBezTo>
                      <a:cubicBezTo>
                        <a:pt x="111570" y="118110"/>
                        <a:pt x="104521" y="115824"/>
                        <a:pt x="98298" y="113221"/>
                      </a:cubicBezTo>
                      <a:cubicBezTo>
                        <a:pt x="93726" y="111315"/>
                        <a:pt x="89726" y="112395"/>
                        <a:pt x="85534" y="114046"/>
                      </a:cubicBezTo>
                      <a:cubicBezTo>
                        <a:pt x="83503" y="114554"/>
                        <a:pt x="81407" y="114617"/>
                        <a:pt x="79311" y="114364"/>
                      </a:cubicBezTo>
                      <a:cubicBezTo>
                        <a:pt x="70930" y="110426"/>
                        <a:pt x="61532" y="109538"/>
                        <a:pt x="53467" y="112332"/>
                      </a:cubicBezTo>
                      <a:cubicBezTo>
                        <a:pt x="48895" y="113919"/>
                        <a:pt x="28956" y="113601"/>
                        <a:pt x="45403" y="128270"/>
                      </a:cubicBezTo>
                      <a:cubicBezTo>
                        <a:pt x="46863" y="129540"/>
                        <a:pt x="46482" y="133223"/>
                        <a:pt x="44958" y="134493"/>
                      </a:cubicBezTo>
                      <a:cubicBezTo>
                        <a:pt x="33782" y="143701"/>
                        <a:pt x="27051" y="160338"/>
                        <a:pt x="8192" y="156909"/>
                      </a:cubicBezTo>
                      <a:close/>
                    </a:path>
                  </a:pathLst>
                </a:custGeom>
                <a:solidFill>
                  <a:srgbClr val="FCD397"/>
                </a:solidFill>
                <a:ln w="6350" cap="flat">
                  <a:noFill/>
                  <a:prstDash val="solid"/>
                  <a:miter/>
                </a:ln>
              </p:spPr>
              <p:txBody>
                <a:bodyPr rtlCol="0" anchor="ctr"/>
                <a:lstStyle/>
                <a:p>
                  <a:endParaRPr lang="en-US"/>
                </a:p>
              </p:txBody>
            </p:sp>
            <p:sp>
              <p:nvSpPr>
                <p:cNvPr id="982" name="Freeform: Shape 981">
                  <a:extLst>
                    <a:ext uri="{FF2B5EF4-FFF2-40B4-BE49-F238E27FC236}">
                      <a16:creationId xmlns:a16="http://schemas.microsoft.com/office/drawing/2014/main" xmlns="" id="{51445071-A788-C509-FA6F-63C547474AF5}"/>
                    </a:ext>
                  </a:extLst>
                </p:cNvPr>
                <p:cNvSpPr/>
                <p:nvPr/>
              </p:nvSpPr>
              <p:spPr>
                <a:xfrm>
                  <a:off x="11299433" y="6298960"/>
                  <a:ext cx="162642" cy="140764"/>
                </a:xfrm>
                <a:custGeom>
                  <a:avLst/>
                  <a:gdLst>
                    <a:gd name="connsiteX0" fmla="*/ 44460 w 162642"/>
                    <a:gd name="connsiteY0" fmla="*/ 140765 h 140764"/>
                    <a:gd name="connsiteX1" fmla="*/ 137 w 162642"/>
                    <a:gd name="connsiteY1" fmla="*/ 95426 h 140764"/>
                    <a:gd name="connsiteX2" fmla="*/ 6742 w 162642"/>
                    <a:gd name="connsiteY2" fmla="*/ 89330 h 140764"/>
                    <a:gd name="connsiteX3" fmla="*/ 32269 w 162642"/>
                    <a:gd name="connsiteY3" fmla="*/ 63231 h 140764"/>
                    <a:gd name="connsiteX4" fmla="*/ 46747 w 162642"/>
                    <a:gd name="connsiteY4" fmla="*/ 46671 h 140764"/>
                    <a:gd name="connsiteX5" fmla="*/ 69162 w 162642"/>
                    <a:gd name="connsiteY5" fmla="*/ 25569 h 140764"/>
                    <a:gd name="connsiteX6" fmla="*/ 108087 w 162642"/>
                    <a:gd name="connsiteY6" fmla="*/ 4 h 140764"/>
                    <a:gd name="connsiteX7" fmla="*/ 123772 w 162642"/>
                    <a:gd name="connsiteY7" fmla="*/ 7072 h 140764"/>
                    <a:gd name="connsiteX8" fmla="*/ 160983 w 162642"/>
                    <a:gd name="connsiteY8" fmla="*/ 23220 h 140764"/>
                    <a:gd name="connsiteX9" fmla="*/ 151141 w 162642"/>
                    <a:gd name="connsiteY9" fmla="*/ 38269 h 140764"/>
                    <a:gd name="connsiteX10" fmla="*/ 129550 w 162642"/>
                    <a:gd name="connsiteY10" fmla="*/ 41438 h 140764"/>
                    <a:gd name="connsiteX11" fmla="*/ 114247 w 162642"/>
                    <a:gd name="connsiteY11" fmla="*/ 80821 h 140764"/>
                    <a:gd name="connsiteX12" fmla="*/ 110373 w 162642"/>
                    <a:gd name="connsiteY12" fmla="*/ 97458 h 140764"/>
                    <a:gd name="connsiteX13" fmla="*/ 56907 w 162642"/>
                    <a:gd name="connsiteY13" fmla="*/ 127620 h 140764"/>
                    <a:gd name="connsiteX14" fmla="*/ 43190 w 162642"/>
                    <a:gd name="connsiteY14" fmla="*/ 116381 h 140764"/>
                    <a:gd name="connsiteX15" fmla="*/ 44460 w 162642"/>
                    <a:gd name="connsiteY15" fmla="*/ 140765 h 14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2642" h="140764">
                      <a:moveTo>
                        <a:pt x="44460" y="140765"/>
                      </a:moveTo>
                      <a:cubicBezTo>
                        <a:pt x="27506" y="127811"/>
                        <a:pt x="14108" y="111301"/>
                        <a:pt x="137" y="95426"/>
                      </a:cubicBezTo>
                      <a:cubicBezTo>
                        <a:pt x="-815" y="90028"/>
                        <a:pt x="3376" y="88822"/>
                        <a:pt x="6742" y="89330"/>
                      </a:cubicBezTo>
                      <a:cubicBezTo>
                        <a:pt x="28014" y="92886"/>
                        <a:pt x="31634" y="79360"/>
                        <a:pt x="32269" y="63231"/>
                      </a:cubicBezTo>
                      <a:cubicBezTo>
                        <a:pt x="32649" y="53516"/>
                        <a:pt x="33348" y="46397"/>
                        <a:pt x="46747" y="46671"/>
                      </a:cubicBezTo>
                      <a:cubicBezTo>
                        <a:pt x="59193" y="46924"/>
                        <a:pt x="61542" y="32643"/>
                        <a:pt x="69162" y="25569"/>
                      </a:cubicBezTo>
                      <a:cubicBezTo>
                        <a:pt x="80783" y="14730"/>
                        <a:pt x="89228" y="-294"/>
                        <a:pt x="108087" y="4"/>
                      </a:cubicBezTo>
                      <a:cubicBezTo>
                        <a:pt x="114374" y="-65"/>
                        <a:pt x="119772" y="2677"/>
                        <a:pt x="123772" y="7072"/>
                      </a:cubicBezTo>
                      <a:cubicBezTo>
                        <a:pt x="133869" y="18102"/>
                        <a:pt x="146759" y="22089"/>
                        <a:pt x="160983" y="23220"/>
                      </a:cubicBezTo>
                      <a:cubicBezTo>
                        <a:pt x="166126" y="33780"/>
                        <a:pt x="158316" y="35729"/>
                        <a:pt x="151141" y="38269"/>
                      </a:cubicBezTo>
                      <a:cubicBezTo>
                        <a:pt x="144092" y="40746"/>
                        <a:pt x="136218" y="36898"/>
                        <a:pt x="129550" y="41438"/>
                      </a:cubicBezTo>
                      <a:cubicBezTo>
                        <a:pt x="118565" y="52309"/>
                        <a:pt x="112850" y="65200"/>
                        <a:pt x="114247" y="80821"/>
                      </a:cubicBezTo>
                      <a:cubicBezTo>
                        <a:pt x="114819" y="86853"/>
                        <a:pt x="113866" y="92441"/>
                        <a:pt x="110373" y="97458"/>
                      </a:cubicBezTo>
                      <a:cubicBezTo>
                        <a:pt x="89419" y="102030"/>
                        <a:pt x="72337" y="112190"/>
                        <a:pt x="56907" y="127620"/>
                      </a:cubicBezTo>
                      <a:cubicBezTo>
                        <a:pt x="50302" y="134161"/>
                        <a:pt x="46365" y="122032"/>
                        <a:pt x="43190" y="116381"/>
                      </a:cubicBezTo>
                      <a:cubicBezTo>
                        <a:pt x="40397" y="124699"/>
                        <a:pt x="52017" y="132129"/>
                        <a:pt x="44460" y="140765"/>
                      </a:cubicBezTo>
                      <a:close/>
                    </a:path>
                  </a:pathLst>
                </a:custGeom>
                <a:solidFill>
                  <a:srgbClr val="FDDAA9"/>
                </a:solidFill>
                <a:ln w="6350" cap="flat">
                  <a:noFill/>
                  <a:prstDash val="solid"/>
                  <a:miter/>
                </a:ln>
              </p:spPr>
              <p:txBody>
                <a:bodyPr rtlCol="0" anchor="ctr"/>
                <a:lstStyle/>
                <a:p>
                  <a:endParaRPr lang="en-US"/>
                </a:p>
              </p:txBody>
            </p:sp>
            <p:sp>
              <p:nvSpPr>
                <p:cNvPr id="983" name="Freeform: Shape 982">
                  <a:extLst>
                    <a:ext uri="{FF2B5EF4-FFF2-40B4-BE49-F238E27FC236}">
                      <a16:creationId xmlns:a16="http://schemas.microsoft.com/office/drawing/2014/main" xmlns="" id="{C619F9F9-BF1A-C016-3FF8-D9A2E0B82153}"/>
                    </a:ext>
                  </a:extLst>
                </p:cNvPr>
                <p:cNvSpPr/>
                <p:nvPr/>
              </p:nvSpPr>
              <p:spPr>
                <a:xfrm>
                  <a:off x="11281664" y="6287326"/>
                  <a:ext cx="126477" cy="107489"/>
                </a:xfrm>
                <a:custGeom>
                  <a:avLst/>
                  <a:gdLst>
                    <a:gd name="connsiteX0" fmla="*/ 125667 w 126477"/>
                    <a:gd name="connsiteY0" fmla="*/ 11880 h 107489"/>
                    <a:gd name="connsiteX1" fmla="*/ 113538 w 126477"/>
                    <a:gd name="connsiteY1" fmla="*/ 18338 h 107489"/>
                    <a:gd name="connsiteX2" fmla="*/ 78677 w 126477"/>
                    <a:gd name="connsiteY2" fmla="*/ 60616 h 107489"/>
                    <a:gd name="connsiteX3" fmla="*/ 70421 w 126477"/>
                    <a:gd name="connsiteY3" fmla="*/ 70103 h 107489"/>
                    <a:gd name="connsiteX4" fmla="*/ 55308 w 126477"/>
                    <a:gd name="connsiteY4" fmla="*/ 64769 h 107489"/>
                    <a:gd name="connsiteX5" fmla="*/ 57150 w 126477"/>
                    <a:gd name="connsiteY5" fmla="*/ 83819 h 107489"/>
                    <a:gd name="connsiteX6" fmla="*/ 17907 w 126477"/>
                    <a:gd name="connsiteY6" fmla="*/ 107060 h 107489"/>
                    <a:gd name="connsiteX7" fmla="*/ 0 w 126477"/>
                    <a:gd name="connsiteY7" fmla="*/ 97281 h 107489"/>
                    <a:gd name="connsiteX8" fmla="*/ 20638 w 126477"/>
                    <a:gd name="connsiteY8" fmla="*/ 77660 h 107489"/>
                    <a:gd name="connsiteX9" fmla="*/ 13017 w 126477"/>
                    <a:gd name="connsiteY9" fmla="*/ 57467 h 107489"/>
                    <a:gd name="connsiteX10" fmla="*/ 36957 w 126477"/>
                    <a:gd name="connsiteY10" fmla="*/ 29514 h 107489"/>
                    <a:gd name="connsiteX11" fmla="*/ 65977 w 126477"/>
                    <a:gd name="connsiteY11" fmla="*/ 33432 h 107489"/>
                    <a:gd name="connsiteX12" fmla="*/ 69977 w 126477"/>
                    <a:gd name="connsiteY12" fmla="*/ 21697 h 107489"/>
                    <a:gd name="connsiteX13" fmla="*/ 76644 w 126477"/>
                    <a:gd name="connsiteY13" fmla="*/ 11016 h 107489"/>
                    <a:gd name="connsiteX14" fmla="*/ 116205 w 126477"/>
                    <a:gd name="connsiteY14" fmla="*/ 183 h 107489"/>
                    <a:gd name="connsiteX15" fmla="*/ 125667 w 126477"/>
                    <a:gd name="connsiteY15" fmla="*/ 11880 h 10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477" h="107489">
                      <a:moveTo>
                        <a:pt x="125667" y="11880"/>
                      </a:moveTo>
                      <a:cubicBezTo>
                        <a:pt x="124905" y="21761"/>
                        <a:pt x="114300" y="17424"/>
                        <a:pt x="113538" y="18338"/>
                      </a:cubicBezTo>
                      <a:cubicBezTo>
                        <a:pt x="102171" y="32606"/>
                        <a:pt x="85344" y="42544"/>
                        <a:pt x="78677" y="60616"/>
                      </a:cubicBezTo>
                      <a:cubicBezTo>
                        <a:pt x="77216" y="64515"/>
                        <a:pt x="75882" y="68833"/>
                        <a:pt x="70421" y="70103"/>
                      </a:cubicBezTo>
                      <a:cubicBezTo>
                        <a:pt x="63817" y="71691"/>
                        <a:pt x="63564" y="54831"/>
                        <a:pt x="55308" y="64769"/>
                      </a:cubicBezTo>
                      <a:cubicBezTo>
                        <a:pt x="50292" y="70802"/>
                        <a:pt x="58801" y="77406"/>
                        <a:pt x="57150" y="83819"/>
                      </a:cubicBezTo>
                      <a:cubicBezTo>
                        <a:pt x="51816" y="104330"/>
                        <a:pt x="36767" y="109092"/>
                        <a:pt x="17907" y="107060"/>
                      </a:cubicBezTo>
                      <a:cubicBezTo>
                        <a:pt x="11938" y="103822"/>
                        <a:pt x="5969" y="100520"/>
                        <a:pt x="0" y="97281"/>
                      </a:cubicBezTo>
                      <a:cubicBezTo>
                        <a:pt x="4128" y="88518"/>
                        <a:pt x="14732" y="88391"/>
                        <a:pt x="20638" y="77660"/>
                      </a:cubicBezTo>
                      <a:cubicBezTo>
                        <a:pt x="27877" y="64452"/>
                        <a:pt x="24003" y="62140"/>
                        <a:pt x="13017" y="57467"/>
                      </a:cubicBezTo>
                      <a:cubicBezTo>
                        <a:pt x="27305" y="50145"/>
                        <a:pt x="44196" y="49485"/>
                        <a:pt x="36957" y="29514"/>
                      </a:cubicBezTo>
                      <a:cubicBezTo>
                        <a:pt x="47942" y="25450"/>
                        <a:pt x="53657" y="48126"/>
                        <a:pt x="65977" y="33432"/>
                      </a:cubicBezTo>
                      <a:cubicBezTo>
                        <a:pt x="69532" y="29203"/>
                        <a:pt x="80518" y="31616"/>
                        <a:pt x="69977" y="21697"/>
                      </a:cubicBezTo>
                      <a:cubicBezTo>
                        <a:pt x="64389" y="16370"/>
                        <a:pt x="72517" y="13277"/>
                        <a:pt x="76644" y="11016"/>
                      </a:cubicBezTo>
                      <a:cubicBezTo>
                        <a:pt x="88964" y="4311"/>
                        <a:pt x="101727" y="-1074"/>
                        <a:pt x="116205" y="183"/>
                      </a:cubicBezTo>
                      <a:cubicBezTo>
                        <a:pt x="125158" y="-610"/>
                        <a:pt x="128080" y="3498"/>
                        <a:pt x="125667" y="11880"/>
                      </a:cubicBezTo>
                      <a:close/>
                    </a:path>
                  </a:pathLst>
                </a:custGeom>
                <a:solidFill>
                  <a:srgbClr val="FDD398"/>
                </a:solidFill>
                <a:ln w="6350" cap="flat">
                  <a:noFill/>
                  <a:prstDash val="solid"/>
                  <a:miter/>
                </a:ln>
              </p:spPr>
              <p:txBody>
                <a:bodyPr rtlCol="0" anchor="ctr"/>
                <a:lstStyle/>
                <a:p>
                  <a:endParaRPr lang="en-US"/>
                </a:p>
              </p:txBody>
            </p:sp>
            <p:sp>
              <p:nvSpPr>
                <p:cNvPr id="984" name="Freeform: Shape 983">
                  <a:extLst>
                    <a:ext uri="{FF2B5EF4-FFF2-40B4-BE49-F238E27FC236}">
                      <a16:creationId xmlns:a16="http://schemas.microsoft.com/office/drawing/2014/main" xmlns="" id="{B84AE3D9-4580-F06B-1A4E-ED43DB3D6107}"/>
                    </a:ext>
                  </a:extLst>
                </p:cNvPr>
                <p:cNvSpPr/>
                <p:nvPr/>
              </p:nvSpPr>
              <p:spPr>
                <a:xfrm>
                  <a:off x="11364468" y="6409372"/>
                  <a:ext cx="106419" cy="114554"/>
                </a:xfrm>
                <a:custGeom>
                  <a:avLst/>
                  <a:gdLst>
                    <a:gd name="connsiteX0" fmla="*/ 55372 w 106419"/>
                    <a:gd name="connsiteY0" fmla="*/ 114554 h 114554"/>
                    <a:gd name="connsiteX1" fmla="*/ 36131 w 106419"/>
                    <a:gd name="connsiteY1" fmla="*/ 83249 h 114554"/>
                    <a:gd name="connsiteX2" fmla="*/ 23939 w 106419"/>
                    <a:gd name="connsiteY2" fmla="*/ 83630 h 114554"/>
                    <a:gd name="connsiteX3" fmla="*/ 6159 w 106419"/>
                    <a:gd name="connsiteY3" fmla="*/ 57150 h 114554"/>
                    <a:gd name="connsiteX4" fmla="*/ 508 w 106419"/>
                    <a:gd name="connsiteY4" fmla="*/ 47371 h 114554"/>
                    <a:gd name="connsiteX5" fmla="*/ 190 w 106419"/>
                    <a:gd name="connsiteY5" fmla="*/ 41783 h 114554"/>
                    <a:gd name="connsiteX6" fmla="*/ 6667 w 106419"/>
                    <a:gd name="connsiteY6" fmla="*/ 26226 h 114554"/>
                    <a:gd name="connsiteX7" fmla="*/ 10604 w 106419"/>
                    <a:gd name="connsiteY7" fmla="*/ 22162 h 114554"/>
                    <a:gd name="connsiteX8" fmla="*/ 18796 w 106419"/>
                    <a:gd name="connsiteY8" fmla="*/ 14605 h 114554"/>
                    <a:gd name="connsiteX9" fmla="*/ 31305 w 106419"/>
                    <a:gd name="connsiteY9" fmla="*/ 3302 h 114554"/>
                    <a:gd name="connsiteX10" fmla="*/ 39433 w 106419"/>
                    <a:gd name="connsiteY10" fmla="*/ 0 h 114554"/>
                    <a:gd name="connsiteX11" fmla="*/ 30797 w 106419"/>
                    <a:gd name="connsiteY11" fmla="*/ 34290 h 114554"/>
                    <a:gd name="connsiteX12" fmla="*/ 60705 w 106419"/>
                    <a:gd name="connsiteY12" fmla="*/ 25400 h 114554"/>
                    <a:gd name="connsiteX13" fmla="*/ 50355 w 106419"/>
                    <a:gd name="connsiteY13" fmla="*/ 63500 h 114554"/>
                    <a:gd name="connsiteX14" fmla="*/ 88646 w 106419"/>
                    <a:gd name="connsiteY14" fmla="*/ 35116 h 114554"/>
                    <a:gd name="connsiteX15" fmla="*/ 96075 w 106419"/>
                    <a:gd name="connsiteY15" fmla="*/ 28385 h 114554"/>
                    <a:gd name="connsiteX16" fmla="*/ 103759 w 106419"/>
                    <a:gd name="connsiteY16" fmla="*/ 35306 h 114554"/>
                    <a:gd name="connsiteX17" fmla="*/ 104521 w 106419"/>
                    <a:gd name="connsiteY17" fmla="*/ 61151 h 114554"/>
                    <a:gd name="connsiteX18" fmla="*/ 104393 w 106419"/>
                    <a:gd name="connsiteY18" fmla="*/ 65088 h 114554"/>
                    <a:gd name="connsiteX19" fmla="*/ 55372 w 106419"/>
                    <a:gd name="connsiteY19" fmla="*/ 114554 h 11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419" h="114554">
                      <a:moveTo>
                        <a:pt x="55372" y="114554"/>
                      </a:moveTo>
                      <a:cubicBezTo>
                        <a:pt x="51879" y="102426"/>
                        <a:pt x="39877" y="95695"/>
                        <a:pt x="36131" y="83249"/>
                      </a:cubicBezTo>
                      <a:cubicBezTo>
                        <a:pt x="34289" y="77089"/>
                        <a:pt x="28003" y="78740"/>
                        <a:pt x="23939" y="83630"/>
                      </a:cubicBezTo>
                      <a:cubicBezTo>
                        <a:pt x="18986" y="74168"/>
                        <a:pt x="8763" y="68263"/>
                        <a:pt x="6159" y="57150"/>
                      </a:cubicBezTo>
                      <a:cubicBezTo>
                        <a:pt x="4254" y="53912"/>
                        <a:pt x="2476" y="50610"/>
                        <a:pt x="508" y="47371"/>
                      </a:cubicBezTo>
                      <a:cubicBezTo>
                        <a:pt x="-64" y="45530"/>
                        <a:pt x="-127" y="43688"/>
                        <a:pt x="190" y="41783"/>
                      </a:cubicBezTo>
                      <a:cubicBezTo>
                        <a:pt x="1587" y="36322"/>
                        <a:pt x="3175" y="30798"/>
                        <a:pt x="6667" y="26226"/>
                      </a:cubicBezTo>
                      <a:cubicBezTo>
                        <a:pt x="7874" y="24702"/>
                        <a:pt x="9207" y="23432"/>
                        <a:pt x="10604" y="22162"/>
                      </a:cubicBezTo>
                      <a:cubicBezTo>
                        <a:pt x="13398" y="19749"/>
                        <a:pt x="16065" y="17145"/>
                        <a:pt x="18796" y="14605"/>
                      </a:cubicBezTo>
                      <a:cubicBezTo>
                        <a:pt x="23367" y="11240"/>
                        <a:pt x="27431" y="7430"/>
                        <a:pt x="31305" y="3302"/>
                      </a:cubicBezTo>
                      <a:cubicBezTo>
                        <a:pt x="33654" y="1270"/>
                        <a:pt x="36385" y="191"/>
                        <a:pt x="39433" y="0"/>
                      </a:cubicBezTo>
                      <a:cubicBezTo>
                        <a:pt x="49656" y="10351"/>
                        <a:pt x="49466" y="11493"/>
                        <a:pt x="30797" y="34290"/>
                      </a:cubicBezTo>
                      <a:cubicBezTo>
                        <a:pt x="42163" y="24321"/>
                        <a:pt x="49847" y="16066"/>
                        <a:pt x="60705" y="25400"/>
                      </a:cubicBezTo>
                      <a:cubicBezTo>
                        <a:pt x="56197" y="37783"/>
                        <a:pt x="53911" y="50800"/>
                        <a:pt x="50355" y="63500"/>
                      </a:cubicBezTo>
                      <a:cubicBezTo>
                        <a:pt x="71374" y="65024"/>
                        <a:pt x="85788" y="57912"/>
                        <a:pt x="88646" y="35116"/>
                      </a:cubicBezTo>
                      <a:cubicBezTo>
                        <a:pt x="89090" y="31115"/>
                        <a:pt x="91693" y="28194"/>
                        <a:pt x="96075" y="28385"/>
                      </a:cubicBezTo>
                      <a:cubicBezTo>
                        <a:pt x="100202" y="28639"/>
                        <a:pt x="102679" y="31623"/>
                        <a:pt x="103759" y="35306"/>
                      </a:cubicBezTo>
                      <a:cubicBezTo>
                        <a:pt x="106235" y="43815"/>
                        <a:pt x="107886" y="52451"/>
                        <a:pt x="104521" y="61151"/>
                      </a:cubicBezTo>
                      <a:cubicBezTo>
                        <a:pt x="104521" y="62484"/>
                        <a:pt x="104457" y="63818"/>
                        <a:pt x="104393" y="65088"/>
                      </a:cubicBezTo>
                      <a:cubicBezTo>
                        <a:pt x="85471" y="78994"/>
                        <a:pt x="78295" y="104584"/>
                        <a:pt x="55372" y="114554"/>
                      </a:cubicBezTo>
                      <a:close/>
                    </a:path>
                  </a:pathLst>
                </a:custGeom>
                <a:solidFill>
                  <a:srgbClr val="FCC77B"/>
                </a:solidFill>
                <a:ln w="6350" cap="flat">
                  <a:noFill/>
                  <a:prstDash val="solid"/>
                  <a:miter/>
                </a:ln>
              </p:spPr>
              <p:txBody>
                <a:bodyPr rtlCol="0" anchor="ctr"/>
                <a:lstStyle/>
                <a:p>
                  <a:endParaRPr lang="en-US"/>
                </a:p>
              </p:txBody>
            </p:sp>
            <p:sp>
              <p:nvSpPr>
                <p:cNvPr id="985" name="Freeform: Shape 984">
                  <a:extLst>
                    <a:ext uri="{FF2B5EF4-FFF2-40B4-BE49-F238E27FC236}">
                      <a16:creationId xmlns:a16="http://schemas.microsoft.com/office/drawing/2014/main" xmlns="" id="{AC80CAD7-DC46-6443-DD73-DBCAE645D18F}"/>
                    </a:ext>
                  </a:extLst>
                </p:cNvPr>
                <p:cNvSpPr/>
                <p:nvPr/>
              </p:nvSpPr>
              <p:spPr>
                <a:xfrm>
                  <a:off x="11337428" y="6390074"/>
                  <a:ext cx="72320" cy="76447"/>
                </a:xfrm>
                <a:custGeom>
                  <a:avLst/>
                  <a:gdLst>
                    <a:gd name="connsiteX0" fmla="*/ 28944 w 72320"/>
                    <a:gd name="connsiteY0" fmla="*/ 62541 h 76447"/>
                    <a:gd name="connsiteX1" fmla="*/ 33199 w 72320"/>
                    <a:gd name="connsiteY1" fmla="*/ 76448 h 76447"/>
                    <a:gd name="connsiteX2" fmla="*/ 6465 w 72320"/>
                    <a:gd name="connsiteY2" fmla="*/ 49651 h 76447"/>
                    <a:gd name="connsiteX3" fmla="*/ 3481 w 72320"/>
                    <a:gd name="connsiteY3" fmla="*/ 13329 h 76447"/>
                    <a:gd name="connsiteX4" fmla="*/ 35929 w 72320"/>
                    <a:gd name="connsiteY4" fmla="*/ 12250 h 76447"/>
                    <a:gd name="connsiteX5" fmla="*/ 62155 w 72320"/>
                    <a:gd name="connsiteY5" fmla="*/ 9583 h 76447"/>
                    <a:gd name="connsiteX6" fmla="*/ 69077 w 72320"/>
                    <a:gd name="connsiteY6" fmla="*/ 4503 h 76447"/>
                    <a:gd name="connsiteX7" fmla="*/ 71236 w 72320"/>
                    <a:gd name="connsiteY7" fmla="*/ 6852 h 76447"/>
                    <a:gd name="connsiteX8" fmla="*/ 64631 w 72320"/>
                    <a:gd name="connsiteY8" fmla="*/ 22410 h 76447"/>
                    <a:gd name="connsiteX9" fmla="*/ 60123 w 72320"/>
                    <a:gd name="connsiteY9" fmla="*/ 26791 h 76447"/>
                    <a:gd name="connsiteX10" fmla="*/ 46852 w 72320"/>
                    <a:gd name="connsiteY10" fmla="*/ 35808 h 76447"/>
                    <a:gd name="connsiteX11" fmla="*/ 37834 w 72320"/>
                    <a:gd name="connsiteY11" fmla="*/ 44762 h 76447"/>
                    <a:gd name="connsiteX12" fmla="*/ 34850 w 72320"/>
                    <a:gd name="connsiteY12" fmla="*/ 41904 h 76447"/>
                    <a:gd name="connsiteX13" fmla="*/ 37898 w 72320"/>
                    <a:gd name="connsiteY13" fmla="*/ 44698 h 76447"/>
                    <a:gd name="connsiteX14" fmla="*/ 28881 w 72320"/>
                    <a:gd name="connsiteY14" fmla="*/ 62605 h 76447"/>
                    <a:gd name="connsiteX15" fmla="*/ 28246 w 72320"/>
                    <a:gd name="connsiteY15" fmla="*/ 61653 h 76447"/>
                    <a:gd name="connsiteX16" fmla="*/ 28944 w 72320"/>
                    <a:gd name="connsiteY16" fmla="*/ 62541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320" h="76447">
                      <a:moveTo>
                        <a:pt x="28944" y="62541"/>
                      </a:moveTo>
                      <a:cubicBezTo>
                        <a:pt x="30341" y="67177"/>
                        <a:pt x="31802" y="71813"/>
                        <a:pt x="33199" y="76448"/>
                      </a:cubicBezTo>
                      <a:cubicBezTo>
                        <a:pt x="24309" y="67558"/>
                        <a:pt x="15355" y="58604"/>
                        <a:pt x="6465" y="49651"/>
                      </a:cubicBezTo>
                      <a:cubicBezTo>
                        <a:pt x="4053" y="38285"/>
                        <a:pt x="-4837" y="27616"/>
                        <a:pt x="3481" y="13329"/>
                      </a:cubicBezTo>
                      <a:cubicBezTo>
                        <a:pt x="16689" y="45206"/>
                        <a:pt x="24753" y="29077"/>
                        <a:pt x="35929" y="12250"/>
                      </a:cubicBezTo>
                      <a:cubicBezTo>
                        <a:pt x="40502" y="5455"/>
                        <a:pt x="51487" y="-10039"/>
                        <a:pt x="62155" y="9583"/>
                      </a:cubicBezTo>
                      <a:cubicBezTo>
                        <a:pt x="64441" y="7868"/>
                        <a:pt x="66790" y="6217"/>
                        <a:pt x="69077" y="4503"/>
                      </a:cubicBezTo>
                      <a:cubicBezTo>
                        <a:pt x="69775" y="5328"/>
                        <a:pt x="70474" y="6090"/>
                        <a:pt x="71236" y="6852"/>
                      </a:cubicBezTo>
                      <a:cubicBezTo>
                        <a:pt x="74283" y="14282"/>
                        <a:pt x="70537" y="18790"/>
                        <a:pt x="64631" y="22410"/>
                      </a:cubicBezTo>
                      <a:cubicBezTo>
                        <a:pt x="63107" y="23870"/>
                        <a:pt x="61647" y="25331"/>
                        <a:pt x="60123" y="26791"/>
                      </a:cubicBezTo>
                      <a:cubicBezTo>
                        <a:pt x="53519" y="26601"/>
                        <a:pt x="47487" y="27172"/>
                        <a:pt x="46852" y="35808"/>
                      </a:cubicBezTo>
                      <a:cubicBezTo>
                        <a:pt x="46661" y="41587"/>
                        <a:pt x="43550" y="44508"/>
                        <a:pt x="37834" y="44762"/>
                      </a:cubicBezTo>
                      <a:cubicBezTo>
                        <a:pt x="36882" y="43746"/>
                        <a:pt x="35929" y="42729"/>
                        <a:pt x="34850" y="41904"/>
                      </a:cubicBezTo>
                      <a:cubicBezTo>
                        <a:pt x="35866" y="42793"/>
                        <a:pt x="36882" y="43746"/>
                        <a:pt x="37898" y="44698"/>
                      </a:cubicBezTo>
                      <a:cubicBezTo>
                        <a:pt x="34850" y="50667"/>
                        <a:pt x="31865" y="56636"/>
                        <a:pt x="28881" y="62605"/>
                      </a:cubicBezTo>
                      <a:lnTo>
                        <a:pt x="28246" y="61653"/>
                      </a:lnTo>
                      <a:lnTo>
                        <a:pt x="28944" y="62541"/>
                      </a:lnTo>
                      <a:close/>
                    </a:path>
                  </a:pathLst>
                </a:custGeom>
                <a:solidFill>
                  <a:srgbClr val="FCD59A"/>
                </a:solidFill>
                <a:ln w="6350" cap="flat">
                  <a:noFill/>
                  <a:prstDash val="solid"/>
                  <a:miter/>
                </a:ln>
              </p:spPr>
              <p:txBody>
                <a:bodyPr rtlCol="0" anchor="ctr"/>
                <a:lstStyle/>
                <a:p>
                  <a:endParaRPr lang="en-US"/>
                </a:p>
              </p:txBody>
            </p:sp>
            <p:sp>
              <p:nvSpPr>
                <p:cNvPr id="986" name="Freeform: Shape 985">
                  <a:extLst>
                    <a:ext uri="{FF2B5EF4-FFF2-40B4-BE49-F238E27FC236}">
                      <a16:creationId xmlns:a16="http://schemas.microsoft.com/office/drawing/2014/main" xmlns="" id="{A53265A4-215B-4EAD-DFD1-81F393F4F4D6}"/>
                    </a:ext>
                  </a:extLst>
                </p:cNvPr>
                <p:cNvSpPr/>
                <p:nvPr/>
              </p:nvSpPr>
              <p:spPr>
                <a:xfrm>
                  <a:off x="11084496" y="6577615"/>
                  <a:ext cx="229097" cy="256573"/>
                </a:xfrm>
                <a:custGeom>
                  <a:avLst/>
                  <a:gdLst>
                    <a:gd name="connsiteX0" fmla="*/ 129731 w 229097"/>
                    <a:gd name="connsiteY0" fmla="*/ 53436 h 256573"/>
                    <a:gd name="connsiteX1" fmla="*/ 165036 w 229097"/>
                    <a:gd name="connsiteY1" fmla="*/ 27591 h 256573"/>
                    <a:gd name="connsiteX2" fmla="*/ 147003 w 229097"/>
                    <a:gd name="connsiteY2" fmla="*/ 21431 h 256573"/>
                    <a:gd name="connsiteX3" fmla="*/ 201549 w 229097"/>
                    <a:gd name="connsiteY3" fmla="*/ 8922 h 256573"/>
                    <a:gd name="connsiteX4" fmla="*/ 180467 w 229097"/>
                    <a:gd name="connsiteY4" fmla="*/ 43593 h 256573"/>
                    <a:gd name="connsiteX5" fmla="*/ 181737 w 229097"/>
                    <a:gd name="connsiteY5" fmla="*/ 59722 h 256573"/>
                    <a:gd name="connsiteX6" fmla="*/ 195644 w 229097"/>
                    <a:gd name="connsiteY6" fmla="*/ 52864 h 256573"/>
                    <a:gd name="connsiteX7" fmla="*/ 208597 w 229097"/>
                    <a:gd name="connsiteY7" fmla="*/ 43276 h 256573"/>
                    <a:gd name="connsiteX8" fmla="*/ 218060 w 229097"/>
                    <a:gd name="connsiteY8" fmla="*/ 59024 h 256573"/>
                    <a:gd name="connsiteX9" fmla="*/ 228664 w 229097"/>
                    <a:gd name="connsiteY9" fmla="*/ 80232 h 256573"/>
                    <a:gd name="connsiteX10" fmla="*/ 216662 w 229097"/>
                    <a:gd name="connsiteY10" fmla="*/ 99155 h 256573"/>
                    <a:gd name="connsiteX11" fmla="*/ 212408 w 229097"/>
                    <a:gd name="connsiteY11" fmla="*/ 91536 h 256573"/>
                    <a:gd name="connsiteX12" fmla="*/ 216662 w 229097"/>
                    <a:gd name="connsiteY12" fmla="*/ 99727 h 256573"/>
                    <a:gd name="connsiteX13" fmla="*/ 204660 w 229097"/>
                    <a:gd name="connsiteY13" fmla="*/ 127032 h 256573"/>
                    <a:gd name="connsiteX14" fmla="*/ 164021 w 229097"/>
                    <a:gd name="connsiteY14" fmla="*/ 184753 h 256573"/>
                    <a:gd name="connsiteX15" fmla="*/ 125349 w 229097"/>
                    <a:gd name="connsiteY15" fmla="*/ 229839 h 256573"/>
                    <a:gd name="connsiteX16" fmla="*/ 97727 w 229097"/>
                    <a:gd name="connsiteY16" fmla="*/ 203168 h 256573"/>
                    <a:gd name="connsiteX17" fmla="*/ 90424 w 229097"/>
                    <a:gd name="connsiteY17" fmla="*/ 198025 h 256573"/>
                    <a:gd name="connsiteX18" fmla="*/ 85408 w 229097"/>
                    <a:gd name="connsiteY18" fmla="*/ 208566 h 256573"/>
                    <a:gd name="connsiteX19" fmla="*/ 91822 w 229097"/>
                    <a:gd name="connsiteY19" fmla="*/ 251746 h 256573"/>
                    <a:gd name="connsiteX20" fmla="*/ 88074 w 229097"/>
                    <a:gd name="connsiteY20" fmla="*/ 256445 h 256573"/>
                    <a:gd name="connsiteX21" fmla="*/ 57150 w 229097"/>
                    <a:gd name="connsiteY21" fmla="*/ 241777 h 256573"/>
                    <a:gd name="connsiteX22" fmla="*/ 0 w 229097"/>
                    <a:gd name="connsiteY22" fmla="*/ 183420 h 256573"/>
                    <a:gd name="connsiteX23" fmla="*/ 17145 w 229097"/>
                    <a:gd name="connsiteY23" fmla="*/ 152495 h 256573"/>
                    <a:gd name="connsiteX24" fmla="*/ 49023 w 229097"/>
                    <a:gd name="connsiteY24" fmla="*/ 140621 h 256573"/>
                    <a:gd name="connsiteX25" fmla="*/ 80773 w 229097"/>
                    <a:gd name="connsiteY25" fmla="*/ 138462 h 256573"/>
                    <a:gd name="connsiteX26" fmla="*/ 68073 w 229097"/>
                    <a:gd name="connsiteY26" fmla="*/ 136748 h 256573"/>
                    <a:gd name="connsiteX27" fmla="*/ 53531 w 229097"/>
                    <a:gd name="connsiteY27" fmla="*/ 105823 h 256573"/>
                    <a:gd name="connsiteX28" fmla="*/ 70993 w 229097"/>
                    <a:gd name="connsiteY28" fmla="*/ 97949 h 256573"/>
                    <a:gd name="connsiteX29" fmla="*/ 94869 w 229097"/>
                    <a:gd name="connsiteY29" fmla="*/ 95790 h 256573"/>
                    <a:gd name="connsiteX30" fmla="*/ 106426 w 229097"/>
                    <a:gd name="connsiteY30" fmla="*/ 81884 h 256573"/>
                    <a:gd name="connsiteX31" fmla="*/ 125476 w 229097"/>
                    <a:gd name="connsiteY31" fmla="*/ 57436 h 256573"/>
                    <a:gd name="connsiteX32" fmla="*/ 129731 w 229097"/>
                    <a:gd name="connsiteY32" fmla="*/ 53436 h 25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9097" h="256573">
                      <a:moveTo>
                        <a:pt x="129731" y="53436"/>
                      </a:moveTo>
                      <a:cubicBezTo>
                        <a:pt x="144209" y="48673"/>
                        <a:pt x="152527" y="35973"/>
                        <a:pt x="165036" y="27591"/>
                      </a:cubicBezTo>
                      <a:cubicBezTo>
                        <a:pt x="158941" y="23082"/>
                        <a:pt x="150305" y="30576"/>
                        <a:pt x="147003" y="21431"/>
                      </a:cubicBezTo>
                      <a:cubicBezTo>
                        <a:pt x="162687" y="6890"/>
                        <a:pt x="177673" y="-11144"/>
                        <a:pt x="201549" y="8922"/>
                      </a:cubicBezTo>
                      <a:cubicBezTo>
                        <a:pt x="194882" y="20669"/>
                        <a:pt x="186563" y="31528"/>
                        <a:pt x="180467" y="43593"/>
                      </a:cubicBezTo>
                      <a:cubicBezTo>
                        <a:pt x="177736" y="48991"/>
                        <a:pt x="175768" y="55849"/>
                        <a:pt x="181737" y="59722"/>
                      </a:cubicBezTo>
                      <a:cubicBezTo>
                        <a:pt x="188532" y="64040"/>
                        <a:pt x="192469" y="57944"/>
                        <a:pt x="195644" y="52864"/>
                      </a:cubicBezTo>
                      <a:cubicBezTo>
                        <a:pt x="198755" y="47911"/>
                        <a:pt x="200787" y="41180"/>
                        <a:pt x="208597" y="43276"/>
                      </a:cubicBezTo>
                      <a:cubicBezTo>
                        <a:pt x="216409" y="45371"/>
                        <a:pt x="218504" y="51975"/>
                        <a:pt x="218060" y="59024"/>
                      </a:cubicBezTo>
                      <a:cubicBezTo>
                        <a:pt x="217360" y="68422"/>
                        <a:pt x="223648" y="73882"/>
                        <a:pt x="228664" y="80232"/>
                      </a:cubicBezTo>
                      <a:cubicBezTo>
                        <a:pt x="230442" y="90202"/>
                        <a:pt x="226823" y="96742"/>
                        <a:pt x="216662" y="99155"/>
                      </a:cubicBezTo>
                      <a:cubicBezTo>
                        <a:pt x="213741" y="97504"/>
                        <a:pt x="213106" y="94520"/>
                        <a:pt x="212408" y="91536"/>
                      </a:cubicBezTo>
                      <a:cubicBezTo>
                        <a:pt x="212535" y="94901"/>
                        <a:pt x="214185" y="97504"/>
                        <a:pt x="216662" y="99727"/>
                      </a:cubicBezTo>
                      <a:cubicBezTo>
                        <a:pt x="218948" y="111665"/>
                        <a:pt x="209550" y="118332"/>
                        <a:pt x="204660" y="127032"/>
                      </a:cubicBezTo>
                      <a:cubicBezTo>
                        <a:pt x="189357" y="145003"/>
                        <a:pt x="177736" y="165640"/>
                        <a:pt x="164021" y="184753"/>
                      </a:cubicBezTo>
                      <a:cubicBezTo>
                        <a:pt x="151638" y="200248"/>
                        <a:pt x="144209" y="219932"/>
                        <a:pt x="125349" y="229839"/>
                      </a:cubicBezTo>
                      <a:cubicBezTo>
                        <a:pt x="116967" y="220187"/>
                        <a:pt x="93726" y="226092"/>
                        <a:pt x="97727" y="203168"/>
                      </a:cubicBezTo>
                      <a:cubicBezTo>
                        <a:pt x="98489" y="198978"/>
                        <a:pt x="94869" y="196247"/>
                        <a:pt x="90424" y="198025"/>
                      </a:cubicBezTo>
                      <a:cubicBezTo>
                        <a:pt x="85852" y="199930"/>
                        <a:pt x="82360" y="205899"/>
                        <a:pt x="85408" y="208566"/>
                      </a:cubicBezTo>
                      <a:cubicBezTo>
                        <a:pt x="100140" y="221520"/>
                        <a:pt x="90234" y="237331"/>
                        <a:pt x="91822" y="251746"/>
                      </a:cubicBezTo>
                      <a:cubicBezTo>
                        <a:pt x="91313" y="253905"/>
                        <a:pt x="90107" y="255429"/>
                        <a:pt x="88074" y="256445"/>
                      </a:cubicBezTo>
                      <a:cubicBezTo>
                        <a:pt x="74740" y="257969"/>
                        <a:pt x="68009" y="245460"/>
                        <a:pt x="57150" y="241777"/>
                      </a:cubicBezTo>
                      <a:cubicBezTo>
                        <a:pt x="38100" y="222345"/>
                        <a:pt x="19050" y="202915"/>
                        <a:pt x="0" y="183420"/>
                      </a:cubicBezTo>
                      <a:cubicBezTo>
                        <a:pt x="4382" y="172371"/>
                        <a:pt x="10287" y="161957"/>
                        <a:pt x="17145" y="152495"/>
                      </a:cubicBezTo>
                      <a:cubicBezTo>
                        <a:pt x="24702" y="142145"/>
                        <a:pt x="34163" y="133445"/>
                        <a:pt x="49023" y="140621"/>
                      </a:cubicBezTo>
                      <a:cubicBezTo>
                        <a:pt x="59881" y="145891"/>
                        <a:pt x="70359" y="141954"/>
                        <a:pt x="80773" y="138462"/>
                      </a:cubicBezTo>
                      <a:cubicBezTo>
                        <a:pt x="76645" y="137065"/>
                        <a:pt x="72263" y="137382"/>
                        <a:pt x="68073" y="136748"/>
                      </a:cubicBezTo>
                      <a:cubicBezTo>
                        <a:pt x="37465" y="131922"/>
                        <a:pt x="37847" y="132303"/>
                        <a:pt x="53531" y="105823"/>
                      </a:cubicBezTo>
                      <a:cubicBezTo>
                        <a:pt x="58103" y="98140"/>
                        <a:pt x="62230" y="94393"/>
                        <a:pt x="70993" y="97949"/>
                      </a:cubicBezTo>
                      <a:cubicBezTo>
                        <a:pt x="79185" y="101251"/>
                        <a:pt x="86678" y="95028"/>
                        <a:pt x="94869" y="95790"/>
                      </a:cubicBezTo>
                      <a:cubicBezTo>
                        <a:pt x="104775" y="96679"/>
                        <a:pt x="109665" y="90075"/>
                        <a:pt x="106426" y="81884"/>
                      </a:cubicBezTo>
                      <a:cubicBezTo>
                        <a:pt x="98298" y="61564"/>
                        <a:pt x="113538" y="61182"/>
                        <a:pt x="125476" y="57436"/>
                      </a:cubicBezTo>
                      <a:cubicBezTo>
                        <a:pt x="126873" y="56103"/>
                        <a:pt x="128334" y="54769"/>
                        <a:pt x="129731" y="53436"/>
                      </a:cubicBezTo>
                      <a:close/>
                    </a:path>
                  </a:pathLst>
                </a:custGeom>
                <a:solidFill>
                  <a:srgbClr val="FCD08F"/>
                </a:solidFill>
                <a:ln w="6350" cap="flat">
                  <a:noFill/>
                  <a:prstDash val="solid"/>
                  <a:miter/>
                </a:ln>
              </p:spPr>
              <p:txBody>
                <a:bodyPr rtlCol="0" anchor="ctr"/>
                <a:lstStyle/>
                <a:p>
                  <a:endParaRPr lang="en-US"/>
                </a:p>
              </p:txBody>
            </p:sp>
            <p:sp>
              <p:nvSpPr>
                <p:cNvPr id="987" name="Freeform: Shape 986">
                  <a:extLst>
                    <a:ext uri="{FF2B5EF4-FFF2-40B4-BE49-F238E27FC236}">
                      <a16:creationId xmlns:a16="http://schemas.microsoft.com/office/drawing/2014/main" xmlns="" id="{83C803E6-2A6D-F972-6359-0F58C999C2D7}"/>
                    </a:ext>
                  </a:extLst>
                </p:cNvPr>
                <p:cNvSpPr/>
                <p:nvPr/>
              </p:nvSpPr>
              <p:spPr>
                <a:xfrm>
                  <a:off x="11058270" y="6608064"/>
                  <a:ext cx="151701" cy="152971"/>
                </a:xfrm>
                <a:custGeom>
                  <a:avLst/>
                  <a:gdLst>
                    <a:gd name="connsiteX0" fmla="*/ 151702 w 151701"/>
                    <a:gd name="connsiteY0" fmla="*/ 26988 h 152971"/>
                    <a:gd name="connsiteX1" fmla="*/ 140336 w 151701"/>
                    <a:gd name="connsiteY1" fmla="*/ 53022 h 152971"/>
                    <a:gd name="connsiteX2" fmla="*/ 122301 w 151701"/>
                    <a:gd name="connsiteY2" fmla="*/ 71755 h 152971"/>
                    <a:gd name="connsiteX3" fmla="*/ 88900 w 151701"/>
                    <a:gd name="connsiteY3" fmla="*/ 70485 h 152971"/>
                    <a:gd name="connsiteX4" fmla="*/ 72581 w 151701"/>
                    <a:gd name="connsiteY4" fmla="*/ 98298 h 152971"/>
                    <a:gd name="connsiteX5" fmla="*/ 74994 w 151701"/>
                    <a:gd name="connsiteY5" fmla="*/ 101282 h 152971"/>
                    <a:gd name="connsiteX6" fmla="*/ 118428 w 151701"/>
                    <a:gd name="connsiteY6" fmla="*/ 94361 h 152971"/>
                    <a:gd name="connsiteX7" fmla="*/ 76518 w 151701"/>
                    <a:gd name="connsiteY7" fmla="*/ 118046 h 152971"/>
                    <a:gd name="connsiteX8" fmla="*/ 43561 w 151701"/>
                    <a:gd name="connsiteY8" fmla="*/ 131255 h 152971"/>
                    <a:gd name="connsiteX9" fmla="*/ 26226 w 151701"/>
                    <a:gd name="connsiteY9" fmla="*/ 152971 h 152971"/>
                    <a:gd name="connsiteX10" fmla="*/ 0 w 151701"/>
                    <a:gd name="connsiteY10" fmla="*/ 130556 h 152971"/>
                    <a:gd name="connsiteX11" fmla="*/ 13272 w 151701"/>
                    <a:gd name="connsiteY11" fmla="*/ 106045 h 152971"/>
                    <a:gd name="connsiteX12" fmla="*/ 30035 w 151701"/>
                    <a:gd name="connsiteY12" fmla="*/ 102997 h 152971"/>
                    <a:gd name="connsiteX13" fmla="*/ 52198 w 151701"/>
                    <a:gd name="connsiteY13" fmla="*/ 72009 h 152971"/>
                    <a:gd name="connsiteX14" fmla="*/ 76898 w 151701"/>
                    <a:gd name="connsiteY14" fmla="*/ 50229 h 152971"/>
                    <a:gd name="connsiteX15" fmla="*/ 100076 w 151701"/>
                    <a:gd name="connsiteY15" fmla="*/ 0 h 152971"/>
                    <a:gd name="connsiteX16" fmla="*/ 151702 w 151701"/>
                    <a:gd name="connsiteY16" fmla="*/ 26988 h 1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701" h="152971">
                      <a:moveTo>
                        <a:pt x="151702" y="26988"/>
                      </a:moveTo>
                      <a:cubicBezTo>
                        <a:pt x="143129" y="33274"/>
                        <a:pt x="126683" y="34734"/>
                        <a:pt x="140336" y="53022"/>
                      </a:cubicBezTo>
                      <a:cubicBezTo>
                        <a:pt x="143891" y="57721"/>
                        <a:pt x="139129" y="75565"/>
                        <a:pt x="122301" y="71755"/>
                      </a:cubicBezTo>
                      <a:cubicBezTo>
                        <a:pt x="111252" y="69215"/>
                        <a:pt x="99632" y="82296"/>
                        <a:pt x="88900" y="70485"/>
                      </a:cubicBezTo>
                      <a:cubicBezTo>
                        <a:pt x="83439" y="79756"/>
                        <a:pt x="77851" y="88964"/>
                        <a:pt x="72581" y="98298"/>
                      </a:cubicBezTo>
                      <a:cubicBezTo>
                        <a:pt x="72327" y="98742"/>
                        <a:pt x="74930" y="101346"/>
                        <a:pt x="74994" y="101282"/>
                      </a:cubicBezTo>
                      <a:cubicBezTo>
                        <a:pt x="88456" y="91313"/>
                        <a:pt x="104648" y="113411"/>
                        <a:pt x="118428" y="94361"/>
                      </a:cubicBezTo>
                      <a:cubicBezTo>
                        <a:pt x="112713" y="113792"/>
                        <a:pt x="89853" y="127000"/>
                        <a:pt x="76518" y="118046"/>
                      </a:cubicBezTo>
                      <a:cubicBezTo>
                        <a:pt x="56642" y="104648"/>
                        <a:pt x="49721" y="119190"/>
                        <a:pt x="43561" y="131255"/>
                      </a:cubicBezTo>
                      <a:cubicBezTo>
                        <a:pt x="38989" y="140144"/>
                        <a:pt x="36195" y="148907"/>
                        <a:pt x="26226" y="152971"/>
                      </a:cubicBezTo>
                      <a:cubicBezTo>
                        <a:pt x="17526" y="145542"/>
                        <a:pt x="8763" y="138049"/>
                        <a:pt x="0" y="130556"/>
                      </a:cubicBezTo>
                      <a:cubicBezTo>
                        <a:pt x="3683" y="122365"/>
                        <a:pt x="22923" y="124079"/>
                        <a:pt x="13272" y="106045"/>
                      </a:cubicBezTo>
                      <a:cubicBezTo>
                        <a:pt x="10033" y="99949"/>
                        <a:pt x="22416" y="110807"/>
                        <a:pt x="30035" y="102997"/>
                      </a:cubicBezTo>
                      <a:cubicBezTo>
                        <a:pt x="39180" y="93663"/>
                        <a:pt x="39053" y="79311"/>
                        <a:pt x="52198" y="72009"/>
                      </a:cubicBezTo>
                      <a:cubicBezTo>
                        <a:pt x="60897" y="67119"/>
                        <a:pt x="58992" y="47371"/>
                        <a:pt x="76898" y="50229"/>
                      </a:cubicBezTo>
                      <a:cubicBezTo>
                        <a:pt x="72772" y="28004"/>
                        <a:pt x="108459" y="24130"/>
                        <a:pt x="100076" y="0"/>
                      </a:cubicBezTo>
                      <a:cubicBezTo>
                        <a:pt x="117031" y="9461"/>
                        <a:pt x="126556" y="33147"/>
                        <a:pt x="151702" y="26988"/>
                      </a:cubicBezTo>
                      <a:close/>
                    </a:path>
                  </a:pathLst>
                </a:custGeom>
                <a:solidFill>
                  <a:srgbClr val="FDDAA8"/>
                </a:solidFill>
                <a:ln w="6350" cap="flat">
                  <a:noFill/>
                  <a:prstDash val="solid"/>
                  <a:miter/>
                </a:ln>
              </p:spPr>
              <p:txBody>
                <a:bodyPr rtlCol="0" anchor="ctr"/>
                <a:lstStyle/>
                <a:p>
                  <a:endParaRPr lang="en-US"/>
                </a:p>
              </p:txBody>
            </p:sp>
            <p:sp>
              <p:nvSpPr>
                <p:cNvPr id="988" name="Freeform: Shape 987">
                  <a:extLst>
                    <a:ext uri="{FF2B5EF4-FFF2-40B4-BE49-F238E27FC236}">
                      <a16:creationId xmlns:a16="http://schemas.microsoft.com/office/drawing/2014/main" xmlns="" id="{9C3D5257-5844-7B4F-CE25-C670553064FA}"/>
                    </a:ext>
                  </a:extLst>
                </p:cNvPr>
                <p:cNvSpPr/>
                <p:nvPr/>
              </p:nvSpPr>
              <p:spPr>
                <a:xfrm>
                  <a:off x="10905801" y="6799897"/>
                  <a:ext cx="193617" cy="314883"/>
                </a:xfrm>
                <a:custGeom>
                  <a:avLst/>
                  <a:gdLst>
                    <a:gd name="connsiteX0" fmla="*/ 41027 w 193617"/>
                    <a:gd name="connsiteY0" fmla="*/ 308864 h 314883"/>
                    <a:gd name="connsiteX1" fmla="*/ 67506 w 193617"/>
                    <a:gd name="connsiteY1" fmla="*/ 288290 h 314883"/>
                    <a:gd name="connsiteX2" fmla="*/ 80778 w 193617"/>
                    <a:gd name="connsiteY2" fmla="*/ 282384 h 314883"/>
                    <a:gd name="connsiteX3" fmla="*/ 76651 w 193617"/>
                    <a:gd name="connsiteY3" fmla="*/ 258445 h 314883"/>
                    <a:gd name="connsiteX4" fmla="*/ 61601 w 193617"/>
                    <a:gd name="connsiteY4" fmla="*/ 262954 h 314883"/>
                    <a:gd name="connsiteX5" fmla="*/ 44647 w 193617"/>
                    <a:gd name="connsiteY5" fmla="*/ 252857 h 314883"/>
                    <a:gd name="connsiteX6" fmla="*/ 12897 w 193617"/>
                    <a:gd name="connsiteY6" fmla="*/ 294958 h 314883"/>
                    <a:gd name="connsiteX7" fmla="*/ 578 w 193617"/>
                    <a:gd name="connsiteY7" fmla="*/ 284163 h 314883"/>
                    <a:gd name="connsiteX8" fmla="*/ 20580 w 193617"/>
                    <a:gd name="connsiteY8" fmla="*/ 246190 h 314883"/>
                    <a:gd name="connsiteX9" fmla="*/ 41408 w 193617"/>
                    <a:gd name="connsiteY9" fmla="*/ 222631 h 314883"/>
                    <a:gd name="connsiteX10" fmla="*/ 67634 w 193617"/>
                    <a:gd name="connsiteY10" fmla="*/ 194120 h 314883"/>
                    <a:gd name="connsiteX11" fmla="*/ 61792 w 193617"/>
                    <a:gd name="connsiteY11" fmla="*/ 174054 h 314883"/>
                    <a:gd name="connsiteX12" fmla="*/ 30486 w 193617"/>
                    <a:gd name="connsiteY12" fmla="*/ 192278 h 314883"/>
                    <a:gd name="connsiteX13" fmla="*/ 24390 w 193617"/>
                    <a:gd name="connsiteY13" fmla="*/ 187325 h 314883"/>
                    <a:gd name="connsiteX14" fmla="*/ 47567 w 193617"/>
                    <a:gd name="connsiteY14" fmla="*/ 162941 h 314883"/>
                    <a:gd name="connsiteX15" fmla="*/ 76524 w 193617"/>
                    <a:gd name="connsiteY15" fmla="*/ 120904 h 314883"/>
                    <a:gd name="connsiteX16" fmla="*/ 62935 w 193617"/>
                    <a:gd name="connsiteY16" fmla="*/ 90234 h 314883"/>
                    <a:gd name="connsiteX17" fmla="*/ 65475 w 193617"/>
                    <a:gd name="connsiteY17" fmla="*/ 71755 h 314883"/>
                    <a:gd name="connsiteX18" fmla="*/ 84843 w 193617"/>
                    <a:gd name="connsiteY18" fmla="*/ 68072 h 314883"/>
                    <a:gd name="connsiteX19" fmla="*/ 94557 w 193617"/>
                    <a:gd name="connsiteY19" fmla="*/ 54420 h 314883"/>
                    <a:gd name="connsiteX20" fmla="*/ 124720 w 193617"/>
                    <a:gd name="connsiteY20" fmla="*/ 32957 h 314883"/>
                    <a:gd name="connsiteX21" fmla="*/ 157613 w 193617"/>
                    <a:gd name="connsiteY21" fmla="*/ 35179 h 314883"/>
                    <a:gd name="connsiteX22" fmla="*/ 161931 w 193617"/>
                    <a:gd name="connsiteY22" fmla="*/ 0 h 314883"/>
                    <a:gd name="connsiteX23" fmla="*/ 193617 w 193617"/>
                    <a:gd name="connsiteY23" fmla="*/ 35623 h 314883"/>
                    <a:gd name="connsiteX24" fmla="*/ 192919 w 193617"/>
                    <a:gd name="connsiteY24" fmla="*/ 38671 h 314883"/>
                    <a:gd name="connsiteX25" fmla="*/ 179393 w 193617"/>
                    <a:gd name="connsiteY25" fmla="*/ 54928 h 314883"/>
                    <a:gd name="connsiteX26" fmla="*/ 152469 w 193617"/>
                    <a:gd name="connsiteY26" fmla="*/ 79756 h 314883"/>
                    <a:gd name="connsiteX27" fmla="*/ 132594 w 193617"/>
                    <a:gd name="connsiteY27" fmla="*/ 123063 h 314883"/>
                    <a:gd name="connsiteX28" fmla="*/ 131578 w 193617"/>
                    <a:gd name="connsiteY28" fmla="*/ 124905 h 314883"/>
                    <a:gd name="connsiteX29" fmla="*/ 96971 w 193617"/>
                    <a:gd name="connsiteY29" fmla="*/ 202247 h 314883"/>
                    <a:gd name="connsiteX30" fmla="*/ 130435 w 193617"/>
                    <a:gd name="connsiteY30" fmla="*/ 174244 h 314883"/>
                    <a:gd name="connsiteX31" fmla="*/ 136150 w 193617"/>
                    <a:gd name="connsiteY31" fmla="*/ 175323 h 314883"/>
                    <a:gd name="connsiteX32" fmla="*/ 130308 w 193617"/>
                    <a:gd name="connsiteY32" fmla="*/ 206184 h 314883"/>
                    <a:gd name="connsiteX33" fmla="*/ 92144 w 193617"/>
                    <a:gd name="connsiteY33" fmla="*/ 253111 h 314883"/>
                    <a:gd name="connsiteX34" fmla="*/ 86938 w 193617"/>
                    <a:gd name="connsiteY34" fmla="*/ 279336 h 314883"/>
                    <a:gd name="connsiteX35" fmla="*/ 89731 w 193617"/>
                    <a:gd name="connsiteY35" fmla="*/ 292545 h 314883"/>
                    <a:gd name="connsiteX36" fmla="*/ 70110 w 193617"/>
                    <a:gd name="connsiteY36" fmla="*/ 296291 h 314883"/>
                    <a:gd name="connsiteX37" fmla="*/ 53473 w 193617"/>
                    <a:gd name="connsiteY37" fmla="*/ 297497 h 314883"/>
                    <a:gd name="connsiteX38" fmla="*/ 56775 w 193617"/>
                    <a:gd name="connsiteY38" fmla="*/ 303911 h 314883"/>
                    <a:gd name="connsiteX39" fmla="*/ 65602 w 193617"/>
                    <a:gd name="connsiteY39" fmla="*/ 310579 h 314883"/>
                    <a:gd name="connsiteX40" fmla="*/ 54172 w 193617"/>
                    <a:gd name="connsiteY40" fmla="*/ 309690 h 314883"/>
                    <a:gd name="connsiteX41" fmla="*/ 41027 w 193617"/>
                    <a:gd name="connsiteY41" fmla="*/ 308864 h 31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3617" h="314883">
                      <a:moveTo>
                        <a:pt x="41027" y="308864"/>
                      </a:moveTo>
                      <a:cubicBezTo>
                        <a:pt x="46361" y="297688"/>
                        <a:pt x="45980" y="279591"/>
                        <a:pt x="67506" y="288290"/>
                      </a:cubicBezTo>
                      <a:cubicBezTo>
                        <a:pt x="69221" y="288989"/>
                        <a:pt x="81159" y="292545"/>
                        <a:pt x="80778" y="282384"/>
                      </a:cubicBezTo>
                      <a:cubicBezTo>
                        <a:pt x="80461" y="274257"/>
                        <a:pt x="85858" y="264096"/>
                        <a:pt x="76651" y="258445"/>
                      </a:cubicBezTo>
                      <a:cubicBezTo>
                        <a:pt x="72714" y="255969"/>
                        <a:pt x="64078" y="247904"/>
                        <a:pt x="61601" y="262954"/>
                      </a:cubicBezTo>
                      <a:cubicBezTo>
                        <a:pt x="61093" y="266129"/>
                        <a:pt x="54108" y="250190"/>
                        <a:pt x="44647" y="252857"/>
                      </a:cubicBezTo>
                      <a:cubicBezTo>
                        <a:pt x="46361" y="269240"/>
                        <a:pt x="29978" y="290259"/>
                        <a:pt x="12897" y="294958"/>
                      </a:cubicBezTo>
                      <a:cubicBezTo>
                        <a:pt x="1975" y="298006"/>
                        <a:pt x="-1518" y="288227"/>
                        <a:pt x="578" y="284163"/>
                      </a:cubicBezTo>
                      <a:cubicBezTo>
                        <a:pt x="7055" y="271463"/>
                        <a:pt x="17850" y="261048"/>
                        <a:pt x="20580" y="246190"/>
                      </a:cubicBezTo>
                      <a:cubicBezTo>
                        <a:pt x="44774" y="253429"/>
                        <a:pt x="34677" y="230696"/>
                        <a:pt x="41408" y="222631"/>
                      </a:cubicBezTo>
                      <a:cubicBezTo>
                        <a:pt x="49663" y="212725"/>
                        <a:pt x="59125" y="203835"/>
                        <a:pt x="67634" y="194120"/>
                      </a:cubicBezTo>
                      <a:cubicBezTo>
                        <a:pt x="76905" y="183579"/>
                        <a:pt x="58680" y="182626"/>
                        <a:pt x="61792" y="174054"/>
                      </a:cubicBezTo>
                      <a:cubicBezTo>
                        <a:pt x="56013" y="189738"/>
                        <a:pt x="42868" y="190627"/>
                        <a:pt x="30486" y="192278"/>
                      </a:cubicBezTo>
                      <a:cubicBezTo>
                        <a:pt x="27502" y="192659"/>
                        <a:pt x="23438" y="190056"/>
                        <a:pt x="24390" y="187325"/>
                      </a:cubicBezTo>
                      <a:cubicBezTo>
                        <a:pt x="28517" y="175959"/>
                        <a:pt x="37852" y="165926"/>
                        <a:pt x="47567" y="162941"/>
                      </a:cubicBezTo>
                      <a:cubicBezTo>
                        <a:pt x="69856" y="156084"/>
                        <a:pt x="74809" y="140398"/>
                        <a:pt x="76524" y="120904"/>
                      </a:cubicBezTo>
                      <a:cubicBezTo>
                        <a:pt x="81032" y="106744"/>
                        <a:pt x="66491" y="100902"/>
                        <a:pt x="62935" y="90234"/>
                      </a:cubicBezTo>
                      <a:cubicBezTo>
                        <a:pt x="69030" y="84646"/>
                        <a:pt x="58998" y="77534"/>
                        <a:pt x="65475" y="71755"/>
                      </a:cubicBezTo>
                      <a:cubicBezTo>
                        <a:pt x="73539" y="81979"/>
                        <a:pt x="80588" y="79693"/>
                        <a:pt x="84843" y="68072"/>
                      </a:cubicBezTo>
                      <a:cubicBezTo>
                        <a:pt x="86938" y="62421"/>
                        <a:pt x="88398" y="56959"/>
                        <a:pt x="94557" y="54420"/>
                      </a:cubicBezTo>
                      <a:cubicBezTo>
                        <a:pt x="104400" y="47117"/>
                        <a:pt x="116338" y="43561"/>
                        <a:pt x="124720" y="32957"/>
                      </a:cubicBezTo>
                      <a:cubicBezTo>
                        <a:pt x="134372" y="20828"/>
                        <a:pt x="146056" y="33401"/>
                        <a:pt x="157613" y="35179"/>
                      </a:cubicBezTo>
                      <a:cubicBezTo>
                        <a:pt x="152152" y="22098"/>
                        <a:pt x="137674" y="8192"/>
                        <a:pt x="161931" y="0"/>
                      </a:cubicBezTo>
                      <a:cubicBezTo>
                        <a:pt x="173234" y="11240"/>
                        <a:pt x="186125" y="21082"/>
                        <a:pt x="193617" y="35623"/>
                      </a:cubicBezTo>
                      <a:cubicBezTo>
                        <a:pt x="193427" y="36640"/>
                        <a:pt x="193173" y="37656"/>
                        <a:pt x="192919" y="38671"/>
                      </a:cubicBezTo>
                      <a:cubicBezTo>
                        <a:pt x="190569" y="45974"/>
                        <a:pt x="186505" y="54356"/>
                        <a:pt x="179393" y="54928"/>
                      </a:cubicBezTo>
                      <a:cubicBezTo>
                        <a:pt x="162756" y="56261"/>
                        <a:pt x="157804" y="64580"/>
                        <a:pt x="152469" y="79756"/>
                      </a:cubicBezTo>
                      <a:cubicBezTo>
                        <a:pt x="147390" y="94234"/>
                        <a:pt x="129991" y="104013"/>
                        <a:pt x="132594" y="123063"/>
                      </a:cubicBezTo>
                      <a:cubicBezTo>
                        <a:pt x="132721" y="124079"/>
                        <a:pt x="131705" y="124778"/>
                        <a:pt x="131578" y="124905"/>
                      </a:cubicBezTo>
                      <a:cubicBezTo>
                        <a:pt x="114624" y="147193"/>
                        <a:pt x="105099" y="168148"/>
                        <a:pt x="96971" y="202247"/>
                      </a:cubicBezTo>
                      <a:cubicBezTo>
                        <a:pt x="111385" y="195517"/>
                        <a:pt x="120592" y="184468"/>
                        <a:pt x="130435" y="174244"/>
                      </a:cubicBezTo>
                      <a:cubicBezTo>
                        <a:pt x="132530" y="173609"/>
                        <a:pt x="134436" y="174054"/>
                        <a:pt x="136150" y="175323"/>
                      </a:cubicBezTo>
                      <a:cubicBezTo>
                        <a:pt x="143072" y="187325"/>
                        <a:pt x="142691" y="197866"/>
                        <a:pt x="130308" y="206184"/>
                      </a:cubicBezTo>
                      <a:cubicBezTo>
                        <a:pt x="124593" y="227330"/>
                        <a:pt x="102622" y="235204"/>
                        <a:pt x="92144" y="253111"/>
                      </a:cubicBezTo>
                      <a:cubicBezTo>
                        <a:pt x="86556" y="262636"/>
                        <a:pt x="85667" y="269939"/>
                        <a:pt x="86938" y="279336"/>
                      </a:cubicBezTo>
                      <a:cubicBezTo>
                        <a:pt x="87573" y="283972"/>
                        <a:pt x="98494" y="287592"/>
                        <a:pt x="89731" y="292545"/>
                      </a:cubicBezTo>
                      <a:cubicBezTo>
                        <a:pt x="84525" y="295529"/>
                        <a:pt x="79317" y="304673"/>
                        <a:pt x="70110" y="296291"/>
                      </a:cubicBezTo>
                      <a:cubicBezTo>
                        <a:pt x="66872" y="293307"/>
                        <a:pt x="58807" y="294259"/>
                        <a:pt x="53473" y="297497"/>
                      </a:cubicBezTo>
                      <a:cubicBezTo>
                        <a:pt x="51886" y="301181"/>
                        <a:pt x="53473" y="302895"/>
                        <a:pt x="56775" y="303911"/>
                      </a:cubicBezTo>
                      <a:cubicBezTo>
                        <a:pt x="60585" y="305118"/>
                        <a:pt x="67761" y="304292"/>
                        <a:pt x="65602" y="310579"/>
                      </a:cubicBezTo>
                      <a:cubicBezTo>
                        <a:pt x="62046" y="320611"/>
                        <a:pt x="58109" y="310007"/>
                        <a:pt x="54172" y="309690"/>
                      </a:cubicBezTo>
                      <a:cubicBezTo>
                        <a:pt x="49790" y="309372"/>
                        <a:pt x="45409" y="309182"/>
                        <a:pt x="41027" y="308864"/>
                      </a:cubicBezTo>
                      <a:close/>
                    </a:path>
                  </a:pathLst>
                </a:custGeom>
                <a:solidFill>
                  <a:srgbClr val="FDD69F"/>
                </a:solidFill>
                <a:ln w="6350" cap="flat">
                  <a:noFill/>
                  <a:prstDash val="solid"/>
                  <a:miter/>
                </a:ln>
              </p:spPr>
              <p:txBody>
                <a:bodyPr rtlCol="0" anchor="ctr"/>
                <a:lstStyle/>
                <a:p>
                  <a:endParaRPr lang="en-US"/>
                </a:p>
              </p:txBody>
            </p:sp>
            <p:sp>
              <p:nvSpPr>
                <p:cNvPr id="989" name="Freeform: Shape 988">
                  <a:extLst>
                    <a:ext uri="{FF2B5EF4-FFF2-40B4-BE49-F238E27FC236}">
                      <a16:creationId xmlns:a16="http://schemas.microsoft.com/office/drawing/2014/main" xmlns="" id="{CF665BBC-E686-0551-13CC-948802290204}"/>
                    </a:ext>
                  </a:extLst>
                </p:cNvPr>
                <p:cNvSpPr/>
                <p:nvPr/>
              </p:nvSpPr>
              <p:spPr>
                <a:xfrm>
                  <a:off x="11000358" y="6773291"/>
                  <a:ext cx="73163" cy="81283"/>
                </a:xfrm>
                <a:custGeom>
                  <a:avLst/>
                  <a:gdLst>
                    <a:gd name="connsiteX0" fmla="*/ 67373 w 73163"/>
                    <a:gd name="connsiteY0" fmla="*/ 26606 h 81283"/>
                    <a:gd name="connsiteX1" fmla="*/ 67818 w 73163"/>
                    <a:gd name="connsiteY1" fmla="*/ 54673 h 81283"/>
                    <a:gd name="connsiteX2" fmla="*/ 71057 w 73163"/>
                    <a:gd name="connsiteY2" fmla="*/ 67373 h 81283"/>
                    <a:gd name="connsiteX3" fmla="*/ 56135 w 73163"/>
                    <a:gd name="connsiteY3" fmla="*/ 67628 h 81283"/>
                    <a:gd name="connsiteX4" fmla="*/ 27877 w 73163"/>
                    <a:gd name="connsiteY4" fmla="*/ 71501 h 81283"/>
                    <a:gd name="connsiteX5" fmla="*/ 0 w 73163"/>
                    <a:gd name="connsiteY5" fmla="*/ 81090 h 81283"/>
                    <a:gd name="connsiteX6" fmla="*/ 40513 w 73163"/>
                    <a:gd name="connsiteY6" fmla="*/ 0 h 81283"/>
                    <a:gd name="connsiteX7" fmla="*/ 67373 w 73163"/>
                    <a:gd name="connsiteY7" fmla="*/ 26606 h 8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63" h="81283">
                      <a:moveTo>
                        <a:pt x="67373" y="26606"/>
                      </a:moveTo>
                      <a:cubicBezTo>
                        <a:pt x="58166" y="36131"/>
                        <a:pt x="51753" y="45593"/>
                        <a:pt x="67818" y="54673"/>
                      </a:cubicBezTo>
                      <a:cubicBezTo>
                        <a:pt x="73343" y="57848"/>
                        <a:pt x="74867" y="61913"/>
                        <a:pt x="71057" y="67373"/>
                      </a:cubicBezTo>
                      <a:cubicBezTo>
                        <a:pt x="66231" y="74231"/>
                        <a:pt x="60770" y="72072"/>
                        <a:pt x="56135" y="67628"/>
                      </a:cubicBezTo>
                      <a:cubicBezTo>
                        <a:pt x="44895" y="56959"/>
                        <a:pt x="36513" y="53721"/>
                        <a:pt x="27877" y="71501"/>
                      </a:cubicBezTo>
                      <a:cubicBezTo>
                        <a:pt x="23241" y="81026"/>
                        <a:pt x="10732" y="81788"/>
                        <a:pt x="0" y="81090"/>
                      </a:cubicBezTo>
                      <a:cubicBezTo>
                        <a:pt x="4826" y="49720"/>
                        <a:pt x="16383" y="21717"/>
                        <a:pt x="40513" y="0"/>
                      </a:cubicBezTo>
                      <a:cubicBezTo>
                        <a:pt x="50864" y="7493"/>
                        <a:pt x="61214" y="14922"/>
                        <a:pt x="67373" y="26606"/>
                      </a:cubicBezTo>
                      <a:close/>
                    </a:path>
                  </a:pathLst>
                </a:custGeom>
                <a:solidFill>
                  <a:srgbClr val="FDDAA8"/>
                </a:solidFill>
                <a:ln w="6350" cap="flat">
                  <a:noFill/>
                  <a:prstDash val="solid"/>
                  <a:miter/>
                </a:ln>
              </p:spPr>
              <p:txBody>
                <a:bodyPr rtlCol="0" anchor="ctr"/>
                <a:lstStyle/>
                <a:p>
                  <a:endParaRPr lang="en-US"/>
                </a:p>
              </p:txBody>
            </p:sp>
            <p:sp>
              <p:nvSpPr>
                <p:cNvPr id="990" name="Freeform: Shape 989">
                  <a:extLst>
                    <a:ext uri="{FF2B5EF4-FFF2-40B4-BE49-F238E27FC236}">
                      <a16:creationId xmlns:a16="http://schemas.microsoft.com/office/drawing/2014/main" xmlns="" id="{D47D3F0C-51C8-6E15-EB45-34F581C84E64}"/>
                    </a:ext>
                  </a:extLst>
                </p:cNvPr>
                <p:cNvSpPr/>
                <p:nvPr/>
              </p:nvSpPr>
              <p:spPr>
                <a:xfrm>
                  <a:off x="11117619" y="6799199"/>
                  <a:ext cx="86447" cy="96940"/>
                </a:xfrm>
                <a:custGeom>
                  <a:avLst/>
                  <a:gdLst>
                    <a:gd name="connsiteX0" fmla="*/ 16344 w 86447"/>
                    <a:gd name="connsiteY0" fmla="*/ 52196 h 96940"/>
                    <a:gd name="connsiteX1" fmla="*/ 30885 w 86447"/>
                    <a:gd name="connsiteY1" fmla="*/ 32765 h 96940"/>
                    <a:gd name="connsiteX2" fmla="*/ 56793 w 86447"/>
                    <a:gd name="connsiteY2" fmla="*/ 32829 h 96940"/>
                    <a:gd name="connsiteX3" fmla="*/ 56857 w 86447"/>
                    <a:gd name="connsiteY3" fmla="*/ 32829 h 96940"/>
                    <a:gd name="connsiteX4" fmla="*/ 57237 w 86447"/>
                    <a:gd name="connsiteY4" fmla="*/ 24066 h 96940"/>
                    <a:gd name="connsiteX5" fmla="*/ 69049 w 86447"/>
                    <a:gd name="connsiteY5" fmla="*/ 507 h 96940"/>
                    <a:gd name="connsiteX6" fmla="*/ 86448 w 86447"/>
                    <a:gd name="connsiteY6" fmla="*/ 16827 h 96940"/>
                    <a:gd name="connsiteX7" fmla="*/ 44982 w 86447"/>
                    <a:gd name="connsiteY7" fmla="*/ 79056 h 96940"/>
                    <a:gd name="connsiteX8" fmla="*/ 29107 w 86447"/>
                    <a:gd name="connsiteY8" fmla="*/ 73151 h 96940"/>
                    <a:gd name="connsiteX9" fmla="*/ 36473 w 86447"/>
                    <a:gd name="connsiteY9" fmla="*/ 87566 h 96940"/>
                    <a:gd name="connsiteX10" fmla="*/ 30250 w 86447"/>
                    <a:gd name="connsiteY10" fmla="*/ 94551 h 96940"/>
                    <a:gd name="connsiteX11" fmla="*/ 469 w 86447"/>
                    <a:gd name="connsiteY11" fmla="*/ 70738 h 96940"/>
                    <a:gd name="connsiteX12" fmla="*/ 786 w 86447"/>
                    <a:gd name="connsiteY12" fmla="*/ 61213 h 96940"/>
                    <a:gd name="connsiteX13" fmla="*/ 16344 w 86447"/>
                    <a:gd name="connsiteY13" fmla="*/ 52196 h 9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447" h="96940">
                      <a:moveTo>
                        <a:pt x="16344" y="52196"/>
                      </a:moveTo>
                      <a:cubicBezTo>
                        <a:pt x="25107" y="48704"/>
                        <a:pt x="31139" y="43116"/>
                        <a:pt x="30885" y="32765"/>
                      </a:cubicBezTo>
                      <a:cubicBezTo>
                        <a:pt x="39521" y="28256"/>
                        <a:pt x="48157" y="46037"/>
                        <a:pt x="56793" y="32829"/>
                      </a:cubicBezTo>
                      <a:lnTo>
                        <a:pt x="56857" y="32829"/>
                      </a:lnTo>
                      <a:cubicBezTo>
                        <a:pt x="58126" y="29971"/>
                        <a:pt x="57555" y="26987"/>
                        <a:pt x="57237" y="24066"/>
                      </a:cubicBezTo>
                      <a:cubicBezTo>
                        <a:pt x="56222" y="13652"/>
                        <a:pt x="59650" y="3238"/>
                        <a:pt x="69049" y="507"/>
                      </a:cubicBezTo>
                      <a:cubicBezTo>
                        <a:pt x="79844" y="-2541"/>
                        <a:pt x="82891" y="8826"/>
                        <a:pt x="86448" y="16827"/>
                      </a:cubicBezTo>
                      <a:cubicBezTo>
                        <a:pt x="82257" y="43941"/>
                        <a:pt x="64603" y="62229"/>
                        <a:pt x="44982" y="79056"/>
                      </a:cubicBezTo>
                      <a:cubicBezTo>
                        <a:pt x="38632" y="81533"/>
                        <a:pt x="33806" y="79310"/>
                        <a:pt x="29107" y="73151"/>
                      </a:cubicBezTo>
                      <a:cubicBezTo>
                        <a:pt x="31266" y="78993"/>
                        <a:pt x="37552" y="81469"/>
                        <a:pt x="36473" y="87566"/>
                      </a:cubicBezTo>
                      <a:cubicBezTo>
                        <a:pt x="35584" y="90931"/>
                        <a:pt x="33298" y="93090"/>
                        <a:pt x="30250" y="94551"/>
                      </a:cubicBezTo>
                      <a:cubicBezTo>
                        <a:pt x="6946" y="103314"/>
                        <a:pt x="4342" y="86295"/>
                        <a:pt x="469" y="70738"/>
                      </a:cubicBezTo>
                      <a:cubicBezTo>
                        <a:pt x="-230" y="67563"/>
                        <a:pt x="-166" y="64325"/>
                        <a:pt x="786" y="61213"/>
                      </a:cubicBezTo>
                      <a:cubicBezTo>
                        <a:pt x="3961" y="54736"/>
                        <a:pt x="10883" y="54672"/>
                        <a:pt x="16344" y="52196"/>
                      </a:cubicBezTo>
                      <a:close/>
                    </a:path>
                  </a:pathLst>
                </a:custGeom>
                <a:solidFill>
                  <a:srgbClr val="FCD08F"/>
                </a:solidFill>
                <a:ln w="6350" cap="flat">
                  <a:noFill/>
                  <a:prstDash val="solid"/>
                  <a:miter/>
                </a:ln>
              </p:spPr>
              <p:txBody>
                <a:bodyPr rtlCol="0" anchor="ctr"/>
                <a:lstStyle/>
                <a:p>
                  <a:endParaRPr lang="en-US"/>
                </a:p>
              </p:txBody>
            </p:sp>
            <p:sp>
              <p:nvSpPr>
                <p:cNvPr id="991" name="Freeform: Shape 990">
                  <a:extLst>
                    <a:ext uri="{FF2B5EF4-FFF2-40B4-BE49-F238E27FC236}">
                      <a16:creationId xmlns:a16="http://schemas.microsoft.com/office/drawing/2014/main" xmlns="" id="{752645E8-30B7-F042-0202-24A96A4D8E1B}"/>
                    </a:ext>
                  </a:extLst>
                </p:cNvPr>
                <p:cNvSpPr/>
                <p:nvPr/>
              </p:nvSpPr>
              <p:spPr>
                <a:xfrm>
                  <a:off x="11141646" y="6818381"/>
                  <a:ext cx="32766" cy="30728"/>
                </a:xfrm>
                <a:custGeom>
                  <a:avLst/>
                  <a:gdLst>
                    <a:gd name="connsiteX0" fmla="*/ 32766 w 32766"/>
                    <a:gd name="connsiteY0" fmla="*/ 13648 h 30728"/>
                    <a:gd name="connsiteX1" fmla="*/ 15748 w 32766"/>
                    <a:gd name="connsiteY1" fmla="*/ 30729 h 30728"/>
                    <a:gd name="connsiteX2" fmla="*/ 6858 w 32766"/>
                    <a:gd name="connsiteY2" fmla="*/ 13584 h 30728"/>
                    <a:gd name="connsiteX3" fmla="*/ 0 w 32766"/>
                    <a:gd name="connsiteY3" fmla="*/ 1011 h 30728"/>
                    <a:gd name="connsiteX4" fmla="*/ 32766 w 32766"/>
                    <a:gd name="connsiteY4" fmla="*/ 13648 h 30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6" h="30728">
                      <a:moveTo>
                        <a:pt x="32766" y="13648"/>
                      </a:moveTo>
                      <a:cubicBezTo>
                        <a:pt x="28956" y="20696"/>
                        <a:pt x="23623" y="26157"/>
                        <a:pt x="15748" y="30729"/>
                      </a:cubicBezTo>
                      <a:cubicBezTo>
                        <a:pt x="10541" y="26157"/>
                        <a:pt x="19495" y="13457"/>
                        <a:pt x="6858" y="13584"/>
                      </a:cubicBezTo>
                      <a:cubicBezTo>
                        <a:pt x="4573" y="9393"/>
                        <a:pt x="2286" y="5202"/>
                        <a:pt x="0" y="1011"/>
                      </a:cubicBezTo>
                      <a:cubicBezTo>
                        <a:pt x="14605" y="-4387"/>
                        <a:pt x="20257" y="13584"/>
                        <a:pt x="32766" y="13648"/>
                      </a:cubicBezTo>
                      <a:close/>
                    </a:path>
                  </a:pathLst>
                </a:custGeom>
                <a:solidFill>
                  <a:srgbClr val="FBC87B"/>
                </a:solidFill>
                <a:ln w="6350" cap="flat">
                  <a:noFill/>
                  <a:prstDash val="solid"/>
                  <a:miter/>
                </a:ln>
              </p:spPr>
              <p:txBody>
                <a:bodyPr rtlCol="0" anchor="ctr"/>
                <a:lstStyle/>
                <a:p>
                  <a:endParaRPr lang="en-US"/>
                </a:p>
              </p:txBody>
            </p:sp>
            <p:sp>
              <p:nvSpPr>
                <p:cNvPr id="992" name="Freeform: Shape 991">
                  <a:extLst>
                    <a:ext uri="{FF2B5EF4-FFF2-40B4-BE49-F238E27FC236}">
                      <a16:creationId xmlns:a16="http://schemas.microsoft.com/office/drawing/2014/main" xmlns="" id="{7E8ABDA3-ADD6-90F2-AAAA-62F9933C0B50}"/>
                    </a:ext>
                  </a:extLst>
                </p:cNvPr>
                <p:cNvSpPr/>
                <p:nvPr/>
              </p:nvSpPr>
              <p:spPr>
                <a:xfrm>
                  <a:off x="11099744" y="6847674"/>
                  <a:ext cx="34218" cy="20045"/>
                </a:xfrm>
                <a:custGeom>
                  <a:avLst/>
                  <a:gdLst>
                    <a:gd name="connsiteX0" fmla="*/ 34219 w 34218"/>
                    <a:gd name="connsiteY0" fmla="*/ 3721 h 20045"/>
                    <a:gd name="connsiteX1" fmla="*/ 21137 w 34218"/>
                    <a:gd name="connsiteY1" fmla="*/ 11214 h 20045"/>
                    <a:gd name="connsiteX2" fmla="*/ 4374 w 34218"/>
                    <a:gd name="connsiteY2" fmla="*/ 19406 h 20045"/>
                    <a:gd name="connsiteX3" fmla="*/ 1453 w 34218"/>
                    <a:gd name="connsiteY3" fmla="*/ 6007 h 20045"/>
                    <a:gd name="connsiteX4" fmla="*/ 16883 w 34218"/>
                    <a:gd name="connsiteY4" fmla="*/ 2070 h 20045"/>
                    <a:gd name="connsiteX5" fmla="*/ 34219 w 34218"/>
                    <a:gd name="connsiteY5" fmla="*/ 3721 h 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18" h="20045">
                      <a:moveTo>
                        <a:pt x="34219" y="3721"/>
                      </a:moveTo>
                      <a:cubicBezTo>
                        <a:pt x="31234" y="8674"/>
                        <a:pt x="26916" y="11278"/>
                        <a:pt x="21137" y="11214"/>
                      </a:cubicBezTo>
                      <a:cubicBezTo>
                        <a:pt x="15931" y="14833"/>
                        <a:pt x="11803" y="22263"/>
                        <a:pt x="4374" y="19406"/>
                      </a:cubicBezTo>
                      <a:cubicBezTo>
                        <a:pt x="-1595" y="17119"/>
                        <a:pt x="-262" y="11087"/>
                        <a:pt x="1453" y="6007"/>
                      </a:cubicBezTo>
                      <a:cubicBezTo>
                        <a:pt x="5580" y="609"/>
                        <a:pt x="10343" y="-2184"/>
                        <a:pt x="16883" y="2070"/>
                      </a:cubicBezTo>
                      <a:cubicBezTo>
                        <a:pt x="22662" y="2642"/>
                        <a:pt x="28440" y="3213"/>
                        <a:pt x="34219" y="3721"/>
                      </a:cubicBezTo>
                      <a:close/>
                    </a:path>
                  </a:pathLst>
                </a:custGeom>
                <a:solidFill>
                  <a:srgbClr val="FCCC87"/>
                </a:solidFill>
                <a:ln w="6350" cap="flat">
                  <a:noFill/>
                  <a:prstDash val="solid"/>
                  <a:miter/>
                </a:ln>
              </p:spPr>
              <p:txBody>
                <a:bodyPr rtlCol="0" anchor="ctr"/>
                <a:lstStyle/>
                <a:p>
                  <a:endParaRPr lang="en-US"/>
                </a:p>
              </p:txBody>
            </p:sp>
            <p:sp>
              <p:nvSpPr>
                <p:cNvPr id="993" name="Freeform: Shape 992">
                  <a:extLst>
                    <a:ext uri="{FF2B5EF4-FFF2-40B4-BE49-F238E27FC236}">
                      <a16:creationId xmlns:a16="http://schemas.microsoft.com/office/drawing/2014/main" xmlns="" id="{3A7FB976-6BEF-DD16-EDBD-A8AD7E591B82}"/>
                    </a:ext>
                  </a:extLst>
                </p:cNvPr>
                <p:cNvSpPr/>
                <p:nvPr/>
              </p:nvSpPr>
              <p:spPr>
                <a:xfrm>
                  <a:off x="11096103" y="6835520"/>
                  <a:ext cx="20523" cy="18860"/>
                </a:xfrm>
                <a:custGeom>
                  <a:avLst/>
                  <a:gdLst>
                    <a:gd name="connsiteX0" fmla="*/ 20524 w 20523"/>
                    <a:gd name="connsiteY0" fmla="*/ 14224 h 18860"/>
                    <a:gd name="connsiteX1" fmla="*/ 6935 w 20523"/>
                    <a:gd name="connsiteY1" fmla="*/ 18860 h 18860"/>
                    <a:gd name="connsiteX2" fmla="*/ 2172 w 20523"/>
                    <a:gd name="connsiteY2" fmla="*/ 1398 h 18860"/>
                    <a:gd name="connsiteX3" fmla="*/ 3315 w 20523"/>
                    <a:gd name="connsiteY3" fmla="*/ 0 h 18860"/>
                    <a:gd name="connsiteX4" fmla="*/ 20524 w 20523"/>
                    <a:gd name="connsiteY4" fmla="*/ 14224 h 18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3" h="18860">
                      <a:moveTo>
                        <a:pt x="20524" y="14224"/>
                      </a:moveTo>
                      <a:cubicBezTo>
                        <a:pt x="16015" y="15811"/>
                        <a:pt x="11507" y="17335"/>
                        <a:pt x="6935" y="18860"/>
                      </a:cubicBezTo>
                      <a:cubicBezTo>
                        <a:pt x="-2908" y="15304"/>
                        <a:pt x="-50" y="8255"/>
                        <a:pt x="2172" y="1398"/>
                      </a:cubicBezTo>
                      <a:lnTo>
                        <a:pt x="3315" y="0"/>
                      </a:lnTo>
                      <a:cubicBezTo>
                        <a:pt x="9665" y="4064"/>
                        <a:pt x="16650" y="7239"/>
                        <a:pt x="20524" y="14224"/>
                      </a:cubicBezTo>
                      <a:close/>
                    </a:path>
                  </a:pathLst>
                </a:custGeom>
                <a:solidFill>
                  <a:srgbClr val="FDD69F"/>
                </a:solidFill>
                <a:ln w="6350" cap="flat">
                  <a:noFill/>
                  <a:prstDash val="solid"/>
                  <a:miter/>
                </a:ln>
              </p:spPr>
              <p:txBody>
                <a:bodyPr rtlCol="0" anchor="ctr"/>
                <a:lstStyle/>
                <a:p>
                  <a:endParaRPr lang="en-US"/>
                </a:p>
              </p:txBody>
            </p:sp>
            <p:sp>
              <p:nvSpPr>
                <p:cNvPr id="994" name="Freeform: Shape 993">
                  <a:extLst>
                    <a:ext uri="{FF2B5EF4-FFF2-40B4-BE49-F238E27FC236}">
                      <a16:creationId xmlns:a16="http://schemas.microsoft.com/office/drawing/2014/main" xmlns="" id="{65DA1AB3-CBFA-3AE2-A34C-F4E80E6674D6}"/>
                    </a:ext>
                  </a:extLst>
                </p:cNvPr>
                <p:cNvSpPr/>
                <p:nvPr/>
              </p:nvSpPr>
              <p:spPr>
                <a:xfrm>
                  <a:off x="11418670" y="6216122"/>
                  <a:ext cx="140551" cy="188380"/>
                </a:xfrm>
                <a:custGeom>
                  <a:avLst/>
                  <a:gdLst>
                    <a:gd name="connsiteX0" fmla="*/ 10249 w 140551"/>
                    <a:gd name="connsiteY0" fmla="*/ 120491 h 188380"/>
                    <a:gd name="connsiteX1" fmla="*/ 18568 w 140551"/>
                    <a:gd name="connsiteY1" fmla="*/ 116484 h 188380"/>
                    <a:gd name="connsiteX2" fmla="*/ 41174 w 140551"/>
                    <a:gd name="connsiteY2" fmla="*/ 106756 h 188380"/>
                    <a:gd name="connsiteX3" fmla="*/ 41809 w 140551"/>
                    <a:gd name="connsiteY3" fmla="*/ 85128 h 188380"/>
                    <a:gd name="connsiteX4" fmla="*/ 69622 w 140551"/>
                    <a:gd name="connsiteY4" fmla="*/ 51257 h 188380"/>
                    <a:gd name="connsiteX5" fmla="*/ 112802 w 140551"/>
                    <a:gd name="connsiteY5" fmla="*/ 0 h 188380"/>
                    <a:gd name="connsiteX6" fmla="*/ 120739 w 140551"/>
                    <a:gd name="connsiteY6" fmla="*/ 25870 h 188380"/>
                    <a:gd name="connsiteX7" fmla="*/ 140551 w 140551"/>
                    <a:gd name="connsiteY7" fmla="*/ 33477 h 188380"/>
                    <a:gd name="connsiteX8" fmla="*/ 130709 w 140551"/>
                    <a:gd name="connsiteY8" fmla="*/ 44628 h 188380"/>
                    <a:gd name="connsiteX9" fmla="*/ 130709 w 140551"/>
                    <a:gd name="connsiteY9" fmla="*/ 44634 h 188380"/>
                    <a:gd name="connsiteX10" fmla="*/ 82195 w 140551"/>
                    <a:gd name="connsiteY10" fmla="*/ 98279 h 188380"/>
                    <a:gd name="connsiteX11" fmla="*/ 83529 w 140551"/>
                    <a:gd name="connsiteY11" fmla="*/ 101873 h 188380"/>
                    <a:gd name="connsiteX12" fmla="*/ 83910 w 140551"/>
                    <a:gd name="connsiteY12" fmla="*/ 117951 h 188380"/>
                    <a:gd name="connsiteX13" fmla="*/ 64288 w 140551"/>
                    <a:gd name="connsiteY13" fmla="*/ 135528 h 188380"/>
                    <a:gd name="connsiteX14" fmla="*/ 60796 w 140551"/>
                    <a:gd name="connsiteY14" fmla="*/ 140354 h 188380"/>
                    <a:gd name="connsiteX15" fmla="*/ 41682 w 140551"/>
                    <a:gd name="connsiteY15" fmla="*/ 163341 h 188380"/>
                    <a:gd name="connsiteX16" fmla="*/ 10504 w 140551"/>
                    <a:gd name="connsiteY16" fmla="*/ 185376 h 188380"/>
                    <a:gd name="connsiteX17" fmla="*/ 10631 w 140551"/>
                    <a:gd name="connsiteY17" fmla="*/ 137814 h 188380"/>
                    <a:gd name="connsiteX18" fmla="*/ 10249 w 140551"/>
                    <a:gd name="connsiteY18" fmla="*/ 120491 h 18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551" h="188380">
                      <a:moveTo>
                        <a:pt x="10249" y="120491"/>
                      </a:moveTo>
                      <a:cubicBezTo>
                        <a:pt x="10440" y="113233"/>
                        <a:pt x="13742" y="116180"/>
                        <a:pt x="18568" y="116484"/>
                      </a:cubicBezTo>
                      <a:cubicBezTo>
                        <a:pt x="26886" y="117011"/>
                        <a:pt x="38380" y="120720"/>
                        <a:pt x="41174" y="106756"/>
                      </a:cubicBezTo>
                      <a:cubicBezTo>
                        <a:pt x="35967" y="99384"/>
                        <a:pt x="40222" y="92304"/>
                        <a:pt x="41809" y="85128"/>
                      </a:cubicBezTo>
                      <a:cubicBezTo>
                        <a:pt x="50127" y="73070"/>
                        <a:pt x="58446" y="61113"/>
                        <a:pt x="69622" y="51257"/>
                      </a:cubicBezTo>
                      <a:cubicBezTo>
                        <a:pt x="86513" y="36335"/>
                        <a:pt x="104674" y="22365"/>
                        <a:pt x="112802" y="0"/>
                      </a:cubicBezTo>
                      <a:cubicBezTo>
                        <a:pt x="126391" y="5499"/>
                        <a:pt x="142139" y="10338"/>
                        <a:pt x="120739" y="25870"/>
                      </a:cubicBezTo>
                      <a:cubicBezTo>
                        <a:pt x="125438" y="34754"/>
                        <a:pt x="135218" y="28016"/>
                        <a:pt x="140551" y="33477"/>
                      </a:cubicBezTo>
                      <a:cubicBezTo>
                        <a:pt x="140424" y="40208"/>
                        <a:pt x="132360" y="39573"/>
                        <a:pt x="130709" y="44628"/>
                      </a:cubicBezTo>
                      <a:lnTo>
                        <a:pt x="130709" y="44634"/>
                      </a:lnTo>
                      <a:cubicBezTo>
                        <a:pt x="125693" y="72530"/>
                        <a:pt x="103277" y="85611"/>
                        <a:pt x="82195" y="98279"/>
                      </a:cubicBezTo>
                      <a:cubicBezTo>
                        <a:pt x="66764" y="107550"/>
                        <a:pt x="85434" y="100076"/>
                        <a:pt x="83529" y="101873"/>
                      </a:cubicBezTo>
                      <a:cubicBezTo>
                        <a:pt x="91275" y="107023"/>
                        <a:pt x="90133" y="113112"/>
                        <a:pt x="83910" y="117951"/>
                      </a:cubicBezTo>
                      <a:cubicBezTo>
                        <a:pt x="76924" y="123399"/>
                        <a:pt x="69495" y="128124"/>
                        <a:pt x="64288" y="135528"/>
                      </a:cubicBezTo>
                      <a:cubicBezTo>
                        <a:pt x="63272" y="137179"/>
                        <a:pt x="62002" y="138767"/>
                        <a:pt x="60796" y="140354"/>
                      </a:cubicBezTo>
                      <a:cubicBezTo>
                        <a:pt x="59335" y="152165"/>
                        <a:pt x="43143" y="151593"/>
                        <a:pt x="41682" y="163341"/>
                      </a:cubicBezTo>
                      <a:cubicBezTo>
                        <a:pt x="43841" y="185376"/>
                        <a:pt x="32601" y="193313"/>
                        <a:pt x="10504" y="185376"/>
                      </a:cubicBezTo>
                      <a:cubicBezTo>
                        <a:pt x="-1625" y="169501"/>
                        <a:pt x="-5308" y="153245"/>
                        <a:pt x="10631" y="137814"/>
                      </a:cubicBezTo>
                      <a:cubicBezTo>
                        <a:pt x="17552" y="131058"/>
                        <a:pt x="13361" y="126168"/>
                        <a:pt x="10249" y="120491"/>
                      </a:cubicBezTo>
                      <a:close/>
                    </a:path>
                  </a:pathLst>
                </a:custGeom>
                <a:solidFill>
                  <a:srgbClr val="FDCC84"/>
                </a:solidFill>
                <a:ln w="6350" cap="flat">
                  <a:noFill/>
                  <a:prstDash val="solid"/>
                  <a:miter/>
                </a:ln>
              </p:spPr>
              <p:txBody>
                <a:bodyPr rtlCol="0" anchor="ctr"/>
                <a:lstStyle/>
                <a:p>
                  <a:endParaRPr lang="en-US"/>
                </a:p>
              </p:txBody>
            </p:sp>
            <p:sp>
              <p:nvSpPr>
                <p:cNvPr id="995" name="Freeform: Shape 994">
                  <a:extLst>
                    <a:ext uri="{FF2B5EF4-FFF2-40B4-BE49-F238E27FC236}">
                      <a16:creationId xmlns:a16="http://schemas.microsoft.com/office/drawing/2014/main" xmlns="" id="{F96EBA4D-46C0-0610-1EF8-B6724D14CA09}"/>
                    </a:ext>
                  </a:extLst>
                </p:cNvPr>
                <p:cNvSpPr/>
                <p:nvPr/>
              </p:nvSpPr>
              <p:spPr>
                <a:xfrm>
                  <a:off x="11444287" y="6165094"/>
                  <a:ext cx="87217" cy="137363"/>
                </a:xfrm>
                <a:custGeom>
                  <a:avLst/>
                  <a:gdLst>
                    <a:gd name="connsiteX0" fmla="*/ 87185 w 87217"/>
                    <a:gd name="connsiteY0" fmla="*/ 51029 h 137363"/>
                    <a:gd name="connsiteX1" fmla="*/ 67246 w 87217"/>
                    <a:gd name="connsiteY1" fmla="*/ 88481 h 137363"/>
                    <a:gd name="connsiteX2" fmla="*/ 19621 w 87217"/>
                    <a:gd name="connsiteY2" fmla="*/ 137363 h 137363"/>
                    <a:gd name="connsiteX3" fmla="*/ 9525 w 87217"/>
                    <a:gd name="connsiteY3" fmla="*/ 126530 h 137363"/>
                    <a:gd name="connsiteX4" fmla="*/ 28893 w 87217"/>
                    <a:gd name="connsiteY4" fmla="*/ 91929 h 137363"/>
                    <a:gd name="connsiteX5" fmla="*/ 10668 w 87217"/>
                    <a:gd name="connsiteY5" fmla="*/ 51118 h 137363"/>
                    <a:gd name="connsiteX6" fmla="*/ 4445 w 87217"/>
                    <a:gd name="connsiteY6" fmla="*/ 48825 h 137363"/>
                    <a:gd name="connsiteX7" fmla="*/ 2349 w 87217"/>
                    <a:gd name="connsiteY7" fmla="*/ 46489 h 137363"/>
                    <a:gd name="connsiteX8" fmla="*/ 0 w 87217"/>
                    <a:gd name="connsiteY8" fmla="*/ 36170 h 137363"/>
                    <a:gd name="connsiteX9" fmla="*/ 20256 w 87217"/>
                    <a:gd name="connsiteY9" fmla="*/ 13411 h 137363"/>
                    <a:gd name="connsiteX10" fmla="*/ 51943 w 87217"/>
                    <a:gd name="connsiteY10" fmla="*/ 3385 h 137363"/>
                    <a:gd name="connsiteX11" fmla="*/ 73723 w 87217"/>
                    <a:gd name="connsiteY11" fmla="*/ 6496 h 137363"/>
                    <a:gd name="connsiteX12" fmla="*/ 71692 w 87217"/>
                    <a:gd name="connsiteY12" fmla="*/ 16694 h 137363"/>
                    <a:gd name="connsiteX13" fmla="*/ 64897 w 87217"/>
                    <a:gd name="connsiteY13" fmla="*/ 42062 h 137363"/>
                    <a:gd name="connsiteX14" fmla="*/ 73787 w 87217"/>
                    <a:gd name="connsiteY14" fmla="*/ 46514 h 137363"/>
                    <a:gd name="connsiteX15" fmla="*/ 82677 w 87217"/>
                    <a:gd name="connsiteY15" fmla="*/ 46590 h 137363"/>
                    <a:gd name="connsiteX16" fmla="*/ 87185 w 87217"/>
                    <a:gd name="connsiteY16" fmla="*/ 51029 h 13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217" h="137363">
                      <a:moveTo>
                        <a:pt x="87185" y="51029"/>
                      </a:moveTo>
                      <a:cubicBezTo>
                        <a:pt x="87757" y="67380"/>
                        <a:pt x="80772" y="78296"/>
                        <a:pt x="67246" y="88481"/>
                      </a:cubicBezTo>
                      <a:cubicBezTo>
                        <a:pt x="49149" y="102108"/>
                        <a:pt x="33274" y="118878"/>
                        <a:pt x="19621" y="137363"/>
                      </a:cubicBezTo>
                      <a:cubicBezTo>
                        <a:pt x="12954" y="136785"/>
                        <a:pt x="9843" y="132988"/>
                        <a:pt x="9525" y="126530"/>
                      </a:cubicBezTo>
                      <a:cubicBezTo>
                        <a:pt x="13335" y="113532"/>
                        <a:pt x="22479" y="103499"/>
                        <a:pt x="28893" y="91929"/>
                      </a:cubicBezTo>
                      <a:cubicBezTo>
                        <a:pt x="45021" y="62795"/>
                        <a:pt x="42037" y="55486"/>
                        <a:pt x="10668" y="51118"/>
                      </a:cubicBezTo>
                      <a:cubicBezTo>
                        <a:pt x="8445" y="50813"/>
                        <a:pt x="6414" y="49924"/>
                        <a:pt x="4445" y="48825"/>
                      </a:cubicBezTo>
                      <a:cubicBezTo>
                        <a:pt x="3746" y="48057"/>
                        <a:pt x="3048" y="47269"/>
                        <a:pt x="2349" y="46489"/>
                      </a:cubicBezTo>
                      <a:cubicBezTo>
                        <a:pt x="1588" y="43046"/>
                        <a:pt x="762" y="39611"/>
                        <a:pt x="0" y="36170"/>
                      </a:cubicBezTo>
                      <a:cubicBezTo>
                        <a:pt x="18224" y="38799"/>
                        <a:pt x="16002" y="23305"/>
                        <a:pt x="20256" y="13411"/>
                      </a:cubicBezTo>
                      <a:cubicBezTo>
                        <a:pt x="26860" y="-2026"/>
                        <a:pt x="39751" y="-2273"/>
                        <a:pt x="51943" y="3385"/>
                      </a:cubicBezTo>
                      <a:cubicBezTo>
                        <a:pt x="59499" y="6903"/>
                        <a:pt x="65405" y="11989"/>
                        <a:pt x="73723" y="6496"/>
                      </a:cubicBezTo>
                      <a:cubicBezTo>
                        <a:pt x="73089" y="10046"/>
                        <a:pt x="72707" y="16586"/>
                        <a:pt x="71692" y="16694"/>
                      </a:cubicBezTo>
                      <a:cubicBezTo>
                        <a:pt x="46672" y="19348"/>
                        <a:pt x="62420" y="32461"/>
                        <a:pt x="64897" y="42062"/>
                      </a:cubicBezTo>
                      <a:cubicBezTo>
                        <a:pt x="68644" y="41999"/>
                        <a:pt x="71438" y="43828"/>
                        <a:pt x="73787" y="46514"/>
                      </a:cubicBezTo>
                      <a:cubicBezTo>
                        <a:pt x="76771" y="46539"/>
                        <a:pt x="79756" y="46564"/>
                        <a:pt x="82677" y="46590"/>
                      </a:cubicBezTo>
                      <a:cubicBezTo>
                        <a:pt x="84201" y="48069"/>
                        <a:pt x="85725" y="49549"/>
                        <a:pt x="87185" y="51029"/>
                      </a:cubicBezTo>
                      <a:close/>
                    </a:path>
                  </a:pathLst>
                </a:custGeom>
                <a:solidFill>
                  <a:srgbClr val="FDD091"/>
                </a:solidFill>
                <a:ln w="6350" cap="flat">
                  <a:noFill/>
                  <a:prstDash val="solid"/>
                  <a:miter/>
                </a:ln>
              </p:spPr>
              <p:txBody>
                <a:bodyPr rtlCol="0" anchor="ctr"/>
                <a:lstStyle/>
                <a:p>
                  <a:endParaRPr lang="en-US"/>
                </a:p>
              </p:txBody>
            </p:sp>
            <p:sp>
              <p:nvSpPr>
                <p:cNvPr id="996" name="Freeform: Shape 995">
                  <a:extLst>
                    <a:ext uri="{FF2B5EF4-FFF2-40B4-BE49-F238E27FC236}">
                      <a16:creationId xmlns:a16="http://schemas.microsoft.com/office/drawing/2014/main" xmlns="" id="{C1B50EFC-1837-4A81-523A-364BF2915729}"/>
                    </a:ext>
                  </a:extLst>
                </p:cNvPr>
                <p:cNvSpPr/>
                <p:nvPr/>
              </p:nvSpPr>
              <p:spPr>
                <a:xfrm>
                  <a:off x="11509184" y="6201432"/>
                  <a:ext cx="8890" cy="10175"/>
                </a:xfrm>
                <a:custGeom>
                  <a:avLst/>
                  <a:gdLst>
                    <a:gd name="connsiteX0" fmla="*/ 8890 w 8890"/>
                    <a:gd name="connsiteY0" fmla="*/ 10176 h 10175"/>
                    <a:gd name="connsiteX1" fmla="*/ 0 w 8890"/>
                    <a:gd name="connsiteY1" fmla="*/ 5724 h 10175"/>
                    <a:gd name="connsiteX2" fmla="*/ 3747 w 8890"/>
                    <a:gd name="connsiteY2" fmla="*/ 111 h 10175"/>
                    <a:gd name="connsiteX3" fmla="*/ 8890 w 8890"/>
                    <a:gd name="connsiteY3" fmla="*/ 10176 h 10175"/>
                  </a:gdLst>
                  <a:ahLst/>
                  <a:cxnLst>
                    <a:cxn ang="0">
                      <a:pos x="connsiteX0" y="connsiteY0"/>
                    </a:cxn>
                    <a:cxn ang="0">
                      <a:pos x="connsiteX1" y="connsiteY1"/>
                    </a:cxn>
                    <a:cxn ang="0">
                      <a:pos x="connsiteX2" y="connsiteY2"/>
                    </a:cxn>
                    <a:cxn ang="0">
                      <a:pos x="connsiteX3" y="connsiteY3"/>
                    </a:cxn>
                  </a:cxnLst>
                  <a:rect l="l" t="t" r="r" b="b"/>
                  <a:pathLst>
                    <a:path w="8890" h="10175">
                      <a:moveTo>
                        <a:pt x="8890" y="10176"/>
                      </a:moveTo>
                      <a:cubicBezTo>
                        <a:pt x="5207" y="10093"/>
                        <a:pt x="1905" y="9318"/>
                        <a:pt x="0" y="5724"/>
                      </a:cubicBezTo>
                      <a:cubicBezTo>
                        <a:pt x="381" y="3203"/>
                        <a:pt x="318" y="-708"/>
                        <a:pt x="3747" y="111"/>
                      </a:cubicBezTo>
                      <a:cubicBezTo>
                        <a:pt x="8446" y="1228"/>
                        <a:pt x="8572" y="6061"/>
                        <a:pt x="8890" y="10176"/>
                      </a:cubicBezTo>
                      <a:close/>
                    </a:path>
                  </a:pathLst>
                </a:custGeom>
                <a:solidFill>
                  <a:srgbClr val="FDC473"/>
                </a:solidFill>
                <a:ln w="6350" cap="flat">
                  <a:noFill/>
                  <a:prstDash val="solid"/>
                  <a:miter/>
                </a:ln>
              </p:spPr>
              <p:txBody>
                <a:bodyPr rtlCol="0" anchor="ctr"/>
                <a:lstStyle/>
                <a:p>
                  <a:endParaRPr lang="en-US"/>
                </a:p>
              </p:txBody>
            </p:sp>
            <p:sp>
              <p:nvSpPr>
                <p:cNvPr id="997" name="Freeform: Shape 996">
                  <a:extLst>
                    <a:ext uri="{FF2B5EF4-FFF2-40B4-BE49-F238E27FC236}">
                      <a16:creationId xmlns:a16="http://schemas.microsoft.com/office/drawing/2014/main" xmlns="" id="{5D8AC807-0B16-7A3F-6AEE-3091D91CCF0B}"/>
                    </a:ext>
                  </a:extLst>
                </p:cNvPr>
                <p:cNvSpPr/>
                <p:nvPr/>
              </p:nvSpPr>
              <p:spPr>
                <a:xfrm>
                  <a:off x="11367389" y="6227007"/>
                  <a:ext cx="97013" cy="99786"/>
                </a:xfrm>
                <a:custGeom>
                  <a:avLst/>
                  <a:gdLst>
                    <a:gd name="connsiteX0" fmla="*/ 89853 w 97013"/>
                    <a:gd name="connsiteY0" fmla="*/ 64579 h 99786"/>
                    <a:gd name="connsiteX1" fmla="*/ 96520 w 97013"/>
                    <a:gd name="connsiteY1" fmla="*/ 75450 h 99786"/>
                    <a:gd name="connsiteX2" fmla="*/ 92456 w 97013"/>
                    <a:gd name="connsiteY2" fmla="*/ 95866 h 99786"/>
                    <a:gd name="connsiteX3" fmla="*/ 58103 w 97013"/>
                    <a:gd name="connsiteY3" fmla="*/ 88004 h 99786"/>
                    <a:gd name="connsiteX4" fmla="*/ 39942 w 97013"/>
                    <a:gd name="connsiteY4" fmla="*/ 72193 h 99786"/>
                    <a:gd name="connsiteX5" fmla="*/ 30480 w 97013"/>
                    <a:gd name="connsiteY5" fmla="*/ 60503 h 99786"/>
                    <a:gd name="connsiteX6" fmla="*/ 317 w 97013"/>
                    <a:gd name="connsiteY6" fmla="*/ 15418 h 99786"/>
                    <a:gd name="connsiteX7" fmla="*/ 0 w 97013"/>
                    <a:gd name="connsiteY7" fmla="*/ 3009 h 99786"/>
                    <a:gd name="connsiteX8" fmla="*/ 12382 w 97013"/>
                    <a:gd name="connsiteY8" fmla="*/ 1155 h 99786"/>
                    <a:gd name="connsiteX9" fmla="*/ 25844 w 97013"/>
                    <a:gd name="connsiteY9" fmla="*/ 6585 h 99786"/>
                    <a:gd name="connsiteX10" fmla="*/ 30226 w 97013"/>
                    <a:gd name="connsiteY10" fmla="*/ 9588 h 99786"/>
                    <a:gd name="connsiteX11" fmla="*/ 46482 w 97013"/>
                    <a:gd name="connsiteY11" fmla="*/ 18002 h 99786"/>
                    <a:gd name="connsiteX12" fmla="*/ 89853 w 97013"/>
                    <a:gd name="connsiteY12" fmla="*/ 64579 h 9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13" h="99786">
                      <a:moveTo>
                        <a:pt x="89853" y="64579"/>
                      </a:moveTo>
                      <a:cubicBezTo>
                        <a:pt x="92075" y="68205"/>
                        <a:pt x="94297" y="71825"/>
                        <a:pt x="96520" y="75450"/>
                      </a:cubicBezTo>
                      <a:cubicBezTo>
                        <a:pt x="98489" y="82912"/>
                        <a:pt x="94043" y="89103"/>
                        <a:pt x="92456" y="95866"/>
                      </a:cubicBezTo>
                      <a:cubicBezTo>
                        <a:pt x="78422" y="104489"/>
                        <a:pt x="68072" y="97542"/>
                        <a:pt x="58103" y="88004"/>
                      </a:cubicBezTo>
                      <a:cubicBezTo>
                        <a:pt x="52324" y="82461"/>
                        <a:pt x="46038" y="77444"/>
                        <a:pt x="39942" y="72193"/>
                      </a:cubicBezTo>
                      <a:cubicBezTo>
                        <a:pt x="38735" y="66713"/>
                        <a:pt x="35116" y="63195"/>
                        <a:pt x="30480" y="60503"/>
                      </a:cubicBezTo>
                      <a:cubicBezTo>
                        <a:pt x="20447" y="45472"/>
                        <a:pt x="10351" y="30448"/>
                        <a:pt x="317" y="15418"/>
                      </a:cubicBezTo>
                      <a:cubicBezTo>
                        <a:pt x="191" y="11284"/>
                        <a:pt x="64" y="7143"/>
                        <a:pt x="0" y="3009"/>
                      </a:cubicBezTo>
                      <a:cubicBezTo>
                        <a:pt x="4128" y="2394"/>
                        <a:pt x="8255" y="1771"/>
                        <a:pt x="12382" y="1155"/>
                      </a:cubicBezTo>
                      <a:cubicBezTo>
                        <a:pt x="18923" y="-2166"/>
                        <a:pt x="22352" y="2305"/>
                        <a:pt x="25844" y="6585"/>
                      </a:cubicBezTo>
                      <a:cubicBezTo>
                        <a:pt x="27305" y="7588"/>
                        <a:pt x="28766" y="8591"/>
                        <a:pt x="30226" y="9588"/>
                      </a:cubicBezTo>
                      <a:cubicBezTo>
                        <a:pt x="37084" y="9626"/>
                        <a:pt x="41783" y="13748"/>
                        <a:pt x="46482" y="18002"/>
                      </a:cubicBezTo>
                      <a:cubicBezTo>
                        <a:pt x="59372" y="34969"/>
                        <a:pt x="80455" y="44374"/>
                        <a:pt x="89853" y="64579"/>
                      </a:cubicBezTo>
                      <a:close/>
                    </a:path>
                  </a:pathLst>
                </a:custGeom>
                <a:solidFill>
                  <a:srgbClr val="282E30"/>
                </a:solidFill>
                <a:ln w="6350" cap="flat">
                  <a:noFill/>
                  <a:prstDash val="solid"/>
                  <a:miter/>
                </a:ln>
              </p:spPr>
              <p:txBody>
                <a:bodyPr rtlCol="0" anchor="ctr"/>
                <a:lstStyle/>
                <a:p>
                  <a:endParaRPr lang="en-US"/>
                </a:p>
              </p:txBody>
            </p:sp>
            <p:sp>
              <p:nvSpPr>
                <p:cNvPr id="998" name="Freeform: Shape 997">
                  <a:extLst>
                    <a:ext uri="{FF2B5EF4-FFF2-40B4-BE49-F238E27FC236}">
                      <a16:creationId xmlns:a16="http://schemas.microsoft.com/office/drawing/2014/main" xmlns="" id="{187B35E1-FB62-0778-3343-F65B4E52E3C9}"/>
                    </a:ext>
                  </a:extLst>
                </p:cNvPr>
                <p:cNvSpPr/>
                <p:nvPr/>
              </p:nvSpPr>
              <p:spPr>
                <a:xfrm>
                  <a:off x="11410863" y="6210082"/>
                  <a:ext cx="39018" cy="24925"/>
                </a:xfrm>
                <a:custGeom>
                  <a:avLst/>
                  <a:gdLst>
                    <a:gd name="connsiteX0" fmla="*/ 4595 w 39018"/>
                    <a:gd name="connsiteY0" fmla="*/ 23852 h 24925"/>
                    <a:gd name="connsiteX1" fmla="*/ 35773 w 39018"/>
                    <a:gd name="connsiteY1" fmla="*/ 1500 h 24925"/>
                    <a:gd name="connsiteX2" fmla="*/ 35837 w 39018"/>
                    <a:gd name="connsiteY2" fmla="*/ 1563 h 24925"/>
                    <a:gd name="connsiteX3" fmla="*/ 29995 w 39018"/>
                    <a:gd name="connsiteY3" fmla="*/ 17419 h 24925"/>
                    <a:gd name="connsiteX4" fmla="*/ 7453 w 39018"/>
                    <a:gd name="connsiteY4" fmla="*/ 24925 h 24925"/>
                    <a:gd name="connsiteX5" fmla="*/ 4595 w 39018"/>
                    <a:gd name="connsiteY5" fmla="*/ 23852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18" h="24925">
                      <a:moveTo>
                        <a:pt x="4595" y="23852"/>
                      </a:moveTo>
                      <a:cubicBezTo>
                        <a:pt x="-4930" y="-189"/>
                        <a:pt x="-1945" y="-2316"/>
                        <a:pt x="35773" y="1500"/>
                      </a:cubicBezTo>
                      <a:cubicBezTo>
                        <a:pt x="35773" y="1500"/>
                        <a:pt x="35837" y="1563"/>
                        <a:pt x="35837" y="1563"/>
                      </a:cubicBezTo>
                      <a:cubicBezTo>
                        <a:pt x="41679" y="9723"/>
                        <a:pt x="39330" y="15826"/>
                        <a:pt x="29995" y="17419"/>
                      </a:cubicBezTo>
                      <a:cubicBezTo>
                        <a:pt x="21930" y="18804"/>
                        <a:pt x="15327" y="23465"/>
                        <a:pt x="7453" y="24925"/>
                      </a:cubicBezTo>
                      <a:cubicBezTo>
                        <a:pt x="6500" y="24582"/>
                        <a:pt x="5547" y="24220"/>
                        <a:pt x="4595" y="23852"/>
                      </a:cubicBezTo>
                      <a:close/>
                    </a:path>
                  </a:pathLst>
                </a:custGeom>
                <a:solidFill>
                  <a:srgbClr val="FDD091"/>
                </a:solidFill>
                <a:ln w="6350" cap="flat">
                  <a:noFill/>
                  <a:prstDash val="solid"/>
                  <a:miter/>
                </a:ln>
              </p:spPr>
              <p:txBody>
                <a:bodyPr rtlCol="0" anchor="ctr"/>
                <a:lstStyle/>
                <a:p>
                  <a:endParaRPr lang="en-US"/>
                </a:p>
              </p:txBody>
            </p:sp>
            <p:sp>
              <p:nvSpPr>
                <p:cNvPr id="999" name="Freeform: Shape 998">
                  <a:extLst>
                    <a:ext uri="{FF2B5EF4-FFF2-40B4-BE49-F238E27FC236}">
                      <a16:creationId xmlns:a16="http://schemas.microsoft.com/office/drawing/2014/main" xmlns="" id="{BFC3490A-D80F-515C-BEE9-8853EB798DCD}"/>
                    </a:ext>
                  </a:extLst>
                </p:cNvPr>
                <p:cNvSpPr/>
                <p:nvPr/>
              </p:nvSpPr>
              <p:spPr>
                <a:xfrm>
                  <a:off x="11397615" y="6232234"/>
                  <a:ext cx="20073" cy="15454"/>
                </a:xfrm>
                <a:custGeom>
                  <a:avLst/>
                  <a:gdLst>
                    <a:gd name="connsiteX0" fmla="*/ 13144 w 20073"/>
                    <a:gd name="connsiteY0" fmla="*/ 15454 h 15454"/>
                    <a:gd name="connsiteX1" fmla="*/ 0 w 20073"/>
                    <a:gd name="connsiteY1" fmla="*/ 4361 h 15454"/>
                    <a:gd name="connsiteX2" fmla="*/ 17843 w 20073"/>
                    <a:gd name="connsiteY2" fmla="*/ 1700 h 15454"/>
                    <a:gd name="connsiteX3" fmla="*/ 17907 w 20073"/>
                    <a:gd name="connsiteY3" fmla="*/ 1751 h 15454"/>
                    <a:gd name="connsiteX4" fmla="*/ 13144 w 20073"/>
                    <a:gd name="connsiteY4" fmla="*/ 15454 h 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3" h="15454">
                      <a:moveTo>
                        <a:pt x="13144" y="15454"/>
                      </a:moveTo>
                      <a:cubicBezTo>
                        <a:pt x="8763" y="11759"/>
                        <a:pt x="4381" y="8057"/>
                        <a:pt x="0" y="4361"/>
                      </a:cubicBezTo>
                      <a:cubicBezTo>
                        <a:pt x="4572" y="-5545"/>
                        <a:pt x="12255" y="4996"/>
                        <a:pt x="17843" y="1700"/>
                      </a:cubicBezTo>
                      <a:cubicBezTo>
                        <a:pt x="17843" y="1700"/>
                        <a:pt x="17907" y="1751"/>
                        <a:pt x="17907" y="1751"/>
                      </a:cubicBezTo>
                      <a:cubicBezTo>
                        <a:pt x="22478" y="8425"/>
                        <a:pt x="19303" y="12444"/>
                        <a:pt x="13144" y="15454"/>
                      </a:cubicBezTo>
                      <a:close/>
                    </a:path>
                  </a:pathLst>
                </a:custGeom>
                <a:solidFill>
                  <a:srgbClr val="FDD091"/>
                </a:solidFill>
                <a:ln w="6350" cap="flat">
                  <a:noFill/>
                  <a:prstDash val="solid"/>
                  <a:miter/>
                </a:ln>
              </p:spPr>
              <p:txBody>
                <a:bodyPr rtlCol="0" anchor="ctr"/>
                <a:lstStyle/>
                <a:p>
                  <a:endParaRPr lang="en-US"/>
                </a:p>
              </p:txBody>
            </p:sp>
            <p:sp>
              <p:nvSpPr>
                <p:cNvPr id="1000" name="Freeform: Shape 999">
                  <a:extLst>
                    <a:ext uri="{FF2B5EF4-FFF2-40B4-BE49-F238E27FC236}">
                      <a16:creationId xmlns:a16="http://schemas.microsoft.com/office/drawing/2014/main" xmlns="" id="{944C7C1B-458A-44F5-845F-D6E8199473E3}"/>
                    </a:ext>
                  </a:extLst>
                </p:cNvPr>
                <p:cNvSpPr/>
                <p:nvPr/>
              </p:nvSpPr>
              <p:spPr>
                <a:xfrm>
                  <a:off x="11379771" y="6222167"/>
                  <a:ext cx="13461" cy="11424"/>
                </a:xfrm>
                <a:custGeom>
                  <a:avLst/>
                  <a:gdLst>
                    <a:gd name="connsiteX0" fmla="*/ 13462 w 13461"/>
                    <a:gd name="connsiteY0" fmla="*/ 11424 h 11424"/>
                    <a:gd name="connsiteX1" fmla="*/ 0 w 13461"/>
                    <a:gd name="connsiteY1" fmla="*/ 5995 h 11424"/>
                    <a:gd name="connsiteX2" fmla="*/ 5080 w 13461"/>
                    <a:gd name="connsiteY2" fmla="*/ 33 h 11424"/>
                    <a:gd name="connsiteX3" fmla="*/ 13462 w 13461"/>
                    <a:gd name="connsiteY3" fmla="*/ 11424 h 11424"/>
                  </a:gdLst>
                  <a:ahLst/>
                  <a:cxnLst>
                    <a:cxn ang="0">
                      <a:pos x="connsiteX0" y="connsiteY0"/>
                    </a:cxn>
                    <a:cxn ang="0">
                      <a:pos x="connsiteX1" y="connsiteY1"/>
                    </a:cxn>
                    <a:cxn ang="0">
                      <a:pos x="connsiteX2" y="connsiteY2"/>
                    </a:cxn>
                    <a:cxn ang="0">
                      <a:pos x="connsiteX3" y="connsiteY3"/>
                    </a:cxn>
                  </a:cxnLst>
                  <a:rect l="l" t="t" r="r" b="b"/>
                  <a:pathLst>
                    <a:path w="13461" h="11424">
                      <a:moveTo>
                        <a:pt x="13462" y="11424"/>
                      </a:moveTo>
                      <a:cubicBezTo>
                        <a:pt x="9017" y="9614"/>
                        <a:pt x="4509" y="7805"/>
                        <a:pt x="0" y="5995"/>
                      </a:cubicBezTo>
                      <a:cubicBezTo>
                        <a:pt x="572" y="3004"/>
                        <a:pt x="1460" y="-368"/>
                        <a:pt x="5080" y="33"/>
                      </a:cubicBezTo>
                      <a:cubicBezTo>
                        <a:pt x="11557" y="750"/>
                        <a:pt x="12764" y="6052"/>
                        <a:pt x="13462" y="11424"/>
                      </a:cubicBezTo>
                      <a:close/>
                    </a:path>
                  </a:pathLst>
                </a:custGeom>
                <a:solidFill>
                  <a:srgbClr val="FDD091"/>
                </a:solidFill>
                <a:ln w="6350" cap="flat">
                  <a:noFill/>
                  <a:prstDash val="solid"/>
                  <a:miter/>
                </a:ln>
              </p:spPr>
              <p:txBody>
                <a:bodyPr rtlCol="0" anchor="ctr"/>
                <a:lstStyle/>
                <a:p>
                  <a:endParaRPr lang="en-US"/>
                </a:p>
              </p:txBody>
            </p:sp>
            <p:sp>
              <p:nvSpPr>
                <p:cNvPr id="1001" name="Freeform: Shape 1000">
                  <a:extLst>
                    <a:ext uri="{FF2B5EF4-FFF2-40B4-BE49-F238E27FC236}">
                      <a16:creationId xmlns:a16="http://schemas.microsoft.com/office/drawing/2014/main" xmlns="" id="{3849C4C9-0873-F3D9-5CC7-08B21F2F95BD}"/>
                    </a:ext>
                  </a:extLst>
                </p:cNvPr>
                <p:cNvSpPr/>
                <p:nvPr/>
              </p:nvSpPr>
              <p:spPr>
                <a:xfrm>
                  <a:off x="11727180" y="7296911"/>
                  <a:ext cx="21129" cy="32575"/>
                </a:xfrm>
                <a:custGeom>
                  <a:avLst/>
                  <a:gdLst>
                    <a:gd name="connsiteX0" fmla="*/ 12001 w 21129"/>
                    <a:gd name="connsiteY0" fmla="*/ 0 h 32575"/>
                    <a:gd name="connsiteX1" fmla="*/ 0 w 21129"/>
                    <a:gd name="connsiteY1" fmla="*/ 32576 h 32575"/>
                    <a:gd name="connsiteX2" fmla="*/ 12001 w 21129"/>
                    <a:gd name="connsiteY2" fmla="*/ 0 h 32575"/>
                  </a:gdLst>
                  <a:ahLst/>
                  <a:cxnLst>
                    <a:cxn ang="0">
                      <a:pos x="connsiteX0" y="connsiteY0"/>
                    </a:cxn>
                    <a:cxn ang="0">
                      <a:pos x="connsiteX1" y="connsiteY1"/>
                    </a:cxn>
                    <a:cxn ang="0">
                      <a:pos x="connsiteX2" y="connsiteY2"/>
                    </a:cxn>
                  </a:cxnLst>
                  <a:rect l="l" t="t" r="r" b="b"/>
                  <a:pathLst>
                    <a:path w="21129" h="32575">
                      <a:moveTo>
                        <a:pt x="12001" y="0"/>
                      </a:moveTo>
                      <a:cubicBezTo>
                        <a:pt x="32194" y="19939"/>
                        <a:pt x="14668" y="22669"/>
                        <a:pt x="0" y="32576"/>
                      </a:cubicBezTo>
                      <a:cubicBezTo>
                        <a:pt x="4889" y="19177"/>
                        <a:pt x="8001" y="10795"/>
                        <a:pt x="12001" y="0"/>
                      </a:cubicBezTo>
                      <a:close/>
                    </a:path>
                  </a:pathLst>
                </a:custGeom>
                <a:solidFill>
                  <a:srgbClr val="FCBC5C"/>
                </a:solidFill>
                <a:ln w="6350" cap="flat">
                  <a:noFill/>
                  <a:prstDash val="solid"/>
                  <a:miter/>
                </a:ln>
              </p:spPr>
              <p:txBody>
                <a:bodyPr rtlCol="0" anchor="ctr"/>
                <a:lstStyle/>
                <a:p>
                  <a:endParaRPr lang="en-US"/>
                </a:p>
              </p:txBody>
            </p:sp>
            <p:sp>
              <p:nvSpPr>
                <p:cNvPr id="1002" name="Freeform: Shape 1001">
                  <a:extLst>
                    <a:ext uri="{FF2B5EF4-FFF2-40B4-BE49-F238E27FC236}">
                      <a16:creationId xmlns:a16="http://schemas.microsoft.com/office/drawing/2014/main" xmlns="" id="{C6A24FCD-D07B-B06B-9000-4B8CDAABDA40}"/>
                    </a:ext>
                  </a:extLst>
                </p:cNvPr>
                <p:cNvSpPr/>
                <p:nvPr/>
              </p:nvSpPr>
              <p:spPr>
                <a:xfrm>
                  <a:off x="11883961" y="7287594"/>
                  <a:ext cx="17248" cy="17000"/>
                </a:xfrm>
                <a:custGeom>
                  <a:avLst/>
                  <a:gdLst>
                    <a:gd name="connsiteX0" fmla="*/ 8890 w 17248"/>
                    <a:gd name="connsiteY0" fmla="*/ 13762 h 17000"/>
                    <a:gd name="connsiteX1" fmla="*/ 0 w 17248"/>
                    <a:gd name="connsiteY1" fmla="*/ 681 h 17000"/>
                    <a:gd name="connsiteX2" fmla="*/ 17145 w 17248"/>
                    <a:gd name="connsiteY2" fmla="*/ 10016 h 17000"/>
                    <a:gd name="connsiteX3" fmla="*/ 8255 w 17248"/>
                    <a:gd name="connsiteY3" fmla="*/ 17001 h 17000"/>
                    <a:gd name="connsiteX4" fmla="*/ 7493 w 17248"/>
                    <a:gd name="connsiteY4" fmla="*/ 14588 h 17000"/>
                    <a:gd name="connsiteX5" fmla="*/ 8890 w 17248"/>
                    <a:gd name="connsiteY5" fmla="*/ 13762 h 1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48" h="17000">
                      <a:moveTo>
                        <a:pt x="8890" y="13762"/>
                      </a:moveTo>
                      <a:cubicBezTo>
                        <a:pt x="10732" y="6524"/>
                        <a:pt x="2286" y="5825"/>
                        <a:pt x="0" y="681"/>
                      </a:cubicBezTo>
                      <a:cubicBezTo>
                        <a:pt x="8954" y="-1224"/>
                        <a:pt x="15684" y="554"/>
                        <a:pt x="17145" y="10016"/>
                      </a:cubicBezTo>
                      <a:cubicBezTo>
                        <a:pt x="18034" y="16049"/>
                        <a:pt x="13081" y="17001"/>
                        <a:pt x="8255" y="17001"/>
                      </a:cubicBezTo>
                      <a:cubicBezTo>
                        <a:pt x="7239" y="16049"/>
                        <a:pt x="6985" y="15287"/>
                        <a:pt x="7493" y="14588"/>
                      </a:cubicBezTo>
                      <a:cubicBezTo>
                        <a:pt x="7938" y="14016"/>
                        <a:pt x="8382" y="13762"/>
                        <a:pt x="8890" y="13762"/>
                      </a:cubicBezTo>
                      <a:close/>
                    </a:path>
                  </a:pathLst>
                </a:custGeom>
                <a:solidFill>
                  <a:srgbClr val="FDC26F"/>
                </a:solidFill>
                <a:ln w="6350" cap="flat">
                  <a:noFill/>
                  <a:prstDash val="solid"/>
                  <a:miter/>
                </a:ln>
              </p:spPr>
              <p:txBody>
                <a:bodyPr rtlCol="0" anchor="ctr"/>
                <a:lstStyle/>
                <a:p>
                  <a:endParaRPr lang="en-US"/>
                </a:p>
              </p:txBody>
            </p:sp>
            <p:sp>
              <p:nvSpPr>
                <p:cNvPr id="1003" name="Freeform: Shape 1002">
                  <a:extLst>
                    <a:ext uri="{FF2B5EF4-FFF2-40B4-BE49-F238E27FC236}">
                      <a16:creationId xmlns:a16="http://schemas.microsoft.com/office/drawing/2014/main" xmlns="" id="{7CCB48F1-0BC6-B65B-9C81-B57081FA9D63}"/>
                    </a:ext>
                  </a:extLst>
                </p:cNvPr>
                <p:cNvSpPr/>
                <p:nvPr/>
              </p:nvSpPr>
              <p:spPr>
                <a:xfrm>
                  <a:off x="11846672" y="7275602"/>
                  <a:ext cx="10174" cy="13253"/>
                </a:xfrm>
                <a:custGeom>
                  <a:avLst/>
                  <a:gdLst>
                    <a:gd name="connsiteX0" fmla="*/ 10175 w 10174"/>
                    <a:gd name="connsiteY0" fmla="*/ 5307 h 13253"/>
                    <a:gd name="connsiteX1" fmla="*/ 4142 w 10174"/>
                    <a:gd name="connsiteY1" fmla="*/ 13245 h 13253"/>
                    <a:gd name="connsiteX2" fmla="*/ 15 w 10174"/>
                    <a:gd name="connsiteY2" fmla="*/ 9499 h 13253"/>
                    <a:gd name="connsiteX3" fmla="*/ 5095 w 10174"/>
                    <a:gd name="connsiteY3" fmla="*/ 481 h 13253"/>
                    <a:gd name="connsiteX4" fmla="*/ 10175 w 10174"/>
                    <a:gd name="connsiteY4" fmla="*/ 5307 h 1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4" h="13253">
                      <a:moveTo>
                        <a:pt x="10175" y="5307"/>
                      </a:moveTo>
                      <a:cubicBezTo>
                        <a:pt x="9858" y="9308"/>
                        <a:pt x="8334" y="12737"/>
                        <a:pt x="4142" y="13245"/>
                      </a:cubicBezTo>
                      <a:cubicBezTo>
                        <a:pt x="2872" y="13436"/>
                        <a:pt x="-240" y="10261"/>
                        <a:pt x="15" y="9499"/>
                      </a:cubicBezTo>
                      <a:cubicBezTo>
                        <a:pt x="1094" y="6196"/>
                        <a:pt x="2428" y="2005"/>
                        <a:pt x="5095" y="481"/>
                      </a:cubicBezTo>
                      <a:cubicBezTo>
                        <a:pt x="8143" y="-1296"/>
                        <a:pt x="9794" y="2196"/>
                        <a:pt x="10175" y="5307"/>
                      </a:cubicBezTo>
                      <a:close/>
                    </a:path>
                  </a:pathLst>
                </a:custGeom>
                <a:solidFill>
                  <a:srgbClr val="FDC26F"/>
                </a:solidFill>
                <a:ln w="6350" cap="flat">
                  <a:noFill/>
                  <a:prstDash val="solid"/>
                  <a:miter/>
                </a:ln>
              </p:spPr>
              <p:txBody>
                <a:bodyPr rtlCol="0" anchor="ctr"/>
                <a:lstStyle/>
                <a:p>
                  <a:endParaRPr lang="en-US"/>
                </a:p>
              </p:txBody>
            </p:sp>
            <p:sp>
              <p:nvSpPr>
                <p:cNvPr id="1004" name="Freeform: Shape 1003">
                  <a:extLst>
                    <a:ext uri="{FF2B5EF4-FFF2-40B4-BE49-F238E27FC236}">
                      <a16:creationId xmlns:a16="http://schemas.microsoft.com/office/drawing/2014/main" xmlns="" id="{6A3CE815-C07D-3B2D-FA53-BDCDD85B0055}"/>
                    </a:ext>
                  </a:extLst>
                </p:cNvPr>
                <p:cNvSpPr/>
                <p:nvPr/>
              </p:nvSpPr>
              <p:spPr>
                <a:xfrm>
                  <a:off x="11873420" y="7300632"/>
                  <a:ext cx="19431" cy="4649"/>
                </a:xfrm>
                <a:custGeom>
                  <a:avLst/>
                  <a:gdLst>
                    <a:gd name="connsiteX0" fmla="*/ 19431 w 19431"/>
                    <a:gd name="connsiteY0" fmla="*/ 725 h 4649"/>
                    <a:gd name="connsiteX1" fmla="*/ 18797 w 19431"/>
                    <a:gd name="connsiteY1" fmla="*/ 3963 h 4649"/>
                    <a:gd name="connsiteX2" fmla="*/ 0 w 19431"/>
                    <a:gd name="connsiteY2" fmla="*/ 2503 h 4649"/>
                    <a:gd name="connsiteX3" fmla="*/ 19431 w 19431"/>
                    <a:gd name="connsiteY3" fmla="*/ 725 h 4649"/>
                  </a:gdLst>
                  <a:ahLst/>
                  <a:cxnLst>
                    <a:cxn ang="0">
                      <a:pos x="connsiteX0" y="connsiteY0"/>
                    </a:cxn>
                    <a:cxn ang="0">
                      <a:pos x="connsiteX1" y="connsiteY1"/>
                    </a:cxn>
                    <a:cxn ang="0">
                      <a:pos x="connsiteX2" y="connsiteY2"/>
                    </a:cxn>
                    <a:cxn ang="0">
                      <a:pos x="connsiteX3" y="connsiteY3"/>
                    </a:cxn>
                  </a:cxnLst>
                  <a:rect l="l" t="t" r="r" b="b"/>
                  <a:pathLst>
                    <a:path w="19431" h="4649">
                      <a:moveTo>
                        <a:pt x="19431" y="725"/>
                      </a:moveTo>
                      <a:cubicBezTo>
                        <a:pt x="19304" y="1804"/>
                        <a:pt x="19114" y="2884"/>
                        <a:pt x="18797" y="3963"/>
                      </a:cubicBezTo>
                      <a:cubicBezTo>
                        <a:pt x="12764" y="4027"/>
                        <a:pt x="6477" y="6186"/>
                        <a:pt x="0" y="2503"/>
                      </a:cubicBezTo>
                      <a:cubicBezTo>
                        <a:pt x="6858" y="-1878"/>
                        <a:pt x="13208" y="852"/>
                        <a:pt x="19431" y="725"/>
                      </a:cubicBezTo>
                      <a:close/>
                    </a:path>
                  </a:pathLst>
                </a:custGeom>
                <a:solidFill>
                  <a:srgbClr val="FDDCC1"/>
                </a:solidFill>
                <a:ln w="6350" cap="flat">
                  <a:noFill/>
                  <a:prstDash val="solid"/>
                  <a:miter/>
                </a:ln>
              </p:spPr>
              <p:txBody>
                <a:bodyPr rtlCol="0" anchor="ctr"/>
                <a:lstStyle/>
                <a:p>
                  <a:endParaRPr lang="en-US"/>
                </a:p>
              </p:txBody>
            </p:sp>
            <p:sp>
              <p:nvSpPr>
                <p:cNvPr id="1005" name="Freeform: Shape 1004">
                  <a:extLst>
                    <a:ext uri="{FF2B5EF4-FFF2-40B4-BE49-F238E27FC236}">
                      <a16:creationId xmlns:a16="http://schemas.microsoft.com/office/drawing/2014/main" xmlns="" id="{C43EED80-092F-9CE8-2123-C7071DB15167}"/>
                    </a:ext>
                  </a:extLst>
                </p:cNvPr>
                <p:cNvSpPr/>
                <p:nvPr/>
              </p:nvSpPr>
              <p:spPr>
                <a:xfrm>
                  <a:off x="10754994" y="7183310"/>
                  <a:ext cx="31438" cy="42418"/>
                </a:xfrm>
                <a:custGeom>
                  <a:avLst/>
                  <a:gdLst>
                    <a:gd name="connsiteX0" fmla="*/ 4763 w 31438"/>
                    <a:gd name="connsiteY0" fmla="*/ 0 h 42418"/>
                    <a:gd name="connsiteX1" fmla="*/ 13145 w 31438"/>
                    <a:gd name="connsiteY1" fmla="*/ 1715 h 42418"/>
                    <a:gd name="connsiteX2" fmla="*/ 17844 w 31438"/>
                    <a:gd name="connsiteY2" fmla="*/ 42418 h 42418"/>
                    <a:gd name="connsiteX3" fmla="*/ 0 w 31438"/>
                    <a:gd name="connsiteY3" fmla="*/ 35941 h 42418"/>
                    <a:gd name="connsiteX4" fmla="*/ 4763 w 31438"/>
                    <a:gd name="connsiteY4" fmla="*/ 0 h 4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8" h="42418">
                      <a:moveTo>
                        <a:pt x="4763" y="0"/>
                      </a:moveTo>
                      <a:cubicBezTo>
                        <a:pt x="7557" y="571"/>
                        <a:pt x="10351" y="1143"/>
                        <a:pt x="13145" y="1715"/>
                      </a:cubicBezTo>
                      <a:cubicBezTo>
                        <a:pt x="23686" y="14288"/>
                        <a:pt x="45784" y="25464"/>
                        <a:pt x="17844" y="42418"/>
                      </a:cubicBezTo>
                      <a:cubicBezTo>
                        <a:pt x="11303" y="41910"/>
                        <a:pt x="4826" y="41084"/>
                        <a:pt x="0" y="35941"/>
                      </a:cubicBezTo>
                      <a:cubicBezTo>
                        <a:pt x="14732" y="25718"/>
                        <a:pt x="-253" y="11557"/>
                        <a:pt x="4763" y="0"/>
                      </a:cubicBezTo>
                      <a:close/>
                    </a:path>
                  </a:pathLst>
                </a:custGeom>
                <a:solidFill>
                  <a:srgbClr val="1E272D"/>
                </a:solidFill>
                <a:ln w="6350" cap="flat">
                  <a:noFill/>
                  <a:prstDash val="solid"/>
                  <a:miter/>
                </a:ln>
              </p:spPr>
              <p:txBody>
                <a:bodyPr rtlCol="0" anchor="ctr"/>
                <a:lstStyle/>
                <a:p>
                  <a:endParaRPr lang="en-US"/>
                </a:p>
              </p:txBody>
            </p:sp>
            <p:sp>
              <p:nvSpPr>
                <p:cNvPr id="1006" name="Freeform: Shape 1005">
                  <a:extLst>
                    <a:ext uri="{FF2B5EF4-FFF2-40B4-BE49-F238E27FC236}">
                      <a16:creationId xmlns:a16="http://schemas.microsoft.com/office/drawing/2014/main" xmlns="" id="{9569A574-57FE-CF5B-AA69-768EC6300C74}"/>
                    </a:ext>
                  </a:extLst>
                </p:cNvPr>
                <p:cNvSpPr/>
                <p:nvPr/>
              </p:nvSpPr>
              <p:spPr>
                <a:xfrm>
                  <a:off x="10739561" y="7370254"/>
                  <a:ext cx="37657" cy="33086"/>
                </a:xfrm>
                <a:custGeom>
                  <a:avLst/>
                  <a:gdLst>
                    <a:gd name="connsiteX0" fmla="*/ 37658 w 37657"/>
                    <a:gd name="connsiteY0" fmla="*/ 19685 h 33086"/>
                    <a:gd name="connsiteX1" fmla="*/ 22672 w 37657"/>
                    <a:gd name="connsiteY1" fmla="*/ 27939 h 33086"/>
                    <a:gd name="connsiteX2" fmla="*/ 10861 w 37657"/>
                    <a:gd name="connsiteY2" fmla="*/ 33083 h 33086"/>
                    <a:gd name="connsiteX3" fmla="*/ 8004 w 37657"/>
                    <a:gd name="connsiteY3" fmla="*/ 0 h 33086"/>
                    <a:gd name="connsiteX4" fmla="*/ 9528 w 37657"/>
                    <a:gd name="connsiteY4" fmla="*/ 21082 h 33086"/>
                    <a:gd name="connsiteX5" fmla="*/ 37658 w 37657"/>
                    <a:gd name="connsiteY5" fmla="*/ 19685 h 3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57" h="33086">
                      <a:moveTo>
                        <a:pt x="37658" y="19685"/>
                      </a:moveTo>
                      <a:cubicBezTo>
                        <a:pt x="30737" y="19050"/>
                        <a:pt x="24259" y="20638"/>
                        <a:pt x="22672" y="27939"/>
                      </a:cubicBezTo>
                      <a:cubicBezTo>
                        <a:pt x="20831" y="36258"/>
                        <a:pt x="14798" y="31623"/>
                        <a:pt x="10861" y="33083"/>
                      </a:cubicBezTo>
                      <a:cubicBezTo>
                        <a:pt x="-7554" y="23622"/>
                        <a:pt x="1654" y="12446"/>
                        <a:pt x="8004" y="0"/>
                      </a:cubicBezTo>
                      <a:cubicBezTo>
                        <a:pt x="14163" y="8064"/>
                        <a:pt x="7559" y="16446"/>
                        <a:pt x="9528" y="21082"/>
                      </a:cubicBezTo>
                      <a:cubicBezTo>
                        <a:pt x="21910" y="31305"/>
                        <a:pt x="22418" y="-27940"/>
                        <a:pt x="37658" y="19685"/>
                      </a:cubicBezTo>
                      <a:close/>
                    </a:path>
                  </a:pathLst>
                </a:custGeom>
                <a:solidFill>
                  <a:srgbClr val="FDC87D"/>
                </a:solidFill>
                <a:ln w="6350" cap="flat">
                  <a:noFill/>
                  <a:prstDash val="solid"/>
                  <a:miter/>
                </a:ln>
              </p:spPr>
              <p:txBody>
                <a:bodyPr rtlCol="0" anchor="ctr"/>
                <a:lstStyle/>
                <a:p>
                  <a:endParaRPr lang="en-US"/>
                </a:p>
              </p:txBody>
            </p:sp>
            <p:sp>
              <p:nvSpPr>
                <p:cNvPr id="1007" name="Freeform: Shape 1006">
                  <a:extLst>
                    <a:ext uri="{FF2B5EF4-FFF2-40B4-BE49-F238E27FC236}">
                      <a16:creationId xmlns:a16="http://schemas.microsoft.com/office/drawing/2014/main" xmlns="" id="{0B51DD61-F5EC-16ED-B632-2F0BDBEEAB3C}"/>
                    </a:ext>
                  </a:extLst>
                </p:cNvPr>
                <p:cNvSpPr/>
                <p:nvPr/>
              </p:nvSpPr>
              <p:spPr>
                <a:xfrm>
                  <a:off x="10714735" y="7234425"/>
                  <a:ext cx="21082" cy="32048"/>
                </a:xfrm>
                <a:custGeom>
                  <a:avLst/>
                  <a:gdLst>
                    <a:gd name="connsiteX0" fmla="*/ 0 w 21082"/>
                    <a:gd name="connsiteY0" fmla="*/ 26101 h 32048"/>
                    <a:gd name="connsiteX1" fmla="*/ 21082 w 21082"/>
                    <a:gd name="connsiteY1" fmla="*/ 3 h 32048"/>
                    <a:gd name="connsiteX2" fmla="*/ 6985 w 21082"/>
                    <a:gd name="connsiteY2" fmla="*/ 28133 h 32048"/>
                    <a:gd name="connsiteX3" fmla="*/ 0 w 21082"/>
                    <a:gd name="connsiteY3" fmla="*/ 26101 h 32048"/>
                    <a:gd name="connsiteX4" fmla="*/ 0 w 21082"/>
                    <a:gd name="connsiteY4" fmla="*/ 26101 h 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 h="32048">
                      <a:moveTo>
                        <a:pt x="0" y="26101"/>
                      </a:moveTo>
                      <a:cubicBezTo>
                        <a:pt x="6541" y="18036"/>
                        <a:pt x="-1016" y="-252"/>
                        <a:pt x="21082" y="3"/>
                      </a:cubicBezTo>
                      <a:cubicBezTo>
                        <a:pt x="13970" y="9781"/>
                        <a:pt x="9208" y="18164"/>
                        <a:pt x="6985" y="28133"/>
                      </a:cubicBezTo>
                      <a:cubicBezTo>
                        <a:pt x="5461" y="34737"/>
                        <a:pt x="953" y="32260"/>
                        <a:pt x="0" y="26101"/>
                      </a:cubicBezTo>
                      <a:lnTo>
                        <a:pt x="0" y="26101"/>
                      </a:lnTo>
                      <a:close/>
                    </a:path>
                  </a:pathLst>
                </a:custGeom>
                <a:solidFill>
                  <a:srgbClr val="FCC87D"/>
                </a:solidFill>
                <a:ln w="6350" cap="flat">
                  <a:noFill/>
                  <a:prstDash val="solid"/>
                  <a:miter/>
                </a:ln>
              </p:spPr>
              <p:txBody>
                <a:bodyPr rtlCol="0" anchor="ctr"/>
                <a:lstStyle/>
                <a:p>
                  <a:endParaRPr lang="en-US"/>
                </a:p>
              </p:txBody>
            </p:sp>
            <p:sp>
              <p:nvSpPr>
                <p:cNvPr id="1008" name="Freeform: Shape 1007">
                  <a:extLst>
                    <a:ext uri="{FF2B5EF4-FFF2-40B4-BE49-F238E27FC236}">
                      <a16:creationId xmlns:a16="http://schemas.microsoft.com/office/drawing/2014/main" xmlns="" id="{00448132-2C78-A7CB-C4CE-11A53C253817}"/>
                    </a:ext>
                  </a:extLst>
                </p:cNvPr>
                <p:cNvSpPr/>
                <p:nvPr/>
              </p:nvSpPr>
              <p:spPr>
                <a:xfrm>
                  <a:off x="10768987" y="7344212"/>
                  <a:ext cx="8232" cy="10039"/>
                </a:xfrm>
                <a:custGeom>
                  <a:avLst/>
                  <a:gdLst>
                    <a:gd name="connsiteX0" fmla="*/ 8232 w 8232"/>
                    <a:gd name="connsiteY0" fmla="*/ 10040 h 10039"/>
                    <a:gd name="connsiteX1" fmla="*/ 41 w 8232"/>
                    <a:gd name="connsiteY1" fmla="*/ 2610 h 10039"/>
                    <a:gd name="connsiteX2" fmla="*/ 2391 w 8232"/>
                    <a:gd name="connsiteY2" fmla="*/ 6 h 10039"/>
                    <a:gd name="connsiteX3" fmla="*/ 8232 w 8232"/>
                    <a:gd name="connsiteY3" fmla="*/ 10040 h 10039"/>
                    <a:gd name="connsiteX4" fmla="*/ 8232 w 8232"/>
                    <a:gd name="connsiteY4" fmla="*/ 10040 h 1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2" h="10039">
                      <a:moveTo>
                        <a:pt x="8232" y="10040"/>
                      </a:moveTo>
                      <a:cubicBezTo>
                        <a:pt x="3788" y="9469"/>
                        <a:pt x="-467" y="8452"/>
                        <a:pt x="41" y="2610"/>
                      </a:cubicBezTo>
                      <a:cubicBezTo>
                        <a:pt x="105" y="1657"/>
                        <a:pt x="1756" y="-120"/>
                        <a:pt x="2391" y="6"/>
                      </a:cubicBezTo>
                      <a:cubicBezTo>
                        <a:pt x="7788" y="1213"/>
                        <a:pt x="7661" y="5849"/>
                        <a:pt x="8232" y="10040"/>
                      </a:cubicBezTo>
                      <a:lnTo>
                        <a:pt x="8232" y="10040"/>
                      </a:lnTo>
                      <a:close/>
                    </a:path>
                  </a:pathLst>
                </a:custGeom>
                <a:solidFill>
                  <a:srgbClr val="FDC87D"/>
                </a:solidFill>
                <a:ln w="6350" cap="flat">
                  <a:noFill/>
                  <a:prstDash val="solid"/>
                  <a:miter/>
                </a:ln>
              </p:spPr>
              <p:txBody>
                <a:bodyPr rtlCol="0" anchor="ctr"/>
                <a:lstStyle/>
                <a:p>
                  <a:endParaRPr lang="en-US"/>
                </a:p>
              </p:txBody>
            </p:sp>
            <p:sp>
              <p:nvSpPr>
                <p:cNvPr id="1009" name="Freeform: Shape 1008">
                  <a:extLst>
                    <a:ext uri="{FF2B5EF4-FFF2-40B4-BE49-F238E27FC236}">
                      <a16:creationId xmlns:a16="http://schemas.microsoft.com/office/drawing/2014/main" xmlns="" id="{885C0F3E-5960-AE6B-808C-EED212EAA38D}"/>
                    </a:ext>
                  </a:extLst>
                </p:cNvPr>
                <p:cNvSpPr/>
                <p:nvPr/>
              </p:nvSpPr>
              <p:spPr>
                <a:xfrm>
                  <a:off x="10875391" y="7426474"/>
                  <a:ext cx="62483" cy="34902"/>
                </a:xfrm>
                <a:custGeom>
                  <a:avLst/>
                  <a:gdLst>
                    <a:gd name="connsiteX0" fmla="*/ 62484 w 62483"/>
                    <a:gd name="connsiteY0" fmla="*/ 21504 h 34902"/>
                    <a:gd name="connsiteX1" fmla="*/ 41656 w 62483"/>
                    <a:gd name="connsiteY1" fmla="*/ 25124 h 34902"/>
                    <a:gd name="connsiteX2" fmla="*/ 17843 w 62483"/>
                    <a:gd name="connsiteY2" fmla="*/ 34903 h 34902"/>
                    <a:gd name="connsiteX3" fmla="*/ 0 w 62483"/>
                    <a:gd name="connsiteY3" fmla="*/ 34903 h 34902"/>
                    <a:gd name="connsiteX4" fmla="*/ 7239 w 62483"/>
                    <a:gd name="connsiteY4" fmla="*/ 13503 h 34902"/>
                    <a:gd name="connsiteX5" fmla="*/ 9144 w 62483"/>
                    <a:gd name="connsiteY5" fmla="*/ 613 h 34902"/>
                    <a:gd name="connsiteX6" fmla="*/ 19303 w 62483"/>
                    <a:gd name="connsiteY6" fmla="*/ 8932 h 34902"/>
                    <a:gd name="connsiteX7" fmla="*/ 31242 w 62483"/>
                    <a:gd name="connsiteY7" fmla="*/ 12551 h 34902"/>
                    <a:gd name="connsiteX8" fmla="*/ 53530 w 62483"/>
                    <a:gd name="connsiteY8" fmla="*/ 3661 h 34902"/>
                    <a:gd name="connsiteX9" fmla="*/ 53594 w 62483"/>
                    <a:gd name="connsiteY9" fmla="*/ 16995 h 34902"/>
                    <a:gd name="connsiteX10" fmla="*/ 62484 w 62483"/>
                    <a:gd name="connsiteY10" fmla="*/ 21504 h 3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34902">
                      <a:moveTo>
                        <a:pt x="62484" y="21504"/>
                      </a:moveTo>
                      <a:cubicBezTo>
                        <a:pt x="56769" y="29759"/>
                        <a:pt x="47498" y="30395"/>
                        <a:pt x="41656" y="25124"/>
                      </a:cubicBezTo>
                      <a:cubicBezTo>
                        <a:pt x="25146" y="9947"/>
                        <a:pt x="22225" y="23092"/>
                        <a:pt x="17843" y="34903"/>
                      </a:cubicBezTo>
                      <a:cubicBezTo>
                        <a:pt x="11874" y="34903"/>
                        <a:pt x="5969" y="34903"/>
                        <a:pt x="0" y="34903"/>
                      </a:cubicBezTo>
                      <a:cubicBezTo>
                        <a:pt x="2984" y="27982"/>
                        <a:pt x="11747" y="23092"/>
                        <a:pt x="7239" y="13503"/>
                      </a:cubicBezTo>
                      <a:cubicBezTo>
                        <a:pt x="5080" y="8994"/>
                        <a:pt x="2349" y="3216"/>
                        <a:pt x="9144" y="613"/>
                      </a:cubicBezTo>
                      <a:cubicBezTo>
                        <a:pt x="16192" y="-2118"/>
                        <a:pt x="16701" y="4931"/>
                        <a:pt x="19303" y="8932"/>
                      </a:cubicBezTo>
                      <a:cubicBezTo>
                        <a:pt x="22098" y="13186"/>
                        <a:pt x="26988" y="12360"/>
                        <a:pt x="31242" y="12551"/>
                      </a:cubicBezTo>
                      <a:cubicBezTo>
                        <a:pt x="38671" y="9566"/>
                        <a:pt x="46101" y="6582"/>
                        <a:pt x="53530" y="3661"/>
                      </a:cubicBezTo>
                      <a:cubicBezTo>
                        <a:pt x="57086" y="8106"/>
                        <a:pt x="56452" y="12487"/>
                        <a:pt x="53594" y="16995"/>
                      </a:cubicBezTo>
                      <a:cubicBezTo>
                        <a:pt x="55499" y="20615"/>
                        <a:pt x="58801" y="21377"/>
                        <a:pt x="62484" y="21504"/>
                      </a:cubicBezTo>
                      <a:close/>
                    </a:path>
                  </a:pathLst>
                </a:custGeom>
                <a:solidFill>
                  <a:srgbClr val="FDC87C"/>
                </a:solidFill>
                <a:ln w="6350" cap="flat">
                  <a:noFill/>
                  <a:prstDash val="solid"/>
                  <a:miter/>
                </a:ln>
              </p:spPr>
              <p:txBody>
                <a:bodyPr rtlCol="0" anchor="ctr"/>
                <a:lstStyle/>
                <a:p>
                  <a:endParaRPr lang="en-US"/>
                </a:p>
              </p:txBody>
            </p:sp>
            <p:sp>
              <p:nvSpPr>
                <p:cNvPr id="1010" name="Freeform: Shape 1009">
                  <a:extLst>
                    <a:ext uri="{FF2B5EF4-FFF2-40B4-BE49-F238E27FC236}">
                      <a16:creationId xmlns:a16="http://schemas.microsoft.com/office/drawing/2014/main" xmlns="" id="{CA50AE86-2ACF-1418-58B2-C39D406595C5}"/>
                    </a:ext>
                  </a:extLst>
                </p:cNvPr>
                <p:cNvSpPr/>
                <p:nvPr/>
              </p:nvSpPr>
              <p:spPr>
                <a:xfrm>
                  <a:off x="11015534" y="7367714"/>
                  <a:ext cx="21188" cy="32940"/>
                </a:xfrm>
                <a:custGeom>
                  <a:avLst/>
                  <a:gdLst>
                    <a:gd name="connsiteX0" fmla="*/ 18289 w 21188"/>
                    <a:gd name="connsiteY0" fmla="*/ 0 h 32940"/>
                    <a:gd name="connsiteX1" fmla="*/ 20321 w 21188"/>
                    <a:gd name="connsiteY1" fmla="*/ 11747 h 32940"/>
                    <a:gd name="connsiteX2" fmla="*/ 15559 w 21188"/>
                    <a:gd name="connsiteY2" fmla="*/ 32766 h 32940"/>
                    <a:gd name="connsiteX3" fmla="*/ 1906 w 21188"/>
                    <a:gd name="connsiteY3" fmla="*/ 15557 h 32940"/>
                    <a:gd name="connsiteX4" fmla="*/ 14479 w 21188"/>
                    <a:gd name="connsiteY4" fmla="*/ 1905 h 32940"/>
                    <a:gd name="connsiteX5" fmla="*/ 18289 w 21188"/>
                    <a:gd name="connsiteY5" fmla="*/ 0 h 3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88" h="32940">
                      <a:moveTo>
                        <a:pt x="18289" y="0"/>
                      </a:moveTo>
                      <a:cubicBezTo>
                        <a:pt x="22607" y="3302"/>
                        <a:pt x="20765" y="8065"/>
                        <a:pt x="20321" y="11747"/>
                      </a:cubicBezTo>
                      <a:cubicBezTo>
                        <a:pt x="19368" y="19114"/>
                        <a:pt x="25146" y="30734"/>
                        <a:pt x="15559" y="32766"/>
                      </a:cubicBezTo>
                      <a:cubicBezTo>
                        <a:pt x="6732" y="34544"/>
                        <a:pt x="5272" y="22289"/>
                        <a:pt x="1906" y="15557"/>
                      </a:cubicBezTo>
                      <a:cubicBezTo>
                        <a:pt x="-5397" y="1016"/>
                        <a:pt x="10351" y="6604"/>
                        <a:pt x="14479" y="1905"/>
                      </a:cubicBezTo>
                      <a:cubicBezTo>
                        <a:pt x="15368" y="953"/>
                        <a:pt x="16955" y="635"/>
                        <a:pt x="18289" y="0"/>
                      </a:cubicBezTo>
                      <a:close/>
                    </a:path>
                  </a:pathLst>
                </a:custGeom>
                <a:solidFill>
                  <a:srgbClr val="FDCB84"/>
                </a:solidFill>
                <a:ln w="6350" cap="flat">
                  <a:noFill/>
                  <a:prstDash val="solid"/>
                  <a:miter/>
                </a:ln>
              </p:spPr>
              <p:txBody>
                <a:bodyPr rtlCol="0" anchor="ctr"/>
                <a:lstStyle/>
                <a:p>
                  <a:endParaRPr lang="en-US"/>
                </a:p>
              </p:txBody>
            </p:sp>
            <p:sp>
              <p:nvSpPr>
                <p:cNvPr id="1011" name="Freeform: Shape 1010">
                  <a:extLst>
                    <a:ext uri="{FF2B5EF4-FFF2-40B4-BE49-F238E27FC236}">
                      <a16:creationId xmlns:a16="http://schemas.microsoft.com/office/drawing/2014/main" xmlns="" id="{278E6CDE-751A-1BC0-EBBD-BA95BEE46CA8}"/>
                    </a:ext>
                  </a:extLst>
                </p:cNvPr>
                <p:cNvSpPr/>
                <p:nvPr/>
              </p:nvSpPr>
              <p:spPr>
                <a:xfrm>
                  <a:off x="10900879" y="7416760"/>
                  <a:ext cx="14717" cy="10572"/>
                </a:xfrm>
                <a:custGeom>
                  <a:avLst/>
                  <a:gdLst>
                    <a:gd name="connsiteX0" fmla="*/ 14707 w 14717"/>
                    <a:gd name="connsiteY0" fmla="*/ 4421 h 10572"/>
                    <a:gd name="connsiteX1" fmla="*/ 5753 w 14717"/>
                    <a:gd name="connsiteY1" fmla="*/ 8930 h 10572"/>
                    <a:gd name="connsiteX2" fmla="*/ 546 w 14717"/>
                    <a:gd name="connsiteY2" fmla="*/ 4675 h 10572"/>
                    <a:gd name="connsiteX3" fmla="*/ 14707 w 14717"/>
                    <a:gd name="connsiteY3" fmla="*/ 4421 h 10572"/>
                  </a:gdLst>
                  <a:ahLst/>
                  <a:cxnLst>
                    <a:cxn ang="0">
                      <a:pos x="connsiteX0" y="connsiteY0"/>
                    </a:cxn>
                    <a:cxn ang="0">
                      <a:pos x="connsiteX1" y="connsiteY1"/>
                    </a:cxn>
                    <a:cxn ang="0">
                      <a:pos x="connsiteX2" y="connsiteY2"/>
                    </a:cxn>
                    <a:cxn ang="0">
                      <a:pos x="connsiteX3" y="connsiteY3"/>
                    </a:cxn>
                  </a:cxnLst>
                  <a:rect l="l" t="t" r="r" b="b"/>
                  <a:pathLst>
                    <a:path w="14717" h="10572">
                      <a:moveTo>
                        <a:pt x="14707" y="4421"/>
                      </a:moveTo>
                      <a:cubicBezTo>
                        <a:pt x="14961" y="12296"/>
                        <a:pt x="10642" y="11152"/>
                        <a:pt x="5753" y="8930"/>
                      </a:cubicBezTo>
                      <a:cubicBezTo>
                        <a:pt x="3150" y="8359"/>
                        <a:pt x="-1613" y="8168"/>
                        <a:pt x="546" y="4675"/>
                      </a:cubicBezTo>
                      <a:cubicBezTo>
                        <a:pt x="4292" y="-1611"/>
                        <a:pt x="9817" y="-1421"/>
                        <a:pt x="14707" y="4421"/>
                      </a:cubicBezTo>
                      <a:close/>
                    </a:path>
                  </a:pathLst>
                </a:custGeom>
                <a:solidFill>
                  <a:srgbClr val="FDC87C"/>
                </a:solidFill>
                <a:ln w="6350" cap="flat">
                  <a:noFill/>
                  <a:prstDash val="solid"/>
                  <a:miter/>
                </a:ln>
              </p:spPr>
              <p:txBody>
                <a:bodyPr rtlCol="0" anchor="ctr"/>
                <a:lstStyle/>
                <a:p>
                  <a:endParaRPr lang="en-US"/>
                </a:p>
              </p:txBody>
            </p:sp>
            <p:sp>
              <p:nvSpPr>
                <p:cNvPr id="1012" name="Freeform: Shape 1011">
                  <a:extLst>
                    <a:ext uri="{FF2B5EF4-FFF2-40B4-BE49-F238E27FC236}">
                      <a16:creationId xmlns:a16="http://schemas.microsoft.com/office/drawing/2014/main" xmlns="" id="{35675A3F-02FC-2468-45FE-9A3505362691}"/>
                    </a:ext>
                  </a:extLst>
                </p:cNvPr>
                <p:cNvSpPr/>
                <p:nvPr/>
              </p:nvSpPr>
              <p:spPr>
                <a:xfrm>
                  <a:off x="11078373" y="6739631"/>
                  <a:ext cx="217960" cy="315154"/>
                </a:xfrm>
                <a:custGeom>
                  <a:avLst/>
                  <a:gdLst>
                    <a:gd name="connsiteX0" fmla="*/ 82133 w 217960"/>
                    <a:gd name="connsiteY0" fmla="*/ 136974 h 315154"/>
                    <a:gd name="connsiteX1" fmla="*/ 122772 w 217960"/>
                    <a:gd name="connsiteY1" fmla="*/ 78935 h 315154"/>
                    <a:gd name="connsiteX2" fmla="*/ 131471 w 217960"/>
                    <a:gd name="connsiteY2" fmla="*/ 65473 h 315154"/>
                    <a:gd name="connsiteX3" fmla="*/ 167158 w 217960"/>
                    <a:gd name="connsiteY3" fmla="*/ 20515 h 315154"/>
                    <a:gd name="connsiteX4" fmla="*/ 198782 w 217960"/>
                    <a:gd name="connsiteY4" fmla="*/ 3814 h 315154"/>
                    <a:gd name="connsiteX5" fmla="*/ 217324 w 217960"/>
                    <a:gd name="connsiteY5" fmla="*/ 6418 h 315154"/>
                    <a:gd name="connsiteX6" fmla="*/ 216562 w 217960"/>
                    <a:gd name="connsiteY6" fmla="*/ 11942 h 315154"/>
                    <a:gd name="connsiteX7" fmla="*/ 47842 w 217960"/>
                    <a:gd name="connsiteY7" fmla="*/ 262767 h 315154"/>
                    <a:gd name="connsiteX8" fmla="*/ 11012 w 217960"/>
                    <a:gd name="connsiteY8" fmla="*/ 315155 h 315154"/>
                    <a:gd name="connsiteX9" fmla="*/ 725 w 217960"/>
                    <a:gd name="connsiteY9" fmla="*/ 304550 h 315154"/>
                    <a:gd name="connsiteX10" fmla="*/ 13045 w 217960"/>
                    <a:gd name="connsiteY10" fmla="*/ 265562 h 315154"/>
                    <a:gd name="connsiteX11" fmla="*/ 11583 w 217960"/>
                    <a:gd name="connsiteY11" fmla="*/ 244225 h 315154"/>
                    <a:gd name="connsiteX12" fmla="*/ 15775 w 217960"/>
                    <a:gd name="connsiteY12" fmla="*/ 235336 h 315154"/>
                    <a:gd name="connsiteX13" fmla="*/ 25617 w 217960"/>
                    <a:gd name="connsiteY13" fmla="*/ 213364 h 315154"/>
                    <a:gd name="connsiteX14" fmla="*/ 70448 w 217960"/>
                    <a:gd name="connsiteY14" fmla="*/ 151007 h 315154"/>
                    <a:gd name="connsiteX15" fmla="*/ 74132 w 217960"/>
                    <a:gd name="connsiteY15" fmla="*/ 146499 h 315154"/>
                    <a:gd name="connsiteX16" fmla="*/ 82133 w 217960"/>
                    <a:gd name="connsiteY16" fmla="*/ 136974 h 31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960" h="315154">
                      <a:moveTo>
                        <a:pt x="82133" y="136974"/>
                      </a:moveTo>
                      <a:cubicBezTo>
                        <a:pt x="96737" y="118368"/>
                        <a:pt x="113692" y="101414"/>
                        <a:pt x="122772" y="78935"/>
                      </a:cubicBezTo>
                      <a:cubicBezTo>
                        <a:pt x="124932" y="73982"/>
                        <a:pt x="126011" y="68267"/>
                        <a:pt x="131471" y="65473"/>
                      </a:cubicBezTo>
                      <a:cubicBezTo>
                        <a:pt x="143346" y="50487"/>
                        <a:pt x="155220" y="35500"/>
                        <a:pt x="167158" y="20515"/>
                      </a:cubicBezTo>
                      <a:cubicBezTo>
                        <a:pt x="178017" y="15943"/>
                        <a:pt x="192178" y="19245"/>
                        <a:pt x="198782" y="3814"/>
                      </a:cubicBezTo>
                      <a:cubicBezTo>
                        <a:pt x="201258" y="-2091"/>
                        <a:pt x="211863" y="-1076"/>
                        <a:pt x="217324" y="6418"/>
                      </a:cubicBezTo>
                      <a:cubicBezTo>
                        <a:pt x="218403" y="8449"/>
                        <a:pt x="218086" y="10291"/>
                        <a:pt x="216562" y="11942"/>
                      </a:cubicBezTo>
                      <a:cubicBezTo>
                        <a:pt x="160364" y="95572"/>
                        <a:pt x="104167" y="179265"/>
                        <a:pt x="47842" y="262767"/>
                      </a:cubicBezTo>
                      <a:cubicBezTo>
                        <a:pt x="35904" y="280484"/>
                        <a:pt x="23332" y="297692"/>
                        <a:pt x="11012" y="315155"/>
                      </a:cubicBezTo>
                      <a:cubicBezTo>
                        <a:pt x="3900" y="315028"/>
                        <a:pt x="-2132" y="310900"/>
                        <a:pt x="725" y="304550"/>
                      </a:cubicBezTo>
                      <a:cubicBezTo>
                        <a:pt x="6504" y="292041"/>
                        <a:pt x="1170" y="276547"/>
                        <a:pt x="13045" y="265562"/>
                      </a:cubicBezTo>
                      <a:cubicBezTo>
                        <a:pt x="19585" y="259529"/>
                        <a:pt x="19267" y="250829"/>
                        <a:pt x="11583" y="244225"/>
                      </a:cubicBezTo>
                      <a:cubicBezTo>
                        <a:pt x="12981" y="241241"/>
                        <a:pt x="14378" y="238256"/>
                        <a:pt x="15775" y="235336"/>
                      </a:cubicBezTo>
                      <a:cubicBezTo>
                        <a:pt x="19585" y="228287"/>
                        <a:pt x="20093" y="219714"/>
                        <a:pt x="25617" y="213364"/>
                      </a:cubicBezTo>
                      <a:cubicBezTo>
                        <a:pt x="43207" y="194505"/>
                        <a:pt x="50509" y="168152"/>
                        <a:pt x="70448" y="151007"/>
                      </a:cubicBezTo>
                      <a:cubicBezTo>
                        <a:pt x="71655" y="149483"/>
                        <a:pt x="72861" y="147960"/>
                        <a:pt x="74132" y="146499"/>
                      </a:cubicBezTo>
                      <a:cubicBezTo>
                        <a:pt x="75020" y="141799"/>
                        <a:pt x="79275" y="140022"/>
                        <a:pt x="82133" y="136974"/>
                      </a:cubicBezTo>
                      <a:close/>
                    </a:path>
                  </a:pathLst>
                </a:custGeom>
                <a:solidFill>
                  <a:srgbClr val="FC9623"/>
                </a:solidFill>
                <a:ln w="6350" cap="flat">
                  <a:noFill/>
                  <a:prstDash val="solid"/>
                  <a:miter/>
                </a:ln>
              </p:spPr>
              <p:txBody>
                <a:bodyPr rtlCol="0" anchor="ctr"/>
                <a:lstStyle/>
                <a:p>
                  <a:endParaRPr lang="en-US"/>
                </a:p>
              </p:txBody>
            </p:sp>
            <p:sp>
              <p:nvSpPr>
                <p:cNvPr id="1013" name="Freeform: Shape 1012">
                  <a:extLst>
                    <a:ext uri="{FF2B5EF4-FFF2-40B4-BE49-F238E27FC236}">
                      <a16:creationId xmlns:a16="http://schemas.microsoft.com/office/drawing/2014/main" xmlns="" id="{E152FE4C-DD26-F388-BA35-E8D35AE45A2F}"/>
                    </a:ext>
                  </a:extLst>
                </p:cNvPr>
                <p:cNvSpPr/>
                <p:nvPr/>
              </p:nvSpPr>
              <p:spPr>
                <a:xfrm>
                  <a:off x="10993474" y="6836918"/>
                  <a:ext cx="127407" cy="175586"/>
                </a:xfrm>
                <a:custGeom>
                  <a:avLst/>
                  <a:gdLst>
                    <a:gd name="connsiteX0" fmla="*/ 104802 w 127407"/>
                    <a:gd name="connsiteY0" fmla="*/ 0 h 175586"/>
                    <a:gd name="connsiteX1" fmla="*/ 109564 w 127407"/>
                    <a:gd name="connsiteY1" fmla="*/ 17463 h 175586"/>
                    <a:gd name="connsiteX2" fmla="*/ 127407 w 127407"/>
                    <a:gd name="connsiteY2" fmla="*/ 21907 h 175586"/>
                    <a:gd name="connsiteX3" fmla="*/ 127407 w 127407"/>
                    <a:gd name="connsiteY3" fmla="*/ 30797 h 175586"/>
                    <a:gd name="connsiteX4" fmla="*/ 94895 w 127407"/>
                    <a:gd name="connsiteY4" fmla="*/ 63690 h 175586"/>
                    <a:gd name="connsiteX5" fmla="*/ 88863 w 127407"/>
                    <a:gd name="connsiteY5" fmla="*/ 64326 h 175586"/>
                    <a:gd name="connsiteX6" fmla="*/ 77243 w 127407"/>
                    <a:gd name="connsiteY6" fmla="*/ 89408 h 175586"/>
                    <a:gd name="connsiteX7" fmla="*/ 78195 w 127407"/>
                    <a:gd name="connsiteY7" fmla="*/ 133413 h 175586"/>
                    <a:gd name="connsiteX8" fmla="*/ 84164 w 127407"/>
                    <a:gd name="connsiteY8" fmla="*/ 150685 h 175586"/>
                    <a:gd name="connsiteX9" fmla="*/ 42635 w 127407"/>
                    <a:gd name="connsiteY9" fmla="*/ 169163 h 175586"/>
                    <a:gd name="connsiteX10" fmla="*/ 47080 w 127407"/>
                    <a:gd name="connsiteY10" fmla="*/ 137922 h 175586"/>
                    <a:gd name="connsiteX11" fmla="*/ 53684 w 127407"/>
                    <a:gd name="connsiteY11" fmla="*/ 72389 h 175586"/>
                    <a:gd name="connsiteX12" fmla="*/ 47080 w 127407"/>
                    <a:gd name="connsiteY12" fmla="*/ 137922 h 175586"/>
                    <a:gd name="connsiteX13" fmla="*/ 16537 w 127407"/>
                    <a:gd name="connsiteY13" fmla="*/ 170307 h 175586"/>
                    <a:gd name="connsiteX14" fmla="*/ 5615 w 127407"/>
                    <a:gd name="connsiteY14" fmla="*/ 173989 h 175586"/>
                    <a:gd name="connsiteX15" fmla="*/ 1296 w 127407"/>
                    <a:gd name="connsiteY15" fmla="*/ 161099 h 175586"/>
                    <a:gd name="connsiteX16" fmla="*/ 21108 w 127407"/>
                    <a:gd name="connsiteY16" fmla="*/ 111315 h 175586"/>
                    <a:gd name="connsiteX17" fmla="*/ 13171 w 127407"/>
                    <a:gd name="connsiteY17" fmla="*/ 96647 h 175586"/>
                    <a:gd name="connsiteX18" fmla="*/ 32919 w 127407"/>
                    <a:gd name="connsiteY18" fmla="*/ 88709 h 175586"/>
                    <a:gd name="connsiteX19" fmla="*/ 42000 w 127407"/>
                    <a:gd name="connsiteY19" fmla="*/ 79121 h 175586"/>
                    <a:gd name="connsiteX20" fmla="*/ 55716 w 127407"/>
                    <a:gd name="connsiteY20" fmla="*/ 48006 h 175586"/>
                    <a:gd name="connsiteX21" fmla="*/ 94705 w 127407"/>
                    <a:gd name="connsiteY21" fmla="*/ 10540 h 175586"/>
                    <a:gd name="connsiteX22" fmla="*/ 104802 w 127407"/>
                    <a:gd name="connsiteY22" fmla="*/ 0 h 1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7407" h="175586">
                      <a:moveTo>
                        <a:pt x="104802" y="0"/>
                      </a:moveTo>
                      <a:cubicBezTo>
                        <a:pt x="106389" y="5778"/>
                        <a:pt x="107977" y="11620"/>
                        <a:pt x="109564" y="17463"/>
                      </a:cubicBezTo>
                      <a:cubicBezTo>
                        <a:pt x="110707" y="38163"/>
                        <a:pt x="122899" y="14541"/>
                        <a:pt x="127407" y="21907"/>
                      </a:cubicBezTo>
                      <a:cubicBezTo>
                        <a:pt x="127407" y="24892"/>
                        <a:pt x="127407" y="27876"/>
                        <a:pt x="127407" y="30797"/>
                      </a:cubicBezTo>
                      <a:cubicBezTo>
                        <a:pt x="120423" y="45529"/>
                        <a:pt x="104738" y="51752"/>
                        <a:pt x="94895" y="63690"/>
                      </a:cubicBezTo>
                      <a:cubicBezTo>
                        <a:pt x="92927" y="64198"/>
                        <a:pt x="90895" y="64388"/>
                        <a:pt x="88863" y="64326"/>
                      </a:cubicBezTo>
                      <a:cubicBezTo>
                        <a:pt x="69877" y="65659"/>
                        <a:pt x="83846" y="82359"/>
                        <a:pt x="77243" y="89408"/>
                      </a:cubicBezTo>
                      <a:cubicBezTo>
                        <a:pt x="73052" y="104203"/>
                        <a:pt x="69432" y="118935"/>
                        <a:pt x="78195" y="133413"/>
                      </a:cubicBezTo>
                      <a:cubicBezTo>
                        <a:pt x="85815" y="137351"/>
                        <a:pt x="91149" y="144907"/>
                        <a:pt x="84164" y="150685"/>
                      </a:cubicBezTo>
                      <a:cubicBezTo>
                        <a:pt x="72480" y="160338"/>
                        <a:pt x="62638" y="177228"/>
                        <a:pt x="42635" y="169163"/>
                      </a:cubicBezTo>
                      <a:cubicBezTo>
                        <a:pt x="47652" y="159258"/>
                        <a:pt x="48604" y="148780"/>
                        <a:pt x="47080" y="137922"/>
                      </a:cubicBezTo>
                      <a:cubicBezTo>
                        <a:pt x="56542" y="115760"/>
                        <a:pt x="55589" y="92392"/>
                        <a:pt x="53684" y="72389"/>
                      </a:cubicBezTo>
                      <a:cubicBezTo>
                        <a:pt x="58446" y="92710"/>
                        <a:pt x="48159" y="114808"/>
                        <a:pt x="47080" y="137922"/>
                      </a:cubicBezTo>
                      <a:cubicBezTo>
                        <a:pt x="41937" y="153479"/>
                        <a:pt x="25745" y="158559"/>
                        <a:pt x="16537" y="170307"/>
                      </a:cubicBezTo>
                      <a:cubicBezTo>
                        <a:pt x="13933" y="173609"/>
                        <a:pt x="10694" y="177990"/>
                        <a:pt x="5615" y="173989"/>
                      </a:cubicBezTo>
                      <a:cubicBezTo>
                        <a:pt x="1741" y="170814"/>
                        <a:pt x="-2068" y="167830"/>
                        <a:pt x="1296" y="161099"/>
                      </a:cubicBezTo>
                      <a:cubicBezTo>
                        <a:pt x="9234" y="144907"/>
                        <a:pt x="12409" y="125475"/>
                        <a:pt x="21108" y="111315"/>
                      </a:cubicBezTo>
                      <a:cubicBezTo>
                        <a:pt x="31713" y="94234"/>
                        <a:pt x="16409" y="100901"/>
                        <a:pt x="13171" y="96647"/>
                      </a:cubicBezTo>
                      <a:cubicBezTo>
                        <a:pt x="18251" y="90233"/>
                        <a:pt x="25363" y="88963"/>
                        <a:pt x="32919" y="88709"/>
                      </a:cubicBezTo>
                      <a:cubicBezTo>
                        <a:pt x="39207" y="88519"/>
                        <a:pt x="44159" y="84709"/>
                        <a:pt x="42000" y="79121"/>
                      </a:cubicBezTo>
                      <a:cubicBezTo>
                        <a:pt x="35459" y="62357"/>
                        <a:pt x="52414" y="57467"/>
                        <a:pt x="55716" y="48006"/>
                      </a:cubicBezTo>
                      <a:cubicBezTo>
                        <a:pt x="63145" y="26988"/>
                        <a:pt x="69369" y="11175"/>
                        <a:pt x="94705" y="10540"/>
                      </a:cubicBezTo>
                      <a:cubicBezTo>
                        <a:pt x="97182" y="10477"/>
                        <a:pt x="99277" y="1714"/>
                        <a:pt x="104802" y="0"/>
                      </a:cubicBezTo>
                      <a:close/>
                    </a:path>
                  </a:pathLst>
                </a:custGeom>
                <a:solidFill>
                  <a:srgbClr val="FDD193"/>
                </a:solidFill>
                <a:ln w="6350" cap="flat">
                  <a:noFill/>
                  <a:prstDash val="solid"/>
                  <a:miter/>
                </a:ln>
              </p:spPr>
              <p:txBody>
                <a:bodyPr rtlCol="0" anchor="ctr"/>
                <a:lstStyle/>
                <a:p>
                  <a:endParaRPr lang="en-US"/>
                </a:p>
              </p:txBody>
            </p:sp>
            <p:sp>
              <p:nvSpPr>
                <p:cNvPr id="1014" name="Freeform: Shape 1013">
                  <a:extLst>
                    <a:ext uri="{FF2B5EF4-FFF2-40B4-BE49-F238E27FC236}">
                      <a16:creationId xmlns:a16="http://schemas.microsoft.com/office/drawing/2014/main" xmlns="" id="{ED89DAB4-52BD-E83C-1D1F-E5C85A690F9F}"/>
                    </a:ext>
                  </a:extLst>
                </p:cNvPr>
                <p:cNvSpPr/>
                <p:nvPr/>
              </p:nvSpPr>
              <p:spPr>
                <a:xfrm>
                  <a:off x="11012868" y="6983856"/>
                  <a:ext cx="87542" cy="123103"/>
                </a:xfrm>
                <a:custGeom>
                  <a:avLst/>
                  <a:gdLst>
                    <a:gd name="connsiteX0" fmla="*/ 77088 w 87542"/>
                    <a:gd name="connsiteY0" fmla="*/ 0 h 123103"/>
                    <a:gd name="connsiteX1" fmla="*/ 81597 w 87542"/>
                    <a:gd name="connsiteY1" fmla="*/ 29020 h 123103"/>
                    <a:gd name="connsiteX2" fmla="*/ 76517 w 87542"/>
                    <a:gd name="connsiteY2" fmla="*/ 70930 h 123103"/>
                    <a:gd name="connsiteX3" fmla="*/ 76390 w 87542"/>
                    <a:gd name="connsiteY3" fmla="*/ 71120 h 123103"/>
                    <a:gd name="connsiteX4" fmla="*/ 68834 w 87542"/>
                    <a:gd name="connsiteY4" fmla="*/ 75248 h 123103"/>
                    <a:gd name="connsiteX5" fmla="*/ 34353 w 87542"/>
                    <a:gd name="connsiteY5" fmla="*/ 104013 h 123103"/>
                    <a:gd name="connsiteX6" fmla="*/ 8826 w 87542"/>
                    <a:gd name="connsiteY6" fmla="*/ 122937 h 123103"/>
                    <a:gd name="connsiteX7" fmla="*/ 0 w 87542"/>
                    <a:gd name="connsiteY7" fmla="*/ 120142 h 123103"/>
                    <a:gd name="connsiteX8" fmla="*/ 1143 w 87542"/>
                    <a:gd name="connsiteY8" fmla="*/ 115951 h 123103"/>
                    <a:gd name="connsiteX9" fmla="*/ 14288 w 87542"/>
                    <a:gd name="connsiteY9" fmla="*/ 93726 h 123103"/>
                    <a:gd name="connsiteX10" fmla="*/ 77088 w 87542"/>
                    <a:gd name="connsiteY10" fmla="*/ 0 h 12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42" h="123103">
                      <a:moveTo>
                        <a:pt x="77088" y="0"/>
                      </a:moveTo>
                      <a:cubicBezTo>
                        <a:pt x="94614" y="7493"/>
                        <a:pt x="85725" y="16891"/>
                        <a:pt x="81597" y="29020"/>
                      </a:cubicBezTo>
                      <a:cubicBezTo>
                        <a:pt x="77152" y="41847"/>
                        <a:pt x="65024" y="55563"/>
                        <a:pt x="76517" y="70930"/>
                      </a:cubicBezTo>
                      <a:lnTo>
                        <a:pt x="76390" y="71120"/>
                      </a:lnTo>
                      <a:cubicBezTo>
                        <a:pt x="74231" y="73279"/>
                        <a:pt x="71374" y="75438"/>
                        <a:pt x="68834" y="75248"/>
                      </a:cubicBezTo>
                      <a:cubicBezTo>
                        <a:pt x="47751" y="73661"/>
                        <a:pt x="33845" y="80074"/>
                        <a:pt x="34353" y="104013"/>
                      </a:cubicBezTo>
                      <a:cubicBezTo>
                        <a:pt x="21272" y="104140"/>
                        <a:pt x="19240" y="119190"/>
                        <a:pt x="8826" y="122937"/>
                      </a:cubicBezTo>
                      <a:cubicBezTo>
                        <a:pt x="5397" y="123444"/>
                        <a:pt x="2349" y="122873"/>
                        <a:pt x="0" y="120142"/>
                      </a:cubicBezTo>
                      <a:cubicBezTo>
                        <a:pt x="190" y="118682"/>
                        <a:pt x="571" y="117285"/>
                        <a:pt x="1143" y="115951"/>
                      </a:cubicBezTo>
                      <a:cubicBezTo>
                        <a:pt x="6476" y="109093"/>
                        <a:pt x="8889" y="100521"/>
                        <a:pt x="14288" y="93726"/>
                      </a:cubicBezTo>
                      <a:cubicBezTo>
                        <a:pt x="35242" y="62485"/>
                        <a:pt x="56197" y="31242"/>
                        <a:pt x="77088" y="0"/>
                      </a:cubicBezTo>
                      <a:close/>
                    </a:path>
                  </a:pathLst>
                </a:custGeom>
                <a:solidFill>
                  <a:srgbClr val="FC9117"/>
                </a:solidFill>
                <a:ln w="6350" cap="flat">
                  <a:noFill/>
                  <a:prstDash val="solid"/>
                  <a:miter/>
                </a:ln>
              </p:spPr>
              <p:txBody>
                <a:bodyPr rtlCol="0" anchor="ctr"/>
                <a:lstStyle/>
                <a:p>
                  <a:endParaRPr lang="en-US"/>
                </a:p>
              </p:txBody>
            </p:sp>
            <p:sp>
              <p:nvSpPr>
                <p:cNvPr id="1015" name="Freeform: Shape 1014">
                  <a:extLst>
                    <a:ext uri="{FF2B5EF4-FFF2-40B4-BE49-F238E27FC236}">
                      <a16:creationId xmlns:a16="http://schemas.microsoft.com/office/drawing/2014/main" xmlns="" id="{77910864-137D-6B8E-AB39-5436F5FD108F}"/>
                    </a:ext>
                  </a:extLst>
                </p:cNvPr>
                <p:cNvSpPr/>
                <p:nvPr/>
              </p:nvSpPr>
              <p:spPr>
                <a:xfrm>
                  <a:off x="11060481" y="6896915"/>
                  <a:ext cx="62659" cy="78051"/>
                </a:xfrm>
                <a:custGeom>
                  <a:avLst/>
                  <a:gdLst>
                    <a:gd name="connsiteX0" fmla="*/ 11252 w 62659"/>
                    <a:gd name="connsiteY0" fmla="*/ 73415 h 78051"/>
                    <a:gd name="connsiteX1" fmla="*/ 6870 w 62659"/>
                    <a:gd name="connsiteY1" fmla="*/ 28839 h 78051"/>
                    <a:gd name="connsiteX2" fmla="*/ 9220 w 62659"/>
                    <a:gd name="connsiteY2" fmla="*/ 22933 h 78051"/>
                    <a:gd name="connsiteX3" fmla="*/ 14300 w 62659"/>
                    <a:gd name="connsiteY3" fmla="*/ 11313 h 78051"/>
                    <a:gd name="connsiteX4" fmla="*/ 20650 w 62659"/>
                    <a:gd name="connsiteY4" fmla="*/ 21663 h 78051"/>
                    <a:gd name="connsiteX5" fmla="*/ 24714 w 62659"/>
                    <a:gd name="connsiteY5" fmla="*/ 2041 h 78051"/>
                    <a:gd name="connsiteX6" fmla="*/ 24714 w 62659"/>
                    <a:gd name="connsiteY6" fmla="*/ 2041 h 78051"/>
                    <a:gd name="connsiteX7" fmla="*/ 47955 w 62659"/>
                    <a:gd name="connsiteY7" fmla="*/ 1851 h 78051"/>
                    <a:gd name="connsiteX8" fmla="*/ 56972 w 62659"/>
                    <a:gd name="connsiteY8" fmla="*/ 28330 h 78051"/>
                    <a:gd name="connsiteX9" fmla="*/ 46304 w 62659"/>
                    <a:gd name="connsiteY9" fmla="*/ 59953 h 78051"/>
                    <a:gd name="connsiteX10" fmla="*/ 33667 w 62659"/>
                    <a:gd name="connsiteY10" fmla="*/ 78051 h 78051"/>
                    <a:gd name="connsiteX11" fmla="*/ 17983 w 62659"/>
                    <a:gd name="connsiteY11" fmla="*/ 59255 h 78051"/>
                    <a:gd name="connsiteX12" fmla="*/ 11252 w 62659"/>
                    <a:gd name="connsiteY12" fmla="*/ 73415 h 7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59" h="78051">
                      <a:moveTo>
                        <a:pt x="11252" y="73415"/>
                      </a:moveTo>
                      <a:cubicBezTo>
                        <a:pt x="-6084" y="60080"/>
                        <a:pt x="76" y="44523"/>
                        <a:pt x="6870" y="28839"/>
                      </a:cubicBezTo>
                      <a:cubicBezTo>
                        <a:pt x="8522" y="27251"/>
                        <a:pt x="8649" y="25028"/>
                        <a:pt x="9220" y="22933"/>
                      </a:cubicBezTo>
                      <a:cubicBezTo>
                        <a:pt x="10300" y="18742"/>
                        <a:pt x="5854" y="11186"/>
                        <a:pt x="14300" y="11313"/>
                      </a:cubicBezTo>
                      <a:cubicBezTo>
                        <a:pt x="19570" y="11376"/>
                        <a:pt x="16776" y="19250"/>
                        <a:pt x="20650" y="21663"/>
                      </a:cubicBezTo>
                      <a:cubicBezTo>
                        <a:pt x="17602" y="14297"/>
                        <a:pt x="14554" y="6804"/>
                        <a:pt x="24714" y="2041"/>
                      </a:cubicBezTo>
                      <a:lnTo>
                        <a:pt x="24714" y="2041"/>
                      </a:lnTo>
                      <a:cubicBezTo>
                        <a:pt x="32334" y="-2085"/>
                        <a:pt x="40462" y="1216"/>
                        <a:pt x="47955" y="1851"/>
                      </a:cubicBezTo>
                      <a:cubicBezTo>
                        <a:pt x="62877" y="3058"/>
                        <a:pt x="67450" y="17345"/>
                        <a:pt x="56972" y="28330"/>
                      </a:cubicBezTo>
                      <a:cubicBezTo>
                        <a:pt x="48273" y="37411"/>
                        <a:pt x="38113" y="45412"/>
                        <a:pt x="46304" y="59953"/>
                      </a:cubicBezTo>
                      <a:cubicBezTo>
                        <a:pt x="42112" y="65986"/>
                        <a:pt x="37858" y="72019"/>
                        <a:pt x="33667" y="78051"/>
                      </a:cubicBezTo>
                      <a:cubicBezTo>
                        <a:pt x="34747" y="66494"/>
                        <a:pt x="29350" y="59827"/>
                        <a:pt x="17983" y="59255"/>
                      </a:cubicBezTo>
                      <a:cubicBezTo>
                        <a:pt x="5854" y="58620"/>
                        <a:pt x="13855" y="68780"/>
                        <a:pt x="11252" y="73415"/>
                      </a:cubicBezTo>
                      <a:close/>
                    </a:path>
                  </a:pathLst>
                </a:custGeom>
                <a:solidFill>
                  <a:srgbClr val="FCC87A"/>
                </a:solidFill>
                <a:ln w="6350" cap="flat">
                  <a:noFill/>
                  <a:prstDash val="solid"/>
                  <a:miter/>
                </a:ln>
              </p:spPr>
              <p:txBody>
                <a:bodyPr rtlCol="0" anchor="ctr"/>
                <a:lstStyle/>
                <a:p>
                  <a:endParaRPr lang="en-US"/>
                </a:p>
              </p:txBody>
            </p:sp>
            <p:sp>
              <p:nvSpPr>
                <p:cNvPr id="1016" name="Freeform: Shape 1015">
                  <a:extLst>
                    <a:ext uri="{FF2B5EF4-FFF2-40B4-BE49-F238E27FC236}">
                      <a16:creationId xmlns:a16="http://schemas.microsoft.com/office/drawing/2014/main" xmlns="" id="{8409CF97-782F-3E6F-C163-CEFDFA791F82}"/>
                    </a:ext>
                  </a:extLst>
                </p:cNvPr>
                <p:cNvSpPr/>
                <p:nvPr/>
              </p:nvSpPr>
              <p:spPr>
                <a:xfrm>
                  <a:off x="10976145" y="7103998"/>
                  <a:ext cx="54471" cy="67186"/>
                </a:xfrm>
                <a:custGeom>
                  <a:avLst/>
                  <a:gdLst>
                    <a:gd name="connsiteX0" fmla="*/ 36724 w 54471"/>
                    <a:gd name="connsiteY0" fmla="*/ 0 h 67186"/>
                    <a:gd name="connsiteX1" fmla="*/ 46566 w 54471"/>
                    <a:gd name="connsiteY1" fmla="*/ 254 h 67186"/>
                    <a:gd name="connsiteX2" fmla="*/ 52725 w 54471"/>
                    <a:gd name="connsiteY2" fmla="*/ 11938 h 67186"/>
                    <a:gd name="connsiteX3" fmla="*/ 15387 w 54471"/>
                    <a:gd name="connsiteY3" fmla="*/ 67183 h 67186"/>
                    <a:gd name="connsiteX4" fmla="*/ 1925 w 54471"/>
                    <a:gd name="connsiteY4" fmla="*/ 62802 h 67186"/>
                    <a:gd name="connsiteX5" fmla="*/ 6180 w 54471"/>
                    <a:gd name="connsiteY5" fmla="*/ 44577 h 67186"/>
                    <a:gd name="connsiteX6" fmla="*/ 36724 w 54471"/>
                    <a:gd name="connsiteY6" fmla="*/ 0 h 6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71" h="67186">
                      <a:moveTo>
                        <a:pt x="36724" y="0"/>
                      </a:moveTo>
                      <a:cubicBezTo>
                        <a:pt x="40025" y="127"/>
                        <a:pt x="43264" y="191"/>
                        <a:pt x="46566" y="254"/>
                      </a:cubicBezTo>
                      <a:cubicBezTo>
                        <a:pt x="56027" y="254"/>
                        <a:pt x="55456" y="7493"/>
                        <a:pt x="52725" y="11938"/>
                      </a:cubicBezTo>
                      <a:cubicBezTo>
                        <a:pt x="41168" y="30924"/>
                        <a:pt x="34755" y="53467"/>
                        <a:pt x="15387" y="67183"/>
                      </a:cubicBezTo>
                      <a:cubicBezTo>
                        <a:pt x="10435" y="67056"/>
                        <a:pt x="5164" y="68072"/>
                        <a:pt x="1925" y="62802"/>
                      </a:cubicBezTo>
                      <a:cubicBezTo>
                        <a:pt x="-3536" y="55118"/>
                        <a:pt x="4148" y="50482"/>
                        <a:pt x="6180" y="44577"/>
                      </a:cubicBezTo>
                      <a:cubicBezTo>
                        <a:pt x="16340" y="29718"/>
                        <a:pt x="26563" y="14859"/>
                        <a:pt x="36724" y="0"/>
                      </a:cubicBezTo>
                      <a:close/>
                    </a:path>
                  </a:pathLst>
                </a:custGeom>
                <a:solidFill>
                  <a:srgbClr val="FB8F14"/>
                </a:solidFill>
                <a:ln w="6350" cap="flat">
                  <a:noFill/>
                  <a:prstDash val="solid"/>
                  <a:miter/>
                </a:ln>
              </p:spPr>
              <p:txBody>
                <a:bodyPr rtlCol="0" anchor="ctr"/>
                <a:lstStyle/>
                <a:p>
                  <a:endParaRPr lang="en-US"/>
                </a:p>
              </p:txBody>
            </p:sp>
            <p:sp>
              <p:nvSpPr>
                <p:cNvPr id="1017" name="Freeform: Shape 1016">
                  <a:extLst>
                    <a:ext uri="{FF2B5EF4-FFF2-40B4-BE49-F238E27FC236}">
                      <a16:creationId xmlns:a16="http://schemas.microsoft.com/office/drawing/2014/main" xmlns="" id="{F25564DB-A8AC-0AFA-3A10-F81E7654FA2F}"/>
                    </a:ext>
                  </a:extLst>
                </p:cNvPr>
                <p:cNvSpPr/>
                <p:nvPr/>
              </p:nvSpPr>
              <p:spPr>
                <a:xfrm>
                  <a:off x="10965370" y="7148576"/>
                  <a:ext cx="16954" cy="23050"/>
                </a:xfrm>
                <a:custGeom>
                  <a:avLst/>
                  <a:gdLst>
                    <a:gd name="connsiteX0" fmla="*/ 16955 w 16954"/>
                    <a:gd name="connsiteY0" fmla="*/ 0 h 23050"/>
                    <a:gd name="connsiteX1" fmla="*/ 12700 w 16954"/>
                    <a:gd name="connsiteY1" fmla="*/ 18224 h 23050"/>
                    <a:gd name="connsiteX2" fmla="*/ 0 w 16954"/>
                    <a:gd name="connsiteY2" fmla="*/ 23051 h 23050"/>
                    <a:gd name="connsiteX3" fmla="*/ 16955 w 16954"/>
                    <a:gd name="connsiteY3" fmla="*/ 0 h 23050"/>
                  </a:gdLst>
                  <a:ahLst/>
                  <a:cxnLst>
                    <a:cxn ang="0">
                      <a:pos x="connsiteX0" y="connsiteY0"/>
                    </a:cxn>
                    <a:cxn ang="0">
                      <a:pos x="connsiteX1" y="connsiteY1"/>
                    </a:cxn>
                    <a:cxn ang="0">
                      <a:pos x="connsiteX2" y="connsiteY2"/>
                    </a:cxn>
                    <a:cxn ang="0">
                      <a:pos x="connsiteX3" y="connsiteY3"/>
                    </a:cxn>
                  </a:cxnLst>
                  <a:rect l="l" t="t" r="r" b="b"/>
                  <a:pathLst>
                    <a:path w="16954" h="23050">
                      <a:moveTo>
                        <a:pt x="16955" y="0"/>
                      </a:moveTo>
                      <a:cubicBezTo>
                        <a:pt x="15558" y="6032"/>
                        <a:pt x="14098" y="12129"/>
                        <a:pt x="12700" y="18224"/>
                      </a:cubicBezTo>
                      <a:cubicBezTo>
                        <a:pt x="8446" y="19812"/>
                        <a:pt x="4255" y="21399"/>
                        <a:pt x="0" y="23051"/>
                      </a:cubicBezTo>
                      <a:cubicBezTo>
                        <a:pt x="5207" y="14986"/>
                        <a:pt x="8573" y="5652"/>
                        <a:pt x="16955" y="0"/>
                      </a:cubicBezTo>
                      <a:close/>
                    </a:path>
                  </a:pathLst>
                </a:custGeom>
                <a:solidFill>
                  <a:srgbClr val="FC9724"/>
                </a:solidFill>
                <a:ln w="6350" cap="flat">
                  <a:noFill/>
                  <a:prstDash val="solid"/>
                  <a:miter/>
                </a:ln>
              </p:spPr>
              <p:txBody>
                <a:bodyPr rtlCol="0" anchor="ctr"/>
                <a:lstStyle/>
                <a:p>
                  <a:endParaRPr lang="en-US"/>
                </a:p>
              </p:txBody>
            </p:sp>
            <p:sp>
              <p:nvSpPr>
                <p:cNvPr id="1018" name="Freeform: Shape 1017">
                  <a:extLst>
                    <a:ext uri="{FF2B5EF4-FFF2-40B4-BE49-F238E27FC236}">
                      <a16:creationId xmlns:a16="http://schemas.microsoft.com/office/drawing/2014/main" xmlns="" id="{F77CAE93-0EC5-8566-9E3F-9FB7BE1B1FAF}"/>
                    </a:ext>
                  </a:extLst>
                </p:cNvPr>
                <p:cNvSpPr/>
                <p:nvPr/>
              </p:nvSpPr>
              <p:spPr>
                <a:xfrm>
                  <a:off x="11014011" y="7077582"/>
                  <a:ext cx="13207" cy="22225"/>
                </a:xfrm>
                <a:custGeom>
                  <a:avLst/>
                  <a:gdLst>
                    <a:gd name="connsiteX0" fmla="*/ 13208 w 13207"/>
                    <a:gd name="connsiteY0" fmla="*/ 0 h 22225"/>
                    <a:gd name="connsiteX1" fmla="*/ 0 w 13207"/>
                    <a:gd name="connsiteY1" fmla="*/ 22225 h 22225"/>
                    <a:gd name="connsiteX2" fmla="*/ 13208 w 13207"/>
                    <a:gd name="connsiteY2" fmla="*/ 0 h 22225"/>
                  </a:gdLst>
                  <a:ahLst/>
                  <a:cxnLst>
                    <a:cxn ang="0">
                      <a:pos x="connsiteX0" y="connsiteY0"/>
                    </a:cxn>
                    <a:cxn ang="0">
                      <a:pos x="connsiteX1" y="connsiteY1"/>
                    </a:cxn>
                    <a:cxn ang="0">
                      <a:pos x="connsiteX2" y="connsiteY2"/>
                    </a:cxn>
                  </a:cxnLst>
                  <a:rect l="l" t="t" r="r" b="b"/>
                  <a:pathLst>
                    <a:path w="13207" h="22225">
                      <a:moveTo>
                        <a:pt x="13208" y="0"/>
                      </a:moveTo>
                      <a:cubicBezTo>
                        <a:pt x="11557" y="9081"/>
                        <a:pt x="8699" y="17399"/>
                        <a:pt x="0" y="22225"/>
                      </a:cubicBezTo>
                      <a:cubicBezTo>
                        <a:pt x="1270" y="12954"/>
                        <a:pt x="4445" y="4826"/>
                        <a:pt x="13208" y="0"/>
                      </a:cubicBezTo>
                      <a:close/>
                    </a:path>
                  </a:pathLst>
                </a:custGeom>
                <a:solidFill>
                  <a:srgbClr val="FC9724"/>
                </a:solidFill>
                <a:ln w="6350" cap="flat">
                  <a:noFill/>
                  <a:prstDash val="solid"/>
                  <a:miter/>
                </a:ln>
              </p:spPr>
              <p:txBody>
                <a:bodyPr rtlCol="0" anchor="ctr"/>
                <a:lstStyle/>
                <a:p>
                  <a:endParaRPr lang="en-US"/>
                </a:p>
              </p:txBody>
            </p:sp>
            <p:sp>
              <p:nvSpPr>
                <p:cNvPr id="1019" name="Freeform: Shape 1018">
                  <a:extLst>
                    <a:ext uri="{FF2B5EF4-FFF2-40B4-BE49-F238E27FC236}">
                      <a16:creationId xmlns:a16="http://schemas.microsoft.com/office/drawing/2014/main" xmlns="" id="{FA5FDD9A-92F6-11B5-6820-5475D23342E8}"/>
                    </a:ext>
                  </a:extLst>
                </p:cNvPr>
                <p:cNvSpPr/>
                <p:nvPr/>
              </p:nvSpPr>
              <p:spPr>
                <a:xfrm>
                  <a:off x="10911141" y="7054977"/>
                  <a:ext cx="178117" cy="276859"/>
                </a:xfrm>
                <a:custGeom>
                  <a:avLst/>
                  <a:gdLst>
                    <a:gd name="connsiteX0" fmla="*/ 80390 w 178117"/>
                    <a:gd name="connsiteY0" fmla="*/ 116205 h 276859"/>
                    <a:gd name="connsiteX1" fmla="*/ 113157 w 178117"/>
                    <a:gd name="connsiteY1" fmla="*/ 62484 h 276859"/>
                    <a:gd name="connsiteX2" fmla="*/ 111569 w 178117"/>
                    <a:gd name="connsiteY2" fmla="*/ 49276 h 276859"/>
                    <a:gd name="connsiteX3" fmla="*/ 130428 w 178117"/>
                    <a:gd name="connsiteY3" fmla="*/ 33210 h 276859"/>
                    <a:gd name="connsiteX4" fmla="*/ 132461 w 178117"/>
                    <a:gd name="connsiteY4" fmla="*/ 24193 h 276859"/>
                    <a:gd name="connsiteX5" fmla="*/ 156590 w 178117"/>
                    <a:gd name="connsiteY5" fmla="*/ 2921 h 276859"/>
                    <a:gd name="connsiteX6" fmla="*/ 178117 w 178117"/>
                    <a:gd name="connsiteY6" fmla="*/ 0 h 276859"/>
                    <a:gd name="connsiteX7" fmla="*/ 4381 w 178117"/>
                    <a:gd name="connsiteY7" fmla="*/ 272224 h 276859"/>
                    <a:gd name="connsiteX8" fmla="*/ 0 w 178117"/>
                    <a:gd name="connsiteY8" fmla="*/ 276860 h 276859"/>
                    <a:gd name="connsiteX9" fmla="*/ 18923 w 178117"/>
                    <a:gd name="connsiteY9" fmla="*/ 223329 h 276859"/>
                    <a:gd name="connsiteX10" fmla="*/ 65024 w 178117"/>
                    <a:gd name="connsiteY10" fmla="*/ 148844 h 276859"/>
                    <a:gd name="connsiteX11" fmla="*/ 81407 w 178117"/>
                    <a:gd name="connsiteY11" fmla="*/ 128460 h 276859"/>
                    <a:gd name="connsiteX12" fmla="*/ 80390 w 178117"/>
                    <a:gd name="connsiteY12" fmla="*/ 116205 h 27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117" h="276859">
                      <a:moveTo>
                        <a:pt x="80390" y="116205"/>
                      </a:moveTo>
                      <a:cubicBezTo>
                        <a:pt x="91821" y="98552"/>
                        <a:pt x="99504" y="78740"/>
                        <a:pt x="113157" y="62484"/>
                      </a:cubicBezTo>
                      <a:cubicBezTo>
                        <a:pt x="117094" y="57848"/>
                        <a:pt x="116777" y="53149"/>
                        <a:pt x="111569" y="49276"/>
                      </a:cubicBezTo>
                      <a:cubicBezTo>
                        <a:pt x="118999" y="45466"/>
                        <a:pt x="114935" y="28702"/>
                        <a:pt x="130428" y="33210"/>
                      </a:cubicBezTo>
                      <a:cubicBezTo>
                        <a:pt x="133731" y="34163"/>
                        <a:pt x="132524" y="27749"/>
                        <a:pt x="132461" y="24193"/>
                      </a:cubicBezTo>
                      <a:cubicBezTo>
                        <a:pt x="132143" y="6921"/>
                        <a:pt x="140017" y="826"/>
                        <a:pt x="156590" y="2921"/>
                      </a:cubicBezTo>
                      <a:cubicBezTo>
                        <a:pt x="163576" y="3746"/>
                        <a:pt x="170942" y="1079"/>
                        <a:pt x="178117" y="0"/>
                      </a:cubicBezTo>
                      <a:cubicBezTo>
                        <a:pt x="117284" y="88900"/>
                        <a:pt x="59627" y="179768"/>
                        <a:pt x="4381" y="272224"/>
                      </a:cubicBezTo>
                      <a:cubicBezTo>
                        <a:pt x="3302" y="274003"/>
                        <a:pt x="1460" y="275336"/>
                        <a:pt x="0" y="276860"/>
                      </a:cubicBezTo>
                      <a:cubicBezTo>
                        <a:pt x="3937" y="258001"/>
                        <a:pt x="5461" y="235331"/>
                        <a:pt x="18923" y="223329"/>
                      </a:cubicBezTo>
                      <a:cubicBezTo>
                        <a:pt x="42227" y="202311"/>
                        <a:pt x="49784" y="173609"/>
                        <a:pt x="65024" y="148844"/>
                      </a:cubicBezTo>
                      <a:cubicBezTo>
                        <a:pt x="69723" y="141160"/>
                        <a:pt x="75819" y="135192"/>
                        <a:pt x="81407" y="128460"/>
                      </a:cubicBezTo>
                      <a:cubicBezTo>
                        <a:pt x="84518" y="124778"/>
                        <a:pt x="92011" y="119253"/>
                        <a:pt x="80390" y="116205"/>
                      </a:cubicBezTo>
                      <a:close/>
                    </a:path>
                  </a:pathLst>
                </a:custGeom>
                <a:solidFill>
                  <a:srgbClr val="FC9724"/>
                </a:solidFill>
                <a:ln w="6350" cap="flat">
                  <a:noFill/>
                  <a:prstDash val="solid"/>
                  <a:miter/>
                </a:ln>
              </p:spPr>
              <p:txBody>
                <a:bodyPr rtlCol="0" anchor="ctr"/>
                <a:lstStyle/>
                <a:p>
                  <a:endParaRPr lang="en-US"/>
                </a:p>
              </p:txBody>
            </p:sp>
            <p:sp>
              <p:nvSpPr>
                <p:cNvPr id="1020" name="Freeform: Shape 1019">
                  <a:extLst>
                    <a:ext uri="{FF2B5EF4-FFF2-40B4-BE49-F238E27FC236}">
                      <a16:creationId xmlns:a16="http://schemas.microsoft.com/office/drawing/2014/main" xmlns="" id="{F7921660-8805-A10B-4ABD-A94FE18983C3}"/>
                    </a:ext>
                  </a:extLst>
                </p:cNvPr>
                <p:cNvSpPr/>
                <p:nvPr/>
              </p:nvSpPr>
              <p:spPr>
                <a:xfrm>
                  <a:off x="11570478" y="6490306"/>
                  <a:ext cx="105338" cy="104550"/>
                </a:xfrm>
                <a:custGeom>
                  <a:avLst/>
                  <a:gdLst>
                    <a:gd name="connsiteX0" fmla="*/ 72754 w 105338"/>
                    <a:gd name="connsiteY0" fmla="*/ 104550 h 104550"/>
                    <a:gd name="connsiteX1" fmla="*/ 491 w 105338"/>
                    <a:gd name="connsiteY1" fmla="*/ 48162 h 104550"/>
                    <a:gd name="connsiteX2" fmla="*/ 3603 w 105338"/>
                    <a:gd name="connsiteY2" fmla="*/ 38827 h 104550"/>
                    <a:gd name="connsiteX3" fmla="*/ 6968 w 105338"/>
                    <a:gd name="connsiteY3" fmla="*/ 31398 h 104550"/>
                    <a:gd name="connsiteX4" fmla="*/ 7730 w 105338"/>
                    <a:gd name="connsiteY4" fmla="*/ 15904 h 104550"/>
                    <a:gd name="connsiteX5" fmla="*/ 46656 w 105338"/>
                    <a:gd name="connsiteY5" fmla="*/ 664 h 104550"/>
                    <a:gd name="connsiteX6" fmla="*/ 45640 w 105338"/>
                    <a:gd name="connsiteY6" fmla="*/ 15142 h 104550"/>
                    <a:gd name="connsiteX7" fmla="*/ 26527 w 105338"/>
                    <a:gd name="connsiteY7" fmla="*/ 39272 h 104550"/>
                    <a:gd name="connsiteX8" fmla="*/ 71040 w 105338"/>
                    <a:gd name="connsiteY8" fmla="*/ 14761 h 104550"/>
                    <a:gd name="connsiteX9" fmla="*/ 85518 w 105338"/>
                    <a:gd name="connsiteY9" fmla="*/ 25746 h 104550"/>
                    <a:gd name="connsiteX10" fmla="*/ 78469 w 105338"/>
                    <a:gd name="connsiteY10" fmla="*/ 45939 h 104550"/>
                    <a:gd name="connsiteX11" fmla="*/ 90598 w 105338"/>
                    <a:gd name="connsiteY11" fmla="*/ 50829 h 104550"/>
                    <a:gd name="connsiteX12" fmla="*/ 105330 w 105338"/>
                    <a:gd name="connsiteY12" fmla="*/ 60862 h 104550"/>
                    <a:gd name="connsiteX13" fmla="*/ 87994 w 105338"/>
                    <a:gd name="connsiteY13" fmla="*/ 74260 h 104550"/>
                    <a:gd name="connsiteX14" fmla="*/ 63674 w 105338"/>
                    <a:gd name="connsiteY14" fmla="*/ 82833 h 104550"/>
                    <a:gd name="connsiteX15" fmla="*/ 63674 w 105338"/>
                    <a:gd name="connsiteY15" fmla="*/ 87341 h 104550"/>
                    <a:gd name="connsiteX16" fmla="*/ 72754 w 105338"/>
                    <a:gd name="connsiteY16" fmla="*/ 104550 h 10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338" h="104550">
                      <a:moveTo>
                        <a:pt x="72754" y="104550"/>
                      </a:moveTo>
                      <a:cubicBezTo>
                        <a:pt x="48053" y="86516"/>
                        <a:pt x="22463" y="69688"/>
                        <a:pt x="491" y="48162"/>
                      </a:cubicBezTo>
                      <a:cubicBezTo>
                        <a:pt x="-1413" y="43907"/>
                        <a:pt x="2778" y="41812"/>
                        <a:pt x="3603" y="38827"/>
                      </a:cubicBezTo>
                      <a:cubicBezTo>
                        <a:pt x="4365" y="36160"/>
                        <a:pt x="21256" y="40478"/>
                        <a:pt x="6968" y="31398"/>
                      </a:cubicBezTo>
                      <a:cubicBezTo>
                        <a:pt x="873" y="27525"/>
                        <a:pt x="3793" y="21175"/>
                        <a:pt x="7730" y="15904"/>
                      </a:cubicBezTo>
                      <a:cubicBezTo>
                        <a:pt x="17573" y="2505"/>
                        <a:pt x="30717" y="-1813"/>
                        <a:pt x="46656" y="664"/>
                      </a:cubicBezTo>
                      <a:cubicBezTo>
                        <a:pt x="56371" y="6125"/>
                        <a:pt x="52689" y="12348"/>
                        <a:pt x="45640" y="15142"/>
                      </a:cubicBezTo>
                      <a:cubicBezTo>
                        <a:pt x="33956" y="19777"/>
                        <a:pt x="28686" y="28540"/>
                        <a:pt x="26527" y="39272"/>
                      </a:cubicBezTo>
                      <a:cubicBezTo>
                        <a:pt x="37131" y="25112"/>
                        <a:pt x="55990" y="23460"/>
                        <a:pt x="71040" y="14761"/>
                      </a:cubicBezTo>
                      <a:cubicBezTo>
                        <a:pt x="80057" y="9490"/>
                        <a:pt x="83740" y="17618"/>
                        <a:pt x="85518" y="25746"/>
                      </a:cubicBezTo>
                      <a:cubicBezTo>
                        <a:pt x="87360" y="34064"/>
                        <a:pt x="80248" y="39145"/>
                        <a:pt x="78469" y="45939"/>
                      </a:cubicBezTo>
                      <a:cubicBezTo>
                        <a:pt x="81581" y="50701"/>
                        <a:pt x="86407" y="49939"/>
                        <a:pt x="90598" y="50829"/>
                      </a:cubicBezTo>
                      <a:cubicBezTo>
                        <a:pt x="97012" y="52163"/>
                        <a:pt x="105648" y="51781"/>
                        <a:pt x="105330" y="60862"/>
                      </a:cubicBezTo>
                      <a:cubicBezTo>
                        <a:pt x="105076" y="71085"/>
                        <a:pt x="96503" y="72164"/>
                        <a:pt x="87994" y="74260"/>
                      </a:cubicBezTo>
                      <a:cubicBezTo>
                        <a:pt x="79803" y="76292"/>
                        <a:pt x="66658" y="66132"/>
                        <a:pt x="63674" y="82833"/>
                      </a:cubicBezTo>
                      <a:cubicBezTo>
                        <a:pt x="63674" y="84357"/>
                        <a:pt x="63674" y="85817"/>
                        <a:pt x="63674" y="87341"/>
                      </a:cubicBezTo>
                      <a:cubicBezTo>
                        <a:pt x="69071" y="91850"/>
                        <a:pt x="78660" y="94136"/>
                        <a:pt x="72754" y="104550"/>
                      </a:cubicBezTo>
                      <a:close/>
                    </a:path>
                  </a:pathLst>
                </a:custGeom>
                <a:solidFill>
                  <a:srgbClr val="FDBF66"/>
                </a:solidFill>
                <a:ln w="6350" cap="flat">
                  <a:noFill/>
                  <a:prstDash val="solid"/>
                  <a:miter/>
                </a:ln>
              </p:spPr>
              <p:txBody>
                <a:bodyPr rtlCol="0" anchor="ctr"/>
                <a:lstStyle/>
                <a:p>
                  <a:endParaRPr lang="en-US"/>
                </a:p>
              </p:txBody>
            </p:sp>
            <p:sp>
              <p:nvSpPr>
                <p:cNvPr id="1021" name="Freeform: Shape 1020">
                  <a:extLst>
                    <a:ext uri="{FF2B5EF4-FFF2-40B4-BE49-F238E27FC236}">
                      <a16:creationId xmlns:a16="http://schemas.microsoft.com/office/drawing/2014/main" xmlns="" id="{55871663-1D10-D641-6FD4-1F9CA0340225}"/>
                    </a:ext>
                  </a:extLst>
                </p:cNvPr>
                <p:cNvSpPr/>
                <p:nvPr/>
              </p:nvSpPr>
              <p:spPr>
                <a:xfrm>
                  <a:off x="11591290" y="6459387"/>
                  <a:ext cx="98758" cy="120975"/>
                </a:xfrm>
                <a:custGeom>
                  <a:avLst/>
                  <a:gdLst>
                    <a:gd name="connsiteX0" fmla="*/ 42863 w 98758"/>
                    <a:gd name="connsiteY0" fmla="*/ 113751 h 120975"/>
                    <a:gd name="connsiteX1" fmla="*/ 50292 w 98758"/>
                    <a:gd name="connsiteY1" fmla="*/ 99209 h 120975"/>
                    <a:gd name="connsiteX2" fmla="*/ 60325 w 98758"/>
                    <a:gd name="connsiteY2" fmla="*/ 101178 h 120975"/>
                    <a:gd name="connsiteX3" fmla="*/ 80264 w 98758"/>
                    <a:gd name="connsiteY3" fmla="*/ 92606 h 120975"/>
                    <a:gd name="connsiteX4" fmla="*/ 61913 w 98758"/>
                    <a:gd name="connsiteY4" fmla="*/ 87208 h 120975"/>
                    <a:gd name="connsiteX5" fmla="*/ 47117 w 98758"/>
                    <a:gd name="connsiteY5" fmla="*/ 79080 h 120975"/>
                    <a:gd name="connsiteX6" fmla="*/ 55816 w 98758"/>
                    <a:gd name="connsiteY6" fmla="*/ 69110 h 120975"/>
                    <a:gd name="connsiteX7" fmla="*/ 59055 w 98758"/>
                    <a:gd name="connsiteY7" fmla="*/ 51331 h 120975"/>
                    <a:gd name="connsiteX8" fmla="*/ 44132 w 98758"/>
                    <a:gd name="connsiteY8" fmla="*/ 53617 h 120975"/>
                    <a:gd name="connsiteX9" fmla="*/ 0 w 98758"/>
                    <a:gd name="connsiteY9" fmla="*/ 79080 h 120975"/>
                    <a:gd name="connsiteX10" fmla="*/ 26416 w 98758"/>
                    <a:gd name="connsiteY10" fmla="*/ 40409 h 120975"/>
                    <a:gd name="connsiteX11" fmla="*/ 24955 w 98758"/>
                    <a:gd name="connsiteY11" fmla="*/ 33487 h 120975"/>
                    <a:gd name="connsiteX12" fmla="*/ 20955 w 98758"/>
                    <a:gd name="connsiteY12" fmla="*/ 22946 h 120975"/>
                    <a:gd name="connsiteX13" fmla="*/ 43370 w 98758"/>
                    <a:gd name="connsiteY13" fmla="*/ 784 h 120975"/>
                    <a:gd name="connsiteX14" fmla="*/ 51816 w 98758"/>
                    <a:gd name="connsiteY14" fmla="*/ 2245 h 120975"/>
                    <a:gd name="connsiteX15" fmla="*/ 80201 w 98758"/>
                    <a:gd name="connsiteY15" fmla="*/ 71714 h 120975"/>
                    <a:gd name="connsiteX16" fmla="*/ 97536 w 98758"/>
                    <a:gd name="connsiteY16" fmla="*/ 103845 h 120975"/>
                    <a:gd name="connsiteX17" fmla="*/ 87503 w 98758"/>
                    <a:gd name="connsiteY17" fmla="*/ 113815 h 120975"/>
                    <a:gd name="connsiteX18" fmla="*/ 80137 w 98758"/>
                    <a:gd name="connsiteY18" fmla="*/ 118514 h 120975"/>
                    <a:gd name="connsiteX19" fmla="*/ 42863 w 98758"/>
                    <a:gd name="connsiteY19" fmla="*/ 113751 h 12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58" h="120975">
                      <a:moveTo>
                        <a:pt x="42863" y="113751"/>
                      </a:moveTo>
                      <a:cubicBezTo>
                        <a:pt x="31179" y="101686"/>
                        <a:pt x="46609" y="103464"/>
                        <a:pt x="50292" y="99209"/>
                      </a:cubicBezTo>
                      <a:cubicBezTo>
                        <a:pt x="53213" y="102004"/>
                        <a:pt x="56388" y="102448"/>
                        <a:pt x="60325" y="101178"/>
                      </a:cubicBezTo>
                      <a:cubicBezTo>
                        <a:pt x="67501" y="98765"/>
                        <a:pt x="80328" y="103337"/>
                        <a:pt x="80264" y="92606"/>
                      </a:cubicBezTo>
                      <a:cubicBezTo>
                        <a:pt x="80264" y="82636"/>
                        <a:pt x="68453" y="88033"/>
                        <a:pt x="61913" y="87208"/>
                      </a:cubicBezTo>
                      <a:cubicBezTo>
                        <a:pt x="55563" y="86382"/>
                        <a:pt x="49530" y="84668"/>
                        <a:pt x="47117" y="79080"/>
                      </a:cubicBezTo>
                      <a:cubicBezTo>
                        <a:pt x="43879" y="71778"/>
                        <a:pt x="52388" y="71968"/>
                        <a:pt x="55816" y="69110"/>
                      </a:cubicBezTo>
                      <a:cubicBezTo>
                        <a:pt x="62230" y="63904"/>
                        <a:pt x="62611" y="56665"/>
                        <a:pt x="59055" y="51331"/>
                      </a:cubicBezTo>
                      <a:cubicBezTo>
                        <a:pt x="54356" y="44218"/>
                        <a:pt x="47816" y="50442"/>
                        <a:pt x="44132" y="53617"/>
                      </a:cubicBezTo>
                      <a:cubicBezTo>
                        <a:pt x="30861" y="65110"/>
                        <a:pt x="11049" y="63650"/>
                        <a:pt x="0" y="79080"/>
                      </a:cubicBezTo>
                      <a:cubicBezTo>
                        <a:pt x="1841" y="60220"/>
                        <a:pt x="3492" y="42631"/>
                        <a:pt x="26416" y="40409"/>
                      </a:cubicBezTo>
                      <a:cubicBezTo>
                        <a:pt x="28892" y="40154"/>
                        <a:pt x="27622" y="35455"/>
                        <a:pt x="24955" y="33487"/>
                      </a:cubicBezTo>
                      <a:cubicBezTo>
                        <a:pt x="15177" y="33170"/>
                        <a:pt x="18859" y="27772"/>
                        <a:pt x="20955" y="22946"/>
                      </a:cubicBezTo>
                      <a:cubicBezTo>
                        <a:pt x="29464" y="16659"/>
                        <a:pt x="40577" y="12913"/>
                        <a:pt x="43370" y="784"/>
                      </a:cubicBezTo>
                      <a:cubicBezTo>
                        <a:pt x="46482" y="-485"/>
                        <a:pt x="49340" y="-359"/>
                        <a:pt x="51816" y="2245"/>
                      </a:cubicBezTo>
                      <a:cubicBezTo>
                        <a:pt x="51244" y="29423"/>
                        <a:pt x="64960" y="52664"/>
                        <a:pt x="80201" y="71714"/>
                      </a:cubicBezTo>
                      <a:cubicBezTo>
                        <a:pt x="88265" y="81810"/>
                        <a:pt x="81153" y="97622"/>
                        <a:pt x="97536" y="103845"/>
                      </a:cubicBezTo>
                      <a:cubicBezTo>
                        <a:pt x="103822" y="106258"/>
                        <a:pt x="83629" y="103146"/>
                        <a:pt x="87503" y="113815"/>
                      </a:cubicBezTo>
                      <a:cubicBezTo>
                        <a:pt x="86296" y="117497"/>
                        <a:pt x="84899" y="124800"/>
                        <a:pt x="80137" y="118514"/>
                      </a:cubicBezTo>
                      <a:cubicBezTo>
                        <a:pt x="68707" y="103401"/>
                        <a:pt x="56197" y="107845"/>
                        <a:pt x="42863" y="113751"/>
                      </a:cubicBezTo>
                      <a:close/>
                    </a:path>
                  </a:pathLst>
                </a:custGeom>
                <a:solidFill>
                  <a:srgbClr val="FCBB5C"/>
                </a:solidFill>
                <a:ln w="6350" cap="flat">
                  <a:noFill/>
                  <a:prstDash val="solid"/>
                  <a:miter/>
                </a:ln>
              </p:spPr>
              <p:txBody>
                <a:bodyPr rtlCol="0" anchor="ctr"/>
                <a:lstStyle/>
                <a:p>
                  <a:endParaRPr lang="en-US"/>
                </a:p>
              </p:txBody>
            </p:sp>
            <p:sp>
              <p:nvSpPr>
                <p:cNvPr id="1022" name="Freeform: Shape 1021">
                  <a:extLst>
                    <a:ext uri="{FF2B5EF4-FFF2-40B4-BE49-F238E27FC236}">
                      <a16:creationId xmlns:a16="http://schemas.microsoft.com/office/drawing/2014/main" xmlns="" id="{153A6B2A-F7E3-AF1C-9A4B-3C12E4ADABD6}"/>
                    </a:ext>
                  </a:extLst>
                </p:cNvPr>
                <p:cNvSpPr/>
                <p:nvPr/>
              </p:nvSpPr>
              <p:spPr>
                <a:xfrm>
                  <a:off x="11634152" y="6575853"/>
                  <a:ext cx="46165" cy="37417"/>
                </a:xfrm>
                <a:custGeom>
                  <a:avLst/>
                  <a:gdLst>
                    <a:gd name="connsiteX0" fmla="*/ 9080 w 46165"/>
                    <a:gd name="connsiteY0" fmla="*/ 19003 h 37417"/>
                    <a:gd name="connsiteX1" fmla="*/ 0 w 46165"/>
                    <a:gd name="connsiteY1" fmla="*/ 1794 h 37417"/>
                    <a:gd name="connsiteX2" fmla="*/ 42863 w 46165"/>
                    <a:gd name="connsiteY2" fmla="*/ 27956 h 37417"/>
                    <a:gd name="connsiteX3" fmla="*/ 31242 w 46165"/>
                    <a:gd name="connsiteY3" fmla="*/ 37417 h 37417"/>
                    <a:gd name="connsiteX4" fmla="*/ 9080 w 46165"/>
                    <a:gd name="connsiteY4" fmla="*/ 19003 h 3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65" h="37417">
                      <a:moveTo>
                        <a:pt x="9080" y="19003"/>
                      </a:moveTo>
                      <a:cubicBezTo>
                        <a:pt x="9334" y="11573"/>
                        <a:pt x="2413" y="7891"/>
                        <a:pt x="0" y="1794"/>
                      </a:cubicBezTo>
                      <a:cubicBezTo>
                        <a:pt x="24257" y="-6080"/>
                        <a:pt x="33591" y="13669"/>
                        <a:pt x="42863" y="27956"/>
                      </a:cubicBezTo>
                      <a:cubicBezTo>
                        <a:pt x="54483" y="45863"/>
                        <a:pt x="31750" y="29734"/>
                        <a:pt x="31242" y="37417"/>
                      </a:cubicBezTo>
                      <a:cubicBezTo>
                        <a:pt x="22034" y="33544"/>
                        <a:pt x="13779" y="28465"/>
                        <a:pt x="9080" y="19003"/>
                      </a:cubicBezTo>
                      <a:close/>
                    </a:path>
                  </a:pathLst>
                </a:custGeom>
                <a:solidFill>
                  <a:srgbClr val="FCBB5C"/>
                </a:solidFill>
                <a:ln w="6350" cap="flat">
                  <a:noFill/>
                  <a:prstDash val="solid"/>
                  <a:miter/>
                </a:ln>
              </p:spPr>
              <p:txBody>
                <a:bodyPr rtlCol="0" anchor="ctr"/>
                <a:lstStyle/>
                <a:p>
                  <a:endParaRPr lang="en-US"/>
                </a:p>
              </p:txBody>
            </p:sp>
            <p:sp>
              <p:nvSpPr>
                <p:cNvPr id="1023" name="Freeform: Shape 1022">
                  <a:extLst>
                    <a:ext uri="{FF2B5EF4-FFF2-40B4-BE49-F238E27FC236}">
                      <a16:creationId xmlns:a16="http://schemas.microsoft.com/office/drawing/2014/main" xmlns="" id="{847BEF28-EA38-7C90-B4D8-94378A8E02B8}"/>
                    </a:ext>
                  </a:extLst>
                </p:cNvPr>
                <p:cNvSpPr/>
                <p:nvPr/>
              </p:nvSpPr>
              <p:spPr>
                <a:xfrm>
                  <a:off x="11723433" y="6590338"/>
                  <a:ext cx="46701" cy="22598"/>
                </a:xfrm>
                <a:custGeom>
                  <a:avLst/>
                  <a:gdLst>
                    <a:gd name="connsiteX0" fmla="*/ 0 w 46701"/>
                    <a:gd name="connsiteY0" fmla="*/ 18551 h 22598"/>
                    <a:gd name="connsiteX1" fmla="*/ 0 w 46701"/>
                    <a:gd name="connsiteY1" fmla="*/ 5153 h 22598"/>
                    <a:gd name="connsiteX2" fmla="*/ 8890 w 46701"/>
                    <a:gd name="connsiteY2" fmla="*/ 707 h 22598"/>
                    <a:gd name="connsiteX3" fmla="*/ 26734 w 46701"/>
                    <a:gd name="connsiteY3" fmla="*/ 707 h 22598"/>
                    <a:gd name="connsiteX4" fmla="*/ 45910 w 46701"/>
                    <a:gd name="connsiteY4" fmla="*/ 19630 h 22598"/>
                    <a:gd name="connsiteX5" fmla="*/ 20828 w 46701"/>
                    <a:gd name="connsiteY5" fmla="*/ 16138 h 22598"/>
                    <a:gd name="connsiteX6" fmla="*/ 0 w 46701"/>
                    <a:gd name="connsiteY6" fmla="*/ 18551 h 2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1" h="22598">
                      <a:moveTo>
                        <a:pt x="0" y="18551"/>
                      </a:moveTo>
                      <a:cubicBezTo>
                        <a:pt x="0" y="14043"/>
                        <a:pt x="0" y="9598"/>
                        <a:pt x="0" y="5153"/>
                      </a:cubicBezTo>
                      <a:cubicBezTo>
                        <a:pt x="1651" y="1089"/>
                        <a:pt x="4255" y="-1261"/>
                        <a:pt x="8890" y="707"/>
                      </a:cubicBezTo>
                      <a:cubicBezTo>
                        <a:pt x="14860" y="8708"/>
                        <a:pt x="20765" y="-944"/>
                        <a:pt x="26734" y="707"/>
                      </a:cubicBezTo>
                      <a:cubicBezTo>
                        <a:pt x="28448" y="12392"/>
                        <a:pt x="51181" y="6930"/>
                        <a:pt x="45910" y="19630"/>
                      </a:cubicBezTo>
                      <a:cubicBezTo>
                        <a:pt x="41529" y="30044"/>
                        <a:pt x="32131" y="9153"/>
                        <a:pt x="20828" y="16138"/>
                      </a:cubicBezTo>
                      <a:cubicBezTo>
                        <a:pt x="18415" y="17662"/>
                        <a:pt x="7366" y="21980"/>
                        <a:pt x="0" y="18551"/>
                      </a:cubicBezTo>
                      <a:close/>
                    </a:path>
                  </a:pathLst>
                </a:custGeom>
                <a:solidFill>
                  <a:srgbClr val="FABD5D"/>
                </a:solidFill>
                <a:ln w="6350" cap="flat">
                  <a:noFill/>
                  <a:prstDash val="solid"/>
                  <a:miter/>
                </a:ln>
              </p:spPr>
              <p:txBody>
                <a:bodyPr rtlCol="0" anchor="ctr"/>
                <a:lstStyle/>
                <a:p>
                  <a:endParaRPr lang="en-US"/>
                </a:p>
              </p:txBody>
            </p:sp>
            <p:sp>
              <p:nvSpPr>
                <p:cNvPr id="1024" name="Freeform: Shape 1023">
                  <a:extLst>
                    <a:ext uri="{FF2B5EF4-FFF2-40B4-BE49-F238E27FC236}">
                      <a16:creationId xmlns:a16="http://schemas.microsoft.com/office/drawing/2014/main" xmlns="" id="{885F9D61-B946-D71A-7E6E-4DE2684F501A}"/>
                    </a:ext>
                  </a:extLst>
                </p:cNvPr>
                <p:cNvSpPr/>
                <p:nvPr/>
              </p:nvSpPr>
              <p:spPr>
                <a:xfrm>
                  <a:off x="11701052" y="6601396"/>
                  <a:ext cx="14062" cy="17233"/>
                </a:xfrm>
                <a:custGeom>
                  <a:avLst/>
                  <a:gdLst>
                    <a:gd name="connsiteX0" fmla="*/ 4537 w 14062"/>
                    <a:gd name="connsiteY0" fmla="*/ 3048 h 17233"/>
                    <a:gd name="connsiteX1" fmla="*/ 14062 w 14062"/>
                    <a:gd name="connsiteY1" fmla="*/ 0 h 17233"/>
                    <a:gd name="connsiteX2" fmla="*/ 13491 w 14062"/>
                    <a:gd name="connsiteY2" fmla="*/ 7493 h 17233"/>
                    <a:gd name="connsiteX3" fmla="*/ 1806 w 14062"/>
                    <a:gd name="connsiteY3" fmla="*/ 16383 h 17233"/>
                    <a:gd name="connsiteX4" fmla="*/ 4537 w 14062"/>
                    <a:gd name="connsiteY4" fmla="*/ 3048 h 17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2" h="17233">
                      <a:moveTo>
                        <a:pt x="4537" y="3048"/>
                      </a:moveTo>
                      <a:cubicBezTo>
                        <a:pt x="7712" y="2032"/>
                        <a:pt x="10887" y="1016"/>
                        <a:pt x="14062" y="0"/>
                      </a:cubicBezTo>
                      <a:cubicBezTo>
                        <a:pt x="13872" y="2540"/>
                        <a:pt x="13681" y="5017"/>
                        <a:pt x="13491" y="7493"/>
                      </a:cubicBezTo>
                      <a:cubicBezTo>
                        <a:pt x="10379" y="11747"/>
                        <a:pt x="7776" y="19876"/>
                        <a:pt x="1806" y="16383"/>
                      </a:cubicBezTo>
                      <a:cubicBezTo>
                        <a:pt x="-3020" y="13589"/>
                        <a:pt x="3203" y="7620"/>
                        <a:pt x="4537" y="3048"/>
                      </a:cubicBezTo>
                      <a:close/>
                    </a:path>
                  </a:pathLst>
                </a:custGeom>
                <a:solidFill>
                  <a:srgbClr val="FABD5D"/>
                </a:solidFill>
                <a:ln w="6350" cap="flat">
                  <a:noFill/>
                  <a:prstDash val="solid"/>
                  <a:miter/>
                </a:ln>
              </p:spPr>
              <p:txBody>
                <a:bodyPr rtlCol="0" anchor="ctr"/>
                <a:lstStyle/>
                <a:p>
                  <a:endParaRPr lang="en-US"/>
                </a:p>
              </p:txBody>
            </p:sp>
            <p:sp>
              <p:nvSpPr>
                <p:cNvPr id="1025" name="Freeform: Shape 1024">
                  <a:extLst>
                    <a:ext uri="{FF2B5EF4-FFF2-40B4-BE49-F238E27FC236}">
                      <a16:creationId xmlns:a16="http://schemas.microsoft.com/office/drawing/2014/main" xmlns="" id="{C446C0FB-1279-824C-835E-E8B2896F8A65}"/>
                    </a:ext>
                  </a:extLst>
                </p:cNvPr>
                <p:cNvSpPr/>
                <p:nvPr/>
              </p:nvSpPr>
              <p:spPr>
                <a:xfrm>
                  <a:off x="11450454" y="6260750"/>
                  <a:ext cx="118521" cy="165165"/>
                </a:xfrm>
                <a:custGeom>
                  <a:avLst/>
                  <a:gdLst>
                    <a:gd name="connsiteX0" fmla="*/ 27488 w 118521"/>
                    <a:gd name="connsiteY0" fmla="*/ 93694 h 165165"/>
                    <a:gd name="connsiteX1" fmla="*/ 54665 w 118521"/>
                    <a:gd name="connsiteY1" fmla="*/ 66268 h 165165"/>
                    <a:gd name="connsiteX2" fmla="*/ 51237 w 118521"/>
                    <a:gd name="connsiteY2" fmla="*/ 61125 h 165165"/>
                    <a:gd name="connsiteX3" fmla="*/ 29710 w 118521"/>
                    <a:gd name="connsiteY3" fmla="*/ 62135 h 165165"/>
                    <a:gd name="connsiteX4" fmla="*/ 48824 w 118521"/>
                    <a:gd name="connsiteY4" fmla="*/ 50108 h 165165"/>
                    <a:gd name="connsiteX5" fmla="*/ 58412 w 118521"/>
                    <a:gd name="connsiteY5" fmla="*/ 45676 h 165165"/>
                    <a:gd name="connsiteX6" fmla="*/ 98925 w 118521"/>
                    <a:gd name="connsiteY6" fmla="*/ 0 h 165165"/>
                    <a:gd name="connsiteX7" fmla="*/ 107815 w 118521"/>
                    <a:gd name="connsiteY7" fmla="*/ 17837 h 165165"/>
                    <a:gd name="connsiteX8" fmla="*/ 107815 w 118521"/>
                    <a:gd name="connsiteY8" fmla="*/ 17837 h 165165"/>
                    <a:gd name="connsiteX9" fmla="*/ 103306 w 118521"/>
                    <a:gd name="connsiteY9" fmla="*/ 66948 h 165165"/>
                    <a:gd name="connsiteX10" fmla="*/ 118039 w 118521"/>
                    <a:gd name="connsiteY10" fmla="*/ 119602 h 165165"/>
                    <a:gd name="connsiteX11" fmla="*/ 98100 w 118521"/>
                    <a:gd name="connsiteY11" fmla="*/ 162973 h 165165"/>
                    <a:gd name="connsiteX12" fmla="*/ 81018 w 118521"/>
                    <a:gd name="connsiteY12" fmla="*/ 153384 h 165165"/>
                    <a:gd name="connsiteX13" fmla="*/ 62476 w 118521"/>
                    <a:gd name="connsiteY13" fmla="*/ 120555 h 165165"/>
                    <a:gd name="connsiteX14" fmla="*/ 58412 w 118521"/>
                    <a:gd name="connsiteY14" fmla="*/ 143605 h 165165"/>
                    <a:gd name="connsiteX15" fmla="*/ 45331 w 118521"/>
                    <a:gd name="connsiteY15" fmla="*/ 129381 h 165165"/>
                    <a:gd name="connsiteX16" fmla="*/ 5136 w 118521"/>
                    <a:gd name="connsiteY16" fmla="*/ 116046 h 165165"/>
                    <a:gd name="connsiteX17" fmla="*/ 690 w 118521"/>
                    <a:gd name="connsiteY17" fmla="*/ 106394 h 165165"/>
                    <a:gd name="connsiteX18" fmla="*/ 27488 w 118521"/>
                    <a:gd name="connsiteY18" fmla="*/ 93694 h 16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521" h="165165">
                      <a:moveTo>
                        <a:pt x="27488" y="93694"/>
                      </a:moveTo>
                      <a:cubicBezTo>
                        <a:pt x="27170" y="76029"/>
                        <a:pt x="44505" y="74041"/>
                        <a:pt x="54665" y="66268"/>
                      </a:cubicBezTo>
                      <a:cubicBezTo>
                        <a:pt x="52761" y="63335"/>
                        <a:pt x="52189" y="61341"/>
                        <a:pt x="51237" y="61125"/>
                      </a:cubicBezTo>
                      <a:cubicBezTo>
                        <a:pt x="43616" y="59436"/>
                        <a:pt x="31933" y="70409"/>
                        <a:pt x="29710" y="62135"/>
                      </a:cubicBezTo>
                      <a:cubicBezTo>
                        <a:pt x="26027" y="48933"/>
                        <a:pt x="42854" y="55721"/>
                        <a:pt x="48824" y="50108"/>
                      </a:cubicBezTo>
                      <a:cubicBezTo>
                        <a:pt x="51300" y="47758"/>
                        <a:pt x="57904" y="47796"/>
                        <a:pt x="58412" y="45676"/>
                      </a:cubicBezTo>
                      <a:cubicBezTo>
                        <a:pt x="64127" y="23355"/>
                        <a:pt x="93591" y="22320"/>
                        <a:pt x="98925" y="0"/>
                      </a:cubicBezTo>
                      <a:cubicBezTo>
                        <a:pt x="98480" y="7632"/>
                        <a:pt x="99687" y="14478"/>
                        <a:pt x="107815" y="17837"/>
                      </a:cubicBezTo>
                      <a:lnTo>
                        <a:pt x="107815" y="17837"/>
                      </a:lnTo>
                      <a:cubicBezTo>
                        <a:pt x="105465" y="34131"/>
                        <a:pt x="96131" y="49784"/>
                        <a:pt x="103306" y="66948"/>
                      </a:cubicBezTo>
                      <a:cubicBezTo>
                        <a:pt x="111180" y="83610"/>
                        <a:pt x="113530" y="102394"/>
                        <a:pt x="118039" y="119602"/>
                      </a:cubicBezTo>
                      <a:cubicBezTo>
                        <a:pt x="121214" y="131794"/>
                        <a:pt x="108069" y="150527"/>
                        <a:pt x="98100" y="162973"/>
                      </a:cubicBezTo>
                      <a:cubicBezTo>
                        <a:pt x="92448" y="170085"/>
                        <a:pt x="79050" y="158020"/>
                        <a:pt x="81018" y="153384"/>
                      </a:cubicBezTo>
                      <a:cubicBezTo>
                        <a:pt x="91051" y="129508"/>
                        <a:pt x="65143" y="134080"/>
                        <a:pt x="62476" y="120555"/>
                      </a:cubicBezTo>
                      <a:cubicBezTo>
                        <a:pt x="51300" y="130016"/>
                        <a:pt x="70160" y="139287"/>
                        <a:pt x="58412" y="143605"/>
                      </a:cubicBezTo>
                      <a:cubicBezTo>
                        <a:pt x="47680" y="147479"/>
                        <a:pt x="52443" y="131858"/>
                        <a:pt x="45331" y="129381"/>
                      </a:cubicBezTo>
                      <a:cubicBezTo>
                        <a:pt x="30599" y="129064"/>
                        <a:pt x="15930" y="128365"/>
                        <a:pt x="5136" y="116046"/>
                      </a:cubicBezTo>
                      <a:cubicBezTo>
                        <a:pt x="1199" y="113443"/>
                        <a:pt x="-1278" y="105188"/>
                        <a:pt x="690" y="106394"/>
                      </a:cubicBezTo>
                      <a:cubicBezTo>
                        <a:pt x="17581" y="116554"/>
                        <a:pt x="18407" y="96806"/>
                        <a:pt x="27488" y="93694"/>
                      </a:cubicBezTo>
                      <a:close/>
                    </a:path>
                  </a:pathLst>
                </a:custGeom>
                <a:solidFill>
                  <a:srgbClr val="FDC473"/>
                </a:solidFill>
                <a:ln w="6350" cap="flat">
                  <a:noFill/>
                  <a:prstDash val="solid"/>
                  <a:miter/>
                </a:ln>
              </p:spPr>
              <p:txBody>
                <a:bodyPr rtlCol="0" anchor="ctr"/>
                <a:lstStyle/>
                <a:p>
                  <a:endParaRPr lang="en-US"/>
                </a:p>
              </p:txBody>
            </p:sp>
            <p:sp>
              <p:nvSpPr>
                <p:cNvPr id="1026" name="Freeform: Shape 1025">
                  <a:extLst>
                    <a:ext uri="{FF2B5EF4-FFF2-40B4-BE49-F238E27FC236}">
                      <a16:creationId xmlns:a16="http://schemas.microsoft.com/office/drawing/2014/main" xmlns="" id="{DB994D03-374D-2E53-388E-3EEE2E3014E6}"/>
                    </a:ext>
                  </a:extLst>
                </p:cNvPr>
                <p:cNvSpPr/>
                <p:nvPr/>
              </p:nvSpPr>
              <p:spPr>
                <a:xfrm>
                  <a:off x="11486165" y="6437746"/>
                  <a:ext cx="156940" cy="100721"/>
                </a:xfrm>
                <a:custGeom>
                  <a:avLst/>
                  <a:gdLst>
                    <a:gd name="connsiteX0" fmla="*/ 156940 w 156940"/>
                    <a:gd name="connsiteY0" fmla="*/ 23886 h 100721"/>
                    <a:gd name="connsiteX1" fmla="*/ 148050 w 156940"/>
                    <a:gd name="connsiteY1" fmla="*/ 23886 h 100721"/>
                    <a:gd name="connsiteX2" fmla="*/ 130079 w 156940"/>
                    <a:gd name="connsiteY2" fmla="*/ 46111 h 100721"/>
                    <a:gd name="connsiteX3" fmla="*/ 130079 w 156940"/>
                    <a:gd name="connsiteY3" fmla="*/ 55065 h 100721"/>
                    <a:gd name="connsiteX4" fmla="*/ 102203 w 156940"/>
                    <a:gd name="connsiteY4" fmla="*/ 65987 h 100721"/>
                    <a:gd name="connsiteX5" fmla="*/ 98139 w 156940"/>
                    <a:gd name="connsiteY5" fmla="*/ 85799 h 100721"/>
                    <a:gd name="connsiteX6" fmla="*/ 84804 w 156940"/>
                    <a:gd name="connsiteY6" fmla="*/ 100722 h 100721"/>
                    <a:gd name="connsiteX7" fmla="*/ 31337 w 156940"/>
                    <a:gd name="connsiteY7" fmla="*/ 59827 h 100721"/>
                    <a:gd name="connsiteX8" fmla="*/ 18256 w 156940"/>
                    <a:gd name="connsiteY8" fmla="*/ 51382 h 100721"/>
                    <a:gd name="connsiteX9" fmla="*/ 857 w 156940"/>
                    <a:gd name="connsiteY9" fmla="*/ 50810 h 100721"/>
                    <a:gd name="connsiteX10" fmla="*/ 857 w 156940"/>
                    <a:gd name="connsiteY10" fmla="*/ 46175 h 100721"/>
                    <a:gd name="connsiteX11" fmla="*/ 10700 w 156940"/>
                    <a:gd name="connsiteY11" fmla="*/ 33284 h 100721"/>
                    <a:gd name="connsiteX12" fmla="*/ 17240 w 156940"/>
                    <a:gd name="connsiteY12" fmla="*/ 14361 h 100721"/>
                    <a:gd name="connsiteX13" fmla="*/ 39528 w 156940"/>
                    <a:gd name="connsiteY13" fmla="*/ 28077 h 100721"/>
                    <a:gd name="connsiteX14" fmla="*/ 43465 w 156940"/>
                    <a:gd name="connsiteY14" fmla="*/ 27696 h 100721"/>
                    <a:gd name="connsiteX15" fmla="*/ 57372 w 156940"/>
                    <a:gd name="connsiteY15" fmla="*/ 43571 h 100721"/>
                    <a:gd name="connsiteX16" fmla="*/ 84614 w 156940"/>
                    <a:gd name="connsiteY16" fmla="*/ 11821 h 100721"/>
                    <a:gd name="connsiteX17" fmla="*/ 92361 w 156940"/>
                    <a:gd name="connsiteY17" fmla="*/ 10 h 100721"/>
                    <a:gd name="connsiteX18" fmla="*/ 101759 w 156940"/>
                    <a:gd name="connsiteY18" fmla="*/ 8392 h 100721"/>
                    <a:gd name="connsiteX19" fmla="*/ 89122 w 156940"/>
                    <a:gd name="connsiteY19" fmla="*/ 22108 h 100721"/>
                    <a:gd name="connsiteX20" fmla="*/ 130841 w 156940"/>
                    <a:gd name="connsiteY20" fmla="*/ 10996 h 100721"/>
                    <a:gd name="connsiteX21" fmla="*/ 156940 w 156940"/>
                    <a:gd name="connsiteY21" fmla="*/ 23886 h 10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940" h="100721">
                      <a:moveTo>
                        <a:pt x="156940" y="23886"/>
                      </a:moveTo>
                      <a:cubicBezTo>
                        <a:pt x="153955" y="23886"/>
                        <a:pt x="151035" y="23886"/>
                        <a:pt x="148050" y="23886"/>
                      </a:cubicBezTo>
                      <a:cubicBezTo>
                        <a:pt x="150209" y="37857"/>
                        <a:pt x="135032" y="37857"/>
                        <a:pt x="130079" y="46111"/>
                      </a:cubicBezTo>
                      <a:cubicBezTo>
                        <a:pt x="125571" y="49096"/>
                        <a:pt x="125571" y="52080"/>
                        <a:pt x="130079" y="55065"/>
                      </a:cubicBezTo>
                      <a:cubicBezTo>
                        <a:pt x="123031" y="64272"/>
                        <a:pt x="107601" y="51572"/>
                        <a:pt x="102203" y="65987"/>
                      </a:cubicBezTo>
                      <a:cubicBezTo>
                        <a:pt x="99790" y="72209"/>
                        <a:pt x="85947" y="73924"/>
                        <a:pt x="98139" y="85799"/>
                      </a:cubicBezTo>
                      <a:cubicBezTo>
                        <a:pt x="103981" y="91514"/>
                        <a:pt x="86836" y="93038"/>
                        <a:pt x="84804" y="100722"/>
                      </a:cubicBezTo>
                      <a:cubicBezTo>
                        <a:pt x="65373" y="89228"/>
                        <a:pt x="47085" y="76210"/>
                        <a:pt x="31337" y="59827"/>
                      </a:cubicBezTo>
                      <a:cubicBezTo>
                        <a:pt x="31909" y="49413"/>
                        <a:pt x="28035" y="45794"/>
                        <a:pt x="18256" y="51382"/>
                      </a:cubicBezTo>
                      <a:cubicBezTo>
                        <a:pt x="12478" y="51191"/>
                        <a:pt x="6699" y="51001"/>
                        <a:pt x="857" y="50810"/>
                      </a:cubicBezTo>
                      <a:cubicBezTo>
                        <a:pt x="-286" y="49286"/>
                        <a:pt x="-286" y="47699"/>
                        <a:pt x="857" y="46175"/>
                      </a:cubicBezTo>
                      <a:cubicBezTo>
                        <a:pt x="5239" y="42809"/>
                        <a:pt x="17621" y="46238"/>
                        <a:pt x="10700" y="33284"/>
                      </a:cubicBezTo>
                      <a:cubicBezTo>
                        <a:pt x="7588" y="27633"/>
                        <a:pt x="12795" y="22553"/>
                        <a:pt x="17240" y="14361"/>
                      </a:cubicBezTo>
                      <a:cubicBezTo>
                        <a:pt x="21494" y="27633"/>
                        <a:pt x="25559" y="39190"/>
                        <a:pt x="39528" y="28077"/>
                      </a:cubicBezTo>
                      <a:cubicBezTo>
                        <a:pt x="40481" y="27315"/>
                        <a:pt x="43212" y="27188"/>
                        <a:pt x="43465" y="27696"/>
                      </a:cubicBezTo>
                      <a:cubicBezTo>
                        <a:pt x="47276" y="34554"/>
                        <a:pt x="49942" y="51890"/>
                        <a:pt x="57372" y="43571"/>
                      </a:cubicBezTo>
                      <a:cubicBezTo>
                        <a:pt x="66326" y="33475"/>
                        <a:pt x="81057" y="26871"/>
                        <a:pt x="84614" y="11821"/>
                      </a:cubicBezTo>
                      <a:cubicBezTo>
                        <a:pt x="85756" y="7059"/>
                        <a:pt x="85566" y="391"/>
                        <a:pt x="92361" y="10"/>
                      </a:cubicBezTo>
                      <a:cubicBezTo>
                        <a:pt x="97123" y="-243"/>
                        <a:pt x="100425" y="4201"/>
                        <a:pt x="101759" y="8392"/>
                      </a:cubicBezTo>
                      <a:cubicBezTo>
                        <a:pt x="104362" y="16711"/>
                        <a:pt x="95281" y="15949"/>
                        <a:pt x="89122" y="22108"/>
                      </a:cubicBezTo>
                      <a:cubicBezTo>
                        <a:pt x="106648" y="24775"/>
                        <a:pt x="116744" y="8900"/>
                        <a:pt x="130841" y="10996"/>
                      </a:cubicBezTo>
                      <a:cubicBezTo>
                        <a:pt x="140875" y="12457"/>
                        <a:pt x="156559" y="2741"/>
                        <a:pt x="156940" y="23886"/>
                      </a:cubicBezTo>
                      <a:close/>
                    </a:path>
                  </a:pathLst>
                </a:custGeom>
                <a:solidFill>
                  <a:srgbClr val="FDC676"/>
                </a:solidFill>
                <a:ln w="6350" cap="flat">
                  <a:noFill/>
                  <a:prstDash val="solid"/>
                  <a:miter/>
                </a:ln>
              </p:spPr>
              <p:txBody>
                <a:bodyPr rtlCol="0" anchor="ctr"/>
                <a:lstStyle/>
                <a:p>
                  <a:endParaRPr lang="en-US"/>
                </a:p>
              </p:txBody>
            </p:sp>
            <p:sp>
              <p:nvSpPr>
                <p:cNvPr id="1027" name="Freeform: Shape 1026">
                  <a:extLst>
                    <a:ext uri="{FF2B5EF4-FFF2-40B4-BE49-F238E27FC236}">
                      <a16:creationId xmlns:a16="http://schemas.microsoft.com/office/drawing/2014/main" xmlns="" id="{6C1D529A-62AC-75F7-EF67-6FA53FA05966}"/>
                    </a:ext>
                  </a:extLst>
                </p:cNvPr>
                <p:cNvSpPr/>
                <p:nvPr/>
              </p:nvSpPr>
              <p:spPr>
                <a:xfrm>
                  <a:off x="11404028" y="6387439"/>
                  <a:ext cx="91757" cy="98894"/>
                </a:xfrm>
                <a:custGeom>
                  <a:avLst/>
                  <a:gdLst>
                    <a:gd name="connsiteX0" fmla="*/ 64960 w 91757"/>
                    <a:gd name="connsiteY0" fmla="*/ 83083 h 98894"/>
                    <a:gd name="connsiteX1" fmla="*/ 58103 w 91757"/>
                    <a:gd name="connsiteY1" fmla="*/ 54000 h 98894"/>
                    <a:gd name="connsiteX2" fmla="*/ 0 w 91757"/>
                    <a:gd name="connsiteY2" fmla="*/ 98895 h 98894"/>
                    <a:gd name="connsiteX3" fmla="*/ 20320 w 91757"/>
                    <a:gd name="connsiteY3" fmla="*/ 47333 h 98894"/>
                    <a:gd name="connsiteX4" fmla="*/ 23178 w 91757"/>
                    <a:gd name="connsiteY4" fmla="*/ 39078 h 98894"/>
                    <a:gd name="connsiteX5" fmla="*/ 39179 w 91757"/>
                    <a:gd name="connsiteY5" fmla="*/ 24155 h 98894"/>
                    <a:gd name="connsiteX6" fmla="*/ 57721 w 91757"/>
                    <a:gd name="connsiteY6" fmla="*/ 24663 h 98894"/>
                    <a:gd name="connsiteX7" fmla="*/ 65341 w 91757"/>
                    <a:gd name="connsiteY7" fmla="*/ 1295 h 98894"/>
                    <a:gd name="connsiteX8" fmla="*/ 87313 w 91757"/>
                    <a:gd name="connsiteY8" fmla="*/ 11646 h 98894"/>
                    <a:gd name="connsiteX9" fmla="*/ 91757 w 91757"/>
                    <a:gd name="connsiteY9" fmla="*/ 29489 h 98894"/>
                    <a:gd name="connsiteX10" fmla="*/ 79883 w 91757"/>
                    <a:gd name="connsiteY10" fmla="*/ 50698 h 98894"/>
                    <a:gd name="connsiteX11" fmla="*/ 69469 w 91757"/>
                    <a:gd name="connsiteY11" fmla="*/ 74193 h 98894"/>
                    <a:gd name="connsiteX12" fmla="*/ 64960 w 91757"/>
                    <a:gd name="connsiteY12" fmla="*/ 83083 h 9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757" h="98894">
                      <a:moveTo>
                        <a:pt x="64960" y="83083"/>
                      </a:moveTo>
                      <a:cubicBezTo>
                        <a:pt x="62674" y="73368"/>
                        <a:pt x="60389" y="63716"/>
                        <a:pt x="58103" y="54000"/>
                      </a:cubicBezTo>
                      <a:cubicBezTo>
                        <a:pt x="59372" y="92608"/>
                        <a:pt x="26162" y="87655"/>
                        <a:pt x="0" y="98895"/>
                      </a:cubicBezTo>
                      <a:cubicBezTo>
                        <a:pt x="11302" y="81051"/>
                        <a:pt x="1333" y="59842"/>
                        <a:pt x="20320" y="47333"/>
                      </a:cubicBezTo>
                      <a:cubicBezTo>
                        <a:pt x="18859" y="43713"/>
                        <a:pt x="20827" y="41364"/>
                        <a:pt x="23178" y="39078"/>
                      </a:cubicBezTo>
                      <a:cubicBezTo>
                        <a:pt x="29210" y="34823"/>
                        <a:pt x="35178" y="30759"/>
                        <a:pt x="39179" y="24155"/>
                      </a:cubicBezTo>
                      <a:cubicBezTo>
                        <a:pt x="44958" y="14757"/>
                        <a:pt x="51308" y="18631"/>
                        <a:pt x="57721" y="24663"/>
                      </a:cubicBezTo>
                      <a:cubicBezTo>
                        <a:pt x="57340" y="15646"/>
                        <a:pt x="54928" y="5740"/>
                        <a:pt x="65341" y="1295"/>
                      </a:cubicBezTo>
                      <a:cubicBezTo>
                        <a:pt x="76009" y="-3277"/>
                        <a:pt x="81343" y="5232"/>
                        <a:pt x="87313" y="11646"/>
                      </a:cubicBezTo>
                      <a:cubicBezTo>
                        <a:pt x="88773" y="17615"/>
                        <a:pt x="90233" y="23584"/>
                        <a:pt x="91757" y="29489"/>
                      </a:cubicBezTo>
                      <a:cubicBezTo>
                        <a:pt x="81090" y="32918"/>
                        <a:pt x="82867" y="42888"/>
                        <a:pt x="79883" y="50698"/>
                      </a:cubicBezTo>
                      <a:cubicBezTo>
                        <a:pt x="76835" y="58636"/>
                        <a:pt x="75819" y="67653"/>
                        <a:pt x="69469" y="74193"/>
                      </a:cubicBezTo>
                      <a:cubicBezTo>
                        <a:pt x="69342" y="77813"/>
                        <a:pt x="68580" y="81178"/>
                        <a:pt x="64960" y="83083"/>
                      </a:cubicBezTo>
                      <a:close/>
                    </a:path>
                  </a:pathLst>
                </a:custGeom>
                <a:solidFill>
                  <a:srgbClr val="FDC473"/>
                </a:solidFill>
                <a:ln w="6350" cap="flat">
                  <a:noFill/>
                  <a:prstDash val="solid"/>
                  <a:miter/>
                </a:ln>
              </p:spPr>
              <p:txBody>
                <a:bodyPr rtlCol="0" anchor="ctr"/>
                <a:lstStyle/>
                <a:p>
                  <a:endParaRPr lang="en-US"/>
                </a:p>
              </p:txBody>
            </p:sp>
            <p:sp>
              <p:nvSpPr>
                <p:cNvPr id="1028" name="Freeform: Shape 1027">
                  <a:extLst>
                    <a:ext uri="{FF2B5EF4-FFF2-40B4-BE49-F238E27FC236}">
                      <a16:creationId xmlns:a16="http://schemas.microsoft.com/office/drawing/2014/main" xmlns="" id="{8EE9B303-C83C-607D-84DE-F99CED6B986F}"/>
                    </a:ext>
                  </a:extLst>
                </p:cNvPr>
                <p:cNvSpPr/>
                <p:nvPr/>
              </p:nvSpPr>
              <p:spPr>
                <a:xfrm>
                  <a:off x="11419331" y="6474523"/>
                  <a:ext cx="67691" cy="61512"/>
                </a:xfrm>
                <a:custGeom>
                  <a:avLst/>
                  <a:gdLst>
                    <a:gd name="connsiteX0" fmla="*/ 67691 w 67691"/>
                    <a:gd name="connsiteY0" fmla="*/ 9398 h 61512"/>
                    <a:gd name="connsiteX1" fmla="*/ 67691 w 67691"/>
                    <a:gd name="connsiteY1" fmla="*/ 14034 h 61512"/>
                    <a:gd name="connsiteX2" fmla="*/ 49974 w 67691"/>
                    <a:gd name="connsiteY2" fmla="*/ 31814 h 61512"/>
                    <a:gd name="connsiteX3" fmla="*/ 27687 w 67691"/>
                    <a:gd name="connsiteY3" fmla="*/ 55626 h 61512"/>
                    <a:gd name="connsiteX4" fmla="*/ 0 w 67691"/>
                    <a:gd name="connsiteY4" fmla="*/ 53467 h 61512"/>
                    <a:gd name="connsiteX5" fmla="*/ 508 w 67691"/>
                    <a:gd name="connsiteY5" fmla="*/ 49403 h 61512"/>
                    <a:gd name="connsiteX6" fmla="*/ 49530 w 67691"/>
                    <a:gd name="connsiteY6" fmla="*/ 0 h 61512"/>
                    <a:gd name="connsiteX7" fmla="*/ 67691 w 67691"/>
                    <a:gd name="connsiteY7" fmla="*/ 9398 h 6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91" h="61512">
                      <a:moveTo>
                        <a:pt x="67691" y="9398"/>
                      </a:moveTo>
                      <a:cubicBezTo>
                        <a:pt x="67691" y="10922"/>
                        <a:pt x="67691" y="12510"/>
                        <a:pt x="67691" y="14034"/>
                      </a:cubicBezTo>
                      <a:cubicBezTo>
                        <a:pt x="63691" y="21844"/>
                        <a:pt x="57024" y="26988"/>
                        <a:pt x="49974" y="31814"/>
                      </a:cubicBezTo>
                      <a:cubicBezTo>
                        <a:pt x="44006" y="41084"/>
                        <a:pt x="34099" y="46545"/>
                        <a:pt x="27687" y="55626"/>
                      </a:cubicBezTo>
                      <a:cubicBezTo>
                        <a:pt x="21527" y="64389"/>
                        <a:pt x="10859" y="63119"/>
                        <a:pt x="0" y="53467"/>
                      </a:cubicBezTo>
                      <a:cubicBezTo>
                        <a:pt x="127" y="52070"/>
                        <a:pt x="318" y="50736"/>
                        <a:pt x="508" y="49403"/>
                      </a:cubicBezTo>
                      <a:cubicBezTo>
                        <a:pt x="17400" y="33465"/>
                        <a:pt x="23876" y="7176"/>
                        <a:pt x="49530" y="0"/>
                      </a:cubicBezTo>
                      <a:cubicBezTo>
                        <a:pt x="56579" y="1207"/>
                        <a:pt x="66231" y="-2540"/>
                        <a:pt x="67691" y="9398"/>
                      </a:cubicBezTo>
                      <a:close/>
                    </a:path>
                  </a:pathLst>
                </a:custGeom>
                <a:solidFill>
                  <a:srgbClr val="FA921C"/>
                </a:solidFill>
                <a:ln w="6350" cap="flat">
                  <a:noFill/>
                  <a:prstDash val="solid"/>
                  <a:miter/>
                </a:ln>
              </p:spPr>
              <p:txBody>
                <a:bodyPr rtlCol="0" anchor="ctr"/>
                <a:lstStyle/>
                <a:p>
                  <a:endParaRPr lang="en-US"/>
                </a:p>
              </p:txBody>
            </p:sp>
            <p:sp>
              <p:nvSpPr>
                <p:cNvPr id="1029" name="Freeform: Shape 1028">
                  <a:extLst>
                    <a:ext uri="{FF2B5EF4-FFF2-40B4-BE49-F238E27FC236}">
                      <a16:creationId xmlns:a16="http://schemas.microsoft.com/office/drawing/2014/main" xmlns="" id="{36A2960C-89DF-A09E-3677-C222E6FEFD56}"/>
                    </a:ext>
                  </a:extLst>
                </p:cNvPr>
                <p:cNvSpPr/>
                <p:nvPr/>
              </p:nvSpPr>
              <p:spPr>
                <a:xfrm>
                  <a:off x="11715389" y="6533260"/>
                  <a:ext cx="39794" cy="62230"/>
                </a:xfrm>
                <a:custGeom>
                  <a:avLst/>
                  <a:gdLst>
                    <a:gd name="connsiteX0" fmla="*/ 16934 w 39794"/>
                    <a:gd name="connsiteY0" fmla="*/ 57785 h 62230"/>
                    <a:gd name="connsiteX1" fmla="*/ 8044 w 39794"/>
                    <a:gd name="connsiteY1" fmla="*/ 62230 h 62230"/>
                    <a:gd name="connsiteX2" fmla="*/ 14903 w 39794"/>
                    <a:gd name="connsiteY2" fmla="*/ 16764 h 62230"/>
                    <a:gd name="connsiteX3" fmla="*/ 28936 w 39794"/>
                    <a:gd name="connsiteY3" fmla="*/ 0 h 62230"/>
                    <a:gd name="connsiteX4" fmla="*/ 16934 w 39794"/>
                    <a:gd name="connsiteY4" fmla="*/ 57785 h 6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4" h="62230">
                      <a:moveTo>
                        <a:pt x="16934" y="57785"/>
                      </a:moveTo>
                      <a:cubicBezTo>
                        <a:pt x="13950" y="59245"/>
                        <a:pt x="11029" y="60706"/>
                        <a:pt x="8044" y="62230"/>
                      </a:cubicBezTo>
                      <a:cubicBezTo>
                        <a:pt x="-11069" y="44006"/>
                        <a:pt x="9124" y="31179"/>
                        <a:pt x="14903" y="16764"/>
                      </a:cubicBezTo>
                      <a:cubicBezTo>
                        <a:pt x="17379" y="10478"/>
                        <a:pt x="23919" y="5842"/>
                        <a:pt x="28936" y="0"/>
                      </a:cubicBezTo>
                      <a:cubicBezTo>
                        <a:pt x="45002" y="24829"/>
                        <a:pt x="45002" y="24829"/>
                        <a:pt x="16934" y="57785"/>
                      </a:cubicBezTo>
                      <a:close/>
                    </a:path>
                  </a:pathLst>
                </a:custGeom>
                <a:solidFill>
                  <a:srgbClr val="FDC26E"/>
                </a:solidFill>
                <a:ln w="6350" cap="flat">
                  <a:noFill/>
                  <a:prstDash val="solid"/>
                  <a:miter/>
                </a:ln>
              </p:spPr>
              <p:txBody>
                <a:bodyPr rtlCol="0" anchor="ctr"/>
                <a:lstStyle/>
                <a:p>
                  <a:endParaRPr lang="en-US"/>
                </a:p>
              </p:txBody>
            </p:sp>
            <p:sp>
              <p:nvSpPr>
                <p:cNvPr id="1030" name="Freeform: Shape 1029">
                  <a:extLst>
                    <a:ext uri="{FF2B5EF4-FFF2-40B4-BE49-F238E27FC236}">
                      <a16:creationId xmlns:a16="http://schemas.microsoft.com/office/drawing/2014/main" xmlns="" id="{79D59F1D-8E42-9D5A-6D70-0A05F07C45D5}"/>
                    </a:ext>
                  </a:extLst>
                </p:cNvPr>
                <p:cNvSpPr/>
                <p:nvPr/>
              </p:nvSpPr>
              <p:spPr>
                <a:xfrm>
                  <a:off x="11419147" y="6376796"/>
                  <a:ext cx="76638" cy="53530"/>
                </a:xfrm>
                <a:custGeom>
                  <a:avLst/>
                  <a:gdLst>
                    <a:gd name="connsiteX0" fmla="*/ 72194 w 76638"/>
                    <a:gd name="connsiteY0" fmla="*/ 22289 h 53530"/>
                    <a:gd name="connsiteX1" fmla="*/ 65908 w 76638"/>
                    <a:gd name="connsiteY1" fmla="*/ 23432 h 53530"/>
                    <a:gd name="connsiteX2" fmla="*/ 51556 w 76638"/>
                    <a:gd name="connsiteY2" fmla="*/ 15367 h 53530"/>
                    <a:gd name="connsiteX3" fmla="*/ 49334 w 76638"/>
                    <a:gd name="connsiteY3" fmla="*/ 34798 h 53530"/>
                    <a:gd name="connsiteX4" fmla="*/ 51112 w 76638"/>
                    <a:gd name="connsiteY4" fmla="*/ 46990 h 53530"/>
                    <a:gd name="connsiteX5" fmla="*/ 30665 w 76638"/>
                    <a:gd name="connsiteY5" fmla="*/ 32703 h 53530"/>
                    <a:gd name="connsiteX6" fmla="*/ 9709 w 76638"/>
                    <a:gd name="connsiteY6" fmla="*/ 53531 h 53530"/>
                    <a:gd name="connsiteX7" fmla="*/ 6725 w 76638"/>
                    <a:gd name="connsiteY7" fmla="*/ 22987 h 53530"/>
                    <a:gd name="connsiteX8" fmla="*/ 9647 w 76638"/>
                    <a:gd name="connsiteY8" fmla="*/ 22225 h 53530"/>
                    <a:gd name="connsiteX9" fmla="*/ 36443 w 76638"/>
                    <a:gd name="connsiteY9" fmla="*/ 0 h 53530"/>
                    <a:gd name="connsiteX10" fmla="*/ 76639 w 76638"/>
                    <a:gd name="connsiteY10" fmla="*/ 13335 h 53530"/>
                    <a:gd name="connsiteX11" fmla="*/ 72194 w 76638"/>
                    <a:gd name="connsiteY11" fmla="*/ 22289 h 5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638" h="53530">
                      <a:moveTo>
                        <a:pt x="72194" y="22289"/>
                      </a:moveTo>
                      <a:cubicBezTo>
                        <a:pt x="70034" y="22733"/>
                        <a:pt x="67114" y="24257"/>
                        <a:pt x="65908" y="23432"/>
                      </a:cubicBezTo>
                      <a:cubicBezTo>
                        <a:pt x="61398" y="20193"/>
                        <a:pt x="60954" y="9525"/>
                        <a:pt x="51556" y="15367"/>
                      </a:cubicBezTo>
                      <a:cubicBezTo>
                        <a:pt x="42984" y="20701"/>
                        <a:pt x="46096" y="27686"/>
                        <a:pt x="49334" y="34798"/>
                      </a:cubicBezTo>
                      <a:cubicBezTo>
                        <a:pt x="50984" y="38481"/>
                        <a:pt x="55176" y="42164"/>
                        <a:pt x="51112" y="46990"/>
                      </a:cubicBezTo>
                      <a:cubicBezTo>
                        <a:pt x="40888" y="48133"/>
                        <a:pt x="39746" y="36703"/>
                        <a:pt x="30665" y="32703"/>
                      </a:cubicBezTo>
                      <a:cubicBezTo>
                        <a:pt x="29077" y="45085"/>
                        <a:pt x="20187" y="50229"/>
                        <a:pt x="9709" y="53531"/>
                      </a:cubicBezTo>
                      <a:cubicBezTo>
                        <a:pt x="4693" y="43752"/>
                        <a:pt x="-7626" y="34608"/>
                        <a:pt x="6725" y="22987"/>
                      </a:cubicBezTo>
                      <a:cubicBezTo>
                        <a:pt x="7741" y="22733"/>
                        <a:pt x="8694" y="22479"/>
                        <a:pt x="9647" y="22225"/>
                      </a:cubicBezTo>
                      <a:cubicBezTo>
                        <a:pt x="31872" y="26289"/>
                        <a:pt x="39935" y="19558"/>
                        <a:pt x="36443" y="0"/>
                      </a:cubicBezTo>
                      <a:cubicBezTo>
                        <a:pt x="49842" y="4445"/>
                        <a:pt x="63240" y="8890"/>
                        <a:pt x="76639" y="13335"/>
                      </a:cubicBezTo>
                      <a:cubicBezTo>
                        <a:pt x="73019" y="15304"/>
                        <a:pt x="72258" y="18606"/>
                        <a:pt x="72194" y="22289"/>
                      </a:cubicBezTo>
                      <a:close/>
                    </a:path>
                  </a:pathLst>
                </a:custGeom>
                <a:solidFill>
                  <a:srgbClr val="FCC77B"/>
                </a:solidFill>
                <a:ln w="6350" cap="flat">
                  <a:noFill/>
                  <a:prstDash val="solid"/>
                  <a:miter/>
                </a:ln>
              </p:spPr>
              <p:txBody>
                <a:bodyPr rtlCol="0" anchor="ctr"/>
                <a:lstStyle/>
                <a:p>
                  <a:endParaRPr lang="en-US"/>
                </a:p>
              </p:txBody>
            </p:sp>
            <p:sp>
              <p:nvSpPr>
                <p:cNvPr id="1031" name="Freeform: Shape 1030">
                  <a:extLst>
                    <a:ext uri="{FF2B5EF4-FFF2-40B4-BE49-F238E27FC236}">
                      <a16:creationId xmlns:a16="http://schemas.microsoft.com/office/drawing/2014/main" xmlns="" id="{C0FB1C3C-ABA9-6249-8695-FF06584283A4}"/>
                    </a:ext>
                  </a:extLst>
                </p:cNvPr>
                <p:cNvSpPr/>
                <p:nvPr/>
              </p:nvSpPr>
              <p:spPr>
                <a:xfrm>
                  <a:off x="11472749" y="6414044"/>
                  <a:ext cx="61072" cy="54965"/>
                </a:xfrm>
                <a:custGeom>
                  <a:avLst/>
                  <a:gdLst>
                    <a:gd name="connsiteX0" fmla="*/ 748 w 61072"/>
                    <a:gd name="connsiteY0" fmla="*/ 47588 h 54965"/>
                    <a:gd name="connsiteX1" fmla="*/ 7416 w 61072"/>
                    <a:gd name="connsiteY1" fmla="*/ 5742 h 54965"/>
                    <a:gd name="connsiteX2" fmla="*/ 23036 w 61072"/>
                    <a:gd name="connsiteY2" fmla="*/ 2884 h 54965"/>
                    <a:gd name="connsiteX3" fmla="*/ 41007 w 61072"/>
                    <a:gd name="connsiteY3" fmla="*/ 17426 h 54965"/>
                    <a:gd name="connsiteX4" fmla="*/ 61073 w 61072"/>
                    <a:gd name="connsiteY4" fmla="*/ 23966 h 54965"/>
                    <a:gd name="connsiteX5" fmla="*/ 50722 w 61072"/>
                    <a:gd name="connsiteY5" fmla="*/ 27839 h 54965"/>
                    <a:gd name="connsiteX6" fmla="*/ 13448 w 61072"/>
                    <a:gd name="connsiteY6" fmla="*/ 48096 h 54965"/>
                    <a:gd name="connsiteX7" fmla="*/ 748 w 61072"/>
                    <a:gd name="connsiteY7" fmla="*/ 47588 h 5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72" h="54965">
                      <a:moveTo>
                        <a:pt x="748" y="47588"/>
                      </a:moveTo>
                      <a:cubicBezTo>
                        <a:pt x="-3062" y="32856"/>
                        <a:pt x="9003" y="20918"/>
                        <a:pt x="7416" y="5742"/>
                      </a:cubicBezTo>
                      <a:cubicBezTo>
                        <a:pt x="6463" y="-2577"/>
                        <a:pt x="16750" y="-291"/>
                        <a:pt x="23036" y="2884"/>
                      </a:cubicBezTo>
                      <a:cubicBezTo>
                        <a:pt x="25132" y="12409"/>
                        <a:pt x="25957" y="22442"/>
                        <a:pt x="41007" y="17426"/>
                      </a:cubicBezTo>
                      <a:cubicBezTo>
                        <a:pt x="47738" y="15139"/>
                        <a:pt x="54977" y="19712"/>
                        <a:pt x="61073" y="23966"/>
                      </a:cubicBezTo>
                      <a:cubicBezTo>
                        <a:pt x="59485" y="31205"/>
                        <a:pt x="54850" y="28856"/>
                        <a:pt x="50722" y="27839"/>
                      </a:cubicBezTo>
                      <a:cubicBezTo>
                        <a:pt x="32307" y="23521"/>
                        <a:pt x="17512" y="23585"/>
                        <a:pt x="13448" y="48096"/>
                      </a:cubicBezTo>
                      <a:cubicBezTo>
                        <a:pt x="10908" y="63781"/>
                        <a:pt x="5130" y="47715"/>
                        <a:pt x="748" y="47588"/>
                      </a:cubicBezTo>
                      <a:close/>
                    </a:path>
                  </a:pathLst>
                </a:custGeom>
                <a:solidFill>
                  <a:srgbClr val="FCC77B"/>
                </a:solidFill>
                <a:ln w="6350" cap="flat">
                  <a:noFill/>
                  <a:prstDash val="solid"/>
                  <a:miter/>
                </a:ln>
              </p:spPr>
              <p:txBody>
                <a:bodyPr rtlCol="0" anchor="ctr"/>
                <a:lstStyle/>
                <a:p>
                  <a:endParaRPr lang="en-US"/>
                </a:p>
              </p:txBody>
            </p:sp>
            <p:sp>
              <p:nvSpPr>
                <p:cNvPr id="1032" name="Freeform: Shape 1031">
                  <a:extLst>
                    <a:ext uri="{FF2B5EF4-FFF2-40B4-BE49-F238E27FC236}">
                      <a16:creationId xmlns:a16="http://schemas.microsoft.com/office/drawing/2014/main" xmlns="" id="{E5D8F0AF-1237-34AF-D61C-FDAC985C0B93}"/>
                    </a:ext>
                  </a:extLst>
                </p:cNvPr>
                <p:cNvSpPr/>
                <p:nvPr/>
              </p:nvSpPr>
              <p:spPr>
                <a:xfrm>
                  <a:off x="11544766" y="6278594"/>
                  <a:ext cx="44682" cy="52251"/>
                </a:xfrm>
                <a:custGeom>
                  <a:avLst/>
                  <a:gdLst>
                    <a:gd name="connsiteX0" fmla="*/ 9059 w 44682"/>
                    <a:gd name="connsiteY0" fmla="*/ 49111 h 52251"/>
                    <a:gd name="connsiteX1" fmla="*/ 13504 w 44682"/>
                    <a:gd name="connsiteY1" fmla="*/ 0 h 52251"/>
                    <a:gd name="connsiteX2" fmla="*/ 24807 w 44682"/>
                    <a:gd name="connsiteY2" fmla="*/ 26721 h 52251"/>
                    <a:gd name="connsiteX3" fmla="*/ 44682 w 44682"/>
                    <a:gd name="connsiteY3" fmla="*/ 44679 h 52251"/>
                    <a:gd name="connsiteX4" fmla="*/ 35412 w 44682"/>
                    <a:gd name="connsiteY4" fmla="*/ 47631 h 52251"/>
                    <a:gd name="connsiteX5" fmla="*/ 26839 w 44682"/>
                    <a:gd name="connsiteY5" fmla="*/ 49149 h 52251"/>
                    <a:gd name="connsiteX6" fmla="*/ 9059 w 44682"/>
                    <a:gd name="connsiteY6" fmla="*/ 49111 h 5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82" h="52251">
                      <a:moveTo>
                        <a:pt x="9059" y="49111"/>
                      </a:moveTo>
                      <a:cubicBezTo>
                        <a:pt x="-4657" y="36709"/>
                        <a:pt x="-2498" y="13176"/>
                        <a:pt x="13504" y="0"/>
                      </a:cubicBezTo>
                      <a:cubicBezTo>
                        <a:pt x="19981" y="7620"/>
                        <a:pt x="29633" y="11931"/>
                        <a:pt x="24807" y="26721"/>
                      </a:cubicBezTo>
                      <a:cubicBezTo>
                        <a:pt x="20743" y="38900"/>
                        <a:pt x="44810" y="30543"/>
                        <a:pt x="44682" y="44679"/>
                      </a:cubicBezTo>
                      <a:cubicBezTo>
                        <a:pt x="40873" y="43364"/>
                        <a:pt x="37126" y="40862"/>
                        <a:pt x="35412" y="47631"/>
                      </a:cubicBezTo>
                      <a:cubicBezTo>
                        <a:pt x="34015" y="53277"/>
                        <a:pt x="30649" y="53708"/>
                        <a:pt x="26839" y="49149"/>
                      </a:cubicBezTo>
                      <a:cubicBezTo>
                        <a:pt x="20933" y="31159"/>
                        <a:pt x="14965" y="49968"/>
                        <a:pt x="9059" y="49111"/>
                      </a:cubicBezTo>
                      <a:close/>
                    </a:path>
                  </a:pathLst>
                </a:custGeom>
                <a:solidFill>
                  <a:srgbClr val="FCBE62"/>
                </a:solidFill>
                <a:ln w="6350" cap="flat">
                  <a:noFill/>
                  <a:prstDash val="solid"/>
                  <a:miter/>
                </a:ln>
              </p:spPr>
              <p:txBody>
                <a:bodyPr rtlCol="0" anchor="ctr"/>
                <a:lstStyle/>
                <a:p>
                  <a:endParaRPr lang="en-US"/>
                </a:p>
              </p:txBody>
            </p:sp>
            <p:sp>
              <p:nvSpPr>
                <p:cNvPr id="1033" name="Freeform: Shape 1032">
                  <a:extLst>
                    <a:ext uri="{FF2B5EF4-FFF2-40B4-BE49-F238E27FC236}">
                      <a16:creationId xmlns:a16="http://schemas.microsoft.com/office/drawing/2014/main" xmlns="" id="{47D5C488-1A3A-2047-9333-916251671274}"/>
                    </a:ext>
                  </a:extLst>
                </p:cNvPr>
                <p:cNvSpPr/>
                <p:nvPr/>
              </p:nvSpPr>
              <p:spPr>
                <a:xfrm>
                  <a:off x="11677650" y="6461594"/>
                  <a:ext cx="14541" cy="12484"/>
                </a:xfrm>
                <a:custGeom>
                  <a:avLst/>
                  <a:gdLst>
                    <a:gd name="connsiteX0" fmla="*/ 14542 w 14541"/>
                    <a:gd name="connsiteY0" fmla="*/ 102 h 12484"/>
                    <a:gd name="connsiteX1" fmla="*/ 0 w 14541"/>
                    <a:gd name="connsiteY1" fmla="*/ 12484 h 12484"/>
                    <a:gd name="connsiteX2" fmla="*/ 14542 w 14541"/>
                    <a:gd name="connsiteY2" fmla="*/ 102 h 12484"/>
                  </a:gdLst>
                  <a:ahLst/>
                  <a:cxnLst>
                    <a:cxn ang="0">
                      <a:pos x="connsiteX0" y="connsiteY0"/>
                    </a:cxn>
                    <a:cxn ang="0">
                      <a:pos x="connsiteX1" y="connsiteY1"/>
                    </a:cxn>
                    <a:cxn ang="0">
                      <a:pos x="connsiteX2" y="connsiteY2"/>
                    </a:cxn>
                  </a:cxnLst>
                  <a:rect l="l" t="t" r="r" b="b"/>
                  <a:pathLst>
                    <a:path w="14541" h="12484">
                      <a:moveTo>
                        <a:pt x="14542" y="102"/>
                      </a:moveTo>
                      <a:cubicBezTo>
                        <a:pt x="11430" y="5690"/>
                        <a:pt x="7747" y="10643"/>
                        <a:pt x="0" y="12484"/>
                      </a:cubicBezTo>
                      <a:cubicBezTo>
                        <a:pt x="127" y="1055"/>
                        <a:pt x="6541" y="-469"/>
                        <a:pt x="14542" y="102"/>
                      </a:cubicBezTo>
                      <a:close/>
                    </a:path>
                  </a:pathLst>
                </a:custGeom>
                <a:solidFill>
                  <a:srgbClr val="FDBA5A"/>
                </a:solidFill>
                <a:ln w="6350" cap="flat">
                  <a:noFill/>
                  <a:prstDash val="solid"/>
                  <a:miter/>
                </a:ln>
              </p:spPr>
              <p:txBody>
                <a:bodyPr rtlCol="0" anchor="ctr"/>
                <a:lstStyle/>
                <a:p>
                  <a:endParaRPr lang="en-US"/>
                </a:p>
              </p:txBody>
            </p:sp>
            <p:sp>
              <p:nvSpPr>
                <p:cNvPr id="1034" name="Freeform: Shape 1033">
                  <a:extLst>
                    <a:ext uri="{FF2B5EF4-FFF2-40B4-BE49-F238E27FC236}">
                      <a16:creationId xmlns:a16="http://schemas.microsoft.com/office/drawing/2014/main" xmlns="" id="{1F0A665C-83C8-03D8-7607-BC601B2F9B19}"/>
                    </a:ext>
                  </a:extLst>
                </p:cNvPr>
                <p:cNvSpPr/>
                <p:nvPr/>
              </p:nvSpPr>
              <p:spPr>
                <a:xfrm>
                  <a:off x="11284222" y="6544252"/>
                  <a:ext cx="139036" cy="182779"/>
                </a:xfrm>
                <a:custGeom>
                  <a:avLst/>
                  <a:gdLst>
                    <a:gd name="connsiteX0" fmla="*/ 15602 w 139036"/>
                    <a:gd name="connsiteY0" fmla="*/ 132074 h 182779"/>
                    <a:gd name="connsiteX1" fmla="*/ 28937 w 139036"/>
                    <a:gd name="connsiteY1" fmla="*/ 114040 h 182779"/>
                    <a:gd name="connsiteX2" fmla="*/ 29064 w 139036"/>
                    <a:gd name="connsiteY2" fmla="*/ 110865 h 182779"/>
                    <a:gd name="connsiteX3" fmla="*/ 83039 w 139036"/>
                    <a:gd name="connsiteY3" fmla="*/ 42539 h 182779"/>
                    <a:gd name="connsiteX4" fmla="*/ 118345 w 139036"/>
                    <a:gd name="connsiteY4" fmla="*/ 2343 h 182779"/>
                    <a:gd name="connsiteX5" fmla="*/ 136252 w 139036"/>
                    <a:gd name="connsiteY5" fmla="*/ 8820 h 182779"/>
                    <a:gd name="connsiteX6" fmla="*/ 134855 w 139036"/>
                    <a:gd name="connsiteY6" fmla="*/ 27045 h 182779"/>
                    <a:gd name="connsiteX7" fmla="*/ 108883 w 139036"/>
                    <a:gd name="connsiteY7" fmla="*/ 64510 h 182779"/>
                    <a:gd name="connsiteX8" fmla="*/ 108883 w 139036"/>
                    <a:gd name="connsiteY8" fmla="*/ 64637 h 182779"/>
                    <a:gd name="connsiteX9" fmla="*/ 86658 w 139036"/>
                    <a:gd name="connsiteY9" fmla="*/ 95878 h 182779"/>
                    <a:gd name="connsiteX10" fmla="*/ 73323 w 139036"/>
                    <a:gd name="connsiteY10" fmla="*/ 113786 h 182779"/>
                    <a:gd name="connsiteX11" fmla="*/ 26969 w 139036"/>
                    <a:gd name="connsiteY11" fmla="*/ 177730 h 182779"/>
                    <a:gd name="connsiteX12" fmla="*/ 24936 w 139036"/>
                    <a:gd name="connsiteY12" fmla="*/ 178366 h 182779"/>
                    <a:gd name="connsiteX13" fmla="*/ 1822 w 139036"/>
                    <a:gd name="connsiteY13" fmla="*/ 158363 h 182779"/>
                    <a:gd name="connsiteX14" fmla="*/ 15602 w 139036"/>
                    <a:gd name="connsiteY14" fmla="*/ 132201 h 182779"/>
                    <a:gd name="connsiteX15" fmla="*/ 15602 w 139036"/>
                    <a:gd name="connsiteY15" fmla="*/ 132074 h 18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36" h="182779">
                      <a:moveTo>
                        <a:pt x="15602" y="132074"/>
                      </a:moveTo>
                      <a:cubicBezTo>
                        <a:pt x="22778" y="128073"/>
                        <a:pt x="25063" y="120454"/>
                        <a:pt x="28937" y="114040"/>
                      </a:cubicBezTo>
                      <a:cubicBezTo>
                        <a:pt x="29000" y="112960"/>
                        <a:pt x="29064" y="111944"/>
                        <a:pt x="29064" y="110865"/>
                      </a:cubicBezTo>
                      <a:cubicBezTo>
                        <a:pt x="43796" y="85529"/>
                        <a:pt x="59798" y="61208"/>
                        <a:pt x="83039" y="42539"/>
                      </a:cubicBezTo>
                      <a:cubicBezTo>
                        <a:pt x="94786" y="29141"/>
                        <a:pt x="106534" y="15742"/>
                        <a:pt x="118345" y="2343"/>
                      </a:cubicBezTo>
                      <a:cubicBezTo>
                        <a:pt x="127171" y="-3562"/>
                        <a:pt x="131997" y="2852"/>
                        <a:pt x="136252" y="8820"/>
                      </a:cubicBezTo>
                      <a:cubicBezTo>
                        <a:pt x="140570" y="14916"/>
                        <a:pt x="139681" y="21140"/>
                        <a:pt x="134855" y="27045"/>
                      </a:cubicBezTo>
                      <a:cubicBezTo>
                        <a:pt x="125267" y="38856"/>
                        <a:pt x="114218" y="49715"/>
                        <a:pt x="108883" y="64510"/>
                      </a:cubicBezTo>
                      <a:lnTo>
                        <a:pt x="108883" y="64637"/>
                      </a:lnTo>
                      <a:cubicBezTo>
                        <a:pt x="91484" y="67939"/>
                        <a:pt x="91167" y="83369"/>
                        <a:pt x="86658" y="95878"/>
                      </a:cubicBezTo>
                      <a:cubicBezTo>
                        <a:pt x="82086" y="101784"/>
                        <a:pt x="80753" y="110040"/>
                        <a:pt x="73323" y="113786"/>
                      </a:cubicBezTo>
                      <a:cubicBezTo>
                        <a:pt x="56242" y="133916"/>
                        <a:pt x="38907" y="153854"/>
                        <a:pt x="26969" y="177730"/>
                      </a:cubicBezTo>
                      <a:cubicBezTo>
                        <a:pt x="24111" y="178556"/>
                        <a:pt x="27794" y="177540"/>
                        <a:pt x="24936" y="178366"/>
                      </a:cubicBezTo>
                      <a:cubicBezTo>
                        <a:pt x="-1797" y="186176"/>
                        <a:pt x="-2115" y="185922"/>
                        <a:pt x="1822" y="158363"/>
                      </a:cubicBezTo>
                      <a:cubicBezTo>
                        <a:pt x="6458" y="149664"/>
                        <a:pt x="11030" y="140901"/>
                        <a:pt x="15602" y="132201"/>
                      </a:cubicBezTo>
                      <a:lnTo>
                        <a:pt x="15602" y="132074"/>
                      </a:lnTo>
                      <a:close/>
                    </a:path>
                  </a:pathLst>
                </a:custGeom>
                <a:solidFill>
                  <a:srgbClr val="FB9723"/>
                </a:solidFill>
                <a:ln w="6350"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xmlns="" id="{DFA1CE37-99CF-3C89-DA50-423564CA9FFB}"/>
                    </a:ext>
                  </a:extLst>
                </p:cNvPr>
                <p:cNvSpPr/>
                <p:nvPr/>
              </p:nvSpPr>
              <p:spPr>
                <a:xfrm>
                  <a:off x="11392429" y="6506336"/>
                  <a:ext cx="76876" cy="102425"/>
                </a:xfrm>
                <a:custGeom>
                  <a:avLst/>
                  <a:gdLst>
                    <a:gd name="connsiteX0" fmla="*/ 676 w 76876"/>
                    <a:gd name="connsiteY0" fmla="*/ 102426 h 102425"/>
                    <a:gd name="connsiteX1" fmla="*/ 18838 w 76876"/>
                    <a:gd name="connsiteY1" fmla="*/ 69914 h 102425"/>
                    <a:gd name="connsiteX2" fmla="*/ 10139 w 76876"/>
                    <a:gd name="connsiteY2" fmla="*/ 40259 h 102425"/>
                    <a:gd name="connsiteX3" fmla="*/ 26902 w 76876"/>
                    <a:gd name="connsiteY3" fmla="*/ 21590 h 102425"/>
                    <a:gd name="connsiteX4" fmla="*/ 58526 w 76876"/>
                    <a:gd name="connsiteY4" fmla="*/ 12192 h 102425"/>
                    <a:gd name="connsiteX5" fmla="*/ 76876 w 76876"/>
                    <a:gd name="connsiteY5" fmla="*/ 0 h 102425"/>
                    <a:gd name="connsiteX6" fmla="*/ 676 w 76876"/>
                    <a:gd name="connsiteY6" fmla="*/ 102426 h 10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76" h="102425">
                      <a:moveTo>
                        <a:pt x="676" y="102426"/>
                      </a:moveTo>
                      <a:cubicBezTo>
                        <a:pt x="-3323" y="86169"/>
                        <a:pt x="11408" y="79311"/>
                        <a:pt x="18838" y="69914"/>
                      </a:cubicBezTo>
                      <a:cubicBezTo>
                        <a:pt x="31664" y="53721"/>
                        <a:pt x="28300" y="45657"/>
                        <a:pt x="10139" y="40259"/>
                      </a:cubicBezTo>
                      <a:cubicBezTo>
                        <a:pt x="13885" y="32448"/>
                        <a:pt x="20171" y="26797"/>
                        <a:pt x="26902" y="21590"/>
                      </a:cubicBezTo>
                      <a:cubicBezTo>
                        <a:pt x="38714" y="23114"/>
                        <a:pt x="50652" y="18923"/>
                        <a:pt x="58526" y="12192"/>
                      </a:cubicBezTo>
                      <a:cubicBezTo>
                        <a:pt x="64050" y="7430"/>
                        <a:pt x="70717" y="4001"/>
                        <a:pt x="76876" y="0"/>
                      </a:cubicBezTo>
                      <a:cubicBezTo>
                        <a:pt x="51476" y="34163"/>
                        <a:pt x="26076" y="68263"/>
                        <a:pt x="676" y="102426"/>
                      </a:cubicBezTo>
                      <a:close/>
                    </a:path>
                  </a:pathLst>
                </a:custGeom>
                <a:solidFill>
                  <a:srgbClr val="FBA035"/>
                </a:solidFill>
                <a:ln w="6350"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xmlns="" id="{A5A85BA2-FDED-47D1-8F74-316014BC0546}"/>
                    </a:ext>
                  </a:extLst>
                </p:cNvPr>
                <p:cNvSpPr/>
                <p:nvPr/>
              </p:nvSpPr>
              <p:spPr>
                <a:xfrm>
                  <a:off x="12049125" y="7063262"/>
                  <a:ext cx="53657" cy="40990"/>
                </a:xfrm>
                <a:custGeom>
                  <a:avLst/>
                  <a:gdLst>
                    <a:gd name="connsiteX0" fmla="*/ 53657 w 53657"/>
                    <a:gd name="connsiteY0" fmla="*/ 40990 h 40990"/>
                    <a:gd name="connsiteX1" fmla="*/ 34417 w 53657"/>
                    <a:gd name="connsiteY1" fmla="*/ 39847 h 40990"/>
                    <a:gd name="connsiteX2" fmla="*/ 6223 w 53657"/>
                    <a:gd name="connsiteY2" fmla="*/ 15718 h 40990"/>
                    <a:gd name="connsiteX3" fmla="*/ 0 w 53657"/>
                    <a:gd name="connsiteY3" fmla="*/ 5113 h 40990"/>
                    <a:gd name="connsiteX4" fmla="*/ 17399 w 53657"/>
                    <a:gd name="connsiteY4" fmla="*/ 605 h 40990"/>
                    <a:gd name="connsiteX5" fmla="*/ 43117 w 53657"/>
                    <a:gd name="connsiteY5" fmla="*/ 17686 h 40990"/>
                    <a:gd name="connsiteX6" fmla="*/ 53657 w 53657"/>
                    <a:gd name="connsiteY6" fmla="*/ 40990 h 4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57" h="40990">
                      <a:moveTo>
                        <a:pt x="53657" y="40990"/>
                      </a:moveTo>
                      <a:cubicBezTo>
                        <a:pt x="47244" y="40545"/>
                        <a:pt x="40513" y="38641"/>
                        <a:pt x="34417" y="39847"/>
                      </a:cubicBezTo>
                      <a:cubicBezTo>
                        <a:pt x="14097" y="43975"/>
                        <a:pt x="5906" y="34450"/>
                        <a:pt x="6223" y="15718"/>
                      </a:cubicBezTo>
                      <a:cubicBezTo>
                        <a:pt x="6286" y="10002"/>
                        <a:pt x="1206" y="9113"/>
                        <a:pt x="0" y="5113"/>
                      </a:cubicBezTo>
                      <a:cubicBezTo>
                        <a:pt x="5397" y="2128"/>
                        <a:pt x="11049" y="-94"/>
                        <a:pt x="17399" y="605"/>
                      </a:cubicBezTo>
                      <a:cubicBezTo>
                        <a:pt x="31306" y="-1809"/>
                        <a:pt x="40767" y="2827"/>
                        <a:pt x="43117" y="17686"/>
                      </a:cubicBezTo>
                      <a:cubicBezTo>
                        <a:pt x="44514" y="26512"/>
                        <a:pt x="48451" y="34006"/>
                        <a:pt x="53657" y="40990"/>
                      </a:cubicBezTo>
                      <a:close/>
                    </a:path>
                  </a:pathLst>
                </a:custGeom>
                <a:solidFill>
                  <a:srgbClr val="FCC679"/>
                </a:solidFill>
                <a:ln w="6350"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xmlns="" id="{262C5F3B-11FE-B5F7-B81C-ADCCC37E2C5E}"/>
                    </a:ext>
                  </a:extLst>
                </p:cNvPr>
                <p:cNvSpPr/>
                <p:nvPr/>
              </p:nvSpPr>
              <p:spPr>
                <a:xfrm>
                  <a:off x="11293194" y="6658038"/>
                  <a:ext cx="64351" cy="93535"/>
                </a:xfrm>
                <a:custGeom>
                  <a:avLst/>
                  <a:gdLst>
                    <a:gd name="connsiteX0" fmla="*/ 15012 w 64351"/>
                    <a:gd name="connsiteY0" fmla="*/ 62293 h 93535"/>
                    <a:gd name="connsiteX1" fmla="*/ 25998 w 64351"/>
                    <a:gd name="connsiteY1" fmla="*/ 24193 h 93535"/>
                    <a:gd name="connsiteX2" fmla="*/ 28538 w 64351"/>
                    <a:gd name="connsiteY2" fmla="*/ 20955 h 93535"/>
                    <a:gd name="connsiteX3" fmla="*/ 64352 w 64351"/>
                    <a:gd name="connsiteY3" fmla="*/ 0 h 93535"/>
                    <a:gd name="connsiteX4" fmla="*/ 1741 w 64351"/>
                    <a:gd name="connsiteY4" fmla="*/ 93535 h 93535"/>
                    <a:gd name="connsiteX5" fmla="*/ 1424 w 64351"/>
                    <a:gd name="connsiteY5" fmla="*/ 88964 h 93535"/>
                    <a:gd name="connsiteX6" fmla="*/ 15012 w 64351"/>
                    <a:gd name="connsiteY6" fmla="*/ 62293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51" h="93535">
                      <a:moveTo>
                        <a:pt x="15012" y="62293"/>
                      </a:moveTo>
                      <a:cubicBezTo>
                        <a:pt x="17870" y="49403"/>
                        <a:pt x="36411" y="40957"/>
                        <a:pt x="25998" y="24193"/>
                      </a:cubicBezTo>
                      <a:cubicBezTo>
                        <a:pt x="25744" y="23749"/>
                        <a:pt x="27839" y="20892"/>
                        <a:pt x="28538" y="20955"/>
                      </a:cubicBezTo>
                      <a:cubicBezTo>
                        <a:pt x="46636" y="24384"/>
                        <a:pt x="51524" y="5397"/>
                        <a:pt x="64352" y="0"/>
                      </a:cubicBezTo>
                      <a:cubicBezTo>
                        <a:pt x="46445" y="33147"/>
                        <a:pt x="25744" y="64453"/>
                        <a:pt x="1741" y="93535"/>
                      </a:cubicBezTo>
                      <a:cubicBezTo>
                        <a:pt x="1614" y="92011"/>
                        <a:pt x="1550" y="90488"/>
                        <a:pt x="1424" y="88964"/>
                      </a:cubicBezTo>
                      <a:cubicBezTo>
                        <a:pt x="-4164" y="74930"/>
                        <a:pt x="8027" y="69977"/>
                        <a:pt x="15012" y="62293"/>
                      </a:cubicBezTo>
                      <a:close/>
                    </a:path>
                  </a:pathLst>
                </a:custGeom>
                <a:solidFill>
                  <a:srgbClr val="FB9F31"/>
                </a:solidFill>
                <a:ln w="6350" cap="flat">
                  <a:noFill/>
                  <a:prstDash val="solid"/>
                  <a:miter/>
                </a:ln>
              </p:spPr>
              <p:txBody>
                <a:bodyPr rtlCol="0" anchor="ctr"/>
                <a:lstStyle/>
                <a:p>
                  <a:endParaRPr lang="en-US"/>
                </a:p>
              </p:txBody>
            </p:sp>
            <p:sp>
              <p:nvSpPr>
                <p:cNvPr id="1038" name="Freeform: Shape 1037">
                  <a:extLst>
                    <a:ext uri="{FF2B5EF4-FFF2-40B4-BE49-F238E27FC236}">
                      <a16:creationId xmlns:a16="http://schemas.microsoft.com/office/drawing/2014/main" xmlns="" id="{C2B51D14-C2F7-4DC6-D516-E02793E0C11D}"/>
                    </a:ext>
                  </a:extLst>
                </p:cNvPr>
                <p:cNvSpPr/>
                <p:nvPr/>
              </p:nvSpPr>
              <p:spPr>
                <a:xfrm>
                  <a:off x="11369498" y="6608296"/>
                  <a:ext cx="23607" cy="31834"/>
                </a:xfrm>
                <a:custGeom>
                  <a:avLst/>
                  <a:gdLst>
                    <a:gd name="connsiteX0" fmla="*/ 1382 w 23607"/>
                    <a:gd name="connsiteY0" fmla="*/ 31835 h 31834"/>
                    <a:gd name="connsiteX1" fmla="*/ 23607 w 23607"/>
                    <a:gd name="connsiteY1" fmla="*/ 593 h 31834"/>
                    <a:gd name="connsiteX2" fmla="*/ 1382 w 23607"/>
                    <a:gd name="connsiteY2" fmla="*/ 31835 h 31834"/>
                  </a:gdLst>
                  <a:ahLst/>
                  <a:cxnLst>
                    <a:cxn ang="0">
                      <a:pos x="connsiteX0" y="connsiteY0"/>
                    </a:cxn>
                    <a:cxn ang="0">
                      <a:pos x="connsiteX1" y="connsiteY1"/>
                    </a:cxn>
                    <a:cxn ang="0">
                      <a:pos x="connsiteX2" y="connsiteY2"/>
                    </a:cxn>
                  </a:cxnLst>
                  <a:rect l="l" t="t" r="r" b="b"/>
                  <a:pathLst>
                    <a:path w="23607" h="31834">
                      <a:moveTo>
                        <a:pt x="1382" y="31835"/>
                      </a:moveTo>
                      <a:cubicBezTo>
                        <a:pt x="-3570" y="9229"/>
                        <a:pt x="5002" y="-2900"/>
                        <a:pt x="23607" y="593"/>
                      </a:cubicBezTo>
                      <a:cubicBezTo>
                        <a:pt x="17575" y="11960"/>
                        <a:pt x="11987" y="23707"/>
                        <a:pt x="1382" y="31835"/>
                      </a:cubicBezTo>
                      <a:close/>
                    </a:path>
                  </a:pathLst>
                </a:custGeom>
                <a:solidFill>
                  <a:srgbClr val="F9A239"/>
                </a:solidFill>
                <a:ln w="6350" cap="flat">
                  <a:noFill/>
                  <a:prstDash val="solid"/>
                  <a:miter/>
                </a:ln>
              </p:spPr>
              <p:txBody>
                <a:bodyPr rtlCol="0" anchor="ctr"/>
                <a:lstStyle/>
                <a:p>
                  <a:endParaRPr lang="en-US"/>
                </a:p>
              </p:txBody>
            </p:sp>
            <p:sp>
              <p:nvSpPr>
                <p:cNvPr id="1039" name="Freeform: Shape 1038">
                  <a:extLst>
                    <a:ext uri="{FF2B5EF4-FFF2-40B4-BE49-F238E27FC236}">
                      <a16:creationId xmlns:a16="http://schemas.microsoft.com/office/drawing/2014/main" xmlns="" id="{E2AA79EC-D250-E3E7-6D03-200AD3731D4D}"/>
                    </a:ext>
                  </a:extLst>
                </p:cNvPr>
                <p:cNvSpPr/>
                <p:nvPr/>
              </p:nvSpPr>
              <p:spPr>
                <a:xfrm>
                  <a:off x="11504421" y="6478005"/>
                  <a:ext cx="21103" cy="19568"/>
                </a:xfrm>
                <a:custGeom>
                  <a:avLst/>
                  <a:gdLst>
                    <a:gd name="connsiteX0" fmla="*/ 0 w 21103"/>
                    <a:gd name="connsiteY0" fmla="*/ 11123 h 19568"/>
                    <a:gd name="connsiteX1" fmla="*/ 7620 w 21103"/>
                    <a:gd name="connsiteY1" fmla="*/ 201 h 19568"/>
                    <a:gd name="connsiteX2" fmla="*/ 20130 w 21103"/>
                    <a:gd name="connsiteY2" fmla="*/ 11821 h 19568"/>
                    <a:gd name="connsiteX3" fmla="*/ 13081 w 21103"/>
                    <a:gd name="connsiteY3" fmla="*/ 19568 h 19568"/>
                    <a:gd name="connsiteX4" fmla="*/ 0 w 21103"/>
                    <a:gd name="connsiteY4" fmla="*/ 11123 h 19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03" h="19568">
                      <a:moveTo>
                        <a:pt x="0" y="11123"/>
                      </a:moveTo>
                      <a:cubicBezTo>
                        <a:pt x="889" y="6170"/>
                        <a:pt x="1016" y="-1323"/>
                        <a:pt x="7620" y="201"/>
                      </a:cubicBezTo>
                      <a:cubicBezTo>
                        <a:pt x="12509" y="1344"/>
                        <a:pt x="17399" y="6995"/>
                        <a:pt x="20130" y="11821"/>
                      </a:cubicBezTo>
                      <a:cubicBezTo>
                        <a:pt x="23559" y="18044"/>
                        <a:pt x="17145" y="18489"/>
                        <a:pt x="13081" y="19568"/>
                      </a:cubicBezTo>
                      <a:cubicBezTo>
                        <a:pt x="7239" y="19060"/>
                        <a:pt x="3048" y="15885"/>
                        <a:pt x="0" y="11123"/>
                      </a:cubicBezTo>
                      <a:close/>
                    </a:path>
                  </a:pathLst>
                </a:custGeom>
                <a:solidFill>
                  <a:srgbClr val="FDC067"/>
                </a:solidFill>
                <a:ln w="6350" cap="flat">
                  <a:no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xmlns="" id="{BA1453E8-D10E-E922-BB29-A32181060022}"/>
                    </a:ext>
                  </a:extLst>
                </p:cNvPr>
                <p:cNvSpPr/>
                <p:nvPr/>
              </p:nvSpPr>
              <p:spPr>
                <a:xfrm>
                  <a:off x="11156505" y="7282942"/>
                  <a:ext cx="40258" cy="13207"/>
                </a:xfrm>
                <a:custGeom>
                  <a:avLst/>
                  <a:gdLst>
                    <a:gd name="connsiteX0" fmla="*/ 40259 w 40258"/>
                    <a:gd name="connsiteY0" fmla="*/ 0 h 13207"/>
                    <a:gd name="connsiteX1" fmla="*/ 0 w 40258"/>
                    <a:gd name="connsiteY1" fmla="*/ 13208 h 13207"/>
                    <a:gd name="connsiteX2" fmla="*/ 40259 w 40258"/>
                    <a:gd name="connsiteY2" fmla="*/ 0 h 13207"/>
                  </a:gdLst>
                  <a:ahLst/>
                  <a:cxnLst>
                    <a:cxn ang="0">
                      <a:pos x="connsiteX0" y="connsiteY0"/>
                    </a:cxn>
                    <a:cxn ang="0">
                      <a:pos x="connsiteX1" y="connsiteY1"/>
                    </a:cxn>
                    <a:cxn ang="0">
                      <a:pos x="connsiteX2" y="connsiteY2"/>
                    </a:cxn>
                  </a:cxnLst>
                  <a:rect l="l" t="t" r="r" b="b"/>
                  <a:pathLst>
                    <a:path w="40258" h="13207">
                      <a:moveTo>
                        <a:pt x="40259" y="0"/>
                      </a:moveTo>
                      <a:cubicBezTo>
                        <a:pt x="29527" y="12700"/>
                        <a:pt x="14477" y="12128"/>
                        <a:pt x="0" y="13208"/>
                      </a:cubicBezTo>
                      <a:cubicBezTo>
                        <a:pt x="12064" y="4699"/>
                        <a:pt x="26543" y="3619"/>
                        <a:pt x="40259" y="0"/>
                      </a:cubicBezTo>
                      <a:close/>
                    </a:path>
                  </a:pathLst>
                </a:custGeom>
                <a:solidFill>
                  <a:srgbClr val="FDCD89"/>
                </a:solidFill>
                <a:ln w="6350"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xmlns="" id="{25F65640-E335-7161-AD57-C82518AB3027}"/>
                    </a:ext>
                  </a:extLst>
                </p:cNvPr>
                <p:cNvSpPr/>
                <p:nvPr/>
              </p:nvSpPr>
              <p:spPr>
                <a:xfrm>
                  <a:off x="11794299" y="7126230"/>
                  <a:ext cx="40703" cy="9010"/>
                </a:xfrm>
                <a:custGeom>
                  <a:avLst/>
                  <a:gdLst>
                    <a:gd name="connsiteX0" fmla="*/ 35687 w 40703"/>
                    <a:gd name="connsiteY0" fmla="*/ 57 h 9010"/>
                    <a:gd name="connsiteX1" fmla="*/ 40704 w 40703"/>
                    <a:gd name="connsiteY1" fmla="*/ 4756 h 9010"/>
                    <a:gd name="connsiteX2" fmla="*/ 0 w 40703"/>
                    <a:gd name="connsiteY2" fmla="*/ 9010 h 9010"/>
                    <a:gd name="connsiteX3" fmla="*/ 35687 w 40703"/>
                    <a:gd name="connsiteY3" fmla="*/ 57 h 9010"/>
                  </a:gdLst>
                  <a:ahLst/>
                  <a:cxnLst>
                    <a:cxn ang="0">
                      <a:pos x="connsiteX0" y="connsiteY0"/>
                    </a:cxn>
                    <a:cxn ang="0">
                      <a:pos x="connsiteX1" y="connsiteY1"/>
                    </a:cxn>
                    <a:cxn ang="0">
                      <a:pos x="connsiteX2" y="connsiteY2"/>
                    </a:cxn>
                    <a:cxn ang="0">
                      <a:pos x="connsiteX3" y="connsiteY3"/>
                    </a:cxn>
                  </a:cxnLst>
                  <a:rect l="l" t="t" r="r" b="b"/>
                  <a:pathLst>
                    <a:path w="40703" h="9010">
                      <a:moveTo>
                        <a:pt x="35687" y="57"/>
                      </a:moveTo>
                      <a:cubicBezTo>
                        <a:pt x="37402" y="1644"/>
                        <a:pt x="39053" y="3232"/>
                        <a:pt x="40704" y="4756"/>
                      </a:cubicBezTo>
                      <a:cubicBezTo>
                        <a:pt x="27115" y="6216"/>
                        <a:pt x="13589" y="7613"/>
                        <a:pt x="0" y="9010"/>
                      </a:cubicBezTo>
                      <a:cubicBezTo>
                        <a:pt x="10795" y="1708"/>
                        <a:pt x="22923" y="-388"/>
                        <a:pt x="35687" y="57"/>
                      </a:cubicBezTo>
                      <a:close/>
                    </a:path>
                  </a:pathLst>
                </a:custGeom>
                <a:solidFill>
                  <a:srgbClr val="FDCA81"/>
                </a:solidFill>
                <a:ln w="6350" cap="flat">
                  <a:noFill/>
                  <a:prstDash val="solid"/>
                  <a:miter/>
                </a:ln>
              </p:spPr>
              <p:txBody>
                <a:bodyPr rtlCol="0" anchor="ctr"/>
                <a:lstStyle/>
                <a:p>
                  <a:endParaRPr lang="en-US"/>
                </a:p>
              </p:txBody>
            </p:sp>
            <p:sp>
              <p:nvSpPr>
                <p:cNvPr id="1042" name="Freeform: Shape 1041">
                  <a:extLst>
                    <a:ext uri="{FF2B5EF4-FFF2-40B4-BE49-F238E27FC236}">
                      <a16:creationId xmlns:a16="http://schemas.microsoft.com/office/drawing/2014/main" xmlns="" id="{2744FC55-10B4-BE18-E047-B54B89432810}"/>
                    </a:ext>
                  </a:extLst>
                </p:cNvPr>
                <p:cNvSpPr/>
                <p:nvPr/>
              </p:nvSpPr>
              <p:spPr>
                <a:xfrm>
                  <a:off x="11303254" y="7247128"/>
                  <a:ext cx="31877" cy="8989"/>
                </a:xfrm>
                <a:custGeom>
                  <a:avLst/>
                  <a:gdLst>
                    <a:gd name="connsiteX0" fmla="*/ 31877 w 31877"/>
                    <a:gd name="connsiteY0" fmla="*/ 0 h 8989"/>
                    <a:gd name="connsiteX1" fmla="*/ 0 w 31877"/>
                    <a:gd name="connsiteY1" fmla="*/ 8572 h 8989"/>
                    <a:gd name="connsiteX2" fmla="*/ 31877 w 31877"/>
                    <a:gd name="connsiteY2" fmla="*/ 0 h 8989"/>
                  </a:gdLst>
                  <a:ahLst/>
                  <a:cxnLst>
                    <a:cxn ang="0">
                      <a:pos x="connsiteX0" y="connsiteY0"/>
                    </a:cxn>
                    <a:cxn ang="0">
                      <a:pos x="connsiteX1" y="connsiteY1"/>
                    </a:cxn>
                    <a:cxn ang="0">
                      <a:pos x="connsiteX2" y="connsiteY2"/>
                    </a:cxn>
                  </a:cxnLst>
                  <a:rect l="l" t="t" r="r" b="b"/>
                  <a:pathLst>
                    <a:path w="31877" h="8989">
                      <a:moveTo>
                        <a:pt x="31877" y="0"/>
                      </a:moveTo>
                      <a:cubicBezTo>
                        <a:pt x="23240" y="10351"/>
                        <a:pt x="11557" y="9271"/>
                        <a:pt x="0" y="8572"/>
                      </a:cubicBezTo>
                      <a:cubicBezTo>
                        <a:pt x="9842" y="2984"/>
                        <a:pt x="20638" y="698"/>
                        <a:pt x="31877" y="0"/>
                      </a:cubicBezTo>
                      <a:close/>
                    </a:path>
                  </a:pathLst>
                </a:custGeom>
                <a:solidFill>
                  <a:srgbClr val="FDCC86"/>
                </a:solidFill>
                <a:ln w="6350"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xmlns="" id="{8639B10A-B71F-DBE0-7C63-B557CC8B51AB}"/>
                    </a:ext>
                  </a:extLst>
                </p:cNvPr>
                <p:cNvSpPr/>
                <p:nvPr/>
              </p:nvSpPr>
              <p:spPr>
                <a:xfrm>
                  <a:off x="11572440" y="7211584"/>
                  <a:ext cx="20437" cy="16302"/>
                </a:xfrm>
                <a:custGeom>
                  <a:avLst/>
                  <a:gdLst>
                    <a:gd name="connsiteX0" fmla="*/ 879 w 20437"/>
                    <a:gd name="connsiteY0" fmla="*/ 16303 h 16302"/>
                    <a:gd name="connsiteX1" fmla="*/ 20437 w 20437"/>
                    <a:gd name="connsiteY1" fmla="*/ 173 h 16302"/>
                    <a:gd name="connsiteX2" fmla="*/ 879 w 20437"/>
                    <a:gd name="connsiteY2" fmla="*/ 16303 h 16302"/>
                  </a:gdLst>
                  <a:ahLst/>
                  <a:cxnLst>
                    <a:cxn ang="0">
                      <a:pos x="connsiteX0" y="connsiteY0"/>
                    </a:cxn>
                    <a:cxn ang="0">
                      <a:pos x="connsiteX1" y="connsiteY1"/>
                    </a:cxn>
                    <a:cxn ang="0">
                      <a:pos x="connsiteX2" y="connsiteY2"/>
                    </a:cxn>
                  </a:cxnLst>
                  <a:rect l="l" t="t" r="r" b="b"/>
                  <a:pathLst>
                    <a:path w="20437" h="16302">
                      <a:moveTo>
                        <a:pt x="879" y="16303"/>
                      </a:moveTo>
                      <a:cubicBezTo>
                        <a:pt x="-3058" y="-1160"/>
                        <a:pt x="6721" y="-271"/>
                        <a:pt x="20437" y="173"/>
                      </a:cubicBezTo>
                      <a:cubicBezTo>
                        <a:pt x="12563" y="6651"/>
                        <a:pt x="7292" y="11033"/>
                        <a:pt x="879" y="16303"/>
                      </a:cubicBezTo>
                      <a:close/>
                    </a:path>
                  </a:pathLst>
                </a:custGeom>
                <a:solidFill>
                  <a:srgbClr val="FDC77A"/>
                </a:solidFill>
                <a:ln w="6350" cap="flat">
                  <a:no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xmlns="" id="{5EDBD44B-0CCE-5CD5-DD24-C9A1F493818A}"/>
                    </a:ext>
                  </a:extLst>
                </p:cNvPr>
                <p:cNvSpPr/>
                <p:nvPr/>
              </p:nvSpPr>
              <p:spPr>
                <a:xfrm>
                  <a:off x="10946828" y="7434866"/>
                  <a:ext cx="31241" cy="25933"/>
                </a:xfrm>
                <a:custGeom>
                  <a:avLst/>
                  <a:gdLst>
                    <a:gd name="connsiteX0" fmla="*/ 31242 w 31241"/>
                    <a:gd name="connsiteY0" fmla="*/ 17557 h 25933"/>
                    <a:gd name="connsiteX1" fmla="*/ 31178 w 31241"/>
                    <a:gd name="connsiteY1" fmla="*/ 22065 h 25933"/>
                    <a:gd name="connsiteX2" fmla="*/ 7112 w 31241"/>
                    <a:gd name="connsiteY2" fmla="*/ 7842 h 25933"/>
                    <a:gd name="connsiteX3" fmla="*/ 0 w 31241"/>
                    <a:gd name="connsiteY3" fmla="*/ 4159 h 25933"/>
                    <a:gd name="connsiteX4" fmla="*/ 17780 w 31241"/>
                    <a:gd name="connsiteY4" fmla="*/ 4159 h 25933"/>
                    <a:gd name="connsiteX5" fmla="*/ 31242 w 31241"/>
                    <a:gd name="connsiteY5" fmla="*/ 17557 h 2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1" h="25933">
                      <a:moveTo>
                        <a:pt x="31242" y="17557"/>
                      </a:moveTo>
                      <a:cubicBezTo>
                        <a:pt x="31242" y="19018"/>
                        <a:pt x="31178" y="20542"/>
                        <a:pt x="31178" y="22065"/>
                      </a:cubicBezTo>
                      <a:cubicBezTo>
                        <a:pt x="17716" y="26638"/>
                        <a:pt x="4001" y="31781"/>
                        <a:pt x="7112" y="7842"/>
                      </a:cubicBezTo>
                      <a:cubicBezTo>
                        <a:pt x="7239" y="6952"/>
                        <a:pt x="2477" y="5365"/>
                        <a:pt x="0" y="4159"/>
                      </a:cubicBezTo>
                      <a:cubicBezTo>
                        <a:pt x="5905" y="-3969"/>
                        <a:pt x="11874" y="1936"/>
                        <a:pt x="17780" y="4159"/>
                      </a:cubicBezTo>
                      <a:cubicBezTo>
                        <a:pt x="22289" y="8604"/>
                        <a:pt x="26733" y="13113"/>
                        <a:pt x="31242" y="17557"/>
                      </a:cubicBezTo>
                      <a:close/>
                    </a:path>
                  </a:pathLst>
                </a:custGeom>
                <a:solidFill>
                  <a:srgbClr val="FDC87C"/>
                </a:solidFill>
                <a:ln w="6350" cap="flat">
                  <a:no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xmlns="" id="{0203E2AD-8465-46A7-7561-4F23427A859A}"/>
                    </a:ext>
                  </a:extLst>
                </p:cNvPr>
                <p:cNvSpPr/>
                <p:nvPr/>
              </p:nvSpPr>
              <p:spPr>
                <a:xfrm>
                  <a:off x="10928921" y="7425768"/>
                  <a:ext cx="9344" cy="17700"/>
                </a:xfrm>
                <a:custGeom>
                  <a:avLst/>
                  <a:gdLst>
                    <a:gd name="connsiteX0" fmla="*/ 64 w 9344"/>
                    <a:gd name="connsiteY0" fmla="*/ 17701 h 17700"/>
                    <a:gd name="connsiteX1" fmla="*/ 0 w 9344"/>
                    <a:gd name="connsiteY1" fmla="*/ 4366 h 17700"/>
                    <a:gd name="connsiteX2" fmla="*/ 8510 w 9344"/>
                    <a:gd name="connsiteY2" fmla="*/ 938 h 17700"/>
                    <a:gd name="connsiteX3" fmla="*/ 64 w 9344"/>
                    <a:gd name="connsiteY3" fmla="*/ 17701 h 17700"/>
                  </a:gdLst>
                  <a:ahLst/>
                  <a:cxnLst>
                    <a:cxn ang="0">
                      <a:pos x="connsiteX0" y="connsiteY0"/>
                    </a:cxn>
                    <a:cxn ang="0">
                      <a:pos x="connsiteX1" y="connsiteY1"/>
                    </a:cxn>
                    <a:cxn ang="0">
                      <a:pos x="connsiteX2" y="connsiteY2"/>
                    </a:cxn>
                    <a:cxn ang="0">
                      <a:pos x="connsiteX3" y="connsiteY3"/>
                    </a:cxn>
                  </a:cxnLst>
                  <a:rect l="l" t="t" r="r" b="b"/>
                  <a:pathLst>
                    <a:path w="9344" h="17700">
                      <a:moveTo>
                        <a:pt x="64" y="17701"/>
                      </a:moveTo>
                      <a:cubicBezTo>
                        <a:pt x="64" y="13256"/>
                        <a:pt x="0" y="8812"/>
                        <a:pt x="0" y="4366"/>
                      </a:cubicBezTo>
                      <a:cubicBezTo>
                        <a:pt x="2096" y="1000"/>
                        <a:pt x="7493" y="-1413"/>
                        <a:pt x="8510" y="938"/>
                      </a:cubicBezTo>
                      <a:cubicBezTo>
                        <a:pt x="11874" y="8812"/>
                        <a:pt x="4255" y="12685"/>
                        <a:pt x="64" y="17701"/>
                      </a:cubicBezTo>
                      <a:close/>
                    </a:path>
                  </a:pathLst>
                </a:custGeom>
                <a:solidFill>
                  <a:srgbClr val="FDCF8E"/>
                </a:solidFill>
                <a:ln w="6350"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xmlns="" id="{24F30A80-E0EF-0ED2-4AC7-B088A8017646}"/>
                    </a:ext>
                  </a:extLst>
                </p:cNvPr>
                <p:cNvSpPr/>
                <p:nvPr/>
              </p:nvSpPr>
              <p:spPr>
                <a:xfrm>
                  <a:off x="11160269" y="7329296"/>
                  <a:ext cx="9761" cy="11557"/>
                </a:xfrm>
                <a:custGeom>
                  <a:avLst/>
                  <a:gdLst>
                    <a:gd name="connsiteX0" fmla="*/ 9635 w 9761"/>
                    <a:gd name="connsiteY0" fmla="*/ 2604 h 11557"/>
                    <a:gd name="connsiteX1" fmla="*/ 9762 w 9761"/>
                    <a:gd name="connsiteY1" fmla="*/ 11557 h 11557"/>
                    <a:gd name="connsiteX2" fmla="*/ 46 w 9761"/>
                    <a:gd name="connsiteY2" fmla="*/ 0 h 11557"/>
                    <a:gd name="connsiteX3" fmla="*/ 9635 w 9761"/>
                    <a:gd name="connsiteY3" fmla="*/ 2604 h 11557"/>
                  </a:gdLst>
                  <a:ahLst/>
                  <a:cxnLst>
                    <a:cxn ang="0">
                      <a:pos x="connsiteX0" y="connsiteY0"/>
                    </a:cxn>
                    <a:cxn ang="0">
                      <a:pos x="connsiteX1" y="connsiteY1"/>
                    </a:cxn>
                    <a:cxn ang="0">
                      <a:pos x="connsiteX2" y="connsiteY2"/>
                    </a:cxn>
                    <a:cxn ang="0">
                      <a:pos x="connsiteX3" y="connsiteY3"/>
                    </a:cxn>
                  </a:cxnLst>
                  <a:rect l="l" t="t" r="r" b="b"/>
                  <a:pathLst>
                    <a:path w="9761" h="11557">
                      <a:moveTo>
                        <a:pt x="9635" y="2604"/>
                      </a:moveTo>
                      <a:cubicBezTo>
                        <a:pt x="9698" y="5588"/>
                        <a:pt x="9698" y="8572"/>
                        <a:pt x="9762" y="11557"/>
                      </a:cubicBezTo>
                      <a:cubicBezTo>
                        <a:pt x="5444" y="8572"/>
                        <a:pt x="-589" y="7048"/>
                        <a:pt x="46" y="0"/>
                      </a:cubicBezTo>
                      <a:cubicBezTo>
                        <a:pt x="3285" y="826"/>
                        <a:pt x="6460" y="1715"/>
                        <a:pt x="9635" y="2604"/>
                      </a:cubicBezTo>
                      <a:close/>
                    </a:path>
                  </a:pathLst>
                </a:custGeom>
                <a:solidFill>
                  <a:srgbClr val="FDC87C"/>
                </a:solidFill>
                <a:ln w="6350"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xmlns="" id="{78EAE411-3475-6FA8-F286-D3C07917EA73}"/>
                    </a:ext>
                  </a:extLst>
                </p:cNvPr>
                <p:cNvSpPr/>
                <p:nvPr/>
              </p:nvSpPr>
              <p:spPr>
                <a:xfrm>
                  <a:off x="11122548" y="7368342"/>
                  <a:ext cx="10271" cy="9877"/>
                </a:xfrm>
                <a:custGeom>
                  <a:avLst/>
                  <a:gdLst>
                    <a:gd name="connsiteX0" fmla="*/ 10272 w 10271"/>
                    <a:gd name="connsiteY0" fmla="*/ 4770 h 9877"/>
                    <a:gd name="connsiteX1" fmla="*/ 4430 w 10271"/>
                    <a:gd name="connsiteY1" fmla="*/ 9850 h 9877"/>
                    <a:gd name="connsiteX2" fmla="*/ 175 w 10271"/>
                    <a:gd name="connsiteY2" fmla="*/ 3627 h 9877"/>
                    <a:gd name="connsiteX3" fmla="*/ 4557 w 10271"/>
                    <a:gd name="connsiteY3" fmla="*/ 71 h 9877"/>
                    <a:gd name="connsiteX4" fmla="*/ 10272 w 10271"/>
                    <a:gd name="connsiteY4" fmla="*/ 4770 h 9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1" h="9877">
                      <a:moveTo>
                        <a:pt x="10272" y="4770"/>
                      </a:moveTo>
                      <a:cubicBezTo>
                        <a:pt x="9383" y="7691"/>
                        <a:pt x="7669" y="10167"/>
                        <a:pt x="4430" y="9850"/>
                      </a:cubicBezTo>
                      <a:cubicBezTo>
                        <a:pt x="1191" y="9469"/>
                        <a:pt x="-587" y="6675"/>
                        <a:pt x="175" y="3627"/>
                      </a:cubicBezTo>
                      <a:cubicBezTo>
                        <a:pt x="493" y="2103"/>
                        <a:pt x="2906" y="325"/>
                        <a:pt x="4557" y="71"/>
                      </a:cubicBezTo>
                      <a:cubicBezTo>
                        <a:pt x="7669" y="-373"/>
                        <a:pt x="9955" y="1277"/>
                        <a:pt x="10272" y="4770"/>
                      </a:cubicBezTo>
                      <a:close/>
                    </a:path>
                  </a:pathLst>
                </a:custGeom>
                <a:solidFill>
                  <a:srgbClr val="FCC473"/>
                </a:solidFill>
                <a:ln w="6350" cap="flat">
                  <a:noFill/>
                  <a:prstDash val="solid"/>
                  <a:miter/>
                </a:ln>
              </p:spPr>
              <p:txBody>
                <a:bodyPr rtlCol="0" anchor="ctr"/>
                <a:lstStyle/>
                <a:p>
                  <a:endParaRPr lang="en-US"/>
                </a:p>
              </p:txBody>
            </p:sp>
            <p:sp>
              <p:nvSpPr>
                <p:cNvPr id="1048" name="Freeform: Shape 1047">
                  <a:extLst>
                    <a:ext uri="{FF2B5EF4-FFF2-40B4-BE49-F238E27FC236}">
                      <a16:creationId xmlns:a16="http://schemas.microsoft.com/office/drawing/2014/main" xmlns="" id="{DA76BD9C-BD9D-EF5A-C44E-2DC98C0D1FBC}"/>
                    </a:ext>
                  </a:extLst>
                </p:cNvPr>
                <p:cNvSpPr/>
                <p:nvPr/>
              </p:nvSpPr>
              <p:spPr>
                <a:xfrm>
                  <a:off x="10883328" y="6992683"/>
                  <a:ext cx="21716" cy="11239"/>
                </a:xfrm>
                <a:custGeom>
                  <a:avLst/>
                  <a:gdLst>
                    <a:gd name="connsiteX0" fmla="*/ 21717 w 21716"/>
                    <a:gd name="connsiteY0" fmla="*/ 11239 h 11239"/>
                    <a:gd name="connsiteX1" fmla="*/ 0 w 21716"/>
                    <a:gd name="connsiteY1" fmla="*/ 11239 h 11239"/>
                    <a:gd name="connsiteX2" fmla="*/ 21717 w 21716"/>
                    <a:gd name="connsiteY2" fmla="*/ 11239 h 11239"/>
                  </a:gdLst>
                  <a:ahLst/>
                  <a:cxnLst>
                    <a:cxn ang="0">
                      <a:pos x="connsiteX0" y="connsiteY0"/>
                    </a:cxn>
                    <a:cxn ang="0">
                      <a:pos x="connsiteX1" y="connsiteY1"/>
                    </a:cxn>
                    <a:cxn ang="0">
                      <a:pos x="connsiteX2" y="connsiteY2"/>
                    </a:cxn>
                  </a:cxnLst>
                  <a:rect l="l" t="t" r="r" b="b"/>
                  <a:pathLst>
                    <a:path w="21716" h="11239">
                      <a:moveTo>
                        <a:pt x="21717" y="11239"/>
                      </a:moveTo>
                      <a:cubicBezTo>
                        <a:pt x="14160" y="11239"/>
                        <a:pt x="7493" y="11239"/>
                        <a:pt x="0" y="11239"/>
                      </a:cubicBezTo>
                      <a:cubicBezTo>
                        <a:pt x="10351" y="-3746"/>
                        <a:pt x="10351" y="-3746"/>
                        <a:pt x="21717" y="11239"/>
                      </a:cubicBezTo>
                      <a:close/>
                    </a:path>
                  </a:pathLst>
                </a:custGeom>
                <a:solidFill>
                  <a:srgbClr val="FCD295"/>
                </a:solidFill>
                <a:ln w="6350" cap="flat">
                  <a:no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xmlns="" id="{ED275248-DF1C-88D4-0410-1CB270D6195F}"/>
                    </a:ext>
                  </a:extLst>
                </p:cNvPr>
                <p:cNvSpPr/>
                <p:nvPr/>
              </p:nvSpPr>
              <p:spPr>
                <a:xfrm>
                  <a:off x="10784179" y="7178989"/>
                  <a:ext cx="6566" cy="10671"/>
                </a:xfrm>
                <a:custGeom>
                  <a:avLst/>
                  <a:gdLst>
                    <a:gd name="connsiteX0" fmla="*/ 6566 w 6566"/>
                    <a:gd name="connsiteY0" fmla="*/ 6607 h 10671"/>
                    <a:gd name="connsiteX1" fmla="*/ 3773 w 6566"/>
                    <a:gd name="connsiteY1" fmla="*/ 10671 h 10671"/>
                    <a:gd name="connsiteX2" fmla="*/ 26 w 6566"/>
                    <a:gd name="connsiteY2" fmla="*/ 3305 h 10671"/>
                    <a:gd name="connsiteX3" fmla="*/ 2376 w 6566"/>
                    <a:gd name="connsiteY3" fmla="*/ 67 h 10671"/>
                    <a:gd name="connsiteX4" fmla="*/ 6566 w 6566"/>
                    <a:gd name="connsiteY4" fmla="*/ 6607 h 1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6" h="10671">
                      <a:moveTo>
                        <a:pt x="6566" y="6607"/>
                      </a:moveTo>
                      <a:cubicBezTo>
                        <a:pt x="5804" y="7750"/>
                        <a:pt x="4789" y="9211"/>
                        <a:pt x="3773" y="10671"/>
                      </a:cubicBezTo>
                      <a:cubicBezTo>
                        <a:pt x="2439" y="8258"/>
                        <a:pt x="852" y="5909"/>
                        <a:pt x="26" y="3305"/>
                      </a:cubicBezTo>
                      <a:cubicBezTo>
                        <a:pt x="-228" y="2543"/>
                        <a:pt x="1423" y="194"/>
                        <a:pt x="2376" y="67"/>
                      </a:cubicBezTo>
                      <a:cubicBezTo>
                        <a:pt x="7202" y="-568"/>
                        <a:pt x="5741" y="3432"/>
                        <a:pt x="6566" y="6607"/>
                      </a:cubicBezTo>
                      <a:close/>
                    </a:path>
                  </a:pathLst>
                </a:custGeom>
                <a:solidFill>
                  <a:srgbClr val="FDD7A1"/>
                </a:solidFill>
                <a:ln w="6350"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xmlns="" id="{168EEEE9-E46E-1EE9-A72C-2EAFE1D74879}"/>
                    </a:ext>
                  </a:extLst>
                </p:cNvPr>
                <p:cNvSpPr/>
                <p:nvPr/>
              </p:nvSpPr>
              <p:spPr>
                <a:xfrm>
                  <a:off x="11254840" y="6583956"/>
                  <a:ext cx="99844" cy="74335"/>
                </a:xfrm>
                <a:custGeom>
                  <a:avLst/>
                  <a:gdLst>
                    <a:gd name="connsiteX0" fmla="*/ 58320 w 99844"/>
                    <a:gd name="connsiteY0" fmla="*/ 74336 h 74335"/>
                    <a:gd name="connsiteX1" fmla="*/ 42445 w 99844"/>
                    <a:gd name="connsiteY1" fmla="*/ 52364 h 74335"/>
                    <a:gd name="connsiteX2" fmla="*/ 36984 w 99844"/>
                    <a:gd name="connsiteY2" fmla="*/ 40490 h 74335"/>
                    <a:gd name="connsiteX3" fmla="*/ 30761 w 99844"/>
                    <a:gd name="connsiteY3" fmla="*/ 49951 h 74335"/>
                    <a:gd name="connsiteX4" fmla="*/ 8345 w 99844"/>
                    <a:gd name="connsiteY4" fmla="*/ 62080 h 74335"/>
                    <a:gd name="connsiteX5" fmla="*/ 2377 w 99844"/>
                    <a:gd name="connsiteY5" fmla="*/ 39220 h 74335"/>
                    <a:gd name="connsiteX6" fmla="*/ 31205 w 99844"/>
                    <a:gd name="connsiteY6" fmla="*/ 2644 h 74335"/>
                    <a:gd name="connsiteX7" fmla="*/ 35651 w 99844"/>
                    <a:gd name="connsiteY7" fmla="*/ 2581 h 74335"/>
                    <a:gd name="connsiteX8" fmla="*/ 45620 w 99844"/>
                    <a:gd name="connsiteY8" fmla="*/ 1437 h 74335"/>
                    <a:gd name="connsiteX9" fmla="*/ 73306 w 99844"/>
                    <a:gd name="connsiteY9" fmla="*/ 3914 h 74335"/>
                    <a:gd name="connsiteX10" fmla="*/ 86196 w 99844"/>
                    <a:gd name="connsiteY10" fmla="*/ 2263 h 74335"/>
                    <a:gd name="connsiteX11" fmla="*/ 99722 w 99844"/>
                    <a:gd name="connsiteY11" fmla="*/ 10772 h 74335"/>
                    <a:gd name="connsiteX12" fmla="*/ 90959 w 99844"/>
                    <a:gd name="connsiteY12" fmla="*/ 22138 h 74335"/>
                    <a:gd name="connsiteX13" fmla="*/ 77497 w 99844"/>
                    <a:gd name="connsiteY13" fmla="*/ 28870 h 74335"/>
                    <a:gd name="connsiteX14" fmla="*/ 76608 w 99844"/>
                    <a:gd name="connsiteY14" fmla="*/ 34394 h 74335"/>
                    <a:gd name="connsiteX15" fmla="*/ 58193 w 99844"/>
                    <a:gd name="connsiteY15" fmla="*/ 74336 h 74335"/>
                    <a:gd name="connsiteX16" fmla="*/ 58320 w 99844"/>
                    <a:gd name="connsiteY16" fmla="*/ 74336 h 7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844" h="74335">
                      <a:moveTo>
                        <a:pt x="58320" y="74336"/>
                      </a:moveTo>
                      <a:cubicBezTo>
                        <a:pt x="44794" y="72938"/>
                        <a:pt x="38889" y="65890"/>
                        <a:pt x="42445" y="52364"/>
                      </a:cubicBezTo>
                      <a:cubicBezTo>
                        <a:pt x="43969" y="46587"/>
                        <a:pt x="43588" y="41316"/>
                        <a:pt x="36984" y="40490"/>
                      </a:cubicBezTo>
                      <a:cubicBezTo>
                        <a:pt x="30697" y="39728"/>
                        <a:pt x="31841" y="46014"/>
                        <a:pt x="30761" y="49951"/>
                      </a:cubicBezTo>
                      <a:cubicBezTo>
                        <a:pt x="27522" y="61826"/>
                        <a:pt x="15966" y="64875"/>
                        <a:pt x="8345" y="62080"/>
                      </a:cubicBezTo>
                      <a:cubicBezTo>
                        <a:pt x="1551" y="59540"/>
                        <a:pt x="-3021" y="47221"/>
                        <a:pt x="2377" y="39220"/>
                      </a:cubicBezTo>
                      <a:cubicBezTo>
                        <a:pt x="11013" y="26393"/>
                        <a:pt x="12664" y="7661"/>
                        <a:pt x="31205" y="2644"/>
                      </a:cubicBezTo>
                      <a:cubicBezTo>
                        <a:pt x="32666" y="2581"/>
                        <a:pt x="34190" y="2581"/>
                        <a:pt x="35651" y="2581"/>
                      </a:cubicBezTo>
                      <a:cubicBezTo>
                        <a:pt x="38699" y="-277"/>
                        <a:pt x="42699" y="-912"/>
                        <a:pt x="45620" y="1437"/>
                      </a:cubicBezTo>
                      <a:cubicBezTo>
                        <a:pt x="54510" y="8613"/>
                        <a:pt x="63146" y="10772"/>
                        <a:pt x="73306" y="3914"/>
                      </a:cubicBezTo>
                      <a:cubicBezTo>
                        <a:pt x="76862" y="1501"/>
                        <a:pt x="81752" y="1755"/>
                        <a:pt x="86196" y="2263"/>
                      </a:cubicBezTo>
                      <a:cubicBezTo>
                        <a:pt x="92039" y="2898"/>
                        <a:pt x="98579" y="3533"/>
                        <a:pt x="99722" y="10772"/>
                      </a:cubicBezTo>
                      <a:cubicBezTo>
                        <a:pt x="100738" y="16868"/>
                        <a:pt x="95214" y="19345"/>
                        <a:pt x="90959" y="22138"/>
                      </a:cubicBezTo>
                      <a:cubicBezTo>
                        <a:pt x="86768" y="24933"/>
                        <a:pt x="81053" y="24806"/>
                        <a:pt x="77497" y="28870"/>
                      </a:cubicBezTo>
                      <a:cubicBezTo>
                        <a:pt x="76989" y="30712"/>
                        <a:pt x="76608" y="32489"/>
                        <a:pt x="76608" y="34394"/>
                      </a:cubicBezTo>
                      <a:cubicBezTo>
                        <a:pt x="78513" y="51412"/>
                        <a:pt x="58320" y="58207"/>
                        <a:pt x="58193" y="74336"/>
                      </a:cubicBezTo>
                      <a:lnTo>
                        <a:pt x="58320" y="74336"/>
                      </a:lnTo>
                      <a:close/>
                    </a:path>
                  </a:pathLst>
                </a:custGeom>
                <a:solidFill>
                  <a:srgbClr val="FDD49A"/>
                </a:solidFill>
                <a:ln w="6350" cap="flat">
                  <a:no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xmlns="" id="{D183010B-2C56-CADF-1819-4C1F7CFFF5A6}"/>
                    </a:ext>
                  </a:extLst>
                </p:cNvPr>
                <p:cNvSpPr/>
                <p:nvPr/>
              </p:nvSpPr>
              <p:spPr>
                <a:xfrm>
                  <a:off x="11290490" y="6533158"/>
                  <a:ext cx="76707" cy="125071"/>
                </a:xfrm>
                <a:custGeom>
                  <a:avLst/>
                  <a:gdLst>
                    <a:gd name="connsiteX0" fmla="*/ 22542 w 76707"/>
                    <a:gd name="connsiteY0" fmla="*/ 125071 h 125071"/>
                    <a:gd name="connsiteX1" fmla="*/ 36957 w 76707"/>
                    <a:gd name="connsiteY1" fmla="*/ 95162 h 125071"/>
                    <a:gd name="connsiteX2" fmla="*/ 35687 w 76707"/>
                    <a:gd name="connsiteY2" fmla="*/ 80176 h 125071"/>
                    <a:gd name="connsiteX3" fmla="*/ 38671 w 76707"/>
                    <a:gd name="connsiteY3" fmla="*/ 71604 h 125071"/>
                    <a:gd name="connsiteX4" fmla="*/ 61785 w 76707"/>
                    <a:gd name="connsiteY4" fmla="*/ 60237 h 125071"/>
                    <a:gd name="connsiteX5" fmla="*/ 0 w 76707"/>
                    <a:gd name="connsiteY5" fmla="*/ 53379 h 125071"/>
                    <a:gd name="connsiteX6" fmla="*/ 14160 w 76707"/>
                    <a:gd name="connsiteY6" fmla="*/ 47855 h 125071"/>
                    <a:gd name="connsiteX7" fmla="*/ 29273 w 76707"/>
                    <a:gd name="connsiteY7" fmla="*/ 49570 h 125071"/>
                    <a:gd name="connsiteX8" fmla="*/ 22225 w 76707"/>
                    <a:gd name="connsiteY8" fmla="*/ 38584 h 125071"/>
                    <a:gd name="connsiteX9" fmla="*/ 7303 w 76707"/>
                    <a:gd name="connsiteY9" fmla="*/ 13628 h 125071"/>
                    <a:gd name="connsiteX10" fmla="*/ 19050 w 76707"/>
                    <a:gd name="connsiteY10" fmla="*/ 1119 h 125071"/>
                    <a:gd name="connsiteX11" fmla="*/ 30480 w 76707"/>
                    <a:gd name="connsiteY11" fmla="*/ 7850 h 125071"/>
                    <a:gd name="connsiteX12" fmla="*/ 52768 w 76707"/>
                    <a:gd name="connsiteY12" fmla="*/ 35790 h 125071"/>
                    <a:gd name="connsiteX13" fmla="*/ 64897 w 76707"/>
                    <a:gd name="connsiteY13" fmla="*/ 36488 h 125071"/>
                    <a:gd name="connsiteX14" fmla="*/ 58991 w 76707"/>
                    <a:gd name="connsiteY14" fmla="*/ 24487 h 125071"/>
                    <a:gd name="connsiteX15" fmla="*/ 44831 w 76707"/>
                    <a:gd name="connsiteY15" fmla="*/ 11088 h 125071"/>
                    <a:gd name="connsiteX16" fmla="*/ 69786 w 76707"/>
                    <a:gd name="connsiteY16" fmla="*/ 43791 h 125071"/>
                    <a:gd name="connsiteX17" fmla="*/ 76708 w 76707"/>
                    <a:gd name="connsiteY17" fmla="*/ 53634 h 125071"/>
                    <a:gd name="connsiteX18" fmla="*/ 22542 w 76707"/>
                    <a:gd name="connsiteY18" fmla="*/ 125071 h 12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707" h="125071">
                      <a:moveTo>
                        <a:pt x="22542" y="125071"/>
                      </a:moveTo>
                      <a:cubicBezTo>
                        <a:pt x="26924" y="114911"/>
                        <a:pt x="11049" y="94972"/>
                        <a:pt x="36957" y="95162"/>
                      </a:cubicBezTo>
                      <a:cubicBezTo>
                        <a:pt x="36576" y="90146"/>
                        <a:pt x="36131" y="85193"/>
                        <a:pt x="35687" y="80176"/>
                      </a:cubicBezTo>
                      <a:cubicBezTo>
                        <a:pt x="30924" y="75287"/>
                        <a:pt x="32765" y="72302"/>
                        <a:pt x="38671" y="71604"/>
                      </a:cubicBezTo>
                      <a:cubicBezTo>
                        <a:pt x="46672" y="70651"/>
                        <a:pt x="54990" y="71160"/>
                        <a:pt x="61785" y="60237"/>
                      </a:cubicBezTo>
                      <a:cubicBezTo>
                        <a:pt x="40767" y="54332"/>
                        <a:pt x="17081" y="74652"/>
                        <a:pt x="0" y="53379"/>
                      </a:cubicBezTo>
                      <a:cubicBezTo>
                        <a:pt x="1524" y="43347"/>
                        <a:pt x="7048" y="43283"/>
                        <a:pt x="14160" y="47855"/>
                      </a:cubicBezTo>
                      <a:cubicBezTo>
                        <a:pt x="19050" y="51030"/>
                        <a:pt x="24574" y="56682"/>
                        <a:pt x="29273" y="49570"/>
                      </a:cubicBezTo>
                      <a:cubicBezTo>
                        <a:pt x="33465" y="43283"/>
                        <a:pt x="25844" y="41886"/>
                        <a:pt x="22225" y="38584"/>
                      </a:cubicBezTo>
                      <a:cubicBezTo>
                        <a:pt x="15177" y="32044"/>
                        <a:pt x="18986" y="19153"/>
                        <a:pt x="7303" y="13628"/>
                      </a:cubicBezTo>
                      <a:cubicBezTo>
                        <a:pt x="4445" y="12295"/>
                        <a:pt x="16066" y="7406"/>
                        <a:pt x="19050" y="1119"/>
                      </a:cubicBezTo>
                      <a:cubicBezTo>
                        <a:pt x="20701" y="-2437"/>
                        <a:pt x="27432" y="3214"/>
                        <a:pt x="30480" y="7850"/>
                      </a:cubicBezTo>
                      <a:cubicBezTo>
                        <a:pt x="37020" y="17883"/>
                        <a:pt x="38608" y="32044"/>
                        <a:pt x="52768" y="35790"/>
                      </a:cubicBezTo>
                      <a:cubicBezTo>
                        <a:pt x="56705" y="36806"/>
                        <a:pt x="61531" y="41378"/>
                        <a:pt x="64897" y="36488"/>
                      </a:cubicBezTo>
                      <a:cubicBezTo>
                        <a:pt x="69152" y="30265"/>
                        <a:pt x="62738" y="27916"/>
                        <a:pt x="58991" y="24487"/>
                      </a:cubicBezTo>
                      <a:cubicBezTo>
                        <a:pt x="54292" y="20233"/>
                        <a:pt x="47117" y="18264"/>
                        <a:pt x="44831" y="11088"/>
                      </a:cubicBezTo>
                      <a:cubicBezTo>
                        <a:pt x="67310" y="6961"/>
                        <a:pt x="77724" y="20423"/>
                        <a:pt x="69786" y="43791"/>
                      </a:cubicBezTo>
                      <a:cubicBezTo>
                        <a:pt x="66866" y="52173"/>
                        <a:pt x="64770" y="57126"/>
                        <a:pt x="76708" y="53634"/>
                      </a:cubicBezTo>
                      <a:cubicBezTo>
                        <a:pt x="58674" y="77446"/>
                        <a:pt x="40640" y="101259"/>
                        <a:pt x="22542" y="125071"/>
                      </a:cubicBezTo>
                      <a:close/>
                    </a:path>
                  </a:pathLst>
                </a:custGeom>
                <a:solidFill>
                  <a:srgbClr val="FCD08F"/>
                </a:solidFill>
                <a:ln w="6350"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xmlns="" id="{D1C7A349-915B-DD9F-BF43-DD415C7826E9}"/>
                    </a:ext>
                  </a:extLst>
                </p:cNvPr>
                <p:cNvSpPr/>
                <p:nvPr/>
              </p:nvSpPr>
              <p:spPr>
                <a:xfrm>
                  <a:off x="11365232" y="6524449"/>
                  <a:ext cx="14096" cy="34529"/>
                </a:xfrm>
                <a:custGeom>
                  <a:avLst/>
                  <a:gdLst>
                    <a:gd name="connsiteX0" fmla="*/ 13904 w 14096"/>
                    <a:gd name="connsiteY0" fmla="*/ 34529 h 34529"/>
                    <a:gd name="connsiteX1" fmla="*/ 633 w 14096"/>
                    <a:gd name="connsiteY1" fmla="*/ 4303 h 34529"/>
                    <a:gd name="connsiteX2" fmla="*/ 3745 w 14096"/>
                    <a:gd name="connsiteY2" fmla="*/ 112 h 34529"/>
                    <a:gd name="connsiteX3" fmla="*/ 13777 w 14096"/>
                    <a:gd name="connsiteY3" fmla="*/ 6208 h 34529"/>
                    <a:gd name="connsiteX4" fmla="*/ 13904 w 14096"/>
                    <a:gd name="connsiteY4" fmla="*/ 34529 h 34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34529">
                      <a:moveTo>
                        <a:pt x="13904" y="34529"/>
                      </a:moveTo>
                      <a:cubicBezTo>
                        <a:pt x="1586" y="24941"/>
                        <a:pt x="8571" y="11732"/>
                        <a:pt x="633" y="4303"/>
                      </a:cubicBezTo>
                      <a:cubicBezTo>
                        <a:pt x="-1272" y="2525"/>
                        <a:pt x="1522" y="366"/>
                        <a:pt x="3745" y="112"/>
                      </a:cubicBezTo>
                      <a:cubicBezTo>
                        <a:pt x="8571" y="-396"/>
                        <a:pt x="13333" y="683"/>
                        <a:pt x="13777" y="6208"/>
                      </a:cubicBezTo>
                      <a:cubicBezTo>
                        <a:pt x="14412" y="14590"/>
                        <a:pt x="13904" y="23036"/>
                        <a:pt x="13904" y="34529"/>
                      </a:cubicBezTo>
                      <a:close/>
                    </a:path>
                  </a:pathLst>
                </a:custGeom>
                <a:solidFill>
                  <a:srgbClr val="FECA7C"/>
                </a:solidFill>
                <a:ln w="6350" cap="flat">
                  <a:no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xmlns="" id="{1F523909-65E6-C358-F03B-EE7EE3C3C1CF}"/>
                    </a:ext>
                  </a:extLst>
                </p:cNvPr>
                <p:cNvSpPr/>
                <p:nvPr/>
              </p:nvSpPr>
              <p:spPr>
                <a:xfrm>
                  <a:off x="11406505" y="6336614"/>
                  <a:ext cx="35799" cy="66226"/>
                </a:xfrm>
                <a:custGeom>
                  <a:avLst/>
                  <a:gdLst>
                    <a:gd name="connsiteX0" fmla="*/ 22415 w 35799"/>
                    <a:gd name="connsiteY0" fmla="*/ 0 h 66226"/>
                    <a:gd name="connsiteX1" fmla="*/ 29273 w 35799"/>
                    <a:gd name="connsiteY1" fmla="*/ 17323 h 66226"/>
                    <a:gd name="connsiteX2" fmla="*/ 22289 w 35799"/>
                    <a:gd name="connsiteY2" fmla="*/ 62407 h 66226"/>
                    <a:gd name="connsiteX3" fmla="*/ 22289 w 35799"/>
                    <a:gd name="connsiteY3" fmla="*/ 62407 h 66226"/>
                    <a:gd name="connsiteX4" fmla="*/ 64 w 35799"/>
                    <a:gd name="connsiteY4" fmla="*/ 58089 h 66226"/>
                    <a:gd name="connsiteX5" fmla="*/ 0 w 35799"/>
                    <a:gd name="connsiteY5" fmla="*/ 57963 h 66226"/>
                    <a:gd name="connsiteX6" fmla="*/ 8318 w 35799"/>
                    <a:gd name="connsiteY6" fmla="*/ 11709 h 66226"/>
                    <a:gd name="connsiteX7" fmla="*/ 22415 w 35799"/>
                    <a:gd name="connsiteY7" fmla="*/ 0 h 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9" h="66226">
                      <a:moveTo>
                        <a:pt x="22415" y="0"/>
                      </a:moveTo>
                      <a:cubicBezTo>
                        <a:pt x="29463" y="3905"/>
                        <a:pt x="44386" y="4794"/>
                        <a:pt x="29273" y="17323"/>
                      </a:cubicBezTo>
                      <a:cubicBezTo>
                        <a:pt x="13526" y="30404"/>
                        <a:pt x="16954" y="46215"/>
                        <a:pt x="22289" y="62407"/>
                      </a:cubicBezTo>
                      <a:cubicBezTo>
                        <a:pt x="22289" y="62407"/>
                        <a:pt x="22289" y="62407"/>
                        <a:pt x="22289" y="62407"/>
                      </a:cubicBezTo>
                      <a:cubicBezTo>
                        <a:pt x="13526" y="68123"/>
                        <a:pt x="5842" y="67995"/>
                        <a:pt x="64" y="58089"/>
                      </a:cubicBezTo>
                      <a:lnTo>
                        <a:pt x="0" y="57963"/>
                      </a:lnTo>
                      <a:cubicBezTo>
                        <a:pt x="4318" y="42913"/>
                        <a:pt x="-1398" y="26339"/>
                        <a:pt x="8318" y="11709"/>
                      </a:cubicBezTo>
                      <a:cubicBezTo>
                        <a:pt x="12255" y="5810"/>
                        <a:pt x="14605" y="286"/>
                        <a:pt x="22415" y="0"/>
                      </a:cubicBezTo>
                      <a:close/>
                    </a:path>
                  </a:pathLst>
                </a:custGeom>
                <a:solidFill>
                  <a:srgbClr val="FCD59A"/>
                </a:solidFill>
                <a:ln w="6350"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xmlns="" id="{B66DA9A9-42E3-9EAC-77B0-909127E1EFF4}"/>
                    </a:ext>
                  </a:extLst>
                </p:cNvPr>
                <p:cNvSpPr/>
                <p:nvPr/>
              </p:nvSpPr>
              <p:spPr>
                <a:xfrm>
                  <a:off x="11384597" y="6394703"/>
                  <a:ext cx="45040" cy="56642"/>
                </a:xfrm>
                <a:custGeom>
                  <a:avLst/>
                  <a:gdLst>
                    <a:gd name="connsiteX0" fmla="*/ 21972 w 45040"/>
                    <a:gd name="connsiteY0" fmla="*/ 0 h 56642"/>
                    <a:gd name="connsiteX1" fmla="*/ 44197 w 45040"/>
                    <a:gd name="connsiteY1" fmla="*/ 4318 h 56642"/>
                    <a:gd name="connsiteX2" fmla="*/ 44259 w 45040"/>
                    <a:gd name="connsiteY2" fmla="*/ 35624 h 56642"/>
                    <a:gd name="connsiteX3" fmla="*/ 39751 w 45040"/>
                    <a:gd name="connsiteY3" fmla="*/ 40068 h 56642"/>
                    <a:gd name="connsiteX4" fmla="*/ 0 w 45040"/>
                    <a:gd name="connsiteY4" fmla="*/ 56642 h 56642"/>
                    <a:gd name="connsiteX5" fmla="*/ 22289 w 45040"/>
                    <a:gd name="connsiteY5" fmla="*/ 24257 h 56642"/>
                    <a:gd name="connsiteX6" fmla="*/ 17399 w 45040"/>
                    <a:gd name="connsiteY6" fmla="*/ 17780 h 56642"/>
                    <a:gd name="connsiteX7" fmla="*/ 21972 w 45040"/>
                    <a:gd name="connsiteY7" fmla="*/ 0 h 5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40" h="56642">
                      <a:moveTo>
                        <a:pt x="21972" y="0"/>
                      </a:moveTo>
                      <a:cubicBezTo>
                        <a:pt x="28893" y="4191"/>
                        <a:pt x="36449" y="4826"/>
                        <a:pt x="44197" y="4318"/>
                      </a:cubicBezTo>
                      <a:cubicBezTo>
                        <a:pt x="32195" y="14796"/>
                        <a:pt x="48705" y="25210"/>
                        <a:pt x="44259" y="35624"/>
                      </a:cubicBezTo>
                      <a:cubicBezTo>
                        <a:pt x="42735" y="37148"/>
                        <a:pt x="41275" y="38608"/>
                        <a:pt x="39751" y="40068"/>
                      </a:cubicBezTo>
                      <a:cubicBezTo>
                        <a:pt x="24257" y="37211"/>
                        <a:pt x="15939" y="51816"/>
                        <a:pt x="0" y="56642"/>
                      </a:cubicBezTo>
                      <a:cubicBezTo>
                        <a:pt x="7176" y="43498"/>
                        <a:pt x="18669" y="36513"/>
                        <a:pt x="22289" y="24257"/>
                      </a:cubicBezTo>
                      <a:cubicBezTo>
                        <a:pt x="24067" y="18479"/>
                        <a:pt x="21209" y="18288"/>
                        <a:pt x="17399" y="17780"/>
                      </a:cubicBezTo>
                      <a:cubicBezTo>
                        <a:pt x="20510" y="12255"/>
                        <a:pt x="22606" y="6477"/>
                        <a:pt x="21972" y="0"/>
                      </a:cubicBezTo>
                      <a:close/>
                    </a:path>
                  </a:pathLst>
                </a:custGeom>
                <a:solidFill>
                  <a:srgbClr val="FDCC84"/>
                </a:solidFill>
                <a:ln w="6350"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xmlns="" id="{28865DED-D5E2-7297-3F67-ECE4B2B459AC}"/>
                    </a:ext>
                  </a:extLst>
                </p:cNvPr>
                <p:cNvSpPr/>
                <p:nvPr/>
              </p:nvSpPr>
              <p:spPr>
                <a:xfrm>
                  <a:off x="11378268" y="6411743"/>
                  <a:ext cx="19282" cy="14138"/>
                </a:xfrm>
                <a:custGeom>
                  <a:avLst/>
                  <a:gdLst>
                    <a:gd name="connsiteX0" fmla="*/ 6011 w 19282"/>
                    <a:gd name="connsiteY0" fmla="*/ 14139 h 14138"/>
                    <a:gd name="connsiteX1" fmla="*/ 2074 w 19282"/>
                    <a:gd name="connsiteY1" fmla="*/ 5185 h 14138"/>
                    <a:gd name="connsiteX2" fmla="*/ 19283 w 19282"/>
                    <a:gd name="connsiteY2" fmla="*/ 5122 h 14138"/>
                    <a:gd name="connsiteX3" fmla="*/ 6011 w 19282"/>
                    <a:gd name="connsiteY3" fmla="*/ 14139 h 14138"/>
                  </a:gdLst>
                  <a:ahLst/>
                  <a:cxnLst>
                    <a:cxn ang="0">
                      <a:pos x="connsiteX0" y="connsiteY0"/>
                    </a:cxn>
                    <a:cxn ang="0">
                      <a:pos x="connsiteX1" y="connsiteY1"/>
                    </a:cxn>
                    <a:cxn ang="0">
                      <a:pos x="connsiteX2" y="connsiteY2"/>
                    </a:cxn>
                    <a:cxn ang="0">
                      <a:pos x="connsiteX3" y="connsiteY3"/>
                    </a:cxn>
                  </a:cxnLst>
                  <a:rect l="l" t="t" r="r" b="b"/>
                  <a:pathLst>
                    <a:path w="19282" h="14138">
                      <a:moveTo>
                        <a:pt x="6011" y="14139"/>
                      </a:moveTo>
                      <a:cubicBezTo>
                        <a:pt x="2709" y="11980"/>
                        <a:pt x="-3133" y="10519"/>
                        <a:pt x="2074" y="5185"/>
                      </a:cubicBezTo>
                      <a:cubicBezTo>
                        <a:pt x="7472" y="-212"/>
                        <a:pt x="13568" y="-3070"/>
                        <a:pt x="19283" y="5122"/>
                      </a:cubicBezTo>
                      <a:cubicBezTo>
                        <a:pt x="16870" y="11091"/>
                        <a:pt x="12425" y="14139"/>
                        <a:pt x="6011" y="14139"/>
                      </a:cubicBezTo>
                      <a:close/>
                    </a:path>
                  </a:pathLst>
                </a:custGeom>
                <a:solidFill>
                  <a:srgbClr val="FDCC84"/>
                </a:solidFill>
                <a:ln w="6350"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xmlns="" id="{88FD5518-EF45-65D6-1270-39755F316C84}"/>
                    </a:ext>
                  </a:extLst>
                </p:cNvPr>
                <p:cNvSpPr/>
                <p:nvPr/>
              </p:nvSpPr>
              <p:spPr>
                <a:xfrm>
                  <a:off x="11354117" y="6441928"/>
                  <a:ext cx="12255" cy="10751"/>
                </a:xfrm>
                <a:custGeom>
                  <a:avLst/>
                  <a:gdLst>
                    <a:gd name="connsiteX0" fmla="*/ 12255 w 12255"/>
                    <a:gd name="connsiteY0" fmla="*/ 10687 h 10751"/>
                    <a:gd name="connsiteX1" fmla="*/ 0 w 12255"/>
                    <a:gd name="connsiteY1" fmla="*/ 591 h 10751"/>
                    <a:gd name="connsiteX2" fmla="*/ 12192 w 12255"/>
                    <a:gd name="connsiteY2" fmla="*/ 10751 h 10751"/>
                    <a:gd name="connsiteX3" fmla="*/ 12255 w 12255"/>
                    <a:gd name="connsiteY3" fmla="*/ 10687 h 10751"/>
                  </a:gdLst>
                  <a:ahLst/>
                  <a:cxnLst>
                    <a:cxn ang="0">
                      <a:pos x="connsiteX0" y="connsiteY0"/>
                    </a:cxn>
                    <a:cxn ang="0">
                      <a:pos x="connsiteX1" y="connsiteY1"/>
                    </a:cxn>
                    <a:cxn ang="0">
                      <a:pos x="connsiteX2" y="connsiteY2"/>
                    </a:cxn>
                    <a:cxn ang="0">
                      <a:pos x="connsiteX3" y="connsiteY3"/>
                    </a:cxn>
                  </a:cxnLst>
                  <a:rect l="l" t="t" r="r" b="b"/>
                  <a:pathLst>
                    <a:path w="12255" h="10751">
                      <a:moveTo>
                        <a:pt x="12255" y="10687"/>
                      </a:moveTo>
                      <a:cubicBezTo>
                        <a:pt x="8572" y="7640"/>
                        <a:pt x="4826" y="4592"/>
                        <a:pt x="0" y="591"/>
                      </a:cubicBezTo>
                      <a:cubicBezTo>
                        <a:pt x="11430" y="-2139"/>
                        <a:pt x="11049" y="5163"/>
                        <a:pt x="12192" y="10751"/>
                      </a:cubicBezTo>
                      <a:cubicBezTo>
                        <a:pt x="12192" y="10751"/>
                        <a:pt x="12255" y="10687"/>
                        <a:pt x="12255" y="10687"/>
                      </a:cubicBezTo>
                      <a:close/>
                    </a:path>
                  </a:pathLst>
                </a:custGeom>
                <a:solidFill>
                  <a:srgbClr val="FCC77B"/>
                </a:solidFill>
                <a:ln w="6350"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xmlns="" id="{8CB64D14-5A02-B1D0-3947-A4A8AB222AC7}"/>
                    </a:ext>
                  </a:extLst>
                </p:cNvPr>
                <p:cNvSpPr/>
                <p:nvPr/>
              </p:nvSpPr>
              <p:spPr>
                <a:xfrm>
                  <a:off x="11365287" y="6426548"/>
                  <a:ext cx="10039" cy="8287"/>
                </a:xfrm>
                <a:custGeom>
                  <a:avLst/>
                  <a:gdLst>
                    <a:gd name="connsiteX0" fmla="*/ 10039 w 10039"/>
                    <a:gd name="connsiteY0" fmla="*/ 8224 h 8287"/>
                    <a:gd name="connsiteX1" fmla="*/ 6 w 10039"/>
                    <a:gd name="connsiteY1" fmla="*/ 2382 h 8287"/>
                    <a:gd name="connsiteX2" fmla="*/ 2609 w 10039"/>
                    <a:gd name="connsiteY2" fmla="*/ 32 h 8287"/>
                    <a:gd name="connsiteX3" fmla="*/ 9976 w 10039"/>
                    <a:gd name="connsiteY3" fmla="*/ 8287 h 8287"/>
                    <a:gd name="connsiteX4" fmla="*/ 10039 w 10039"/>
                    <a:gd name="connsiteY4" fmla="*/ 8224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9" h="8287">
                      <a:moveTo>
                        <a:pt x="10039" y="8224"/>
                      </a:moveTo>
                      <a:cubicBezTo>
                        <a:pt x="5784" y="7716"/>
                        <a:pt x="1213" y="7780"/>
                        <a:pt x="6" y="2382"/>
                      </a:cubicBezTo>
                      <a:cubicBezTo>
                        <a:pt x="-121" y="1811"/>
                        <a:pt x="1657" y="160"/>
                        <a:pt x="2609" y="32"/>
                      </a:cubicBezTo>
                      <a:cubicBezTo>
                        <a:pt x="8452" y="-412"/>
                        <a:pt x="9468" y="3779"/>
                        <a:pt x="9976" y="8287"/>
                      </a:cubicBezTo>
                      <a:lnTo>
                        <a:pt x="10039" y="8224"/>
                      </a:lnTo>
                      <a:close/>
                    </a:path>
                  </a:pathLst>
                </a:custGeom>
                <a:solidFill>
                  <a:srgbClr val="FCC77B"/>
                </a:solidFill>
                <a:ln w="6350" cap="flat">
                  <a:noFill/>
                  <a:prstDash val="solid"/>
                  <a:miter/>
                </a:ln>
              </p:spPr>
              <p:txBody>
                <a:bodyPr rtlCol="0" anchor="ctr"/>
                <a:lstStyle/>
                <a:p>
                  <a:endParaRPr lang="en-US"/>
                </a:p>
              </p:txBody>
            </p:sp>
            <p:sp>
              <p:nvSpPr>
                <p:cNvPr id="1058" name="Freeform: Shape 1057">
                  <a:extLst>
                    <a:ext uri="{FF2B5EF4-FFF2-40B4-BE49-F238E27FC236}">
                      <a16:creationId xmlns:a16="http://schemas.microsoft.com/office/drawing/2014/main" xmlns="" id="{5A384DD5-F0DA-1EB1-82C4-5FC015E5BC7C}"/>
                    </a:ext>
                  </a:extLst>
                </p:cNvPr>
                <p:cNvSpPr/>
                <p:nvPr/>
              </p:nvSpPr>
              <p:spPr>
                <a:xfrm>
                  <a:off x="11245532" y="6702615"/>
                  <a:ext cx="62708" cy="60371"/>
                </a:xfrm>
                <a:custGeom>
                  <a:avLst/>
                  <a:gdLst>
                    <a:gd name="connsiteX0" fmla="*/ 62674 w 62708"/>
                    <a:gd name="connsiteY0" fmla="*/ 17716 h 60371"/>
                    <a:gd name="connsiteX1" fmla="*/ 49086 w 62708"/>
                    <a:gd name="connsiteY1" fmla="*/ 44386 h 60371"/>
                    <a:gd name="connsiteX2" fmla="*/ 31497 w 62708"/>
                    <a:gd name="connsiteY2" fmla="*/ 45783 h 60371"/>
                    <a:gd name="connsiteX3" fmla="*/ 0 w 62708"/>
                    <a:gd name="connsiteY3" fmla="*/ 57531 h 60371"/>
                    <a:gd name="connsiteX4" fmla="*/ 40513 w 62708"/>
                    <a:gd name="connsiteY4" fmla="*/ 0 h 60371"/>
                    <a:gd name="connsiteX5" fmla="*/ 41466 w 62708"/>
                    <a:gd name="connsiteY5" fmla="*/ 18605 h 60371"/>
                    <a:gd name="connsiteX6" fmla="*/ 62674 w 62708"/>
                    <a:gd name="connsiteY6" fmla="*/ 17716 h 6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08" h="60371">
                      <a:moveTo>
                        <a:pt x="62674" y="17716"/>
                      </a:moveTo>
                      <a:cubicBezTo>
                        <a:pt x="63500" y="29337"/>
                        <a:pt x="49023" y="33147"/>
                        <a:pt x="49086" y="44386"/>
                      </a:cubicBezTo>
                      <a:cubicBezTo>
                        <a:pt x="42673" y="40386"/>
                        <a:pt x="32766" y="39751"/>
                        <a:pt x="31497" y="45783"/>
                      </a:cubicBezTo>
                      <a:cubicBezTo>
                        <a:pt x="26734" y="67945"/>
                        <a:pt x="12192" y="58547"/>
                        <a:pt x="0" y="57531"/>
                      </a:cubicBezTo>
                      <a:cubicBezTo>
                        <a:pt x="11494" y="36957"/>
                        <a:pt x="22987" y="16319"/>
                        <a:pt x="40513" y="0"/>
                      </a:cubicBezTo>
                      <a:cubicBezTo>
                        <a:pt x="54166" y="5016"/>
                        <a:pt x="40767" y="13208"/>
                        <a:pt x="41466" y="18605"/>
                      </a:cubicBezTo>
                      <a:cubicBezTo>
                        <a:pt x="49974" y="24955"/>
                        <a:pt x="55436" y="11366"/>
                        <a:pt x="62674" y="17716"/>
                      </a:cubicBezTo>
                      <a:close/>
                    </a:path>
                  </a:pathLst>
                </a:custGeom>
                <a:solidFill>
                  <a:srgbClr val="FB9319"/>
                </a:solidFill>
                <a:ln w="6350" cap="flat">
                  <a:noFill/>
                  <a:prstDash val="solid"/>
                  <a:miter/>
                </a:ln>
              </p:spPr>
              <p:txBody>
                <a:bodyPr rtlCol="0" anchor="ctr"/>
                <a:lstStyle/>
                <a:p>
                  <a:endParaRPr lang="en-US"/>
                </a:p>
              </p:txBody>
            </p:sp>
            <p:sp>
              <p:nvSpPr>
                <p:cNvPr id="1059" name="Freeform: Shape 1058">
                  <a:extLst>
                    <a:ext uri="{FF2B5EF4-FFF2-40B4-BE49-F238E27FC236}">
                      <a16:creationId xmlns:a16="http://schemas.microsoft.com/office/drawing/2014/main" xmlns="" id="{20392EEB-073E-8E6C-B5FC-4452AB337393}"/>
                    </a:ext>
                  </a:extLst>
                </p:cNvPr>
                <p:cNvSpPr/>
                <p:nvPr/>
              </p:nvSpPr>
              <p:spPr>
                <a:xfrm>
                  <a:off x="11161138" y="6766518"/>
                  <a:ext cx="48706" cy="65509"/>
                </a:xfrm>
                <a:custGeom>
                  <a:avLst/>
                  <a:gdLst>
                    <a:gd name="connsiteX0" fmla="*/ 48707 w 48706"/>
                    <a:gd name="connsiteY0" fmla="*/ 38586 h 65509"/>
                    <a:gd name="connsiteX1" fmla="*/ 40007 w 48706"/>
                    <a:gd name="connsiteY1" fmla="*/ 52048 h 65509"/>
                    <a:gd name="connsiteX2" fmla="*/ 27180 w 48706"/>
                    <a:gd name="connsiteY2" fmla="*/ 36744 h 65509"/>
                    <a:gd name="connsiteX3" fmla="*/ 17529 w 48706"/>
                    <a:gd name="connsiteY3" fmla="*/ 56112 h 65509"/>
                    <a:gd name="connsiteX4" fmla="*/ 13337 w 48706"/>
                    <a:gd name="connsiteY4" fmla="*/ 65510 h 65509"/>
                    <a:gd name="connsiteX5" fmla="*/ 11623 w 48706"/>
                    <a:gd name="connsiteY5" fmla="*/ 40554 h 65509"/>
                    <a:gd name="connsiteX6" fmla="*/ 11496 w 48706"/>
                    <a:gd name="connsiteY6" fmla="*/ 31855 h 65509"/>
                    <a:gd name="connsiteX7" fmla="*/ 5273 w 48706"/>
                    <a:gd name="connsiteY7" fmla="*/ 6074 h 65509"/>
                    <a:gd name="connsiteX8" fmla="*/ 24323 w 48706"/>
                    <a:gd name="connsiteY8" fmla="*/ 3280 h 65509"/>
                    <a:gd name="connsiteX9" fmla="*/ 24830 w 48706"/>
                    <a:gd name="connsiteY9" fmla="*/ 26775 h 65509"/>
                    <a:gd name="connsiteX10" fmla="*/ 39563 w 48706"/>
                    <a:gd name="connsiteY10" fmla="*/ 18583 h 65509"/>
                    <a:gd name="connsiteX11" fmla="*/ 48707 w 48706"/>
                    <a:gd name="connsiteY11" fmla="*/ 38586 h 6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06" h="65509">
                      <a:moveTo>
                        <a:pt x="48707" y="38586"/>
                      </a:moveTo>
                      <a:cubicBezTo>
                        <a:pt x="46294" y="43412"/>
                        <a:pt x="45405" y="49190"/>
                        <a:pt x="40007" y="52048"/>
                      </a:cubicBezTo>
                      <a:cubicBezTo>
                        <a:pt x="36261" y="46269"/>
                        <a:pt x="35435" y="35537"/>
                        <a:pt x="27180" y="36744"/>
                      </a:cubicBezTo>
                      <a:cubicBezTo>
                        <a:pt x="17909" y="38014"/>
                        <a:pt x="18735" y="48364"/>
                        <a:pt x="17529" y="56112"/>
                      </a:cubicBezTo>
                      <a:cubicBezTo>
                        <a:pt x="17084" y="59413"/>
                        <a:pt x="14798" y="62398"/>
                        <a:pt x="13337" y="65510"/>
                      </a:cubicBezTo>
                      <a:cubicBezTo>
                        <a:pt x="9273" y="57445"/>
                        <a:pt x="5780" y="49000"/>
                        <a:pt x="11623" y="40554"/>
                      </a:cubicBezTo>
                      <a:cubicBezTo>
                        <a:pt x="14099" y="36998"/>
                        <a:pt x="15878" y="33251"/>
                        <a:pt x="11496" y="31855"/>
                      </a:cubicBezTo>
                      <a:cubicBezTo>
                        <a:pt x="-5522" y="26457"/>
                        <a:pt x="-61" y="16361"/>
                        <a:pt x="5273" y="6074"/>
                      </a:cubicBezTo>
                      <a:cubicBezTo>
                        <a:pt x="10290" y="-3515"/>
                        <a:pt x="17782" y="422"/>
                        <a:pt x="24323" y="3280"/>
                      </a:cubicBezTo>
                      <a:cubicBezTo>
                        <a:pt x="40705" y="10392"/>
                        <a:pt x="20576" y="18964"/>
                        <a:pt x="24830" y="26775"/>
                      </a:cubicBezTo>
                      <a:cubicBezTo>
                        <a:pt x="33657" y="31156"/>
                        <a:pt x="33848" y="18583"/>
                        <a:pt x="39563" y="18583"/>
                      </a:cubicBezTo>
                      <a:cubicBezTo>
                        <a:pt x="50866" y="22330"/>
                        <a:pt x="32642" y="37570"/>
                        <a:pt x="48707" y="38586"/>
                      </a:cubicBezTo>
                      <a:close/>
                    </a:path>
                  </a:pathLst>
                </a:custGeom>
                <a:solidFill>
                  <a:srgbClr val="FBC576"/>
                </a:solidFill>
                <a:ln w="6350" cap="flat">
                  <a:noFill/>
                  <a:prstDash val="solid"/>
                  <a:miter/>
                </a:ln>
              </p:spPr>
              <p:txBody>
                <a:bodyPr rtlCol="0" anchor="ctr"/>
                <a:lstStyle/>
                <a:p>
                  <a:endParaRPr lang="en-US"/>
                </a:p>
              </p:txBody>
            </p:sp>
            <p:sp>
              <p:nvSpPr>
                <p:cNvPr id="1060" name="Freeform: Shape 1059">
                  <a:extLst>
                    <a:ext uri="{FF2B5EF4-FFF2-40B4-BE49-F238E27FC236}">
                      <a16:creationId xmlns:a16="http://schemas.microsoft.com/office/drawing/2014/main" xmlns="" id="{FAEEE8D1-40F8-3A6D-FEA2-9114B3886A96}"/>
                    </a:ext>
                  </a:extLst>
                </p:cNvPr>
                <p:cNvSpPr/>
                <p:nvPr/>
              </p:nvSpPr>
              <p:spPr>
                <a:xfrm>
                  <a:off x="11283632" y="6655244"/>
                  <a:ext cx="16192" cy="21209"/>
                </a:xfrm>
                <a:custGeom>
                  <a:avLst/>
                  <a:gdLst>
                    <a:gd name="connsiteX0" fmla="*/ 16193 w 16192"/>
                    <a:gd name="connsiteY0" fmla="*/ 21210 h 21209"/>
                    <a:gd name="connsiteX1" fmla="*/ 0 w 16192"/>
                    <a:gd name="connsiteY1" fmla="*/ 0 h 21209"/>
                    <a:gd name="connsiteX2" fmla="*/ 16193 w 16192"/>
                    <a:gd name="connsiteY2" fmla="*/ 21082 h 21209"/>
                    <a:gd name="connsiteX3" fmla="*/ 16193 w 16192"/>
                    <a:gd name="connsiteY3" fmla="*/ 21210 h 21209"/>
                  </a:gdLst>
                  <a:ahLst/>
                  <a:cxnLst>
                    <a:cxn ang="0">
                      <a:pos x="connsiteX0" y="connsiteY0"/>
                    </a:cxn>
                    <a:cxn ang="0">
                      <a:pos x="connsiteX1" y="connsiteY1"/>
                    </a:cxn>
                    <a:cxn ang="0">
                      <a:pos x="connsiteX2" y="connsiteY2"/>
                    </a:cxn>
                    <a:cxn ang="0">
                      <a:pos x="connsiteX3" y="connsiteY3"/>
                    </a:cxn>
                  </a:cxnLst>
                  <a:rect l="l" t="t" r="r" b="b"/>
                  <a:pathLst>
                    <a:path w="16192" h="21209">
                      <a:moveTo>
                        <a:pt x="16193" y="21210"/>
                      </a:moveTo>
                      <a:cubicBezTo>
                        <a:pt x="11685" y="15304"/>
                        <a:pt x="7112" y="9335"/>
                        <a:pt x="0" y="0"/>
                      </a:cubicBezTo>
                      <a:cubicBezTo>
                        <a:pt x="14923" y="4382"/>
                        <a:pt x="15749" y="12637"/>
                        <a:pt x="16193" y="21082"/>
                      </a:cubicBezTo>
                      <a:cubicBezTo>
                        <a:pt x="16193" y="21082"/>
                        <a:pt x="16193" y="21210"/>
                        <a:pt x="16193" y="21210"/>
                      </a:cubicBezTo>
                      <a:close/>
                    </a:path>
                  </a:pathLst>
                </a:custGeom>
                <a:solidFill>
                  <a:srgbClr val="FDD49A"/>
                </a:solidFill>
                <a:ln w="6350" cap="flat">
                  <a:noFill/>
                  <a:prstDash val="solid"/>
                  <a:miter/>
                </a:ln>
              </p:spPr>
              <p:txBody>
                <a:bodyPr rtlCol="0" anchor="ctr"/>
                <a:lstStyle/>
                <a:p>
                  <a:endParaRPr lang="en-US"/>
                </a:p>
              </p:txBody>
            </p:sp>
            <p:sp>
              <p:nvSpPr>
                <p:cNvPr id="1061" name="Freeform: Shape 1060">
                  <a:extLst>
                    <a:ext uri="{FF2B5EF4-FFF2-40B4-BE49-F238E27FC236}">
                      <a16:creationId xmlns:a16="http://schemas.microsoft.com/office/drawing/2014/main" xmlns="" id="{C86E0F9E-28B1-A001-4F8C-5D6EDBDB455B}"/>
                    </a:ext>
                  </a:extLst>
                </p:cNvPr>
                <p:cNvSpPr/>
                <p:nvPr/>
              </p:nvSpPr>
              <p:spPr>
                <a:xfrm>
                  <a:off x="11274154" y="6665276"/>
                  <a:ext cx="10269" cy="9907"/>
                </a:xfrm>
                <a:custGeom>
                  <a:avLst/>
                  <a:gdLst>
                    <a:gd name="connsiteX0" fmla="*/ 5668 w 10269"/>
                    <a:gd name="connsiteY0" fmla="*/ 9907 h 9907"/>
                    <a:gd name="connsiteX1" fmla="*/ 16 w 10269"/>
                    <a:gd name="connsiteY1" fmla="*/ 5081 h 9907"/>
                    <a:gd name="connsiteX2" fmla="*/ 5732 w 10269"/>
                    <a:gd name="connsiteY2" fmla="*/ 65 h 9907"/>
                    <a:gd name="connsiteX3" fmla="*/ 9986 w 10269"/>
                    <a:gd name="connsiteY3" fmla="*/ 4193 h 9907"/>
                    <a:gd name="connsiteX4" fmla="*/ 5668 w 10269"/>
                    <a:gd name="connsiteY4" fmla="*/ 9907 h 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9" h="9907">
                      <a:moveTo>
                        <a:pt x="5668" y="9907"/>
                      </a:moveTo>
                      <a:cubicBezTo>
                        <a:pt x="2493" y="9780"/>
                        <a:pt x="-237" y="8510"/>
                        <a:pt x="16" y="5081"/>
                      </a:cubicBezTo>
                      <a:cubicBezTo>
                        <a:pt x="271" y="2097"/>
                        <a:pt x="2557" y="-443"/>
                        <a:pt x="5732" y="65"/>
                      </a:cubicBezTo>
                      <a:cubicBezTo>
                        <a:pt x="7383" y="319"/>
                        <a:pt x="9414" y="2478"/>
                        <a:pt x="9986" y="4193"/>
                      </a:cubicBezTo>
                      <a:cubicBezTo>
                        <a:pt x="11002" y="7494"/>
                        <a:pt x="9224" y="9590"/>
                        <a:pt x="5668" y="9907"/>
                      </a:cubicBezTo>
                      <a:close/>
                    </a:path>
                  </a:pathLst>
                </a:custGeom>
                <a:solidFill>
                  <a:srgbClr val="FDD49A"/>
                </a:solidFill>
                <a:ln w="6350" cap="flat">
                  <a:noFill/>
                  <a:prstDash val="solid"/>
                  <a:miter/>
                </a:ln>
              </p:spPr>
              <p:txBody>
                <a:bodyPr rtlCol="0" anchor="ctr"/>
                <a:lstStyle/>
                <a:p>
                  <a:endParaRPr lang="en-US"/>
                </a:p>
              </p:txBody>
            </p:sp>
            <p:sp>
              <p:nvSpPr>
                <p:cNvPr id="1062" name="Freeform: Shape 1061">
                  <a:extLst>
                    <a:ext uri="{FF2B5EF4-FFF2-40B4-BE49-F238E27FC236}">
                      <a16:creationId xmlns:a16="http://schemas.microsoft.com/office/drawing/2014/main" xmlns="" id="{DA3ECFC4-A846-1ED4-F2AB-9F91CDA31099}"/>
                    </a:ext>
                  </a:extLst>
                </p:cNvPr>
                <p:cNvSpPr/>
                <p:nvPr/>
              </p:nvSpPr>
              <p:spPr>
                <a:xfrm>
                  <a:off x="10992869" y="7036286"/>
                  <a:ext cx="6940" cy="8141"/>
                </a:xfrm>
                <a:custGeom>
                  <a:avLst/>
                  <a:gdLst>
                    <a:gd name="connsiteX0" fmla="*/ 2918 w 6940"/>
                    <a:gd name="connsiteY0" fmla="*/ 85 h 8141"/>
                    <a:gd name="connsiteX1" fmla="*/ 6791 w 6940"/>
                    <a:gd name="connsiteY1" fmla="*/ 3514 h 8141"/>
                    <a:gd name="connsiteX2" fmla="*/ 3616 w 6940"/>
                    <a:gd name="connsiteY2" fmla="*/ 7959 h 8141"/>
                    <a:gd name="connsiteX3" fmla="*/ 124 w 6940"/>
                    <a:gd name="connsiteY3" fmla="*/ 4531 h 8141"/>
                    <a:gd name="connsiteX4" fmla="*/ 2918 w 6940"/>
                    <a:gd name="connsiteY4" fmla="*/ 85 h 8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 h="8141">
                      <a:moveTo>
                        <a:pt x="2918" y="85"/>
                      </a:moveTo>
                      <a:cubicBezTo>
                        <a:pt x="6347" y="-423"/>
                        <a:pt x="7362" y="1419"/>
                        <a:pt x="6791" y="3514"/>
                      </a:cubicBezTo>
                      <a:cubicBezTo>
                        <a:pt x="6410" y="5229"/>
                        <a:pt x="5076" y="7388"/>
                        <a:pt x="3616" y="7959"/>
                      </a:cubicBezTo>
                      <a:cubicBezTo>
                        <a:pt x="1394" y="8721"/>
                        <a:pt x="-512" y="7007"/>
                        <a:pt x="124" y="4531"/>
                      </a:cubicBezTo>
                      <a:cubicBezTo>
                        <a:pt x="505" y="2816"/>
                        <a:pt x="2092" y="1292"/>
                        <a:pt x="2918" y="85"/>
                      </a:cubicBezTo>
                      <a:close/>
                    </a:path>
                  </a:pathLst>
                </a:custGeom>
                <a:solidFill>
                  <a:srgbClr val="FDD9A5"/>
                </a:solidFill>
                <a:ln w="6350" cap="flat">
                  <a:no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xmlns="" id="{D5A386AC-68DB-44D1-8512-8645B70BB538}"/>
                    </a:ext>
                  </a:extLst>
                </p:cNvPr>
                <p:cNvSpPr/>
                <p:nvPr/>
              </p:nvSpPr>
              <p:spPr>
                <a:xfrm>
                  <a:off x="11084710" y="6867715"/>
                  <a:ext cx="64111" cy="89153"/>
                </a:xfrm>
                <a:custGeom>
                  <a:avLst/>
                  <a:gdLst>
                    <a:gd name="connsiteX0" fmla="*/ 22074 w 64111"/>
                    <a:gd name="connsiteY0" fmla="*/ 89153 h 89153"/>
                    <a:gd name="connsiteX1" fmla="*/ 26900 w 64111"/>
                    <a:gd name="connsiteY1" fmla="*/ 54546 h 89153"/>
                    <a:gd name="connsiteX2" fmla="*/ 34457 w 64111"/>
                    <a:gd name="connsiteY2" fmla="*/ 44323 h 89153"/>
                    <a:gd name="connsiteX3" fmla="*/ 20043 w 64111"/>
                    <a:gd name="connsiteY3" fmla="*/ 37655 h 89153"/>
                    <a:gd name="connsiteX4" fmla="*/ 484 w 64111"/>
                    <a:gd name="connsiteY4" fmla="*/ 31242 h 89153"/>
                    <a:gd name="connsiteX5" fmla="*/ 4421 w 64111"/>
                    <a:gd name="connsiteY5" fmla="*/ 20447 h 89153"/>
                    <a:gd name="connsiteX6" fmla="*/ 9629 w 64111"/>
                    <a:gd name="connsiteY6" fmla="*/ 12827 h 89153"/>
                    <a:gd name="connsiteX7" fmla="*/ 36171 w 64111"/>
                    <a:gd name="connsiteY7" fmla="*/ 0 h 89153"/>
                    <a:gd name="connsiteX8" fmla="*/ 64111 w 64111"/>
                    <a:gd name="connsiteY8" fmla="*/ 22923 h 89153"/>
                    <a:gd name="connsiteX9" fmla="*/ 22074 w 64111"/>
                    <a:gd name="connsiteY9" fmla="*/ 89153 h 8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11" h="89153">
                      <a:moveTo>
                        <a:pt x="22074" y="89153"/>
                      </a:moveTo>
                      <a:cubicBezTo>
                        <a:pt x="7088" y="80201"/>
                        <a:pt x="8485" y="67945"/>
                        <a:pt x="26900" y="54546"/>
                      </a:cubicBezTo>
                      <a:cubicBezTo>
                        <a:pt x="30965" y="51626"/>
                        <a:pt x="38140" y="50546"/>
                        <a:pt x="34457" y="44323"/>
                      </a:cubicBezTo>
                      <a:cubicBezTo>
                        <a:pt x="32108" y="40449"/>
                        <a:pt x="29821" y="31496"/>
                        <a:pt x="20043" y="37655"/>
                      </a:cubicBezTo>
                      <a:cubicBezTo>
                        <a:pt x="12994" y="42164"/>
                        <a:pt x="8422" y="29528"/>
                        <a:pt x="484" y="31242"/>
                      </a:cubicBezTo>
                      <a:cubicBezTo>
                        <a:pt x="-3453" y="25971"/>
                        <a:pt x="18328" y="30797"/>
                        <a:pt x="4421" y="20447"/>
                      </a:cubicBezTo>
                      <a:cubicBezTo>
                        <a:pt x="-1420" y="16128"/>
                        <a:pt x="6072" y="14415"/>
                        <a:pt x="9629" y="12827"/>
                      </a:cubicBezTo>
                      <a:cubicBezTo>
                        <a:pt x="18582" y="8763"/>
                        <a:pt x="29948" y="9716"/>
                        <a:pt x="36171" y="0"/>
                      </a:cubicBezTo>
                      <a:cubicBezTo>
                        <a:pt x="42077" y="11811"/>
                        <a:pt x="43030" y="29654"/>
                        <a:pt x="64111" y="22923"/>
                      </a:cubicBezTo>
                      <a:cubicBezTo>
                        <a:pt x="53126" y="46927"/>
                        <a:pt x="38902" y="68834"/>
                        <a:pt x="22074" y="89153"/>
                      </a:cubicBezTo>
                      <a:close/>
                    </a:path>
                  </a:pathLst>
                </a:custGeom>
                <a:solidFill>
                  <a:srgbClr val="FCCC87"/>
                </a:solidFill>
                <a:ln w="6350" cap="flat">
                  <a:no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xmlns="" id="{AECD00D2-3387-56A3-835D-0870AB379FD7}"/>
                    </a:ext>
                  </a:extLst>
                </p:cNvPr>
                <p:cNvSpPr/>
                <p:nvPr/>
              </p:nvSpPr>
              <p:spPr>
                <a:xfrm>
                  <a:off x="11135931" y="6861152"/>
                  <a:ext cx="24575" cy="24978"/>
                </a:xfrm>
                <a:custGeom>
                  <a:avLst/>
                  <a:gdLst>
                    <a:gd name="connsiteX0" fmla="*/ 24575 w 24575"/>
                    <a:gd name="connsiteY0" fmla="*/ 15454 h 24978"/>
                    <a:gd name="connsiteX1" fmla="*/ 16574 w 24575"/>
                    <a:gd name="connsiteY1" fmla="*/ 24979 h 24978"/>
                    <a:gd name="connsiteX2" fmla="*/ 0 w 24575"/>
                    <a:gd name="connsiteY2" fmla="*/ 341 h 24978"/>
                    <a:gd name="connsiteX3" fmla="*/ 24575 w 24575"/>
                    <a:gd name="connsiteY3" fmla="*/ 15454 h 24978"/>
                  </a:gdLst>
                  <a:ahLst/>
                  <a:cxnLst>
                    <a:cxn ang="0">
                      <a:pos x="connsiteX0" y="connsiteY0"/>
                    </a:cxn>
                    <a:cxn ang="0">
                      <a:pos x="connsiteX1" y="connsiteY1"/>
                    </a:cxn>
                    <a:cxn ang="0">
                      <a:pos x="connsiteX2" y="connsiteY2"/>
                    </a:cxn>
                    <a:cxn ang="0">
                      <a:pos x="connsiteX3" y="connsiteY3"/>
                    </a:cxn>
                  </a:cxnLst>
                  <a:rect l="l" t="t" r="r" b="b"/>
                  <a:pathLst>
                    <a:path w="24575" h="24978">
                      <a:moveTo>
                        <a:pt x="24575" y="15454"/>
                      </a:moveTo>
                      <a:cubicBezTo>
                        <a:pt x="21908" y="18629"/>
                        <a:pt x="19241" y="21804"/>
                        <a:pt x="16574" y="24979"/>
                      </a:cubicBezTo>
                      <a:cubicBezTo>
                        <a:pt x="10478" y="17422"/>
                        <a:pt x="1398" y="11770"/>
                        <a:pt x="0" y="341"/>
                      </a:cubicBezTo>
                      <a:cubicBezTo>
                        <a:pt x="13970" y="-2708"/>
                        <a:pt x="13399" y="15707"/>
                        <a:pt x="24575" y="15454"/>
                      </a:cubicBezTo>
                      <a:close/>
                    </a:path>
                  </a:pathLst>
                </a:custGeom>
                <a:solidFill>
                  <a:srgbClr val="FCCC87"/>
                </a:solidFill>
                <a:ln w="6350" cap="flat">
                  <a:noFill/>
                  <a:prstDash val="solid"/>
                  <a:miter/>
                </a:ln>
              </p:spPr>
              <p:txBody>
                <a:bodyPr rtlCol="0" anchor="ctr"/>
                <a:lstStyle/>
                <a:p>
                  <a:endParaRPr lang="en-US"/>
                </a:p>
              </p:txBody>
            </p:sp>
            <p:sp>
              <p:nvSpPr>
                <p:cNvPr id="1065" name="Freeform: Shape 1064">
                  <a:extLst>
                    <a:ext uri="{FF2B5EF4-FFF2-40B4-BE49-F238E27FC236}">
                      <a16:creationId xmlns:a16="http://schemas.microsoft.com/office/drawing/2014/main" xmlns="" id="{8C0EF3AF-A45C-A14E-1329-1F6BD8325AC2}"/>
                    </a:ext>
                  </a:extLst>
                </p:cNvPr>
                <p:cNvSpPr/>
                <p:nvPr/>
              </p:nvSpPr>
              <p:spPr>
                <a:xfrm>
                  <a:off x="11410759" y="6210995"/>
                  <a:ext cx="78568" cy="80597"/>
                </a:xfrm>
                <a:custGeom>
                  <a:avLst/>
                  <a:gdLst>
                    <a:gd name="connsiteX0" fmla="*/ 0 w 78568"/>
                    <a:gd name="connsiteY0" fmla="*/ 36693 h 80597"/>
                    <a:gd name="connsiteX1" fmla="*/ 4763 w 78568"/>
                    <a:gd name="connsiteY1" fmla="*/ 22990 h 80597"/>
                    <a:gd name="connsiteX2" fmla="*/ 30544 w 78568"/>
                    <a:gd name="connsiteY2" fmla="*/ 12017 h 80597"/>
                    <a:gd name="connsiteX3" fmla="*/ 35941 w 78568"/>
                    <a:gd name="connsiteY3" fmla="*/ 657 h 80597"/>
                    <a:gd name="connsiteX4" fmla="*/ 49213 w 78568"/>
                    <a:gd name="connsiteY4" fmla="*/ 746 h 80597"/>
                    <a:gd name="connsiteX5" fmla="*/ 77026 w 78568"/>
                    <a:gd name="connsiteY5" fmla="*/ 6886 h 80597"/>
                    <a:gd name="connsiteX6" fmla="*/ 71819 w 78568"/>
                    <a:gd name="connsiteY6" fmla="*/ 42466 h 80597"/>
                    <a:gd name="connsiteX7" fmla="*/ 46482 w 78568"/>
                    <a:gd name="connsiteY7" fmla="*/ 80597 h 80597"/>
                    <a:gd name="connsiteX8" fmla="*/ 0 w 78568"/>
                    <a:gd name="connsiteY8" fmla="*/ 36693 h 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68" h="80597">
                      <a:moveTo>
                        <a:pt x="0" y="36693"/>
                      </a:moveTo>
                      <a:cubicBezTo>
                        <a:pt x="1588" y="32122"/>
                        <a:pt x="3175" y="27556"/>
                        <a:pt x="4763" y="22990"/>
                      </a:cubicBezTo>
                      <a:cubicBezTo>
                        <a:pt x="13335" y="19745"/>
                        <a:pt x="17209" y="7318"/>
                        <a:pt x="30544" y="12017"/>
                      </a:cubicBezTo>
                      <a:cubicBezTo>
                        <a:pt x="36576" y="14157"/>
                        <a:pt x="35243" y="5210"/>
                        <a:pt x="35941" y="657"/>
                      </a:cubicBezTo>
                      <a:cubicBezTo>
                        <a:pt x="40386" y="657"/>
                        <a:pt x="44895" y="181"/>
                        <a:pt x="49213" y="746"/>
                      </a:cubicBezTo>
                      <a:cubicBezTo>
                        <a:pt x="58992" y="2010"/>
                        <a:pt x="73723" y="-4550"/>
                        <a:pt x="77026" y="6886"/>
                      </a:cubicBezTo>
                      <a:cubicBezTo>
                        <a:pt x="80073" y="17459"/>
                        <a:pt x="78740" y="31493"/>
                        <a:pt x="71819" y="42466"/>
                      </a:cubicBezTo>
                      <a:cubicBezTo>
                        <a:pt x="63691" y="55362"/>
                        <a:pt x="54928" y="67904"/>
                        <a:pt x="46482" y="80597"/>
                      </a:cubicBezTo>
                      <a:cubicBezTo>
                        <a:pt x="30417" y="66608"/>
                        <a:pt x="13208" y="53743"/>
                        <a:pt x="0" y="36693"/>
                      </a:cubicBezTo>
                      <a:close/>
                    </a:path>
                  </a:pathLst>
                </a:custGeom>
                <a:solidFill>
                  <a:srgbClr val="FCD7A2"/>
                </a:solidFill>
                <a:ln w="6350"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xmlns="" id="{E1EE2B73-CA0C-9040-958D-AC68B0F209CE}"/>
                    </a:ext>
                  </a:extLst>
                </p:cNvPr>
                <p:cNvSpPr/>
                <p:nvPr/>
              </p:nvSpPr>
              <p:spPr>
                <a:xfrm>
                  <a:off x="11035707" y="6896607"/>
                  <a:ext cx="17657" cy="78232"/>
                </a:xfrm>
                <a:custGeom>
                  <a:avLst/>
                  <a:gdLst>
                    <a:gd name="connsiteX0" fmla="*/ 4847 w 17657"/>
                    <a:gd name="connsiteY0" fmla="*/ 78232 h 78232"/>
                    <a:gd name="connsiteX1" fmla="*/ 5926 w 17657"/>
                    <a:gd name="connsiteY1" fmla="*/ 41022 h 78232"/>
                    <a:gd name="connsiteX2" fmla="*/ 11832 w 17657"/>
                    <a:gd name="connsiteY2" fmla="*/ 0 h 78232"/>
                    <a:gd name="connsiteX3" fmla="*/ 16912 w 17657"/>
                    <a:gd name="connsiteY3" fmla="*/ 68263 h 78232"/>
                    <a:gd name="connsiteX4" fmla="*/ 4847 w 17657"/>
                    <a:gd name="connsiteY4" fmla="*/ 78232 h 78232"/>
                    <a:gd name="connsiteX5" fmla="*/ 4847 w 17657"/>
                    <a:gd name="connsiteY5" fmla="*/ 78232 h 7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57" h="78232">
                      <a:moveTo>
                        <a:pt x="4847" y="78232"/>
                      </a:moveTo>
                      <a:cubicBezTo>
                        <a:pt x="-804" y="65660"/>
                        <a:pt x="-2773" y="53594"/>
                        <a:pt x="5926" y="41022"/>
                      </a:cubicBezTo>
                      <a:cubicBezTo>
                        <a:pt x="13991" y="29464"/>
                        <a:pt x="6117" y="15049"/>
                        <a:pt x="11832" y="0"/>
                      </a:cubicBezTo>
                      <a:cubicBezTo>
                        <a:pt x="15642" y="24257"/>
                        <a:pt x="19261" y="45974"/>
                        <a:pt x="16912" y="68263"/>
                      </a:cubicBezTo>
                      <a:cubicBezTo>
                        <a:pt x="16086" y="75947"/>
                        <a:pt x="11070" y="77598"/>
                        <a:pt x="4847" y="78232"/>
                      </a:cubicBezTo>
                      <a:lnTo>
                        <a:pt x="4847" y="78232"/>
                      </a:lnTo>
                      <a:close/>
                    </a:path>
                  </a:pathLst>
                </a:custGeom>
                <a:solidFill>
                  <a:srgbClr val="FCC87A"/>
                </a:solidFill>
                <a:ln w="6350"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xmlns="" id="{57CB6254-89D9-C0EB-768E-EE87ACE85C77}"/>
                    </a:ext>
                  </a:extLst>
                </p:cNvPr>
                <p:cNvSpPr/>
                <p:nvPr/>
              </p:nvSpPr>
              <p:spPr>
                <a:xfrm>
                  <a:off x="11067007" y="6892302"/>
                  <a:ext cx="31649" cy="33452"/>
                </a:xfrm>
                <a:custGeom>
                  <a:avLst/>
                  <a:gdLst>
                    <a:gd name="connsiteX0" fmla="*/ 18187 w 31649"/>
                    <a:gd name="connsiteY0" fmla="*/ 6655 h 33452"/>
                    <a:gd name="connsiteX1" fmla="*/ 31649 w 31649"/>
                    <a:gd name="connsiteY1" fmla="*/ 32246 h 33452"/>
                    <a:gd name="connsiteX2" fmla="*/ 7265 w 31649"/>
                    <a:gd name="connsiteY2" fmla="*/ 18340 h 33452"/>
                    <a:gd name="connsiteX3" fmla="*/ 344 w 31649"/>
                    <a:gd name="connsiteY3" fmla="*/ 33453 h 33452"/>
                    <a:gd name="connsiteX4" fmla="*/ 217 w 31649"/>
                    <a:gd name="connsiteY4" fmla="*/ 16371 h 33452"/>
                    <a:gd name="connsiteX5" fmla="*/ 18187 w 31649"/>
                    <a:gd name="connsiteY5" fmla="*/ 6655 h 3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49" h="33452">
                      <a:moveTo>
                        <a:pt x="18187" y="6655"/>
                      </a:moveTo>
                      <a:cubicBezTo>
                        <a:pt x="6885" y="20689"/>
                        <a:pt x="22251" y="23991"/>
                        <a:pt x="31649" y="32246"/>
                      </a:cubicBezTo>
                      <a:cubicBezTo>
                        <a:pt x="17743" y="33325"/>
                        <a:pt x="8662" y="33071"/>
                        <a:pt x="7265" y="18340"/>
                      </a:cubicBezTo>
                      <a:cubicBezTo>
                        <a:pt x="3456" y="23991"/>
                        <a:pt x="6059" y="30595"/>
                        <a:pt x="344" y="33453"/>
                      </a:cubicBezTo>
                      <a:cubicBezTo>
                        <a:pt x="344" y="27737"/>
                        <a:pt x="725" y="22022"/>
                        <a:pt x="217" y="16371"/>
                      </a:cubicBezTo>
                      <a:cubicBezTo>
                        <a:pt x="-1180" y="-838"/>
                        <a:pt x="4090" y="-5156"/>
                        <a:pt x="18187" y="6655"/>
                      </a:cubicBezTo>
                      <a:close/>
                    </a:path>
                  </a:pathLst>
                </a:custGeom>
                <a:solidFill>
                  <a:srgbClr val="FCCC87"/>
                </a:solidFill>
                <a:ln w="6350" cap="flat">
                  <a:no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xmlns="" id="{54847A62-8832-56D2-63C0-8CE29D3903D5}"/>
                    </a:ext>
                  </a:extLst>
                </p:cNvPr>
                <p:cNvSpPr/>
                <p:nvPr/>
              </p:nvSpPr>
              <p:spPr>
                <a:xfrm>
                  <a:off x="11616245" y="6461633"/>
                  <a:ext cx="20813" cy="22288"/>
                </a:xfrm>
                <a:custGeom>
                  <a:avLst/>
                  <a:gdLst>
                    <a:gd name="connsiteX0" fmla="*/ 0 w 20813"/>
                    <a:gd name="connsiteY0" fmla="*/ 22289 h 22288"/>
                    <a:gd name="connsiteX1" fmla="*/ 17971 w 20813"/>
                    <a:gd name="connsiteY1" fmla="*/ 0 h 22288"/>
                    <a:gd name="connsiteX2" fmla="*/ 0 w 20813"/>
                    <a:gd name="connsiteY2" fmla="*/ 22289 h 22288"/>
                  </a:gdLst>
                  <a:ahLst/>
                  <a:cxnLst>
                    <a:cxn ang="0">
                      <a:pos x="connsiteX0" y="connsiteY0"/>
                    </a:cxn>
                    <a:cxn ang="0">
                      <a:pos x="connsiteX1" y="connsiteY1"/>
                    </a:cxn>
                    <a:cxn ang="0">
                      <a:pos x="connsiteX2" y="connsiteY2"/>
                    </a:cxn>
                  </a:cxnLst>
                  <a:rect l="l" t="t" r="r" b="b"/>
                  <a:pathLst>
                    <a:path w="20813" h="22288">
                      <a:moveTo>
                        <a:pt x="0" y="22289"/>
                      </a:moveTo>
                      <a:cubicBezTo>
                        <a:pt x="6033" y="14859"/>
                        <a:pt x="12002" y="7429"/>
                        <a:pt x="17971" y="0"/>
                      </a:cubicBezTo>
                      <a:cubicBezTo>
                        <a:pt x="28449" y="20701"/>
                        <a:pt x="7112" y="15684"/>
                        <a:pt x="0" y="22289"/>
                      </a:cubicBezTo>
                      <a:close/>
                    </a:path>
                  </a:pathLst>
                </a:custGeom>
                <a:solidFill>
                  <a:srgbClr val="FDBF66"/>
                </a:solidFill>
                <a:ln w="6350" cap="flat">
                  <a:noFill/>
                  <a:prstDash val="solid"/>
                  <a:miter/>
                </a:ln>
              </p:spPr>
              <p:txBody>
                <a:bodyPr rtlCol="0" anchor="ctr"/>
                <a:lstStyle/>
                <a:p>
                  <a:endParaRPr lang="en-US"/>
                </a:p>
              </p:txBody>
            </p:sp>
            <p:sp>
              <p:nvSpPr>
                <p:cNvPr id="1069" name="Freeform: Shape 1068">
                  <a:extLst>
                    <a:ext uri="{FF2B5EF4-FFF2-40B4-BE49-F238E27FC236}">
                      <a16:creationId xmlns:a16="http://schemas.microsoft.com/office/drawing/2014/main" xmlns="" id="{AB53F421-99D0-3F8A-D61A-8C1C7FDFCE62}"/>
                    </a:ext>
                  </a:extLst>
                </p:cNvPr>
                <p:cNvSpPr/>
                <p:nvPr/>
              </p:nvSpPr>
              <p:spPr>
                <a:xfrm>
                  <a:off x="11529142" y="6377516"/>
                  <a:ext cx="8236" cy="6576"/>
                </a:xfrm>
                <a:custGeom>
                  <a:avLst/>
                  <a:gdLst>
                    <a:gd name="connsiteX0" fmla="*/ 4998 w 8236"/>
                    <a:gd name="connsiteY0" fmla="*/ 6520 h 6576"/>
                    <a:gd name="connsiteX1" fmla="*/ 108 w 8236"/>
                    <a:gd name="connsiteY1" fmla="*/ 3345 h 6576"/>
                    <a:gd name="connsiteX2" fmla="*/ 4744 w 8236"/>
                    <a:gd name="connsiteY2" fmla="*/ 43 h 6576"/>
                    <a:gd name="connsiteX3" fmla="*/ 8237 w 8236"/>
                    <a:gd name="connsiteY3" fmla="*/ 1884 h 6576"/>
                    <a:gd name="connsiteX4" fmla="*/ 4998 w 8236"/>
                    <a:gd name="connsiteY4" fmla="*/ 6520 h 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6" h="6576">
                      <a:moveTo>
                        <a:pt x="4998" y="6520"/>
                      </a:moveTo>
                      <a:cubicBezTo>
                        <a:pt x="1696" y="6837"/>
                        <a:pt x="-526" y="5821"/>
                        <a:pt x="108" y="3345"/>
                      </a:cubicBezTo>
                      <a:cubicBezTo>
                        <a:pt x="426" y="1884"/>
                        <a:pt x="2966" y="614"/>
                        <a:pt x="4744" y="43"/>
                      </a:cubicBezTo>
                      <a:cubicBezTo>
                        <a:pt x="5569" y="-275"/>
                        <a:pt x="7030" y="1250"/>
                        <a:pt x="8237" y="1884"/>
                      </a:cubicBezTo>
                      <a:cubicBezTo>
                        <a:pt x="7030" y="3599"/>
                        <a:pt x="5887" y="5313"/>
                        <a:pt x="4998" y="6520"/>
                      </a:cubicBezTo>
                      <a:close/>
                    </a:path>
                  </a:pathLst>
                </a:custGeom>
                <a:solidFill>
                  <a:srgbClr val="FDC067"/>
                </a:solidFill>
                <a:ln w="6350" cap="flat">
                  <a:noFill/>
                  <a:prstDash val="solid"/>
                  <a:miter/>
                </a:ln>
              </p:spPr>
              <p:txBody>
                <a:bodyPr rtlCol="0" anchor="ctr"/>
                <a:lstStyle/>
                <a:p>
                  <a:endParaRPr lang="en-US"/>
                </a:p>
              </p:txBody>
            </p:sp>
            <p:sp>
              <p:nvSpPr>
                <p:cNvPr id="1070" name="Freeform: Shape 1069">
                  <a:extLst>
                    <a:ext uri="{FF2B5EF4-FFF2-40B4-BE49-F238E27FC236}">
                      <a16:creationId xmlns:a16="http://schemas.microsoft.com/office/drawing/2014/main" xmlns="" id="{66760D9D-10DB-65E4-B280-3DBAA3882392}"/>
                    </a:ext>
                  </a:extLst>
                </p:cNvPr>
                <p:cNvSpPr/>
                <p:nvPr/>
              </p:nvSpPr>
              <p:spPr>
                <a:xfrm>
                  <a:off x="11477942" y="6354445"/>
                  <a:ext cx="11210" cy="7137"/>
                </a:xfrm>
                <a:custGeom>
                  <a:avLst/>
                  <a:gdLst>
                    <a:gd name="connsiteX0" fmla="*/ 0 w 11210"/>
                    <a:gd name="connsiteY0" fmla="*/ 64 h 7137"/>
                    <a:gd name="connsiteX1" fmla="*/ 11176 w 11210"/>
                    <a:gd name="connsiteY1" fmla="*/ 3873 h 7137"/>
                    <a:gd name="connsiteX2" fmla="*/ 9461 w 11210"/>
                    <a:gd name="connsiteY2" fmla="*/ 6985 h 7137"/>
                    <a:gd name="connsiteX3" fmla="*/ 0 w 11210"/>
                    <a:gd name="connsiteY3" fmla="*/ 0 h 7137"/>
                    <a:gd name="connsiteX4" fmla="*/ 0 w 11210"/>
                    <a:gd name="connsiteY4" fmla="*/ 64 h 7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0" h="7137">
                      <a:moveTo>
                        <a:pt x="0" y="64"/>
                      </a:moveTo>
                      <a:cubicBezTo>
                        <a:pt x="3937" y="698"/>
                        <a:pt x="8953" y="-1524"/>
                        <a:pt x="11176" y="3873"/>
                      </a:cubicBezTo>
                      <a:cubicBezTo>
                        <a:pt x="11430" y="4572"/>
                        <a:pt x="10223" y="6858"/>
                        <a:pt x="9461" y="6985"/>
                      </a:cubicBezTo>
                      <a:cubicBezTo>
                        <a:pt x="3937" y="8001"/>
                        <a:pt x="2159" y="3746"/>
                        <a:pt x="0" y="0"/>
                      </a:cubicBezTo>
                      <a:lnTo>
                        <a:pt x="0" y="64"/>
                      </a:lnTo>
                      <a:close/>
                    </a:path>
                  </a:pathLst>
                </a:custGeom>
                <a:solidFill>
                  <a:srgbClr val="FDCC84"/>
                </a:solidFill>
                <a:ln w="6350" cap="flat">
                  <a:noFill/>
                  <a:prstDash val="solid"/>
                  <a:miter/>
                </a:ln>
              </p:spPr>
              <p:txBody>
                <a:bodyPr rtlCol="0" anchor="ctr"/>
                <a:lstStyle/>
                <a:p>
                  <a:endParaRPr lang="en-US"/>
                </a:p>
              </p:txBody>
            </p:sp>
            <p:sp>
              <p:nvSpPr>
                <p:cNvPr id="1071" name="Freeform: Shape 1070">
                  <a:extLst>
                    <a:ext uri="{FF2B5EF4-FFF2-40B4-BE49-F238E27FC236}">
                      <a16:creationId xmlns:a16="http://schemas.microsoft.com/office/drawing/2014/main" xmlns="" id="{19BFB17A-FB64-3376-4B72-6BBDBAF1553D}"/>
                    </a:ext>
                  </a:extLst>
                </p:cNvPr>
                <p:cNvSpPr/>
                <p:nvPr/>
              </p:nvSpPr>
              <p:spPr>
                <a:xfrm>
                  <a:off x="11326177" y="6609524"/>
                  <a:ext cx="11366" cy="6555"/>
                </a:xfrm>
                <a:custGeom>
                  <a:avLst/>
                  <a:gdLst>
                    <a:gd name="connsiteX0" fmla="*/ 4508 w 11366"/>
                    <a:gd name="connsiteY0" fmla="*/ 0 h 6555"/>
                    <a:gd name="connsiteX1" fmla="*/ 11366 w 11366"/>
                    <a:gd name="connsiteY1" fmla="*/ 4255 h 6555"/>
                    <a:gd name="connsiteX2" fmla="*/ 8318 w 11366"/>
                    <a:gd name="connsiteY2" fmla="*/ 6541 h 6555"/>
                    <a:gd name="connsiteX3" fmla="*/ 0 w 11366"/>
                    <a:gd name="connsiteY3" fmla="*/ 3810 h 6555"/>
                    <a:gd name="connsiteX4" fmla="*/ 4508 w 11366"/>
                    <a:gd name="connsiteY4" fmla="*/ 0 h 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6" h="6555">
                      <a:moveTo>
                        <a:pt x="4508" y="0"/>
                      </a:moveTo>
                      <a:cubicBezTo>
                        <a:pt x="8255" y="0"/>
                        <a:pt x="11430" y="64"/>
                        <a:pt x="11366" y="4255"/>
                      </a:cubicBezTo>
                      <a:cubicBezTo>
                        <a:pt x="11303" y="5080"/>
                        <a:pt x="9207" y="6731"/>
                        <a:pt x="8318" y="6541"/>
                      </a:cubicBezTo>
                      <a:cubicBezTo>
                        <a:pt x="5461" y="6032"/>
                        <a:pt x="2794" y="4763"/>
                        <a:pt x="0" y="3810"/>
                      </a:cubicBezTo>
                      <a:cubicBezTo>
                        <a:pt x="1651" y="2413"/>
                        <a:pt x="3302" y="1080"/>
                        <a:pt x="4508" y="0"/>
                      </a:cubicBezTo>
                      <a:close/>
                    </a:path>
                  </a:pathLst>
                </a:custGeom>
                <a:solidFill>
                  <a:srgbClr val="FDD49A"/>
                </a:solidFill>
                <a:ln w="6350" cap="flat">
                  <a:noFill/>
                  <a:prstDash val="solid"/>
                  <a:miter/>
                </a:ln>
              </p:spPr>
              <p:txBody>
                <a:bodyPr rtlCol="0" anchor="ctr"/>
                <a:lstStyle/>
                <a:p>
                  <a:endParaRPr lang="en-US"/>
                </a:p>
              </p:txBody>
            </p:sp>
          </p:grpSp>
        </p:grpSp>
      </p:grpSp>
      <p:sp>
        <p:nvSpPr>
          <p:cNvPr id="1283" name="TextBox 1282">
            <a:extLst>
              <a:ext uri="{FF2B5EF4-FFF2-40B4-BE49-F238E27FC236}">
                <a16:creationId xmlns:a16="http://schemas.microsoft.com/office/drawing/2014/main" xmlns="" id="{68B89B39-B4C3-3BF4-27AE-792CEF071555}"/>
              </a:ext>
            </a:extLst>
          </p:cNvPr>
          <p:cNvSpPr txBox="1"/>
          <p:nvPr/>
        </p:nvSpPr>
        <p:spPr>
          <a:xfrm>
            <a:off x="448550" y="1929446"/>
            <a:ext cx="11233742" cy="2262414"/>
          </a:xfrm>
          <a:prstGeom prst="rect">
            <a:avLst/>
          </a:prstGeom>
          <a:noFill/>
        </p:spPr>
        <p:txBody>
          <a:bodyPr wrap="square">
            <a:spAutoFit/>
          </a:bodyPr>
          <a:lstStyle/>
          <a:p>
            <a:pPr algn="ctr">
              <a:lnSpc>
                <a:spcPct val="150000"/>
              </a:lnSpc>
            </a:pPr>
            <a:r>
              <a:rPr lang="en-US" sz="5000" b="1" kern="0">
                <a:solidFill>
                  <a:srgbClr val="FF0000"/>
                </a:solidFill>
                <a:latin typeface="Times New Roman" panose="02020603050405020304" pitchFamily="18" charset="0"/>
                <a:ea typeface="#9Slide03 Open Sans ExtraBold" panose="020B0906030804020204" pitchFamily="34" charset="0"/>
                <a:cs typeface="Times New Roman" panose="02020603050405020304" pitchFamily="18" charset="0"/>
              </a:rPr>
              <a:t>CHÀO MỪNG QUÝ </a:t>
            </a:r>
            <a:r>
              <a:rPr lang="en-US" sz="5000" b="1">
                <a:solidFill>
                  <a:srgbClr val="FF0000"/>
                </a:solidFill>
                <a:latin typeface="Times New Roman" panose="02020603050405020304" pitchFamily="18" charset="0"/>
                <a:ea typeface="#9Slide03 Open Sans ExtraBold" panose="020B0906030804020204" pitchFamily="34" charset="0"/>
                <a:cs typeface="Times New Roman" panose="02020603050405020304" pitchFamily="18" charset="0"/>
              </a:rPr>
              <a:t>THẦY CÔ </a:t>
            </a:r>
          </a:p>
          <a:p>
            <a:pPr algn="ctr">
              <a:lnSpc>
                <a:spcPct val="150000"/>
              </a:lnSpc>
            </a:pPr>
            <a:r>
              <a:rPr lang="en-US" sz="5000" b="1">
                <a:solidFill>
                  <a:srgbClr val="FF0000"/>
                </a:solidFill>
                <a:latin typeface="Times New Roman" panose="02020603050405020304" pitchFamily="18" charset="0"/>
                <a:ea typeface="#9Slide03 Open Sans ExtraBold" panose="020B0906030804020204" pitchFamily="34" charset="0"/>
                <a:cs typeface="Times New Roman" panose="02020603050405020304" pitchFamily="18" charset="0"/>
              </a:rPr>
              <a:t>VỀ DỰ GIỜ,  THĂM LỚP</a:t>
            </a:r>
          </a:p>
        </p:txBody>
      </p:sp>
      <p:sp>
        <p:nvSpPr>
          <p:cNvPr id="3" name="Freeform BOTTOM">
            <a:extLst>
              <a:ext uri="{FF2B5EF4-FFF2-40B4-BE49-F238E27FC236}">
                <a16:creationId xmlns:a16="http://schemas.microsoft.com/office/drawing/2014/main" xmlns="" id="{857EB296-4933-58F0-4044-C4D3DB926C73}"/>
              </a:ext>
            </a:extLst>
          </p:cNvPr>
          <p:cNvSpPr>
            <a:spLocks/>
          </p:cNvSpPr>
          <p:nvPr/>
        </p:nvSpPr>
        <p:spPr bwMode="auto">
          <a:xfrm flipH="1" flipV="1">
            <a:off x="7618514" y="4616786"/>
            <a:ext cx="5398217" cy="3746471"/>
          </a:xfrm>
          <a:custGeom>
            <a:avLst/>
            <a:gdLst>
              <a:gd name="T0" fmla="*/ 540 w 3936"/>
              <a:gd name="T1" fmla="*/ 2673 h 2730"/>
              <a:gd name="T2" fmla="*/ 1195 w 3936"/>
              <a:gd name="T3" fmla="*/ 2530 h 2730"/>
              <a:gd name="T4" fmla="*/ 1557 w 3936"/>
              <a:gd name="T5" fmla="*/ 1966 h 2730"/>
              <a:gd name="T6" fmla="*/ 1966 w 3936"/>
              <a:gd name="T7" fmla="*/ 1336 h 2730"/>
              <a:gd name="T8" fmla="*/ 2698 w 3936"/>
              <a:gd name="T9" fmla="*/ 1172 h 2730"/>
              <a:gd name="T10" fmla="*/ 3353 w 3936"/>
              <a:gd name="T11" fmla="*/ 1028 h 2730"/>
              <a:gd name="T12" fmla="*/ 3715 w 3936"/>
              <a:gd name="T13" fmla="*/ 464 h 2730"/>
              <a:gd name="T14" fmla="*/ 3936 w 3936"/>
              <a:gd name="T15" fmla="*/ 0 h 2730"/>
              <a:gd name="T16" fmla="*/ 0 w 3936"/>
              <a:gd name="T17" fmla="*/ 0 h 2730"/>
              <a:gd name="T18" fmla="*/ 0 w 3936"/>
              <a:gd name="T19" fmla="*/ 2730 h 2730"/>
              <a:gd name="T20" fmla="*/ 540 w 3936"/>
              <a:gd name="T21" fmla="*/ 2673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36" h="2730">
                <a:moveTo>
                  <a:pt x="540" y="2673"/>
                </a:moveTo>
                <a:cubicBezTo>
                  <a:pt x="747" y="2690"/>
                  <a:pt x="943" y="2705"/>
                  <a:pt x="1195" y="2530"/>
                </a:cubicBezTo>
                <a:cubicBezTo>
                  <a:pt x="1447" y="2354"/>
                  <a:pt x="1500" y="2166"/>
                  <a:pt x="1557" y="1966"/>
                </a:cubicBezTo>
                <a:cubicBezTo>
                  <a:pt x="1616" y="1755"/>
                  <a:pt x="1678" y="1536"/>
                  <a:pt x="1966" y="1336"/>
                </a:cubicBezTo>
                <a:cubicBezTo>
                  <a:pt x="2253" y="1136"/>
                  <a:pt x="2479" y="1154"/>
                  <a:pt x="2698" y="1172"/>
                </a:cubicBezTo>
                <a:cubicBezTo>
                  <a:pt x="2905" y="1188"/>
                  <a:pt x="3100" y="1204"/>
                  <a:pt x="3353" y="1028"/>
                </a:cubicBezTo>
                <a:cubicBezTo>
                  <a:pt x="3605" y="853"/>
                  <a:pt x="3658" y="664"/>
                  <a:pt x="3715" y="464"/>
                </a:cubicBezTo>
                <a:cubicBezTo>
                  <a:pt x="3758" y="310"/>
                  <a:pt x="3803" y="152"/>
                  <a:pt x="3936" y="0"/>
                </a:cubicBezTo>
                <a:cubicBezTo>
                  <a:pt x="0" y="0"/>
                  <a:pt x="0" y="0"/>
                  <a:pt x="0" y="0"/>
                </a:cubicBezTo>
                <a:cubicBezTo>
                  <a:pt x="0" y="2730"/>
                  <a:pt x="0" y="2730"/>
                  <a:pt x="0" y="2730"/>
                </a:cubicBezTo>
                <a:cubicBezTo>
                  <a:pt x="200" y="2646"/>
                  <a:pt x="372" y="2660"/>
                  <a:pt x="540" y="2673"/>
                </a:cubicBezTo>
                <a:close/>
              </a:path>
            </a:pathLst>
          </a:custGeom>
          <a:solidFill>
            <a:srgbClr val="FB6904"/>
          </a:solidFill>
          <a:ln>
            <a:noFill/>
          </a:ln>
          <a:effectLst>
            <a:outerShdw dist="254000" dir="135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
            <a:extLst>
              <a:ext uri="{FF2B5EF4-FFF2-40B4-BE49-F238E27FC236}">
                <a16:creationId xmlns:a16="http://schemas.microsoft.com/office/drawing/2014/main" xmlns="" id="{2F97FD76-9F95-7CD2-10B0-A11F675BD5B9}"/>
              </a:ext>
            </a:extLst>
          </p:cNvPr>
          <p:cNvSpPr>
            <a:spLocks/>
          </p:cNvSpPr>
          <p:nvPr/>
        </p:nvSpPr>
        <p:spPr bwMode="auto">
          <a:xfrm rot="16200000">
            <a:off x="11702505" y="3484182"/>
            <a:ext cx="1446358" cy="1526206"/>
          </a:xfrm>
          <a:custGeom>
            <a:avLst/>
            <a:gdLst>
              <a:gd name="connsiteX0" fmla="*/ 160338 w 3536950"/>
              <a:gd name="connsiteY0" fmla="*/ 949326 h 3732213"/>
              <a:gd name="connsiteX1" fmla="*/ 160338 w 3536950"/>
              <a:gd name="connsiteY1" fmla="*/ 2782889 h 3732213"/>
              <a:gd name="connsiteX2" fmla="*/ 0 w 3536950"/>
              <a:gd name="connsiteY2" fmla="*/ 2408497 h 3732213"/>
              <a:gd name="connsiteX3" fmla="*/ 0 w 3536950"/>
              <a:gd name="connsiteY3" fmla="*/ 1323719 h 3732213"/>
              <a:gd name="connsiteX4" fmla="*/ 160338 w 3536950"/>
              <a:gd name="connsiteY4" fmla="*/ 949326 h 3732213"/>
              <a:gd name="connsiteX5" fmla="*/ 3376614 w 3536950"/>
              <a:gd name="connsiteY5" fmla="*/ 884238 h 3732213"/>
              <a:gd name="connsiteX6" fmla="*/ 3536950 w 3536950"/>
              <a:gd name="connsiteY6" fmla="*/ 1210462 h 3732213"/>
              <a:gd name="connsiteX7" fmla="*/ 3536950 w 3536950"/>
              <a:gd name="connsiteY7" fmla="*/ 2521753 h 3732213"/>
              <a:gd name="connsiteX8" fmla="*/ 3376614 w 3536950"/>
              <a:gd name="connsiteY8" fmla="*/ 2847976 h 3732213"/>
              <a:gd name="connsiteX9" fmla="*/ 3376614 w 3536950"/>
              <a:gd name="connsiteY9" fmla="*/ 884238 h 3732213"/>
              <a:gd name="connsiteX10" fmla="*/ 466726 w 3536950"/>
              <a:gd name="connsiteY10" fmla="*/ 544513 h 3732213"/>
              <a:gd name="connsiteX11" fmla="*/ 466726 w 3536950"/>
              <a:gd name="connsiteY11" fmla="*/ 3186113 h 3732213"/>
              <a:gd name="connsiteX12" fmla="*/ 306388 w 3536950"/>
              <a:gd name="connsiteY12" fmla="*/ 3003824 h 3732213"/>
              <a:gd name="connsiteX13" fmla="*/ 306388 w 3536950"/>
              <a:gd name="connsiteY13" fmla="*/ 726803 h 3732213"/>
              <a:gd name="connsiteX14" fmla="*/ 466726 w 3536950"/>
              <a:gd name="connsiteY14" fmla="*/ 544513 h 3732213"/>
              <a:gd name="connsiteX15" fmla="*/ 3070226 w 3536950"/>
              <a:gd name="connsiteY15" fmla="*/ 508001 h 3732213"/>
              <a:gd name="connsiteX16" fmla="*/ 3230564 w 3536950"/>
              <a:gd name="connsiteY16" fmla="*/ 679164 h 3732213"/>
              <a:gd name="connsiteX17" fmla="*/ 3230564 w 3536950"/>
              <a:gd name="connsiteY17" fmla="*/ 3053051 h 3732213"/>
              <a:gd name="connsiteX18" fmla="*/ 3070226 w 3536950"/>
              <a:gd name="connsiteY18" fmla="*/ 3224214 h 3732213"/>
              <a:gd name="connsiteX19" fmla="*/ 3070226 w 3536950"/>
              <a:gd name="connsiteY19" fmla="*/ 508001 h 3732213"/>
              <a:gd name="connsiteX20" fmla="*/ 773113 w 3536950"/>
              <a:gd name="connsiteY20" fmla="*/ 296864 h 3732213"/>
              <a:gd name="connsiteX21" fmla="*/ 773113 w 3536950"/>
              <a:gd name="connsiteY21" fmla="*/ 3435351 h 3732213"/>
              <a:gd name="connsiteX22" fmla="*/ 614363 w 3536950"/>
              <a:gd name="connsiteY22" fmla="*/ 3318578 h 3732213"/>
              <a:gd name="connsiteX23" fmla="*/ 614363 w 3536950"/>
              <a:gd name="connsiteY23" fmla="*/ 413637 h 3732213"/>
              <a:gd name="connsiteX24" fmla="*/ 773113 w 3536950"/>
              <a:gd name="connsiteY24" fmla="*/ 296864 h 3732213"/>
              <a:gd name="connsiteX25" fmla="*/ 2762250 w 3536950"/>
              <a:gd name="connsiteY25" fmla="*/ 273052 h 3732213"/>
              <a:gd name="connsiteX26" fmla="*/ 2922590 w 3536950"/>
              <a:gd name="connsiteY26" fmla="*/ 383414 h 3732213"/>
              <a:gd name="connsiteX27" fmla="*/ 2922590 w 3536950"/>
              <a:gd name="connsiteY27" fmla="*/ 3348802 h 3732213"/>
              <a:gd name="connsiteX28" fmla="*/ 2762250 w 3536950"/>
              <a:gd name="connsiteY28" fmla="*/ 3459164 h 3732213"/>
              <a:gd name="connsiteX29" fmla="*/ 2762250 w 3536950"/>
              <a:gd name="connsiteY29" fmla="*/ 273052 h 3732213"/>
              <a:gd name="connsiteX30" fmla="*/ 1081089 w 3536950"/>
              <a:gd name="connsiteY30" fmla="*/ 138113 h 3732213"/>
              <a:gd name="connsiteX31" fmla="*/ 1081089 w 3536950"/>
              <a:gd name="connsiteY31" fmla="*/ 3594101 h 3732213"/>
              <a:gd name="connsiteX32" fmla="*/ 920751 w 3536950"/>
              <a:gd name="connsiteY32" fmla="*/ 3520569 h 3732213"/>
              <a:gd name="connsiteX33" fmla="*/ 920751 w 3536950"/>
              <a:gd name="connsiteY33" fmla="*/ 211645 h 3732213"/>
              <a:gd name="connsiteX34" fmla="*/ 1081089 w 3536950"/>
              <a:gd name="connsiteY34" fmla="*/ 138113 h 3732213"/>
              <a:gd name="connsiteX35" fmla="*/ 2455863 w 3536950"/>
              <a:gd name="connsiteY35" fmla="*/ 120652 h 3732213"/>
              <a:gd name="connsiteX36" fmla="*/ 2616201 w 3536950"/>
              <a:gd name="connsiteY36" fmla="*/ 191014 h 3732213"/>
              <a:gd name="connsiteX37" fmla="*/ 2616201 w 3536950"/>
              <a:gd name="connsiteY37" fmla="*/ 3539614 h 3732213"/>
              <a:gd name="connsiteX38" fmla="*/ 2455863 w 3536950"/>
              <a:gd name="connsiteY38" fmla="*/ 3609976 h 3732213"/>
              <a:gd name="connsiteX39" fmla="*/ 2455863 w 3536950"/>
              <a:gd name="connsiteY39" fmla="*/ 120652 h 3732213"/>
              <a:gd name="connsiteX40" fmla="*/ 1387476 w 3536950"/>
              <a:gd name="connsiteY40" fmla="*/ 41276 h 3732213"/>
              <a:gd name="connsiteX41" fmla="*/ 1387476 w 3536950"/>
              <a:gd name="connsiteY41" fmla="*/ 3690939 h 3732213"/>
              <a:gd name="connsiteX42" fmla="*/ 1228726 w 3536950"/>
              <a:gd name="connsiteY42" fmla="*/ 3649357 h 3732213"/>
              <a:gd name="connsiteX43" fmla="*/ 1228726 w 3536950"/>
              <a:gd name="connsiteY43" fmla="*/ 82859 h 3732213"/>
              <a:gd name="connsiteX44" fmla="*/ 1387476 w 3536950"/>
              <a:gd name="connsiteY44" fmla="*/ 41276 h 3732213"/>
              <a:gd name="connsiteX45" fmla="*/ 2149476 w 3536950"/>
              <a:gd name="connsiteY45" fmla="*/ 33338 h 3732213"/>
              <a:gd name="connsiteX46" fmla="*/ 2308226 w 3536950"/>
              <a:gd name="connsiteY46" fmla="*/ 71721 h 3732213"/>
              <a:gd name="connsiteX47" fmla="*/ 2308226 w 3536950"/>
              <a:gd name="connsiteY47" fmla="*/ 3660494 h 3732213"/>
              <a:gd name="connsiteX48" fmla="*/ 2149476 w 3536950"/>
              <a:gd name="connsiteY48" fmla="*/ 3698876 h 3732213"/>
              <a:gd name="connsiteX49" fmla="*/ 2149476 w 3536950"/>
              <a:gd name="connsiteY49" fmla="*/ 33338 h 3732213"/>
              <a:gd name="connsiteX50" fmla="*/ 1695451 w 3536950"/>
              <a:gd name="connsiteY50" fmla="*/ 1 h 3732213"/>
              <a:gd name="connsiteX51" fmla="*/ 1695451 w 3536950"/>
              <a:gd name="connsiteY51" fmla="*/ 3732213 h 3732213"/>
              <a:gd name="connsiteX52" fmla="*/ 1535113 w 3536950"/>
              <a:gd name="connsiteY52" fmla="*/ 3716222 h 3732213"/>
              <a:gd name="connsiteX53" fmla="*/ 1535113 w 3536950"/>
              <a:gd name="connsiteY53" fmla="*/ 15991 h 3732213"/>
              <a:gd name="connsiteX54" fmla="*/ 1695451 w 3536950"/>
              <a:gd name="connsiteY54" fmla="*/ 1 h 3732213"/>
              <a:gd name="connsiteX55" fmla="*/ 1841501 w 3536950"/>
              <a:gd name="connsiteY55" fmla="*/ 0 h 3732213"/>
              <a:gd name="connsiteX56" fmla="*/ 2001839 w 3536950"/>
              <a:gd name="connsiteY56" fmla="*/ 11194 h 3732213"/>
              <a:gd name="connsiteX57" fmla="*/ 2001839 w 3536950"/>
              <a:gd name="connsiteY57" fmla="*/ 3721020 h 3732213"/>
              <a:gd name="connsiteX58" fmla="*/ 1841501 w 3536950"/>
              <a:gd name="connsiteY58" fmla="*/ 3732213 h 3732213"/>
              <a:gd name="connsiteX59" fmla="*/ 1841501 w 3536950"/>
              <a:gd name="connsiteY59" fmla="*/ 0 h 373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36950" h="3732213">
                <a:moveTo>
                  <a:pt x="160338" y="949326"/>
                </a:moveTo>
                <a:cubicBezTo>
                  <a:pt x="160338" y="949326"/>
                  <a:pt x="160338" y="949326"/>
                  <a:pt x="160338" y="2782889"/>
                </a:cubicBezTo>
                <a:cubicBezTo>
                  <a:pt x="94599" y="2664492"/>
                  <a:pt x="40084" y="2539694"/>
                  <a:pt x="0" y="2408497"/>
                </a:cubicBezTo>
                <a:cubicBezTo>
                  <a:pt x="0" y="2408497"/>
                  <a:pt x="0" y="2408497"/>
                  <a:pt x="0" y="1323719"/>
                </a:cubicBezTo>
                <a:cubicBezTo>
                  <a:pt x="40084" y="1192521"/>
                  <a:pt x="94599" y="1067724"/>
                  <a:pt x="160338" y="949326"/>
                </a:cubicBezTo>
                <a:close/>
                <a:moveTo>
                  <a:pt x="3376614" y="884238"/>
                </a:moveTo>
                <a:cubicBezTo>
                  <a:pt x="3440748" y="988182"/>
                  <a:pt x="3493660" y="1096923"/>
                  <a:pt x="3536950" y="1210462"/>
                </a:cubicBezTo>
                <a:cubicBezTo>
                  <a:pt x="3536950" y="1210462"/>
                  <a:pt x="3536950" y="1210462"/>
                  <a:pt x="3536950" y="2521753"/>
                </a:cubicBezTo>
                <a:cubicBezTo>
                  <a:pt x="3493660" y="2635291"/>
                  <a:pt x="3440748" y="2744032"/>
                  <a:pt x="3376614" y="2847976"/>
                </a:cubicBezTo>
                <a:cubicBezTo>
                  <a:pt x="3376614" y="2847976"/>
                  <a:pt x="3376614" y="2847976"/>
                  <a:pt x="3376614" y="884238"/>
                </a:cubicBezTo>
                <a:close/>
                <a:moveTo>
                  <a:pt x="466726" y="544513"/>
                </a:moveTo>
                <a:cubicBezTo>
                  <a:pt x="466726" y="544513"/>
                  <a:pt x="466726" y="544513"/>
                  <a:pt x="466726" y="3186113"/>
                </a:cubicBezTo>
                <a:cubicBezTo>
                  <a:pt x="409004" y="3128548"/>
                  <a:pt x="356093" y="3067785"/>
                  <a:pt x="306388" y="3003824"/>
                </a:cubicBezTo>
                <a:cubicBezTo>
                  <a:pt x="306388" y="3003824"/>
                  <a:pt x="306388" y="3003824"/>
                  <a:pt x="306388" y="726803"/>
                </a:cubicBezTo>
                <a:cubicBezTo>
                  <a:pt x="356093" y="662842"/>
                  <a:pt x="409004" y="602078"/>
                  <a:pt x="466726" y="544513"/>
                </a:cubicBezTo>
                <a:close/>
                <a:moveTo>
                  <a:pt x="3070226" y="508001"/>
                </a:moveTo>
                <a:cubicBezTo>
                  <a:pt x="3127948" y="560790"/>
                  <a:pt x="3180860" y="618377"/>
                  <a:pt x="3230564" y="679164"/>
                </a:cubicBezTo>
                <a:cubicBezTo>
                  <a:pt x="3230564" y="679164"/>
                  <a:pt x="3230564" y="679164"/>
                  <a:pt x="3230564" y="3053051"/>
                </a:cubicBezTo>
                <a:cubicBezTo>
                  <a:pt x="3180860" y="3113838"/>
                  <a:pt x="3127948" y="3171426"/>
                  <a:pt x="3070226" y="3224214"/>
                </a:cubicBezTo>
                <a:cubicBezTo>
                  <a:pt x="3070226" y="3224214"/>
                  <a:pt x="3070226" y="3224214"/>
                  <a:pt x="3070226" y="508001"/>
                </a:cubicBezTo>
                <a:close/>
                <a:moveTo>
                  <a:pt x="773113" y="296864"/>
                </a:moveTo>
                <a:cubicBezTo>
                  <a:pt x="773113" y="296864"/>
                  <a:pt x="773113" y="296864"/>
                  <a:pt x="773113" y="3435351"/>
                </a:cubicBezTo>
                <a:cubicBezTo>
                  <a:pt x="717550" y="3400159"/>
                  <a:pt x="665163" y="3360168"/>
                  <a:pt x="614363" y="3318578"/>
                </a:cubicBezTo>
                <a:cubicBezTo>
                  <a:pt x="614363" y="3318578"/>
                  <a:pt x="614363" y="3318578"/>
                  <a:pt x="614363" y="413637"/>
                </a:cubicBezTo>
                <a:cubicBezTo>
                  <a:pt x="665163" y="372047"/>
                  <a:pt x="717550" y="332056"/>
                  <a:pt x="773113" y="296864"/>
                </a:cubicBezTo>
                <a:close/>
                <a:moveTo>
                  <a:pt x="2762250" y="273052"/>
                </a:moveTo>
                <a:cubicBezTo>
                  <a:pt x="2818370" y="306640"/>
                  <a:pt x="2871280" y="343427"/>
                  <a:pt x="2922590" y="383414"/>
                </a:cubicBezTo>
                <a:cubicBezTo>
                  <a:pt x="2922590" y="383414"/>
                  <a:pt x="2922590" y="383414"/>
                  <a:pt x="2922590" y="3348802"/>
                </a:cubicBezTo>
                <a:cubicBezTo>
                  <a:pt x="2871280" y="3388788"/>
                  <a:pt x="2818370" y="3425576"/>
                  <a:pt x="2762250" y="3459164"/>
                </a:cubicBezTo>
                <a:cubicBezTo>
                  <a:pt x="2762250" y="3459164"/>
                  <a:pt x="2762250" y="3459164"/>
                  <a:pt x="2762250" y="273052"/>
                </a:cubicBezTo>
                <a:close/>
                <a:moveTo>
                  <a:pt x="1081089" y="138113"/>
                </a:moveTo>
                <a:cubicBezTo>
                  <a:pt x="1081089" y="138113"/>
                  <a:pt x="1081089" y="138113"/>
                  <a:pt x="1081089" y="3594101"/>
                </a:cubicBezTo>
                <a:cubicBezTo>
                  <a:pt x="1026574" y="3571722"/>
                  <a:pt x="972059" y="3547744"/>
                  <a:pt x="920751" y="3520569"/>
                </a:cubicBezTo>
                <a:cubicBezTo>
                  <a:pt x="920751" y="3520569"/>
                  <a:pt x="920751" y="3520569"/>
                  <a:pt x="920751" y="211645"/>
                </a:cubicBezTo>
                <a:cubicBezTo>
                  <a:pt x="972059" y="184470"/>
                  <a:pt x="1026574" y="160493"/>
                  <a:pt x="1081089" y="138113"/>
                </a:cubicBezTo>
                <a:close/>
                <a:moveTo>
                  <a:pt x="2455863" y="120652"/>
                </a:moveTo>
                <a:cubicBezTo>
                  <a:pt x="2510378" y="141440"/>
                  <a:pt x="2563289" y="165428"/>
                  <a:pt x="2616201" y="191014"/>
                </a:cubicBezTo>
                <a:cubicBezTo>
                  <a:pt x="2616201" y="191014"/>
                  <a:pt x="2616201" y="191014"/>
                  <a:pt x="2616201" y="3539614"/>
                </a:cubicBezTo>
                <a:cubicBezTo>
                  <a:pt x="2563289" y="3565200"/>
                  <a:pt x="2510378" y="3589187"/>
                  <a:pt x="2455863" y="3609976"/>
                </a:cubicBezTo>
                <a:cubicBezTo>
                  <a:pt x="2455863" y="3609976"/>
                  <a:pt x="2455863" y="3609976"/>
                  <a:pt x="2455863" y="120652"/>
                </a:cubicBezTo>
                <a:close/>
                <a:moveTo>
                  <a:pt x="1387476" y="41276"/>
                </a:moveTo>
                <a:cubicBezTo>
                  <a:pt x="1387476" y="41276"/>
                  <a:pt x="1387476" y="41276"/>
                  <a:pt x="1387476" y="3690939"/>
                </a:cubicBezTo>
                <a:cubicBezTo>
                  <a:pt x="1333501" y="3679744"/>
                  <a:pt x="1281114" y="3665350"/>
                  <a:pt x="1228726" y="3649357"/>
                </a:cubicBezTo>
                <a:cubicBezTo>
                  <a:pt x="1228726" y="3649357"/>
                  <a:pt x="1228726" y="3649357"/>
                  <a:pt x="1228726" y="82859"/>
                </a:cubicBezTo>
                <a:cubicBezTo>
                  <a:pt x="1281114" y="66865"/>
                  <a:pt x="1333501" y="52471"/>
                  <a:pt x="1387476" y="41276"/>
                </a:cubicBezTo>
                <a:close/>
                <a:moveTo>
                  <a:pt x="2149476" y="33338"/>
                </a:moveTo>
                <a:cubicBezTo>
                  <a:pt x="2203451" y="44533"/>
                  <a:pt x="2255838" y="57328"/>
                  <a:pt x="2308226" y="71721"/>
                </a:cubicBezTo>
                <a:cubicBezTo>
                  <a:pt x="2308226" y="71721"/>
                  <a:pt x="2308226" y="71721"/>
                  <a:pt x="2308226" y="3660494"/>
                </a:cubicBezTo>
                <a:cubicBezTo>
                  <a:pt x="2255838" y="3674887"/>
                  <a:pt x="2203451" y="3687681"/>
                  <a:pt x="2149476" y="3698876"/>
                </a:cubicBezTo>
                <a:cubicBezTo>
                  <a:pt x="2149476" y="3698876"/>
                  <a:pt x="2149476" y="3698876"/>
                  <a:pt x="2149476" y="33338"/>
                </a:cubicBezTo>
                <a:close/>
                <a:moveTo>
                  <a:pt x="1695451" y="1"/>
                </a:moveTo>
                <a:cubicBezTo>
                  <a:pt x="1695451" y="1"/>
                  <a:pt x="1695451" y="1"/>
                  <a:pt x="1695451" y="3732213"/>
                </a:cubicBezTo>
                <a:cubicBezTo>
                  <a:pt x="1640936" y="3729015"/>
                  <a:pt x="1588025" y="3724218"/>
                  <a:pt x="1535113" y="3716222"/>
                </a:cubicBezTo>
                <a:cubicBezTo>
                  <a:pt x="1535113" y="3716222"/>
                  <a:pt x="1535113" y="3716222"/>
                  <a:pt x="1535113" y="15991"/>
                </a:cubicBezTo>
                <a:cubicBezTo>
                  <a:pt x="1588025" y="7996"/>
                  <a:pt x="1640936" y="3199"/>
                  <a:pt x="1695451" y="1"/>
                </a:cubicBezTo>
                <a:close/>
                <a:moveTo>
                  <a:pt x="1841501" y="0"/>
                </a:moveTo>
                <a:cubicBezTo>
                  <a:pt x="1896016" y="0"/>
                  <a:pt x="1948927" y="4798"/>
                  <a:pt x="2001839" y="11194"/>
                </a:cubicBezTo>
                <a:cubicBezTo>
                  <a:pt x="2001839" y="11194"/>
                  <a:pt x="2001839" y="11194"/>
                  <a:pt x="2001839" y="3721020"/>
                </a:cubicBezTo>
                <a:cubicBezTo>
                  <a:pt x="1948927" y="3727416"/>
                  <a:pt x="1896016" y="3732213"/>
                  <a:pt x="1841501" y="3732213"/>
                </a:cubicBezTo>
                <a:cubicBezTo>
                  <a:pt x="1841501" y="3732213"/>
                  <a:pt x="1841501" y="3732213"/>
                  <a:pt x="1841501" y="0"/>
                </a:cubicBezTo>
                <a:close/>
              </a:path>
            </a:pathLst>
          </a:custGeom>
          <a:solidFill>
            <a:schemeClr val="bg1">
              <a:alpha val="25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reeform BOTTOM">
            <a:extLst>
              <a:ext uri="{FF2B5EF4-FFF2-40B4-BE49-F238E27FC236}">
                <a16:creationId xmlns:a16="http://schemas.microsoft.com/office/drawing/2014/main" xmlns="" id="{5D5466CD-6A80-A865-5A85-1348B55341A4}"/>
              </a:ext>
            </a:extLst>
          </p:cNvPr>
          <p:cNvSpPr>
            <a:spLocks/>
          </p:cNvSpPr>
          <p:nvPr/>
        </p:nvSpPr>
        <p:spPr bwMode="auto">
          <a:xfrm flipH="1" flipV="1">
            <a:off x="8295957" y="5162458"/>
            <a:ext cx="4720774" cy="3276312"/>
          </a:xfrm>
          <a:custGeom>
            <a:avLst/>
            <a:gdLst>
              <a:gd name="T0" fmla="*/ 540 w 3936"/>
              <a:gd name="T1" fmla="*/ 2673 h 2730"/>
              <a:gd name="T2" fmla="*/ 1195 w 3936"/>
              <a:gd name="T3" fmla="*/ 2530 h 2730"/>
              <a:gd name="T4" fmla="*/ 1557 w 3936"/>
              <a:gd name="T5" fmla="*/ 1966 h 2730"/>
              <a:gd name="T6" fmla="*/ 1966 w 3936"/>
              <a:gd name="T7" fmla="*/ 1336 h 2730"/>
              <a:gd name="T8" fmla="*/ 2698 w 3936"/>
              <a:gd name="T9" fmla="*/ 1172 h 2730"/>
              <a:gd name="T10" fmla="*/ 3353 w 3936"/>
              <a:gd name="T11" fmla="*/ 1028 h 2730"/>
              <a:gd name="T12" fmla="*/ 3715 w 3936"/>
              <a:gd name="T13" fmla="*/ 464 h 2730"/>
              <a:gd name="T14" fmla="*/ 3936 w 3936"/>
              <a:gd name="T15" fmla="*/ 0 h 2730"/>
              <a:gd name="T16" fmla="*/ 0 w 3936"/>
              <a:gd name="T17" fmla="*/ 0 h 2730"/>
              <a:gd name="T18" fmla="*/ 0 w 3936"/>
              <a:gd name="T19" fmla="*/ 2730 h 2730"/>
              <a:gd name="T20" fmla="*/ 540 w 3936"/>
              <a:gd name="T21" fmla="*/ 2673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36" h="2730">
                <a:moveTo>
                  <a:pt x="540" y="2673"/>
                </a:moveTo>
                <a:cubicBezTo>
                  <a:pt x="747" y="2690"/>
                  <a:pt x="943" y="2705"/>
                  <a:pt x="1195" y="2530"/>
                </a:cubicBezTo>
                <a:cubicBezTo>
                  <a:pt x="1447" y="2354"/>
                  <a:pt x="1500" y="2166"/>
                  <a:pt x="1557" y="1966"/>
                </a:cubicBezTo>
                <a:cubicBezTo>
                  <a:pt x="1616" y="1755"/>
                  <a:pt x="1678" y="1536"/>
                  <a:pt x="1966" y="1336"/>
                </a:cubicBezTo>
                <a:cubicBezTo>
                  <a:pt x="2253" y="1136"/>
                  <a:pt x="2479" y="1154"/>
                  <a:pt x="2698" y="1172"/>
                </a:cubicBezTo>
                <a:cubicBezTo>
                  <a:pt x="2905" y="1188"/>
                  <a:pt x="3100" y="1204"/>
                  <a:pt x="3353" y="1028"/>
                </a:cubicBezTo>
                <a:cubicBezTo>
                  <a:pt x="3605" y="853"/>
                  <a:pt x="3658" y="664"/>
                  <a:pt x="3715" y="464"/>
                </a:cubicBezTo>
                <a:cubicBezTo>
                  <a:pt x="3758" y="310"/>
                  <a:pt x="3803" y="152"/>
                  <a:pt x="3936" y="0"/>
                </a:cubicBezTo>
                <a:cubicBezTo>
                  <a:pt x="0" y="0"/>
                  <a:pt x="0" y="0"/>
                  <a:pt x="0" y="0"/>
                </a:cubicBezTo>
                <a:cubicBezTo>
                  <a:pt x="0" y="2730"/>
                  <a:pt x="0" y="2730"/>
                  <a:pt x="0" y="2730"/>
                </a:cubicBezTo>
                <a:cubicBezTo>
                  <a:pt x="200" y="2646"/>
                  <a:pt x="372" y="2660"/>
                  <a:pt x="540" y="2673"/>
                </a:cubicBezTo>
                <a:close/>
              </a:path>
            </a:pathLst>
          </a:custGeom>
          <a:solidFill>
            <a:srgbClr val="FDC887"/>
          </a:solidFill>
          <a:ln>
            <a:noFill/>
          </a:ln>
          <a:effectLst>
            <a:outerShdw dist="254000" dir="135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reeform TOP">
            <a:extLst>
              <a:ext uri="{FF2B5EF4-FFF2-40B4-BE49-F238E27FC236}">
                <a16:creationId xmlns:a16="http://schemas.microsoft.com/office/drawing/2014/main" xmlns="" id="{92062E29-148C-ED93-4971-502E122A7264}"/>
              </a:ext>
            </a:extLst>
          </p:cNvPr>
          <p:cNvSpPr>
            <a:spLocks/>
          </p:cNvSpPr>
          <p:nvPr/>
        </p:nvSpPr>
        <p:spPr bwMode="auto">
          <a:xfrm>
            <a:off x="-683718" y="-1694179"/>
            <a:ext cx="5398217" cy="3746471"/>
          </a:xfrm>
          <a:custGeom>
            <a:avLst/>
            <a:gdLst>
              <a:gd name="T0" fmla="*/ 540 w 3936"/>
              <a:gd name="T1" fmla="*/ 2673 h 2730"/>
              <a:gd name="T2" fmla="*/ 1195 w 3936"/>
              <a:gd name="T3" fmla="*/ 2530 h 2730"/>
              <a:gd name="T4" fmla="*/ 1557 w 3936"/>
              <a:gd name="T5" fmla="*/ 1966 h 2730"/>
              <a:gd name="T6" fmla="*/ 1966 w 3936"/>
              <a:gd name="T7" fmla="*/ 1336 h 2730"/>
              <a:gd name="T8" fmla="*/ 2698 w 3936"/>
              <a:gd name="T9" fmla="*/ 1172 h 2730"/>
              <a:gd name="T10" fmla="*/ 3353 w 3936"/>
              <a:gd name="T11" fmla="*/ 1028 h 2730"/>
              <a:gd name="T12" fmla="*/ 3715 w 3936"/>
              <a:gd name="T13" fmla="*/ 464 h 2730"/>
              <a:gd name="T14" fmla="*/ 3936 w 3936"/>
              <a:gd name="T15" fmla="*/ 0 h 2730"/>
              <a:gd name="T16" fmla="*/ 0 w 3936"/>
              <a:gd name="T17" fmla="*/ 0 h 2730"/>
              <a:gd name="T18" fmla="*/ 0 w 3936"/>
              <a:gd name="T19" fmla="*/ 2730 h 2730"/>
              <a:gd name="T20" fmla="*/ 540 w 3936"/>
              <a:gd name="T21" fmla="*/ 2673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36" h="2730">
                <a:moveTo>
                  <a:pt x="540" y="2673"/>
                </a:moveTo>
                <a:cubicBezTo>
                  <a:pt x="747" y="2690"/>
                  <a:pt x="943" y="2705"/>
                  <a:pt x="1195" y="2530"/>
                </a:cubicBezTo>
                <a:cubicBezTo>
                  <a:pt x="1447" y="2354"/>
                  <a:pt x="1500" y="2166"/>
                  <a:pt x="1557" y="1966"/>
                </a:cubicBezTo>
                <a:cubicBezTo>
                  <a:pt x="1616" y="1755"/>
                  <a:pt x="1678" y="1536"/>
                  <a:pt x="1966" y="1336"/>
                </a:cubicBezTo>
                <a:cubicBezTo>
                  <a:pt x="2253" y="1136"/>
                  <a:pt x="2479" y="1154"/>
                  <a:pt x="2698" y="1172"/>
                </a:cubicBezTo>
                <a:cubicBezTo>
                  <a:pt x="2905" y="1188"/>
                  <a:pt x="3100" y="1204"/>
                  <a:pt x="3353" y="1028"/>
                </a:cubicBezTo>
                <a:cubicBezTo>
                  <a:pt x="3605" y="853"/>
                  <a:pt x="3658" y="664"/>
                  <a:pt x="3715" y="464"/>
                </a:cubicBezTo>
                <a:cubicBezTo>
                  <a:pt x="3758" y="310"/>
                  <a:pt x="3803" y="152"/>
                  <a:pt x="3936" y="0"/>
                </a:cubicBezTo>
                <a:cubicBezTo>
                  <a:pt x="0" y="0"/>
                  <a:pt x="0" y="0"/>
                  <a:pt x="0" y="0"/>
                </a:cubicBezTo>
                <a:cubicBezTo>
                  <a:pt x="0" y="2730"/>
                  <a:pt x="0" y="2730"/>
                  <a:pt x="0" y="2730"/>
                </a:cubicBezTo>
                <a:cubicBezTo>
                  <a:pt x="200" y="2646"/>
                  <a:pt x="372" y="2660"/>
                  <a:pt x="540" y="2673"/>
                </a:cubicBezTo>
                <a:close/>
              </a:path>
            </a:pathLst>
          </a:custGeom>
          <a:solidFill>
            <a:srgbClr val="FB6904"/>
          </a:solidFill>
          <a:ln>
            <a:noFill/>
          </a:ln>
          <a:effectLst>
            <a:outerShdw dist="2540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Freeform TOP">
            <a:extLst>
              <a:ext uri="{FF2B5EF4-FFF2-40B4-BE49-F238E27FC236}">
                <a16:creationId xmlns:a16="http://schemas.microsoft.com/office/drawing/2014/main" xmlns="" id="{281FC4FC-DC2B-8C4D-3623-E39A23BFB821}"/>
              </a:ext>
            </a:extLst>
          </p:cNvPr>
          <p:cNvSpPr>
            <a:spLocks/>
          </p:cNvSpPr>
          <p:nvPr/>
        </p:nvSpPr>
        <p:spPr bwMode="auto">
          <a:xfrm>
            <a:off x="-683718" y="-1741272"/>
            <a:ext cx="4720774" cy="3276312"/>
          </a:xfrm>
          <a:custGeom>
            <a:avLst/>
            <a:gdLst>
              <a:gd name="T0" fmla="*/ 540 w 3936"/>
              <a:gd name="T1" fmla="*/ 2673 h 2730"/>
              <a:gd name="T2" fmla="*/ 1195 w 3936"/>
              <a:gd name="T3" fmla="*/ 2530 h 2730"/>
              <a:gd name="T4" fmla="*/ 1557 w 3936"/>
              <a:gd name="T5" fmla="*/ 1966 h 2730"/>
              <a:gd name="T6" fmla="*/ 1966 w 3936"/>
              <a:gd name="T7" fmla="*/ 1336 h 2730"/>
              <a:gd name="T8" fmla="*/ 2698 w 3936"/>
              <a:gd name="T9" fmla="*/ 1172 h 2730"/>
              <a:gd name="T10" fmla="*/ 3353 w 3936"/>
              <a:gd name="T11" fmla="*/ 1028 h 2730"/>
              <a:gd name="T12" fmla="*/ 3715 w 3936"/>
              <a:gd name="T13" fmla="*/ 464 h 2730"/>
              <a:gd name="T14" fmla="*/ 3936 w 3936"/>
              <a:gd name="T15" fmla="*/ 0 h 2730"/>
              <a:gd name="T16" fmla="*/ 0 w 3936"/>
              <a:gd name="T17" fmla="*/ 0 h 2730"/>
              <a:gd name="T18" fmla="*/ 0 w 3936"/>
              <a:gd name="T19" fmla="*/ 2730 h 2730"/>
              <a:gd name="T20" fmla="*/ 540 w 3936"/>
              <a:gd name="T21" fmla="*/ 2673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36" h="2730">
                <a:moveTo>
                  <a:pt x="540" y="2673"/>
                </a:moveTo>
                <a:cubicBezTo>
                  <a:pt x="747" y="2690"/>
                  <a:pt x="943" y="2705"/>
                  <a:pt x="1195" y="2530"/>
                </a:cubicBezTo>
                <a:cubicBezTo>
                  <a:pt x="1447" y="2354"/>
                  <a:pt x="1500" y="2166"/>
                  <a:pt x="1557" y="1966"/>
                </a:cubicBezTo>
                <a:cubicBezTo>
                  <a:pt x="1616" y="1755"/>
                  <a:pt x="1678" y="1536"/>
                  <a:pt x="1966" y="1336"/>
                </a:cubicBezTo>
                <a:cubicBezTo>
                  <a:pt x="2253" y="1136"/>
                  <a:pt x="2479" y="1154"/>
                  <a:pt x="2698" y="1172"/>
                </a:cubicBezTo>
                <a:cubicBezTo>
                  <a:pt x="2905" y="1188"/>
                  <a:pt x="3100" y="1204"/>
                  <a:pt x="3353" y="1028"/>
                </a:cubicBezTo>
                <a:cubicBezTo>
                  <a:pt x="3605" y="853"/>
                  <a:pt x="3658" y="664"/>
                  <a:pt x="3715" y="464"/>
                </a:cubicBezTo>
                <a:cubicBezTo>
                  <a:pt x="3758" y="310"/>
                  <a:pt x="3803" y="152"/>
                  <a:pt x="3936" y="0"/>
                </a:cubicBezTo>
                <a:cubicBezTo>
                  <a:pt x="0" y="0"/>
                  <a:pt x="0" y="0"/>
                  <a:pt x="0" y="0"/>
                </a:cubicBezTo>
                <a:cubicBezTo>
                  <a:pt x="0" y="2730"/>
                  <a:pt x="0" y="2730"/>
                  <a:pt x="0" y="2730"/>
                </a:cubicBezTo>
                <a:cubicBezTo>
                  <a:pt x="200" y="2646"/>
                  <a:pt x="372" y="2660"/>
                  <a:pt x="540" y="2673"/>
                </a:cubicBezTo>
                <a:close/>
              </a:path>
            </a:pathLst>
          </a:custGeom>
          <a:solidFill>
            <a:srgbClr val="FDC887"/>
          </a:solidFill>
          <a:ln>
            <a:noFill/>
          </a:ln>
          <a:effectLst>
            <a:outerShdw dist="2540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Circle">
            <a:extLst>
              <a:ext uri="{FF2B5EF4-FFF2-40B4-BE49-F238E27FC236}">
                <a16:creationId xmlns:a16="http://schemas.microsoft.com/office/drawing/2014/main" xmlns="" id="{ED5736B1-B0AB-F8D8-192B-58F5B84BC3E3}"/>
              </a:ext>
            </a:extLst>
          </p:cNvPr>
          <p:cNvSpPr/>
          <p:nvPr/>
        </p:nvSpPr>
        <p:spPr>
          <a:xfrm>
            <a:off x="5215938" y="-408853"/>
            <a:ext cx="611474" cy="611474"/>
          </a:xfrm>
          <a:prstGeom prst="donut">
            <a:avLst/>
          </a:prstGeom>
          <a:solidFill>
            <a:srgbClr val="FDC887"/>
          </a:solidFill>
          <a:ln>
            <a:noFill/>
          </a:ln>
          <a:effectLst>
            <a:outerShdw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Plus +">
            <a:extLst>
              <a:ext uri="{FF2B5EF4-FFF2-40B4-BE49-F238E27FC236}">
                <a16:creationId xmlns:a16="http://schemas.microsoft.com/office/drawing/2014/main" xmlns="" id="{6ABFD4D1-714B-E83E-B1EB-ACD5DB35A1AF}"/>
              </a:ext>
            </a:extLst>
          </p:cNvPr>
          <p:cNvSpPr/>
          <p:nvPr/>
        </p:nvSpPr>
        <p:spPr>
          <a:xfrm>
            <a:off x="10148344" y="792765"/>
            <a:ext cx="508000" cy="508000"/>
          </a:xfrm>
          <a:prstGeom prst="mathPlus">
            <a:avLst>
              <a:gd name="adj1" fmla="val 17895"/>
            </a:avLst>
          </a:prstGeom>
          <a:solidFill>
            <a:srgbClr val="FB6904"/>
          </a:solidFill>
          <a:ln>
            <a:noFill/>
          </a:ln>
          <a:effectLst>
            <a:outerShdw dist="127000" dir="69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Plus ++">
            <a:extLst>
              <a:ext uri="{FF2B5EF4-FFF2-40B4-BE49-F238E27FC236}">
                <a16:creationId xmlns:a16="http://schemas.microsoft.com/office/drawing/2014/main" xmlns="" id="{DC26EDD9-823D-5AA8-17E8-32F00B1C9965}"/>
              </a:ext>
            </a:extLst>
          </p:cNvPr>
          <p:cNvSpPr/>
          <p:nvPr/>
        </p:nvSpPr>
        <p:spPr>
          <a:xfrm>
            <a:off x="253552" y="2960960"/>
            <a:ext cx="336912" cy="336912"/>
          </a:xfrm>
          <a:prstGeom prst="mathPlus">
            <a:avLst>
              <a:gd name="adj1" fmla="val 17895"/>
            </a:avLst>
          </a:prstGeom>
          <a:solidFill>
            <a:srgbClr val="FDC887"/>
          </a:solidFill>
          <a:ln>
            <a:noFill/>
          </a:ln>
          <a:effectLst>
            <a:outerShdw dist="127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Circle">
            <a:extLst>
              <a:ext uri="{FF2B5EF4-FFF2-40B4-BE49-F238E27FC236}">
                <a16:creationId xmlns:a16="http://schemas.microsoft.com/office/drawing/2014/main" xmlns="" id="{93E1F4BA-A309-420D-FC29-9A957F587807}"/>
              </a:ext>
            </a:extLst>
          </p:cNvPr>
          <p:cNvSpPr/>
          <p:nvPr/>
        </p:nvSpPr>
        <p:spPr>
          <a:xfrm>
            <a:off x="5370787" y="6425777"/>
            <a:ext cx="675506" cy="675506"/>
          </a:xfrm>
          <a:prstGeom prst="donut">
            <a:avLst>
              <a:gd name="adj" fmla="val 16691"/>
            </a:avLst>
          </a:prstGeom>
          <a:solidFill>
            <a:schemeClr val="bg1"/>
          </a:solidFill>
          <a:ln>
            <a:noFill/>
          </a:ln>
          <a:effectLst>
            <a:outerShdw dist="127000" dir="1986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Hộp Văn bản 13">
            <a:extLst>
              <a:ext uri="{FF2B5EF4-FFF2-40B4-BE49-F238E27FC236}">
                <a16:creationId xmlns:a16="http://schemas.microsoft.com/office/drawing/2014/main" xmlns="" id="{82AFA446-E9F5-0863-5308-C091A4C31DAE}"/>
              </a:ext>
            </a:extLst>
          </p:cNvPr>
          <p:cNvSpPr txBox="1"/>
          <p:nvPr/>
        </p:nvSpPr>
        <p:spPr>
          <a:xfrm>
            <a:off x="3053682" y="602375"/>
            <a:ext cx="5296780" cy="861774"/>
          </a:xfrm>
          <a:prstGeom prst="rect">
            <a:avLst/>
          </a:prstGeom>
          <a:noFill/>
        </p:spPr>
        <p:txBody>
          <a:bodyPr wrap="square" rtlCol="0">
            <a:spAutoFit/>
          </a:bodyPr>
          <a:lstStyle/>
          <a:p>
            <a:r>
              <a:rPr lang="en-US" sz="2500" b="1">
                <a:solidFill>
                  <a:srgbClr val="FF6700"/>
                </a:solidFill>
                <a:latin typeface="Times New Roman" panose="02020603050405020304" pitchFamily="18" charset="0"/>
                <a:cs typeface="Times New Roman" panose="02020603050405020304" pitchFamily="18" charset="0"/>
              </a:rPr>
              <a:t>          </a:t>
            </a:r>
            <a:r>
              <a:rPr lang="en-US" sz="2500" b="1">
                <a:solidFill>
                  <a:srgbClr val="002060"/>
                </a:solidFill>
                <a:latin typeface="Times New Roman" panose="02020603050405020304" pitchFamily="18" charset="0"/>
                <a:cs typeface="Times New Roman" panose="02020603050405020304" pitchFamily="18" charset="0"/>
              </a:rPr>
              <a:t>UBND TP QUY NHƠN</a:t>
            </a:r>
          </a:p>
          <a:p>
            <a:r>
              <a:rPr lang="en-US" sz="2500" b="1">
                <a:solidFill>
                  <a:srgbClr val="002060"/>
                </a:solidFill>
                <a:latin typeface="Times New Roman" panose="02020603050405020304" pitchFamily="18" charset="0"/>
                <a:cs typeface="Times New Roman" panose="02020603050405020304" pitchFamily="18" charset="0"/>
              </a:rPr>
              <a:t>TRƯỜNG </a:t>
            </a:r>
            <a:r>
              <a:rPr lang="en-US" sz="2500" b="1" dirty="0">
                <a:solidFill>
                  <a:srgbClr val="002060"/>
                </a:solidFill>
                <a:latin typeface="Times New Roman" panose="02020603050405020304" pitchFamily="18" charset="0"/>
                <a:cs typeface="Times New Roman" panose="02020603050405020304" pitchFamily="18" charset="0"/>
              </a:rPr>
              <a:t>THCS GHỀNH RÁNG </a:t>
            </a:r>
            <a:endParaRPr lang="vi-VN" sz="2500" b="1" dirty="0">
              <a:solidFill>
                <a:srgbClr val="002060"/>
              </a:solidFill>
              <a:latin typeface="Times New Roman" panose="02020603050405020304" pitchFamily="18" charset="0"/>
              <a:cs typeface="Times New Roman" panose="02020603050405020304" pitchFamily="18" charset="0"/>
            </a:endParaRPr>
          </a:p>
        </p:txBody>
      </p:sp>
      <p:grpSp>
        <p:nvGrpSpPr>
          <p:cNvPr id="293" name="Graphic 288">
            <a:extLst>
              <a:ext uri="{FF2B5EF4-FFF2-40B4-BE49-F238E27FC236}">
                <a16:creationId xmlns:a16="http://schemas.microsoft.com/office/drawing/2014/main" xmlns="" id="{8F534D99-1C3A-0DA8-F460-BE9E65986936}"/>
              </a:ext>
            </a:extLst>
          </p:cNvPr>
          <p:cNvGrpSpPr/>
          <p:nvPr/>
        </p:nvGrpSpPr>
        <p:grpSpPr>
          <a:xfrm>
            <a:off x="0" y="0"/>
            <a:ext cx="12192000" cy="6858000"/>
            <a:chOff x="-232200" y="-586047"/>
            <a:chExt cx="12656419" cy="8030089"/>
          </a:xfrm>
          <a:solidFill>
            <a:srgbClr val="FFFFFF">
              <a:alpha val="71000"/>
            </a:srgbClr>
          </a:solidFill>
        </p:grpSpPr>
        <p:grpSp>
          <p:nvGrpSpPr>
            <p:cNvPr id="294" name="Graphic 288">
              <a:extLst>
                <a:ext uri="{FF2B5EF4-FFF2-40B4-BE49-F238E27FC236}">
                  <a16:creationId xmlns:a16="http://schemas.microsoft.com/office/drawing/2014/main" xmlns="" id="{B7A002B9-134E-63C0-E58D-F8DF08A26872}"/>
                </a:ext>
              </a:extLst>
            </p:cNvPr>
            <p:cNvGrpSpPr/>
            <p:nvPr/>
          </p:nvGrpSpPr>
          <p:grpSpPr>
            <a:xfrm>
              <a:off x="-40436" y="-586047"/>
              <a:ext cx="12272886" cy="8030089"/>
              <a:chOff x="-40436" y="-586047"/>
              <a:chExt cx="12272886" cy="8030089"/>
            </a:xfrm>
            <a:grpFill/>
          </p:grpSpPr>
          <p:sp>
            <p:nvSpPr>
              <p:cNvPr id="295" name="Freeform: Shape 294">
                <a:extLst>
                  <a:ext uri="{FF2B5EF4-FFF2-40B4-BE49-F238E27FC236}">
                    <a16:creationId xmlns:a16="http://schemas.microsoft.com/office/drawing/2014/main" xmlns="" id="{C7329ABE-6A10-A3ED-3436-DA714F8DD43F}"/>
                  </a:ext>
                </a:extLst>
              </p:cNvPr>
              <p:cNvSpPr/>
              <p:nvPr/>
            </p:nvSpPr>
            <p:spPr>
              <a:xfrm>
                <a:off x="-40436" y="-586047"/>
                <a:ext cx="6350" cy="8030089"/>
              </a:xfrm>
              <a:custGeom>
                <a:avLst/>
                <a:gdLst>
                  <a:gd name="connsiteX0" fmla="*/ 0 w 6350"/>
                  <a:gd name="connsiteY0" fmla="*/ 0 h 8030089"/>
                  <a:gd name="connsiteX1" fmla="*/ 0 w 6350"/>
                  <a:gd name="connsiteY1" fmla="*/ 8030090 h 8030089"/>
                </a:gdLst>
                <a:ahLst/>
                <a:cxnLst>
                  <a:cxn ang="0">
                    <a:pos x="connsiteX0" y="connsiteY0"/>
                  </a:cxn>
                  <a:cxn ang="0">
                    <a:pos x="connsiteX1" y="connsiteY1"/>
                  </a:cxn>
                </a:cxnLst>
                <a:rect l="l" t="t" r="r" b="b"/>
                <a:pathLst>
                  <a:path w="6350" h="8030089">
                    <a:moveTo>
                      <a:pt x="0" y="0"/>
                    </a:moveTo>
                    <a:lnTo>
                      <a:pt x="0" y="803009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296" name="Freeform: Shape 295">
                <a:extLst>
                  <a:ext uri="{FF2B5EF4-FFF2-40B4-BE49-F238E27FC236}">
                    <a16:creationId xmlns:a16="http://schemas.microsoft.com/office/drawing/2014/main" xmlns="" id="{5817A2D2-28C7-1AB6-760D-7A9AAD16D28B}"/>
                  </a:ext>
                </a:extLst>
              </p:cNvPr>
              <p:cNvSpPr/>
              <p:nvPr/>
            </p:nvSpPr>
            <p:spPr>
              <a:xfrm>
                <a:off x="1493672" y="-586047"/>
                <a:ext cx="6350" cy="8030089"/>
              </a:xfrm>
              <a:custGeom>
                <a:avLst/>
                <a:gdLst>
                  <a:gd name="connsiteX0" fmla="*/ 0 w 6350"/>
                  <a:gd name="connsiteY0" fmla="*/ 0 h 8030089"/>
                  <a:gd name="connsiteX1" fmla="*/ 0 w 6350"/>
                  <a:gd name="connsiteY1" fmla="*/ 8030090 h 8030089"/>
                </a:gdLst>
                <a:ahLst/>
                <a:cxnLst>
                  <a:cxn ang="0">
                    <a:pos x="connsiteX0" y="connsiteY0"/>
                  </a:cxn>
                  <a:cxn ang="0">
                    <a:pos x="connsiteX1" y="connsiteY1"/>
                  </a:cxn>
                </a:cxnLst>
                <a:rect l="l" t="t" r="r" b="b"/>
                <a:pathLst>
                  <a:path w="6350" h="8030089">
                    <a:moveTo>
                      <a:pt x="0" y="0"/>
                    </a:moveTo>
                    <a:lnTo>
                      <a:pt x="0" y="803009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297" name="Freeform: Shape 296">
                <a:extLst>
                  <a:ext uri="{FF2B5EF4-FFF2-40B4-BE49-F238E27FC236}">
                    <a16:creationId xmlns:a16="http://schemas.microsoft.com/office/drawing/2014/main" xmlns="" id="{0E845EA1-205B-961D-CAFC-162A483054AE}"/>
                  </a:ext>
                </a:extLst>
              </p:cNvPr>
              <p:cNvSpPr/>
              <p:nvPr/>
            </p:nvSpPr>
            <p:spPr>
              <a:xfrm>
                <a:off x="3027781" y="-586047"/>
                <a:ext cx="6350" cy="8030089"/>
              </a:xfrm>
              <a:custGeom>
                <a:avLst/>
                <a:gdLst>
                  <a:gd name="connsiteX0" fmla="*/ 0 w 6350"/>
                  <a:gd name="connsiteY0" fmla="*/ 0 h 8030089"/>
                  <a:gd name="connsiteX1" fmla="*/ 0 w 6350"/>
                  <a:gd name="connsiteY1" fmla="*/ 8030090 h 8030089"/>
                </a:gdLst>
                <a:ahLst/>
                <a:cxnLst>
                  <a:cxn ang="0">
                    <a:pos x="connsiteX0" y="connsiteY0"/>
                  </a:cxn>
                  <a:cxn ang="0">
                    <a:pos x="connsiteX1" y="connsiteY1"/>
                  </a:cxn>
                </a:cxnLst>
                <a:rect l="l" t="t" r="r" b="b"/>
                <a:pathLst>
                  <a:path w="6350" h="8030089">
                    <a:moveTo>
                      <a:pt x="0" y="0"/>
                    </a:moveTo>
                    <a:lnTo>
                      <a:pt x="0" y="803009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298" name="Freeform: Shape 297">
                <a:extLst>
                  <a:ext uri="{FF2B5EF4-FFF2-40B4-BE49-F238E27FC236}">
                    <a16:creationId xmlns:a16="http://schemas.microsoft.com/office/drawing/2014/main" xmlns="" id="{C40742AC-EB5F-051B-E13A-A0C7186A6C63}"/>
                  </a:ext>
                </a:extLst>
              </p:cNvPr>
              <p:cNvSpPr/>
              <p:nvPr/>
            </p:nvSpPr>
            <p:spPr>
              <a:xfrm>
                <a:off x="4561890" y="-586047"/>
                <a:ext cx="6350" cy="8030089"/>
              </a:xfrm>
              <a:custGeom>
                <a:avLst/>
                <a:gdLst>
                  <a:gd name="connsiteX0" fmla="*/ 0 w 6350"/>
                  <a:gd name="connsiteY0" fmla="*/ 0 h 8030089"/>
                  <a:gd name="connsiteX1" fmla="*/ 0 w 6350"/>
                  <a:gd name="connsiteY1" fmla="*/ 8030090 h 8030089"/>
                </a:gdLst>
                <a:ahLst/>
                <a:cxnLst>
                  <a:cxn ang="0">
                    <a:pos x="connsiteX0" y="connsiteY0"/>
                  </a:cxn>
                  <a:cxn ang="0">
                    <a:pos x="connsiteX1" y="connsiteY1"/>
                  </a:cxn>
                </a:cxnLst>
                <a:rect l="l" t="t" r="r" b="b"/>
                <a:pathLst>
                  <a:path w="6350" h="8030089">
                    <a:moveTo>
                      <a:pt x="0" y="0"/>
                    </a:moveTo>
                    <a:lnTo>
                      <a:pt x="0" y="803009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299" name="Freeform: Shape 298">
                <a:extLst>
                  <a:ext uri="{FF2B5EF4-FFF2-40B4-BE49-F238E27FC236}">
                    <a16:creationId xmlns:a16="http://schemas.microsoft.com/office/drawing/2014/main" xmlns="" id="{747E8143-9E9A-052A-2429-7D8C5D82EFBD}"/>
                  </a:ext>
                </a:extLst>
              </p:cNvPr>
              <p:cNvSpPr/>
              <p:nvPr/>
            </p:nvSpPr>
            <p:spPr>
              <a:xfrm>
                <a:off x="6096000" y="-586047"/>
                <a:ext cx="6350" cy="8030089"/>
              </a:xfrm>
              <a:custGeom>
                <a:avLst/>
                <a:gdLst>
                  <a:gd name="connsiteX0" fmla="*/ 0 w 6350"/>
                  <a:gd name="connsiteY0" fmla="*/ 0 h 8030089"/>
                  <a:gd name="connsiteX1" fmla="*/ 0 w 6350"/>
                  <a:gd name="connsiteY1" fmla="*/ 8030090 h 8030089"/>
                </a:gdLst>
                <a:ahLst/>
                <a:cxnLst>
                  <a:cxn ang="0">
                    <a:pos x="connsiteX0" y="connsiteY0"/>
                  </a:cxn>
                  <a:cxn ang="0">
                    <a:pos x="connsiteX1" y="connsiteY1"/>
                  </a:cxn>
                </a:cxnLst>
                <a:rect l="l" t="t" r="r" b="b"/>
                <a:pathLst>
                  <a:path w="6350" h="8030089">
                    <a:moveTo>
                      <a:pt x="0" y="0"/>
                    </a:moveTo>
                    <a:lnTo>
                      <a:pt x="0" y="803009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300" name="Freeform: Shape 299">
                <a:extLst>
                  <a:ext uri="{FF2B5EF4-FFF2-40B4-BE49-F238E27FC236}">
                    <a16:creationId xmlns:a16="http://schemas.microsoft.com/office/drawing/2014/main" xmlns="" id="{7AF4A275-F37E-5DB4-A318-151852B9391F}"/>
                  </a:ext>
                </a:extLst>
              </p:cNvPr>
              <p:cNvSpPr/>
              <p:nvPr/>
            </p:nvSpPr>
            <p:spPr>
              <a:xfrm>
                <a:off x="7630096" y="-586047"/>
                <a:ext cx="6350" cy="8030089"/>
              </a:xfrm>
              <a:custGeom>
                <a:avLst/>
                <a:gdLst>
                  <a:gd name="connsiteX0" fmla="*/ 0 w 6350"/>
                  <a:gd name="connsiteY0" fmla="*/ 0 h 8030089"/>
                  <a:gd name="connsiteX1" fmla="*/ 0 w 6350"/>
                  <a:gd name="connsiteY1" fmla="*/ 8030090 h 8030089"/>
                </a:gdLst>
                <a:ahLst/>
                <a:cxnLst>
                  <a:cxn ang="0">
                    <a:pos x="connsiteX0" y="connsiteY0"/>
                  </a:cxn>
                  <a:cxn ang="0">
                    <a:pos x="connsiteX1" y="connsiteY1"/>
                  </a:cxn>
                </a:cxnLst>
                <a:rect l="l" t="t" r="r" b="b"/>
                <a:pathLst>
                  <a:path w="6350" h="8030089">
                    <a:moveTo>
                      <a:pt x="0" y="0"/>
                    </a:moveTo>
                    <a:lnTo>
                      <a:pt x="0" y="803009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301" name="Freeform: Shape 300">
                <a:extLst>
                  <a:ext uri="{FF2B5EF4-FFF2-40B4-BE49-F238E27FC236}">
                    <a16:creationId xmlns:a16="http://schemas.microsoft.com/office/drawing/2014/main" xmlns="" id="{A5AACD50-C55A-C4E6-32B6-25A38E628236}"/>
                  </a:ext>
                </a:extLst>
              </p:cNvPr>
              <p:cNvSpPr/>
              <p:nvPr/>
            </p:nvSpPr>
            <p:spPr>
              <a:xfrm>
                <a:off x="9164193" y="-586047"/>
                <a:ext cx="6350" cy="8030089"/>
              </a:xfrm>
              <a:custGeom>
                <a:avLst/>
                <a:gdLst>
                  <a:gd name="connsiteX0" fmla="*/ 0 w 6350"/>
                  <a:gd name="connsiteY0" fmla="*/ 0 h 8030089"/>
                  <a:gd name="connsiteX1" fmla="*/ 0 w 6350"/>
                  <a:gd name="connsiteY1" fmla="*/ 8030090 h 8030089"/>
                </a:gdLst>
                <a:ahLst/>
                <a:cxnLst>
                  <a:cxn ang="0">
                    <a:pos x="connsiteX0" y="connsiteY0"/>
                  </a:cxn>
                  <a:cxn ang="0">
                    <a:pos x="connsiteX1" y="connsiteY1"/>
                  </a:cxn>
                </a:cxnLst>
                <a:rect l="l" t="t" r="r" b="b"/>
                <a:pathLst>
                  <a:path w="6350" h="8030089">
                    <a:moveTo>
                      <a:pt x="0" y="0"/>
                    </a:moveTo>
                    <a:lnTo>
                      <a:pt x="0" y="803009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302" name="Freeform: Shape 301">
                <a:extLst>
                  <a:ext uri="{FF2B5EF4-FFF2-40B4-BE49-F238E27FC236}">
                    <a16:creationId xmlns:a16="http://schemas.microsoft.com/office/drawing/2014/main" xmlns="" id="{D3D2627D-40A3-0ECC-9F56-09216CE78FB4}"/>
                  </a:ext>
                </a:extLst>
              </p:cNvPr>
              <p:cNvSpPr/>
              <p:nvPr/>
            </p:nvSpPr>
            <p:spPr>
              <a:xfrm>
                <a:off x="10698353" y="-586047"/>
                <a:ext cx="6350" cy="8030089"/>
              </a:xfrm>
              <a:custGeom>
                <a:avLst/>
                <a:gdLst>
                  <a:gd name="connsiteX0" fmla="*/ 0 w 6350"/>
                  <a:gd name="connsiteY0" fmla="*/ 0 h 8030089"/>
                  <a:gd name="connsiteX1" fmla="*/ 0 w 6350"/>
                  <a:gd name="connsiteY1" fmla="*/ 8030090 h 8030089"/>
                </a:gdLst>
                <a:ahLst/>
                <a:cxnLst>
                  <a:cxn ang="0">
                    <a:pos x="connsiteX0" y="connsiteY0"/>
                  </a:cxn>
                  <a:cxn ang="0">
                    <a:pos x="connsiteX1" y="connsiteY1"/>
                  </a:cxn>
                </a:cxnLst>
                <a:rect l="l" t="t" r="r" b="b"/>
                <a:pathLst>
                  <a:path w="6350" h="8030089">
                    <a:moveTo>
                      <a:pt x="0" y="0"/>
                    </a:moveTo>
                    <a:lnTo>
                      <a:pt x="0" y="803009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303" name="Freeform: Shape 302">
                <a:extLst>
                  <a:ext uri="{FF2B5EF4-FFF2-40B4-BE49-F238E27FC236}">
                    <a16:creationId xmlns:a16="http://schemas.microsoft.com/office/drawing/2014/main" xmlns="" id="{26FADEFD-2596-AC89-331E-C2B998DB6930}"/>
                  </a:ext>
                </a:extLst>
              </p:cNvPr>
              <p:cNvSpPr/>
              <p:nvPr/>
            </p:nvSpPr>
            <p:spPr>
              <a:xfrm>
                <a:off x="12232449" y="-586047"/>
                <a:ext cx="6350" cy="8030089"/>
              </a:xfrm>
              <a:custGeom>
                <a:avLst/>
                <a:gdLst>
                  <a:gd name="connsiteX0" fmla="*/ 0 w 6350"/>
                  <a:gd name="connsiteY0" fmla="*/ 0 h 8030089"/>
                  <a:gd name="connsiteX1" fmla="*/ 0 w 6350"/>
                  <a:gd name="connsiteY1" fmla="*/ 8030090 h 8030089"/>
                </a:gdLst>
                <a:ahLst/>
                <a:cxnLst>
                  <a:cxn ang="0">
                    <a:pos x="connsiteX0" y="connsiteY0"/>
                  </a:cxn>
                  <a:cxn ang="0">
                    <a:pos x="connsiteX1" y="connsiteY1"/>
                  </a:cxn>
                </a:cxnLst>
                <a:rect l="l" t="t" r="r" b="b"/>
                <a:pathLst>
                  <a:path w="6350" h="8030089">
                    <a:moveTo>
                      <a:pt x="0" y="0"/>
                    </a:moveTo>
                    <a:lnTo>
                      <a:pt x="0" y="803009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grpSp>
        <p:grpSp>
          <p:nvGrpSpPr>
            <p:cNvPr id="304" name="Graphic 288">
              <a:extLst>
                <a:ext uri="{FF2B5EF4-FFF2-40B4-BE49-F238E27FC236}">
                  <a16:creationId xmlns:a16="http://schemas.microsoft.com/office/drawing/2014/main" xmlns="" id="{8D1F53AF-90BE-15AA-EE07-16351D5B6502}"/>
                </a:ext>
              </a:extLst>
            </p:cNvPr>
            <p:cNvGrpSpPr/>
            <p:nvPr/>
          </p:nvGrpSpPr>
          <p:grpSpPr>
            <a:xfrm>
              <a:off x="-232200" y="-226491"/>
              <a:ext cx="12656419" cy="7310996"/>
              <a:chOff x="-232200" y="-226491"/>
              <a:chExt cx="12656419" cy="7310996"/>
            </a:xfrm>
            <a:grpFill/>
          </p:grpSpPr>
          <p:sp>
            <p:nvSpPr>
              <p:cNvPr id="305" name="Freeform: Shape 304">
                <a:extLst>
                  <a:ext uri="{FF2B5EF4-FFF2-40B4-BE49-F238E27FC236}">
                    <a16:creationId xmlns:a16="http://schemas.microsoft.com/office/drawing/2014/main" xmlns="" id="{E1934AAB-E7CE-D095-37C7-6797D6DF39AC}"/>
                  </a:ext>
                </a:extLst>
              </p:cNvPr>
              <p:cNvSpPr/>
              <p:nvPr/>
            </p:nvSpPr>
            <p:spPr>
              <a:xfrm>
                <a:off x="-232200" y="-226491"/>
                <a:ext cx="12656419" cy="6350"/>
              </a:xfrm>
              <a:custGeom>
                <a:avLst/>
                <a:gdLst>
                  <a:gd name="connsiteX0" fmla="*/ 0 w 12656419"/>
                  <a:gd name="connsiteY0" fmla="*/ 0 h 6350"/>
                  <a:gd name="connsiteX1" fmla="*/ 12656420 w 12656419"/>
                  <a:gd name="connsiteY1" fmla="*/ 0 h 6350"/>
                </a:gdLst>
                <a:ahLst/>
                <a:cxnLst>
                  <a:cxn ang="0">
                    <a:pos x="connsiteX0" y="connsiteY0"/>
                  </a:cxn>
                  <a:cxn ang="0">
                    <a:pos x="connsiteX1" y="connsiteY1"/>
                  </a:cxn>
                </a:cxnLst>
                <a:rect l="l" t="t" r="r" b="b"/>
                <a:pathLst>
                  <a:path w="12656419" h="6350">
                    <a:moveTo>
                      <a:pt x="0" y="0"/>
                    </a:moveTo>
                    <a:lnTo>
                      <a:pt x="12656420" y="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306" name="Freeform: Shape 305">
                <a:extLst>
                  <a:ext uri="{FF2B5EF4-FFF2-40B4-BE49-F238E27FC236}">
                    <a16:creationId xmlns:a16="http://schemas.microsoft.com/office/drawing/2014/main" xmlns="" id="{623B2AFB-F250-AB20-0E0B-87EBF6F29D07}"/>
                  </a:ext>
                </a:extLst>
              </p:cNvPr>
              <p:cNvSpPr/>
              <p:nvPr/>
            </p:nvSpPr>
            <p:spPr>
              <a:xfrm>
                <a:off x="-232200" y="1235703"/>
                <a:ext cx="12656419" cy="6350"/>
              </a:xfrm>
              <a:custGeom>
                <a:avLst/>
                <a:gdLst>
                  <a:gd name="connsiteX0" fmla="*/ 0 w 12656419"/>
                  <a:gd name="connsiteY0" fmla="*/ 0 h 6350"/>
                  <a:gd name="connsiteX1" fmla="*/ 12656420 w 12656419"/>
                  <a:gd name="connsiteY1" fmla="*/ 0 h 6350"/>
                </a:gdLst>
                <a:ahLst/>
                <a:cxnLst>
                  <a:cxn ang="0">
                    <a:pos x="connsiteX0" y="connsiteY0"/>
                  </a:cxn>
                  <a:cxn ang="0">
                    <a:pos x="connsiteX1" y="connsiteY1"/>
                  </a:cxn>
                </a:cxnLst>
                <a:rect l="l" t="t" r="r" b="b"/>
                <a:pathLst>
                  <a:path w="12656419" h="6350">
                    <a:moveTo>
                      <a:pt x="0" y="0"/>
                    </a:moveTo>
                    <a:lnTo>
                      <a:pt x="12656420" y="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307" name="Freeform: Shape 306">
                <a:extLst>
                  <a:ext uri="{FF2B5EF4-FFF2-40B4-BE49-F238E27FC236}">
                    <a16:creationId xmlns:a16="http://schemas.microsoft.com/office/drawing/2014/main" xmlns="" id="{CC6AD4AC-EEA0-1EE5-AD85-E81C4112F360}"/>
                  </a:ext>
                </a:extLst>
              </p:cNvPr>
              <p:cNvSpPr/>
              <p:nvPr/>
            </p:nvSpPr>
            <p:spPr>
              <a:xfrm>
                <a:off x="-232200" y="2697899"/>
                <a:ext cx="12656419" cy="6350"/>
              </a:xfrm>
              <a:custGeom>
                <a:avLst/>
                <a:gdLst>
                  <a:gd name="connsiteX0" fmla="*/ 0 w 12656419"/>
                  <a:gd name="connsiteY0" fmla="*/ 0 h 6350"/>
                  <a:gd name="connsiteX1" fmla="*/ 12656420 w 12656419"/>
                  <a:gd name="connsiteY1" fmla="*/ 0 h 6350"/>
                </a:gdLst>
                <a:ahLst/>
                <a:cxnLst>
                  <a:cxn ang="0">
                    <a:pos x="connsiteX0" y="connsiteY0"/>
                  </a:cxn>
                  <a:cxn ang="0">
                    <a:pos x="connsiteX1" y="connsiteY1"/>
                  </a:cxn>
                </a:cxnLst>
                <a:rect l="l" t="t" r="r" b="b"/>
                <a:pathLst>
                  <a:path w="12656419" h="6350">
                    <a:moveTo>
                      <a:pt x="0" y="0"/>
                    </a:moveTo>
                    <a:lnTo>
                      <a:pt x="12656420" y="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308" name="Freeform: Shape 307">
                <a:extLst>
                  <a:ext uri="{FF2B5EF4-FFF2-40B4-BE49-F238E27FC236}">
                    <a16:creationId xmlns:a16="http://schemas.microsoft.com/office/drawing/2014/main" xmlns="" id="{3B27A9EF-6AE5-3E0C-8380-87EC15A0AA64}"/>
                  </a:ext>
                </a:extLst>
              </p:cNvPr>
              <p:cNvSpPr/>
              <p:nvPr/>
            </p:nvSpPr>
            <p:spPr>
              <a:xfrm>
                <a:off x="-232200" y="4160100"/>
                <a:ext cx="12656419" cy="6350"/>
              </a:xfrm>
              <a:custGeom>
                <a:avLst/>
                <a:gdLst>
                  <a:gd name="connsiteX0" fmla="*/ 0 w 12656419"/>
                  <a:gd name="connsiteY0" fmla="*/ 0 h 6350"/>
                  <a:gd name="connsiteX1" fmla="*/ 12656420 w 12656419"/>
                  <a:gd name="connsiteY1" fmla="*/ 0 h 6350"/>
                </a:gdLst>
                <a:ahLst/>
                <a:cxnLst>
                  <a:cxn ang="0">
                    <a:pos x="connsiteX0" y="connsiteY0"/>
                  </a:cxn>
                  <a:cxn ang="0">
                    <a:pos x="connsiteX1" y="connsiteY1"/>
                  </a:cxn>
                </a:cxnLst>
                <a:rect l="l" t="t" r="r" b="b"/>
                <a:pathLst>
                  <a:path w="12656419" h="6350">
                    <a:moveTo>
                      <a:pt x="0" y="0"/>
                    </a:moveTo>
                    <a:lnTo>
                      <a:pt x="12656420" y="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309" name="Freeform: Shape 308">
                <a:extLst>
                  <a:ext uri="{FF2B5EF4-FFF2-40B4-BE49-F238E27FC236}">
                    <a16:creationId xmlns:a16="http://schemas.microsoft.com/office/drawing/2014/main" xmlns="" id="{BAF28DF2-613C-1360-ACB4-91835D9A6C38}"/>
                  </a:ext>
                </a:extLst>
              </p:cNvPr>
              <p:cNvSpPr/>
              <p:nvPr/>
            </p:nvSpPr>
            <p:spPr>
              <a:xfrm>
                <a:off x="-232200" y="5622296"/>
                <a:ext cx="12656419" cy="6350"/>
              </a:xfrm>
              <a:custGeom>
                <a:avLst/>
                <a:gdLst>
                  <a:gd name="connsiteX0" fmla="*/ 0 w 12656419"/>
                  <a:gd name="connsiteY0" fmla="*/ 0 h 6350"/>
                  <a:gd name="connsiteX1" fmla="*/ 12656420 w 12656419"/>
                  <a:gd name="connsiteY1" fmla="*/ 0 h 6350"/>
                </a:gdLst>
                <a:ahLst/>
                <a:cxnLst>
                  <a:cxn ang="0">
                    <a:pos x="connsiteX0" y="connsiteY0"/>
                  </a:cxn>
                  <a:cxn ang="0">
                    <a:pos x="connsiteX1" y="connsiteY1"/>
                  </a:cxn>
                </a:cxnLst>
                <a:rect l="l" t="t" r="r" b="b"/>
                <a:pathLst>
                  <a:path w="12656419" h="6350">
                    <a:moveTo>
                      <a:pt x="0" y="0"/>
                    </a:moveTo>
                    <a:lnTo>
                      <a:pt x="12656420" y="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sp>
            <p:nvSpPr>
              <p:cNvPr id="310" name="Freeform: Shape 309">
                <a:extLst>
                  <a:ext uri="{FF2B5EF4-FFF2-40B4-BE49-F238E27FC236}">
                    <a16:creationId xmlns:a16="http://schemas.microsoft.com/office/drawing/2014/main" xmlns="" id="{A19A5E34-317B-00D1-02CA-D84BBCE4A21D}"/>
                  </a:ext>
                </a:extLst>
              </p:cNvPr>
              <p:cNvSpPr/>
              <p:nvPr/>
            </p:nvSpPr>
            <p:spPr>
              <a:xfrm>
                <a:off x="-232200" y="7084504"/>
                <a:ext cx="12656419" cy="6350"/>
              </a:xfrm>
              <a:custGeom>
                <a:avLst/>
                <a:gdLst>
                  <a:gd name="connsiteX0" fmla="*/ 0 w 12656419"/>
                  <a:gd name="connsiteY0" fmla="*/ 0 h 6350"/>
                  <a:gd name="connsiteX1" fmla="*/ 12656420 w 12656419"/>
                  <a:gd name="connsiteY1" fmla="*/ 0 h 6350"/>
                </a:gdLst>
                <a:ahLst/>
                <a:cxnLst>
                  <a:cxn ang="0">
                    <a:pos x="connsiteX0" y="connsiteY0"/>
                  </a:cxn>
                  <a:cxn ang="0">
                    <a:pos x="connsiteX1" y="connsiteY1"/>
                  </a:cxn>
                </a:cxnLst>
                <a:rect l="l" t="t" r="r" b="b"/>
                <a:pathLst>
                  <a:path w="12656419" h="6350">
                    <a:moveTo>
                      <a:pt x="0" y="0"/>
                    </a:moveTo>
                    <a:lnTo>
                      <a:pt x="12656420" y="0"/>
                    </a:lnTo>
                  </a:path>
                </a:pathLst>
              </a:custGeom>
              <a:grpFill/>
              <a:ln w="4621" cap="flat">
                <a:solidFill>
                  <a:srgbClr val="FFC77D">
                    <a:alpha val="64000"/>
                  </a:srgbClr>
                </a:solidFill>
                <a:custDash>
                  <a:ds d="1702740" sp="1702740"/>
                </a:custDash>
                <a:miter/>
              </a:ln>
            </p:spPr>
            <p:txBody>
              <a:bodyPr rtlCol="0" anchor="ctr"/>
              <a:lstStyle/>
              <a:p>
                <a:endParaRPr lang="en-US">
                  <a:latin typeface="#9Slide03 Ralewayv4020 ExtraBol" panose="00000900000000000000" pitchFamily="2" charset="0"/>
                </a:endParaRPr>
              </a:p>
            </p:txBody>
          </p:sp>
        </p:grpSp>
      </p:grpSp>
      <p:grpSp>
        <p:nvGrpSpPr>
          <p:cNvPr id="13" name="Group 12">
            <a:extLst>
              <a:ext uri="{FF2B5EF4-FFF2-40B4-BE49-F238E27FC236}">
                <a16:creationId xmlns:a16="http://schemas.microsoft.com/office/drawing/2014/main" xmlns="" id="{54F8FABA-84F8-DC32-C43B-2D7E6272AA66}"/>
              </a:ext>
            </a:extLst>
          </p:cNvPr>
          <p:cNvGrpSpPr/>
          <p:nvPr/>
        </p:nvGrpSpPr>
        <p:grpSpPr>
          <a:xfrm>
            <a:off x="1092458" y="-4274"/>
            <a:ext cx="11256332" cy="461665"/>
            <a:chOff x="1092458" y="-4274"/>
            <a:chExt cx="11256332" cy="461665"/>
          </a:xfrm>
        </p:grpSpPr>
        <p:sp>
          <p:nvSpPr>
            <p:cNvPr id="2" name="TextBox 1">
              <a:extLst>
                <a:ext uri="{FF2B5EF4-FFF2-40B4-BE49-F238E27FC236}">
                  <a16:creationId xmlns:a16="http://schemas.microsoft.com/office/drawing/2014/main" xmlns="" id="{B1B72E18-8D2A-617E-4C7C-A40E41A9FF01}"/>
                </a:ext>
              </a:extLst>
            </p:cNvPr>
            <p:cNvSpPr txBox="1"/>
            <p:nvPr/>
          </p:nvSpPr>
          <p:spPr>
            <a:xfrm>
              <a:off x="1092458" y="-4274"/>
              <a:ext cx="1609474" cy="461665"/>
            </a:xfrm>
            <a:prstGeom prst="rect">
              <a:avLst/>
            </a:prstGeom>
            <a:noFill/>
          </p:spPr>
          <p:txBody>
            <a:bodyPr wrap="square" rtlCol="0">
              <a:spAutoFit/>
            </a:bodyPr>
            <a:lstStyle/>
            <a:p>
              <a:pPr algn="ctr"/>
              <a:endParaRPr lang="en-US" sz="2400" b="1" i="1" u="sng" dirty="0">
                <a:solidFill>
                  <a:srgbClr val="7030A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59B20916-66CD-C973-D737-A8A1AEF24843}"/>
                </a:ext>
              </a:extLst>
            </p:cNvPr>
            <p:cNvSpPr txBox="1"/>
            <p:nvPr/>
          </p:nvSpPr>
          <p:spPr>
            <a:xfrm>
              <a:off x="7836737" y="33393"/>
              <a:ext cx="4512053" cy="400110"/>
            </a:xfrm>
            <a:prstGeom prst="rect">
              <a:avLst/>
            </a:prstGeom>
            <a:noFill/>
          </p:spPr>
          <p:txBody>
            <a:bodyPr wrap="square" rtlCol="0">
              <a:spAutoFit/>
            </a:bodyPr>
            <a:lstStyle/>
            <a:p>
              <a:pPr algn="ctr"/>
              <a:endParaRPr lang="en-US" sz="2000" b="1" i="1" u="sng" dirty="0">
                <a:solidFill>
                  <a:srgbClr val="7030A0"/>
                </a:solidFill>
                <a:latin typeface="Times New Roman" panose="02020603050405020304" pitchFamily="18" charset="0"/>
                <a:cs typeface="Times New Roman" panose="02020603050405020304" pitchFamily="18" charset="0"/>
              </a:endParaRPr>
            </a:p>
          </p:txBody>
        </p:sp>
      </p:grpSp>
      <p:sp>
        <p:nvSpPr>
          <p:cNvPr id="15" name="Hộp Văn bản 14">
            <a:extLst>
              <a:ext uri="{FF2B5EF4-FFF2-40B4-BE49-F238E27FC236}">
                <a16:creationId xmlns:a16="http://schemas.microsoft.com/office/drawing/2014/main" xmlns="" id="{6A1A1C0A-51BF-18EC-F0B6-05A44E09DD91}"/>
              </a:ext>
            </a:extLst>
          </p:cNvPr>
          <p:cNvSpPr txBox="1"/>
          <p:nvPr/>
        </p:nvSpPr>
        <p:spPr>
          <a:xfrm>
            <a:off x="6028729" y="4460533"/>
            <a:ext cx="5530645" cy="553998"/>
          </a:xfrm>
          <a:prstGeom prst="rect">
            <a:avLst/>
          </a:prstGeom>
          <a:noFill/>
        </p:spPr>
        <p:txBody>
          <a:bodyPr wrap="square" rtlCol="0">
            <a:spAutoFit/>
          </a:bodyPr>
          <a:lstStyle/>
          <a:p>
            <a:r>
              <a:rPr lang="en-US" sz="3000" b="1">
                <a:latin typeface="Times New Roman" panose="02020603050405020304" pitchFamily="18" charset="0"/>
                <a:cs typeface="Times New Roman" panose="02020603050405020304" pitchFamily="18" charset="0"/>
              </a:rPr>
              <a:t>GV: Huỳnh Thị Ngọc Ly</a:t>
            </a:r>
            <a:endParaRPr lang="vi-VN" sz="3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3158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par>
                                    <p:cTn id="8" presetID="6" presetClass="emph" presetSubtype="0" fill="hold" nodeType="withEffect">
                                      <p:stCondLst>
                                        <p:cond delay="0"/>
                                      </p:stCondLst>
                                      <p:childTnLst>
                                        <p:animScale>
                                          <p:cBhvr>
                                            <p:cTn id="9" dur="10" fill="hold"/>
                                            <p:tgtEl>
                                              <p:spTgt spid="293"/>
                                            </p:tgtEl>
                                          </p:cBhvr>
                                          <p:by x="125000" y="125000"/>
                                        </p:animScale>
                                      </p:childTnLst>
                                    </p:cTn>
                                  </p:par>
                                  <p:par>
                                    <p:cTn id="10" presetID="6" presetClass="emph" presetSubtype="0" decel="100000" fill="hold" nodeType="withEffect">
                                      <p:stCondLst>
                                        <p:cond delay="0"/>
                                      </p:stCondLst>
                                      <p:childTnLst>
                                        <p:animScale>
                                          <p:cBhvr>
                                            <p:cTn id="11" dur="750" fill="hold"/>
                                            <p:tgtEl>
                                              <p:spTgt spid="293"/>
                                            </p:tgtEl>
                                          </p:cBhvr>
                                          <p:by x="80000" y="80000"/>
                                        </p:animScale>
                                      </p:childTnLst>
                                    </p:cTn>
                                  </p:par>
                                  <p:par>
                                    <p:cTn id="12" presetID="10" presetClass="entr" presetSubtype="0" fill="hold" nodeType="withEffect">
                                      <p:stCondLst>
                                        <p:cond delay="0"/>
                                      </p:stCondLst>
                                      <p:childTnLst>
                                        <p:set>
                                          <p:cBhvr>
                                            <p:cTn id="13" dur="1" fill="hold">
                                              <p:stCondLst>
                                                <p:cond delay="0"/>
                                              </p:stCondLst>
                                            </p:cTn>
                                            <p:tgtEl>
                                              <p:spTgt spid="313"/>
                                            </p:tgtEl>
                                            <p:attrNameLst>
                                              <p:attrName>style.visibility</p:attrName>
                                            </p:attrNameLst>
                                          </p:cBhvr>
                                          <p:to>
                                            <p:strVal val="visible"/>
                                          </p:to>
                                        </p:set>
                                        <p:animEffect transition="in" filter="fade">
                                          <p:cBhvr>
                                            <p:cTn id="14" dur="500"/>
                                            <p:tgtEl>
                                              <p:spTgt spid="313"/>
                                            </p:tgtEl>
                                          </p:cBhvr>
                                        </p:animEffect>
                                      </p:childTnLst>
                                    </p:cTn>
                                  </p:par>
                                  <p:par>
                                    <p:cTn id="15" presetID="6" presetClass="emph" presetSubtype="0" fill="hold" nodeType="withEffect">
                                      <p:stCondLst>
                                        <p:cond delay="0"/>
                                      </p:stCondLst>
                                      <p:childTnLst>
                                        <p:animScale>
                                          <p:cBhvr>
                                            <p:cTn id="16" dur="10" fill="hold"/>
                                            <p:tgtEl>
                                              <p:spTgt spid="313"/>
                                            </p:tgtEl>
                                          </p:cBhvr>
                                          <p:by x="125000" y="125000"/>
                                        </p:animScale>
                                      </p:childTnLst>
                                    </p:cTn>
                                  </p:par>
                                  <p:par>
                                    <p:cTn id="17" presetID="6" presetClass="emph" presetSubtype="0" decel="100000" fill="hold" nodeType="withEffect">
                                      <p:stCondLst>
                                        <p:cond delay="0"/>
                                      </p:stCondLst>
                                      <p:childTnLst>
                                        <p:animScale>
                                          <p:cBhvr>
                                            <p:cTn id="18" dur="750" fill="hold"/>
                                            <p:tgtEl>
                                              <p:spTgt spid="313"/>
                                            </p:tgtEl>
                                          </p:cBhvr>
                                          <p:by x="80000" y="80000"/>
                                        </p:animScale>
                                      </p:childTnLst>
                                    </p:cTn>
                                  </p:par>
                                  <p:par>
                                    <p:cTn id="19" presetID="10" presetClass="entr" presetSubtype="0" fill="hold" nodeType="withEffect">
                                      <p:stCondLst>
                                        <p:cond delay="0"/>
                                      </p:stCondLst>
                                      <p:childTnLst>
                                        <p:set>
                                          <p:cBhvr>
                                            <p:cTn id="20" dur="1" fill="hold">
                                              <p:stCondLst>
                                                <p:cond delay="0"/>
                                              </p:stCondLst>
                                            </p:cTn>
                                            <p:tgtEl>
                                              <p:spTgt spid="316"/>
                                            </p:tgtEl>
                                            <p:attrNameLst>
                                              <p:attrName>style.visibility</p:attrName>
                                            </p:attrNameLst>
                                          </p:cBhvr>
                                          <p:to>
                                            <p:strVal val="visible"/>
                                          </p:to>
                                        </p:set>
                                        <p:animEffect transition="in" filter="fade">
                                          <p:cBhvr>
                                            <p:cTn id="21" dur="500"/>
                                            <p:tgtEl>
                                              <p:spTgt spid="316"/>
                                            </p:tgtEl>
                                          </p:cBhvr>
                                        </p:animEffect>
                                      </p:childTnLst>
                                    </p:cTn>
                                  </p:par>
                                  <p:par>
                                    <p:cTn id="22" presetID="6" presetClass="emph" presetSubtype="0" fill="hold" nodeType="withEffect">
                                      <p:stCondLst>
                                        <p:cond delay="0"/>
                                      </p:stCondLst>
                                      <p:childTnLst>
                                        <p:animScale>
                                          <p:cBhvr>
                                            <p:cTn id="23" dur="10" fill="hold"/>
                                            <p:tgtEl>
                                              <p:spTgt spid="316"/>
                                            </p:tgtEl>
                                          </p:cBhvr>
                                          <p:by x="125000" y="125000"/>
                                        </p:animScale>
                                      </p:childTnLst>
                                    </p:cTn>
                                  </p:par>
                                  <p:par>
                                    <p:cTn id="24" presetID="6" presetClass="emph" presetSubtype="0" decel="100000" fill="hold" nodeType="withEffect">
                                      <p:stCondLst>
                                        <p:cond delay="0"/>
                                      </p:stCondLst>
                                      <p:childTnLst>
                                        <p:animScale>
                                          <p:cBhvr>
                                            <p:cTn id="25" dur="750" fill="hold"/>
                                            <p:tgtEl>
                                              <p:spTgt spid="316"/>
                                            </p:tgtEl>
                                          </p:cBhvr>
                                          <p:by x="80000" y="80000"/>
                                        </p:animScale>
                                      </p:childTnLst>
                                    </p:cTn>
                                  </p:par>
                                  <p:par>
                                    <p:cTn id="26" presetID="10" presetClass="entr" presetSubtype="0" fill="hold" grpId="0" nodeType="withEffect">
                                      <p:stCondLst>
                                        <p:cond delay="0"/>
                                      </p:stCondLst>
                                      <p:childTnLst>
                                        <p:set>
                                          <p:cBhvr>
                                            <p:cTn id="27" dur="1" fill="hold">
                                              <p:stCondLst>
                                                <p:cond delay="0"/>
                                              </p:stCondLst>
                                            </p:cTn>
                                            <p:tgtEl>
                                              <p:spTgt spid="343"/>
                                            </p:tgtEl>
                                            <p:attrNameLst>
                                              <p:attrName>style.visibility</p:attrName>
                                            </p:attrNameLst>
                                          </p:cBhvr>
                                          <p:to>
                                            <p:strVal val="visible"/>
                                          </p:to>
                                        </p:set>
                                        <p:animEffect transition="in" filter="fade">
                                          <p:cBhvr>
                                            <p:cTn id="28" dur="500"/>
                                            <p:tgtEl>
                                              <p:spTgt spid="343"/>
                                            </p:tgtEl>
                                          </p:cBhvr>
                                        </p:animEffect>
                                      </p:childTnLst>
                                    </p:cTn>
                                  </p:par>
                                  <p:par>
                                    <p:cTn id="29" presetID="6" presetClass="emph" presetSubtype="0" fill="hold" grpId="1" nodeType="withEffect">
                                      <p:stCondLst>
                                        <p:cond delay="0"/>
                                      </p:stCondLst>
                                      <p:childTnLst>
                                        <p:animScale>
                                          <p:cBhvr>
                                            <p:cTn id="30" dur="10" fill="hold"/>
                                            <p:tgtEl>
                                              <p:spTgt spid="343"/>
                                            </p:tgtEl>
                                          </p:cBhvr>
                                          <p:by x="125000" y="125000"/>
                                        </p:animScale>
                                      </p:childTnLst>
                                    </p:cTn>
                                  </p:par>
                                  <p:par>
                                    <p:cTn id="31" presetID="6" presetClass="emph" presetSubtype="0" decel="100000" fill="hold" grpId="2" nodeType="withEffect">
                                      <p:stCondLst>
                                        <p:cond delay="0"/>
                                      </p:stCondLst>
                                      <p:childTnLst>
                                        <p:animScale>
                                          <p:cBhvr>
                                            <p:cTn id="32" dur="750" fill="hold"/>
                                            <p:tgtEl>
                                              <p:spTgt spid="343"/>
                                            </p:tgtEl>
                                          </p:cBhvr>
                                          <p:by x="80000" y="80000"/>
                                        </p:animScale>
                                      </p:childTnLst>
                                    </p:cTn>
                                  </p:par>
                                  <p:par>
                                    <p:cTn id="33" presetID="10" presetClass="entr" presetSubtype="0" fill="hold" grpId="0" nodeType="withEffect">
                                      <p:stCondLst>
                                        <p:cond delay="0"/>
                                      </p:stCondLst>
                                      <p:childTnLst>
                                        <p:set>
                                          <p:cBhvr>
                                            <p:cTn id="34" dur="1" fill="hold">
                                              <p:stCondLst>
                                                <p:cond delay="0"/>
                                              </p:stCondLst>
                                            </p:cTn>
                                            <p:tgtEl>
                                              <p:spTgt spid="344"/>
                                            </p:tgtEl>
                                            <p:attrNameLst>
                                              <p:attrName>style.visibility</p:attrName>
                                            </p:attrNameLst>
                                          </p:cBhvr>
                                          <p:to>
                                            <p:strVal val="visible"/>
                                          </p:to>
                                        </p:set>
                                        <p:animEffect transition="in" filter="fade">
                                          <p:cBhvr>
                                            <p:cTn id="35" dur="500"/>
                                            <p:tgtEl>
                                              <p:spTgt spid="344"/>
                                            </p:tgtEl>
                                          </p:cBhvr>
                                        </p:animEffect>
                                      </p:childTnLst>
                                    </p:cTn>
                                  </p:par>
                                  <p:par>
                                    <p:cTn id="36" presetID="6" presetClass="emph" presetSubtype="0" fill="hold" grpId="1" nodeType="withEffect">
                                      <p:stCondLst>
                                        <p:cond delay="0"/>
                                      </p:stCondLst>
                                      <p:childTnLst>
                                        <p:animScale>
                                          <p:cBhvr>
                                            <p:cTn id="37" dur="10" fill="hold"/>
                                            <p:tgtEl>
                                              <p:spTgt spid="344"/>
                                            </p:tgtEl>
                                          </p:cBhvr>
                                          <p:by x="125000" y="125000"/>
                                        </p:animScale>
                                      </p:childTnLst>
                                    </p:cTn>
                                  </p:par>
                                  <p:par>
                                    <p:cTn id="38" presetID="6" presetClass="emph" presetSubtype="0" decel="100000" fill="hold" grpId="2" nodeType="withEffect">
                                      <p:stCondLst>
                                        <p:cond delay="0"/>
                                      </p:stCondLst>
                                      <p:childTnLst>
                                        <p:animScale>
                                          <p:cBhvr>
                                            <p:cTn id="39" dur="750" fill="hold"/>
                                            <p:tgtEl>
                                              <p:spTgt spid="344"/>
                                            </p:tgtEl>
                                          </p:cBhvr>
                                          <p:by x="80000" y="80000"/>
                                        </p:animScale>
                                      </p:childTnLst>
                                    </p:cTn>
                                  </p:par>
                                  <p:par>
                                    <p:cTn id="40" presetID="10" presetClass="entr" presetSubtype="0" fill="hold" nodeType="withEffect">
                                      <p:stCondLst>
                                        <p:cond delay="0"/>
                                      </p:stCondLst>
                                      <p:childTnLst>
                                        <p:set>
                                          <p:cBhvr>
                                            <p:cTn id="41" dur="1" fill="hold">
                                              <p:stCondLst>
                                                <p:cond delay="0"/>
                                              </p:stCondLst>
                                            </p:cTn>
                                            <p:tgtEl>
                                              <p:spTgt spid="345"/>
                                            </p:tgtEl>
                                            <p:attrNameLst>
                                              <p:attrName>style.visibility</p:attrName>
                                            </p:attrNameLst>
                                          </p:cBhvr>
                                          <p:to>
                                            <p:strVal val="visible"/>
                                          </p:to>
                                        </p:set>
                                        <p:animEffect transition="in" filter="fade">
                                          <p:cBhvr>
                                            <p:cTn id="42" dur="500"/>
                                            <p:tgtEl>
                                              <p:spTgt spid="345"/>
                                            </p:tgtEl>
                                          </p:cBhvr>
                                        </p:animEffect>
                                      </p:childTnLst>
                                    </p:cTn>
                                  </p:par>
                                  <p:par>
                                    <p:cTn id="43" presetID="6" presetClass="emph" presetSubtype="0" fill="hold" nodeType="withEffect">
                                      <p:stCondLst>
                                        <p:cond delay="0"/>
                                      </p:stCondLst>
                                      <p:childTnLst>
                                        <p:animScale>
                                          <p:cBhvr>
                                            <p:cTn id="44" dur="10" fill="hold"/>
                                            <p:tgtEl>
                                              <p:spTgt spid="345"/>
                                            </p:tgtEl>
                                          </p:cBhvr>
                                          <p:by x="125000" y="125000"/>
                                        </p:animScale>
                                      </p:childTnLst>
                                    </p:cTn>
                                  </p:par>
                                  <p:par>
                                    <p:cTn id="45" presetID="6" presetClass="emph" presetSubtype="0" decel="100000" fill="hold" nodeType="withEffect">
                                      <p:stCondLst>
                                        <p:cond delay="0"/>
                                      </p:stCondLst>
                                      <p:childTnLst>
                                        <p:animScale>
                                          <p:cBhvr>
                                            <p:cTn id="46" dur="750" fill="hold"/>
                                            <p:tgtEl>
                                              <p:spTgt spid="345"/>
                                            </p:tgtEl>
                                          </p:cBhvr>
                                          <p:by x="80000" y="80000"/>
                                        </p:animScale>
                                      </p:childTnLst>
                                    </p:cTn>
                                  </p:par>
                                  <p:par>
                                    <p:cTn id="47" presetID="2" presetClass="entr" presetSubtype="9" decel="10000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1000" fill="hold"/>
                                            <p:tgtEl>
                                              <p:spTgt spid="6"/>
                                            </p:tgtEl>
                                            <p:attrNameLst>
                                              <p:attrName>ppt_x</p:attrName>
                                            </p:attrNameLst>
                                          </p:cBhvr>
                                          <p:tavLst>
                                            <p:tav tm="0">
                                              <p:val>
                                                <p:strVal val="0-#ppt_w/2"/>
                                              </p:val>
                                            </p:tav>
                                            <p:tav tm="100000">
                                              <p:val>
                                                <p:strVal val="#ppt_x"/>
                                              </p:val>
                                            </p:tav>
                                          </p:tavLst>
                                        </p:anim>
                                        <p:anim calcmode="lin" valueType="num">
                                          <p:cBhvr additive="base">
                                            <p:cTn id="50" dur="1000" fill="hold"/>
                                            <p:tgtEl>
                                              <p:spTgt spid="6"/>
                                            </p:tgtEl>
                                            <p:attrNameLst>
                                              <p:attrName>ppt_y</p:attrName>
                                            </p:attrNameLst>
                                          </p:cBhvr>
                                          <p:tavLst>
                                            <p:tav tm="0">
                                              <p:val>
                                                <p:strVal val="0-#ppt_h/2"/>
                                              </p:val>
                                            </p:tav>
                                            <p:tav tm="100000">
                                              <p:val>
                                                <p:strVal val="#ppt_y"/>
                                              </p:val>
                                            </p:tav>
                                          </p:tavLst>
                                        </p:anim>
                                      </p:childTnLst>
                                    </p:cTn>
                                  </p:par>
                                  <p:par>
                                    <p:cTn id="51" presetID="42" presetClass="path" presetSubtype="0" repeatCount="2000" autoRev="1" fill="hold" grpId="1" nodeType="withEffect">
                                      <p:stCondLst>
                                        <p:cond delay="1000"/>
                                      </p:stCondLst>
                                      <p:childTnLst>
                                        <p:animMotion origin="layout" path="M -4.375E-6 2.59259E-6 L -0.1095 0.17824 " pathEditMode="relative" rAng="0" ptsTypes="AA">
                                          <p:cBhvr>
                                            <p:cTn id="52" dur="1250" fill="hold"/>
                                            <p:tgtEl>
                                              <p:spTgt spid="6"/>
                                            </p:tgtEl>
                                            <p:attrNameLst>
                                              <p:attrName>ppt_x</p:attrName>
                                              <p:attrName>ppt_y</p:attrName>
                                            </p:attrNameLst>
                                          </p:cBhvr>
                                          <p:rCtr x="-5482" y="8912"/>
                                        </p:animMotion>
                                      </p:childTnLst>
                                    </p:cTn>
                                  </p:par>
                                  <p:par>
                                    <p:cTn id="53" presetID="8" presetClass="emph" presetSubtype="0" repeatCount="2000" autoRev="1" fill="hold" grpId="2" nodeType="withEffect">
                                      <p:stCondLst>
                                        <p:cond delay="1000"/>
                                      </p:stCondLst>
                                      <p:childTnLst>
                                        <p:animRot by="300000">
                                          <p:cBhvr>
                                            <p:cTn id="54" dur="1250" fill="hold"/>
                                            <p:tgtEl>
                                              <p:spTgt spid="6"/>
                                            </p:tgtEl>
                                            <p:attrNameLst>
                                              <p:attrName>r</p:attrName>
                                            </p:attrNameLst>
                                          </p:cBhvr>
                                        </p:animRot>
                                      </p:childTnLst>
                                    </p:cTn>
                                  </p:par>
                                  <p:par>
                                    <p:cTn id="55" presetID="2" presetClass="entr" presetSubtype="9" decel="100000" fill="hold" grpId="0" nodeType="withEffect">
                                      <p:stCondLst>
                                        <p:cond delay="25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1000" fill="hold"/>
                                            <p:tgtEl>
                                              <p:spTgt spid="7"/>
                                            </p:tgtEl>
                                            <p:attrNameLst>
                                              <p:attrName>ppt_x</p:attrName>
                                            </p:attrNameLst>
                                          </p:cBhvr>
                                          <p:tavLst>
                                            <p:tav tm="0">
                                              <p:val>
                                                <p:strVal val="0-#ppt_w/2"/>
                                              </p:val>
                                            </p:tav>
                                            <p:tav tm="100000">
                                              <p:val>
                                                <p:strVal val="#ppt_x"/>
                                              </p:val>
                                            </p:tav>
                                          </p:tavLst>
                                        </p:anim>
                                        <p:anim calcmode="lin" valueType="num">
                                          <p:cBhvr additive="base">
                                            <p:cTn id="58" dur="1000" fill="hold"/>
                                            <p:tgtEl>
                                              <p:spTgt spid="7"/>
                                            </p:tgtEl>
                                            <p:attrNameLst>
                                              <p:attrName>ppt_y</p:attrName>
                                            </p:attrNameLst>
                                          </p:cBhvr>
                                          <p:tavLst>
                                            <p:tav tm="0">
                                              <p:val>
                                                <p:strVal val="0-#ppt_h/2"/>
                                              </p:val>
                                            </p:tav>
                                            <p:tav tm="100000">
                                              <p:val>
                                                <p:strVal val="#ppt_y"/>
                                              </p:val>
                                            </p:tav>
                                          </p:tavLst>
                                        </p:anim>
                                      </p:childTnLst>
                                    </p:cTn>
                                  </p:par>
                                  <p:par>
                                    <p:cTn id="59" presetID="42" presetClass="path" presetSubtype="0" autoRev="1" fill="hold" grpId="1" nodeType="withEffect">
                                      <p:stCondLst>
                                        <p:cond delay="1250"/>
                                      </p:stCondLst>
                                      <p:childTnLst>
                                        <p:animMotion origin="layout" path="M 0 -3.7037E-6 L -0.10951 0.17824 " pathEditMode="relative" rAng="0" ptsTypes="AA">
                                          <p:cBhvr>
                                            <p:cTn id="60" dur="2375" fill="hold"/>
                                            <p:tgtEl>
                                              <p:spTgt spid="7"/>
                                            </p:tgtEl>
                                            <p:attrNameLst>
                                              <p:attrName>ppt_x</p:attrName>
                                              <p:attrName>ppt_y</p:attrName>
                                            </p:attrNameLst>
                                          </p:cBhvr>
                                          <p:rCtr x="-5482" y="8912"/>
                                        </p:animMotion>
                                      </p:childTnLst>
                                    </p:cTn>
                                  </p:par>
                                  <p:par>
                                    <p:cTn id="61" presetID="8" presetClass="emph" presetSubtype="0" autoRev="1" fill="hold" grpId="2" nodeType="withEffect">
                                      <p:stCondLst>
                                        <p:cond delay="1250"/>
                                      </p:stCondLst>
                                      <p:childTnLst>
                                        <p:animRot by="300000">
                                          <p:cBhvr>
                                            <p:cTn id="62" dur="2375" fill="hold"/>
                                            <p:tgtEl>
                                              <p:spTgt spid="7"/>
                                            </p:tgtEl>
                                            <p:attrNameLst>
                                              <p:attrName>r</p:attrName>
                                            </p:attrNameLst>
                                          </p:cBhvr>
                                        </p:animRot>
                                      </p:childTnLst>
                                    </p:cTn>
                                  </p:par>
                                  <p:par>
                                    <p:cTn id="63" presetID="2" presetClass="entr" presetSubtype="6" decel="100000"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1000" fill="hold"/>
                                            <p:tgtEl>
                                              <p:spTgt spid="3"/>
                                            </p:tgtEl>
                                            <p:attrNameLst>
                                              <p:attrName>ppt_x</p:attrName>
                                            </p:attrNameLst>
                                          </p:cBhvr>
                                          <p:tavLst>
                                            <p:tav tm="0">
                                              <p:val>
                                                <p:strVal val="1+#ppt_w/2"/>
                                              </p:val>
                                            </p:tav>
                                            <p:tav tm="100000">
                                              <p:val>
                                                <p:strVal val="#ppt_x"/>
                                              </p:val>
                                            </p:tav>
                                          </p:tavLst>
                                        </p:anim>
                                        <p:anim calcmode="lin" valueType="num">
                                          <p:cBhvr additive="base">
                                            <p:cTn id="66" dur="1000" fill="hold"/>
                                            <p:tgtEl>
                                              <p:spTgt spid="3"/>
                                            </p:tgtEl>
                                            <p:attrNameLst>
                                              <p:attrName>ppt_y</p:attrName>
                                            </p:attrNameLst>
                                          </p:cBhvr>
                                          <p:tavLst>
                                            <p:tav tm="0">
                                              <p:val>
                                                <p:strVal val="1+#ppt_h/2"/>
                                              </p:val>
                                            </p:tav>
                                            <p:tav tm="100000">
                                              <p:val>
                                                <p:strVal val="#ppt_y"/>
                                              </p:val>
                                            </p:tav>
                                          </p:tavLst>
                                        </p:anim>
                                      </p:childTnLst>
                                    </p:cTn>
                                  </p:par>
                                  <p:par>
                                    <p:cTn id="67" presetID="42" presetClass="path" presetSubtype="0" repeatCount="2000" autoRev="1" fill="hold" grpId="1" nodeType="withEffect">
                                      <p:stCondLst>
                                        <p:cond delay="1000"/>
                                      </p:stCondLst>
                                      <p:childTnLst>
                                        <p:animMotion origin="layout" path="M -3.95833E-6 3.7037E-6 L 0.08802 -0.21829 " pathEditMode="relative" rAng="0" ptsTypes="AA">
                                          <p:cBhvr>
                                            <p:cTn id="68" dur="1250" fill="hold"/>
                                            <p:tgtEl>
                                              <p:spTgt spid="3"/>
                                            </p:tgtEl>
                                            <p:attrNameLst>
                                              <p:attrName>ppt_x</p:attrName>
                                              <p:attrName>ppt_y</p:attrName>
                                            </p:attrNameLst>
                                          </p:cBhvr>
                                          <p:rCtr x="4401" y="-10926"/>
                                        </p:animMotion>
                                      </p:childTnLst>
                                    </p:cTn>
                                  </p:par>
                                  <p:par>
                                    <p:cTn id="69" presetID="8" presetClass="emph" presetSubtype="0" repeatCount="2000" autoRev="1" fill="hold" grpId="2" nodeType="withEffect">
                                      <p:stCondLst>
                                        <p:cond delay="1000"/>
                                      </p:stCondLst>
                                      <p:childTnLst>
                                        <p:animRot by="-300000">
                                          <p:cBhvr>
                                            <p:cTn id="70" dur="1250" fill="hold"/>
                                            <p:tgtEl>
                                              <p:spTgt spid="3"/>
                                            </p:tgtEl>
                                            <p:attrNameLst>
                                              <p:attrName>r</p:attrName>
                                            </p:attrNameLst>
                                          </p:cBhvr>
                                        </p:animRot>
                                      </p:childTnLst>
                                    </p:cTn>
                                  </p:par>
                                  <p:par>
                                    <p:cTn id="71" presetID="2" presetClass="entr" presetSubtype="6" decel="100000" fill="hold" grpId="0" nodeType="withEffect">
                                      <p:stCondLst>
                                        <p:cond delay="25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1000" fill="hold"/>
                                            <p:tgtEl>
                                              <p:spTgt spid="5"/>
                                            </p:tgtEl>
                                            <p:attrNameLst>
                                              <p:attrName>ppt_x</p:attrName>
                                            </p:attrNameLst>
                                          </p:cBhvr>
                                          <p:tavLst>
                                            <p:tav tm="0">
                                              <p:val>
                                                <p:strVal val="1+#ppt_w/2"/>
                                              </p:val>
                                            </p:tav>
                                            <p:tav tm="100000">
                                              <p:val>
                                                <p:strVal val="#ppt_x"/>
                                              </p:val>
                                            </p:tav>
                                          </p:tavLst>
                                        </p:anim>
                                        <p:anim calcmode="lin" valueType="num">
                                          <p:cBhvr additive="base">
                                            <p:cTn id="74" dur="1000" fill="hold"/>
                                            <p:tgtEl>
                                              <p:spTgt spid="5"/>
                                            </p:tgtEl>
                                            <p:attrNameLst>
                                              <p:attrName>ppt_y</p:attrName>
                                            </p:attrNameLst>
                                          </p:cBhvr>
                                          <p:tavLst>
                                            <p:tav tm="0">
                                              <p:val>
                                                <p:strVal val="1+#ppt_h/2"/>
                                              </p:val>
                                            </p:tav>
                                            <p:tav tm="100000">
                                              <p:val>
                                                <p:strVal val="#ppt_y"/>
                                              </p:val>
                                            </p:tav>
                                          </p:tavLst>
                                        </p:anim>
                                      </p:childTnLst>
                                    </p:cTn>
                                  </p:par>
                                  <p:par>
                                    <p:cTn id="75" presetID="42" presetClass="path" presetSubtype="0" autoRev="1" fill="hold" grpId="1" nodeType="withEffect">
                                      <p:stCondLst>
                                        <p:cond delay="1250"/>
                                      </p:stCondLst>
                                      <p:childTnLst>
                                        <p:animMotion origin="layout" path="M 1.45833E-6 3.33333E-6 L 0.0789 -0.21065 " pathEditMode="relative" rAng="0" ptsTypes="AA">
                                          <p:cBhvr>
                                            <p:cTn id="76" dur="2375" fill="hold"/>
                                            <p:tgtEl>
                                              <p:spTgt spid="5"/>
                                            </p:tgtEl>
                                            <p:attrNameLst>
                                              <p:attrName>ppt_x</p:attrName>
                                              <p:attrName>ppt_y</p:attrName>
                                            </p:attrNameLst>
                                          </p:cBhvr>
                                          <p:rCtr x="3945" y="-10532"/>
                                        </p:animMotion>
                                      </p:childTnLst>
                                    </p:cTn>
                                  </p:par>
                                  <p:par>
                                    <p:cTn id="77" presetID="8" presetClass="emph" presetSubtype="0" autoRev="1" fill="hold" grpId="2" nodeType="withEffect">
                                      <p:stCondLst>
                                        <p:cond delay="1250"/>
                                      </p:stCondLst>
                                      <p:childTnLst>
                                        <p:animRot by="-300000">
                                          <p:cBhvr>
                                            <p:cTn id="78" dur="2375" fill="hold"/>
                                            <p:tgtEl>
                                              <p:spTgt spid="5"/>
                                            </p:tgtEl>
                                            <p:attrNameLst>
                                              <p:attrName>r</p:attrName>
                                            </p:attrNameLst>
                                          </p:cBhvr>
                                        </p:animRot>
                                      </p:childTnLst>
                                    </p:cTn>
                                  </p:par>
                                  <p:par>
                                    <p:cTn id="79" presetID="23" presetClass="entr" presetSubtype="16" fill="hold" grpId="0" nodeType="withEffect">
                                      <p:stCondLst>
                                        <p:cond delay="250"/>
                                      </p:stCondLst>
                                      <p:iterate type="lt">
                                        <p:tmPct val="0"/>
                                      </p:iterate>
                                      <p:childTnLst>
                                        <p:set>
                                          <p:cBhvr>
                                            <p:cTn id="80" dur="1" fill="hold">
                                              <p:stCondLst>
                                                <p:cond delay="0"/>
                                              </p:stCondLst>
                                            </p:cTn>
                                            <p:tgtEl>
                                              <p:spTgt spid="8"/>
                                            </p:tgtEl>
                                            <p:attrNameLst>
                                              <p:attrName>style.visibility</p:attrName>
                                            </p:attrNameLst>
                                          </p:cBhvr>
                                          <p:to>
                                            <p:strVal val="visible"/>
                                          </p:to>
                                        </p:set>
                                        <p:anim calcmode="lin" valueType="num">
                                          <p:cBhvr>
                                            <p:cTn id="81" dur="500" fill="hold"/>
                                            <p:tgtEl>
                                              <p:spTgt spid="8"/>
                                            </p:tgtEl>
                                            <p:attrNameLst>
                                              <p:attrName>ppt_w</p:attrName>
                                            </p:attrNameLst>
                                          </p:cBhvr>
                                          <p:tavLst>
                                            <p:tav tm="0">
                                              <p:val>
                                                <p:fltVal val="0"/>
                                              </p:val>
                                            </p:tav>
                                            <p:tav tm="100000">
                                              <p:val>
                                                <p:strVal val="#ppt_w"/>
                                              </p:val>
                                            </p:tav>
                                          </p:tavLst>
                                        </p:anim>
                                        <p:anim calcmode="lin" valueType="num">
                                          <p:cBhvr>
                                            <p:cTn id="82" dur="500" fill="hold"/>
                                            <p:tgtEl>
                                              <p:spTgt spid="8"/>
                                            </p:tgtEl>
                                            <p:attrNameLst>
                                              <p:attrName>ppt_h</p:attrName>
                                            </p:attrNameLst>
                                          </p:cBhvr>
                                          <p:tavLst>
                                            <p:tav tm="0">
                                              <p:val>
                                                <p:fltVal val="0"/>
                                              </p:val>
                                            </p:tav>
                                            <p:tav tm="100000">
                                              <p:val>
                                                <p:strVal val="#ppt_h"/>
                                              </p:val>
                                            </p:tav>
                                          </p:tavLst>
                                        </p:anim>
                                      </p:childTnLst>
                                    </p:cTn>
                                  </p:par>
                                  <p:par>
                                    <p:cTn id="83" presetID="6" presetClass="emph" presetSubtype="0" repeatCount="2000" decel="100000" autoRev="1" fill="hold" grpId="1" nodeType="withEffect">
                                      <p:stCondLst>
                                        <p:cond delay="750"/>
                                      </p:stCondLst>
                                      <p:iterate type="lt">
                                        <p:tmPct val="0"/>
                                      </p:iterate>
                                      <p:childTnLst>
                                        <p:animScale>
                                          <p:cBhvr>
                                            <p:cTn id="84" dur="200" fill="hold"/>
                                            <p:tgtEl>
                                              <p:spTgt spid="8"/>
                                            </p:tgtEl>
                                          </p:cBhvr>
                                          <p:by x="85000" y="85000"/>
                                        </p:animScale>
                                      </p:childTnLst>
                                    </p:cTn>
                                  </p:par>
                                  <p:par>
                                    <p:cTn id="85" presetID="42" presetClass="path" presetSubtype="0" fill="hold" grpId="2" nodeType="withEffect">
                                      <p:stCondLst>
                                        <p:cond delay="0"/>
                                      </p:stCondLst>
                                      <p:iterate type="lt">
                                        <p:tmPct val="0"/>
                                      </p:iterate>
                                      <p:childTnLst>
                                        <p:animMotion origin="layout" path="M -4.58333E-6 -3.7037E-6 L 0.02852 0.15278 " pathEditMode="relative" rAng="0" ptsTypes="AA">
                                          <p:cBhvr>
                                            <p:cTn id="86" dur="6000" fill="hold"/>
                                            <p:tgtEl>
                                              <p:spTgt spid="8"/>
                                            </p:tgtEl>
                                            <p:attrNameLst>
                                              <p:attrName>ppt_x</p:attrName>
                                              <p:attrName>ppt_y</p:attrName>
                                            </p:attrNameLst>
                                          </p:cBhvr>
                                          <p:rCtr x="1419" y="7639"/>
                                        </p:animMotion>
                                      </p:childTnLst>
                                    </p:cTn>
                                  </p:par>
                                  <p:par>
                                    <p:cTn id="87" presetID="23" presetClass="entr" presetSubtype="16" fill="hold" grpId="0" nodeType="withEffect">
                                      <p:stCondLst>
                                        <p:cond delay="750"/>
                                      </p:stCondLst>
                                      <p:iterate type="lt">
                                        <p:tmPct val="0"/>
                                      </p:iterate>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childTnLst>
                                    </p:cTn>
                                  </p:par>
                                  <p:par>
                                    <p:cTn id="91" presetID="10" presetClass="entr" presetSubtype="0" repeatCount="3000" fill="hold" grpId="1" nodeType="withEffect">
                                      <p:stCondLst>
                                        <p:cond delay="1250"/>
                                      </p:stCondLst>
                                      <p:iterate type="lt">
                                        <p:tmPct val="0"/>
                                      </p:iterate>
                                      <p:childTnLst>
                                        <p:set>
                                          <p:cBhvr>
                                            <p:cTn id="92" dur="1" fill="hold">
                                              <p:stCondLst>
                                                <p:cond delay="0"/>
                                              </p:stCondLst>
                                            </p:cTn>
                                            <p:tgtEl>
                                              <p:spTgt spid="9"/>
                                            </p:tgtEl>
                                            <p:attrNameLst>
                                              <p:attrName>style.visibility</p:attrName>
                                            </p:attrNameLst>
                                          </p:cBhvr>
                                          <p:to>
                                            <p:strVal val="visible"/>
                                          </p:to>
                                        </p:set>
                                        <p:animEffect transition="in" filter="fade">
                                          <p:cBhvr>
                                            <p:cTn id="93" dur="200"/>
                                            <p:tgtEl>
                                              <p:spTgt spid="9"/>
                                            </p:tgtEl>
                                          </p:cBhvr>
                                        </p:animEffect>
                                      </p:childTnLst>
                                    </p:cTn>
                                  </p:par>
                                  <p:par>
                                    <p:cTn id="94" presetID="8" presetClass="emph" presetSubtype="0" decel="100000" fill="hold" grpId="2" nodeType="withEffect">
                                      <p:stCondLst>
                                        <p:cond delay="2250"/>
                                      </p:stCondLst>
                                      <p:iterate type="lt">
                                        <p:tmPct val="0"/>
                                      </p:iterate>
                                      <p:childTnLst>
                                        <p:animRot by="10800000">
                                          <p:cBhvr>
                                            <p:cTn id="95" dur="500" fill="hold"/>
                                            <p:tgtEl>
                                              <p:spTgt spid="9"/>
                                            </p:tgtEl>
                                            <p:attrNameLst>
                                              <p:attrName>r</p:attrName>
                                            </p:attrNameLst>
                                          </p:cBhvr>
                                        </p:animRot>
                                      </p:childTnLst>
                                    </p:cTn>
                                  </p:par>
                                  <p:par>
                                    <p:cTn id="96" presetID="42" presetClass="path" presetSubtype="0" fill="hold" grpId="3" nodeType="withEffect">
                                      <p:stCondLst>
                                        <p:cond delay="0"/>
                                      </p:stCondLst>
                                      <p:iterate type="lt">
                                        <p:tmPct val="0"/>
                                      </p:iterate>
                                      <p:childTnLst>
                                        <p:animMotion origin="layout" path="M 4.79167E-6 3.7037E-6 L -0.04167 0.07685 " pathEditMode="relative" rAng="0" ptsTypes="AA">
                                          <p:cBhvr>
                                            <p:cTn id="97" dur="6000" fill="hold"/>
                                            <p:tgtEl>
                                              <p:spTgt spid="9"/>
                                            </p:tgtEl>
                                            <p:attrNameLst>
                                              <p:attrName>ppt_x</p:attrName>
                                              <p:attrName>ppt_y</p:attrName>
                                            </p:attrNameLst>
                                          </p:cBhvr>
                                          <p:rCtr x="-2083" y="3843"/>
                                        </p:animMotion>
                                      </p:childTnLst>
                                    </p:cTn>
                                  </p:par>
                                  <p:par>
                                    <p:cTn id="98" presetID="23" presetClass="entr" presetSubtype="16" fill="hold" grpId="0" nodeType="withEffect">
                                      <p:stCondLst>
                                        <p:cond delay="1250"/>
                                      </p:stCondLst>
                                      <p:iterate type="lt">
                                        <p:tmPct val="0"/>
                                      </p:iterate>
                                      <p:childTnLst>
                                        <p:set>
                                          <p:cBhvr>
                                            <p:cTn id="99" dur="1" fill="hold">
                                              <p:stCondLst>
                                                <p:cond delay="0"/>
                                              </p:stCondLst>
                                            </p:cTn>
                                            <p:tgtEl>
                                              <p:spTgt spid="11"/>
                                            </p:tgtEl>
                                            <p:attrNameLst>
                                              <p:attrName>style.visibility</p:attrName>
                                            </p:attrNameLst>
                                          </p:cBhvr>
                                          <p:to>
                                            <p:strVal val="visible"/>
                                          </p:to>
                                        </p:set>
                                        <p:anim calcmode="lin" valueType="num">
                                          <p:cBhvr>
                                            <p:cTn id="100" dur="500" fill="hold"/>
                                            <p:tgtEl>
                                              <p:spTgt spid="11"/>
                                            </p:tgtEl>
                                            <p:attrNameLst>
                                              <p:attrName>ppt_w</p:attrName>
                                            </p:attrNameLst>
                                          </p:cBhvr>
                                          <p:tavLst>
                                            <p:tav tm="0">
                                              <p:val>
                                                <p:fltVal val="0"/>
                                              </p:val>
                                            </p:tav>
                                            <p:tav tm="100000">
                                              <p:val>
                                                <p:strVal val="#ppt_w"/>
                                              </p:val>
                                            </p:tav>
                                          </p:tavLst>
                                        </p:anim>
                                        <p:anim calcmode="lin" valueType="num">
                                          <p:cBhvr>
                                            <p:cTn id="101" dur="500" fill="hold"/>
                                            <p:tgtEl>
                                              <p:spTgt spid="11"/>
                                            </p:tgtEl>
                                            <p:attrNameLst>
                                              <p:attrName>ppt_h</p:attrName>
                                            </p:attrNameLst>
                                          </p:cBhvr>
                                          <p:tavLst>
                                            <p:tav tm="0">
                                              <p:val>
                                                <p:fltVal val="0"/>
                                              </p:val>
                                            </p:tav>
                                            <p:tav tm="100000">
                                              <p:val>
                                                <p:strVal val="#ppt_h"/>
                                              </p:val>
                                            </p:tav>
                                          </p:tavLst>
                                        </p:anim>
                                      </p:childTnLst>
                                    </p:cTn>
                                  </p:par>
                                  <p:par>
                                    <p:cTn id="102" presetID="10" presetClass="entr" presetSubtype="0" repeatCount="3000" fill="hold" grpId="1" nodeType="withEffect">
                                      <p:stCondLst>
                                        <p:cond delay="1750"/>
                                      </p:stCondLst>
                                      <p:iterate type="lt">
                                        <p:tmPct val="0"/>
                                      </p:iterate>
                                      <p:childTnLst>
                                        <p:set>
                                          <p:cBhvr>
                                            <p:cTn id="103" dur="1" fill="hold">
                                              <p:stCondLst>
                                                <p:cond delay="0"/>
                                              </p:stCondLst>
                                            </p:cTn>
                                            <p:tgtEl>
                                              <p:spTgt spid="11"/>
                                            </p:tgtEl>
                                            <p:attrNameLst>
                                              <p:attrName>style.visibility</p:attrName>
                                            </p:attrNameLst>
                                          </p:cBhvr>
                                          <p:to>
                                            <p:strVal val="visible"/>
                                          </p:to>
                                        </p:set>
                                        <p:animEffect transition="in" filter="fade">
                                          <p:cBhvr>
                                            <p:cTn id="104" dur="200"/>
                                            <p:tgtEl>
                                              <p:spTgt spid="11"/>
                                            </p:tgtEl>
                                          </p:cBhvr>
                                        </p:animEffect>
                                      </p:childTnLst>
                                    </p:cTn>
                                  </p:par>
                                  <p:par>
                                    <p:cTn id="105" presetID="8" presetClass="emph" presetSubtype="0" decel="100000" fill="hold" grpId="2" nodeType="withEffect">
                                      <p:stCondLst>
                                        <p:cond delay="2750"/>
                                      </p:stCondLst>
                                      <p:iterate type="lt">
                                        <p:tmPct val="0"/>
                                      </p:iterate>
                                      <p:childTnLst>
                                        <p:animRot by="-10800000">
                                          <p:cBhvr>
                                            <p:cTn id="106" dur="500" fill="hold"/>
                                            <p:tgtEl>
                                              <p:spTgt spid="11"/>
                                            </p:tgtEl>
                                            <p:attrNameLst>
                                              <p:attrName>r</p:attrName>
                                            </p:attrNameLst>
                                          </p:cBhvr>
                                        </p:animRot>
                                      </p:childTnLst>
                                    </p:cTn>
                                  </p:par>
                                  <p:par>
                                    <p:cTn id="107" presetID="42" presetClass="path" presetSubtype="0" fill="hold" grpId="3" nodeType="withEffect">
                                      <p:stCondLst>
                                        <p:cond delay="0"/>
                                      </p:stCondLst>
                                      <p:iterate type="lt">
                                        <p:tmPct val="0"/>
                                      </p:iterate>
                                      <p:childTnLst>
                                        <p:animMotion origin="layout" path="M 4.58333E-6 -5.55112E-17 L -0.05625 -0.09306 " pathEditMode="relative" rAng="0" ptsTypes="AA">
                                          <p:cBhvr>
                                            <p:cTn id="108" dur="6000" fill="hold"/>
                                            <p:tgtEl>
                                              <p:spTgt spid="11"/>
                                            </p:tgtEl>
                                            <p:attrNameLst>
                                              <p:attrName>ppt_x</p:attrName>
                                              <p:attrName>ppt_y</p:attrName>
                                            </p:attrNameLst>
                                          </p:cBhvr>
                                          <p:rCtr x="-2812" y="-4653"/>
                                        </p:animMotion>
                                      </p:childTnLst>
                                    </p:cTn>
                                  </p:par>
                                  <p:par>
                                    <p:cTn id="109" presetID="23" presetClass="entr" presetSubtype="16" fill="hold" grpId="0" nodeType="withEffect">
                                      <p:stCondLst>
                                        <p:cond delay="250"/>
                                      </p:stCondLst>
                                      <p:iterate type="lt">
                                        <p:tmPct val="0"/>
                                      </p:iterate>
                                      <p:childTnLst>
                                        <p:set>
                                          <p:cBhvr>
                                            <p:cTn id="110" dur="1" fill="hold">
                                              <p:stCondLst>
                                                <p:cond delay="0"/>
                                              </p:stCondLst>
                                            </p:cTn>
                                            <p:tgtEl>
                                              <p:spTgt spid="12"/>
                                            </p:tgtEl>
                                            <p:attrNameLst>
                                              <p:attrName>style.visibility</p:attrName>
                                            </p:attrNameLst>
                                          </p:cBhvr>
                                          <p:to>
                                            <p:strVal val="visible"/>
                                          </p:to>
                                        </p:set>
                                        <p:anim calcmode="lin" valueType="num">
                                          <p:cBhvr>
                                            <p:cTn id="111" dur="500" fill="hold"/>
                                            <p:tgtEl>
                                              <p:spTgt spid="12"/>
                                            </p:tgtEl>
                                            <p:attrNameLst>
                                              <p:attrName>ppt_w</p:attrName>
                                            </p:attrNameLst>
                                          </p:cBhvr>
                                          <p:tavLst>
                                            <p:tav tm="0">
                                              <p:val>
                                                <p:fltVal val="0"/>
                                              </p:val>
                                            </p:tav>
                                            <p:tav tm="100000">
                                              <p:val>
                                                <p:strVal val="#ppt_w"/>
                                              </p:val>
                                            </p:tav>
                                          </p:tavLst>
                                        </p:anim>
                                        <p:anim calcmode="lin" valueType="num">
                                          <p:cBhvr>
                                            <p:cTn id="112" dur="500" fill="hold"/>
                                            <p:tgtEl>
                                              <p:spTgt spid="12"/>
                                            </p:tgtEl>
                                            <p:attrNameLst>
                                              <p:attrName>ppt_h</p:attrName>
                                            </p:attrNameLst>
                                          </p:cBhvr>
                                          <p:tavLst>
                                            <p:tav tm="0">
                                              <p:val>
                                                <p:fltVal val="0"/>
                                              </p:val>
                                            </p:tav>
                                            <p:tav tm="100000">
                                              <p:val>
                                                <p:strVal val="#ppt_h"/>
                                              </p:val>
                                            </p:tav>
                                          </p:tavLst>
                                        </p:anim>
                                      </p:childTnLst>
                                    </p:cTn>
                                  </p:par>
                                  <p:par>
                                    <p:cTn id="113" presetID="6" presetClass="emph" presetSubtype="0" repeatCount="2000" decel="100000" autoRev="1" fill="hold" grpId="1" nodeType="withEffect">
                                      <p:stCondLst>
                                        <p:cond delay="750"/>
                                      </p:stCondLst>
                                      <p:iterate type="lt">
                                        <p:tmPct val="0"/>
                                      </p:iterate>
                                      <p:childTnLst>
                                        <p:animScale>
                                          <p:cBhvr>
                                            <p:cTn id="114" dur="200" fill="hold"/>
                                            <p:tgtEl>
                                              <p:spTgt spid="12"/>
                                            </p:tgtEl>
                                          </p:cBhvr>
                                          <p:by x="85000" y="85000"/>
                                        </p:animScale>
                                      </p:childTnLst>
                                    </p:cTn>
                                  </p:par>
                                  <p:par>
                                    <p:cTn id="115" presetID="0" presetClass="path" presetSubtype="0" fill="hold" grpId="2" nodeType="withEffect">
                                      <p:stCondLst>
                                        <p:cond delay="0"/>
                                      </p:stCondLst>
                                      <p:iterate type="lt">
                                        <p:tmPct val="0"/>
                                      </p:iterate>
                                      <p:childTnLst>
                                        <p:animMotion origin="layout" path="M -0.00091 -0.00069 C 0.01758 -0.0625 0.02422 -0.11967 -0.00026 -0.15486 C -0.02461 -0.19028 -0.04766 -0.20393 -0.08932 -0.16088 " pathEditMode="relative" rAng="0" ptsTypes="AAA">
                                          <p:cBhvr>
                                            <p:cTn id="116" dur="6000" fill="hold"/>
                                            <p:tgtEl>
                                              <p:spTgt spid="12"/>
                                            </p:tgtEl>
                                            <p:attrNameLst>
                                              <p:attrName>ppt_x</p:attrName>
                                              <p:attrName>ppt_y</p:attrName>
                                            </p:attrNameLst>
                                          </p:cBhvr>
                                          <p:rCtr x="-3594" y="-9375"/>
                                        </p:animMotion>
                                      </p:childTnLst>
                                    </p:cTn>
                                  </p:par>
                                  <p:par>
                                    <p:cTn id="117" presetID="23" presetClass="entr" presetSubtype="16" fill="hold" grpId="0" nodeType="withEffect">
                                      <p:stCondLst>
                                        <p:cond delay="250"/>
                                      </p:stCondLst>
                                      <p:iterate type="lt">
                                        <p:tmPct val="0"/>
                                      </p:iterate>
                                      <p:childTnLst>
                                        <p:set>
                                          <p:cBhvr>
                                            <p:cTn id="118" dur="1" fill="hold">
                                              <p:stCondLst>
                                                <p:cond delay="0"/>
                                              </p:stCondLst>
                                            </p:cTn>
                                            <p:tgtEl>
                                              <p:spTgt spid="4"/>
                                            </p:tgtEl>
                                            <p:attrNameLst>
                                              <p:attrName>style.visibility</p:attrName>
                                            </p:attrNameLst>
                                          </p:cBhvr>
                                          <p:to>
                                            <p:strVal val="visible"/>
                                          </p:to>
                                        </p:set>
                                        <p:anim calcmode="lin" valueType="num">
                                          <p:cBhvr>
                                            <p:cTn id="119" dur="500" fill="hold"/>
                                            <p:tgtEl>
                                              <p:spTgt spid="4"/>
                                            </p:tgtEl>
                                            <p:attrNameLst>
                                              <p:attrName>ppt_w</p:attrName>
                                            </p:attrNameLst>
                                          </p:cBhvr>
                                          <p:tavLst>
                                            <p:tav tm="0">
                                              <p:val>
                                                <p:fltVal val="0"/>
                                              </p:val>
                                            </p:tav>
                                            <p:tav tm="100000">
                                              <p:val>
                                                <p:strVal val="#ppt_w"/>
                                              </p:val>
                                            </p:tav>
                                          </p:tavLst>
                                        </p:anim>
                                        <p:anim calcmode="lin" valueType="num">
                                          <p:cBhvr>
                                            <p:cTn id="120" dur="500" fill="hold"/>
                                            <p:tgtEl>
                                              <p:spTgt spid="4"/>
                                            </p:tgtEl>
                                            <p:attrNameLst>
                                              <p:attrName>ppt_h</p:attrName>
                                            </p:attrNameLst>
                                          </p:cBhvr>
                                          <p:tavLst>
                                            <p:tav tm="0">
                                              <p:val>
                                                <p:fltVal val="0"/>
                                              </p:val>
                                            </p:tav>
                                            <p:tav tm="100000">
                                              <p:val>
                                                <p:strVal val="#ppt_h"/>
                                              </p:val>
                                            </p:tav>
                                          </p:tavLst>
                                        </p:anim>
                                      </p:childTnLst>
                                    </p:cTn>
                                  </p:par>
                                  <p:par>
                                    <p:cTn id="121" presetID="6" presetClass="emph" presetSubtype="0" fill="hold" grpId="2" nodeType="withEffect" p14:presetBounceEnd="62000">
                                      <p:stCondLst>
                                        <p:cond delay="750"/>
                                      </p:stCondLst>
                                      <p:iterate type="lt">
                                        <p:tmPct val="0"/>
                                      </p:iterate>
                                      <p:childTnLst>
                                        <p:animScale p14:bounceEnd="62000">
                                          <p:cBhvr>
                                            <p:cTn id="122" dur="1000" fill="hold"/>
                                            <p:tgtEl>
                                              <p:spTgt spid="4"/>
                                            </p:tgtEl>
                                          </p:cBhvr>
                                          <p:by x="75000" y="75000"/>
                                        </p:animScale>
                                      </p:childTnLst>
                                    </p:cTn>
                                  </p:par>
                                </p:childTnLst>
                              </p:cTn>
                            </p:par>
                          </p:childTnLst>
                        </p:cTn>
                      </p:par>
                      <p:par>
                        <p:cTn id="123" fill="hold">
                          <p:stCondLst>
                            <p:cond delay="indefinite"/>
                          </p:stCondLst>
                          <p:childTnLst>
                            <p:par>
                              <p:cTn id="124" fill="hold">
                                <p:stCondLst>
                                  <p:cond delay="0"/>
                                </p:stCondLst>
                                <p:childTnLst>
                                  <p:par>
                                    <p:cTn id="125" presetID="32" presetClass="emph" presetSubtype="0" repeatCount="indefinite" fill="hold" grpId="0" nodeType="clickEffect">
                                      <p:stCondLst>
                                        <p:cond delay="0"/>
                                      </p:stCondLst>
                                      <p:childTnLst>
                                        <p:animRot by="120000">
                                          <p:cBhvr>
                                            <p:cTn id="126" dur="100" fill="hold">
                                              <p:stCondLst>
                                                <p:cond delay="0"/>
                                              </p:stCondLst>
                                            </p:cTn>
                                            <p:tgtEl>
                                              <p:spTgt spid="1283"/>
                                            </p:tgtEl>
                                            <p:attrNameLst>
                                              <p:attrName>r</p:attrName>
                                            </p:attrNameLst>
                                          </p:cBhvr>
                                        </p:animRot>
                                        <p:animRot by="-240000">
                                          <p:cBhvr>
                                            <p:cTn id="127" dur="200" fill="hold">
                                              <p:stCondLst>
                                                <p:cond delay="200"/>
                                              </p:stCondLst>
                                            </p:cTn>
                                            <p:tgtEl>
                                              <p:spTgt spid="1283"/>
                                            </p:tgtEl>
                                            <p:attrNameLst>
                                              <p:attrName>r</p:attrName>
                                            </p:attrNameLst>
                                          </p:cBhvr>
                                        </p:animRot>
                                        <p:animRot by="240000">
                                          <p:cBhvr>
                                            <p:cTn id="128" dur="200" fill="hold">
                                              <p:stCondLst>
                                                <p:cond delay="400"/>
                                              </p:stCondLst>
                                            </p:cTn>
                                            <p:tgtEl>
                                              <p:spTgt spid="1283"/>
                                            </p:tgtEl>
                                            <p:attrNameLst>
                                              <p:attrName>r</p:attrName>
                                            </p:attrNameLst>
                                          </p:cBhvr>
                                        </p:animRot>
                                        <p:animRot by="-240000">
                                          <p:cBhvr>
                                            <p:cTn id="129" dur="200" fill="hold">
                                              <p:stCondLst>
                                                <p:cond delay="600"/>
                                              </p:stCondLst>
                                            </p:cTn>
                                            <p:tgtEl>
                                              <p:spTgt spid="1283"/>
                                            </p:tgtEl>
                                            <p:attrNameLst>
                                              <p:attrName>r</p:attrName>
                                            </p:attrNameLst>
                                          </p:cBhvr>
                                        </p:animRot>
                                        <p:animRot by="120000">
                                          <p:cBhvr>
                                            <p:cTn id="130" dur="200" fill="hold">
                                              <p:stCondLst>
                                                <p:cond delay="800"/>
                                              </p:stCondLst>
                                            </p:cTn>
                                            <p:tgtEl>
                                              <p:spTgt spid="1283"/>
                                            </p:tgtEl>
                                            <p:attrNameLst>
                                              <p:attrName>r</p:attrName>
                                            </p:attrNameLst>
                                          </p:cBhvr>
                                        </p:animRot>
                                      </p:childTnLst>
                                    </p:cTn>
                                  </p:par>
                                  <p:par>
                                    <p:cTn id="131" presetID="8" presetClass="emph" presetSubtype="0" fill="hold" grpId="1" nodeType="withEffect">
                                      <p:stCondLst>
                                        <p:cond delay="0"/>
                                      </p:stCondLst>
                                      <p:iterate type="lt">
                                        <p:tmPct val="0"/>
                                      </p:iterate>
                                      <p:childTnLst>
                                        <p:animRot by="10800000">
                                          <p:cBhvr>
                                            <p:cTn id="132" dur="6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animBg="1"/>
          <p:bldP spid="343" grpId="1" animBg="1"/>
          <p:bldP spid="343" grpId="2" animBg="1"/>
          <p:bldP spid="344" grpId="0" animBg="1"/>
          <p:bldP spid="344" grpId="1" animBg="1"/>
          <p:bldP spid="344" grpId="2" animBg="1"/>
          <p:bldP spid="1283" grpId="0"/>
          <p:bldP spid="3" grpId="0" animBg="1"/>
          <p:bldP spid="3" grpId="1" animBg="1"/>
          <p:bldP spid="3" grpId="2" animBg="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9" grpId="3" animBg="1"/>
          <p:bldP spid="11" grpId="0" animBg="1"/>
          <p:bldP spid="11" grpId="1" animBg="1"/>
          <p:bldP spid="11" grpId="2" animBg="1"/>
          <p:bldP spid="11" grpId="3" animBg="1"/>
          <p:bldP spid="12" grpId="0" animBg="1"/>
          <p:bldP spid="12" grpId="1" animBg="1"/>
          <p:bldP spid="12" grpId="2"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par>
                                    <p:cTn id="8" presetID="6" presetClass="emph" presetSubtype="0" fill="hold" nodeType="withEffect">
                                      <p:stCondLst>
                                        <p:cond delay="0"/>
                                      </p:stCondLst>
                                      <p:childTnLst>
                                        <p:animScale>
                                          <p:cBhvr>
                                            <p:cTn id="9" dur="10" fill="hold"/>
                                            <p:tgtEl>
                                              <p:spTgt spid="293"/>
                                            </p:tgtEl>
                                          </p:cBhvr>
                                          <p:by x="125000" y="125000"/>
                                        </p:animScale>
                                      </p:childTnLst>
                                    </p:cTn>
                                  </p:par>
                                  <p:par>
                                    <p:cTn id="10" presetID="6" presetClass="emph" presetSubtype="0" decel="100000" fill="hold" nodeType="withEffect">
                                      <p:stCondLst>
                                        <p:cond delay="0"/>
                                      </p:stCondLst>
                                      <p:childTnLst>
                                        <p:animScale>
                                          <p:cBhvr>
                                            <p:cTn id="11" dur="750" fill="hold"/>
                                            <p:tgtEl>
                                              <p:spTgt spid="293"/>
                                            </p:tgtEl>
                                          </p:cBhvr>
                                          <p:by x="80000" y="80000"/>
                                        </p:animScale>
                                      </p:childTnLst>
                                    </p:cTn>
                                  </p:par>
                                  <p:par>
                                    <p:cTn id="12" presetID="10" presetClass="entr" presetSubtype="0" fill="hold" nodeType="withEffect">
                                      <p:stCondLst>
                                        <p:cond delay="0"/>
                                      </p:stCondLst>
                                      <p:childTnLst>
                                        <p:set>
                                          <p:cBhvr>
                                            <p:cTn id="13" dur="1" fill="hold">
                                              <p:stCondLst>
                                                <p:cond delay="0"/>
                                              </p:stCondLst>
                                            </p:cTn>
                                            <p:tgtEl>
                                              <p:spTgt spid="313"/>
                                            </p:tgtEl>
                                            <p:attrNameLst>
                                              <p:attrName>style.visibility</p:attrName>
                                            </p:attrNameLst>
                                          </p:cBhvr>
                                          <p:to>
                                            <p:strVal val="visible"/>
                                          </p:to>
                                        </p:set>
                                        <p:animEffect transition="in" filter="fade">
                                          <p:cBhvr>
                                            <p:cTn id="14" dur="500"/>
                                            <p:tgtEl>
                                              <p:spTgt spid="313"/>
                                            </p:tgtEl>
                                          </p:cBhvr>
                                        </p:animEffect>
                                      </p:childTnLst>
                                    </p:cTn>
                                  </p:par>
                                  <p:par>
                                    <p:cTn id="15" presetID="6" presetClass="emph" presetSubtype="0" fill="hold" nodeType="withEffect">
                                      <p:stCondLst>
                                        <p:cond delay="0"/>
                                      </p:stCondLst>
                                      <p:childTnLst>
                                        <p:animScale>
                                          <p:cBhvr>
                                            <p:cTn id="16" dur="10" fill="hold"/>
                                            <p:tgtEl>
                                              <p:spTgt spid="313"/>
                                            </p:tgtEl>
                                          </p:cBhvr>
                                          <p:by x="125000" y="125000"/>
                                        </p:animScale>
                                      </p:childTnLst>
                                    </p:cTn>
                                  </p:par>
                                  <p:par>
                                    <p:cTn id="17" presetID="6" presetClass="emph" presetSubtype="0" decel="100000" fill="hold" nodeType="withEffect">
                                      <p:stCondLst>
                                        <p:cond delay="0"/>
                                      </p:stCondLst>
                                      <p:childTnLst>
                                        <p:animScale>
                                          <p:cBhvr>
                                            <p:cTn id="18" dur="750" fill="hold"/>
                                            <p:tgtEl>
                                              <p:spTgt spid="313"/>
                                            </p:tgtEl>
                                          </p:cBhvr>
                                          <p:by x="80000" y="80000"/>
                                        </p:animScale>
                                      </p:childTnLst>
                                    </p:cTn>
                                  </p:par>
                                  <p:par>
                                    <p:cTn id="19" presetID="10" presetClass="entr" presetSubtype="0" fill="hold" nodeType="withEffect">
                                      <p:stCondLst>
                                        <p:cond delay="0"/>
                                      </p:stCondLst>
                                      <p:childTnLst>
                                        <p:set>
                                          <p:cBhvr>
                                            <p:cTn id="20" dur="1" fill="hold">
                                              <p:stCondLst>
                                                <p:cond delay="0"/>
                                              </p:stCondLst>
                                            </p:cTn>
                                            <p:tgtEl>
                                              <p:spTgt spid="316"/>
                                            </p:tgtEl>
                                            <p:attrNameLst>
                                              <p:attrName>style.visibility</p:attrName>
                                            </p:attrNameLst>
                                          </p:cBhvr>
                                          <p:to>
                                            <p:strVal val="visible"/>
                                          </p:to>
                                        </p:set>
                                        <p:animEffect transition="in" filter="fade">
                                          <p:cBhvr>
                                            <p:cTn id="21" dur="500"/>
                                            <p:tgtEl>
                                              <p:spTgt spid="316"/>
                                            </p:tgtEl>
                                          </p:cBhvr>
                                        </p:animEffect>
                                      </p:childTnLst>
                                    </p:cTn>
                                  </p:par>
                                  <p:par>
                                    <p:cTn id="22" presetID="6" presetClass="emph" presetSubtype="0" fill="hold" nodeType="withEffect">
                                      <p:stCondLst>
                                        <p:cond delay="0"/>
                                      </p:stCondLst>
                                      <p:childTnLst>
                                        <p:animScale>
                                          <p:cBhvr>
                                            <p:cTn id="23" dur="10" fill="hold"/>
                                            <p:tgtEl>
                                              <p:spTgt spid="316"/>
                                            </p:tgtEl>
                                          </p:cBhvr>
                                          <p:by x="125000" y="125000"/>
                                        </p:animScale>
                                      </p:childTnLst>
                                    </p:cTn>
                                  </p:par>
                                  <p:par>
                                    <p:cTn id="24" presetID="6" presetClass="emph" presetSubtype="0" decel="100000" fill="hold" nodeType="withEffect">
                                      <p:stCondLst>
                                        <p:cond delay="0"/>
                                      </p:stCondLst>
                                      <p:childTnLst>
                                        <p:animScale>
                                          <p:cBhvr>
                                            <p:cTn id="25" dur="750" fill="hold"/>
                                            <p:tgtEl>
                                              <p:spTgt spid="316"/>
                                            </p:tgtEl>
                                          </p:cBhvr>
                                          <p:by x="80000" y="80000"/>
                                        </p:animScale>
                                      </p:childTnLst>
                                    </p:cTn>
                                  </p:par>
                                  <p:par>
                                    <p:cTn id="26" presetID="10" presetClass="entr" presetSubtype="0" fill="hold" grpId="0" nodeType="withEffect">
                                      <p:stCondLst>
                                        <p:cond delay="0"/>
                                      </p:stCondLst>
                                      <p:childTnLst>
                                        <p:set>
                                          <p:cBhvr>
                                            <p:cTn id="27" dur="1" fill="hold">
                                              <p:stCondLst>
                                                <p:cond delay="0"/>
                                              </p:stCondLst>
                                            </p:cTn>
                                            <p:tgtEl>
                                              <p:spTgt spid="343"/>
                                            </p:tgtEl>
                                            <p:attrNameLst>
                                              <p:attrName>style.visibility</p:attrName>
                                            </p:attrNameLst>
                                          </p:cBhvr>
                                          <p:to>
                                            <p:strVal val="visible"/>
                                          </p:to>
                                        </p:set>
                                        <p:animEffect transition="in" filter="fade">
                                          <p:cBhvr>
                                            <p:cTn id="28" dur="500"/>
                                            <p:tgtEl>
                                              <p:spTgt spid="343"/>
                                            </p:tgtEl>
                                          </p:cBhvr>
                                        </p:animEffect>
                                      </p:childTnLst>
                                    </p:cTn>
                                  </p:par>
                                  <p:par>
                                    <p:cTn id="29" presetID="6" presetClass="emph" presetSubtype="0" fill="hold" grpId="1" nodeType="withEffect">
                                      <p:stCondLst>
                                        <p:cond delay="0"/>
                                      </p:stCondLst>
                                      <p:childTnLst>
                                        <p:animScale>
                                          <p:cBhvr>
                                            <p:cTn id="30" dur="10" fill="hold"/>
                                            <p:tgtEl>
                                              <p:spTgt spid="343"/>
                                            </p:tgtEl>
                                          </p:cBhvr>
                                          <p:by x="125000" y="125000"/>
                                        </p:animScale>
                                      </p:childTnLst>
                                    </p:cTn>
                                  </p:par>
                                  <p:par>
                                    <p:cTn id="31" presetID="6" presetClass="emph" presetSubtype="0" decel="100000" fill="hold" grpId="2" nodeType="withEffect">
                                      <p:stCondLst>
                                        <p:cond delay="0"/>
                                      </p:stCondLst>
                                      <p:childTnLst>
                                        <p:animScale>
                                          <p:cBhvr>
                                            <p:cTn id="32" dur="750" fill="hold"/>
                                            <p:tgtEl>
                                              <p:spTgt spid="343"/>
                                            </p:tgtEl>
                                          </p:cBhvr>
                                          <p:by x="80000" y="80000"/>
                                        </p:animScale>
                                      </p:childTnLst>
                                    </p:cTn>
                                  </p:par>
                                  <p:par>
                                    <p:cTn id="33" presetID="10" presetClass="entr" presetSubtype="0" fill="hold" grpId="0" nodeType="withEffect">
                                      <p:stCondLst>
                                        <p:cond delay="0"/>
                                      </p:stCondLst>
                                      <p:childTnLst>
                                        <p:set>
                                          <p:cBhvr>
                                            <p:cTn id="34" dur="1" fill="hold">
                                              <p:stCondLst>
                                                <p:cond delay="0"/>
                                              </p:stCondLst>
                                            </p:cTn>
                                            <p:tgtEl>
                                              <p:spTgt spid="344"/>
                                            </p:tgtEl>
                                            <p:attrNameLst>
                                              <p:attrName>style.visibility</p:attrName>
                                            </p:attrNameLst>
                                          </p:cBhvr>
                                          <p:to>
                                            <p:strVal val="visible"/>
                                          </p:to>
                                        </p:set>
                                        <p:animEffect transition="in" filter="fade">
                                          <p:cBhvr>
                                            <p:cTn id="35" dur="500"/>
                                            <p:tgtEl>
                                              <p:spTgt spid="344"/>
                                            </p:tgtEl>
                                          </p:cBhvr>
                                        </p:animEffect>
                                      </p:childTnLst>
                                    </p:cTn>
                                  </p:par>
                                  <p:par>
                                    <p:cTn id="36" presetID="6" presetClass="emph" presetSubtype="0" fill="hold" grpId="1" nodeType="withEffect">
                                      <p:stCondLst>
                                        <p:cond delay="0"/>
                                      </p:stCondLst>
                                      <p:childTnLst>
                                        <p:animScale>
                                          <p:cBhvr>
                                            <p:cTn id="37" dur="10" fill="hold"/>
                                            <p:tgtEl>
                                              <p:spTgt spid="344"/>
                                            </p:tgtEl>
                                          </p:cBhvr>
                                          <p:by x="125000" y="125000"/>
                                        </p:animScale>
                                      </p:childTnLst>
                                    </p:cTn>
                                  </p:par>
                                  <p:par>
                                    <p:cTn id="38" presetID="6" presetClass="emph" presetSubtype="0" decel="100000" fill="hold" grpId="2" nodeType="withEffect">
                                      <p:stCondLst>
                                        <p:cond delay="0"/>
                                      </p:stCondLst>
                                      <p:childTnLst>
                                        <p:animScale>
                                          <p:cBhvr>
                                            <p:cTn id="39" dur="750" fill="hold"/>
                                            <p:tgtEl>
                                              <p:spTgt spid="344"/>
                                            </p:tgtEl>
                                          </p:cBhvr>
                                          <p:by x="80000" y="80000"/>
                                        </p:animScale>
                                      </p:childTnLst>
                                    </p:cTn>
                                  </p:par>
                                  <p:par>
                                    <p:cTn id="40" presetID="10" presetClass="entr" presetSubtype="0" fill="hold" nodeType="withEffect">
                                      <p:stCondLst>
                                        <p:cond delay="0"/>
                                      </p:stCondLst>
                                      <p:childTnLst>
                                        <p:set>
                                          <p:cBhvr>
                                            <p:cTn id="41" dur="1" fill="hold">
                                              <p:stCondLst>
                                                <p:cond delay="0"/>
                                              </p:stCondLst>
                                            </p:cTn>
                                            <p:tgtEl>
                                              <p:spTgt spid="345"/>
                                            </p:tgtEl>
                                            <p:attrNameLst>
                                              <p:attrName>style.visibility</p:attrName>
                                            </p:attrNameLst>
                                          </p:cBhvr>
                                          <p:to>
                                            <p:strVal val="visible"/>
                                          </p:to>
                                        </p:set>
                                        <p:animEffect transition="in" filter="fade">
                                          <p:cBhvr>
                                            <p:cTn id="42" dur="500"/>
                                            <p:tgtEl>
                                              <p:spTgt spid="345"/>
                                            </p:tgtEl>
                                          </p:cBhvr>
                                        </p:animEffect>
                                      </p:childTnLst>
                                    </p:cTn>
                                  </p:par>
                                  <p:par>
                                    <p:cTn id="43" presetID="6" presetClass="emph" presetSubtype="0" fill="hold" nodeType="withEffect">
                                      <p:stCondLst>
                                        <p:cond delay="0"/>
                                      </p:stCondLst>
                                      <p:childTnLst>
                                        <p:animScale>
                                          <p:cBhvr>
                                            <p:cTn id="44" dur="10" fill="hold"/>
                                            <p:tgtEl>
                                              <p:spTgt spid="345"/>
                                            </p:tgtEl>
                                          </p:cBhvr>
                                          <p:by x="125000" y="125000"/>
                                        </p:animScale>
                                      </p:childTnLst>
                                    </p:cTn>
                                  </p:par>
                                  <p:par>
                                    <p:cTn id="45" presetID="6" presetClass="emph" presetSubtype="0" decel="100000" fill="hold" nodeType="withEffect">
                                      <p:stCondLst>
                                        <p:cond delay="0"/>
                                      </p:stCondLst>
                                      <p:childTnLst>
                                        <p:animScale>
                                          <p:cBhvr>
                                            <p:cTn id="46" dur="750" fill="hold"/>
                                            <p:tgtEl>
                                              <p:spTgt spid="345"/>
                                            </p:tgtEl>
                                          </p:cBhvr>
                                          <p:by x="80000" y="80000"/>
                                        </p:animScale>
                                      </p:childTnLst>
                                    </p:cTn>
                                  </p:par>
                                  <p:par>
                                    <p:cTn id="47" presetID="2" presetClass="entr" presetSubtype="9" decel="10000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1000" fill="hold"/>
                                            <p:tgtEl>
                                              <p:spTgt spid="6"/>
                                            </p:tgtEl>
                                            <p:attrNameLst>
                                              <p:attrName>ppt_x</p:attrName>
                                            </p:attrNameLst>
                                          </p:cBhvr>
                                          <p:tavLst>
                                            <p:tav tm="0">
                                              <p:val>
                                                <p:strVal val="0-#ppt_w/2"/>
                                              </p:val>
                                            </p:tav>
                                            <p:tav tm="100000">
                                              <p:val>
                                                <p:strVal val="#ppt_x"/>
                                              </p:val>
                                            </p:tav>
                                          </p:tavLst>
                                        </p:anim>
                                        <p:anim calcmode="lin" valueType="num">
                                          <p:cBhvr additive="base">
                                            <p:cTn id="50" dur="1000" fill="hold"/>
                                            <p:tgtEl>
                                              <p:spTgt spid="6"/>
                                            </p:tgtEl>
                                            <p:attrNameLst>
                                              <p:attrName>ppt_y</p:attrName>
                                            </p:attrNameLst>
                                          </p:cBhvr>
                                          <p:tavLst>
                                            <p:tav tm="0">
                                              <p:val>
                                                <p:strVal val="0-#ppt_h/2"/>
                                              </p:val>
                                            </p:tav>
                                            <p:tav tm="100000">
                                              <p:val>
                                                <p:strVal val="#ppt_y"/>
                                              </p:val>
                                            </p:tav>
                                          </p:tavLst>
                                        </p:anim>
                                      </p:childTnLst>
                                    </p:cTn>
                                  </p:par>
                                  <p:par>
                                    <p:cTn id="51" presetID="42" presetClass="path" presetSubtype="0" repeatCount="2000" autoRev="1" fill="hold" grpId="1" nodeType="withEffect">
                                      <p:stCondLst>
                                        <p:cond delay="1000"/>
                                      </p:stCondLst>
                                      <p:childTnLst>
                                        <p:animMotion origin="layout" path="M -4.375E-6 2.59259E-6 L -0.1095 0.17824 " pathEditMode="relative" rAng="0" ptsTypes="AA">
                                          <p:cBhvr>
                                            <p:cTn id="52" dur="1250" fill="hold"/>
                                            <p:tgtEl>
                                              <p:spTgt spid="6"/>
                                            </p:tgtEl>
                                            <p:attrNameLst>
                                              <p:attrName>ppt_x</p:attrName>
                                              <p:attrName>ppt_y</p:attrName>
                                            </p:attrNameLst>
                                          </p:cBhvr>
                                          <p:rCtr x="-5482" y="8912"/>
                                        </p:animMotion>
                                      </p:childTnLst>
                                    </p:cTn>
                                  </p:par>
                                  <p:par>
                                    <p:cTn id="53" presetID="8" presetClass="emph" presetSubtype="0" repeatCount="2000" autoRev="1" fill="hold" grpId="2" nodeType="withEffect">
                                      <p:stCondLst>
                                        <p:cond delay="1000"/>
                                      </p:stCondLst>
                                      <p:childTnLst>
                                        <p:animRot by="300000">
                                          <p:cBhvr>
                                            <p:cTn id="54" dur="1250" fill="hold"/>
                                            <p:tgtEl>
                                              <p:spTgt spid="6"/>
                                            </p:tgtEl>
                                            <p:attrNameLst>
                                              <p:attrName>r</p:attrName>
                                            </p:attrNameLst>
                                          </p:cBhvr>
                                        </p:animRot>
                                      </p:childTnLst>
                                    </p:cTn>
                                  </p:par>
                                  <p:par>
                                    <p:cTn id="55" presetID="2" presetClass="entr" presetSubtype="9" decel="100000" fill="hold" grpId="0" nodeType="withEffect">
                                      <p:stCondLst>
                                        <p:cond delay="25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1000" fill="hold"/>
                                            <p:tgtEl>
                                              <p:spTgt spid="7"/>
                                            </p:tgtEl>
                                            <p:attrNameLst>
                                              <p:attrName>ppt_x</p:attrName>
                                            </p:attrNameLst>
                                          </p:cBhvr>
                                          <p:tavLst>
                                            <p:tav tm="0">
                                              <p:val>
                                                <p:strVal val="0-#ppt_w/2"/>
                                              </p:val>
                                            </p:tav>
                                            <p:tav tm="100000">
                                              <p:val>
                                                <p:strVal val="#ppt_x"/>
                                              </p:val>
                                            </p:tav>
                                          </p:tavLst>
                                        </p:anim>
                                        <p:anim calcmode="lin" valueType="num">
                                          <p:cBhvr additive="base">
                                            <p:cTn id="58" dur="1000" fill="hold"/>
                                            <p:tgtEl>
                                              <p:spTgt spid="7"/>
                                            </p:tgtEl>
                                            <p:attrNameLst>
                                              <p:attrName>ppt_y</p:attrName>
                                            </p:attrNameLst>
                                          </p:cBhvr>
                                          <p:tavLst>
                                            <p:tav tm="0">
                                              <p:val>
                                                <p:strVal val="0-#ppt_h/2"/>
                                              </p:val>
                                            </p:tav>
                                            <p:tav tm="100000">
                                              <p:val>
                                                <p:strVal val="#ppt_y"/>
                                              </p:val>
                                            </p:tav>
                                          </p:tavLst>
                                        </p:anim>
                                      </p:childTnLst>
                                    </p:cTn>
                                  </p:par>
                                  <p:par>
                                    <p:cTn id="59" presetID="42" presetClass="path" presetSubtype="0" autoRev="1" fill="hold" grpId="1" nodeType="withEffect">
                                      <p:stCondLst>
                                        <p:cond delay="1250"/>
                                      </p:stCondLst>
                                      <p:childTnLst>
                                        <p:animMotion origin="layout" path="M 0 -3.7037E-6 L -0.10951 0.17824 " pathEditMode="relative" rAng="0" ptsTypes="AA">
                                          <p:cBhvr>
                                            <p:cTn id="60" dur="2375" fill="hold"/>
                                            <p:tgtEl>
                                              <p:spTgt spid="7"/>
                                            </p:tgtEl>
                                            <p:attrNameLst>
                                              <p:attrName>ppt_x</p:attrName>
                                              <p:attrName>ppt_y</p:attrName>
                                            </p:attrNameLst>
                                          </p:cBhvr>
                                          <p:rCtr x="-5482" y="8912"/>
                                        </p:animMotion>
                                      </p:childTnLst>
                                    </p:cTn>
                                  </p:par>
                                  <p:par>
                                    <p:cTn id="61" presetID="8" presetClass="emph" presetSubtype="0" autoRev="1" fill="hold" grpId="2" nodeType="withEffect">
                                      <p:stCondLst>
                                        <p:cond delay="1250"/>
                                      </p:stCondLst>
                                      <p:childTnLst>
                                        <p:animRot by="300000">
                                          <p:cBhvr>
                                            <p:cTn id="62" dur="2375" fill="hold"/>
                                            <p:tgtEl>
                                              <p:spTgt spid="7"/>
                                            </p:tgtEl>
                                            <p:attrNameLst>
                                              <p:attrName>r</p:attrName>
                                            </p:attrNameLst>
                                          </p:cBhvr>
                                        </p:animRot>
                                      </p:childTnLst>
                                    </p:cTn>
                                  </p:par>
                                  <p:par>
                                    <p:cTn id="63" presetID="2" presetClass="entr" presetSubtype="6" decel="100000"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1000" fill="hold"/>
                                            <p:tgtEl>
                                              <p:spTgt spid="3"/>
                                            </p:tgtEl>
                                            <p:attrNameLst>
                                              <p:attrName>ppt_x</p:attrName>
                                            </p:attrNameLst>
                                          </p:cBhvr>
                                          <p:tavLst>
                                            <p:tav tm="0">
                                              <p:val>
                                                <p:strVal val="1+#ppt_w/2"/>
                                              </p:val>
                                            </p:tav>
                                            <p:tav tm="100000">
                                              <p:val>
                                                <p:strVal val="#ppt_x"/>
                                              </p:val>
                                            </p:tav>
                                          </p:tavLst>
                                        </p:anim>
                                        <p:anim calcmode="lin" valueType="num">
                                          <p:cBhvr additive="base">
                                            <p:cTn id="66" dur="1000" fill="hold"/>
                                            <p:tgtEl>
                                              <p:spTgt spid="3"/>
                                            </p:tgtEl>
                                            <p:attrNameLst>
                                              <p:attrName>ppt_y</p:attrName>
                                            </p:attrNameLst>
                                          </p:cBhvr>
                                          <p:tavLst>
                                            <p:tav tm="0">
                                              <p:val>
                                                <p:strVal val="1+#ppt_h/2"/>
                                              </p:val>
                                            </p:tav>
                                            <p:tav tm="100000">
                                              <p:val>
                                                <p:strVal val="#ppt_y"/>
                                              </p:val>
                                            </p:tav>
                                          </p:tavLst>
                                        </p:anim>
                                      </p:childTnLst>
                                    </p:cTn>
                                  </p:par>
                                  <p:par>
                                    <p:cTn id="67" presetID="42" presetClass="path" presetSubtype="0" repeatCount="2000" autoRev="1" fill="hold" grpId="1" nodeType="withEffect">
                                      <p:stCondLst>
                                        <p:cond delay="1000"/>
                                      </p:stCondLst>
                                      <p:childTnLst>
                                        <p:animMotion origin="layout" path="M -3.95833E-6 3.7037E-6 L 0.08802 -0.21829 " pathEditMode="relative" rAng="0" ptsTypes="AA">
                                          <p:cBhvr>
                                            <p:cTn id="68" dur="1250" fill="hold"/>
                                            <p:tgtEl>
                                              <p:spTgt spid="3"/>
                                            </p:tgtEl>
                                            <p:attrNameLst>
                                              <p:attrName>ppt_x</p:attrName>
                                              <p:attrName>ppt_y</p:attrName>
                                            </p:attrNameLst>
                                          </p:cBhvr>
                                          <p:rCtr x="4401" y="-10926"/>
                                        </p:animMotion>
                                      </p:childTnLst>
                                    </p:cTn>
                                  </p:par>
                                  <p:par>
                                    <p:cTn id="69" presetID="8" presetClass="emph" presetSubtype="0" repeatCount="2000" autoRev="1" fill="hold" grpId="2" nodeType="withEffect">
                                      <p:stCondLst>
                                        <p:cond delay="1000"/>
                                      </p:stCondLst>
                                      <p:childTnLst>
                                        <p:animRot by="-300000">
                                          <p:cBhvr>
                                            <p:cTn id="70" dur="1250" fill="hold"/>
                                            <p:tgtEl>
                                              <p:spTgt spid="3"/>
                                            </p:tgtEl>
                                            <p:attrNameLst>
                                              <p:attrName>r</p:attrName>
                                            </p:attrNameLst>
                                          </p:cBhvr>
                                        </p:animRot>
                                      </p:childTnLst>
                                    </p:cTn>
                                  </p:par>
                                  <p:par>
                                    <p:cTn id="71" presetID="2" presetClass="entr" presetSubtype="6" decel="100000" fill="hold" grpId="0" nodeType="withEffect">
                                      <p:stCondLst>
                                        <p:cond delay="25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1000" fill="hold"/>
                                            <p:tgtEl>
                                              <p:spTgt spid="5"/>
                                            </p:tgtEl>
                                            <p:attrNameLst>
                                              <p:attrName>ppt_x</p:attrName>
                                            </p:attrNameLst>
                                          </p:cBhvr>
                                          <p:tavLst>
                                            <p:tav tm="0">
                                              <p:val>
                                                <p:strVal val="1+#ppt_w/2"/>
                                              </p:val>
                                            </p:tav>
                                            <p:tav tm="100000">
                                              <p:val>
                                                <p:strVal val="#ppt_x"/>
                                              </p:val>
                                            </p:tav>
                                          </p:tavLst>
                                        </p:anim>
                                        <p:anim calcmode="lin" valueType="num">
                                          <p:cBhvr additive="base">
                                            <p:cTn id="74" dur="1000" fill="hold"/>
                                            <p:tgtEl>
                                              <p:spTgt spid="5"/>
                                            </p:tgtEl>
                                            <p:attrNameLst>
                                              <p:attrName>ppt_y</p:attrName>
                                            </p:attrNameLst>
                                          </p:cBhvr>
                                          <p:tavLst>
                                            <p:tav tm="0">
                                              <p:val>
                                                <p:strVal val="1+#ppt_h/2"/>
                                              </p:val>
                                            </p:tav>
                                            <p:tav tm="100000">
                                              <p:val>
                                                <p:strVal val="#ppt_y"/>
                                              </p:val>
                                            </p:tav>
                                          </p:tavLst>
                                        </p:anim>
                                      </p:childTnLst>
                                    </p:cTn>
                                  </p:par>
                                  <p:par>
                                    <p:cTn id="75" presetID="42" presetClass="path" presetSubtype="0" autoRev="1" fill="hold" grpId="1" nodeType="withEffect">
                                      <p:stCondLst>
                                        <p:cond delay="1250"/>
                                      </p:stCondLst>
                                      <p:childTnLst>
                                        <p:animMotion origin="layout" path="M 1.45833E-6 3.33333E-6 L 0.0789 -0.21065 " pathEditMode="relative" rAng="0" ptsTypes="AA">
                                          <p:cBhvr>
                                            <p:cTn id="76" dur="2375" fill="hold"/>
                                            <p:tgtEl>
                                              <p:spTgt spid="5"/>
                                            </p:tgtEl>
                                            <p:attrNameLst>
                                              <p:attrName>ppt_x</p:attrName>
                                              <p:attrName>ppt_y</p:attrName>
                                            </p:attrNameLst>
                                          </p:cBhvr>
                                          <p:rCtr x="3945" y="-10532"/>
                                        </p:animMotion>
                                      </p:childTnLst>
                                    </p:cTn>
                                  </p:par>
                                  <p:par>
                                    <p:cTn id="77" presetID="8" presetClass="emph" presetSubtype="0" autoRev="1" fill="hold" grpId="2" nodeType="withEffect">
                                      <p:stCondLst>
                                        <p:cond delay="1250"/>
                                      </p:stCondLst>
                                      <p:childTnLst>
                                        <p:animRot by="-300000">
                                          <p:cBhvr>
                                            <p:cTn id="78" dur="2375" fill="hold"/>
                                            <p:tgtEl>
                                              <p:spTgt spid="5"/>
                                            </p:tgtEl>
                                            <p:attrNameLst>
                                              <p:attrName>r</p:attrName>
                                            </p:attrNameLst>
                                          </p:cBhvr>
                                        </p:animRot>
                                      </p:childTnLst>
                                    </p:cTn>
                                  </p:par>
                                  <p:par>
                                    <p:cTn id="79" presetID="23" presetClass="entr" presetSubtype="16" fill="hold" grpId="0" nodeType="withEffect">
                                      <p:stCondLst>
                                        <p:cond delay="250"/>
                                      </p:stCondLst>
                                      <p:iterate type="lt">
                                        <p:tmPct val="0"/>
                                      </p:iterate>
                                      <p:childTnLst>
                                        <p:set>
                                          <p:cBhvr>
                                            <p:cTn id="80" dur="1" fill="hold">
                                              <p:stCondLst>
                                                <p:cond delay="0"/>
                                              </p:stCondLst>
                                            </p:cTn>
                                            <p:tgtEl>
                                              <p:spTgt spid="8"/>
                                            </p:tgtEl>
                                            <p:attrNameLst>
                                              <p:attrName>style.visibility</p:attrName>
                                            </p:attrNameLst>
                                          </p:cBhvr>
                                          <p:to>
                                            <p:strVal val="visible"/>
                                          </p:to>
                                        </p:set>
                                        <p:anim calcmode="lin" valueType="num">
                                          <p:cBhvr>
                                            <p:cTn id="81" dur="500" fill="hold"/>
                                            <p:tgtEl>
                                              <p:spTgt spid="8"/>
                                            </p:tgtEl>
                                            <p:attrNameLst>
                                              <p:attrName>ppt_w</p:attrName>
                                            </p:attrNameLst>
                                          </p:cBhvr>
                                          <p:tavLst>
                                            <p:tav tm="0">
                                              <p:val>
                                                <p:fltVal val="0"/>
                                              </p:val>
                                            </p:tav>
                                            <p:tav tm="100000">
                                              <p:val>
                                                <p:strVal val="#ppt_w"/>
                                              </p:val>
                                            </p:tav>
                                          </p:tavLst>
                                        </p:anim>
                                        <p:anim calcmode="lin" valueType="num">
                                          <p:cBhvr>
                                            <p:cTn id="82" dur="500" fill="hold"/>
                                            <p:tgtEl>
                                              <p:spTgt spid="8"/>
                                            </p:tgtEl>
                                            <p:attrNameLst>
                                              <p:attrName>ppt_h</p:attrName>
                                            </p:attrNameLst>
                                          </p:cBhvr>
                                          <p:tavLst>
                                            <p:tav tm="0">
                                              <p:val>
                                                <p:fltVal val="0"/>
                                              </p:val>
                                            </p:tav>
                                            <p:tav tm="100000">
                                              <p:val>
                                                <p:strVal val="#ppt_h"/>
                                              </p:val>
                                            </p:tav>
                                          </p:tavLst>
                                        </p:anim>
                                      </p:childTnLst>
                                    </p:cTn>
                                  </p:par>
                                  <p:par>
                                    <p:cTn id="83" presetID="6" presetClass="emph" presetSubtype="0" repeatCount="2000" decel="100000" autoRev="1" fill="hold" grpId="1" nodeType="withEffect">
                                      <p:stCondLst>
                                        <p:cond delay="750"/>
                                      </p:stCondLst>
                                      <p:iterate type="lt">
                                        <p:tmPct val="0"/>
                                      </p:iterate>
                                      <p:childTnLst>
                                        <p:animScale>
                                          <p:cBhvr>
                                            <p:cTn id="84" dur="200" fill="hold"/>
                                            <p:tgtEl>
                                              <p:spTgt spid="8"/>
                                            </p:tgtEl>
                                          </p:cBhvr>
                                          <p:by x="85000" y="85000"/>
                                        </p:animScale>
                                      </p:childTnLst>
                                    </p:cTn>
                                  </p:par>
                                  <p:par>
                                    <p:cTn id="85" presetID="42" presetClass="path" presetSubtype="0" fill="hold" grpId="2" nodeType="withEffect">
                                      <p:stCondLst>
                                        <p:cond delay="0"/>
                                      </p:stCondLst>
                                      <p:iterate type="lt">
                                        <p:tmPct val="0"/>
                                      </p:iterate>
                                      <p:childTnLst>
                                        <p:animMotion origin="layout" path="M -4.58333E-6 -3.7037E-6 L 0.02852 0.15278 " pathEditMode="relative" rAng="0" ptsTypes="AA">
                                          <p:cBhvr>
                                            <p:cTn id="86" dur="6000" fill="hold"/>
                                            <p:tgtEl>
                                              <p:spTgt spid="8"/>
                                            </p:tgtEl>
                                            <p:attrNameLst>
                                              <p:attrName>ppt_x</p:attrName>
                                              <p:attrName>ppt_y</p:attrName>
                                            </p:attrNameLst>
                                          </p:cBhvr>
                                          <p:rCtr x="1419" y="7639"/>
                                        </p:animMotion>
                                      </p:childTnLst>
                                    </p:cTn>
                                  </p:par>
                                  <p:par>
                                    <p:cTn id="87" presetID="23" presetClass="entr" presetSubtype="16" fill="hold" grpId="0" nodeType="withEffect">
                                      <p:stCondLst>
                                        <p:cond delay="750"/>
                                      </p:stCondLst>
                                      <p:iterate type="lt">
                                        <p:tmPct val="0"/>
                                      </p:iterate>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childTnLst>
                                    </p:cTn>
                                  </p:par>
                                  <p:par>
                                    <p:cTn id="91" presetID="10" presetClass="entr" presetSubtype="0" repeatCount="3000" fill="hold" grpId="1" nodeType="withEffect">
                                      <p:stCondLst>
                                        <p:cond delay="1250"/>
                                      </p:stCondLst>
                                      <p:iterate type="lt">
                                        <p:tmPct val="0"/>
                                      </p:iterate>
                                      <p:childTnLst>
                                        <p:set>
                                          <p:cBhvr>
                                            <p:cTn id="92" dur="1" fill="hold">
                                              <p:stCondLst>
                                                <p:cond delay="0"/>
                                              </p:stCondLst>
                                            </p:cTn>
                                            <p:tgtEl>
                                              <p:spTgt spid="9"/>
                                            </p:tgtEl>
                                            <p:attrNameLst>
                                              <p:attrName>style.visibility</p:attrName>
                                            </p:attrNameLst>
                                          </p:cBhvr>
                                          <p:to>
                                            <p:strVal val="visible"/>
                                          </p:to>
                                        </p:set>
                                        <p:animEffect transition="in" filter="fade">
                                          <p:cBhvr>
                                            <p:cTn id="93" dur="200"/>
                                            <p:tgtEl>
                                              <p:spTgt spid="9"/>
                                            </p:tgtEl>
                                          </p:cBhvr>
                                        </p:animEffect>
                                      </p:childTnLst>
                                    </p:cTn>
                                  </p:par>
                                  <p:par>
                                    <p:cTn id="94" presetID="8" presetClass="emph" presetSubtype="0" decel="100000" fill="hold" grpId="2" nodeType="withEffect">
                                      <p:stCondLst>
                                        <p:cond delay="2250"/>
                                      </p:stCondLst>
                                      <p:iterate type="lt">
                                        <p:tmPct val="0"/>
                                      </p:iterate>
                                      <p:childTnLst>
                                        <p:animRot by="10800000">
                                          <p:cBhvr>
                                            <p:cTn id="95" dur="500" fill="hold"/>
                                            <p:tgtEl>
                                              <p:spTgt spid="9"/>
                                            </p:tgtEl>
                                            <p:attrNameLst>
                                              <p:attrName>r</p:attrName>
                                            </p:attrNameLst>
                                          </p:cBhvr>
                                        </p:animRot>
                                      </p:childTnLst>
                                    </p:cTn>
                                  </p:par>
                                  <p:par>
                                    <p:cTn id="96" presetID="42" presetClass="path" presetSubtype="0" fill="hold" grpId="3" nodeType="withEffect">
                                      <p:stCondLst>
                                        <p:cond delay="0"/>
                                      </p:stCondLst>
                                      <p:iterate type="lt">
                                        <p:tmPct val="0"/>
                                      </p:iterate>
                                      <p:childTnLst>
                                        <p:animMotion origin="layout" path="M 4.79167E-6 3.7037E-6 L -0.04167 0.07685 " pathEditMode="relative" rAng="0" ptsTypes="AA">
                                          <p:cBhvr>
                                            <p:cTn id="97" dur="6000" fill="hold"/>
                                            <p:tgtEl>
                                              <p:spTgt spid="9"/>
                                            </p:tgtEl>
                                            <p:attrNameLst>
                                              <p:attrName>ppt_x</p:attrName>
                                              <p:attrName>ppt_y</p:attrName>
                                            </p:attrNameLst>
                                          </p:cBhvr>
                                          <p:rCtr x="-2083" y="3843"/>
                                        </p:animMotion>
                                      </p:childTnLst>
                                    </p:cTn>
                                  </p:par>
                                  <p:par>
                                    <p:cTn id="98" presetID="23" presetClass="entr" presetSubtype="16" fill="hold" grpId="0" nodeType="withEffect">
                                      <p:stCondLst>
                                        <p:cond delay="1250"/>
                                      </p:stCondLst>
                                      <p:iterate type="lt">
                                        <p:tmPct val="0"/>
                                      </p:iterate>
                                      <p:childTnLst>
                                        <p:set>
                                          <p:cBhvr>
                                            <p:cTn id="99" dur="1" fill="hold">
                                              <p:stCondLst>
                                                <p:cond delay="0"/>
                                              </p:stCondLst>
                                            </p:cTn>
                                            <p:tgtEl>
                                              <p:spTgt spid="11"/>
                                            </p:tgtEl>
                                            <p:attrNameLst>
                                              <p:attrName>style.visibility</p:attrName>
                                            </p:attrNameLst>
                                          </p:cBhvr>
                                          <p:to>
                                            <p:strVal val="visible"/>
                                          </p:to>
                                        </p:set>
                                        <p:anim calcmode="lin" valueType="num">
                                          <p:cBhvr>
                                            <p:cTn id="100" dur="500" fill="hold"/>
                                            <p:tgtEl>
                                              <p:spTgt spid="11"/>
                                            </p:tgtEl>
                                            <p:attrNameLst>
                                              <p:attrName>ppt_w</p:attrName>
                                            </p:attrNameLst>
                                          </p:cBhvr>
                                          <p:tavLst>
                                            <p:tav tm="0">
                                              <p:val>
                                                <p:fltVal val="0"/>
                                              </p:val>
                                            </p:tav>
                                            <p:tav tm="100000">
                                              <p:val>
                                                <p:strVal val="#ppt_w"/>
                                              </p:val>
                                            </p:tav>
                                          </p:tavLst>
                                        </p:anim>
                                        <p:anim calcmode="lin" valueType="num">
                                          <p:cBhvr>
                                            <p:cTn id="101" dur="500" fill="hold"/>
                                            <p:tgtEl>
                                              <p:spTgt spid="11"/>
                                            </p:tgtEl>
                                            <p:attrNameLst>
                                              <p:attrName>ppt_h</p:attrName>
                                            </p:attrNameLst>
                                          </p:cBhvr>
                                          <p:tavLst>
                                            <p:tav tm="0">
                                              <p:val>
                                                <p:fltVal val="0"/>
                                              </p:val>
                                            </p:tav>
                                            <p:tav tm="100000">
                                              <p:val>
                                                <p:strVal val="#ppt_h"/>
                                              </p:val>
                                            </p:tav>
                                          </p:tavLst>
                                        </p:anim>
                                      </p:childTnLst>
                                    </p:cTn>
                                  </p:par>
                                  <p:par>
                                    <p:cTn id="102" presetID="10" presetClass="entr" presetSubtype="0" repeatCount="3000" fill="hold" grpId="1" nodeType="withEffect">
                                      <p:stCondLst>
                                        <p:cond delay="1750"/>
                                      </p:stCondLst>
                                      <p:iterate type="lt">
                                        <p:tmPct val="0"/>
                                      </p:iterate>
                                      <p:childTnLst>
                                        <p:set>
                                          <p:cBhvr>
                                            <p:cTn id="103" dur="1" fill="hold">
                                              <p:stCondLst>
                                                <p:cond delay="0"/>
                                              </p:stCondLst>
                                            </p:cTn>
                                            <p:tgtEl>
                                              <p:spTgt spid="11"/>
                                            </p:tgtEl>
                                            <p:attrNameLst>
                                              <p:attrName>style.visibility</p:attrName>
                                            </p:attrNameLst>
                                          </p:cBhvr>
                                          <p:to>
                                            <p:strVal val="visible"/>
                                          </p:to>
                                        </p:set>
                                        <p:animEffect transition="in" filter="fade">
                                          <p:cBhvr>
                                            <p:cTn id="104" dur="200"/>
                                            <p:tgtEl>
                                              <p:spTgt spid="11"/>
                                            </p:tgtEl>
                                          </p:cBhvr>
                                        </p:animEffect>
                                      </p:childTnLst>
                                    </p:cTn>
                                  </p:par>
                                  <p:par>
                                    <p:cTn id="105" presetID="8" presetClass="emph" presetSubtype="0" decel="100000" fill="hold" grpId="2" nodeType="withEffect">
                                      <p:stCondLst>
                                        <p:cond delay="2750"/>
                                      </p:stCondLst>
                                      <p:iterate type="lt">
                                        <p:tmPct val="0"/>
                                      </p:iterate>
                                      <p:childTnLst>
                                        <p:animRot by="-10800000">
                                          <p:cBhvr>
                                            <p:cTn id="106" dur="500" fill="hold"/>
                                            <p:tgtEl>
                                              <p:spTgt spid="11"/>
                                            </p:tgtEl>
                                            <p:attrNameLst>
                                              <p:attrName>r</p:attrName>
                                            </p:attrNameLst>
                                          </p:cBhvr>
                                        </p:animRot>
                                      </p:childTnLst>
                                    </p:cTn>
                                  </p:par>
                                  <p:par>
                                    <p:cTn id="107" presetID="42" presetClass="path" presetSubtype="0" fill="hold" grpId="3" nodeType="withEffect">
                                      <p:stCondLst>
                                        <p:cond delay="0"/>
                                      </p:stCondLst>
                                      <p:iterate type="lt">
                                        <p:tmPct val="0"/>
                                      </p:iterate>
                                      <p:childTnLst>
                                        <p:animMotion origin="layout" path="M 4.58333E-6 -5.55112E-17 L -0.05625 -0.09306 " pathEditMode="relative" rAng="0" ptsTypes="AA">
                                          <p:cBhvr>
                                            <p:cTn id="108" dur="6000" fill="hold"/>
                                            <p:tgtEl>
                                              <p:spTgt spid="11"/>
                                            </p:tgtEl>
                                            <p:attrNameLst>
                                              <p:attrName>ppt_x</p:attrName>
                                              <p:attrName>ppt_y</p:attrName>
                                            </p:attrNameLst>
                                          </p:cBhvr>
                                          <p:rCtr x="-2812" y="-4653"/>
                                        </p:animMotion>
                                      </p:childTnLst>
                                    </p:cTn>
                                  </p:par>
                                  <p:par>
                                    <p:cTn id="109" presetID="23" presetClass="entr" presetSubtype="16" fill="hold" grpId="0" nodeType="withEffect">
                                      <p:stCondLst>
                                        <p:cond delay="250"/>
                                      </p:stCondLst>
                                      <p:iterate type="lt">
                                        <p:tmPct val="0"/>
                                      </p:iterate>
                                      <p:childTnLst>
                                        <p:set>
                                          <p:cBhvr>
                                            <p:cTn id="110" dur="1" fill="hold">
                                              <p:stCondLst>
                                                <p:cond delay="0"/>
                                              </p:stCondLst>
                                            </p:cTn>
                                            <p:tgtEl>
                                              <p:spTgt spid="12"/>
                                            </p:tgtEl>
                                            <p:attrNameLst>
                                              <p:attrName>style.visibility</p:attrName>
                                            </p:attrNameLst>
                                          </p:cBhvr>
                                          <p:to>
                                            <p:strVal val="visible"/>
                                          </p:to>
                                        </p:set>
                                        <p:anim calcmode="lin" valueType="num">
                                          <p:cBhvr>
                                            <p:cTn id="111" dur="500" fill="hold"/>
                                            <p:tgtEl>
                                              <p:spTgt spid="12"/>
                                            </p:tgtEl>
                                            <p:attrNameLst>
                                              <p:attrName>ppt_w</p:attrName>
                                            </p:attrNameLst>
                                          </p:cBhvr>
                                          <p:tavLst>
                                            <p:tav tm="0">
                                              <p:val>
                                                <p:fltVal val="0"/>
                                              </p:val>
                                            </p:tav>
                                            <p:tav tm="100000">
                                              <p:val>
                                                <p:strVal val="#ppt_w"/>
                                              </p:val>
                                            </p:tav>
                                          </p:tavLst>
                                        </p:anim>
                                        <p:anim calcmode="lin" valueType="num">
                                          <p:cBhvr>
                                            <p:cTn id="112" dur="500" fill="hold"/>
                                            <p:tgtEl>
                                              <p:spTgt spid="12"/>
                                            </p:tgtEl>
                                            <p:attrNameLst>
                                              <p:attrName>ppt_h</p:attrName>
                                            </p:attrNameLst>
                                          </p:cBhvr>
                                          <p:tavLst>
                                            <p:tav tm="0">
                                              <p:val>
                                                <p:fltVal val="0"/>
                                              </p:val>
                                            </p:tav>
                                            <p:tav tm="100000">
                                              <p:val>
                                                <p:strVal val="#ppt_h"/>
                                              </p:val>
                                            </p:tav>
                                          </p:tavLst>
                                        </p:anim>
                                      </p:childTnLst>
                                    </p:cTn>
                                  </p:par>
                                  <p:par>
                                    <p:cTn id="113" presetID="6" presetClass="emph" presetSubtype="0" repeatCount="2000" decel="100000" autoRev="1" fill="hold" grpId="1" nodeType="withEffect">
                                      <p:stCondLst>
                                        <p:cond delay="750"/>
                                      </p:stCondLst>
                                      <p:iterate type="lt">
                                        <p:tmPct val="0"/>
                                      </p:iterate>
                                      <p:childTnLst>
                                        <p:animScale>
                                          <p:cBhvr>
                                            <p:cTn id="114" dur="200" fill="hold"/>
                                            <p:tgtEl>
                                              <p:spTgt spid="12"/>
                                            </p:tgtEl>
                                          </p:cBhvr>
                                          <p:by x="85000" y="85000"/>
                                        </p:animScale>
                                      </p:childTnLst>
                                    </p:cTn>
                                  </p:par>
                                  <p:par>
                                    <p:cTn id="115" presetID="0" presetClass="path" presetSubtype="0" fill="hold" grpId="2" nodeType="withEffect">
                                      <p:stCondLst>
                                        <p:cond delay="0"/>
                                      </p:stCondLst>
                                      <p:iterate type="lt">
                                        <p:tmPct val="0"/>
                                      </p:iterate>
                                      <p:childTnLst>
                                        <p:animMotion origin="layout" path="M -0.00091 -0.00069 C 0.01758 -0.0625 0.02422 -0.11967 -0.00026 -0.15486 C -0.02461 -0.19028 -0.04766 -0.20393 -0.08932 -0.16088 " pathEditMode="relative" rAng="0" ptsTypes="AAA">
                                          <p:cBhvr>
                                            <p:cTn id="116" dur="6000" fill="hold"/>
                                            <p:tgtEl>
                                              <p:spTgt spid="12"/>
                                            </p:tgtEl>
                                            <p:attrNameLst>
                                              <p:attrName>ppt_x</p:attrName>
                                              <p:attrName>ppt_y</p:attrName>
                                            </p:attrNameLst>
                                          </p:cBhvr>
                                          <p:rCtr x="-3594" y="-9375"/>
                                        </p:animMotion>
                                      </p:childTnLst>
                                    </p:cTn>
                                  </p:par>
                                  <p:par>
                                    <p:cTn id="117" presetID="23" presetClass="entr" presetSubtype="16" fill="hold" grpId="0" nodeType="withEffect">
                                      <p:stCondLst>
                                        <p:cond delay="250"/>
                                      </p:stCondLst>
                                      <p:iterate type="lt">
                                        <p:tmPct val="0"/>
                                      </p:iterate>
                                      <p:childTnLst>
                                        <p:set>
                                          <p:cBhvr>
                                            <p:cTn id="118" dur="1" fill="hold">
                                              <p:stCondLst>
                                                <p:cond delay="0"/>
                                              </p:stCondLst>
                                            </p:cTn>
                                            <p:tgtEl>
                                              <p:spTgt spid="4"/>
                                            </p:tgtEl>
                                            <p:attrNameLst>
                                              <p:attrName>style.visibility</p:attrName>
                                            </p:attrNameLst>
                                          </p:cBhvr>
                                          <p:to>
                                            <p:strVal val="visible"/>
                                          </p:to>
                                        </p:set>
                                        <p:anim calcmode="lin" valueType="num">
                                          <p:cBhvr>
                                            <p:cTn id="119" dur="500" fill="hold"/>
                                            <p:tgtEl>
                                              <p:spTgt spid="4"/>
                                            </p:tgtEl>
                                            <p:attrNameLst>
                                              <p:attrName>ppt_w</p:attrName>
                                            </p:attrNameLst>
                                          </p:cBhvr>
                                          <p:tavLst>
                                            <p:tav tm="0">
                                              <p:val>
                                                <p:fltVal val="0"/>
                                              </p:val>
                                            </p:tav>
                                            <p:tav tm="100000">
                                              <p:val>
                                                <p:strVal val="#ppt_w"/>
                                              </p:val>
                                            </p:tav>
                                          </p:tavLst>
                                        </p:anim>
                                        <p:anim calcmode="lin" valueType="num">
                                          <p:cBhvr>
                                            <p:cTn id="120" dur="500" fill="hold"/>
                                            <p:tgtEl>
                                              <p:spTgt spid="4"/>
                                            </p:tgtEl>
                                            <p:attrNameLst>
                                              <p:attrName>ppt_h</p:attrName>
                                            </p:attrNameLst>
                                          </p:cBhvr>
                                          <p:tavLst>
                                            <p:tav tm="0">
                                              <p:val>
                                                <p:fltVal val="0"/>
                                              </p:val>
                                            </p:tav>
                                            <p:tav tm="100000">
                                              <p:val>
                                                <p:strVal val="#ppt_h"/>
                                              </p:val>
                                            </p:tav>
                                          </p:tavLst>
                                        </p:anim>
                                      </p:childTnLst>
                                    </p:cTn>
                                  </p:par>
                                  <p:par>
                                    <p:cTn id="121" presetID="6" presetClass="emph" presetSubtype="0" fill="hold" grpId="2" nodeType="withEffect">
                                      <p:stCondLst>
                                        <p:cond delay="750"/>
                                      </p:stCondLst>
                                      <p:iterate type="lt">
                                        <p:tmPct val="0"/>
                                      </p:iterate>
                                      <p:childTnLst>
                                        <p:animScale>
                                          <p:cBhvr>
                                            <p:cTn id="122" dur="1000" fill="hold"/>
                                            <p:tgtEl>
                                              <p:spTgt spid="4"/>
                                            </p:tgtEl>
                                          </p:cBhvr>
                                          <p:by x="75000" y="75000"/>
                                        </p:animScale>
                                      </p:childTnLst>
                                    </p:cTn>
                                  </p:par>
                                </p:childTnLst>
                              </p:cTn>
                            </p:par>
                          </p:childTnLst>
                        </p:cTn>
                      </p:par>
                      <p:par>
                        <p:cTn id="123" fill="hold">
                          <p:stCondLst>
                            <p:cond delay="indefinite"/>
                          </p:stCondLst>
                          <p:childTnLst>
                            <p:par>
                              <p:cTn id="124" fill="hold">
                                <p:stCondLst>
                                  <p:cond delay="0"/>
                                </p:stCondLst>
                                <p:childTnLst>
                                  <p:par>
                                    <p:cTn id="125" presetID="32" presetClass="emph" presetSubtype="0" repeatCount="indefinite" fill="hold" grpId="0" nodeType="clickEffect">
                                      <p:stCondLst>
                                        <p:cond delay="0"/>
                                      </p:stCondLst>
                                      <p:childTnLst>
                                        <p:animRot by="120000">
                                          <p:cBhvr>
                                            <p:cTn id="126" dur="100" fill="hold">
                                              <p:stCondLst>
                                                <p:cond delay="0"/>
                                              </p:stCondLst>
                                            </p:cTn>
                                            <p:tgtEl>
                                              <p:spTgt spid="1283"/>
                                            </p:tgtEl>
                                            <p:attrNameLst>
                                              <p:attrName>r</p:attrName>
                                            </p:attrNameLst>
                                          </p:cBhvr>
                                        </p:animRot>
                                        <p:animRot by="-240000">
                                          <p:cBhvr>
                                            <p:cTn id="127" dur="200" fill="hold">
                                              <p:stCondLst>
                                                <p:cond delay="200"/>
                                              </p:stCondLst>
                                            </p:cTn>
                                            <p:tgtEl>
                                              <p:spTgt spid="1283"/>
                                            </p:tgtEl>
                                            <p:attrNameLst>
                                              <p:attrName>r</p:attrName>
                                            </p:attrNameLst>
                                          </p:cBhvr>
                                        </p:animRot>
                                        <p:animRot by="240000">
                                          <p:cBhvr>
                                            <p:cTn id="128" dur="200" fill="hold">
                                              <p:stCondLst>
                                                <p:cond delay="400"/>
                                              </p:stCondLst>
                                            </p:cTn>
                                            <p:tgtEl>
                                              <p:spTgt spid="1283"/>
                                            </p:tgtEl>
                                            <p:attrNameLst>
                                              <p:attrName>r</p:attrName>
                                            </p:attrNameLst>
                                          </p:cBhvr>
                                        </p:animRot>
                                        <p:animRot by="-240000">
                                          <p:cBhvr>
                                            <p:cTn id="129" dur="200" fill="hold">
                                              <p:stCondLst>
                                                <p:cond delay="600"/>
                                              </p:stCondLst>
                                            </p:cTn>
                                            <p:tgtEl>
                                              <p:spTgt spid="1283"/>
                                            </p:tgtEl>
                                            <p:attrNameLst>
                                              <p:attrName>r</p:attrName>
                                            </p:attrNameLst>
                                          </p:cBhvr>
                                        </p:animRot>
                                        <p:animRot by="120000">
                                          <p:cBhvr>
                                            <p:cTn id="130" dur="200" fill="hold">
                                              <p:stCondLst>
                                                <p:cond delay="800"/>
                                              </p:stCondLst>
                                            </p:cTn>
                                            <p:tgtEl>
                                              <p:spTgt spid="1283"/>
                                            </p:tgtEl>
                                            <p:attrNameLst>
                                              <p:attrName>r</p:attrName>
                                            </p:attrNameLst>
                                          </p:cBhvr>
                                        </p:animRot>
                                      </p:childTnLst>
                                    </p:cTn>
                                  </p:par>
                                  <p:par>
                                    <p:cTn id="131" presetID="8" presetClass="emph" presetSubtype="0" fill="hold" grpId="1" nodeType="withEffect">
                                      <p:stCondLst>
                                        <p:cond delay="0"/>
                                      </p:stCondLst>
                                      <p:iterate type="lt">
                                        <p:tmPct val="0"/>
                                      </p:iterate>
                                      <p:childTnLst>
                                        <p:animRot by="10800000">
                                          <p:cBhvr>
                                            <p:cTn id="132" dur="6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animBg="1"/>
          <p:bldP spid="343" grpId="1" animBg="1"/>
          <p:bldP spid="343" grpId="2" animBg="1"/>
          <p:bldP spid="344" grpId="0" animBg="1"/>
          <p:bldP spid="344" grpId="1" animBg="1"/>
          <p:bldP spid="344" grpId="2" animBg="1"/>
          <p:bldP spid="1283" grpId="0"/>
          <p:bldP spid="3" grpId="0" animBg="1"/>
          <p:bldP spid="3" grpId="1" animBg="1"/>
          <p:bldP spid="3" grpId="2" animBg="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9" grpId="3" animBg="1"/>
          <p:bldP spid="11" grpId="0" animBg="1"/>
          <p:bldP spid="11" grpId="1" animBg="1"/>
          <p:bldP spid="11" grpId="2" animBg="1"/>
          <p:bldP spid="11" grpId="3" animBg="1"/>
          <p:bldP spid="12" grpId="0" animBg="1"/>
          <p:bldP spid="12" grpId="1" animBg="1"/>
          <p:bldP spid="12" grpId="2"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rot="10800000" flipH="1">
            <a:off x="-14514" y="1239750"/>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pic>
        <p:nvPicPr>
          <p:cNvPr id="13" name="Picture 12"/>
          <p:cNvPicPr>
            <a:picLocks noChangeAspect="1"/>
          </p:cNvPicPr>
          <p:nvPr/>
        </p:nvPicPr>
        <p:blipFill>
          <a:blip r:embed="rId3"/>
          <a:stretch>
            <a:fillRect/>
          </a:stretch>
        </p:blipFill>
        <p:spPr>
          <a:xfrm>
            <a:off x="-14514" y="9797"/>
            <a:ext cx="5747657" cy="1318240"/>
          </a:xfrm>
          <a:prstGeom prst="rect">
            <a:avLst/>
          </a:prstGeom>
        </p:spPr>
      </p:pic>
      <p:sp>
        <p:nvSpPr>
          <p:cNvPr id="10" name="Rectangle 9"/>
          <p:cNvSpPr/>
          <p:nvPr/>
        </p:nvSpPr>
        <p:spPr>
          <a:xfrm>
            <a:off x="667582" y="1579726"/>
            <a:ext cx="7311295" cy="2862322"/>
          </a:xfrm>
          <a:prstGeom prst="rect">
            <a:avLst/>
          </a:prstGeom>
        </p:spPr>
        <p:txBody>
          <a:bodyPr wrap="square">
            <a:spAutoFit/>
          </a:bodyPr>
          <a:lstStyle/>
          <a:p>
            <a:pPr lvl="0"/>
            <a:r>
              <a:rPr lang="en-US" sz="5000" b="1" u="sng">
                <a:solidFill>
                  <a:srgbClr val="FF0000"/>
                </a:solidFill>
                <a:latin typeface="Times New Roman" panose="02020603050405020304" pitchFamily="18" charset="0"/>
                <a:cs typeface="Times New Roman" panose="02020603050405020304" pitchFamily="18" charset="0"/>
              </a:rPr>
              <a:t>I.KHÁM PHÁ:</a:t>
            </a:r>
          </a:p>
          <a:p>
            <a:r>
              <a:rPr lang="en-US" sz="3000" b="1">
                <a:solidFill>
                  <a:schemeClr val="tx1"/>
                </a:solidFill>
                <a:latin typeface="Times New Roman" panose="02020603050405020304" pitchFamily="18" charset="0"/>
                <a:cs typeface="Times New Roman" panose="02020603050405020304" pitchFamily="18" charset="0"/>
              </a:rPr>
              <a:t>- Tìm hiểu hình ảnh</a:t>
            </a:r>
          </a:p>
          <a:p>
            <a:pPr marL="1028700" lvl="0" indent="-1028700">
              <a:buAutoNum type="romanUcPeriod"/>
            </a:pPr>
            <a:endParaRPr lang="en-US" sz="5000" b="1" u="sng">
              <a:solidFill>
                <a:srgbClr val="FF0000"/>
              </a:solidFill>
              <a:latin typeface="Times New Roman" panose="02020603050405020304" pitchFamily="18" charset="0"/>
              <a:cs typeface="Times New Roman" panose="02020603050405020304" pitchFamily="18" charset="0"/>
            </a:endParaRPr>
          </a:p>
          <a:p>
            <a:pPr marL="400050" lvl="0" indent="-400050"/>
            <a:endParaRPr lang="en-US" sz="5000">
              <a:solidFill>
                <a:srgbClr val="FF0000"/>
              </a:solidFill>
              <a:latin typeface="Times New Roman" panose="02020603050405020304" pitchFamily="18" charset="0"/>
              <a:cs typeface="Times New Roman" panose="02020603050405020304" pitchFamily="18" charset="0"/>
            </a:endParaRPr>
          </a:p>
        </p:txBody>
      </p:sp>
      <p:sp>
        <p:nvSpPr>
          <p:cNvPr id="3" name="Hình Bầu dục 2">
            <a:extLst>
              <a:ext uri="{FF2B5EF4-FFF2-40B4-BE49-F238E27FC236}">
                <a16:creationId xmlns:a16="http://schemas.microsoft.com/office/drawing/2014/main" xmlns="" id="{417F5B17-B099-F1C6-167A-57CCD9539E7D}"/>
              </a:ext>
            </a:extLst>
          </p:cNvPr>
          <p:cNvSpPr/>
          <p:nvPr/>
        </p:nvSpPr>
        <p:spPr>
          <a:xfrm>
            <a:off x="3921489" y="2279062"/>
            <a:ext cx="7834886" cy="1863760"/>
          </a:xfrm>
          <a:prstGeom prst="ellipse">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marL="400050" lvl="0" indent="-400050" algn="ctr"/>
            <a:r>
              <a:rPr lang="en-US" sz="4000" b="1" u="sng">
                <a:solidFill>
                  <a:schemeClr val="tx1"/>
                </a:solidFill>
                <a:latin typeface="Times New Roman" panose="02020603050405020304" pitchFamily="18" charset="0"/>
                <a:cs typeface="Times New Roman" panose="02020603050405020304" pitchFamily="18" charset="0"/>
              </a:rPr>
              <a:t>Nhóm 2:</a:t>
            </a:r>
          </a:p>
          <a:p>
            <a:pPr marL="400050" lvl="0" indent="-400050" algn="ctr"/>
            <a:r>
              <a:rPr lang="en-US" sz="4000" b="1">
                <a:solidFill>
                  <a:srgbClr val="FF0000"/>
                </a:solidFill>
                <a:latin typeface="Times New Roman" panose="02020603050405020304" pitchFamily="18" charset="0"/>
                <a:cs typeface="Times New Roman" panose="02020603050405020304" pitchFamily="18" charset="0"/>
              </a:rPr>
              <a:t>Nêu cấu trúc của 1 tờ lịch treo tường? </a:t>
            </a:r>
          </a:p>
        </p:txBody>
      </p:sp>
      <p:sp>
        <p:nvSpPr>
          <p:cNvPr id="4" name="Hình chữ nhật 3">
            <a:extLst>
              <a:ext uri="{FF2B5EF4-FFF2-40B4-BE49-F238E27FC236}">
                <a16:creationId xmlns:a16="http://schemas.microsoft.com/office/drawing/2014/main" xmlns="" id="{46D6F98B-C310-4123-23B7-1423B3DA2572}"/>
              </a:ext>
            </a:extLst>
          </p:cNvPr>
          <p:cNvSpPr/>
          <p:nvPr/>
        </p:nvSpPr>
        <p:spPr>
          <a:xfrm>
            <a:off x="1419367" y="4142822"/>
            <a:ext cx="9909346" cy="20673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buNone/>
            </a:pPr>
            <a:endParaRPr lang="en-US" sz="3000" b="1">
              <a:solidFill>
                <a:srgbClr val="FF0000"/>
              </a:solidFill>
              <a:latin typeface="Times New Roman" panose="02020603050405020304" pitchFamily="18" charset="0"/>
              <a:cs typeface="Times New Roman" panose="02020603050405020304" pitchFamily="18" charset="0"/>
            </a:endParaRPr>
          </a:p>
          <a:p>
            <a:pPr>
              <a:buNone/>
            </a:pPr>
            <a:r>
              <a:rPr lang="en-US" sz="3000" b="1">
                <a:solidFill>
                  <a:srgbClr val="FF0000"/>
                </a:solidFill>
                <a:latin typeface="Times New Roman" panose="02020603050405020304" pitchFamily="18" charset="0"/>
                <a:cs typeface="Times New Roman" panose="02020603050405020304" pitchFamily="18" charset="0"/>
              </a:rPr>
              <a:t>Trả lời:</a:t>
            </a:r>
            <a:r>
              <a:rPr lang="en-US" sz="3000">
                <a:latin typeface="Times New Roman" panose="02020603050405020304" pitchFamily="18" charset="0"/>
                <a:cs typeface="Times New Roman" panose="02020603050405020304" pitchFamily="18" charset="0"/>
              </a:rPr>
              <a:t> </a:t>
            </a:r>
            <a:r>
              <a:rPr lang="fr-FR" sz="3200" b="1" i="1">
                <a:solidFill>
                  <a:srgbClr val="002060"/>
                </a:solidFill>
                <a:latin typeface="Times New Roman" pitchFamily="18" charset="0"/>
                <a:cs typeface="Times New Roman" pitchFamily="18" charset="0"/>
              </a:rPr>
              <a:t>Trên bìa lịch thường có  3 phần chính như:		                   </a:t>
            </a:r>
            <a:r>
              <a:rPr lang="en-US" sz="3200" b="1" i="1">
                <a:solidFill>
                  <a:srgbClr val="002060"/>
                </a:solidFill>
                <a:latin typeface="Times New Roman" pitchFamily="18" charset="0"/>
                <a:cs typeface="Times New Roman" pitchFamily="18" charset="0"/>
              </a:rPr>
              <a:t>+ Phần hình ảnh</a:t>
            </a:r>
            <a:endParaRPr lang="en-US" sz="3200">
              <a:solidFill>
                <a:srgbClr val="002060"/>
              </a:solidFill>
              <a:latin typeface="Times New Roman" pitchFamily="18" charset="0"/>
              <a:cs typeface="Times New Roman" pitchFamily="18" charset="0"/>
            </a:endParaRPr>
          </a:p>
          <a:p>
            <a:pPr fontAlgn="base">
              <a:buNone/>
            </a:pPr>
            <a:r>
              <a:rPr lang="fr-FR" sz="3200" b="1" i="1">
                <a:solidFill>
                  <a:srgbClr val="002060"/>
                </a:solidFill>
                <a:latin typeface="Times New Roman" pitchFamily="18" charset="0"/>
                <a:cs typeface="Times New Roman" pitchFamily="18" charset="0"/>
              </a:rPr>
              <a:t>			</a:t>
            </a:r>
            <a:r>
              <a:rPr lang="en-US" sz="3200" b="1" i="1">
                <a:solidFill>
                  <a:srgbClr val="002060"/>
                </a:solidFill>
                <a:latin typeface="Times New Roman" pitchFamily="18" charset="0"/>
                <a:cs typeface="Times New Roman" pitchFamily="18" charset="0"/>
              </a:rPr>
              <a:t>+ Phần chữ</a:t>
            </a:r>
            <a:endParaRPr lang="en-US" sz="3200">
              <a:solidFill>
                <a:srgbClr val="002060"/>
              </a:solidFill>
              <a:latin typeface="Times New Roman" pitchFamily="18" charset="0"/>
              <a:cs typeface="Times New Roman" pitchFamily="18" charset="0"/>
            </a:endParaRPr>
          </a:p>
          <a:p>
            <a:pPr fontAlgn="base">
              <a:buNone/>
            </a:pPr>
            <a:r>
              <a:rPr lang="en-US" sz="3200" b="1" i="1">
                <a:solidFill>
                  <a:srgbClr val="002060"/>
                </a:solidFill>
                <a:latin typeface="Times New Roman" pitchFamily="18" charset="0"/>
                <a:cs typeface="Times New Roman" pitchFamily="18" charset="0"/>
              </a:rPr>
              <a:t>			+ Phần lịch</a:t>
            </a:r>
            <a:endParaRPr lang="en-US" sz="3200">
              <a:solidFill>
                <a:srgbClr val="002060"/>
              </a:solidFill>
              <a:latin typeface="Times New Roman" pitchFamily="18" charset="0"/>
              <a:cs typeface="Times New Roman" pitchFamily="18" charset="0"/>
            </a:endParaRPr>
          </a:p>
          <a:p>
            <a:pPr algn="ctr"/>
            <a:endParaRPr lang="vi-VN" sz="300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xmlns="" id="{93FBD697-135C-C3B5-B842-4B9DBFE4A20C}"/>
              </a:ext>
            </a:extLst>
          </p:cNvPr>
          <p:cNvSpPr txBox="1"/>
          <p:nvPr/>
        </p:nvSpPr>
        <p:spPr>
          <a:xfrm>
            <a:off x="4722125" y="785013"/>
            <a:ext cx="6233615" cy="307777"/>
          </a:xfrm>
          <a:prstGeom prst="rect">
            <a:avLst/>
          </a:prstGeom>
          <a:noFill/>
        </p:spPr>
        <p:txBody>
          <a:bodyPr wrap="square">
            <a:spAutoFit/>
          </a:bodyPr>
          <a:lstStyle/>
          <a:p>
            <a:r>
              <a:rPr lang="en-US" sz="1400" b="1">
                <a:highlight>
                  <a:srgbClr val="FFFF00"/>
                </a:highlight>
                <a:latin typeface="Times New Roman" panose="02020603050405020304" pitchFamily="18" charset="0"/>
                <a:cs typeface="Times New Roman" panose="02020603050405020304" pitchFamily="18" charset="0"/>
              </a:rPr>
              <a:t>TIẾT 1</a:t>
            </a:r>
            <a:endParaRPr lang="vi-VN"/>
          </a:p>
        </p:txBody>
      </p:sp>
    </p:spTree>
    <p:extLst>
      <p:ext uri="{BB962C8B-B14F-4D97-AF65-F5344CB8AC3E}">
        <p14:creationId xmlns:p14="http://schemas.microsoft.com/office/powerpoint/2010/main" val="2429651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rot="10800000" flipH="1">
            <a:off x="-14514" y="1243683"/>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 name="Picture 12"/>
          <p:cNvPicPr>
            <a:picLocks noChangeAspect="1"/>
          </p:cNvPicPr>
          <p:nvPr/>
        </p:nvPicPr>
        <p:blipFill>
          <a:blip r:embed="rId3"/>
          <a:stretch>
            <a:fillRect/>
          </a:stretch>
        </p:blipFill>
        <p:spPr>
          <a:xfrm>
            <a:off x="0" y="3933"/>
            <a:ext cx="5747657" cy="1318240"/>
          </a:xfrm>
          <a:prstGeom prst="rect">
            <a:avLst/>
          </a:prstGeom>
        </p:spPr>
      </p:pic>
      <p:pic>
        <p:nvPicPr>
          <p:cNvPr id="2" name="Picture 1"/>
          <p:cNvPicPr>
            <a:picLocks noChangeAspect="1"/>
          </p:cNvPicPr>
          <p:nvPr/>
        </p:nvPicPr>
        <p:blipFill>
          <a:blip r:embed="rId4"/>
          <a:stretch>
            <a:fillRect/>
          </a:stretch>
        </p:blipFill>
        <p:spPr>
          <a:xfrm>
            <a:off x="289105" y="1804660"/>
            <a:ext cx="11540037" cy="4558315"/>
          </a:xfrm>
          <a:prstGeom prst="rect">
            <a:avLst/>
          </a:prstGeom>
        </p:spPr>
      </p:pic>
      <p:sp>
        <p:nvSpPr>
          <p:cNvPr id="4" name="Hộp Văn bản 3">
            <a:extLst>
              <a:ext uri="{FF2B5EF4-FFF2-40B4-BE49-F238E27FC236}">
                <a16:creationId xmlns:a16="http://schemas.microsoft.com/office/drawing/2014/main" xmlns="" id="{0C33F077-7FAC-87D6-3C49-934A5E41320A}"/>
              </a:ext>
            </a:extLst>
          </p:cNvPr>
          <p:cNvSpPr txBox="1"/>
          <p:nvPr/>
        </p:nvSpPr>
        <p:spPr>
          <a:xfrm>
            <a:off x="4940489" y="761195"/>
            <a:ext cx="6359857" cy="307777"/>
          </a:xfrm>
          <a:prstGeom prst="rect">
            <a:avLst/>
          </a:prstGeom>
          <a:noFill/>
        </p:spPr>
        <p:txBody>
          <a:bodyPr wrap="square">
            <a:spAutoFit/>
          </a:bodyPr>
          <a:lstStyle/>
          <a:p>
            <a:r>
              <a:rPr lang="en-US" sz="1400" b="1">
                <a:highlight>
                  <a:srgbClr val="FFFF00"/>
                </a:highlight>
                <a:latin typeface="Times New Roman" panose="02020603050405020304" pitchFamily="18" charset="0"/>
                <a:cs typeface="Times New Roman" panose="02020603050405020304" pitchFamily="18" charset="0"/>
              </a:rPr>
              <a:t>TIẾT 1</a:t>
            </a:r>
            <a:endParaRPr lang="vi-VN"/>
          </a:p>
        </p:txBody>
      </p:sp>
    </p:spTree>
    <p:extLst>
      <p:ext uri="{BB962C8B-B14F-4D97-AF65-F5344CB8AC3E}">
        <p14:creationId xmlns:p14="http://schemas.microsoft.com/office/powerpoint/2010/main" val="2090696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rot="10800000" flipH="1">
            <a:off x="-14514" y="1239750"/>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pic>
        <p:nvPicPr>
          <p:cNvPr id="13" name="Picture 12"/>
          <p:cNvPicPr>
            <a:picLocks noChangeAspect="1"/>
          </p:cNvPicPr>
          <p:nvPr/>
        </p:nvPicPr>
        <p:blipFill>
          <a:blip r:embed="rId3"/>
          <a:stretch>
            <a:fillRect/>
          </a:stretch>
        </p:blipFill>
        <p:spPr>
          <a:xfrm>
            <a:off x="0" y="0"/>
            <a:ext cx="5747657" cy="1318240"/>
          </a:xfrm>
          <a:prstGeom prst="rect">
            <a:avLst/>
          </a:prstGeom>
        </p:spPr>
      </p:pic>
      <p:sp>
        <p:nvSpPr>
          <p:cNvPr id="10" name="Rectangle 9"/>
          <p:cNvSpPr/>
          <p:nvPr/>
        </p:nvSpPr>
        <p:spPr>
          <a:xfrm>
            <a:off x="394626" y="1478778"/>
            <a:ext cx="7311295" cy="3170099"/>
          </a:xfrm>
          <a:prstGeom prst="rect">
            <a:avLst/>
          </a:prstGeom>
        </p:spPr>
        <p:txBody>
          <a:bodyPr wrap="square">
            <a:spAutoFit/>
          </a:bodyPr>
          <a:lstStyle/>
          <a:p>
            <a:pPr lvl="0"/>
            <a:r>
              <a:rPr lang="en-US" sz="4000" b="1" u="sng">
                <a:solidFill>
                  <a:srgbClr val="FF0000"/>
                </a:solidFill>
                <a:latin typeface="Times New Roman" panose="02020603050405020304" pitchFamily="18" charset="0"/>
                <a:cs typeface="Times New Roman" panose="02020603050405020304" pitchFamily="18" charset="0"/>
              </a:rPr>
              <a:t>I.Khám phá:</a:t>
            </a:r>
          </a:p>
          <a:p>
            <a:pPr lvl="0"/>
            <a:r>
              <a:rPr lang="en-US" sz="3000" b="1">
                <a:solidFill>
                  <a:schemeClr val="tx1"/>
                </a:solidFill>
                <a:latin typeface="Times New Roman" panose="02020603050405020304" pitchFamily="18" charset="0"/>
                <a:cs typeface="Times New Roman" panose="02020603050405020304" pitchFamily="18" charset="0"/>
              </a:rPr>
              <a:t>    - Tìm hiểu hình ảnh</a:t>
            </a:r>
          </a:p>
          <a:p>
            <a:pPr lvl="0"/>
            <a:r>
              <a:rPr lang="en-US" sz="4000" b="1" u="sng">
                <a:solidFill>
                  <a:srgbClr val="FF0000"/>
                </a:solidFill>
                <a:latin typeface="Times New Roman" panose="02020603050405020304" pitchFamily="18" charset="0"/>
                <a:cs typeface="Times New Roman" panose="02020603050405020304" pitchFamily="18" charset="0"/>
              </a:rPr>
              <a:t>II.Sáng tạo:</a:t>
            </a:r>
          </a:p>
          <a:p>
            <a:pPr lvl="0"/>
            <a:r>
              <a:rPr lang="en-US" sz="4000" b="1" u="sng">
                <a:solidFill>
                  <a:srgbClr val="FF0000"/>
                </a:solidFill>
                <a:latin typeface="Times New Roman" panose="02020603050405020304" pitchFamily="18" charset="0"/>
                <a:cs typeface="Times New Roman" panose="02020603050405020304" pitchFamily="18" charset="0"/>
              </a:rPr>
              <a:t>  </a:t>
            </a:r>
          </a:p>
          <a:p>
            <a:pPr marL="400050" lvl="0" indent="-400050"/>
            <a:endParaRPr lang="en-US" sz="5000">
              <a:solidFill>
                <a:srgbClr val="FF0000"/>
              </a:solidFill>
              <a:latin typeface="Times New Roman" panose="02020603050405020304" pitchFamily="18" charset="0"/>
              <a:cs typeface="Times New Roman" panose="02020603050405020304" pitchFamily="18" charset="0"/>
            </a:endParaRPr>
          </a:p>
        </p:txBody>
      </p:sp>
      <p:sp>
        <p:nvSpPr>
          <p:cNvPr id="3" name="Hình Bầu dục 2">
            <a:extLst>
              <a:ext uri="{FF2B5EF4-FFF2-40B4-BE49-F238E27FC236}">
                <a16:creationId xmlns:a16="http://schemas.microsoft.com/office/drawing/2014/main" xmlns="" id="{417F5B17-B099-F1C6-167A-57CCD9539E7D}"/>
              </a:ext>
            </a:extLst>
          </p:cNvPr>
          <p:cNvSpPr/>
          <p:nvPr/>
        </p:nvSpPr>
        <p:spPr>
          <a:xfrm>
            <a:off x="4301427" y="1285470"/>
            <a:ext cx="7708603" cy="1863760"/>
          </a:xfrm>
          <a:prstGeom prst="ellipse">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marL="400050" lvl="0" indent="-400050" algn="ctr"/>
            <a:r>
              <a:rPr lang="en-US" sz="4000" b="1" u="sng">
                <a:solidFill>
                  <a:schemeClr val="tx1"/>
                </a:solidFill>
                <a:latin typeface="Times New Roman" panose="02020603050405020304" pitchFamily="18" charset="0"/>
                <a:cs typeface="Times New Roman" panose="02020603050405020304" pitchFamily="18" charset="0"/>
              </a:rPr>
              <a:t>Nhóm 3 :</a:t>
            </a:r>
          </a:p>
          <a:p>
            <a:pPr marL="400050" lvl="0" indent="-400050" algn="ctr"/>
            <a:r>
              <a:rPr lang="en-US" sz="3500" b="1">
                <a:solidFill>
                  <a:srgbClr val="FF0000"/>
                </a:solidFill>
                <a:latin typeface="Times New Roman" panose="02020603050405020304" pitchFamily="18" charset="0"/>
                <a:cs typeface="Times New Roman" panose="02020603050405020304" pitchFamily="18" charset="0"/>
              </a:rPr>
              <a:t>Nêu ý tưởng khi trang trí lịch treo tường? </a:t>
            </a:r>
          </a:p>
        </p:txBody>
      </p:sp>
      <p:sp>
        <p:nvSpPr>
          <p:cNvPr id="2" name="Hộp Văn bản 1">
            <a:extLst>
              <a:ext uri="{FF2B5EF4-FFF2-40B4-BE49-F238E27FC236}">
                <a16:creationId xmlns:a16="http://schemas.microsoft.com/office/drawing/2014/main" xmlns="" id="{EA1162D3-2755-5DCB-287C-A4F15CDBB84F}"/>
              </a:ext>
            </a:extLst>
          </p:cNvPr>
          <p:cNvSpPr txBox="1"/>
          <p:nvPr/>
        </p:nvSpPr>
        <p:spPr>
          <a:xfrm>
            <a:off x="774810" y="3152001"/>
            <a:ext cx="3275463" cy="553998"/>
          </a:xfrm>
          <a:prstGeom prst="rect">
            <a:avLst/>
          </a:prstGeom>
          <a:noFill/>
        </p:spPr>
        <p:txBody>
          <a:bodyPr wrap="square" rtlCol="0">
            <a:spAutoFit/>
          </a:bodyPr>
          <a:lstStyle/>
          <a:p>
            <a:r>
              <a:rPr lang="en-US" sz="3000" b="1" u="sng">
                <a:latin typeface="Times New Roman" panose="02020603050405020304" pitchFamily="18" charset="0"/>
                <a:cs typeface="Times New Roman" panose="02020603050405020304" pitchFamily="18" charset="0"/>
              </a:rPr>
              <a:t>1. Tìm ý tưởng </a:t>
            </a:r>
            <a:endParaRPr lang="vi-VN" sz="3000" b="1" u="sng">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xmlns="" id="{48C03AF6-08FA-D1CD-400B-44BE18DDF996}"/>
              </a:ext>
            </a:extLst>
          </p:cNvPr>
          <p:cNvPicPr>
            <a:picLocks noChangeAspect="1"/>
          </p:cNvPicPr>
          <p:nvPr/>
        </p:nvPicPr>
        <p:blipFill>
          <a:blip r:embed="rId4"/>
          <a:stretch>
            <a:fillRect/>
          </a:stretch>
        </p:blipFill>
        <p:spPr>
          <a:xfrm>
            <a:off x="1608034" y="3849308"/>
            <a:ext cx="9751453" cy="2421761"/>
          </a:xfrm>
          <a:prstGeom prst="rect">
            <a:avLst/>
          </a:prstGeom>
        </p:spPr>
      </p:pic>
      <p:pic>
        <p:nvPicPr>
          <p:cNvPr id="6" name="Google Shape;164;p8">
            <a:extLst>
              <a:ext uri="{FF2B5EF4-FFF2-40B4-BE49-F238E27FC236}">
                <a16:creationId xmlns:a16="http://schemas.microsoft.com/office/drawing/2014/main" xmlns="" id="{66451587-4729-DD7D-8BBE-DB9EAE0ADF25}"/>
              </a:ext>
            </a:extLst>
          </p:cNvPr>
          <p:cNvPicPr preferRelativeResize="0"/>
          <p:nvPr/>
        </p:nvPicPr>
        <p:blipFill rotWithShape="1">
          <a:blip r:embed="rId5">
            <a:alphaModFix/>
          </a:blip>
          <a:srcRect/>
          <a:stretch/>
        </p:blipFill>
        <p:spPr>
          <a:xfrm>
            <a:off x="7328236" y="169731"/>
            <a:ext cx="2790825" cy="819150"/>
          </a:xfrm>
          <a:prstGeom prst="rect">
            <a:avLst/>
          </a:prstGeom>
          <a:noFill/>
          <a:ln>
            <a:noFill/>
          </a:ln>
        </p:spPr>
      </p:pic>
      <p:sp>
        <p:nvSpPr>
          <p:cNvPr id="7" name="Hộp Văn bản 6">
            <a:extLst>
              <a:ext uri="{FF2B5EF4-FFF2-40B4-BE49-F238E27FC236}">
                <a16:creationId xmlns:a16="http://schemas.microsoft.com/office/drawing/2014/main" xmlns="" id="{6B69B21F-E87C-D871-CDF3-61019AEB64E0}"/>
              </a:ext>
            </a:extLst>
          </p:cNvPr>
          <p:cNvSpPr txBox="1"/>
          <p:nvPr/>
        </p:nvSpPr>
        <p:spPr>
          <a:xfrm>
            <a:off x="4758005" y="795076"/>
            <a:ext cx="6196082" cy="307777"/>
          </a:xfrm>
          <a:prstGeom prst="rect">
            <a:avLst/>
          </a:prstGeom>
          <a:noFill/>
        </p:spPr>
        <p:txBody>
          <a:bodyPr wrap="square">
            <a:spAutoFit/>
          </a:bodyPr>
          <a:lstStyle/>
          <a:p>
            <a:r>
              <a:rPr lang="en-US" sz="1400" b="1">
                <a:highlight>
                  <a:srgbClr val="FFFF00"/>
                </a:highlight>
                <a:latin typeface="Times New Roman" panose="02020603050405020304" pitchFamily="18" charset="0"/>
                <a:cs typeface="Times New Roman" panose="02020603050405020304" pitchFamily="18" charset="0"/>
              </a:rPr>
              <a:t>TIẾT 1</a:t>
            </a:r>
            <a:endParaRPr lang="vi-VN"/>
          </a:p>
        </p:txBody>
      </p:sp>
    </p:spTree>
    <p:extLst>
      <p:ext uri="{BB962C8B-B14F-4D97-AF65-F5344CB8AC3E}">
        <p14:creationId xmlns:p14="http://schemas.microsoft.com/office/powerpoint/2010/main" val="3109882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3" grpId="1"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rot="10800000" flipH="1">
            <a:off x="-14514" y="1118802"/>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pic>
        <p:nvPicPr>
          <p:cNvPr id="13" name="Picture 12"/>
          <p:cNvPicPr>
            <a:picLocks noChangeAspect="1"/>
          </p:cNvPicPr>
          <p:nvPr/>
        </p:nvPicPr>
        <p:blipFill>
          <a:blip r:embed="rId3"/>
          <a:stretch>
            <a:fillRect/>
          </a:stretch>
        </p:blipFill>
        <p:spPr>
          <a:xfrm>
            <a:off x="0" y="0"/>
            <a:ext cx="4749421" cy="1089292"/>
          </a:xfrm>
          <a:prstGeom prst="rect">
            <a:avLst/>
          </a:prstGeom>
        </p:spPr>
      </p:pic>
      <p:sp>
        <p:nvSpPr>
          <p:cNvPr id="10" name="Rectangle 9"/>
          <p:cNvSpPr/>
          <p:nvPr/>
        </p:nvSpPr>
        <p:spPr>
          <a:xfrm>
            <a:off x="131286" y="1077264"/>
            <a:ext cx="7311295" cy="2708434"/>
          </a:xfrm>
          <a:prstGeom prst="rect">
            <a:avLst/>
          </a:prstGeom>
        </p:spPr>
        <p:txBody>
          <a:bodyPr wrap="square">
            <a:spAutoFit/>
          </a:bodyPr>
          <a:lstStyle/>
          <a:p>
            <a:pPr lvl="0"/>
            <a:r>
              <a:rPr lang="en-US" sz="3000" b="1" u="sng">
                <a:solidFill>
                  <a:srgbClr val="FF0000"/>
                </a:solidFill>
                <a:latin typeface="Times New Roman" panose="02020603050405020304" pitchFamily="18" charset="0"/>
                <a:cs typeface="Times New Roman" panose="02020603050405020304" pitchFamily="18" charset="0"/>
              </a:rPr>
              <a:t>I.Khám phá:</a:t>
            </a:r>
          </a:p>
          <a:p>
            <a:r>
              <a:rPr lang="en-US" sz="3000" b="1">
                <a:solidFill>
                  <a:schemeClr val="tx1"/>
                </a:solidFill>
                <a:latin typeface="Times New Roman" panose="02020603050405020304" pitchFamily="18" charset="0"/>
                <a:cs typeface="Times New Roman" panose="02020603050405020304" pitchFamily="18" charset="0"/>
              </a:rPr>
              <a:t>- Tìm hiểu hình ảnh</a:t>
            </a:r>
            <a:endParaRPr lang="en-US" sz="3000" b="1" u="sng">
              <a:solidFill>
                <a:srgbClr val="FF0000"/>
              </a:solidFill>
              <a:latin typeface="Times New Roman" panose="02020603050405020304" pitchFamily="18" charset="0"/>
              <a:cs typeface="Times New Roman" panose="02020603050405020304" pitchFamily="18" charset="0"/>
            </a:endParaRPr>
          </a:p>
          <a:p>
            <a:pPr lvl="0"/>
            <a:r>
              <a:rPr lang="en-US" sz="3000" b="1" u="sng">
                <a:solidFill>
                  <a:srgbClr val="FF0000"/>
                </a:solidFill>
                <a:latin typeface="Times New Roman" panose="02020603050405020304" pitchFamily="18" charset="0"/>
                <a:cs typeface="Times New Roman" panose="02020603050405020304" pitchFamily="18" charset="0"/>
              </a:rPr>
              <a:t>II.Sáng tạo:</a:t>
            </a:r>
          </a:p>
          <a:p>
            <a:pPr lvl="0"/>
            <a:endParaRPr lang="en-US" sz="3000" b="1" u="sng">
              <a:solidFill>
                <a:srgbClr val="FF0000"/>
              </a:solidFill>
              <a:latin typeface="Times New Roman" panose="02020603050405020304" pitchFamily="18" charset="0"/>
              <a:cs typeface="Times New Roman" panose="02020603050405020304" pitchFamily="18" charset="0"/>
            </a:endParaRPr>
          </a:p>
          <a:p>
            <a:pPr marL="400050" lvl="0" indent="-400050"/>
            <a:endParaRPr lang="en-US" sz="5000">
              <a:solidFill>
                <a:srgbClr val="FF0000"/>
              </a:solidFill>
              <a:latin typeface="Times New Roman" panose="02020603050405020304" pitchFamily="18" charset="0"/>
              <a:cs typeface="Times New Roman" panose="02020603050405020304" pitchFamily="18" charset="0"/>
            </a:endParaRPr>
          </a:p>
        </p:txBody>
      </p:sp>
      <p:sp>
        <p:nvSpPr>
          <p:cNvPr id="3" name="Hình Bầu dục 2">
            <a:extLst>
              <a:ext uri="{FF2B5EF4-FFF2-40B4-BE49-F238E27FC236}">
                <a16:creationId xmlns:a16="http://schemas.microsoft.com/office/drawing/2014/main" xmlns="" id="{417F5B17-B099-F1C6-167A-57CCD9539E7D}"/>
              </a:ext>
            </a:extLst>
          </p:cNvPr>
          <p:cNvSpPr/>
          <p:nvPr/>
        </p:nvSpPr>
        <p:spPr>
          <a:xfrm>
            <a:off x="4206988" y="936567"/>
            <a:ext cx="7590386" cy="1541080"/>
          </a:xfrm>
          <a:prstGeom prst="ellipse">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marL="400050" lvl="0" indent="-400050" algn="ctr"/>
            <a:r>
              <a:rPr lang="en-US" sz="3500" b="1" u="sng">
                <a:solidFill>
                  <a:schemeClr val="tx1"/>
                </a:solidFill>
                <a:latin typeface="Times New Roman" panose="02020603050405020304" pitchFamily="18" charset="0"/>
                <a:cs typeface="Times New Roman" panose="02020603050405020304" pitchFamily="18" charset="0"/>
              </a:rPr>
              <a:t>Nhóm 4:</a:t>
            </a:r>
          </a:p>
          <a:p>
            <a:pPr marL="400050" lvl="0" indent="-400050"/>
            <a:r>
              <a:rPr lang="en-US" sz="3500" b="1">
                <a:solidFill>
                  <a:srgbClr val="FF0000"/>
                </a:solidFill>
                <a:latin typeface="Times New Roman" panose="02020603050405020304" pitchFamily="18" charset="0"/>
                <a:cs typeface="Times New Roman" panose="02020603050405020304" pitchFamily="18" charset="0"/>
              </a:rPr>
              <a:t>Em hãy nêu cách thiết kế bìa lịch bằng cách vẽ?</a:t>
            </a:r>
          </a:p>
        </p:txBody>
      </p:sp>
      <p:sp>
        <p:nvSpPr>
          <p:cNvPr id="2" name="Hộp Văn bản 1">
            <a:extLst>
              <a:ext uri="{FF2B5EF4-FFF2-40B4-BE49-F238E27FC236}">
                <a16:creationId xmlns:a16="http://schemas.microsoft.com/office/drawing/2014/main" xmlns="" id="{EA1162D3-2755-5DCB-287C-A4F15CDBB84F}"/>
              </a:ext>
            </a:extLst>
          </p:cNvPr>
          <p:cNvSpPr txBox="1"/>
          <p:nvPr/>
        </p:nvSpPr>
        <p:spPr>
          <a:xfrm>
            <a:off x="131286" y="2477647"/>
            <a:ext cx="3532335" cy="553998"/>
          </a:xfrm>
          <a:prstGeom prst="rect">
            <a:avLst/>
          </a:prstGeom>
          <a:noFill/>
        </p:spPr>
        <p:txBody>
          <a:bodyPr wrap="square" rtlCol="0">
            <a:spAutoFit/>
          </a:bodyPr>
          <a:lstStyle/>
          <a:p>
            <a:r>
              <a:rPr lang="en-US" sz="3000" b="1" u="sng">
                <a:latin typeface="Times New Roman" panose="02020603050405020304" pitchFamily="18" charset="0"/>
                <a:cs typeface="Times New Roman" panose="02020603050405020304" pitchFamily="18" charset="0"/>
              </a:rPr>
              <a:t>1. Tìm ý tưởng </a:t>
            </a:r>
            <a:endParaRPr lang="vi-VN" sz="3000" b="1" u="sng">
              <a:latin typeface="Times New Roman" panose="02020603050405020304" pitchFamily="18" charset="0"/>
              <a:cs typeface="Times New Roman" panose="02020603050405020304" pitchFamily="18" charset="0"/>
            </a:endParaRPr>
          </a:p>
        </p:txBody>
      </p:sp>
      <p:pic>
        <p:nvPicPr>
          <p:cNvPr id="6" name="Google Shape;164;p8">
            <a:extLst>
              <a:ext uri="{FF2B5EF4-FFF2-40B4-BE49-F238E27FC236}">
                <a16:creationId xmlns:a16="http://schemas.microsoft.com/office/drawing/2014/main" xmlns="" id="{66451587-4729-DD7D-8BBE-DB9EAE0ADF25}"/>
              </a:ext>
            </a:extLst>
          </p:cNvPr>
          <p:cNvPicPr preferRelativeResize="0"/>
          <p:nvPr/>
        </p:nvPicPr>
        <p:blipFill rotWithShape="1">
          <a:blip r:embed="rId4">
            <a:alphaModFix/>
          </a:blip>
          <a:srcRect/>
          <a:stretch/>
        </p:blipFill>
        <p:spPr>
          <a:xfrm>
            <a:off x="7328236" y="169731"/>
            <a:ext cx="2790825" cy="819150"/>
          </a:xfrm>
          <a:prstGeom prst="rect">
            <a:avLst/>
          </a:prstGeom>
          <a:noFill/>
          <a:ln>
            <a:noFill/>
          </a:ln>
        </p:spPr>
      </p:pic>
      <p:sp>
        <p:nvSpPr>
          <p:cNvPr id="4" name="Hộp Văn bản 3">
            <a:extLst>
              <a:ext uri="{FF2B5EF4-FFF2-40B4-BE49-F238E27FC236}">
                <a16:creationId xmlns:a16="http://schemas.microsoft.com/office/drawing/2014/main" xmlns="" id="{884FAB2D-5D8E-FF30-2D9F-C83DA13A8BFF}"/>
              </a:ext>
            </a:extLst>
          </p:cNvPr>
          <p:cNvSpPr txBox="1"/>
          <p:nvPr/>
        </p:nvSpPr>
        <p:spPr>
          <a:xfrm>
            <a:off x="131286" y="2921213"/>
            <a:ext cx="3275463" cy="553998"/>
          </a:xfrm>
          <a:prstGeom prst="rect">
            <a:avLst/>
          </a:prstGeom>
          <a:noFill/>
        </p:spPr>
        <p:txBody>
          <a:bodyPr wrap="square" rtlCol="0">
            <a:spAutoFit/>
          </a:bodyPr>
          <a:lstStyle/>
          <a:p>
            <a:r>
              <a:rPr lang="en-US" sz="3000" b="1" u="sng">
                <a:latin typeface="Times New Roman" panose="02020603050405020304" pitchFamily="18" charset="0"/>
                <a:cs typeface="Times New Roman" panose="02020603050405020304" pitchFamily="18" charset="0"/>
              </a:rPr>
              <a:t>2. Thực hành</a:t>
            </a:r>
            <a:endParaRPr lang="vi-VN" sz="3000" b="1" u="sng">
              <a:latin typeface="Times New Roman" panose="02020603050405020304" pitchFamily="18" charset="0"/>
              <a:cs typeface="Times New Roman" panose="02020603050405020304" pitchFamily="18" charset="0"/>
            </a:endParaRPr>
          </a:p>
        </p:txBody>
      </p:sp>
      <p:pic>
        <p:nvPicPr>
          <p:cNvPr id="7" name="Picture 1">
            <a:extLst>
              <a:ext uri="{FF2B5EF4-FFF2-40B4-BE49-F238E27FC236}">
                <a16:creationId xmlns:a16="http://schemas.microsoft.com/office/drawing/2014/main" xmlns="" id="{E430CDC9-F641-A6F3-889E-874152DDE1F4}"/>
              </a:ext>
            </a:extLst>
          </p:cNvPr>
          <p:cNvPicPr>
            <a:picLocks noChangeAspect="1"/>
          </p:cNvPicPr>
          <p:nvPr/>
        </p:nvPicPr>
        <p:blipFill rotWithShape="1">
          <a:blip r:embed="rId5"/>
          <a:srcRect b="11100"/>
          <a:stretch/>
        </p:blipFill>
        <p:spPr>
          <a:xfrm>
            <a:off x="2781708" y="2705602"/>
            <a:ext cx="8507722" cy="3151585"/>
          </a:xfrm>
          <a:prstGeom prst="rect">
            <a:avLst/>
          </a:prstGeom>
        </p:spPr>
      </p:pic>
      <p:pic>
        <p:nvPicPr>
          <p:cNvPr id="8" name="Picture 14">
            <a:extLst>
              <a:ext uri="{FF2B5EF4-FFF2-40B4-BE49-F238E27FC236}">
                <a16:creationId xmlns:a16="http://schemas.microsoft.com/office/drawing/2014/main" xmlns="" id="{DE767E80-6795-3D2D-F309-4120CB56C26B}"/>
              </a:ext>
            </a:extLst>
          </p:cNvPr>
          <p:cNvPicPr>
            <a:picLocks noChangeAspect="1"/>
          </p:cNvPicPr>
          <p:nvPr/>
        </p:nvPicPr>
        <p:blipFill rotWithShape="1">
          <a:blip r:embed="rId5"/>
          <a:srcRect t="89070" b="-298"/>
          <a:stretch/>
        </p:blipFill>
        <p:spPr>
          <a:xfrm>
            <a:off x="2230606" y="5997884"/>
            <a:ext cx="9961394" cy="478970"/>
          </a:xfrm>
          <a:prstGeom prst="rect">
            <a:avLst/>
          </a:prstGeom>
        </p:spPr>
      </p:pic>
      <p:sp>
        <p:nvSpPr>
          <p:cNvPr id="9" name="Hộp Văn bản 8">
            <a:extLst>
              <a:ext uri="{FF2B5EF4-FFF2-40B4-BE49-F238E27FC236}">
                <a16:creationId xmlns:a16="http://schemas.microsoft.com/office/drawing/2014/main" xmlns="" id="{5931B88F-D03A-D6E5-833C-31D567C37353}"/>
              </a:ext>
            </a:extLst>
          </p:cNvPr>
          <p:cNvSpPr txBox="1"/>
          <p:nvPr/>
        </p:nvSpPr>
        <p:spPr>
          <a:xfrm>
            <a:off x="3985295" y="628790"/>
            <a:ext cx="6100548" cy="307777"/>
          </a:xfrm>
          <a:prstGeom prst="rect">
            <a:avLst/>
          </a:prstGeom>
          <a:noFill/>
        </p:spPr>
        <p:txBody>
          <a:bodyPr wrap="square">
            <a:spAutoFit/>
          </a:bodyPr>
          <a:lstStyle/>
          <a:p>
            <a:r>
              <a:rPr lang="en-US" sz="1400" b="1">
                <a:highlight>
                  <a:srgbClr val="FFFF00"/>
                </a:highlight>
                <a:latin typeface="Times New Roman" panose="02020603050405020304" pitchFamily="18" charset="0"/>
                <a:cs typeface="Times New Roman" panose="02020603050405020304" pitchFamily="18" charset="0"/>
              </a:rPr>
              <a:t>TIẾT 1</a:t>
            </a:r>
            <a:endParaRPr lang="vi-VN"/>
          </a:p>
        </p:txBody>
      </p:sp>
    </p:spTree>
    <p:extLst>
      <p:ext uri="{BB962C8B-B14F-4D97-AF65-F5344CB8AC3E}">
        <p14:creationId xmlns:p14="http://schemas.microsoft.com/office/powerpoint/2010/main" val="2641385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rot="10800000" flipH="1">
            <a:off x="-14514" y="1118802"/>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pic>
        <p:nvPicPr>
          <p:cNvPr id="13" name="Picture 12"/>
          <p:cNvPicPr>
            <a:picLocks noChangeAspect="1"/>
          </p:cNvPicPr>
          <p:nvPr/>
        </p:nvPicPr>
        <p:blipFill>
          <a:blip r:embed="rId3"/>
          <a:stretch>
            <a:fillRect/>
          </a:stretch>
        </p:blipFill>
        <p:spPr>
          <a:xfrm>
            <a:off x="0" y="0"/>
            <a:ext cx="4749421" cy="1089292"/>
          </a:xfrm>
          <a:prstGeom prst="rect">
            <a:avLst/>
          </a:prstGeom>
        </p:spPr>
      </p:pic>
      <p:sp>
        <p:nvSpPr>
          <p:cNvPr id="10" name="Rectangle 9"/>
          <p:cNvSpPr/>
          <p:nvPr/>
        </p:nvSpPr>
        <p:spPr>
          <a:xfrm>
            <a:off x="131286" y="1077264"/>
            <a:ext cx="7311295" cy="2708434"/>
          </a:xfrm>
          <a:prstGeom prst="rect">
            <a:avLst/>
          </a:prstGeom>
        </p:spPr>
        <p:txBody>
          <a:bodyPr wrap="square">
            <a:spAutoFit/>
          </a:bodyPr>
          <a:lstStyle/>
          <a:p>
            <a:pPr lvl="0"/>
            <a:r>
              <a:rPr lang="en-US" sz="3000" b="1" u="sng">
                <a:solidFill>
                  <a:srgbClr val="FF0000"/>
                </a:solidFill>
                <a:latin typeface="Times New Roman" panose="02020603050405020304" pitchFamily="18" charset="0"/>
                <a:cs typeface="Times New Roman" panose="02020603050405020304" pitchFamily="18" charset="0"/>
              </a:rPr>
              <a:t>I.Khám phá:</a:t>
            </a:r>
          </a:p>
          <a:p>
            <a:r>
              <a:rPr lang="en-US" sz="3000" b="1">
                <a:solidFill>
                  <a:schemeClr val="tx1"/>
                </a:solidFill>
                <a:latin typeface="Times New Roman" panose="02020603050405020304" pitchFamily="18" charset="0"/>
                <a:cs typeface="Times New Roman" panose="02020603050405020304" pitchFamily="18" charset="0"/>
              </a:rPr>
              <a:t>- Tìm hiểu hình ảnh</a:t>
            </a:r>
            <a:endParaRPr lang="en-US" sz="3000" b="1" u="sng">
              <a:solidFill>
                <a:srgbClr val="FF0000"/>
              </a:solidFill>
              <a:latin typeface="Times New Roman" panose="02020603050405020304" pitchFamily="18" charset="0"/>
              <a:cs typeface="Times New Roman" panose="02020603050405020304" pitchFamily="18" charset="0"/>
            </a:endParaRPr>
          </a:p>
          <a:p>
            <a:pPr lvl="0"/>
            <a:r>
              <a:rPr lang="en-US" sz="3000" b="1" u="sng">
                <a:solidFill>
                  <a:srgbClr val="FF0000"/>
                </a:solidFill>
                <a:latin typeface="Times New Roman" panose="02020603050405020304" pitchFamily="18" charset="0"/>
                <a:cs typeface="Times New Roman" panose="02020603050405020304" pitchFamily="18" charset="0"/>
              </a:rPr>
              <a:t>II.Sáng tạo:</a:t>
            </a:r>
          </a:p>
          <a:p>
            <a:pPr lvl="0"/>
            <a:r>
              <a:rPr lang="en-US" sz="3000" b="1" u="sng">
                <a:solidFill>
                  <a:srgbClr val="FF0000"/>
                </a:solidFill>
                <a:latin typeface="Times New Roman" panose="02020603050405020304" pitchFamily="18" charset="0"/>
                <a:cs typeface="Times New Roman" panose="02020603050405020304" pitchFamily="18" charset="0"/>
              </a:rPr>
              <a:t>  </a:t>
            </a:r>
          </a:p>
          <a:p>
            <a:pPr marL="400050" lvl="0" indent="-400050"/>
            <a:endParaRPr lang="en-US" sz="5000">
              <a:solidFill>
                <a:srgbClr val="FF0000"/>
              </a:solidFill>
              <a:latin typeface="Times New Roman" panose="02020603050405020304" pitchFamily="18" charset="0"/>
              <a:cs typeface="Times New Roman" panose="02020603050405020304" pitchFamily="18" charset="0"/>
            </a:endParaRPr>
          </a:p>
        </p:txBody>
      </p:sp>
      <p:sp>
        <p:nvSpPr>
          <p:cNvPr id="3" name="Hình Bầu dục 2">
            <a:extLst>
              <a:ext uri="{FF2B5EF4-FFF2-40B4-BE49-F238E27FC236}">
                <a16:creationId xmlns:a16="http://schemas.microsoft.com/office/drawing/2014/main" xmlns="" id="{417F5B17-B099-F1C6-167A-57CCD9539E7D}"/>
              </a:ext>
            </a:extLst>
          </p:cNvPr>
          <p:cNvSpPr/>
          <p:nvPr/>
        </p:nvSpPr>
        <p:spPr>
          <a:xfrm>
            <a:off x="4206988" y="936567"/>
            <a:ext cx="7590386" cy="1541080"/>
          </a:xfrm>
          <a:prstGeom prst="ellipse">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marL="400050" lvl="0" indent="-400050" algn="ctr"/>
            <a:r>
              <a:rPr lang="en-US" sz="3500" b="1" u="sng">
                <a:solidFill>
                  <a:schemeClr val="tx1"/>
                </a:solidFill>
                <a:latin typeface="Times New Roman" panose="02020603050405020304" pitchFamily="18" charset="0"/>
                <a:cs typeface="Times New Roman" panose="02020603050405020304" pitchFamily="18" charset="0"/>
              </a:rPr>
              <a:t>Nhóm 5:</a:t>
            </a:r>
          </a:p>
          <a:p>
            <a:pPr marL="400050" lvl="0" indent="-400050"/>
            <a:r>
              <a:rPr lang="en-US" sz="3500" b="1">
                <a:solidFill>
                  <a:srgbClr val="FF0000"/>
                </a:solidFill>
                <a:latin typeface="Times New Roman" panose="02020603050405020304" pitchFamily="18" charset="0"/>
                <a:cs typeface="Times New Roman" panose="02020603050405020304" pitchFamily="18" charset="0"/>
              </a:rPr>
              <a:t>Em hãy nêu cách thiết kế bìa lịch bằng cách in?</a:t>
            </a:r>
          </a:p>
        </p:txBody>
      </p:sp>
      <p:sp>
        <p:nvSpPr>
          <p:cNvPr id="2" name="Hộp Văn bản 1">
            <a:extLst>
              <a:ext uri="{FF2B5EF4-FFF2-40B4-BE49-F238E27FC236}">
                <a16:creationId xmlns:a16="http://schemas.microsoft.com/office/drawing/2014/main" xmlns="" id="{EA1162D3-2755-5DCB-287C-A4F15CDBB84F}"/>
              </a:ext>
            </a:extLst>
          </p:cNvPr>
          <p:cNvSpPr txBox="1"/>
          <p:nvPr/>
        </p:nvSpPr>
        <p:spPr>
          <a:xfrm>
            <a:off x="176948" y="2430361"/>
            <a:ext cx="3275463" cy="553998"/>
          </a:xfrm>
          <a:prstGeom prst="rect">
            <a:avLst/>
          </a:prstGeom>
          <a:noFill/>
        </p:spPr>
        <p:txBody>
          <a:bodyPr wrap="square" rtlCol="0">
            <a:spAutoFit/>
          </a:bodyPr>
          <a:lstStyle/>
          <a:p>
            <a:r>
              <a:rPr lang="en-US" sz="3000" b="1" u="sng">
                <a:latin typeface="Times New Roman" panose="02020603050405020304" pitchFamily="18" charset="0"/>
                <a:cs typeface="Times New Roman" panose="02020603050405020304" pitchFamily="18" charset="0"/>
              </a:rPr>
              <a:t>1. Tìm ý tưởng </a:t>
            </a:r>
            <a:endParaRPr lang="vi-VN" sz="3000" b="1" u="sng">
              <a:latin typeface="Times New Roman" panose="02020603050405020304" pitchFamily="18" charset="0"/>
              <a:cs typeface="Times New Roman" panose="02020603050405020304" pitchFamily="18" charset="0"/>
            </a:endParaRPr>
          </a:p>
        </p:txBody>
      </p:sp>
      <p:pic>
        <p:nvPicPr>
          <p:cNvPr id="6" name="Google Shape;164;p8">
            <a:extLst>
              <a:ext uri="{FF2B5EF4-FFF2-40B4-BE49-F238E27FC236}">
                <a16:creationId xmlns:a16="http://schemas.microsoft.com/office/drawing/2014/main" xmlns="" id="{66451587-4729-DD7D-8BBE-DB9EAE0ADF25}"/>
              </a:ext>
            </a:extLst>
          </p:cNvPr>
          <p:cNvPicPr preferRelativeResize="0"/>
          <p:nvPr/>
        </p:nvPicPr>
        <p:blipFill rotWithShape="1">
          <a:blip r:embed="rId4">
            <a:alphaModFix/>
          </a:blip>
          <a:srcRect/>
          <a:stretch/>
        </p:blipFill>
        <p:spPr>
          <a:xfrm>
            <a:off x="7328236" y="169731"/>
            <a:ext cx="2790825" cy="819150"/>
          </a:xfrm>
          <a:prstGeom prst="rect">
            <a:avLst/>
          </a:prstGeom>
          <a:noFill/>
          <a:ln>
            <a:noFill/>
          </a:ln>
        </p:spPr>
      </p:pic>
      <p:sp>
        <p:nvSpPr>
          <p:cNvPr id="4" name="Hộp Văn bản 3">
            <a:extLst>
              <a:ext uri="{FF2B5EF4-FFF2-40B4-BE49-F238E27FC236}">
                <a16:creationId xmlns:a16="http://schemas.microsoft.com/office/drawing/2014/main" xmlns="" id="{884FAB2D-5D8E-FF30-2D9F-C83DA13A8BFF}"/>
              </a:ext>
            </a:extLst>
          </p:cNvPr>
          <p:cNvSpPr txBox="1"/>
          <p:nvPr/>
        </p:nvSpPr>
        <p:spPr>
          <a:xfrm>
            <a:off x="185428" y="2838592"/>
            <a:ext cx="3275463" cy="553998"/>
          </a:xfrm>
          <a:prstGeom prst="rect">
            <a:avLst/>
          </a:prstGeom>
          <a:noFill/>
        </p:spPr>
        <p:txBody>
          <a:bodyPr wrap="square" rtlCol="0">
            <a:spAutoFit/>
          </a:bodyPr>
          <a:lstStyle/>
          <a:p>
            <a:r>
              <a:rPr lang="en-US" sz="3000" b="1" u="sng">
                <a:latin typeface="Times New Roman" panose="02020603050405020304" pitchFamily="18" charset="0"/>
                <a:cs typeface="Times New Roman" panose="02020603050405020304" pitchFamily="18" charset="0"/>
              </a:rPr>
              <a:t>2. Thực hành</a:t>
            </a:r>
            <a:endParaRPr lang="vi-VN" sz="3000" b="1" u="sng">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xmlns="" id="{7EF03758-9547-54F4-0BCA-DD6246093BE2}"/>
              </a:ext>
            </a:extLst>
          </p:cNvPr>
          <p:cNvPicPr>
            <a:picLocks noChangeAspect="1"/>
          </p:cNvPicPr>
          <p:nvPr/>
        </p:nvPicPr>
        <p:blipFill rotWithShape="1">
          <a:blip r:embed="rId5"/>
          <a:srcRect b="13277"/>
          <a:stretch/>
        </p:blipFill>
        <p:spPr>
          <a:xfrm>
            <a:off x="3452411" y="2601160"/>
            <a:ext cx="7751649" cy="3206962"/>
          </a:xfrm>
          <a:prstGeom prst="rect">
            <a:avLst/>
          </a:prstGeom>
        </p:spPr>
      </p:pic>
      <p:pic>
        <p:nvPicPr>
          <p:cNvPr id="9" name="Picture 13">
            <a:extLst>
              <a:ext uri="{FF2B5EF4-FFF2-40B4-BE49-F238E27FC236}">
                <a16:creationId xmlns:a16="http://schemas.microsoft.com/office/drawing/2014/main" xmlns="" id="{03BB1F09-2CA8-7E87-9073-D922225D4CE1}"/>
              </a:ext>
            </a:extLst>
          </p:cNvPr>
          <p:cNvPicPr>
            <a:picLocks noChangeAspect="1"/>
          </p:cNvPicPr>
          <p:nvPr/>
        </p:nvPicPr>
        <p:blipFill rotWithShape="1">
          <a:blip r:embed="rId5"/>
          <a:srcRect t="87062"/>
          <a:stretch/>
        </p:blipFill>
        <p:spPr>
          <a:xfrm>
            <a:off x="2956396" y="5921433"/>
            <a:ext cx="8972370" cy="553792"/>
          </a:xfrm>
          <a:prstGeom prst="rect">
            <a:avLst/>
          </a:prstGeom>
        </p:spPr>
      </p:pic>
      <p:sp>
        <p:nvSpPr>
          <p:cNvPr id="8" name="Hộp Văn bản 7">
            <a:extLst>
              <a:ext uri="{FF2B5EF4-FFF2-40B4-BE49-F238E27FC236}">
                <a16:creationId xmlns:a16="http://schemas.microsoft.com/office/drawing/2014/main" xmlns="" id="{64674429-30E8-6F8A-6C5F-17CF147418FD}"/>
              </a:ext>
            </a:extLst>
          </p:cNvPr>
          <p:cNvSpPr txBox="1"/>
          <p:nvPr/>
        </p:nvSpPr>
        <p:spPr>
          <a:xfrm>
            <a:off x="3883336" y="632441"/>
            <a:ext cx="6100548" cy="307777"/>
          </a:xfrm>
          <a:prstGeom prst="rect">
            <a:avLst/>
          </a:prstGeom>
          <a:noFill/>
        </p:spPr>
        <p:txBody>
          <a:bodyPr wrap="square">
            <a:spAutoFit/>
          </a:bodyPr>
          <a:lstStyle/>
          <a:p>
            <a:r>
              <a:rPr lang="en-US" sz="1400" b="1">
                <a:highlight>
                  <a:srgbClr val="FFFF00"/>
                </a:highlight>
                <a:latin typeface="Times New Roman" panose="02020603050405020304" pitchFamily="18" charset="0"/>
                <a:cs typeface="Times New Roman" panose="02020603050405020304" pitchFamily="18" charset="0"/>
              </a:rPr>
              <a:t>TIẾT 1</a:t>
            </a:r>
            <a:endParaRPr lang="vi-VN"/>
          </a:p>
        </p:txBody>
      </p:sp>
    </p:spTree>
    <p:extLst>
      <p:ext uri="{BB962C8B-B14F-4D97-AF65-F5344CB8AC3E}">
        <p14:creationId xmlns:p14="http://schemas.microsoft.com/office/powerpoint/2010/main" val="1346002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4" name="Google Shape;164;p8"/>
          <p:cNvPicPr preferRelativeResize="0"/>
          <p:nvPr/>
        </p:nvPicPr>
        <p:blipFill rotWithShape="1">
          <a:blip r:embed="rId4">
            <a:alphaModFix/>
          </a:blip>
          <a:srcRect/>
          <a:stretch/>
        </p:blipFill>
        <p:spPr>
          <a:xfrm>
            <a:off x="7382827" y="197027"/>
            <a:ext cx="2790825" cy="819150"/>
          </a:xfrm>
          <a:prstGeom prst="rect">
            <a:avLst/>
          </a:prstGeom>
          <a:noFill/>
          <a:ln>
            <a:noFill/>
          </a:ln>
        </p:spPr>
      </p:pic>
      <p:sp>
        <p:nvSpPr>
          <p:cNvPr id="11" name="Google Shape;103;p3"/>
          <p:cNvSpPr/>
          <p:nvPr/>
        </p:nvSpPr>
        <p:spPr>
          <a:xfrm rot="10800000" flipH="1">
            <a:off x="-14514" y="1243683"/>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 name="Picture 11"/>
          <p:cNvPicPr>
            <a:picLocks noChangeAspect="1"/>
          </p:cNvPicPr>
          <p:nvPr/>
        </p:nvPicPr>
        <p:blipFill>
          <a:blip r:embed="rId5"/>
          <a:stretch>
            <a:fillRect/>
          </a:stretch>
        </p:blipFill>
        <p:spPr>
          <a:xfrm>
            <a:off x="0" y="3933"/>
            <a:ext cx="5747657" cy="1318240"/>
          </a:xfrm>
          <a:prstGeom prst="rect">
            <a:avLst/>
          </a:prstGeom>
        </p:spPr>
      </p:pic>
      <p:pic>
        <p:nvPicPr>
          <p:cNvPr id="2" name="Picture 1"/>
          <p:cNvPicPr>
            <a:picLocks noChangeAspect="1"/>
          </p:cNvPicPr>
          <p:nvPr/>
        </p:nvPicPr>
        <p:blipFill>
          <a:blip r:embed="rId6"/>
          <a:stretch>
            <a:fillRect/>
          </a:stretch>
        </p:blipFill>
        <p:spPr>
          <a:xfrm>
            <a:off x="205150" y="1802715"/>
            <a:ext cx="11426858" cy="3524640"/>
          </a:xfrm>
          <a:prstGeom prst="rect">
            <a:avLst/>
          </a:prstGeom>
        </p:spPr>
      </p:pic>
      <p:sp>
        <p:nvSpPr>
          <p:cNvPr id="4" name="Hộp Văn bản 3">
            <a:extLst>
              <a:ext uri="{FF2B5EF4-FFF2-40B4-BE49-F238E27FC236}">
                <a16:creationId xmlns:a16="http://schemas.microsoft.com/office/drawing/2014/main" xmlns="" id="{8C25DE69-7AAF-6D9C-2228-1418063530D1}"/>
              </a:ext>
            </a:extLst>
          </p:cNvPr>
          <p:cNvSpPr txBox="1"/>
          <p:nvPr/>
        </p:nvSpPr>
        <p:spPr>
          <a:xfrm>
            <a:off x="4809174" y="794782"/>
            <a:ext cx="6100548" cy="307777"/>
          </a:xfrm>
          <a:prstGeom prst="rect">
            <a:avLst/>
          </a:prstGeom>
          <a:noFill/>
        </p:spPr>
        <p:txBody>
          <a:bodyPr wrap="square">
            <a:spAutoFit/>
          </a:bodyPr>
          <a:lstStyle/>
          <a:p>
            <a:r>
              <a:rPr lang="en-US" sz="1400" b="1">
                <a:highlight>
                  <a:srgbClr val="FFFF00"/>
                </a:highlight>
                <a:latin typeface="Times New Roman" panose="02020603050405020304" pitchFamily="18" charset="0"/>
                <a:cs typeface="Times New Roman" panose="02020603050405020304" pitchFamily="18" charset="0"/>
              </a:rPr>
              <a:t>TIẾT 1</a:t>
            </a:r>
            <a:endParaRPr lang="vi-VN"/>
          </a:p>
        </p:txBody>
      </p:sp>
    </p:spTree>
    <p:custDataLst>
      <p:tags r:id="rId1"/>
    </p:custDataLst>
    <p:extLst>
      <p:ext uri="{BB962C8B-B14F-4D97-AF65-F5344CB8AC3E}">
        <p14:creationId xmlns:p14="http://schemas.microsoft.com/office/powerpoint/2010/main" val="3902825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4" name="Google Shape;164;p8"/>
          <p:cNvPicPr preferRelativeResize="0"/>
          <p:nvPr/>
        </p:nvPicPr>
        <p:blipFill rotWithShape="1">
          <a:blip r:embed="rId4">
            <a:alphaModFix/>
          </a:blip>
          <a:srcRect/>
          <a:stretch/>
        </p:blipFill>
        <p:spPr>
          <a:xfrm>
            <a:off x="7397341" y="384162"/>
            <a:ext cx="2790825" cy="819150"/>
          </a:xfrm>
          <a:prstGeom prst="rect">
            <a:avLst/>
          </a:prstGeom>
          <a:noFill/>
          <a:ln>
            <a:noFill/>
          </a:ln>
        </p:spPr>
      </p:pic>
      <p:sp>
        <p:nvSpPr>
          <p:cNvPr id="17" name="Google Shape;183;p9"/>
          <p:cNvSpPr txBox="1"/>
          <p:nvPr/>
        </p:nvSpPr>
        <p:spPr>
          <a:xfrm>
            <a:off x="10126085" y="2187758"/>
            <a:ext cx="1620267"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000" dirty="0">
              <a:solidFill>
                <a:schemeClr val="dk1"/>
              </a:solidFill>
              <a:latin typeface="Times New Roman" panose="02020603050405020304" pitchFamily="18" charset="0"/>
              <a:ea typeface="Roboto"/>
              <a:cs typeface="Times New Roman" panose="02020603050405020304" pitchFamily="18" charset="0"/>
              <a:sym typeface="Roboto"/>
            </a:endParaRPr>
          </a:p>
        </p:txBody>
      </p:sp>
      <p:sp>
        <p:nvSpPr>
          <p:cNvPr id="16" name="Google Shape;103;p3"/>
          <p:cNvSpPr/>
          <p:nvPr/>
        </p:nvSpPr>
        <p:spPr>
          <a:xfrm rot="10800000" flipH="1">
            <a:off x="0" y="1430818"/>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lt1"/>
              </a:solidFill>
              <a:latin typeface="Times New Roman" panose="02020603050405020304" pitchFamily="18" charset="0"/>
              <a:ea typeface="Calibri"/>
              <a:cs typeface="Times New Roman" panose="02020603050405020304" pitchFamily="18" charset="0"/>
              <a:sym typeface="Calibri"/>
            </a:endParaRPr>
          </a:p>
        </p:txBody>
      </p:sp>
      <p:pic>
        <p:nvPicPr>
          <p:cNvPr id="19" name="Picture 18"/>
          <p:cNvPicPr>
            <a:picLocks noChangeAspect="1"/>
          </p:cNvPicPr>
          <p:nvPr/>
        </p:nvPicPr>
        <p:blipFill>
          <a:blip r:embed="rId5"/>
          <a:stretch>
            <a:fillRect/>
          </a:stretch>
        </p:blipFill>
        <p:spPr>
          <a:xfrm>
            <a:off x="14514" y="191068"/>
            <a:ext cx="5747657" cy="1318240"/>
          </a:xfrm>
          <a:prstGeom prst="rect">
            <a:avLst/>
          </a:prstGeom>
        </p:spPr>
      </p:pic>
      <p:pic>
        <p:nvPicPr>
          <p:cNvPr id="2" name="Picture 1"/>
          <p:cNvPicPr>
            <a:picLocks noChangeAspect="1"/>
          </p:cNvPicPr>
          <p:nvPr/>
        </p:nvPicPr>
        <p:blipFill>
          <a:blip r:embed="rId6"/>
          <a:stretch>
            <a:fillRect/>
          </a:stretch>
        </p:blipFill>
        <p:spPr>
          <a:xfrm>
            <a:off x="2006791" y="3324094"/>
            <a:ext cx="5117339" cy="3508151"/>
          </a:xfrm>
          <a:prstGeom prst="rect">
            <a:avLst/>
          </a:prstGeom>
        </p:spPr>
      </p:pic>
      <p:pic>
        <p:nvPicPr>
          <p:cNvPr id="15" name="Picture 14"/>
          <p:cNvPicPr>
            <a:picLocks noChangeAspect="1"/>
          </p:cNvPicPr>
          <p:nvPr/>
        </p:nvPicPr>
        <p:blipFill>
          <a:blip r:embed="rId7"/>
          <a:stretch>
            <a:fillRect/>
          </a:stretch>
        </p:blipFill>
        <p:spPr>
          <a:xfrm>
            <a:off x="7397341" y="1509308"/>
            <a:ext cx="4656157" cy="2980354"/>
          </a:xfrm>
          <a:prstGeom prst="rect">
            <a:avLst/>
          </a:prstGeom>
        </p:spPr>
      </p:pic>
      <p:sp>
        <p:nvSpPr>
          <p:cNvPr id="4" name="Hộp Văn bản 3">
            <a:extLst>
              <a:ext uri="{FF2B5EF4-FFF2-40B4-BE49-F238E27FC236}">
                <a16:creationId xmlns:a16="http://schemas.microsoft.com/office/drawing/2014/main" xmlns="" id="{29C03B1E-9010-D93E-C93B-D932DB1B300D}"/>
              </a:ext>
            </a:extLst>
          </p:cNvPr>
          <p:cNvSpPr txBox="1"/>
          <p:nvPr/>
        </p:nvSpPr>
        <p:spPr>
          <a:xfrm>
            <a:off x="182975" y="1509308"/>
            <a:ext cx="6141492" cy="2123658"/>
          </a:xfrm>
          <a:prstGeom prst="rect">
            <a:avLst/>
          </a:prstGeom>
          <a:noFill/>
        </p:spPr>
        <p:txBody>
          <a:bodyPr wrap="square">
            <a:spAutoFit/>
          </a:bodyPr>
          <a:lstStyle/>
          <a:p>
            <a:pPr lvl="0"/>
            <a:r>
              <a:rPr lang="en-US" sz="2200" b="1" u="sng">
                <a:solidFill>
                  <a:srgbClr val="FF0000"/>
                </a:solidFill>
                <a:latin typeface="Times New Roman" panose="02020603050405020304" pitchFamily="18" charset="0"/>
                <a:cs typeface="Times New Roman" panose="02020603050405020304" pitchFamily="18" charset="0"/>
              </a:rPr>
              <a:t>I.Khám phá:</a:t>
            </a:r>
          </a:p>
          <a:p>
            <a:r>
              <a:rPr lang="en-US" sz="2200" b="1">
                <a:solidFill>
                  <a:schemeClr val="tx1"/>
                </a:solidFill>
                <a:latin typeface="Times New Roman" panose="02020603050405020304" pitchFamily="18" charset="0"/>
                <a:cs typeface="Times New Roman" panose="02020603050405020304" pitchFamily="18" charset="0"/>
              </a:rPr>
              <a:t>- Tìm hình ảnh</a:t>
            </a:r>
            <a:endParaRPr lang="en-US" sz="2200" b="1" u="sng">
              <a:solidFill>
                <a:srgbClr val="FF0000"/>
              </a:solidFill>
              <a:latin typeface="Times New Roman" panose="02020603050405020304" pitchFamily="18" charset="0"/>
              <a:cs typeface="Times New Roman" panose="02020603050405020304" pitchFamily="18" charset="0"/>
            </a:endParaRPr>
          </a:p>
          <a:p>
            <a:pPr lvl="0"/>
            <a:r>
              <a:rPr lang="en-US" sz="2200" b="1" u="sng">
                <a:solidFill>
                  <a:srgbClr val="FF0000"/>
                </a:solidFill>
                <a:latin typeface="Times New Roman" panose="02020603050405020304" pitchFamily="18" charset="0"/>
                <a:cs typeface="Times New Roman" panose="02020603050405020304" pitchFamily="18" charset="0"/>
              </a:rPr>
              <a:t>II.Sáng tạo:</a:t>
            </a:r>
          </a:p>
          <a:p>
            <a:pPr lvl="0"/>
            <a:r>
              <a:rPr lang="en-US" sz="2200" b="1" u="sng">
                <a:solidFill>
                  <a:schemeClr val="tx1"/>
                </a:solidFill>
                <a:latin typeface="Times New Roman" panose="02020603050405020304" pitchFamily="18" charset="0"/>
                <a:cs typeface="Times New Roman" panose="02020603050405020304" pitchFamily="18" charset="0"/>
              </a:rPr>
              <a:t>1. Tìm ý tưởng</a:t>
            </a:r>
          </a:p>
          <a:p>
            <a:pPr lvl="0"/>
            <a:r>
              <a:rPr lang="en-US" sz="2200" b="1" u="sng">
                <a:solidFill>
                  <a:schemeClr val="tx1"/>
                </a:solidFill>
                <a:latin typeface="Times New Roman" panose="02020603050405020304" pitchFamily="18" charset="0"/>
                <a:cs typeface="Times New Roman" panose="02020603050405020304" pitchFamily="18" charset="0"/>
              </a:rPr>
              <a:t>2. Thực hành </a:t>
            </a:r>
            <a:endParaRPr lang="en-US" sz="2200" b="1" u="sng">
              <a:solidFill>
                <a:srgbClr val="FF0000"/>
              </a:solidFill>
              <a:latin typeface="Times New Roman" panose="02020603050405020304" pitchFamily="18" charset="0"/>
              <a:cs typeface="Times New Roman" panose="02020603050405020304" pitchFamily="18" charset="0"/>
            </a:endParaRPr>
          </a:p>
          <a:p>
            <a:pPr lvl="0"/>
            <a:r>
              <a:rPr lang="en-US" sz="2200" b="1" u="sng">
                <a:solidFill>
                  <a:srgbClr val="FF0000"/>
                </a:solidFill>
                <a:latin typeface="Times New Roman" panose="02020603050405020304" pitchFamily="18" charset="0"/>
                <a:cs typeface="Times New Roman" panose="02020603050405020304" pitchFamily="18" charset="0"/>
              </a:rPr>
              <a:t>  </a:t>
            </a:r>
          </a:p>
        </p:txBody>
      </p:sp>
      <p:sp>
        <p:nvSpPr>
          <p:cNvPr id="8" name="Hộp Văn bản 7">
            <a:extLst>
              <a:ext uri="{FF2B5EF4-FFF2-40B4-BE49-F238E27FC236}">
                <a16:creationId xmlns:a16="http://schemas.microsoft.com/office/drawing/2014/main" xmlns="" id="{56BD4E2C-7042-7514-CC0D-CBEAF67E883B}"/>
              </a:ext>
            </a:extLst>
          </p:cNvPr>
          <p:cNvSpPr txBox="1"/>
          <p:nvPr/>
        </p:nvSpPr>
        <p:spPr>
          <a:xfrm>
            <a:off x="182975" y="3213556"/>
            <a:ext cx="6100548" cy="430887"/>
          </a:xfrm>
          <a:prstGeom prst="rect">
            <a:avLst/>
          </a:prstGeom>
          <a:noFill/>
        </p:spPr>
        <p:txBody>
          <a:bodyPr wrap="square">
            <a:spAutoFit/>
          </a:bodyPr>
          <a:lstStyle/>
          <a:p>
            <a:pPr lvl="0"/>
            <a:r>
              <a:rPr lang="en-US" sz="2200" b="1" u="sng">
                <a:solidFill>
                  <a:schemeClr val="tx1"/>
                </a:solidFill>
                <a:latin typeface="Times New Roman" panose="02020603050405020304" pitchFamily="18" charset="0"/>
                <a:cs typeface="Times New Roman" panose="02020603050405020304" pitchFamily="18" charset="0"/>
              </a:rPr>
              <a:t>3. Luyện tập </a:t>
            </a:r>
          </a:p>
        </p:txBody>
      </p:sp>
      <p:sp>
        <p:nvSpPr>
          <p:cNvPr id="5" name="Hộp Văn bản 4">
            <a:extLst>
              <a:ext uri="{FF2B5EF4-FFF2-40B4-BE49-F238E27FC236}">
                <a16:creationId xmlns:a16="http://schemas.microsoft.com/office/drawing/2014/main" xmlns="" id="{8CB78B7F-C9A3-6F78-7DAE-73DC69C1AF9A}"/>
              </a:ext>
            </a:extLst>
          </p:cNvPr>
          <p:cNvSpPr txBox="1"/>
          <p:nvPr/>
        </p:nvSpPr>
        <p:spPr>
          <a:xfrm>
            <a:off x="4794660" y="1000062"/>
            <a:ext cx="6100548" cy="307777"/>
          </a:xfrm>
          <a:prstGeom prst="rect">
            <a:avLst/>
          </a:prstGeom>
          <a:noFill/>
        </p:spPr>
        <p:txBody>
          <a:bodyPr wrap="square">
            <a:spAutoFit/>
          </a:bodyPr>
          <a:lstStyle/>
          <a:p>
            <a:r>
              <a:rPr lang="en-US" sz="1400" b="1">
                <a:highlight>
                  <a:srgbClr val="FFFF00"/>
                </a:highlight>
                <a:latin typeface="Times New Roman" panose="02020603050405020304" pitchFamily="18" charset="0"/>
                <a:cs typeface="Times New Roman" panose="02020603050405020304" pitchFamily="18" charset="0"/>
              </a:rPr>
              <a:t>TIẾT 1</a:t>
            </a:r>
            <a:endParaRPr lang="vi-VN"/>
          </a:p>
        </p:txBody>
      </p:sp>
    </p:spTree>
    <p:custDataLst>
      <p:tags r:id="rId1"/>
    </p:custDataLst>
    <p:extLst>
      <p:ext uri="{BB962C8B-B14F-4D97-AF65-F5344CB8AC3E}">
        <p14:creationId xmlns:p14="http://schemas.microsoft.com/office/powerpoint/2010/main" val="288475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5" name="Google Shape;205;p11"/>
          <p:cNvPicPr preferRelativeResize="0"/>
          <p:nvPr/>
        </p:nvPicPr>
        <p:blipFill rotWithShape="1">
          <a:blip r:embed="rId4">
            <a:alphaModFix/>
          </a:blip>
          <a:srcRect/>
          <a:stretch/>
        </p:blipFill>
        <p:spPr>
          <a:xfrm>
            <a:off x="7382827" y="197027"/>
            <a:ext cx="2790825" cy="819150"/>
          </a:xfrm>
          <a:prstGeom prst="rect">
            <a:avLst/>
          </a:prstGeom>
          <a:noFill/>
          <a:ln>
            <a:noFill/>
          </a:ln>
        </p:spPr>
      </p:pic>
      <p:sp>
        <p:nvSpPr>
          <p:cNvPr id="16" name="Google Shape;103;p3"/>
          <p:cNvSpPr/>
          <p:nvPr/>
        </p:nvSpPr>
        <p:spPr>
          <a:xfrm rot="10800000" flipH="1">
            <a:off x="-14514" y="1243683"/>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 name="Picture 16"/>
          <p:cNvPicPr>
            <a:picLocks noChangeAspect="1"/>
          </p:cNvPicPr>
          <p:nvPr/>
        </p:nvPicPr>
        <p:blipFill>
          <a:blip r:embed="rId5"/>
          <a:stretch>
            <a:fillRect/>
          </a:stretch>
        </p:blipFill>
        <p:spPr>
          <a:xfrm>
            <a:off x="0" y="3933"/>
            <a:ext cx="5747657" cy="1318240"/>
          </a:xfrm>
          <a:prstGeom prst="rect">
            <a:avLst/>
          </a:prstGeom>
        </p:spPr>
      </p:pic>
      <p:pic>
        <p:nvPicPr>
          <p:cNvPr id="19" name="Picture 18"/>
          <p:cNvPicPr>
            <a:picLocks noChangeAspect="1"/>
          </p:cNvPicPr>
          <p:nvPr/>
        </p:nvPicPr>
        <p:blipFill>
          <a:blip r:embed="rId6"/>
          <a:stretch>
            <a:fillRect/>
          </a:stretch>
        </p:blipFill>
        <p:spPr>
          <a:xfrm>
            <a:off x="793376" y="1574775"/>
            <a:ext cx="9910484" cy="2897331"/>
          </a:xfrm>
          <a:prstGeom prst="rect">
            <a:avLst/>
          </a:prstGeom>
        </p:spPr>
      </p:pic>
      <p:sp>
        <p:nvSpPr>
          <p:cNvPr id="3" name="Hộp Văn bản 2">
            <a:extLst>
              <a:ext uri="{FF2B5EF4-FFF2-40B4-BE49-F238E27FC236}">
                <a16:creationId xmlns:a16="http://schemas.microsoft.com/office/drawing/2014/main" xmlns="" id="{1D6D1039-7CAA-BF73-A8F3-CBA9475B0B48}"/>
              </a:ext>
            </a:extLst>
          </p:cNvPr>
          <p:cNvSpPr txBox="1"/>
          <p:nvPr/>
        </p:nvSpPr>
        <p:spPr>
          <a:xfrm>
            <a:off x="4809174" y="851086"/>
            <a:ext cx="6100548" cy="307777"/>
          </a:xfrm>
          <a:prstGeom prst="rect">
            <a:avLst/>
          </a:prstGeom>
          <a:noFill/>
        </p:spPr>
        <p:txBody>
          <a:bodyPr wrap="square">
            <a:spAutoFit/>
          </a:bodyPr>
          <a:lstStyle/>
          <a:p>
            <a:r>
              <a:rPr lang="en-US" sz="1400" b="1">
                <a:highlight>
                  <a:srgbClr val="FFFF00"/>
                </a:highlight>
                <a:latin typeface="Times New Roman" panose="02020603050405020304" pitchFamily="18" charset="0"/>
                <a:cs typeface="Times New Roman" panose="02020603050405020304" pitchFamily="18" charset="0"/>
              </a:rPr>
              <a:t>TIẾT 1</a:t>
            </a:r>
            <a:endParaRPr lang="vi-VN"/>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xmlns="" id="{9A110CBA-ACAF-6FD3-5609-8A09BC3CD1E5}"/>
              </a:ext>
            </a:extLst>
          </p:cNvPr>
          <p:cNvSpPr/>
          <p:nvPr/>
        </p:nvSpPr>
        <p:spPr>
          <a:xfrm>
            <a:off x="1210103" y="1003111"/>
            <a:ext cx="9526137" cy="398514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5000" b="1">
                <a:solidFill>
                  <a:srgbClr val="FF0000"/>
                </a:solidFill>
                <a:latin typeface="Times New Roman" panose="02020603050405020304" pitchFamily="18" charset="0"/>
                <a:cs typeface="Times New Roman" panose="02020603050405020304" pitchFamily="18" charset="0"/>
              </a:rPr>
              <a:t>Dặn dò:</a:t>
            </a:r>
            <a:r>
              <a:rPr lang="en-US" sz="5000">
                <a:latin typeface="Times New Roman" panose="02020603050405020304" pitchFamily="18" charset="0"/>
                <a:cs typeface="Times New Roman" panose="02020603050405020304" pitchFamily="18" charset="0"/>
              </a:rPr>
              <a:t/>
            </a:r>
            <a:br>
              <a:rPr lang="en-US" sz="5000">
                <a:latin typeface="Times New Roman" panose="02020603050405020304" pitchFamily="18" charset="0"/>
                <a:cs typeface="Times New Roman" panose="02020603050405020304" pitchFamily="18" charset="0"/>
              </a:rPr>
            </a:br>
            <a:r>
              <a:rPr lang="en-US" sz="4000">
                <a:latin typeface="Times New Roman" panose="02020603050405020304" pitchFamily="18" charset="0"/>
                <a:cs typeface="Times New Roman" panose="02020603050405020304" pitchFamily="18" charset="0"/>
              </a:rPr>
              <a:t> Chuẩn bị tiết học sau: </a:t>
            </a:r>
          </a:p>
          <a:p>
            <a:pPr algn="ctr"/>
            <a:r>
              <a:rPr lang="en-US" sz="4000">
                <a:latin typeface="Times New Roman" panose="02020603050405020304" pitchFamily="18" charset="0"/>
                <a:cs typeface="Times New Roman" panose="02020603050405020304" pitchFamily="18" charset="0"/>
              </a:rPr>
              <a:t>Các em đem đầy đủ đồ dùng học tập để </a:t>
            </a:r>
          </a:p>
          <a:p>
            <a:pPr algn="ctr"/>
            <a:r>
              <a:rPr lang="en-US" sz="4000">
                <a:latin typeface="Times New Roman" panose="02020603050405020304" pitchFamily="18" charset="0"/>
                <a:cs typeface="Times New Roman" panose="02020603050405020304" pitchFamily="18" charset="0"/>
              </a:rPr>
              <a:t>hoàn thành bài: “</a:t>
            </a:r>
            <a:r>
              <a:rPr lang="en-US" sz="4000" i="1">
                <a:latin typeface="Times New Roman" panose="02020603050405020304" pitchFamily="18" charset="0"/>
                <a:cs typeface="Times New Roman" panose="02020603050405020304" pitchFamily="18" charset="0"/>
              </a:rPr>
              <a:t>Thiết kế bìa lịch treo tường”</a:t>
            </a:r>
            <a:endParaRPr lang="vi-VN" sz="4000" i="1"/>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3074" name="Picture 2" descr="Ý nghĩa của hai từ Cảm ơ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077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3"/>
        <p:cNvGrpSpPr/>
        <p:nvPr/>
      </p:nvGrpSpPr>
      <p:grpSpPr>
        <a:xfrm>
          <a:off x="0" y="0"/>
          <a:ext cx="0" cy="0"/>
          <a:chOff x="0" y="0"/>
          <a:chExt cx="0" cy="0"/>
        </a:xfrm>
      </p:grpSpPr>
      <p:grpSp>
        <p:nvGrpSpPr>
          <p:cNvPr id="105" name="Google Shape;105;p11"/>
          <p:cNvGrpSpPr/>
          <p:nvPr/>
        </p:nvGrpSpPr>
        <p:grpSpPr>
          <a:xfrm>
            <a:off x="3791497" y="775061"/>
            <a:ext cx="4816136" cy="3862532"/>
            <a:chOff x="0" y="-38100"/>
            <a:chExt cx="3289972" cy="2638552"/>
          </a:xfrm>
        </p:grpSpPr>
        <p:sp>
          <p:nvSpPr>
            <p:cNvPr id="106" name="Google Shape;106;p11"/>
            <p:cNvSpPr/>
            <p:nvPr/>
          </p:nvSpPr>
          <p:spPr>
            <a:xfrm>
              <a:off x="0" y="0"/>
              <a:ext cx="3289972" cy="2600452"/>
            </a:xfrm>
            <a:custGeom>
              <a:avLst/>
              <a:gdLst/>
              <a:ahLst/>
              <a:cxnLst/>
              <a:rect l="l" t="t" r="r" b="b"/>
              <a:pathLst>
                <a:path w="3289972" h="2600452" extrusionOk="0">
                  <a:moveTo>
                    <a:pt x="34293" y="0"/>
                  </a:moveTo>
                  <a:lnTo>
                    <a:pt x="3255679" y="0"/>
                  </a:lnTo>
                  <a:cubicBezTo>
                    <a:pt x="3264774" y="0"/>
                    <a:pt x="3273497" y="3613"/>
                    <a:pt x="3279928" y="10044"/>
                  </a:cubicBezTo>
                  <a:cubicBezTo>
                    <a:pt x="3286359" y="16475"/>
                    <a:pt x="3289972" y="25198"/>
                    <a:pt x="3289972" y="34293"/>
                  </a:cubicBezTo>
                  <a:lnTo>
                    <a:pt x="3289972" y="2566158"/>
                  </a:lnTo>
                  <a:cubicBezTo>
                    <a:pt x="3289972" y="2575254"/>
                    <a:pt x="3286359" y="2583976"/>
                    <a:pt x="3279928" y="2590407"/>
                  </a:cubicBezTo>
                  <a:cubicBezTo>
                    <a:pt x="3273497" y="2596839"/>
                    <a:pt x="3264774" y="2600452"/>
                    <a:pt x="3255679" y="2600452"/>
                  </a:cubicBezTo>
                  <a:lnTo>
                    <a:pt x="34293" y="2600452"/>
                  </a:lnTo>
                  <a:cubicBezTo>
                    <a:pt x="15354" y="2600452"/>
                    <a:pt x="0" y="2585098"/>
                    <a:pt x="0" y="2566158"/>
                  </a:cubicBezTo>
                  <a:lnTo>
                    <a:pt x="0" y="34293"/>
                  </a:lnTo>
                  <a:cubicBezTo>
                    <a:pt x="0" y="25198"/>
                    <a:pt x="3613" y="16475"/>
                    <a:pt x="10044" y="10044"/>
                  </a:cubicBezTo>
                  <a:cubicBezTo>
                    <a:pt x="16475" y="3613"/>
                    <a:pt x="25198" y="0"/>
                    <a:pt x="34293" y="0"/>
                  </a:cubicBezTo>
                  <a:close/>
                </a:path>
              </a:pathLst>
            </a:custGeom>
            <a:solidFill>
              <a:srgbClr val="186AB4"/>
            </a:solidFill>
            <a:ln w="38100" cap="rnd" cmpd="sng">
              <a:solidFill>
                <a:srgbClr val="186AB4"/>
              </a:solidFill>
              <a:prstDash val="solid"/>
              <a:round/>
              <a:headEnd type="none" w="sm" len="sm"/>
              <a:tailEnd type="none" w="sm" len="sm"/>
            </a:ln>
          </p:spPr>
          <p:txBody>
            <a:bodyPr spcFirstLastPara="1" wrap="square" lIns="60967" tIns="60967" rIns="60967" bIns="60967" anchor="ctr" anchorCtr="0">
              <a:noAutofit/>
            </a:bodyPr>
            <a:lstStyle/>
            <a:p>
              <a:endParaRPr sz="2400"/>
            </a:p>
          </p:txBody>
        </p:sp>
        <p:sp>
          <p:nvSpPr>
            <p:cNvPr id="107" name="Google Shape;107;p11"/>
            <p:cNvSpPr txBox="1"/>
            <p:nvPr/>
          </p:nvSpPr>
          <p:spPr>
            <a:xfrm>
              <a:off x="0" y="-38100"/>
              <a:ext cx="3289972" cy="2638552"/>
            </a:xfrm>
            <a:prstGeom prst="rect">
              <a:avLst/>
            </a:prstGeom>
            <a:noFill/>
            <a:ln>
              <a:noFill/>
            </a:ln>
          </p:spPr>
          <p:txBody>
            <a:bodyPr spcFirstLastPara="1" wrap="square" lIns="33867" tIns="33867" rIns="33867" bIns="33867" anchor="ctr" anchorCtr="0">
              <a:noAutofit/>
            </a:bodyPr>
            <a:lstStyle/>
            <a:p>
              <a:pPr algn="ctr">
                <a:lnSpc>
                  <a:spcPct val="147722"/>
                </a:lnSpc>
              </a:pPr>
              <a:endParaRPr sz="1200">
                <a:solidFill>
                  <a:schemeClr val="dk1"/>
                </a:solidFill>
                <a:latin typeface="Calibri"/>
                <a:ea typeface="Calibri"/>
                <a:cs typeface="Calibri"/>
                <a:sym typeface="Calibri"/>
              </a:endParaRPr>
            </a:p>
          </p:txBody>
        </p:sp>
      </p:grpSp>
      <p:grpSp>
        <p:nvGrpSpPr>
          <p:cNvPr id="108" name="Google Shape;108;p11"/>
          <p:cNvGrpSpPr/>
          <p:nvPr/>
        </p:nvGrpSpPr>
        <p:grpSpPr>
          <a:xfrm>
            <a:off x="2922965" y="472072"/>
            <a:ext cx="6553200" cy="4170573"/>
            <a:chOff x="0" y="-38100"/>
            <a:chExt cx="3289972" cy="2638552"/>
          </a:xfrm>
        </p:grpSpPr>
        <p:sp>
          <p:nvSpPr>
            <p:cNvPr id="109" name="Google Shape;109;p11"/>
            <p:cNvSpPr/>
            <p:nvPr/>
          </p:nvSpPr>
          <p:spPr>
            <a:xfrm>
              <a:off x="0" y="0"/>
              <a:ext cx="3289972" cy="2600452"/>
            </a:xfrm>
            <a:custGeom>
              <a:avLst/>
              <a:gdLst/>
              <a:ahLst/>
              <a:cxnLst/>
              <a:rect l="l" t="t" r="r" b="b"/>
              <a:pathLst>
                <a:path w="3289972" h="2600452" extrusionOk="0">
                  <a:moveTo>
                    <a:pt x="34293" y="0"/>
                  </a:moveTo>
                  <a:lnTo>
                    <a:pt x="3255679" y="0"/>
                  </a:lnTo>
                  <a:cubicBezTo>
                    <a:pt x="3264774" y="0"/>
                    <a:pt x="3273497" y="3613"/>
                    <a:pt x="3279928" y="10044"/>
                  </a:cubicBezTo>
                  <a:cubicBezTo>
                    <a:pt x="3286359" y="16475"/>
                    <a:pt x="3289972" y="25198"/>
                    <a:pt x="3289972" y="34293"/>
                  </a:cubicBezTo>
                  <a:lnTo>
                    <a:pt x="3289972" y="2566158"/>
                  </a:lnTo>
                  <a:cubicBezTo>
                    <a:pt x="3289972" y="2575254"/>
                    <a:pt x="3286359" y="2583976"/>
                    <a:pt x="3279928" y="2590407"/>
                  </a:cubicBezTo>
                  <a:cubicBezTo>
                    <a:pt x="3273497" y="2596839"/>
                    <a:pt x="3264774" y="2600452"/>
                    <a:pt x="3255679" y="2600452"/>
                  </a:cubicBezTo>
                  <a:lnTo>
                    <a:pt x="34293" y="2600452"/>
                  </a:lnTo>
                  <a:cubicBezTo>
                    <a:pt x="15354" y="2600452"/>
                    <a:pt x="0" y="2585098"/>
                    <a:pt x="0" y="2566158"/>
                  </a:cubicBezTo>
                  <a:lnTo>
                    <a:pt x="0" y="34293"/>
                  </a:lnTo>
                  <a:cubicBezTo>
                    <a:pt x="0" y="25198"/>
                    <a:pt x="3613" y="16475"/>
                    <a:pt x="10044" y="10044"/>
                  </a:cubicBezTo>
                  <a:cubicBezTo>
                    <a:pt x="16475" y="3613"/>
                    <a:pt x="25198" y="0"/>
                    <a:pt x="34293" y="0"/>
                  </a:cubicBezTo>
                  <a:close/>
                </a:path>
              </a:pathLst>
            </a:custGeom>
            <a:solidFill>
              <a:srgbClr val="FFECCE"/>
            </a:solidFill>
            <a:ln w="38100" cap="rnd" cmpd="sng">
              <a:solidFill>
                <a:srgbClr val="186AB4"/>
              </a:solidFill>
              <a:prstDash val="solid"/>
              <a:round/>
              <a:headEnd type="none" w="sm" len="sm"/>
              <a:tailEnd type="none" w="sm" len="sm"/>
            </a:ln>
          </p:spPr>
          <p:txBody>
            <a:bodyPr spcFirstLastPara="1" wrap="square" lIns="60967" tIns="60967" rIns="60967" bIns="60967" anchor="ctr" anchorCtr="0">
              <a:noAutofit/>
            </a:bodyPr>
            <a:lstStyle/>
            <a:p>
              <a:endParaRPr sz="2400"/>
            </a:p>
          </p:txBody>
        </p:sp>
        <p:sp>
          <p:nvSpPr>
            <p:cNvPr id="110" name="Google Shape;110;p11"/>
            <p:cNvSpPr txBox="1"/>
            <p:nvPr/>
          </p:nvSpPr>
          <p:spPr>
            <a:xfrm>
              <a:off x="0" y="-38100"/>
              <a:ext cx="3289972" cy="2638552"/>
            </a:xfrm>
            <a:prstGeom prst="rect">
              <a:avLst/>
            </a:prstGeom>
            <a:noFill/>
            <a:ln>
              <a:noFill/>
            </a:ln>
          </p:spPr>
          <p:txBody>
            <a:bodyPr spcFirstLastPara="1" wrap="square" lIns="33867" tIns="33867" rIns="33867" bIns="33867" anchor="ctr" anchorCtr="0">
              <a:noAutofit/>
            </a:bodyPr>
            <a:lstStyle/>
            <a:p>
              <a:pPr algn="ctr">
                <a:lnSpc>
                  <a:spcPct val="147722"/>
                </a:lnSpc>
              </a:pPr>
              <a:endParaRPr sz="1200">
                <a:solidFill>
                  <a:schemeClr val="dk1"/>
                </a:solidFill>
                <a:latin typeface="Calibri"/>
                <a:ea typeface="Calibri"/>
                <a:cs typeface="Calibri"/>
                <a:sym typeface="Calibri"/>
              </a:endParaRPr>
            </a:p>
          </p:txBody>
        </p:sp>
      </p:grpSp>
      <p:sp>
        <p:nvSpPr>
          <p:cNvPr id="111" name="Google Shape;111;p11"/>
          <p:cNvSpPr txBox="1"/>
          <p:nvPr/>
        </p:nvSpPr>
        <p:spPr>
          <a:xfrm>
            <a:off x="2656265" y="1780402"/>
            <a:ext cx="7086599" cy="1231106"/>
          </a:xfrm>
          <a:prstGeom prst="rect">
            <a:avLst/>
          </a:prstGeom>
          <a:noFill/>
          <a:ln>
            <a:noFill/>
          </a:ln>
        </p:spPr>
        <p:txBody>
          <a:bodyPr spcFirstLastPara="1" wrap="square" lIns="0" tIns="0" rIns="0" bIns="0" anchor="t" anchorCtr="0">
            <a:spAutoFit/>
          </a:bodyPr>
          <a:lstStyle/>
          <a:p>
            <a:pPr algn="ctr"/>
            <a:r>
              <a:rPr lang="en" sz="8000" b="1">
                <a:solidFill>
                  <a:srgbClr val="186AB4"/>
                </a:solidFill>
                <a:latin typeface="Times New Roman" panose="02020603050405020304" pitchFamily="18" charset="0"/>
                <a:cs typeface="Times New Roman" panose="02020603050405020304" pitchFamily="18" charset="0"/>
                <a:sym typeface="Chewy"/>
              </a:rPr>
              <a:t>KHỞI ĐỘNG</a:t>
            </a:r>
            <a:endParaRPr sz="80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11"/>
                                        </p:tgtEl>
                                        <p:attrNameLst>
                                          <p:attrName>r</p:attrName>
                                        </p:attrNameLst>
                                      </p:cBhvr>
                                    </p:animRot>
                                    <p:animRot by="-240000">
                                      <p:cBhvr>
                                        <p:cTn id="7" dur="200" fill="hold">
                                          <p:stCondLst>
                                            <p:cond delay="200"/>
                                          </p:stCondLst>
                                        </p:cTn>
                                        <p:tgtEl>
                                          <p:spTgt spid="111"/>
                                        </p:tgtEl>
                                        <p:attrNameLst>
                                          <p:attrName>r</p:attrName>
                                        </p:attrNameLst>
                                      </p:cBhvr>
                                    </p:animRot>
                                    <p:animRot by="240000">
                                      <p:cBhvr>
                                        <p:cTn id="8" dur="200" fill="hold">
                                          <p:stCondLst>
                                            <p:cond delay="400"/>
                                          </p:stCondLst>
                                        </p:cTn>
                                        <p:tgtEl>
                                          <p:spTgt spid="111"/>
                                        </p:tgtEl>
                                        <p:attrNameLst>
                                          <p:attrName>r</p:attrName>
                                        </p:attrNameLst>
                                      </p:cBhvr>
                                    </p:animRot>
                                    <p:animRot by="-240000">
                                      <p:cBhvr>
                                        <p:cTn id="9" dur="200" fill="hold">
                                          <p:stCondLst>
                                            <p:cond delay="600"/>
                                          </p:stCondLst>
                                        </p:cTn>
                                        <p:tgtEl>
                                          <p:spTgt spid="111"/>
                                        </p:tgtEl>
                                        <p:attrNameLst>
                                          <p:attrName>r</p:attrName>
                                        </p:attrNameLst>
                                      </p:cBhvr>
                                    </p:animRot>
                                    <p:animRot by="120000">
                                      <p:cBhvr>
                                        <p:cTn id="10" dur="200" fill="hold">
                                          <p:stCondLst>
                                            <p:cond delay="800"/>
                                          </p:stCondLst>
                                        </p:cTn>
                                        <p:tgtEl>
                                          <p:spTgt spid="1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389603"/>
            <a:ext cx="8229600" cy="1143000"/>
          </a:xfrm>
        </p:spPr>
        <p:txBody>
          <a:bodyPr>
            <a:normAutofit/>
          </a:bodyPr>
          <a:lstStyle/>
          <a:p>
            <a:pPr algn="ctr"/>
            <a:r>
              <a:rPr lang="en-US" sz="5000" b="1" dirty="0">
                <a:solidFill>
                  <a:srgbClr val="FF0000"/>
                </a:solidFill>
                <a:latin typeface="Times New Roman" pitchFamily="18" charset="0"/>
                <a:cs typeface="Times New Roman" pitchFamily="18" charset="0"/>
              </a:rPr>
              <a:t>GHÉP TRANH</a:t>
            </a:r>
          </a:p>
        </p:txBody>
      </p:sp>
      <p:sp>
        <p:nvSpPr>
          <p:cNvPr id="3" name="Content Placeholder 2"/>
          <p:cNvSpPr>
            <a:spLocks noGrp="1"/>
          </p:cNvSpPr>
          <p:nvPr>
            <p:ph idx="1"/>
          </p:nvPr>
        </p:nvSpPr>
        <p:spPr>
          <a:xfrm>
            <a:off x="1981200" y="2209800"/>
            <a:ext cx="9372600" cy="4068763"/>
          </a:xfrm>
        </p:spPr>
        <p:txBody>
          <a:bodyPr/>
          <a:lstStyle/>
          <a:p>
            <a:pPr algn="ctr">
              <a:buNone/>
            </a:pPr>
            <a:r>
              <a:rPr lang="en-US" dirty="0">
                <a:latin typeface="Times New Roman" pitchFamily="18" charset="0"/>
                <a:cs typeface="Times New Roman" pitchFamily="18" charset="0"/>
              </a:rPr>
              <a:t>	</a:t>
            </a:r>
            <a:r>
              <a:rPr lang="en-US">
                <a:latin typeface="Times New Roman" pitchFamily="18" charset="0"/>
                <a:cs typeface="Times New Roman" pitchFamily="18" charset="0"/>
              </a:rPr>
              <a:t>	</a:t>
            </a:r>
            <a:r>
              <a:rPr lang="en-US" sz="5000">
                <a:solidFill>
                  <a:srgbClr val="002060"/>
                </a:solidFill>
                <a:latin typeface="Times New Roman" pitchFamily="18" charset="0"/>
                <a:cs typeface="Times New Roman" pitchFamily="18" charset="0"/>
              </a:rPr>
              <a:t>Em hãy ghép đúng </a:t>
            </a:r>
            <a:r>
              <a:rPr lang="en-US" sz="5000" dirty="0" err="1">
                <a:solidFill>
                  <a:srgbClr val="002060"/>
                </a:solidFill>
                <a:latin typeface="Times New Roman" pitchFamily="18" charset="0"/>
                <a:cs typeface="Times New Roman" pitchFamily="18" charset="0"/>
              </a:rPr>
              <a:t>mảnh</a:t>
            </a:r>
            <a:r>
              <a:rPr lang="en-US" sz="5000" dirty="0">
                <a:solidFill>
                  <a:srgbClr val="002060"/>
                </a:solidFill>
                <a:latin typeface="Times New Roman" pitchFamily="18" charset="0"/>
                <a:cs typeface="Times New Roman" pitchFamily="18" charset="0"/>
              </a:rPr>
              <a:t> </a:t>
            </a:r>
            <a:r>
              <a:rPr lang="en-US" sz="5000" dirty="0" err="1">
                <a:solidFill>
                  <a:srgbClr val="002060"/>
                </a:solidFill>
                <a:latin typeface="Times New Roman" pitchFamily="18" charset="0"/>
                <a:cs typeface="Times New Roman" pitchFamily="18" charset="0"/>
              </a:rPr>
              <a:t>ghép</a:t>
            </a:r>
            <a:r>
              <a:rPr lang="en-US" sz="5000" dirty="0">
                <a:solidFill>
                  <a:srgbClr val="002060"/>
                </a:solidFill>
                <a:latin typeface="Times New Roman" pitchFamily="18" charset="0"/>
                <a:cs typeface="Times New Roman" pitchFamily="18" charset="0"/>
              </a:rPr>
              <a:t> </a:t>
            </a:r>
            <a:r>
              <a:rPr lang="en-US" sz="5000" err="1">
                <a:solidFill>
                  <a:srgbClr val="002060"/>
                </a:solidFill>
                <a:latin typeface="Times New Roman" pitchFamily="18" charset="0"/>
                <a:cs typeface="Times New Roman" pitchFamily="18" charset="0"/>
              </a:rPr>
              <a:t>tranh</a:t>
            </a:r>
            <a:r>
              <a:rPr lang="en-US" sz="5000">
                <a:solidFill>
                  <a:srgbClr val="002060"/>
                </a:solidFill>
                <a:latin typeface="Times New Roman" pitchFamily="18" charset="0"/>
                <a:cs typeface="Times New Roman" pitchFamily="18" charset="0"/>
              </a:rPr>
              <a:t> theo các số thứ tự cho sẵn để hoàn thành tấm lịch. </a:t>
            </a:r>
            <a:endParaRPr lang="en-US" sz="5000" i="1" u="sng" dirty="0">
              <a:solidFill>
                <a:srgbClr val="002060"/>
              </a:solidFill>
              <a:latin typeface="Times New Roman" pitchFamily="18" charset="0"/>
              <a:cs typeface="Times New Roman" pitchFamily="18" charset="0"/>
            </a:endParaRPr>
          </a:p>
        </p:txBody>
      </p:sp>
      <p:pic>
        <p:nvPicPr>
          <p:cNvPr id="4" name="Lớp chúng ta đoàn kết.m4a">
            <a:hlinkClick r:id="" action="ppaction://media"/>
          </p:cNvPr>
          <p:cNvPicPr>
            <a:picLocks noRot="1" noChangeAspect="1"/>
          </p:cNvPicPr>
          <p:nvPr>
            <a:audioFile r:link="rId1"/>
          </p:nvPr>
        </p:nvPicPr>
        <p:blipFill>
          <a:blip r:embed="rId3"/>
          <a:stretch>
            <a:fillRect/>
          </a:stretch>
        </p:blipFill>
        <p:spPr>
          <a:xfrm>
            <a:off x="523568" y="313403"/>
            <a:ext cx="1295400" cy="1295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715841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2">
            <a:extLst>
              <a:ext uri="{FF2B5EF4-FFF2-40B4-BE49-F238E27FC236}">
                <a16:creationId xmlns:a16="http://schemas.microsoft.com/office/drawing/2014/main" xmlns="" id="{388F1BA8-F7CC-4F98-99CA-F176B89B2E05}"/>
              </a:ext>
            </a:extLst>
          </p:cNvPr>
          <p:cNvSpPr/>
          <p:nvPr/>
        </p:nvSpPr>
        <p:spPr>
          <a:xfrm>
            <a:off x="4114801" y="251460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EFCA158-B17A-451A-8DEB-1F1CE8DC9848}"/>
              </a:ext>
            </a:extLst>
          </p:cNvPr>
          <p:cNvSpPr/>
          <p:nvPr/>
        </p:nvSpPr>
        <p:spPr>
          <a:xfrm>
            <a:off x="1447800" y="731414"/>
            <a:ext cx="4543425" cy="58519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F758C29A-71E8-4266-A6E3-68577B478701}"/>
              </a:ext>
            </a:extLst>
          </p:cNvPr>
          <p:cNvPicPr>
            <a:picLocks noChangeAspect="1"/>
          </p:cNvPicPr>
          <p:nvPr/>
        </p:nvPicPr>
        <p:blipFill rotWithShape="1">
          <a:blip r:embed="rId4" cstate="print">
            <a:lum contrast="40000"/>
          </a:blip>
          <a:srcRect l="14582" t="6230" r="23047" b="60769"/>
          <a:stretch/>
        </p:blipFill>
        <p:spPr bwMode="auto">
          <a:xfrm>
            <a:off x="9001604" y="580621"/>
            <a:ext cx="2575718" cy="1815974"/>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xmlns="" id="{62F7A3F3-6A53-4344-94F2-6BA66BEF125F}"/>
              </a:ext>
            </a:extLst>
          </p:cNvPr>
          <p:cNvPicPr>
            <a:picLocks noChangeAspect="1"/>
          </p:cNvPicPr>
          <p:nvPr/>
        </p:nvPicPr>
        <p:blipFill rotWithShape="1">
          <a:blip r:embed="rId4" cstate="print">
            <a:lum contrast="40000"/>
          </a:blip>
          <a:srcRect l="30066" t="39931" r="39417" b="47630"/>
          <a:stretch/>
        </p:blipFill>
        <p:spPr bwMode="auto">
          <a:xfrm>
            <a:off x="9001604" y="2792913"/>
            <a:ext cx="2001907" cy="1322563"/>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xmlns="" id="{9CBF6D2A-9ED1-4070-ADED-FB41A602FCA5}"/>
              </a:ext>
            </a:extLst>
          </p:cNvPr>
          <p:cNvPicPr>
            <a:picLocks noChangeAspect="1"/>
          </p:cNvPicPr>
          <p:nvPr/>
        </p:nvPicPr>
        <p:blipFill rotWithShape="1">
          <a:blip r:embed="rId4" cstate="print">
            <a:lum contrast="40000"/>
          </a:blip>
          <a:srcRect l="7855" t="47649" r="71953" b="16319"/>
          <a:stretch/>
        </p:blipFill>
        <p:spPr bwMode="auto">
          <a:xfrm>
            <a:off x="6729958" y="3777366"/>
            <a:ext cx="1580920" cy="2805996"/>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xmlns="" id="{00BB47C5-3280-46B5-BB70-5E32619763DC}"/>
              </a:ext>
            </a:extLst>
          </p:cNvPr>
          <p:cNvPicPr>
            <a:picLocks noChangeAspect="1"/>
          </p:cNvPicPr>
          <p:nvPr/>
        </p:nvPicPr>
        <p:blipFill rotWithShape="1">
          <a:blip r:embed="rId4" cstate="print">
            <a:lum contrast="40000"/>
          </a:blip>
          <a:srcRect l="63716" t="47650" r="11821" b="15800"/>
          <a:stretch/>
        </p:blipFill>
        <p:spPr bwMode="auto">
          <a:xfrm>
            <a:off x="6725605" y="785031"/>
            <a:ext cx="1585273" cy="2757454"/>
          </a:xfrm>
          <a:prstGeom prst="rect">
            <a:avLst/>
          </a:prstGeom>
          <a:noFill/>
          <a:ln>
            <a:noFill/>
          </a:ln>
          <a:extLst>
            <a:ext uri="{53640926-AAD7-44D8-BBD7-CCE9431645EC}">
              <a14:shadowObscured xmlns:a14="http://schemas.microsoft.com/office/drawing/2010/main"/>
            </a:ext>
          </a:extLst>
        </p:spPr>
      </p:pic>
      <p:pic>
        <p:nvPicPr>
          <p:cNvPr id="19" name="Content Placeholder 18">
            <a:extLst>
              <a:ext uri="{FF2B5EF4-FFF2-40B4-BE49-F238E27FC236}">
                <a16:creationId xmlns:a16="http://schemas.microsoft.com/office/drawing/2014/main" xmlns="" id="{95FBDC39-2702-410B-BF83-837D81860A87}"/>
              </a:ext>
            </a:extLst>
          </p:cNvPr>
          <p:cNvPicPr>
            <a:picLocks noGrp="1" noChangeAspect="1"/>
          </p:cNvPicPr>
          <p:nvPr>
            <p:ph idx="1"/>
          </p:nvPr>
        </p:nvPicPr>
        <p:blipFill rotWithShape="1">
          <a:blip r:embed="rId4" cstate="print">
            <a:lum contrast="40000"/>
          </a:blip>
          <a:srcRect l="31858" t="53374" r="38527" b="16150"/>
          <a:stretch/>
        </p:blipFill>
        <p:spPr bwMode="auto">
          <a:xfrm>
            <a:off x="9031368" y="4247553"/>
            <a:ext cx="1972143" cy="2335809"/>
          </a:xfrm>
          <a:prstGeom prst="rect">
            <a:avLst/>
          </a:prstGeom>
          <a:noFill/>
          <a:ln>
            <a:noFill/>
          </a:ln>
          <a:extLst>
            <a:ext uri="{53640926-AAD7-44D8-BBD7-CCE9431645EC}">
              <a14:shadowObscured xmlns:a14="http://schemas.microsoft.com/office/drawing/2010/main"/>
            </a:ext>
          </a:extLst>
        </p:spPr>
      </p:pic>
      <p:sp>
        <p:nvSpPr>
          <p:cNvPr id="17" name="Rectangle 16">
            <a:extLst>
              <a:ext uri="{FF2B5EF4-FFF2-40B4-BE49-F238E27FC236}">
                <a16:creationId xmlns:a16="http://schemas.microsoft.com/office/drawing/2014/main" xmlns="" id="{B83DC7CC-7F54-4F47-ADD4-290087A54C5F}"/>
              </a:ext>
            </a:extLst>
          </p:cNvPr>
          <p:cNvSpPr/>
          <p:nvPr/>
        </p:nvSpPr>
        <p:spPr>
          <a:xfrm flipV="1">
            <a:off x="2751681" y="1428194"/>
            <a:ext cx="2658519" cy="1721512"/>
          </a:xfrm>
          <a:prstGeom prst="rect">
            <a:avLst/>
          </a:prstGeom>
          <a:solidFill>
            <a:srgbClr val="FFCC4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ABBEFF06-90AB-4BCD-B724-40A70CDDF970}"/>
              </a:ext>
            </a:extLst>
          </p:cNvPr>
          <p:cNvSpPr/>
          <p:nvPr/>
        </p:nvSpPr>
        <p:spPr>
          <a:xfrm>
            <a:off x="3729039" y="2026920"/>
            <a:ext cx="86106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20" name="Rectangle 19">
            <a:extLst>
              <a:ext uri="{FF2B5EF4-FFF2-40B4-BE49-F238E27FC236}">
                <a16:creationId xmlns:a16="http://schemas.microsoft.com/office/drawing/2014/main" xmlns="" id="{3BD0A992-200E-4E7F-B55E-ACA03D57156E}"/>
              </a:ext>
            </a:extLst>
          </p:cNvPr>
          <p:cNvSpPr/>
          <p:nvPr/>
        </p:nvSpPr>
        <p:spPr>
          <a:xfrm flipH="1" flipV="1">
            <a:off x="2091692" y="4118714"/>
            <a:ext cx="1066800" cy="1828800"/>
          </a:xfrm>
          <a:prstGeom prst="rect">
            <a:avLst/>
          </a:prstGeom>
          <a:solidFill>
            <a:srgbClr val="FFCC4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4865569-C7A7-4ED6-BFD1-E726E800E50E}"/>
              </a:ext>
            </a:extLst>
          </p:cNvPr>
          <p:cNvSpPr/>
          <p:nvPr/>
        </p:nvSpPr>
        <p:spPr>
          <a:xfrm flipH="1" flipV="1">
            <a:off x="3518537" y="4116070"/>
            <a:ext cx="914400" cy="1828799"/>
          </a:xfrm>
          <a:prstGeom prst="rect">
            <a:avLst/>
          </a:prstGeom>
          <a:solidFill>
            <a:srgbClr val="FFCC4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3200A048-B946-407B-A7D8-62999733E68B}"/>
              </a:ext>
            </a:extLst>
          </p:cNvPr>
          <p:cNvSpPr/>
          <p:nvPr/>
        </p:nvSpPr>
        <p:spPr>
          <a:xfrm flipH="1" flipV="1">
            <a:off x="4678681" y="4118714"/>
            <a:ext cx="1066800" cy="1828800"/>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1D90EA91-6EAB-4CF6-A1B6-D348D7503E7C}"/>
              </a:ext>
            </a:extLst>
          </p:cNvPr>
          <p:cNvSpPr/>
          <p:nvPr/>
        </p:nvSpPr>
        <p:spPr>
          <a:xfrm flipH="1" flipV="1">
            <a:off x="3361375" y="3351637"/>
            <a:ext cx="1228724" cy="616054"/>
          </a:xfrm>
          <a:prstGeom prst="rect">
            <a:avLst/>
          </a:prstGeom>
          <a:solidFill>
            <a:srgbClr val="FFCC4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xmlns="" id="{7ABFFBA9-FDF0-40E7-AFDB-3CDA03DA82F8}"/>
              </a:ext>
            </a:extLst>
          </p:cNvPr>
          <p:cNvSpPr/>
          <p:nvPr/>
        </p:nvSpPr>
        <p:spPr>
          <a:xfrm>
            <a:off x="3545207" y="3420216"/>
            <a:ext cx="861060" cy="4788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27" name="Oval 26">
            <a:extLst>
              <a:ext uri="{FF2B5EF4-FFF2-40B4-BE49-F238E27FC236}">
                <a16:creationId xmlns:a16="http://schemas.microsoft.com/office/drawing/2014/main" xmlns="" id="{28C78218-1544-41EC-84F9-108F309296E6}"/>
              </a:ext>
            </a:extLst>
          </p:cNvPr>
          <p:cNvSpPr/>
          <p:nvPr/>
        </p:nvSpPr>
        <p:spPr>
          <a:xfrm>
            <a:off x="2174560" y="4724399"/>
            <a:ext cx="86106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3</a:t>
            </a:r>
          </a:p>
        </p:txBody>
      </p:sp>
      <p:sp>
        <p:nvSpPr>
          <p:cNvPr id="28" name="Oval 27">
            <a:extLst>
              <a:ext uri="{FF2B5EF4-FFF2-40B4-BE49-F238E27FC236}">
                <a16:creationId xmlns:a16="http://schemas.microsoft.com/office/drawing/2014/main" xmlns="" id="{F694A664-5DDC-473B-93A4-2B4A82913C9B}"/>
              </a:ext>
            </a:extLst>
          </p:cNvPr>
          <p:cNvSpPr/>
          <p:nvPr/>
        </p:nvSpPr>
        <p:spPr>
          <a:xfrm>
            <a:off x="4792982" y="4724399"/>
            <a:ext cx="86106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5</a:t>
            </a:r>
          </a:p>
        </p:txBody>
      </p:sp>
      <p:sp>
        <p:nvSpPr>
          <p:cNvPr id="29" name="Oval 28">
            <a:extLst>
              <a:ext uri="{FF2B5EF4-FFF2-40B4-BE49-F238E27FC236}">
                <a16:creationId xmlns:a16="http://schemas.microsoft.com/office/drawing/2014/main" xmlns="" id="{A292EC9C-E12C-47DD-BA36-AC76E30D62BC}"/>
              </a:ext>
            </a:extLst>
          </p:cNvPr>
          <p:cNvSpPr/>
          <p:nvPr/>
        </p:nvSpPr>
        <p:spPr>
          <a:xfrm>
            <a:off x="3581956" y="4568086"/>
            <a:ext cx="86106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4</a:t>
            </a:r>
          </a:p>
        </p:txBody>
      </p:sp>
      <p:pic>
        <p:nvPicPr>
          <p:cNvPr id="21" name="Đĩa bánh bò">
            <a:hlinkClick r:id="" action="ppaction://media"/>
            <a:extLst>
              <a:ext uri="{FF2B5EF4-FFF2-40B4-BE49-F238E27FC236}">
                <a16:creationId xmlns:a16="http://schemas.microsoft.com/office/drawing/2014/main" xmlns="" id="{A66FD6B8-756E-44EB-9738-A1FDF777EC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47800" y="121443"/>
            <a:ext cx="487363" cy="487363"/>
          </a:xfrm>
          <a:prstGeom prst="rect">
            <a:avLst/>
          </a:prstGeom>
        </p:spPr>
      </p:pic>
    </p:spTree>
    <p:extLst>
      <p:ext uri="{BB962C8B-B14F-4D97-AF65-F5344CB8AC3E}">
        <p14:creationId xmlns:p14="http://schemas.microsoft.com/office/powerpoint/2010/main" val="3311766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553"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istrator\Desktop\ẢNH\131301199_3199652380139317_2923699574787262959_o.jpg"/>
          <p:cNvPicPr>
            <a:picLocks noGrp="1" noChangeAspect="1" noChangeArrowheads="1"/>
          </p:cNvPicPr>
          <p:nvPr>
            <p:ph idx="1"/>
          </p:nvPr>
        </p:nvPicPr>
        <p:blipFill>
          <a:blip r:embed="rId3" cstate="print">
            <a:lum contrast="40000"/>
          </a:blip>
          <a:srcRect/>
          <a:stretch>
            <a:fillRect/>
          </a:stretch>
        </p:blipFill>
        <p:spPr bwMode="auto">
          <a:xfrm>
            <a:off x="1676400" y="374957"/>
            <a:ext cx="4201838" cy="5598806"/>
          </a:xfrm>
          <a:prstGeom prst="rect">
            <a:avLst/>
          </a:prstGeom>
          <a:noFill/>
        </p:spPr>
      </p:pic>
      <p:grpSp>
        <p:nvGrpSpPr>
          <p:cNvPr id="5" name="Group 75">
            <a:extLst>
              <a:ext uri="{FF2B5EF4-FFF2-40B4-BE49-F238E27FC236}">
                <a16:creationId xmlns:a16="http://schemas.microsoft.com/office/drawing/2014/main" xmlns="" id="{AD8B67C2-BDDA-45BC-9530-6BC0636702B9}"/>
              </a:ext>
            </a:extLst>
          </p:cNvPr>
          <p:cNvGrpSpPr>
            <a:grpSpLocks/>
          </p:cNvGrpSpPr>
          <p:nvPr/>
        </p:nvGrpSpPr>
        <p:grpSpPr bwMode="auto">
          <a:xfrm>
            <a:off x="6841478" y="365125"/>
            <a:ext cx="4359922" cy="5608638"/>
            <a:chOff x="3888" y="816"/>
            <a:chExt cx="1776" cy="1728"/>
          </a:xfrm>
        </p:grpSpPr>
        <p:pic>
          <p:nvPicPr>
            <p:cNvPr id="6" name="Picture 72" descr="Hình ảnh có liên quan">
              <a:extLst>
                <a:ext uri="{FF2B5EF4-FFF2-40B4-BE49-F238E27FC236}">
                  <a16:creationId xmlns:a16="http://schemas.microsoft.com/office/drawing/2014/main" xmlns="" id="{D31E0742-F7B9-4156-98F0-D3FD7CFADF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816"/>
              <a:ext cx="1776" cy="17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3">
              <a:extLst>
                <a:ext uri="{FF2B5EF4-FFF2-40B4-BE49-F238E27FC236}">
                  <a16:creationId xmlns:a16="http://schemas.microsoft.com/office/drawing/2014/main" xmlns="" id="{44F55C93-33E5-40FE-8073-5CDC8D91BA44}"/>
                </a:ext>
              </a:extLst>
            </p:cNvPr>
            <p:cNvSpPr>
              <a:spLocks noChangeArrowheads="1"/>
            </p:cNvSpPr>
            <p:nvPr/>
          </p:nvSpPr>
          <p:spPr bwMode="auto">
            <a:xfrm>
              <a:off x="3888" y="816"/>
              <a:ext cx="1776" cy="384"/>
            </a:xfrm>
            <a:prstGeom prst="rect">
              <a:avLst/>
            </a:prstGeom>
            <a:solidFill>
              <a:srgbClr val="FF0000"/>
            </a:solidFill>
            <a:ln w="3175" cap="rnd"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74">
              <a:extLst>
                <a:ext uri="{FF2B5EF4-FFF2-40B4-BE49-F238E27FC236}">
                  <a16:creationId xmlns:a16="http://schemas.microsoft.com/office/drawing/2014/main" xmlns="" id="{4A0A0275-A173-420C-BA1A-C1D5B775176A}"/>
                </a:ext>
              </a:extLst>
            </p:cNvPr>
            <p:cNvSpPr txBox="1">
              <a:spLocks noChangeArrowheads="1"/>
            </p:cNvSpPr>
            <p:nvPr/>
          </p:nvSpPr>
          <p:spPr bwMode="auto">
            <a:xfrm>
              <a:off x="4032" y="912"/>
              <a:ext cx="1584"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cap="rnd"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effectLst>
                    <a:outerShdw blurRad="38100" dist="38100" dir="2700000" algn="tl">
                      <a:srgbClr val="C0C0C0"/>
                    </a:outerShdw>
                  </a:effectLst>
                  <a:latin typeface="Times New Roman" panose="02020603050405020304" pitchFamily="18" charset="0"/>
                </a:rPr>
                <a:t>Mừng xuân Đinh Dậu</a:t>
              </a:r>
            </a:p>
          </p:txBody>
        </p:sp>
      </p:grpSp>
    </p:spTree>
    <p:extLst>
      <p:ext uri="{BB962C8B-B14F-4D97-AF65-F5344CB8AC3E}">
        <p14:creationId xmlns:p14="http://schemas.microsoft.com/office/powerpoint/2010/main" val="3902563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rot="10800000" flipH="1">
            <a:off x="-14514" y="1243683"/>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 name="Picture 12"/>
          <p:cNvPicPr>
            <a:picLocks noChangeAspect="1"/>
          </p:cNvPicPr>
          <p:nvPr/>
        </p:nvPicPr>
        <p:blipFill>
          <a:blip r:embed="rId4"/>
          <a:stretch>
            <a:fillRect/>
          </a:stretch>
        </p:blipFill>
        <p:spPr>
          <a:xfrm>
            <a:off x="0" y="3932"/>
            <a:ext cx="11927541" cy="1676949"/>
          </a:xfrm>
          <a:prstGeom prst="rect">
            <a:avLst/>
          </a:prstGeom>
        </p:spPr>
      </p:pic>
      <p:pic>
        <p:nvPicPr>
          <p:cNvPr id="6" name="Picture 5"/>
          <p:cNvPicPr>
            <a:picLocks noChangeAspect="1"/>
          </p:cNvPicPr>
          <p:nvPr/>
        </p:nvPicPr>
        <p:blipFill>
          <a:blip r:embed="rId5"/>
          <a:stretch>
            <a:fillRect/>
          </a:stretch>
        </p:blipFill>
        <p:spPr>
          <a:xfrm>
            <a:off x="0" y="2070847"/>
            <a:ext cx="11294990" cy="2299447"/>
          </a:xfrm>
          <a:prstGeom prst="rect">
            <a:avLst/>
          </a:prstGeom>
        </p:spPr>
      </p:pic>
      <p:sp>
        <p:nvSpPr>
          <p:cNvPr id="9" name="TextBox 8"/>
          <p:cNvSpPr txBox="1"/>
          <p:nvPr/>
        </p:nvSpPr>
        <p:spPr>
          <a:xfrm>
            <a:off x="9641541" y="982639"/>
            <a:ext cx="1822578" cy="400110"/>
          </a:xfrm>
          <a:prstGeom prst="rect">
            <a:avLst/>
          </a:prstGeom>
          <a:noFill/>
        </p:spPr>
        <p:txBody>
          <a:bodyPr wrap="square" rtlCol="0">
            <a:spAutoFit/>
          </a:bodyPr>
          <a:lstStyle/>
          <a:p>
            <a:r>
              <a:rPr lang="en-US" b="1">
                <a:highlight>
                  <a:srgbClr val="FFFF00"/>
                </a:highlight>
                <a:latin typeface="Times New Roman" panose="02020603050405020304" pitchFamily="18" charset="0"/>
                <a:cs typeface="Times New Roman" panose="02020603050405020304" pitchFamily="18" charset="0"/>
              </a:rPr>
              <a:t>-  </a:t>
            </a:r>
            <a:r>
              <a:rPr lang="en-US" sz="2000" b="1">
                <a:highlight>
                  <a:srgbClr val="FFFF00"/>
                </a:highlight>
                <a:latin typeface="Times New Roman" panose="02020603050405020304" pitchFamily="18" charset="0"/>
                <a:cs typeface="Times New Roman" panose="02020603050405020304" pitchFamily="18" charset="0"/>
              </a:rPr>
              <a:t>TIẾT 1</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19694"/>
            <a:ext cx="12220352" cy="2986644"/>
          </a:xfrm>
          <a:prstGeom prst="rect">
            <a:avLst/>
          </a:prstGeom>
        </p:spPr>
      </p:pic>
      <p:sp>
        <p:nvSpPr>
          <p:cNvPr id="6" name="TextBox 5"/>
          <p:cNvSpPr txBox="1"/>
          <p:nvPr/>
        </p:nvSpPr>
        <p:spPr>
          <a:xfrm>
            <a:off x="9883588" y="2595282"/>
            <a:ext cx="1260281" cy="461665"/>
          </a:xfrm>
          <a:prstGeom prst="rect">
            <a:avLst/>
          </a:prstGeom>
          <a:noFill/>
        </p:spPr>
        <p:txBody>
          <a:bodyPr wrap="none" rtlCol="0">
            <a:spAutoFit/>
          </a:bodyPr>
          <a:lstStyle/>
          <a:p>
            <a:r>
              <a:rPr lang="en-US"/>
              <a:t>- </a:t>
            </a:r>
            <a:r>
              <a:rPr lang="en-US" sz="2400" b="1">
                <a:highlight>
                  <a:srgbClr val="FFFF00"/>
                </a:highlight>
                <a:latin typeface="Times New Roman" panose="02020603050405020304" pitchFamily="18" charset="0"/>
                <a:cs typeface="Times New Roman" panose="02020603050405020304" pitchFamily="18" charset="0"/>
              </a:rPr>
              <a:t>TIẾT 1</a:t>
            </a:r>
          </a:p>
        </p:txBody>
      </p:sp>
      <p:sp>
        <p:nvSpPr>
          <p:cNvPr id="9" name="Rectangle 8"/>
          <p:cNvSpPr/>
          <p:nvPr/>
        </p:nvSpPr>
        <p:spPr>
          <a:xfrm>
            <a:off x="943897" y="3429000"/>
            <a:ext cx="10677832" cy="2769989"/>
          </a:xfrm>
          <a:prstGeom prst="rect">
            <a:avLst/>
          </a:prstGeom>
        </p:spPr>
        <p:txBody>
          <a:bodyPr wrap="square">
            <a:spAutoFit/>
          </a:bodyPr>
          <a:lstStyle/>
          <a:p>
            <a:pPr marL="400050" lvl="0" indent="-400050"/>
            <a:r>
              <a:rPr lang="en-US" sz="2900">
                <a:latin typeface="Times New Roman" panose="02020603050405020304" pitchFamily="18" charset="0"/>
                <a:cs typeface="Times New Roman" panose="02020603050405020304" pitchFamily="18" charset="0"/>
              </a:rPr>
              <a:t>                              </a:t>
            </a:r>
            <a:r>
              <a:rPr lang="en-US" sz="2900" b="1">
                <a:solidFill>
                  <a:srgbClr val="FF0000"/>
                </a:solidFill>
                <a:latin typeface="Times New Roman" panose="02020603050405020304" pitchFamily="18" charset="0"/>
                <a:cs typeface="Times New Roman" panose="02020603050405020304" pitchFamily="18" charset="0"/>
              </a:rPr>
              <a:t>GIAO NHIỆM VỤ Ở NHÀ</a:t>
            </a:r>
          </a:p>
          <a:p>
            <a:pPr marL="400050" lvl="0" indent="-400050"/>
            <a:r>
              <a:rPr lang="en-US" sz="2900">
                <a:latin typeface="Times New Roman" panose="02020603050405020304" pitchFamily="18" charset="0"/>
                <a:cs typeface="Times New Roman" panose="02020603050405020304" pitchFamily="18" charset="0"/>
              </a:rPr>
              <a:t>Nhóm 1: Kể tên các thể loại lịch và nêu ý nghĩa của lịch treo tường? </a:t>
            </a:r>
          </a:p>
          <a:p>
            <a:pPr marL="400050" lvl="0" indent="-400050"/>
            <a:r>
              <a:rPr lang="en-US" sz="2900">
                <a:latin typeface="Times New Roman" panose="02020603050405020304" pitchFamily="18" charset="0"/>
                <a:cs typeface="Times New Roman" panose="02020603050405020304" pitchFamily="18" charset="0"/>
              </a:rPr>
              <a:t>Nhóm 2: Nêu cấu trúc của 1 tờ lịch treo tường?</a:t>
            </a:r>
          </a:p>
          <a:p>
            <a:pPr marL="400050" lvl="0" indent="-400050"/>
            <a:r>
              <a:rPr lang="en-US" sz="2900">
                <a:latin typeface="Times New Roman" panose="02020603050405020304" pitchFamily="18" charset="0"/>
                <a:cs typeface="Times New Roman" panose="02020603050405020304" pitchFamily="18" charset="0"/>
              </a:rPr>
              <a:t>Nhóm 3: Nêu ý tưởng khi trang trí lịch treo tường?</a:t>
            </a:r>
          </a:p>
          <a:p>
            <a:pPr marL="400050" lvl="0" indent="-400050"/>
            <a:r>
              <a:rPr lang="en-US" sz="2900">
                <a:latin typeface="Times New Roman" panose="02020603050405020304" pitchFamily="18" charset="0"/>
                <a:cs typeface="Times New Roman" panose="02020603050405020304" pitchFamily="18" charset="0"/>
              </a:rPr>
              <a:t>Nhóm 4: Em hãy nêu cách thiết kế bìa lịch bằng cách in?</a:t>
            </a:r>
          </a:p>
          <a:p>
            <a:pPr marL="400050" lvl="0" indent="-400050"/>
            <a:r>
              <a:rPr lang="en-US" sz="2900">
                <a:latin typeface="Times New Roman" panose="02020603050405020304" pitchFamily="18" charset="0"/>
                <a:cs typeface="Times New Roman" panose="02020603050405020304" pitchFamily="18" charset="0"/>
              </a:rPr>
              <a:t>Nhóm 5: Em hãy nêu cách thiết kế bìa lịch bằng cách vẽ?</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rot="10800000" flipH="1">
            <a:off x="-14514" y="1249506"/>
            <a:ext cx="12206514" cy="4571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pic>
        <p:nvPicPr>
          <p:cNvPr id="13" name="Picture 12"/>
          <p:cNvPicPr>
            <a:picLocks noChangeAspect="1"/>
          </p:cNvPicPr>
          <p:nvPr/>
        </p:nvPicPr>
        <p:blipFill>
          <a:blip r:embed="rId3"/>
          <a:stretch>
            <a:fillRect/>
          </a:stretch>
        </p:blipFill>
        <p:spPr>
          <a:xfrm>
            <a:off x="1" y="0"/>
            <a:ext cx="6250674" cy="1179733"/>
          </a:xfrm>
          <a:prstGeom prst="rect">
            <a:avLst/>
          </a:prstGeom>
        </p:spPr>
      </p:pic>
      <p:sp>
        <p:nvSpPr>
          <p:cNvPr id="10" name="Rectangle 9"/>
          <p:cNvSpPr/>
          <p:nvPr/>
        </p:nvSpPr>
        <p:spPr>
          <a:xfrm>
            <a:off x="236582" y="1380490"/>
            <a:ext cx="7311295" cy="1785104"/>
          </a:xfrm>
          <a:prstGeom prst="rect">
            <a:avLst/>
          </a:prstGeom>
        </p:spPr>
        <p:txBody>
          <a:bodyPr wrap="square">
            <a:spAutoFit/>
          </a:bodyPr>
          <a:lstStyle/>
          <a:p>
            <a:pPr lvl="0"/>
            <a:r>
              <a:rPr lang="en-US" sz="3000" b="1" u="sng">
                <a:solidFill>
                  <a:srgbClr val="FF0000"/>
                </a:solidFill>
                <a:latin typeface="Times New Roman" panose="02020603050405020304" pitchFamily="18" charset="0"/>
                <a:cs typeface="Times New Roman" panose="02020603050405020304" pitchFamily="18" charset="0"/>
              </a:rPr>
              <a:t>I.KHÁM PHÁ:</a:t>
            </a:r>
          </a:p>
          <a:p>
            <a:r>
              <a:rPr lang="en-US" sz="3000" b="1">
                <a:solidFill>
                  <a:schemeClr val="tx1"/>
                </a:solidFill>
                <a:latin typeface="Times New Roman" panose="02020603050405020304" pitchFamily="18" charset="0"/>
                <a:cs typeface="Times New Roman" panose="02020603050405020304" pitchFamily="18" charset="0"/>
              </a:rPr>
              <a:t>- Tìm hiểu hình ảnh</a:t>
            </a:r>
            <a:r>
              <a:rPr lang="en-US" sz="3000" b="1" u="sng">
                <a:solidFill>
                  <a:srgbClr val="FF0000"/>
                </a:solidFill>
                <a:latin typeface="Times New Roman" panose="02020603050405020304" pitchFamily="18" charset="0"/>
                <a:cs typeface="Times New Roman" panose="02020603050405020304" pitchFamily="18" charset="0"/>
              </a:rPr>
              <a:t> </a:t>
            </a:r>
          </a:p>
          <a:p>
            <a:pPr marL="400050" lvl="0" indent="-400050"/>
            <a:endParaRPr lang="en-US" sz="5000">
              <a:solidFill>
                <a:srgbClr val="FF0000"/>
              </a:solidFill>
              <a:latin typeface="Times New Roman" panose="02020603050405020304" pitchFamily="18" charset="0"/>
              <a:cs typeface="Times New Roman" panose="02020603050405020304" pitchFamily="18" charset="0"/>
            </a:endParaRPr>
          </a:p>
        </p:txBody>
      </p:sp>
      <p:sp>
        <p:nvSpPr>
          <p:cNvPr id="3" name="Hình Bầu dục 2">
            <a:extLst>
              <a:ext uri="{FF2B5EF4-FFF2-40B4-BE49-F238E27FC236}">
                <a16:creationId xmlns:a16="http://schemas.microsoft.com/office/drawing/2014/main" xmlns="" id="{417F5B17-B099-F1C6-167A-57CCD9539E7D}"/>
              </a:ext>
            </a:extLst>
          </p:cNvPr>
          <p:cNvSpPr/>
          <p:nvPr/>
        </p:nvSpPr>
        <p:spPr>
          <a:xfrm>
            <a:off x="3753134" y="1576433"/>
            <a:ext cx="8438867" cy="1686523"/>
          </a:xfrm>
          <a:prstGeom prst="ellipse">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marL="400050" lvl="0" indent="-400050" algn="ctr"/>
            <a:r>
              <a:rPr lang="en-US" sz="3500" b="1" u="sng">
                <a:solidFill>
                  <a:schemeClr val="tx1"/>
                </a:solidFill>
                <a:latin typeface="Times New Roman" panose="02020603050405020304" pitchFamily="18" charset="0"/>
                <a:cs typeface="Times New Roman" panose="02020603050405020304" pitchFamily="18" charset="0"/>
              </a:rPr>
              <a:t>Nhóm 1:</a:t>
            </a:r>
          </a:p>
          <a:p>
            <a:pPr marL="400050" lvl="0" indent="-400050" algn="ctr"/>
            <a:r>
              <a:rPr lang="en-US" sz="3000" b="1">
                <a:solidFill>
                  <a:srgbClr val="FF0000"/>
                </a:solidFill>
                <a:latin typeface="Times New Roman" panose="02020603050405020304" pitchFamily="18" charset="0"/>
                <a:cs typeface="Times New Roman" panose="02020603050405020304" pitchFamily="18" charset="0"/>
              </a:rPr>
              <a:t>Em hãy kể tên các loại lịch và nêu ý nghĩa của lịch treo tường?</a:t>
            </a:r>
          </a:p>
        </p:txBody>
      </p:sp>
      <p:sp>
        <p:nvSpPr>
          <p:cNvPr id="4" name="Hình chữ nhật 3">
            <a:extLst>
              <a:ext uri="{FF2B5EF4-FFF2-40B4-BE49-F238E27FC236}">
                <a16:creationId xmlns:a16="http://schemas.microsoft.com/office/drawing/2014/main" xmlns="" id="{46D6F98B-C310-4123-23B7-1423B3DA2572}"/>
              </a:ext>
            </a:extLst>
          </p:cNvPr>
          <p:cNvSpPr/>
          <p:nvPr/>
        </p:nvSpPr>
        <p:spPr>
          <a:xfrm>
            <a:off x="2388170" y="3458899"/>
            <a:ext cx="8438866" cy="285439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b="1">
                <a:solidFill>
                  <a:srgbClr val="FF0000"/>
                </a:solidFill>
                <a:latin typeface="Times New Roman" panose="02020603050405020304" pitchFamily="18" charset="0"/>
                <a:cs typeface="Times New Roman" panose="02020603050405020304" pitchFamily="18" charset="0"/>
              </a:rPr>
              <a:t>Trả lời:</a:t>
            </a:r>
            <a:r>
              <a:rPr lang="en-US" sz="3000">
                <a:latin typeface="Times New Roman" panose="02020603050405020304" pitchFamily="18" charset="0"/>
                <a:cs typeface="Times New Roman" panose="02020603050405020304" pitchFamily="18" charset="0"/>
              </a:rPr>
              <a:t> </a:t>
            </a:r>
            <a:r>
              <a:rPr lang="en-US" sz="3000" i="1">
                <a:latin typeface="Times New Roman" panose="02020603050405020304" pitchFamily="18" charset="0"/>
                <a:cs typeface="Times New Roman" panose="02020603050405020304" pitchFamily="18" charset="0"/>
              </a:rPr>
              <a:t>Lịch treo tường, lịch để bàn, lịch cầm tay... Lịch treo tường vừa có chức năng ghi nhớ thời gian, vừa còn là vật trang trí không gian, vừa còn là món quà tặng người thân vào dịp năm mới.</a:t>
            </a:r>
            <a:endParaRPr lang="vi-VN" sz="3000" i="1">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xmlns="" id="{8B081727-6E5D-0CF6-04ED-B3575061D273}"/>
              </a:ext>
            </a:extLst>
          </p:cNvPr>
          <p:cNvSpPr txBox="1"/>
          <p:nvPr/>
        </p:nvSpPr>
        <p:spPr>
          <a:xfrm>
            <a:off x="5143754" y="660521"/>
            <a:ext cx="6402471" cy="307777"/>
          </a:xfrm>
          <a:prstGeom prst="rect">
            <a:avLst/>
          </a:prstGeom>
          <a:noFill/>
        </p:spPr>
        <p:txBody>
          <a:bodyPr wrap="square">
            <a:spAutoFit/>
          </a:bodyPr>
          <a:lstStyle/>
          <a:p>
            <a:r>
              <a:rPr lang="en-US" sz="1400" b="1">
                <a:highlight>
                  <a:srgbClr val="FFFF00"/>
                </a:highlight>
                <a:latin typeface="Times New Roman" panose="02020603050405020304" pitchFamily="18" charset="0"/>
                <a:cs typeface="Times New Roman" panose="02020603050405020304" pitchFamily="18" charset="0"/>
              </a:rPr>
              <a:t>TIẾT 1</a:t>
            </a:r>
            <a:endParaRPr lang="vi-VN"/>
          </a:p>
        </p:txBody>
      </p:sp>
    </p:spTree>
    <p:extLst>
      <p:ext uri="{BB962C8B-B14F-4D97-AF65-F5344CB8AC3E}">
        <p14:creationId xmlns:p14="http://schemas.microsoft.com/office/powerpoint/2010/main" val="4009880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4" grpId="0" animBg="1"/>
      <p:bldP spid="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7.5|3.2"/>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ags/tag3.xml><?xml version="1.0" encoding="utf-8"?>
<p:tagLst xmlns:a="http://schemas.openxmlformats.org/drawingml/2006/main" xmlns:r="http://schemas.openxmlformats.org/officeDocument/2006/relationships" xmlns:p="http://schemas.openxmlformats.org/presentationml/2006/main">
  <p:tag name="TIMING" val="|0.5|4.5|21.5"/>
</p:tagLst>
</file>

<file path=ppt/tags/tag4.xml><?xml version="1.0" encoding="utf-8"?>
<p:tagLst xmlns:a="http://schemas.openxmlformats.org/drawingml/2006/main" xmlns:r="http://schemas.openxmlformats.org/officeDocument/2006/relationships" xmlns:p="http://schemas.openxmlformats.org/presentationml/2006/main">
  <p:tag name="TIMING" val="|0.7|2.2"/>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383</Words>
  <Application>Microsoft Office PowerPoint</Application>
  <PresentationFormat>Custom</PresentationFormat>
  <Paragraphs>78</Paragraphs>
  <Slides>19</Slides>
  <Notes>15</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Roboto</vt:lpstr>
      <vt:lpstr>Chewy</vt:lpstr>
      <vt:lpstr>#9Slide03 Ralewayv4020 ExtraBol</vt:lpstr>
      <vt:lpstr>#9Slide03 Open Sans ExtraBold</vt:lpstr>
      <vt:lpstr>Times New Roman</vt:lpstr>
      <vt:lpstr>Office Theme</vt:lpstr>
      <vt:lpstr>PowerPoint Presentation</vt:lpstr>
      <vt:lpstr>PowerPoint Presentation</vt:lpstr>
      <vt:lpstr>PowerPoint Presentation</vt:lpstr>
      <vt:lpstr>GHÉP TRANH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112</cp:revision>
  <dcterms:created xsi:type="dcterms:W3CDTF">2022-09-08T01:48:02Z</dcterms:created>
  <dcterms:modified xsi:type="dcterms:W3CDTF">2025-05-30T02:23:21Z</dcterms:modified>
</cp:coreProperties>
</file>