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  <p:sldMasterId id="2147483673" r:id="rId3"/>
  </p:sldMasterIdLst>
  <p:notesMasterIdLst>
    <p:notesMasterId r:id="rId46"/>
  </p:notesMasterIdLst>
  <p:sldIdLst>
    <p:sldId id="292" r:id="rId4"/>
    <p:sldId id="257" r:id="rId5"/>
    <p:sldId id="293" r:id="rId6"/>
    <p:sldId id="297" r:id="rId7"/>
    <p:sldId id="298" r:id="rId8"/>
    <p:sldId id="300" r:id="rId9"/>
    <p:sldId id="449" r:id="rId10"/>
    <p:sldId id="448" r:id="rId11"/>
    <p:sldId id="399" r:id="rId12"/>
    <p:sldId id="315" r:id="rId13"/>
    <p:sldId id="308" r:id="rId14"/>
    <p:sldId id="450" r:id="rId15"/>
    <p:sldId id="309" r:id="rId16"/>
    <p:sldId id="304" r:id="rId17"/>
    <p:sldId id="451" r:id="rId18"/>
    <p:sldId id="303" r:id="rId19"/>
    <p:sldId id="354" r:id="rId20"/>
    <p:sldId id="316" r:id="rId21"/>
    <p:sldId id="453" r:id="rId22"/>
    <p:sldId id="454" r:id="rId23"/>
    <p:sldId id="326" r:id="rId24"/>
    <p:sldId id="439" r:id="rId25"/>
    <p:sldId id="441" r:id="rId26"/>
    <p:sldId id="455" r:id="rId27"/>
    <p:sldId id="456" r:id="rId28"/>
    <p:sldId id="442" r:id="rId29"/>
    <p:sldId id="446" r:id="rId30"/>
    <p:sldId id="445" r:id="rId31"/>
    <p:sldId id="327" r:id="rId32"/>
    <p:sldId id="388" r:id="rId33"/>
    <p:sldId id="330" r:id="rId34"/>
    <p:sldId id="457" r:id="rId35"/>
    <p:sldId id="458" r:id="rId36"/>
    <p:sldId id="329" r:id="rId37"/>
    <p:sldId id="393" r:id="rId38"/>
    <p:sldId id="394" r:id="rId39"/>
    <p:sldId id="459" r:id="rId40"/>
    <p:sldId id="460" r:id="rId41"/>
    <p:sldId id="397" r:id="rId42"/>
    <p:sldId id="461" r:id="rId43"/>
    <p:sldId id="335" r:id="rId44"/>
    <p:sldId id="338" r:id="rId45"/>
  </p:sldIdLst>
  <p:sldSz cx="9144000" cy="5143500" type="screen16x9"/>
  <p:notesSz cx="6858000" cy="9144000"/>
  <p:embeddedFontLst>
    <p:embeddedFont>
      <p:font typeface="Raleway Medium" charset="0"/>
      <p:regular r:id="rId47"/>
      <p:bold r:id="rId48"/>
      <p:italic r:id="rId49"/>
      <p:boldItalic r:id="rId50"/>
    </p:embeddedFont>
    <p:embeddedFont>
      <p:font typeface="Raleway Black" charset="0"/>
      <p:bold r:id="rId51"/>
      <p:boldItalic r:id="rId52"/>
    </p:embeddedFont>
    <p:embeddedFont>
      <p:font typeface="Raleway" charset="0"/>
      <p:regular r:id="rId53"/>
      <p:bold r:id="rId54"/>
      <p:italic r:id="rId55"/>
      <p:boldItalic r:id="rId56"/>
    </p:embeddedFont>
    <p:embeddedFont>
      <p:font typeface="Roboto" charset="0"/>
      <p:regular r:id="rId57"/>
      <p:bold r:id="rId58"/>
      <p:italic r:id="rId59"/>
      <p:boldItalic r:id="rId60"/>
    </p:embeddedFont>
    <p:embeddedFont>
      <p:font typeface="Bad Script" charset="0"/>
      <p:regular r:id="rId61"/>
    </p:embeddedFont>
    <p:embeddedFont>
      <p:font typeface="Roboto Condensed Light" charset="0"/>
      <p:regular r:id="rId62"/>
      <p:italic r:id="rId63"/>
    </p:embeddedFont>
    <p:embeddedFont>
      <p:font typeface="Cambria Math" pitchFamily="18" charset="0"/>
      <p:regular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等线 Light" charset="-122"/>
      <p:regular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CF"/>
    <a:srgbClr val="000000"/>
    <a:srgbClr val="B2DEE4"/>
    <a:srgbClr val="53A935"/>
    <a:srgbClr val="C4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0267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19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70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5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80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88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996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2356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371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8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6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4cab8c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4cab8c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5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16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75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4cab8c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4cab8c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972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9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85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19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53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686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04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7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48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888800"/>
            <a:ext cx="4752000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46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66225" y="38894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" name="Google Shape;240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7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5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3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3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5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5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200400" y="1976000"/>
            <a:ext cx="56877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200400" y="796200"/>
            <a:ext cx="2492400" cy="7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Font typeface="Bad Script"/>
              <a:buNone/>
              <a:defRPr sz="9100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3200400" y="3257075"/>
            <a:ext cx="3467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3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8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724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936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058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669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04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14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31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720000" y="1256300"/>
            <a:ext cx="7704000" cy="3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Char char="●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5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cxnSp>
        <p:nvCxnSpPr>
          <p:cNvPr id="84" name="Google Shape;84;p4"/>
          <p:cNvCxnSpPr/>
          <p:nvPr/>
        </p:nvCxnSpPr>
        <p:spPr>
          <a:xfrm>
            <a:off x="865625" y="1085850"/>
            <a:ext cx="1591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5" name="Google Shape;85;p4"/>
          <p:cNvGrpSpPr/>
          <p:nvPr/>
        </p:nvGrpSpPr>
        <p:grpSpPr>
          <a:xfrm rot="9512761">
            <a:off x="335111" y="27269"/>
            <a:ext cx="574923" cy="572123"/>
            <a:chOff x="4636900" y="2064950"/>
            <a:chExt cx="179650" cy="178775"/>
          </a:xfrm>
        </p:grpSpPr>
        <p:sp>
          <p:nvSpPr>
            <p:cNvPr id="86" name="Google Shape;86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 rot="3848853">
            <a:off x="144603" y="660719"/>
            <a:ext cx="442228" cy="598523"/>
            <a:chOff x="5408700" y="2855000"/>
            <a:chExt cx="121525" cy="164475"/>
          </a:xfrm>
        </p:grpSpPr>
        <p:sp>
          <p:nvSpPr>
            <p:cNvPr id="90" name="Google Shape;90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4"/>
          <p:cNvGrpSpPr/>
          <p:nvPr/>
        </p:nvGrpSpPr>
        <p:grpSpPr>
          <a:xfrm rot="10800000">
            <a:off x="8454050" y="4572370"/>
            <a:ext cx="486498" cy="520012"/>
            <a:chOff x="319900" y="315700"/>
            <a:chExt cx="342123" cy="365691"/>
          </a:xfrm>
        </p:grpSpPr>
        <p:sp>
          <p:nvSpPr>
            <p:cNvPr id="93" name="Google Shape;93;p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10800000">
            <a:off x="8729451" y="3757495"/>
            <a:ext cx="486492" cy="484123"/>
            <a:chOff x="4636900" y="2064950"/>
            <a:chExt cx="179650" cy="178775"/>
          </a:xfrm>
        </p:grpSpPr>
        <p:sp>
          <p:nvSpPr>
            <p:cNvPr id="99" name="Google Shape;99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-8932735">
            <a:off x="7544083" y="4723493"/>
            <a:ext cx="374181" cy="506426"/>
            <a:chOff x="5408700" y="2855000"/>
            <a:chExt cx="121525" cy="164475"/>
          </a:xfrm>
        </p:grpSpPr>
        <p:sp>
          <p:nvSpPr>
            <p:cNvPr id="103" name="Google Shape;103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55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60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428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53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230300" y="2202100"/>
            <a:ext cx="3009600" cy="225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4895850" y="2202100"/>
            <a:ext cx="3009600" cy="225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559400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000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559400" y="3337200"/>
            <a:ext cx="2351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5234285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5224948" y="3337200"/>
            <a:ext cx="2351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400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8355152" y="744802"/>
            <a:ext cx="658687" cy="655425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731622" y="1161160"/>
            <a:ext cx="606945" cy="821455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8159823" y="4367415"/>
            <a:ext cx="838616" cy="763331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60752" y="375553"/>
            <a:ext cx="1097696" cy="577952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7167060" y="761953"/>
            <a:ext cx="968199" cy="741927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253716" y="4254464"/>
            <a:ext cx="711755" cy="708217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" name="Google Shape;147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48" name="Google Shape;148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52" name="Google Shape;152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4908000" cy="3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flipH="1">
            <a:off x="7130380" y="953885"/>
            <a:ext cx="1023323" cy="1094037"/>
            <a:chOff x="319900" y="315700"/>
            <a:chExt cx="342123" cy="365691"/>
          </a:xfrm>
        </p:grpSpPr>
        <p:sp>
          <p:nvSpPr>
            <p:cNvPr id="157" name="Google Shape;157;p8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8"/>
          <p:cNvGrpSpPr/>
          <p:nvPr/>
        </p:nvGrpSpPr>
        <p:grpSpPr>
          <a:xfrm rot="-1867210" flipH="1">
            <a:off x="6882690" y="-5817"/>
            <a:ext cx="502362" cy="679910"/>
            <a:chOff x="5408700" y="2855000"/>
            <a:chExt cx="121525" cy="164475"/>
          </a:xfrm>
        </p:grpSpPr>
        <p:sp>
          <p:nvSpPr>
            <p:cNvPr id="163" name="Google Shape;163;p8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8"/>
          <p:cNvSpPr txBox="1">
            <a:spLocks noGrp="1"/>
          </p:cNvSpPr>
          <p:nvPr>
            <p:ph type="title" idx="2"/>
          </p:nvPr>
        </p:nvSpPr>
        <p:spPr>
          <a:xfrm>
            <a:off x="6072485" y="3739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>
            <a:off x="-371465" y="-266627"/>
            <a:ext cx="1781246" cy="1745553"/>
            <a:chOff x="894775" y="1489932"/>
            <a:chExt cx="1107120" cy="1084936"/>
          </a:xfrm>
        </p:grpSpPr>
        <p:sp>
          <p:nvSpPr>
            <p:cNvPr id="167" name="Google Shape;167;p8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8"/>
          <p:cNvGrpSpPr/>
          <p:nvPr/>
        </p:nvGrpSpPr>
        <p:grpSpPr>
          <a:xfrm rot="3988040">
            <a:off x="45343" y="3535646"/>
            <a:ext cx="1538221" cy="1559912"/>
            <a:chOff x="6866604" y="3415321"/>
            <a:chExt cx="485470" cy="492267"/>
          </a:xfrm>
        </p:grpSpPr>
        <p:sp>
          <p:nvSpPr>
            <p:cNvPr id="174" name="Google Shape;174;p8"/>
            <p:cNvSpPr/>
            <p:nvPr/>
          </p:nvSpPr>
          <p:spPr>
            <a:xfrm rot="-2088369">
              <a:off x="7002438" y="3710949"/>
              <a:ext cx="338847" cy="82397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 rot="-2088369">
              <a:off x="7040201" y="3518314"/>
              <a:ext cx="34417" cy="2501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 rot="-2088369">
              <a:off x="6945649" y="3496741"/>
              <a:ext cx="277961" cy="364087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 rot="-2088369">
              <a:off x="7068011" y="3439152"/>
              <a:ext cx="197736" cy="364456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8"/>
          <p:cNvGrpSpPr/>
          <p:nvPr/>
        </p:nvGrpSpPr>
        <p:grpSpPr>
          <a:xfrm flipH="1">
            <a:off x="8290027" y="953877"/>
            <a:ext cx="658687" cy="655425"/>
            <a:chOff x="4636900" y="2064950"/>
            <a:chExt cx="179650" cy="178775"/>
          </a:xfrm>
        </p:grpSpPr>
        <p:sp>
          <p:nvSpPr>
            <p:cNvPr id="179" name="Google Shape;179;p8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8"/>
          <p:cNvGrpSpPr/>
          <p:nvPr/>
        </p:nvGrpSpPr>
        <p:grpSpPr>
          <a:xfrm rot="724545">
            <a:off x="4062518" y="3839667"/>
            <a:ext cx="1018978" cy="554140"/>
            <a:chOff x="1449934" y="4565833"/>
            <a:chExt cx="320467" cy="168684"/>
          </a:xfrm>
        </p:grpSpPr>
        <p:sp>
          <p:nvSpPr>
            <p:cNvPr id="183" name="Google Shape;183;p8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8"/>
          <p:cNvGrpSpPr/>
          <p:nvPr/>
        </p:nvGrpSpPr>
        <p:grpSpPr>
          <a:xfrm rot="-811687">
            <a:off x="4472683" y="632753"/>
            <a:ext cx="877036" cy="672069"/>
            <a:chOff x="6467995" y="4541033"/>
            <a:chExt cx="413793" cy="317088"/>
          </a:xfrm>
        </p:grpSpPr>
        <p:sp>
          <p:nvSpPr>
            <p:cNvPr id="190" name="Google Shape;190;p8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8" name="Google Shape;198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199" name="Google Shape;199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05" name="Google Shape;205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09" name="Google Shape;209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15" name="Google Shape;215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19" name="Google Shape;219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25" name="Google Shape;225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  <a:defRPr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Char char="●"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6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86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6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 rot="10391905" flipH="1">
            <a:off x="961401" y="3612937"/>
            <a:ext cx="2191919" cy="1086918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>
            <a:off x="456744" y="238300"/>
            <a:ext cx="8194913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>
                <a:latin typeface="+mj-lt"/>
              </a:rPr>
              <a:t>CHÀO MỪNG CÁC EM </a:t>
            </a:r>
            <a:br>
              <a:rPr lang="en-US" sz="4200" b="1">
                <a:latin typeface="+mj-lt"/>
              </a:rPr>
            </a:br>
            <a:r>
              <a:rPr lang="en-US" sz="4200" b="1">
                <a:latin typeface="+mj-lt"/>
              </a:rPr>
              <a:t>ĐẾN VỚI TIẾT HỌC HÔM NAY!</a:t>
            </a:r>
          </a:p>
        </p:txBody>
      </p:sp>
      <p:grpSp>
        <p:nvGrpSpPr>
          <p:cNvPr id="275" name="Google Shape;275;p15"/>
          <p:cNvGrpSpPr/>
          <p:nvPr/>
        </p:nvGrpSpPr>
        <p:grpSpPr>
          <a:xfrm rot="20745887">
            <a:off x="6150397" y="3288974"/>
            <a:ext cx="2426838" cy="1772325"/>
            <a:chOff x="5009338" y="1123137"/>
            <a:chExt cx="3623041" cy="2628476"/>
          </a:xfrm>
        </p:grpSpPr>
        <p:sp>
          <p:nvSpPr>
            <p:cNvPr id="276" name="Google Shape;276;p15"/>
            <p:cNvSpPr/>
            <p:nvPr/>
          </p:nvSpPr>
          <p:spPr>
            <a:xfrm rot="554399">
              <a:off x="5152822" y="1435119"/>
              <a:ext cx="3336073" cy="2056774"/>
            </a:xfrm>
            <a:custGeom>
              <a:avLst/>
              <a:gdLst/>
              <a:ahLst/>
              <a:cxnLst/>
              <a:rect l="l" t="t" r="r" b="b"/>
              <a:pathLst>
                <a:path w="91568" h="56454" extrusionOk="0">
                  <a:moveTo>
                    <a:pt x="8340" y="0"/>
                  </a:moveTo>
                  <a:cubicBezTo>
                    <a:pt x="6210" y="0"/>
                    <a:pt x="4409" y="1611"/>
                    <a:pt x="4196" y="3762"/>
                  </a:cubicBezTo>
                  <a:lnTo>
                    <a:pt x="227" y="44126"/>
                  </a:lnTo>
                  <a:cubicBezTo>
                    <a:pt x="0" y="46434"/>
                    <a:pt x="1678" y="48479"/>
                    <a:pt x="3968" y="48706"/>
                  </a:cubicBezTo>
                  <a:lnTo>
                    <a:pt x="82809" y="56433"/>
                  </a:lnTo>
                  <a:cubicBezTo>
                    <a:pt x="82950" y="56447"/>
                    <a:pt x="83089" y="56453"/>
                    <a:pt x="83227" y="56453"/>
                  </a:cubicBezTo>
                  <a:cubicBezTo>
                    <a:pt x="85357" y="56453"/>
                    <a:pt x="87158" y="54842"/>
                    <a:pt x="87372" y="52692"/>
                  </a:cubicBezTo>
                  <a:lnTo>
                    <a:pt x="91340" y="12328"/>
                  </a:lnTo>
                  <a:cubicBezTo>
                    <a:pt x="91567" y="10020"/>
                    <a:pt x="89889" y="7992"/>
                    <a:pt x="87582" y="7765"/>
                  </a:cubicBezTo>
                  <a:lnTo>
                    <a:pt x="8758" y="21"/>
                  </a:lnTo>
                  <a:cubicBezTo>
                    <a:pt x="8618" y="7"/>
                    <a:pt x="8478" y="0"/>
                    <a:pt x="83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554399">
              <a:off x="5154720" y="1429469"/>
              <a:ext cx="3332247" cy="2068031"/>
            </a:xfrm>
            <a:custGeom>
              <a:avLst/>
              <a:gdLst/>
              <a:ahLst/>
              <a:cxnLst/>
              <a:rect l="l" t="t" r="r" b="b"/>
              <a:pathLst>
                <a:path w="91463" h="56763" extrusionOk="0">
                  <a:moveTo>
                    <a:pt x="8287" y="316"/>
                  </a:moveTo>
                  <a:cubicBezTo>
                    <a:pt x="8426" y="316"/>
                    <a:pt x="8549" y="316"/>
                    <a:pt x="8689" y="333"/>
                  </a:cubicBezTo>
                  <a:lnTo>
                    <a:pt x="87530" y="8060"/>
                  </a:lnTo>
                  <a:cubicBezTo>
                    <a:pt x="89610" y="8270"/>
                    <a:pt x="91148" y="10018"/>
                    <a:pt x="91148" y="12063"/>
                  </a:cubicBezTo>
                  <a:cubicBezTo>
                    <a:pt x="91148" y="12203"/>
                    <a:pt x="91148" y="12325"/>
                    <a:pt x="91131" y="12465"/>
                  </a:cubicBezTo>
                  <a:lnTo>
                    <a:pt x="87180" y="52829"/>
                  </a:lnTo>
                  <a:cubicBezTo>
                    <a:pt x="86970" y="54910"/>
                    <a:pt x="85222" y="56465"/>
                    <a:pt x="83177" y="56465"/>
                  </a:cubicBezTo>
                  <a:cubicBezTo>
                    <a:pt x="83037" y="56465"/>
                    <a:pt x="82914" y="56448"/>
                    <a:pt x="82775" y="56431"/>
                  </a:cubicBezTo>
                  <a:lnTo>
                    <a:pt x="3934" y="48704"/>
                  </a:lnTo>
                  <a:cubicBezTo>
                    <a:pt x="1853" y="48494"/>
                    <a:pt x="315" y="46746"/>
                    <a:pt x="315" y="44701"/>
                  </a:cubicBezTo>
                  <a:cubicBezTo>
                    <a:pt x="315" y="44578"/>
                    <a:pt x="315" y="44438"/>
                    <a:pt x="333" y="44299"/>
                  </a:cubicBezTo>
                  <a:lnTo>
                    <a:pt x="4283" y="3934"/>
                  </a:lnTo>
                  <a:cubicBezTo>
                    <a:pt x="4493" y="1854"/>
                    <a:pt x="6241" y="316"/>
                    <a:pt x="8287" y="316"/>
                  </a:cubicBezTo>
                  <a:close/>
                  <a:moveTo>
                    <a:pt x="8287" y="1"/>
                  </a:moveTo>
                  <a:cubicBezTo>
                    <a:pt x="6084" y="1"/>
                    <a:pt x="4196" y="1679"/>
                    <a:pt x="3986" y="3917"/>
                  </a:cubicBezTo>
                  <a:lnTo>
                    <a:pt x="18" y="44281"/>
                  </a:lnTo>
                  <a:cubicBezTo>
                    <a:pt x="18" y="44421"/>
                    <a:pt x="0" y="44561"/>
                    <a:pt x="0" y="44701"/>
                  </a:cubicBezTo>
                  <a:cubicBezTo>
                    <a:pt x="0" y="46903"/>
                    <a:pt x="1679" y="48791"/>
                    <a:pt x="3916" y="49001"/>
                  </a:cubicBezTo>
                  <a:lnTo>
                    <a:pt x="82740" y="56745"/>
                  </a:lnTo>
                  <a:cubicBezTo>
                    <a:pt x="82897" y="56763"/>
                    <a:pt x="83037" y="56763"/>
                    <a:pt x="83177" y="56763"/>
                  </a:cubicBezTo>
                  <a:cubicBezTo>
                    <a:pt x="85379" y="56763"/>
                    <a:pt x="87250" y="55084"/>
                    <a:pt x="87477" y="52864"/>
                  </a:cubicBezTo>
                  <a:lnTo>
                    <a:pt x="91445" y="12500"/>
                  </a:lnTo>
                  <a:cubicBezTo>
                    <a:pt x="91445" y="12343"/>
                    <a:pt x="91463" y="12203"/>
                    <a:pt x="91463" y="12063"/>
                  </a:cubicBezTo>
                  <a:cubicBezTo>
                    <a:pt x="91463" y="9860"/>
                    <a:pt x="89785" y="7972"/>
                    <a:pt x="87547" y="7763"/>
                  </a:cubicBezTo>
                  <a:lnTo>
                    <a:pt x="8724" y="18"/>
                  </a:lnTo>
                  <a:cubicBezTo>
                    <a:pt x="8566" y="18"/>
                    <a:pt x="8426" y="1"/>
                    <a:pt x="828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554399">
              <a:off x="5176145" y="1431183"/>
              <a:ext cx="3314395" cy="1974472"/>
            </a:xfrm>
            <a:custGeom>
              <a:avLst/>
              <a:gdLst/>
              <a:ahLst/>
              <a:cxnLst/>
              <a:rect l="l" t="t" r="r" b="b"/>
              <a:pathLst>
                <a:path w="90973" h="54195" extrusionOk="0">
                  <a:moveTo>
                    <a:pt x="6123" y="1"/>
                  </a:moveTo>
                  <a:cubicBezTo>
                    <a:pt x="5169" y="1"/>
                    <a:pt x="4346" y="739"/>
                    <a:pt x="4248" y="1724"/>
                  </a:cubicBezTo>
                  <a:lnTo>
                    <a:pt x="87" y="43976"/>
                  </a:lnTo>
                  <a:cubicBezTo>
                    <a:pt x="0" y="45025"/>
                    <a:pt x="752" y="45951"/>
                    <a:pt x="1801" y="46056"/>
                  </a:cubicBezTo>
                  <a:lnTo>
                    <a:pt x="84645" y="54185"/>
                  </a:lnTo>
                  <a:cubicBezTo>
                    <a:pt x="84709" y="54191"/>
                    <a:pt x="84773" y="54194"/>
                    <a:pt x="84836" y="54194"/>
                  </a:cubicBezTo>
                  <a:cubicBezTo>
                    <a:pt x="85804" y="54194"/>
                    <a:pt x="86627" y="53457"/>
                    <a:pt x="86725" y="52489"/>
                  </a:cubicBezTo>
                  <a:lnTo>
                    <a:pt x="90868" y="10219"/>
                  </a:lnTo>
                  <a:cubicBezTo>
                    <a:pt x="90973" y="9171"/>
                    <a:pt x="90204" y="8244"/>
                    <a:pt x="89172" y="8139"/>
                  </a:cubicBezTo>
                  <a:lnTo>
                    <a:pt x="6311" y="10"/>
                  </a:lnTo>
                  <a:cubicBezTo>
                    <a:pt x="6248" y="4"/>
                    <a:pt x="6185" y="1"/>
                    <a:pt x="6123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554399">
              <a:off x="5173596" y="1425777"/>
              <a:ext cx="3318876" cy="1985220"/>
            </a:xfrm>
            <a:custGeom>
              <a:avLst/>
              <a:gdLst/>
              <a:ahLst/>
              <a:cxnLst/>
              <a:rect l="l" t="t" r="r" b="b"/>
              <a:pathLst>
                <a:path w="91096" h="54490" extrusionOk="0">
                  <a:moveTo>
                    <a:pt x="6189" y="297"/>
                  </a:moveTo>
                  <a:cubicBezTo>
                    <a:pt x="6258" y="297"/>
                    <a:pt x="6311" y="297"/>
                    <a:pt x="6363" y="315"/>
                  </a:cubicBezTo>
                  <a:lnTo>
                    <a:pt x="89225" y="8444"/>
                  </a:lnTo>
                  <a:cubicBezTo>
                    <a:pt x="90116" y="8531"/>
                    <a:pt x="90798" y="9283"/>
                    <a:pt x="90798" y="10174"/>
                  </a:cubicBezTo>
                  <a:cubicBezTo>
                    <a:pt x="90798" y="10227"/>
                    <a:pt x="90798" y="10297"/>
                    <a:pt x="90781" y="10349"/>
                  </a:cubicBezTo>
                  <a:lnTo>
                    <a:pt x="86638" y="52619"/>
                  </a:lnTo>
                  <a:cubicBezTo>
                    <a:pt x="86550" y="53510"/>
                    <a:pt x="85799" y="54192"/>
                    <a:pt x="84907" y="54192"/>
                  </a:cubicBezTo>
                  <a:cubicBezTo>
                    <a:pt x="84855" y="54192"/>
                    <a:pt x="84785" y="54192"/>
                    <a:pt x="84732" y="54175"/>
                  </a:cubicBezTo>
                  <a:lnTo>
                    <a:pt x="1871" y="46046"/>
                  </a:lnTo>
                  <a:cubicBezTo>
                    <a:pt x="979" y="45958"/>
                    <a:pt x="297" y="45207"/>
                    <a:pt x="297" y="44315"/>
                  </a:cubicBezTo>
                  <a:cubicBezTo>
                    <a:pt x="297" y="44263"/>
                    <a:pt x="297" y="44193"/>
                    <a:pt x="315" y="44140"/>
                  </a:cubicBezTo>
                  <a:lnTo>
                    <a:pt x="4458" y="1871"/>
                  </a:lnTo>
                  <a:cubicBezTo>
                    <a:pt x="4545" y="979"/>
                    <a:pt x="5314" y="297"/>
                    <a:pt x="6189" y="297"/>
                  </a:cubicBezTo>
                  <a:close/>
                  <a:moveTo>
                    <a:pt x="6189" y="0"/>
                  </a:moveTo>
                  <a:cubicBezTo>
                    <a:pt x="5157" y="0"/>
                    <a:pt x="4266" y="787"/>
                    <a:pt x="4161" y="1853"/>
                  </a:cubicBezTo>
                  <a:lnTo>
                    <a:pt x="18" y="44105"/>
                  </a:lnTo>
                  <a:cubicBezTo>
                    <a:pt x="18" y="44175"/>
                    <a:pt x="0" y="44245"/>
                    <a:pt x="0" y="44315"/>
                  </a:cubicBezTo>
                  <a:cubicBezTo>
                    <a:pt x="0" y="45347"/>
                    <a:pt x="787" y="46238"/>
                    <a:pt x="1853" y="46343"/>
                  </a:cubicBezTo>
                  <a:lnTo>
                    <a:pt x="84697" y="54472"/>
                  </a:lnTo>
                  <a:cubicBezTo>
                    <a:pt x="84767" y="54489"/>
                    <a:pt x="84837" y="54489"/>
                    <a:pt x="84907" y="54489"/>
                  </a:cubicBezTo>
                  <a:cubicBezTo>
                    <a:pt x="85938" y="54489"/>
                    <a:pt x="86830" y="53703"/>
                    <a:pt x="86935" y="52636"/>
                  </a:cubicBezTo>
                  <a:lnTo>
                    <a:pt x="91078" y="10384"/>
                  </a:lnTo>
                  <a:cubicBezTo>
                    <a:pt x="91095" y="10314"/>
                    <a:pt x="91095" y="10244"/>
                    <a:pt x="91095" y="10174"/>
                  </a:cubicBezTo>
                  <a:cubicBezTo>
                    <a:pt x="91095" y="9143"/>
                    <a:pt x="90309" y="8251"/>
                    <a:pt x="89242" y="8146"/>
                  </a:cubicBezTo>
                  <a:lnTo>
                    <a:pt x="6398" y="18"/>
                  </a:lnTo>
                  <a:cubicBezTo>
                    <a:pt x="6328" y="0"/>
                    <a:pt x="6258" y="0"/>
                    <a:pt x="6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554399">
              <a:off x="5933276" y="1171064"/>
              <a:ext cx="208286" cy="305124"/>
            </a:xfrm>
            <a:custGeom>
              <a:avLst/>
              <a:gdLst/>
              <a:ahLst/>
              <a:cxnLst/>
              <a:rect l="l" t="t" r="r" b="b"/>
              <a:pathLst>
                <a:path w="5717" h="8375" extrusionOk="0">
                  <a:moveTo>
                    <a:pt x="769" y="1"/>
                  </a:moveTo>
                  <a:lnTo>
                    <a:pt x="0" y="7885"/>
                  </a:lnTo>
                  <a:lnTo>
                    <a:pt x="4947" y="8374"/>
                  </a:lnTo>
                  <a:lnTo>
                    <a:pt x="5717" y="473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554399">
              <a:off x="5927561" y="1165344"/>
              <a:ext cx="219762" cy="316054"/>
            </a:xfrm>
            <a:custGeom>
              <a:avLst/>
              <a:gdLst/>
              <a:ahLst/>
              <a:cxnLst/>
              <a:rect l="l" t="t" r="r" b="b"/>
              <a:pathLst>
                <a:path w="6032" h="8675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6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788" y="53"/>
                    <a:pt x="788" y="140"/>
                  </a:cubicBezTo>
                  <a:lnTo>
                    <a:pt x="18" y="8042"/>
                  </a:lnTo>
                  <a:cubicBezTo>
                    <a:pt x="1" y="8077"/>
                    <a:pt x="18" y="8112"/>
                    <a:pt x="53" y="8147"/>
                  </a:cubicBezTo>
                  <a:cubicBezTo>
                    <a:pt x="71" y="8164"/>
                    <a:pt x="106" y="8182"/>
                    <a:pt x="141" y="8199"/>
                  </a:cubicBezTo>
                  <a:lnTo>
                    <a:pt x="5088" y="8671"/>
                  </a:lnTo>
                  <a:cubicBezTo>
                    <a:pt x="5097" y="8673"/>
                    <a:pt x="5106" y="8674"/>
                    <a:pt x="5115" y="8674"/>
                  </a:cubicBezTo>
                  <a:cubicBezTo>
                    <a:pt x="5189" y="8674"/>
                    <a:pt x="5245" y="8611"/>
                    <a:pt x="5245" y="8549"/>
                  </a:cubicBezTo>
                  <a:lnTo>
                    <a:pt x="6032" y="647"/>
                  </a:lnTo>
                  <a:cubicBezTo>
                    <a:pt x="6032" y="612"/>
                    <a:pt x="6014" y="577"/>
                    <a:pt x="5997" y="542"/>
                  </a:cubicBezTo>
                  <a:cubicBezTo>
                    <a:pt x="5980" y="508"/>
                    <a:pt x="5927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554399">
              <a:off x="5936621" y="1251293"/>
              <a:ext cx="133817" cy="192365"/>
            </a:xfrm>
            <a:custGeom>
              <a:avLst/>
              <a:gdLst/>
              <a:ahLst/>
              <a:cxnLst/>
              <a:rect l="l" t="t" r="r" b="b"/>
              <a:pathLst>
                <a:path w="3673" h="5280" extrusionOk="0">
                  <a:moveTo>
                    <a:pt x="473" y="0"/>
                  </a:moveTo>
                  <a:lnTo>
                    <a:pt x="1" y="4965"/>
                  </a:lnTo>
                  <a:lnTo>
                    <a:pt x="3008" y="5262"/>
                  </a:lnTo>
                  <a:lnTo>
                    <a:pt x="3183" y="5280"/>
                  </a:lnTo>
                  <a:lnTo>
                    <a:pt x="3672" y="315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554399">
              <a:off x="5938295" y="1242008"/>
              <a:ext cx="17233" cy="180925"/>
            </a:xfrm>
            <a:custGeom>
              <a:avLst/>
              <a:gdLst/>
              <a:ahLst/>
              <a:cxnLst/>
              <a:rect l="l" t="t" r="r" b="b"/>
              <a:pathLst>
                <a:path w="473" h="4966" extrusionOk="0">
                  <a:moveTo>
                    <a:pt x="1" y="4965"/>
                  </a:moveTo>
                  <a:lnTo>
                    <a:pt x="1" y="4965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1" y="496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554399">
              <a:off x="5949033" y="1235728"/>
              <a:ext cx="7032" cy="68821"/>
            </a:xfrm>
            <a:custGeom>
              <a:avLst/>
              <a:gdLst/>
              <a:ahLst/>
              <a:cxnLst/>
              <a:rect l="l" t="t" r="r" b="b"/>
              <a:pathLst>
                <a:path w="193" h="1889" extrusionOk="0">
                  <a:moveTo>
                    <a:pt x="0" y="1889"/>
                  </a:moveTo>
                  <a:lnTo>
                    <a:pt x="0" y="1889"/>
                  </a:lnTo>
                  <a:lnTo>
                    <a:pt x="193" y="1"/>
                  </a:lnTo>
                  <a:cubicBezTo>
                    <a:pt x="193" y="1"/>
                    <a:pt x="193" y="1"/>
                    <a:pt x="193" y="1"/>
                  </a:cubicBezTo>
                  <a:lnTo>
                    <a:pt x="0" y="1889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554399">
              <a:off x="5943401" y="1303493"/>
              <a:ext cx="36" cy="1967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 rot="554399">
              <a:off x="5921679" y="1314386"/>
              <a:ext cx="10238" cy="105108"/>
            </a:xfrm>
            <a:custGeom>
              <a:avLst/>
              <a:gdLst/>
              <a:ahLst/>
              <a:cxnLst/>
              <a:rect l="l" t="t" r="r" b="b"/>
              <a:pathLst>
                <a:path w="281" h="2885" extrusionOk="0">
                  <a:moveTo>
                    <a:pt x="1" y="2885"/>
                  </a:moveTo>
                  <a:lnTo>
                    <a:pt x="1" y="2885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1" y="2885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 rot="554399">
              <a:off x="5941110" y="1305239"/>
              <a:ext cx="1312" cy="10857"/>
            </a:xfrm>
            <a:custGeom>
              <a:avLst/>
              <a:gdLst/>
              <a:ahLst/>
              <a:cxnLst/>
              <a:rect l="l" t="t" r="r" b="b"/>
              <a:pathLst>
                <a:path w="36" h="298" extrusionOk="0">
                  <a:moveTo>
                    <a:pt x="1" y="297"/>
                  </a:moveTo>
                  <a:lnTo>
                    <a:pt x="1" y="297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" y="29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 rot="554399">
              <a:off x="5954352" y="1243399"/>
              <a:ext cx="127442" cy="203841"/>
            </a:xfrm>
            <a:custGeom>
              <a:avLst/>
              <a:gdLst/>
              <a:ahLst/>
              <a:cxnLst/>
              <a:rect l="l" t="t" r="r" b="b"/>
              <a:pathLst>
                <a:path w="3498" h="5595" extrusionOk="0">
                  <a:moveTo>
                    <a:pt x="36" y="1"/>
                  </a:moveTo>
                  <a:lnTo>
                    <a:pt x="1" y="280"/>
                  </a:lnTo>
                  <a:lnTo>
                    <a:pt x="3200" y="595"/>
                  </a:lnTo>
                  <a:lnTo>
                    <a:pt x="2711" y="5560"/>
                  </a:lnTo>
                  <a:lnTo>
                    <a:pt x="2781" y="5560"/>
                  </a:lnTo>
                  <a:lnTo>
                    <a:pt x="2781" y="5577"/>
                  </a:lnTo>
                  <a:lnTo>
                    <a:pt x="2990" y="5595"/>
                  </a:lnTo>
                  <a:lnTo>
                    <a:pt x="3497" y="490"/>
                  </a:lnTo>
                  <a:cubicBezTo>
                    <a:pt x="3497" y="438"/>
                    <a:pt x="3497" y="403"/>
                    <a:pt x="3462" y="385"/>
                  </a:cubicBezTo>
                  <a:cubicBezTo>
                    <a:pt x="3445" y="350"/>
                    <a:pt x="3410" y="333"/>
                    <a:pt x="3375" y="33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 rot="554399">
              <a:off x="5928406" y="1230491"/>
              <a:ext cx="29328" cy="191745"/>
            </a:xfrm>
            <a:custGeom>
              <a:avLst/>
              <a:gdLst/>
              <a:ahLst/>
              <a:cxnLst/>
              <a:rect l="l" t="t" r="r" b="b"/>
              <a:pathLst>
                <a:path w="805" h="5263" extrusionOk="0">
                  <a:moveTo>
                    <a:pt x="648" y="0"/>
                  </a:moveTo>
                  <a:cubicBezTo>
                    <a:pt x="578" y="0"/>
                    <a:pt x="508" y="53"/>
                    <a:pt x="508" y="123"/>
                  </a:cubicBezTo>
                  <a:lnTo>
                    <a:pt x="315" y="2011"/>
                  </a:lnTo>
                  <a:lnTo>
                    <a:pt x="315" y="2063"/>
                  </a:lnTo>
                  <a:lnTo>
                    <a:pt x="281" y="2360"/>
                  </a:lnTo>
                  <a:lnTo>
                    <a:pt x="1" y="5245"/>
                  </a:lnTo>
                  <a:lnTo>
                    <a:pt x="298" y="5262"/>
                  </a:lnTo>
                  <a:lnTo>
                    <a:pt x="770" y="297"/>
                  </a:lnTo>
                  <a:lnTo>
                    <a:pt x="805" y="18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 rot="554399">
              <a:off x="5292740" y="1434357"/>
              <a:ext cx="1638781" cy="1612731"/>
            </a:xfrm>
            <a:custGeom>
              <a:avLst/>
              <a:gdLst/>
              <a:ahLst/>
              <a:cxnLst/>
              <a:rect l="l" t="t" r="r" b="b"/>
              <a:pathLst>
                <a:path w="44981" h="44266" extrusionOk="0">
                  <a:moveTo>
                    <a:pt x="4601" y="0"/>
                  </a:moveTo>
                  <a:cubicBezTo>
                    <a:pt x="4210" y="0"/>
                    <a:pt x="3880" y="287"/>
                    <a:pt x="3847" y="667"/>
                  </a:cubicBezTo>
                  <a:lnTo>
                    <a:pt x="36" y="39476"/>
                  </a:lnTo>
                  <a:cubicBezTo>
                    <a:pt x="1" y="39895"/>
                    <a:pt x="298" y="40262"/>
                    <a:pt x="717" y="40297"/>
                  </a:cubicBezTo>
                  <a:lnTo>
                    <a:pt x="41029" y="44265"/>
                  </a:lnTo>
                  <a:lnTo>
                    <a:pt x="44980" y="3954"/>
                  </a:lnTo>
                  <a:lnTo>
                    <a:pt x="4668" y="3"/>
                  </a:lnTo>
                  <a:cubicBezTo>
                    <a:pt x="4646" y="1"/>
                    <a:pt x="4623" y="0"/>
                    <a:pt x="4601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 rot="554399">
              <a:off x="5288331" y="1428816"/>
              <a:ext cx="1648946" cy="1623479"/>
            </a:xfrm>
            <a:custGeom>
              <a:avLst/>
              <a:gdLst/>
              <a:ahLst/>
              <a:cxnLst/>
              <a:rect l="l" t="t" r="r" b="b"/>
              <a:pathLst>
                <a:path w="45260" h="44561" extrusionOk="0">
                  <a:moveTo>
                    <a:pt x="4773" y="298"/>
                  </a:moveTo>
                  <a:lnTo>
                    <a:pt x="44945" y="4248"/>
                  </a:lnTo>
                  <a:lnTo>
                    <a:pt x="41027" y="44249"/>
                  </a:lnTo>
                  <a:lnTo>
                    <a:pt x="41027" y="44249"/>
                  </a:lnTo>
                  <a:lnTo>
                    <a:pt x="839" y="40312"/>
                  </a:lnTo>
                  <a:cubicBezTo>
                    <a:pt x="542" y="40277"/>
                    <a:pt x="298" y="40015"/>
                    <a:pt x="298" y="39701"/>
                  </a:cubicBezTo>
                  <a:lnTo>
                    <a:pt x="298" y="39648"/>
                  </a:lnTo>
                  <a:lnTo>
                    <a:pt x="4108" y="840"/>
                  </a:lnTo>
                  <a:cubicBezTo>
                    <a:pt x="4143" y="542"/>
                    <a:pt x="4406" y="298"/>
                    <a:pt x="4720" y="298"/>
                  </a:cubicBezTo>
                  <a:close/>
                  <a:moveTo>
                    <a:pt x="4720" y="1"/>
                  </a:moveTo>
                  <a:cubicBezTo>
                    <a:pt x="4248" y="1"/>
                    <a:pt x="3864" y="350"/>
                    <a:pt x="3811" y="822"/>
                  </a:cubicBezTo>
                  <a:lnTo>
                    <a:pt x="0" y="39613"/>
                  </a:lnTo>
                  <a:cubicBezTo>
                    <a:pt x="0" y="39648"/>
                    <a:pt x="0" y="39683"/>
                    <a:pt x="0" y="39701"/>
                  </a:cubicBezTo>
                  <a:cubicBezTo>
                    <a:pt x="0" y="40173"/>
                    <a:pt x="350" y="40557"/>
                    <a:pt x="822" y="40610"/>
                  </a:cubicBezTo>
                  <a:lnTo>
                    <a:pt x="41134" y="44560"/>
                  </a:lnTo>
                  <a:cubicBezTo>
                    <a:pt x="41186" y="44560"/>
                    <a:pt x="41221" y="44560"/>
                    <a:pt x="41256" y="44525"/>
                  </a:cubicBezTo>
                  <a:cubicBezTo>
                    <a:pt x="41274" y="44508"/>
                    <a:pt x="41291" y="44473"/>
                    <a:pt x="41309" y="44420"/>
                  </a:cubicBezTo>
                  <a:lnTo>
                    <a:pt x="45260" y="4126"/>
                  </a:lnTo>
                  <a:cubicBezTo>
                    <a:pt x="45260" y="4091"/>
                    <a:pt x="45242" y="4039"/>
                    <a:pt x="45225" y="4021"/>
                  </a:cubicBezTo>
                  <a:cubicBezTo>
                    <a:pt x="45207" y="3986"/>
                    <a:pt x="45155" y="3969"/>
                    <a:pt x="45120" y="3969"/>
                  </a:cubicBezTo>
                  <a:lnTo>
                    <a:pt x="480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 rot="554399">
              <a:off x="6743001" y="1816317"/>
              <a:ext cx="1640056" cy="1613970"/>
            </a:xfrm>
            <a:custGeom>
              <a:avLst/>
              <a:gdLst/>
              <a:ahLst/>
              <a:cxnLst/>
              <a:rect l="l" t="t" r="r" b="b"/>
              <a:pathLst>
                <a:path w="45016" h="44300" extrusionOk="0">
                  <a:moveTo>
                    <a:pt x="3952" y="1"/>
                  </a:moveTo>
                  <a:lnTo>
                    <a:pt x="1" y="40295"/>
                  </a:lnTo>
                  <a:lnTo>
                    <a:pt x="40715" y="44298"/>
                  </a:lnTo>
                  <a:cubicBezTo>
                    <a:pt x="40725" y="44299"/>
                    <a:pt x="40735" y="44300"/>
                    <a:pt x="40744" y="44300"/>
                  </a:cubicBezTo>
                  <a:cubicBezTo>
                    <a:pt x="40925" y="44300"/>
                    <a:pt x="41083" y="44149"/>
                    <a:pt x="41100" y="43966"/>
                  </a:cubicBezTo>
                  <a:lnTo>
                    <a:pt x="44980" y="4388"/>
                  </a:lnTo>
                  <a:cubicBezTo>
                    <a:pt x="45015" y="4196"/>
                    <a:pt x="44858" y="4021"/>
                    <a:pt x="44666" y="3986"/>
                  </a:cubicBezTo>
                  <a:lnTo>
                    <a:pt x="395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 rot="554399">
              <a:off x="6737342" y="1810499"/>
              <a:ext cx="1650221" cy="1624754"/>
            </a:xfrm>
            <a:custGeom>
              <a:avLst/>
              <a:gdLst/>
              <a:ahLst/>
              <a:cxnLst/>
              <a:rect l="l" t="t" r="r" b="b"/>
              <a:pathLst>
                <a:path w="45295" h="44596" extrusionOk="0">
                  <a:moveTo>
                    <a:pt x="4249" y="315"/>
                  </a:moveTo>
                  <a:lnTo>
                    <a:pt x="44805" y="4301"/>
                  </a:lnTo>
                  <a:cubicBezTo>
                    <a:pt x="44910" y="4318"/>
                    <a:pt x="44998" y="4406"/>
                    <a:pt x="44998" y="4510"/>
                  </a:cubicBezTo>
                  <a:lnTo>
                    <a:pt x="44998" y="4528"/>
                  </a:lnTo>
                  <a:lnTo>
                    <a:pt x="41117" y="44106"/>
                  </a:lnTo>
                  <a:cubicBezTo>
                    <a:pt x="41099" y="44228"/>
                    <a:pt x="41012" y="44298"/>
                    <a:pt x="40907" y="44298"/>
                  </a:cubicBezTo>
                  <a:lnTo>
                    <a:pt x="40872" y="44298"/>
                  </a:lnTo>
                  <a:lnTo>
                    <a:pt x="315" y="40312"/>
                  </a:lnTo>
                  <a:lnTo>
                    <a:pt x="4249" y="315"/>
                  </a:lnTo>
                  <a:close/>
                  <a:moveTo>
                    <a:pt x="4126" y="0"/>
                  </a:moveTo>
                  <a:cubicBezTo>
                    <a:pt x="4039" y="0"/>
                    <a:pt x="3969" y="53"/>
                    <a:pt x="3969" y="140"/>
                  </a:cubicBezTo>
                  <a:lnTo>
                    <a:pt x="1" y="40435"/>
                  </a:lnTo>
                  <a:cubicBezTo>
                    <a:pt x="1" y="40522"/>
                    <a:pt x="53" y="40592"/>
                    <a:pt x="140" y="40609"/>
                  </a:cubicBezTo>
                  <a:lnTo>
                    <a:pt x="40855" y="44595"/>
                  </a:lnTo>
                  <a:lnTo>
                    <a:pt x="40907" y="44595"/>
                  </a:lnTo>
                  <a:cubicBezTo>
                    <a:pt x="41169" y="44595"/>
                    <a:pt x="41379" y="44403"/>
                    <a:pt x="41414" y="44141"/>
                  </a:cubicBezTo>
                  <a:lnTo>
                    <a:pt x="45295" y="4563"/>
                  </a:lnTo>
                  <a:lnTo>
                    <a:pt x="45295" y="4510"/>
                  </a:lnTo>
                  <a:cubicBezTo>
                    <a:pt x="45295" y="4248"/>
                    <a:pt x="45102" y="4021"/>
                    <a:pt x="44840" y="4004"/>
                  </a:cubicBezTo>
                  <a:lnTo>
                    <a:pt x="4126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 rot="554399">
              <a:off x="5306888" y="1435501"/>
              <a:ext cx="1631130" cy="1531195"/>
            </a:xfrm>
            <a:custGeom>
              <a:avLst/>
              <a:gdLst/>
              <a:ahLst/>
              <a:cxnLst/>
              <a:rect l="l" t="t" r="r" b="b"/>
              <a:pathLst>
                <a:path w="44771" h="42028" extrusionOk="0">
                  <a:moveTo>
                    <a:pt x="4391" y="0"/>
                  </a:moveTo>
                  <a:cubicBezTo>
                    <a:pt x="4000" y="0"/>
                    <a:pt x="3670" y="287"/>
                    <a:pt x="3637" y="667"/>
                  </a:cubicBezTo>
                  <a:lnTo>
                    <a:pt x="35" y="37255"/>
                  </a:lnTo>
                  <a:cubicBezTo>
                    <a:pt x="0" y="37658"/>
                    <a:pt x="298" y="38025"/>
                    <a:pt x="717" y="38077"/>
                  </a:cubicBezTo>
                  <a:lnTo>
                    <a:pt x="41047" y="42028"/>
                  </a:lnTo>
                  <a:lnTo>
                    <a:pt x="44770" y="3954"/>
                  </a:lnTo>
                  <a:lnTo>
                    <a:pt x="4458" y="3"/>
                  </a:lnTo>
                  <a:cubicBezTo>
                    <a:pt x="4436" y="1"/>
                    <a:pt x="4413" y="0"/>
                    <a:pt x="4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 rot="554399">
              <a:off x="5303094" y="1430009"/>
              <a:ext cx="1640675" cy="1541943"/>
            </a:xfrm>
            <a:custGeom>
              <a:avLst/>
              <a:gdLst/>
              <a:ahLst/>
              <a:cxnLst/>
              <a:rect l="l" t="t" r="r" b="b"/>
              <a:pathLst>
                <a:path w="45033" h="42323" extrusionOk="0">
                  <a:moveTo>
                    <a:pt x="4546" y="298"/>
                  </a:moveTo>
                  <a:lnTo>
                    <a:pt x="44718" y="4248"/>
                  </a:lnTo>
                  <a:lnTo>
                    <a:pt x="41008" y="42029"/>
                  </a:lnTo>
                  <a:lnTo>
                    <a:pt x="41008" y="42029"/>
                  </a:lnTo>
                  <a:lnTo>
                    <a:pt x="840" y="38075"/>
                  </a:lnTo>
                  <a:cubicBezTo>
                    <a:pt x="525" y="38057"/>
                    <a:pt x="298" y="37778"/>
                    <a:pt x="298" y="37480"/>
                  </a:cubicBezTo>
                  <a:lnTo>
                    <a:pt x="298" y="37410"/>
                  </a:lnTo>
                  <a:lnTo>
                    <a:pt x="3881" y="840"/>
                  </a:lnTo>
                  <a:cubicBezTo>
                    <a:pt x="3916" y="525"/>
                    <a:pt x="4179" y="298"/>
                    <a:pt x="4493" y="298"/>
                  </a:cubicBezTo>
                  <a:close/>
                  <a:moveTo>
                    <a:pt x="4493" y="1"/>
                  </a:moveTo>
                  <a:cubicBezTo>
                    <a:pt x="4021" y="1"/>
                    <a:pt x="3637" y="350"/>
                    <a:pt x="3584" y="822"/>
                  </a:cubicBezTo>
                  <a:lnTo>
                    <a:pt x="1" y="37393"/>
                  </a:lnTo>
                  <a:cubicBezTo>
                    <a:pt x="1" y="37410"/>
                    <a:pt x="1" y="37445"/>
                    <a:pt x="1" y="37480"/>
                  </a:cubicBezTo>
                  <a:cubicBezTo>
                    <a:pt x="1" y="37935"/>
                    <a:pt x="350" y="38320"/>
                    <a:pt x="805" y="38372"/>
                  </a:cubicBezTo>
                  <a:lnTo>
                    <a:pt x="41134" y="42323"/>
                  </a:lnTo>
                  <a:cubicBezTo>
                    <a:pt x="41169" y="42323"/>
                    <a:pt x="41204" y="42323"/>
                    <a:pt x="41239" y="42288"/>
                  </a:cubicBezTo>
                  <a:cubicBezTo>
                    <a:pt x="41274" y="42270"/>
                    <a:pt x="41292" y="42235"/>
                    <a:pt x="41292" y="42200"/>
                  </a:cubicBezTo>
                  <a:lnTo>
                    <a:pt x="45033" y="4126"/>
                  </a:lnTo>
                  <a:cubicBezTo>
                    <a:pt x="45033" y="4091"/>
                    <a:pt x="45015" y="4056"/>
                    <a:pt x="44998" y="4021"/>
                  </a:cubicBezTo>
                  <a:cubicBezTo>
                    <a:pt x="44963" y="3986"/>
                    <a:pt x="44928" y="3969"/>
                    <a:pt x="44893" y="3969"/>
                  </a:cubicBezTo>
                  <a:lnTo>
                    <a:pt x="4581" y="18"/>
                  </a:lnTo>
                  <a:cubicBezTo>
                    <a:pt x="4546" y="1"/>
                    <a:pt x="4511" y="1"/>
                    <a:pt x="44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 rot="554399">
              <a:off x="6757145" y="1817460"/>
              <a:ext cx="1632405" cy="1532470"/>
            </a:xfrm>
            <a:custGeom>
              <a:avLst/>
              <a:gdLst/>
              <a:ahLst/>
              <a:cxnLst/>
              <a:rect l="l" t="t" r="r" b="b"/>
              <a:pathLst>
                <a:path w="44806" h="42063" extrusionOk="0">
                  <a:moveTo>
                    <a:pt x="3742" y="1"/>
                  </a:moveTo>
                  <a:lnTo>
                    <a:pt x="1" y="38075"/>
                  </a:lnTo>
                  <a:lnTo>
                    <a:pt x="40715" y="42061"/>
                  </a:lnTo>
                  <a:cubicBezTo>
                    <a:pt x="40727" y="42062"/>
                    <a:pt x="40738" y="42062"/>
                    <a:pt x="40750" y="42062"/>
                  </a:cubicBezTo>
                  <a:cubicBezTo>
                    <a:pt x="40944" y="42062"/>
                    <a:pt x="41100" y="41926"/>
                    <a:pt x="41117" y="41728"/>
                  </a:cubicBezTo>
                  <a:lnTo>
                    <a:pt x="44770" y="4388"/>
                  </a:lnTo>
                  <a:cubicBezTo>
                    <a:pt x="44805" y="4196"/>
                    <a:pt x="44648" y="4021"/>
                    <a:pt x="44456" y="3986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 rot="554399">
              <a:off x="6752014" y="1812194"/>
              <a:ext cx="1641950" cy="1543327"/>
            </a:xfrm>
            <a:custGeom>
              <a:avLst/>
              <a:gdLst/>
              <a:ahLst/>
              <a:cxnLst/>
              <a:rect l="l" t="t" r="r" b="b"/>
              <a:pathLst>
                <a:path w="45068" h="42361" extrusionOk="0">
                  <a:moveTo>
                    <a:pt x="4022" y="301"/>
                  </a:moveTo>
                  <a:lnTo>
                    <a:pt x="44578" y="4287"/>
                  </a:lnTo>
                  <a:cubicBezTo>
                    <a:pt x="44683" y="4287"/>
                    <a:pt x="44771" y="4392"/>
                    <a:pt x="44771" y="4496"/>
                  </a:cubicBezTo>
                  <a:lnTo>
                    <a:pt x="44771" y="4514"/>
                  </a:lnTo>
                  <a:lnTo>
                    <a:pt x="41117" y="41871"/>
                  </a:lnTo>
                  <a:cubicBezTo>
                    <a:pt x="41100" y="41976"/>
                    <a:pt x="40995" y="42064"/>
                    <a:pt x="40890" y="42064"/>
                  </a:cubicBezTo>
                  <a:lnTo>
                    <a:pt x="40872" y="42064"/>
                  </a:lnTo>
                  <a:lnTo>
                    <a:pt x="298" y="38078"/>
                  </a:lnTo>
                  <a:lnTo>
                    <a:pt x="4022" y="301"/>
                  </a:lnTo>
                  <a:close/>
                  <a:moveTo>
                    <a:pt x="3866" y="0"/>
                  </a:moveTo>
                  <a:cubicBezTo>
                    <a:pt x="3795" y="0"/>
                    <a:pt x="3742" y="50"/>
                    <a:pt x="3742" y="126"/>
                  </a:cubicBezTo>
                  <a:lnTo>
                    <a:pt x="1" y="38200"/>
                  </a:lnTo>
                  <a:cubicBezTo>
                    <a:pt x="1" y="38270"/>
                    <a:pt x="53" y="38340"/>
                    <a:pt x="141" y="38358"/>
                  </a:cubicBezTo>
                  <a:lnTo>
                    <a:pt x="40837" y="42343"/>
                  </a:lnTo>
                  <a:lnTo>
                    <a:pt x="40890" y="42361"/>
                  </a:lnTo>
                  <a:cubicBezTo>
                    <a:pt x="41152" y="42361"/>
                    <a:pt x="41379" y="42151"/>
                    <a:pt x="41397" y="41889"/>
                  </a:cubicBezTo>
                  <a:lnTo>
                    <a:pt x="45068" y="4549"/>
                  </a:lnTo>
                  <a:lnTo>
                    <a:pt x="45068" y="4496"/>
                  </a:lnTo>
                  <a:cubicBezTo>
                    <a:pt x="45068" y="4234"/>
                    <a:pt x="44875" y="4024"/>
                    <a:pt x="44613" y="3990"/>
                  </a:cubicBezTo>
                  <a:lnTo>
                    <a:pt x="3899" y="4"/>
                  </a:lnTo>
                  <a:cubicBezTo>
                    <a:pt x="3888" y="2"/>
                    <a:pt x="3877" y="0"/>
                    <a:pt x="38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 rot="554399">
              <a:off x="6761356" y="1839363"/>
              <a:ext cx="1589742" cy="1481100"/>
            </a:xfrm>
            <a:custGeom>
              <a:avLst/>
              <a:gdLst/>
              <a:ahLst/>
              <a:cxnLst/>
              <a:rect l="l" t="t" r="r" b="b"/>
              <a:pathLst>
                <a:path w="43635" h="40653" extrusionOk="0">
                  <a:moveTo>
                    <a:pt x="4586" y="0"/>
                  </a:moveTo>
                  <a:cubicBezTo>
                    <a:pt x="4016" y="0"/>
                    <a:pt x="3528" y="422"/>
                    <a:pt x="3462" y="1001"/>
                  </a:cubicBezTo>
                  <a:lnTo>
                    <a:pt x="53" y="35719"/>
                  </a:lnTo>
                  <a:cubicBezTo>
                    <a:pt x="1" y="36331"/>
                    <a:pt x="438" y="36872"/>
                    <a:pt x="1050" y="36925"/>
                  </a:cubicBezTo>
                  <a:lnTo>
                    <a:pt x="38949" y="40648"/>
                  </a:lnTo>
                  <a:cubicBezTo>
                    <a:pt x="38982" y="40651"/>
                    <a:pt x="39016" y="40653"/>
                    <a:pt x="39048" y="40653"/>
                  </a:cubicBezTo>
                  <a:cubicBezTo>
                    <a:pt x="39619" y="40653"/>
                    <a:pt x="40107" y="40230"/>
                    <a:pt x="40173" y="39652"/>
                  </a:cubicBezTo>
                  <a:lnTo>
                    <a:pt x="43582" y="4934"/>
                  </a:lnTo>
                  <a:cubicBezTo>
                    <a:pt x="43634" y="4322"/>
                    <a:pt x="43180" y="3780"/>
                    <a:pt x="42568" y="3728"/>
                  </a:cubicBezTo>
                  <a:lnTo>
                    <a:pt x="4686" y="4"/>
                  </a:lnTo>
                  <a:cubicBezTo>
                    <a:pt x="4652" y="2"/>
                    <a:pt x="4619" y="0"/>
                    <a:pt x="4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 rot="554399">
              <a:off x="6758186" y="1833789"/>
              <a:ext cx="1596082" cy="1492248"/>
            </a:xfrm>
            <a:custGeom>
              <a:avLst/>
              <a:gdLst/>
              <a:ahLst/>
              <a:cxnLst/>
              <a:rect l="l" t="t" r="r" b="b"/>
              <a:pathLst>
                <a:path w="43809" h="40959" extrusionOk="0">
                  <a:moveTo>
                    <a:pt x="4755" y="297"/>
                  </a:moveTo>
                  <a:lnTo>
                    <a:pt x="42655" y="4021"/>
                  </a:lnTo>
                  <a:cubicBezTo>
                    <a:pt x="43144" y="4073"/>
                    <a:pt x="43529" y="4493"/>
                    <a:pt x="43529" y="4982"/>
                  </a:cubicBezTo>
                  <a:cubicBezTo>
                    <a:pt x="43529" y="5017"/>
                    <a:pt x="43529" y="5052"/>
                    <a:pt x="43511" y="5087"/>
                  </a:cubicBezTo>
                  <a:lnTo>
                    <a:pt x="40102" y="39787"/>
                  </a:lnTo>
                  <a:cubicBezTo>
                    <a:pt x="40067" y="40294"/>
                    <a:pt x="39648" y="40662"/>
                    <a:pt x="39141" y="40662"/>
                  </a:cubicBezTo>
                  <a:lnTo>
                    <a:pt x="39054" y="40662"/>
                  </a:lnTo>
                  <a:lnTo>
                    <a:pt x="1154" y="36938"/>
                  </a:lnTo>
                  <a:cubicBezTo>
                    <a:pt x="665" y="36886"/>
                    <a:pt x="280" y="36466"/>
                    <a:pt x="280" y="35977"/>
                  </a:cubicBezTo>
                  <a:cubicBezTo>
                    <a:pt x="280" y="35942"/>
                    <a:pt x="280" y="35907"/>
                    <a:pt x="297" y="35872"/>
                  </a:cubicBezTo>
                  <a:lnTo>
                    <a:pt x="3689" y="1171"/>
                  </a:lnTo>
                  <a:cubicBezTo>
                    <a:pt x="3741" y="682"/>
                    <a:pt x="4161" y="297"/>
                    <a:pt x="4650" y="297"/>
                  </a:cubicBezTo>
                  <a:close/>
                  <a:moveTo>
                    <a:pt x="4650" y="0"/>
                  </a:moveTo>
                  <a:cubicBezTo>
                    <a:pt x="4021" y="0"/>
                    <a:pt x="3462" y="490"/>
                    <a:pt x="3409" y="1136"/>
                  </a:cubicBezTo>
                  <a:lnTo>
                    <a:pt x="0" y="35854"/>
                  </a:lnTo>
                  <a:cubicBezTo>
                    <a:pt x="0" y="35889"/>
                    <a:pt x="0" y="35942"/>
                    <a:pt x="0" y="35977"/>
                  </a:cubicBezTo>
                  <a:cubicBezTo>
                    <a:pt x="0" y="36623"/>
                    <a:pt x="472" y="37165"/>
                    <a:pt x="1137" y="37235"/>
                  </a:cubicBezTo>
                  <a:lnTo>
                    <a:pt x="39019" y="40941"/>
                  </a:lnTo>
                  <a:cubicBezTo>
                    <a:pt x="39071" y="40959"/>
                    <a:pt x="39106" y="40959"/>
                    <a:pt x="39141" y="40959"/>
                  </a:cubicBezTo>
                  <a:cubicBezTo>
                    <a:pt x="39788" y="40959"/>
                    <a:pt x="40330" y="40469"/>
                    <a:pt x="40400" y="39822"/>
                  </a:cubicBezTo>
                  <a:lnTo>
                    <a:pt x="43808" y="5105"/>
                  </a:lnTo>
                  <a:cubicBezTo>
                    <a:pt x="43808" y="5070"/>
                    <a:pt x="43808" y="5035"/>
                    <a:pt x="43808" y="4982"/>
                  </a:cubicBezTo>
                  <a:cubicBezTo>
                    <a:pt x="43808" y="4353"/>
                    <a:pt x="43319" y="3794"/>
                    <a:pt x="42672" y="3741"/>
                  </a:cubicBezTo>
                  <a:lnTo>
                    <a:pt x="4773" y="18"/>
                  </a:lnTo>
                  <a:cubicBezTo>
                    <a:pt x="4738" y="18"/>
                    <a:pt x="4703" y="0"/>
                    <a:pt x="465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 rot="554399">
              <a:off x="7920590" y="1882405"/>
              <a:ext cx="305088" cy="121030"/>
            </a:xfrm>
            <a:custGeom>
              <a:avLst/>
              <a:gdLst/>
              <a:ahLst/>
              <a:cxnLst/>
              <a:rect l="l" t="t" r="r" b="b"/>
              <a:pathLst>
                <a:path w="8374" h="3322" extrusionOk="0">
                  <a:moveTo>
                    <a:pt x="1679" y="0"/>
                  </a:moveTo>
                  <a:cubicBezTo>
                    <a:pt x="874" y="0"/>
                    <a:pt x="193" y="612"/>
                    <a:pt x="123" y="1416"/>
                  </a:cubicBezTo>
                  <a:lnTo>
                    <a:pt x="0" y="2518"/>
                  </a:lnTo>
                  <a:lnTo>
                    <a:pt x="8252" y="3322"/>
                  </a:lnTo>
                  <a:lnTo>
                    <a:pt x="8374" y="2238"/>
                  </a:lnTo>
                  <a:cubicBezTo>
                    <a:pt x="8374" y="2186"/>
                    <a:pt x="8374" y="2133"/>
                    <a:pt x="8374" y="2081"/>
                  </a:cubicBezTo>
                  <a:cubicBezTo>
                    <a:pt x="8374" y="1276"/>
                    <a:pt x="7762" y="595"/>
                    <a:pt x="6958" y="525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9" y="0"/>
                  </a:cubicBez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 rot="554399">
              <a:off x="7913257" y="1973154"/>
              <a:ext cx="300643" cy="29328"/>
            </a:xfrm>
            <a:custGeom>
              <a:avLst/>
              <a:gdLst/>
              <a:ahLst/>
              <a:cxnLst/>
              <a:rect l="l" t="t" r="r" b="b"/>
              <a:pathLst>
                <a:path w="8252" h="805" extrusionOk="0">
                  <a:moveTo>
                    <a:pt x="8252" y="80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8252" y="805"/>
                  </a:lnTo>
                  <a:lnTo>
                    <a:pt x="8252" y="80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 rot="554399">
              <a:off x="7908786" y="1983564"/>
              <a:ext cx="301954" cy="39530"/>
            </a:xfrm>
            <a:custGeom>
              <a:avLst/>
              <a:gdLst/>
              <a:ahLst/>
              <a:cxnLst/>
              <a:rect l="l" t="t" r="r" b="b"/>
              <a:pathLst>
                <a:path w="8288" h="1085" extrusionOk="0">
                  <a:moveTo>
                    <a:pt x="36" y="1"/>
                  </a:moveTo>
                  <a:lnTo>
                    <a:pt x="1" y="281"/>
                  </a:lnTo>
                  <a:lnTo>
                    <a:pt x="8252" y="1085"/>
                  </a:lnTo>
                  <a:lnTo>
                    <a:pt x="8287" y="80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 rot="554399">
              <a:off x="7911736" y="1973032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1" y="298"/>
                  </a:lnTo>
                  <a:lnTo>
                    <a:pt x="8252" y="1102"/>
                  </a:lnTo>
                  <a:lnTo>
                    <a:pt x="8270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 rot="554399">
              <a:off x="7877259" y="2001882"/>
              <a:ext cx="313394" cy="224863"/>
            </a:xfrm>
            <a:custGeom>
              <a:avLst/>
              <a:gdLst/>
              <a:ahLst/>
              <a:cxnLst/>
              <a:rect l="l" t="t" r="r" b="b"/>
              <a:pathLst>
                <a:path w="8602" h="6172" extrusionOk="0">
                  <a:moveTo>
                    <a:pt x="350" y="1"/>
                  </a:moveTo>
                  <a:lnTo>
                    <a:pt x="18" y="3305"/>
                  </a:lnTo>
                  <a:cubicBezTo>
                    <a:pt x="18" y="3357"/>
                    <a:pt x="1" y="3410"/>
                    <a:pt x="1" y="3462"/>
                  </a:cubicBezTo>
                  <a:cubicBezTo>
                    <a:pt x="1" y="4091"/>
                    <a:pt x="385" y="4651"/>
                    <a:pt x="962" y="4913"/>
                  </a:cubicBezTo>
                  <a:lnTo>
                    <a:pt x="3672" y="6049"/>
                  </a:lnTo>
                  <a:cubicBezTo>
                    <a:pt x="3864" y="6119"/>
                    <a:pt x="4074" y="6172"/>
                    <a:pt x="4284" y="6172"/>
                  </a:cubicBezTo>
                  <a:cubicBezTo>
                    <a:pt x="4406" y="6172"/>
                    <a:pt x="4528" y="6154"/>
                    <a:pt x="4651" y="6119"/>
                  </a:cubicBezTo>
                  <a:lnTo>
                    <a:pt x="7081" y="5525"/>
                  </a:lnTo>
                  <a:cubicBezTo>
                    <a:pt x="7728" y="5367"/>
                    <a:pt x="8200" y="4826"/>
                    <a:pt x="8269" y="4161"/>
                  </a:cubicBezTo>
                  <a:lnTo>
                    <a:pt x="8602" y="8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 rot="554399">
              <a:off x="7906491" y="1993476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0" y="298"/>
                  </a:lnTo>
                  <a:lnTo>
                    <a:pt x="8252" y="1102"/>
                  </a:lnTo>
                  <a:lnTo>
                    <a:pt x="8269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5"/>
            <p:cNvSpPr/>
            <p:nvPr/>
          </p:nvSpPr>
          <p:spPr>
            <a:xfrm rot="554399">
              <a:off x="7911049" y="1872966"/>
              <a:ext cx="326146" cy="131850"/>
            </a:xfrm>
            <a:custGeom>
              <a:avLst/>
              <a:gdLst/>
              <a:ahLst/>
              <a:cxnLst/>
              <a:rect l="l" t="t" r="r" b="b"/>
              <a:pathLst>
                <a:path w="8952" h="3619" extrusionOk="0">
                  <a:moveTo>
                    <a:pt x="1679" y="0"/>
                  </a:moveTo>
                  <a:cubicBezTo>
                    <a:pt x="857" y="122"/>
                    <a:pt x="193" y="787"/>
                    <a:pt x="106" y="1661"/>
                  </a:cubicBezTo>
                  <a:lnTo>
                    <a:pt x="1" y="2745"/>
                  </a:lnTo>
                  <a:lnTo>
                    <a:pt x="280" y="2780"/>
                  </a:lnTo>
                  <a:lnTo>
                    <a:pt x="403" y="1678"/>
                  </a:lnTo>
                  <a:cubicBezTo>
                    <a:pt x="473" y="874"/>
                    <a:pt x="1154" y="262"/>
                    <a:pt x="1959" y="262"/>
                  </a:cubicBezTo>
                  <a:cubicBezTo>
                    <a:pt x="2011" y="262"/>
                    <a:pt x="2063" y="262"/>
                    <a:pt x="2116" y="280"/>
                  </a:cubicBezTo>
                  <a:lnTo>
                    <a:pt x="7238" y="787"/>
                  </a:lnTo>
                  <a:cubicBezTo>
                    <a:pt x="8042" y="857"/>
                    <a:pt x="8654" y="1538"/>
                    <a:pt x="8654" y="2343"/>
                  </a:cubicBezTo>
                  <a:cubicBezTo>
                    <a:pt x="8654" y="2395"/>
                    <a:pt x="8654" y="2448"/>
                    <a:pt x="8654" y="2500"/>
                  </a:cubicBezTo>
                  <a:lnTo>
                    <a:pt x="8532" y="3584"/>
                  </a:lnTo>
                  <a:lnTo>
                    <a:pt x="8829" y="3619"/>
                  </a:lnTo>
                  <a:lnTo>
                    <a:pt x="8934" y="2517"/>
                  </a:lnTo>
                  <a:cubicBezTo>
                    <a:pt x="8951" y="2465"/>
                    <a:pt x="8951" y="2395"/>
                    <a:pt x="8951" y="2343"/>
                  </a:cubicBezTo>
                  <a:cubicBezTo>
                    <a:pt x="8951" y="1538"/>
                    <a:pt x="8444" y="857"/>
                    <a:pt x="7727" y="594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 rot="554399">
              <a:off x="7980973" y="1874357"/>
              <a:ext cx="220418" cy="22333"/>
            </a:xfrm>
            <a:custGeom>
              <a:avLst/>
              <a:gdLst/>
              <a:ahLst/>
              <a:cxnLst/>
              <a:rect l="l" t="t" r="r" b="b"/>
              <a:pathLst>
                <a:path w="6050" h="613" extrusionOk="0">
                  <a:moveTo>
                    <a:pt x="281" y="1"/>
                  </a:moveTo>
                  <a:cubicBezTo>
                    <a:pt x="176" y="1"/>
                    <a:pt x="88" y="1"/>
                    <a:pt x="1" y="18"/>
                  </a:cubicBezTo>
                  <a:lnTo>
                    <a:pt x="6049" y="612"/>
                  </a:lnTo>
                  <a:cubicBezTo>
                    <a:pt x="5892" y="560"/>
                    <a:pt x="5752" y="525"/>
                    <a:pt x="5595" y="508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 rot="554399">
              <a:off x="7903051" y="1971929"/>
              <a:ext cx="321665" cy="31879"/>
            </a:xfrm>
            <a:custGeom>
              <a:avLst/>
              <a:gdLst/>
              <a:ahLst/>
              <a:cxnLst/>
              <a:rect l="l" t="t" r="r" b="b"/>
              <a:pathLst>
                <a:path w="8829" h="875" extrusionOk="0">
                  <a:moveTo>
                    <a:pt x="8829" y="875"/>
                  </a:moveTo>
                  <a:lnTo>
                    <a:pt x="8532" y="840"/>
                  </a:lnTo>
                  <a:lnTo>
                    <a:pt x="8532" y="840"/>
                  </a:lnTo>
                  <a:lnTo>
                    <a:pt x="8829" y="875"/>
                  </a:lnTo>
                  <a:lnTo>
                    <a:pt x="8829" y="875"/>
                  </a:lnTo>
                  <a:close/>
                  <a:moveTo>
                    <a:pt x="280" y="36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80" y="36"/>
                  </a:lnTo>
                  <a:lnTo>
                    <a:pt x="280" y="3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 rot="554399">
              <a:off x="7898621" y="1982288"/>
              <a:ext cx="322284" cy="42080"/>
            </a:xfrm>
            <a:custGeom>
              <a:avLst/>
              <a:gdLst/>
              <a:ahLst/>
              <a:cxnLst/>
              <a:rect l="l" t="t" r="r" b="b"/>
              <a:pathLst>
                <a:path w="8846" h="1155" extrusionOk="0">
                  <a:moveTo>
                    <a:pt x="18" y="1"/>
                  </a:moveTo>
                  <a:lnTo>
                    <a:pt x="0" y="281"/>
                  </a:lnTo>
                  <a:lnTo>
                    <a:pt x="280" y="316"/>
                  </a:lnTo>
                  <a:lnTo>
                    <a:pt x="315" y="36"/>
                  </a:lnTo>
                  <a:lnTo>
                    <a:pt x="18" y="1"/>
                  </a:lnTo>
                  <a:close/>
                  <a:moveTo>
                    <a:pt x="8566" y="840"/>
                  </a:moveTo>
                  <a:lnTo>
                    <a:pt x="8531" y="1120"/>
                  </a:lnTo>
                  <a:lnTo>
                    <a:pt x="8828" y="1155"/>
                  </a:lnTo>
                  <a:lnTo>
                    <a:pt x="8846" y="857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 rot="554399">
              <a:off x="7900965" y="1971760"/>
              <a:ext cx="322940" cy="42080"/>
            </a:xfrm>
            <a:custGeom>
              <a:avLst/>
              <a:gdLst/>
              <a:ahLst/>
              <a:cxnLst/>
              <a:rect l="l" t="t" r="r" b="b"/>
              <a:pathLst>
                <a:path w="8864" h="1155" extrusionOk="0">
                  <a:moveTo>
                    <a:pt x="36" y="1"/>
                  </a:moveTo>
                  <a:lnTo>
                    <a:pt x="1" y="298"/>
                  </a:lnTo>
                  <a:lnTo>
                    <a:pt x="298" y="333"/>
                  </a:lnTo>
                  <a:lnTo>
                    <a:pt x="315" y="36"/>
                  </a:lnTo>
                  <a:lnTo>
                    <a:pt x="36" y="1"/>
                  </a:lnTo>
                  <a:close/>
                  <a:moveTo>
                    <a:pt x="8567" y="840"/>
                  </a:moveTo>
                  <a:lnTo>
                    <a:pt x="8549" y="1137"/>
                  </a:lnTo>
                  <a:lnTo>
                    <a:pt x="8829" y="1154"/>
                  </a:lnTo>
                  <a:lnTo>
                    <a:pt x="8864" y="875"/>
                  </a:lnTo>
                  <a:lnTo>
                    <a:pt x="8567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 rot="554399">
              <a:off x="7866328" y="2000547"/>
              <a:ext cx="333760" cy="236959"/>
            </a:xfrm>
            <a:custGeom>
              <a:avLst/>
              <a:gdLst/>
              <a:ahLst/>
              <a:cxnLst/>
              <a:rect l="l" t="t" r="r" b="b"/>
              <a:pathLst>
                <a:path w="9161" h="6504" extrusionOk="0">
                  <a:moveTo>
                    <a:pt x="332" y="1"/>
                  </a:moveTo>
                  <a:lnTo>
                    <a:pt x="0" y="3322"/>
                  </a:lnTo>
                  <a:cubicBezTo>
                    <a:pt x="0" y="3375"/>
                    <a:pt x="0" y="3445"/>
                    <a:pt x="0" y="3497"/>
                  </a:cubicBezTo>
                  <a:cubicBezTo>
                    <a:pt x="0" y="4231"/>
                    <a:pt x="437" y="4913"/>
                    <a:pt x="1136" y="5210"/>
                  </a:cubicBezTo>
                  <a:lnTo>
                    <a:pt x="3829" y="6346"/>
                  </a:lnTo>
                  <a:cubicBezTo>
                    <a:pt x="4056" y="6451"/>
                    <a:pt x="4318" y="6504"/>
                    <a:pt x="4563" y="6504"/>
                  </a:cubicBezTo>
                  <a:cubicBezTo>
                    <a:pt x="4703" y="6504"/>
                    <a:pt x="4860" y="6486"/>
                    <a:pt x="5000" y="6434"/>
                  </a:cubicBezTo>
                  <a:lnTo>
                    <a:pt x="7430" y="5857"/>
                  </a:lnTo>
                  <a:cubicBezTo>
                    <a:pt x="8199" y="5665"/>
                    <a:pt x="8758" y="5018"/>
                    <a:pt x="8828" y="4231"/>
                  </a:cubicBezTo>
                  <a:lnTo>
                    <a:pt x="9160" y="875"/>
                  </a:lnTo>
                  <a:lnTo>
                    <a:pt x="8881" y="840"/>
                  </a:lnTo>
                  <a:lnTo>
                    <a:pt x="8548" y="4196"/>
                  </a:lnTo>
                  <a:cubicBezTo>
                    <a:pt x="8479" y="4861"/>
                    <a:pt x="8007" y="5402"/>
                    <a:pt x="7360" y="5560"/>
                  </a:cubicBezTo>
                  <a:lnTo>
                    <a:pt x="4930" y="6154"/>
                  </a:lnTo>
                  <a:cubicBezTo>
                    <a:pt x="4807" y="6189"/>
                    <a:pt x="4685" y="6207"/>
                    <a:pt x="4563" y="6207"/>
                  </a:cubicBezTo>
                  <a:cubicBezTo>
                    <a:pt x="4353" y="6207"/>
                    <a:pt x="4143" y="6154"/>
                    <a:pt x="3951" y="6084"/>
                  </a:cubicBezTo>
                  <a:lnTo>
                    <a:pt x="1241" y="4948"/>
                  </a:lnTo>
                  <a:cubicBezTo>
                    <a:pt x="664" y="4686"/>
                    <a:pt x="280" y="4126"/>
                    <a:pt x="280" y="3497"/>
                  </a:cubicBezTo>
                  <a:cubicBezTo>
                    <a:pt x="280" y="3445"/>
                    <a:pt x="297" y="3392"/>
                    <a:pt x="297" y="3340"/>
                  </a:cubicBezTo>
                  <a:lnTo>
                    <a:pt x="629" y="36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 rot="554399">
              <a:off x="7895670" y="1992201"/>
              <a:ext cx="322940" cy="42699"/>
            </a:xfrm>
            <a:custGeom>
              <a:avLst/>
              <a:gdLst/>
              <a:ahLst/>
              <a:cxnLst/>
              <a:rect l="l" t="t" r="r" b="b"/>
              <a:pathLst>
                <a:path w="8864" h="1172" extrusionOk="0">
                  <a:moveTo>
                    <a:pt x="35" y="1"/>
                  </a:moveTo>
                  <a:lnTo>
                    <a:pt x="0" y="298"/>
                  </a:lnTo>
                  <a:lnTo>
                    <a:pt x="297" y="333"/>
                  </a:lnTo>
                  <a:lnTo>
                    <a:pt x="315" y="36"/>
                  </a:lnTo>
                  <a:lnTo>
                    <a:pt x="35" y="1"/>
                  </a:lnTo>
                  <a:close/>
                  <a:moveTo>
                    <a:pt x="8566" y="840"/>
                  </a:moveTo>
                  <a:lnTo>
                    <a:pt x="8549" y="1137"/>
                  </a:lnTo>
                  <a:lnTo>
                    <a:pt x="8828" y="1172"/>
                  </a:lnTo>
                  <a:lnTo>
                    <a:pt x="8863" y="875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 rot="554399">
              <a:off x="7866972" y="1848476"/>
              <a:ext cx="336311" cy="358680"/>
            </a:xfrm>
            <a:custGeom>
              <a:avLst/>
              <a:gdLst/>
              <a:ahLst/>
              <a:cxnLst/>
              <a:rect l="l" t="t" r="r" b="b"/>
              <a:pathLst>
                <a:path w="9231" h="9845" extrusionOk="0">
                  <a:moveTo>
                    <a:pt x="2303" y="0"/>
                  </a:moveTo>
                  <a:cubicBezTo>
                    <a:pt x="1427" y="0"/>
                    <a:pt x="677" y="657"/>
                    <a:pt x="595" y="1546"/>
                  </a:cubicBezTo>
                  <a:lnTo>
                    <a:pt x="70" y="6825"/>
                  </a:lnTo>
                  <a:cubicBezTo>
                    <a:pt x="1" y="7577"/>
                    <a:pt x="420" y="8276"/>
                    <a:pt x="1119" y="8574"/>
                  </a:cubicBezTo>
                  <a:lnTo>
                    <a:pt x="3811" y="9710"/>
                  </a:lnTo>
                  <a:cubicBezTo>
                    <a:pt x="4033" y="9798"/>
                    <a:pt x="4261" y="9845"/>
                    <a:pt x="4492" y="9845"/>
                  </a:cubicBezTo>
                  <a:cubicBezTo>
                    <a:pt x="4626" y="9845"/>
                    <a:pt x="4761" y="9829"/>
                    <a:pt x="4895" y="9797"/>
                  </a:cubicBezTo>
                  <a:lnTo>
                    <a:pt x="7308" y="9203"/>
                  </a:lnTo>
                  <a:cubicBezTo>
                    <a:pt x="8024" y="9028"/>
                    <a:pt x="8549" y="8434"/>
                    <a:pt x="8619" y="7699"/>
                  </a:cubicBezTo>
                  <a:lnTo>
                    <a:pt x="9143" y="2385"/>
                  </a:lnTo>
                  <a:cubicBezTo>
                    <a:pt x="9231" y="1441"/>
                    <a:pt x="8531" y="602"/>
                    <a:pt x="7605" y="515"/>
                  </a:cubicBezTo>
                  <a:lnTo>
                    <a:pt x="2465" y="8"/>
                  </a:lnTo>
                  <a:cubicBezTo>
                    <a:pt x="2411" y="3"/>
                    <a:pt x="2356" y="0"/>
                    <a:pt x="2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 rot="554399">
              <a:off x="7864441" y="1842963"/>
              <a:ext cx="340792" cy="369428"/>
            </a:xfrm>
            <a:custGeom>
              <a:avLst/>
              <a:gdLst/>
              <a:ahLst/>
              <a:cxnLst/>
              <a:rect l="l" t="t" r="r" b="b"/>
              <a:pathLst>
                <a:path w="9354" h="10140" extrusionOk="0">
                  <a:moveTo>
                    <a:pt x="2518" y="298"/>
                  </a:moveTo>
                  <a:lnTo>
                    <a:pt x="7657" y="804"/>
                  </a:lnTo>
                  <a:cubicBezTo>
                    <a:pt x="8462" y="874"/>
                    <a:pt x="9073" y="1574"/>
                    <a:pt x="9073" y="2360"/>
                  </a:cubicBezTo>
                  <a:cubicBezTo>
                    <a:pt x="9073" y="2413"/>
                    <a:pt x="9073" y="2465"/>
                    <a:pt x="9056" y="2518"/>
                  </a:cubicBezTo>
                  <a:lnTo>
                    <a:pt x="8531" y="7849"/>
                  </a:lnTo>
                  <a:cubicBezTo>
                    <a:pt x="8479" y="8496"/>
                    <a:pt x="7990" y="9056"/>
                    <a:pt x="7343" y="9213"/>
                  </a:cubicBezTo>
                  <a:lnTo>
                    <a:pt x="4930" y="9807"/>
                  </a:lnTo>
                  <a:cubicBezTo>
                    <a:pt x="4808" y="9825"/>
                    <a:pt x="4668" y="9842"/>
                    <a:pt x="4546" y="9842"/>
                  </a:cubicBezTo>
                  <a:cubicBezTo>
                    <a:pt x="4336" y="9842"/>
                    <a:pt x="4144" y="9807"/>
                    <a:pt x="3934" y="9720"/>
                  </a:cubicBezTo>
                  <a:lnTo>
                    <a:pt x="1242" y="8584"/>
                  </a:lnTo>
                  <a:cubicBezTo>
                    <a:pt x="665" y="8339"/>
                    <a:pt x="280" y="7762"/>
                    <a:pt x="280" y="7133"/>
                  </a:cubicBezTo>
                  <a:cubicBezTo>
                    <a:pt x="280" y="7098"/>
                    <a:pt x="280" y="7045"/>
                    <a:pt x="298" y="6993"/>
                  </a:cubicBezTo>
                  <a:lnTo>
                    <a:pt x="805" y="1714"/>
                  </a:lnTo>
                  <a:cubicBezTo>
                    <a:pt x="892" y="892"/>
                    <a:pt x="1574" y="298"/>
                    <a:pt x="2361" y="298"/>
                  </a:cubicBezTo>
                  <a:close/>
                  <a:moveTo>
                    <a:pt x="2361" y="0"/>
                  </a:moveTo>
                  <a:cubicBezTo>
                    <a:pt x="1417" y="0"/>
                    <a:pt x="612" y="717"/>
                    <a:pt x="525" y="1679"/>
                  </a:cubicBezTo>
                  <a:lnTo>
                    <a:pt x="1" y="6958"/>
                  </a:lnTo>
                  <a:cubicBezTo>
                    <a:pt x="1" y="7010"/>
                    <a:pt x="1" y="7080"/>
                    <a:pt x="1" y="7133"/>
                  </a:cubicBezTo>
                  <a:cubicBezTo>
                    <a:pt x="1" y="7884"/>
                    <a:pt x="438" y="8566"/>
                    <a:pt x="1137" y="8846"/>
                  </a:cubicBezTo>
                  <a:lnTo>
                    <a:pt x="3829" y="10000"/>
                  </a:lnTo>
                  <a:cubicBezTo>
                    <a:pt x="4056" y="10087"/>
                    <a:pt x="4301" y="10139"/>
                    <a:pt x="4546" y="10139"/>
                  </a:cubicBezTo>
                  <a:cubicBezTo>
                    <a:pt x="4703" y="10139"/>
                    <a:pt x="4843" y="10122"/>
                    <a:pt x="5000" y="10087"/>
                  </a:cubicBezTo>
                  <a:lnTo>
                    <a:pt x="7413" y="9493"/>
                  </a:lnTo>
                  <a:cubicBezTo>
                    <a:pt x="8182" y="9300"/>
                    <a:pt x="8759" y="8654"/>
                    <a:pt x="8829" y="7867"/>
                  </a:cubicBezTo>
                  <a:lnTo>
                    <a:pt x="9353" y="2553"/>
                  </a:lnTo>
                  <a:cubicBezTo>
                    <a:pt x="9353" y="2483"/>
                    <a:pt x="9353" y="2430"/>
                    <a:pt x="9353" y="2360"/>
                  </a:cubicBezTo>
                  <a:cubicBezTo>
                    <a:pt x="9353" y="1416"/>
                    <a:pt x="8636" y="612"/>
                    <a:pt x="7675" y="507"/>
                  </a:cubicBezTo>
                  <a:lnTo>
                    <a:pt x="2553" y="18"/>
                  </a:lnTo>
                  <a:cubicBezTo>
                    <a:pt x="2483" y="0"/>
                    <a:pt x="2430" y="0"/>
                    <a:pt x="236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 rot="554399">
              <a:off x="5693703" y="1144433"/>
              <a:ext cx="208942" cy="305088"/>
            </a:xfrm>
            <a:custGeom>
              <a:avLst/>
              <a:gdLst/>
              <a:ahLst/>
              <a:cxnLst/>
              <a:rect l="l" t="t" r="r" b="b"/>
              <a:pathLst>
                <a:path w="5735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7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 rot="554399">
              <a:off x="5688647" y="1138678"/>
              <a:ext cx="219106" cy="316054"/>
            </a:xfrm>
            <a:custGeom>
              <a:avLst/>
              <a:gdLst/>
              <a:ahLst/>
              <a:cxnLst/>
              <a:rect l="l" t="t" r="r" b="b"/>
              <a:pathLst>
                <a:path w="6014" h="8675" extrusionOk="0">
                  <a:moveTo>
                    <a:pt x="1049" y="315"/>
                  </a:moveTo>
                  <a:lnTo>
                    <a:pt x="5703" y="772"/>
                  </a:lnTo>
                  <a:lnTo>
                    <a:pt x="5703" y="772"/>
                  </a:lnTo>
                  <a:lnTo>
                    <a:pt x="4965" y="8374"/>
                  </a:lnTo>
                  <a:lnTo>
                    <a:pt x="298" y="7920"/>
                  </a:lnTo>
                  <a:lnTo>
                    <a:pt x="1049" y="315"/>
                  </a:lnTo>
                  <a:close/>
                  <a:moveTo>
                    <a:pt x="927" y="1"/>
                  </a:moveTo>
                  <a:cubicBezTo>
                    <a:pt x="857" y="1"/>
                    <a:pt x="787" y="53"/>
                    <a:pt x="770" y="141"/>
                  </a:cubicBezTo>
                  <a:lnTo>
                    <a:pt x="0" y="8042"/>
                  </a:lnTo>
                  <a:cubicBezTo>
                    <a:pt x="0" y="8077"/>
                    <a:pt x="0" y="8112"/>
                    <a:pt x="35" y="8147"/>
                  </a:cubicBezTo>
                  <a:cubicBezTo>
                    <a:pt x="53" y="8164"/>
                    <a:pt x="88" y="8182"/>
                    <a:pt x="123" y="8199"/>
                  </a:cubicBezTo>
                  <a:lnTo>
                    <a:pt x="5070" y="8671"/>
                  </a:lnTo>
                  <a:cubicBezTo>
                    <a:pt x="5081" y="8674"/>
                    <a:pt x="5092" y="8675"/>
                    <a:pt x="5103" y="8675"/>
                  </a:cubicBezTo>
                  <a:cubicBezTo>
                    <a:pt x="5174" y="8675"/>
                    <a:pt x="5227" y="8625"/>
                    <a:pt x="5227" y="8549"/>
                  </a:cubicBezTo>
                  <a:lnTo>
                    <a:pt x="6014" y="648"/>
                  </a:lnTo>
                  <a:cubicBezTo>
                    <a:pt x="6014" y="613"/>
                    <a:pt x="5997" y="578"/>
                    <a:pt x="5979" y="543"/>
                  </a:cubicBezTo>
                  <a:cubicBezTo>
                    <a:pt x="5962" y="508"/>
                    <a:pt x="5927" y="490"/>
                    <a:pt x="5874" y="490"/>
                  </a:cubicBezTo>
                  <a:lnTo>
                    <a:pt x="92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 rot="554399">
              <a:off x="5686156" y="1384562"/>
              <a:ext cx="168793" cy="25539"/>
            </a:xfrm>
            <a:custGeom>
              <a:avLst/>
              <a:gdLst/>
              <a:ahLst/>
              <a:cxnLst/>
              <a:rect l="l" t="t" r="r" b="b"/>
              <a:pathLst>
                <a:path w="4633" h="701" extrusionOk="0">
                  <a:moveTo>
                    <a:pt x="17" y="1"/>
                  </a:moveTo>
                  <a:lnTo>
                    <a:pt x="0" y="246"/>
                  </a:lnTo>
                  <a:lnTo>
                    <a:pt x="4615" y="700"/>
                  </a:lnTo>
                  <a:lnTo>
                    <a:pt x="4633" y="59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 rot="554399">
              <a:off x="5686659" y="1371015"/>
              <a:ext cx="2587" cy="8962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 rot="554399">
              <a:off x="5676282" y="1366802"/>
              <a:ext cx="3206" cy="10238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 rot="554399">
              <a:off x="5678376" y="1358754"/>
              <a:ext cx="3243" cy="8307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 rot="554399">
              <a:off x="5676115" y="1373185"/>
              <a:ext cx="190470" cy="38254"/>
            </a:xfrm>
            <a:custGeom>
              <a:avLst/>
              <a:gdLst/>
              <a:ahLst/>
              <a:cxnLst/>
              <a:rect l="l" t="t" r="r" b="b"/>
              <a:pathLst>
                <a:path w="5228" h="1050" extrusionOk="0">
                  <a:moveTo>
                    <a:pt x="123" y="0"/>
                  </a:moveTo>
                  <a:cubicBezTo>
                    <a:pt x="106" y="0"/>
                    <a:pt x="71" y="0"/>
                    <a:pt x="53" y="18"/>
                  </a:cubicBezTo>
                  <a:lnTo>
                    <a:pt x="36" y="245"/>
                  </a:lnTo>
                  <a:lnTo>
                    <a:pt x="1" y="525"/>
                  </a:lnTo>
                  <a:lnTo>
                    <a:pt x="246" y="560"/>
                  </a:lnTo>
                  <a:lnTo>
                    <a:pt x="263" y="315"/>
                  </a:lnTo>
                  <a:lnTo>
                    <a:pt x="315" y="315"/>
                  </a:lnTo>
                  <a:lnTo>
                    <a:pt x="350" y="35"/>
                  </a:lnTo>
                  <a:lnTo>
                    <a:pt x="141" y="0"/>
                  </a:lnTo>
                  <a:close/>
                  <a:moveTo>
                    <a:pt x="5000" y="630"/>
                  </a:moveTo>
                  <a:lnTo>
                    <a:pt x="4948" y="1014"/>
                  </a:lnTo>
                  <a:lnTo>
                    <a:pt x="5210" y="1049"/>
                  </a:lnTo>
                  <a:lnTo>
                    <a:pt x="5228" y="804"/>
                  </a:lnTo>
                  <a:cubicBezTo>
                    <a:pt x="5228" y="717"/>
                    <a:pt x="5175" y="665"/>
                    <a:pt x="5088" y="647"/>
                  </a:cubicBezTo>
                  <a:lnTo>
                    <a:pt x="5000" y="63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 rot="554399">
              <a:off x="5687571" y="1374717"/>
              <a:ext cx="170724" cy="35704"/>
            </a:xfrm>
            <a:custGeom>
              <a:avLst/>
              <a:gdLst/>
              <a:ahLst/>
              <a:cxnLst/>
              <a:rect l="l" t="t" r="r" b="b"/>
              <a:pathLst>
                <a:path w="4686" h="980" extrusionOk="0">
                  <a:moveTo>
                    <a:pt x="35" y="0"/>
                  </a:moveTo>
                  <a:lnTo>
                    <a:pt x="0" y="280"/>
                  </a:lnTo>
                  <a:lnTo>
                    <a:pt x="4616" y="874"/>
                  </a:lnTo>
                  <a:lnTo>
                    <a:pt x="4598" y="979"/>
                  </a:lnTo>
                  <a:lnTo>
                    <a:pt x="4633" y="979"/>
                  </a:lnTo>
                  <a:lnTo>
                    <a:pt x="4685" y="5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 rot="554399">
              <a:off x="5375799" y="1466154"/>
              <a:ext cx="1557900" cy="1481246"/>
            </a:xfrm>
            <a:custGeom>
              <a:avLst/>
              <a:gdLst/>
              <a:ahLst/>
              <a:cxnLst/>
              <a:rect l="l" t="t" r="r" b="b"/>
              <a:pathLst>
                <a:path w="42761" h="40657" extrusionOk="0">
                  <a:moveTo>
                    <a:pt x="3698" y="1"/>
                  </a:moveTo>
                  <a:cubicBezTo>
                    <a:pt x="3142" y="1"/>
                    <a:pt x="2654" y="423"/>
                    <a:pt x="2588" y="1002"/>
                  </a:cubicBezTo>
                  <a:lnTo>
                    <a:pt x="18" y="27171"/>
                  </a:lnTo>
                  <a:cubicBezTo>
                    <a:pt x="1" y="27433"/>
                    <a:pt x="71" y="27695"/>
                    <a:pt x="211" y="27905"/>
                  </a:cubicBezTo>
                  <a:cubicBezTo>
                    <a:pt x="1452" y="29688"/>
                    <a:pt x="2466" y="31699"/>
                    <a:pt x="3480" y="33604"/>
                  </a:cubicBezTo>
                  <a:cubicBezTo>
                    <a:pt x="4109" y="34775"/>
                    <a:pt x="4791" y="35912"/>
                    <a:pt x="5490" y="37030"/>
                  </a:cubicBezTo>
                  <a:cubicBezTo>
                    <a:pt x="5682" y="37310"/>
                    <a:pt x="5980" y="37502"/>
                    <a:pt x="6312" y="37537"/>
                  </a:cubicBezTo>
                  <a:lnTo>
                    <a:pt x="38093" y="40649"/>
                  </a:lnTo>
                  <a:cubicBezTo>
                    <a:pt x="38135" y="40654"/>
                    <a:pt x="38176" y="40656"/>
                    <a:pt x="38217" y="40656"/>
                  </a:cubicBezTo>
                  <a:cubicBezTo>
                    <a:pt x="38776" y="40656"/>
                    <a:pt x="39250" y="40224"/>
                    <a:pt x="39299" y="39670"/>
                  </a:cubicBezTo>
                  <a:lnTo>
                    <a:pt x="42708" y="4935"/>
                  </a:lnTo>
                  <a:cubicBezTo>
                    <a:pt x="42760" y="4323"/>
                    <a:pt x="42323" y="3799"/>
                    <a:pt x="41729" y="3729"/>
                  </a:cubicBezTo>
                  <a:lnTo>
                    <a:pt x="3794" y="5"/>
                  </a:lnTo>
                  <a:cubicBezTo>
                    <a:pt x="3762" y="2"/>
                    <a:pt x="3730" y="1"/>
                    <a:pt x="3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 rot="554399">
              <a:off x="5371314" y="1461182"/>
              <a:ext cx="1566170" cy="1491629"/>
            </a:xfrm>
            <a:custGeom>
              <a:avLst/>
              <a:gdLst/>
              <a:ahLst/>
              <a:cxnLst/>
              <a:rect l="l" t="t" r="r" b="b"/>
              <a:pathLst>
                <a:path w="42988" h="40942" extrusionOk="0">
                  <a:moveTo>
                    <a:pt x="3812" y="280"/>
                  </a:moveTo>
                  <a:cubicBezTo>
                    <a:pt x="3846" y="280"/>
                    <a:pt x="3881" y="280"/>
                    <a:pt x="3899" y="297"/>
                  </a:cubicBezTo>
                  <a:lnTo>
                    <a:pt x="41833" y="4003"/>
                  </a:lnTo>
                  <a:cubicBezTo>
                    <a:pt x="42323" y="4056"/>
                    <a:pt x="42690" y="4475"/>
                    <a:pt x="42690" y="4965"/>
                  </a:cubicBezTo>
                  <a:cubicBezTo>
                    <a:pt x="42690" y="4982"/>
                    <a:pt x="42690" y="5017"/>
                    <a:pt x="42690" y="5052"/>
                  </a:cubicBezTo>
                  <a:lnTo>
                    <a:pt x="39281" y="39788"/>
                  </a:lnTo>
                  <a:cubicBezTo>
                    <a:pt x="39229" y="40277"/>
                    <a:pt x="38809" y="40644"/>
                    <a:pt x="38320" y="40644"/>
                  </a:cubicBezTo>
                  <a:lnTo>
                    <a:pt x="38232" y="40644"/>
                  </a:lnTo>
                  <a:lnTo>
                    <a:pt x="6451" y="37533"/>
                  </a:lnTo>
                  <a:cubicBezTo>
                    <a:pt x="6154" y="37498"/>
                    <a:pt x="5892" y="37340"/>
                    <a:pt x="5734" y="37078"/>
                  </a:cubicBezTo>
                  <a:cubicBezTo>
                    <a:pt x="5035" y="35959"/>
                    <a:pt x="4353" y="34840"/>
                    <a:pt x="3742" y="33669"/>
                  </a:cubicBezTo>
                  <a:cubicBezTo>
                    <a:pt x="2728" y="31764"/>
                    <a:pt x="1696" y="29753"/>
                    <a:pt x="455" y="27953"/>
                  </a:cubicBezTo>
                  <a:cubicBezTo>
                    <a:pt x="350" y="27796"/>
                    <a:pt x="298" y="27603"/>
                    <a:pt x="298" y="27411"/>
                  </a:cubicBezTo>
                  <a:cubicBezTo>
                    <a:pt x="298" y="27393"/>
                    <a:pt x="298" y="27358"/>
                    <a:pt x="298" y="27324"/>
                  </a:cubicBezTo>
                  <a:lnTo>
                    <a:pt x="2868" y="1137"/>
                  </a:lnTo>
                  <a:cubicBezTo>
                    <a:pt x="2902" y="647"/>
                    <a:pt x="3322" y="280"/>
                    <a:pt x="3812" y="280"/>
                  </a:cubicBezTo>
                  <a:close/>
                  <a:moveTo>
                    <a:pt x="3812" y="0"/>
                  </a:moveTo>
                  <a:cubicBezTo>
                    <a:pt x="3182" y="0"/>
                    <a:pt x="2640" y="472"/>
                    <a:pt x="2570" y="1119"/>
                  </a:cubicBezTo>
                  <a:lnTo>
                    <a:pt x="1" y="27289"/>
                  </a:lnTo>
                  <a:cubicBezTo>
                    <a:pt x="1" y="27341"/>
                    <a:pt x="1" y="27376"/>
                    <a:pt x="1" y="27411"/>
                  </a:cubicBezTo>
                  <a:cubicBezTo>
                    <a:pt x="1" y="27673"/>
                    <a:pt x="70" y="27918"/>
                    <a:pt x="228" y="28128"/>
                  </a:cubicBezTo>
                  <a:cubicBezTo>
                    <a:pt x="1452" y="29893"/>
                    <a:pt x="2465" y="31904"/>
                    <a:pt x="3479" y="33809"/>
                  </a:cubicBezTo>
                  <a:cubicBezTo>
                    <a:pt x="4091" y="34980"/>
                    <a:pt x="4790" y="36117"/>
                    <a:pt x="5490" y="37235"/>
                  </a:cubicBezTo>
                  <a:cubicBezTo>
                    <a:pt x="5699" y="37568"/>
                    <a:pt x="6049" y="37777"/>
                    <a:pt x="6434" y="37812"/>
                  </a:cubicBezTo>
                  <a:lnTo>
                    <a:pt x="38197" y="40941"/>
                  </a:lnTo>
                  <a:lnTo>
                    <a:pt x="38320" y="40941"/>
                  </a:lnTo>
                  <a:cubicBezTo>
                    <a:pt x="38966" y="40941"/>
                    <a:pt x="39508" y="40452"/>
                    <a:pt x="39561" y="39823"/>
                  </a:cubicBezTo>
                  <a:lnTo>
                    <a:pt x="42970" y="5087"/>
                  </a:lnTo>
                  <a:cubicBezTo>
                    <a:pt x="42987" y="5035"/>
                    <a:pt x="42987" y="5000"/>
                    <a:pt x="42987" y="4965"/>
                  </a:cubicBezTo>
                  <a:cubicBezTo>
                    <a:pt x="42987" y="4318"/>
                    <a:pt x="42498" y="3776"/>
                    <a:pt x="41851" y="3724"/>
                  </a:cubicBezTo>
                  <a:lnTo>
                    <a:pt x="3934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 rot="554399">
              <a:off x="6001280" y="1455506"/>
              <a:ext cx="22953" cy="11513"/>
            </a:xfrm>
            <a:custGeom>
              <a:avLst/>
              <a:gdLst/>
              <a:ahLst/>
              <a:cxnLst/>
              <a:rect l="l" t="t" r="r" b="b"/>
              <a:pathLst>
                <a:path w="630" h="316" extrusionOk="0">
                  <a:moveTo>
                    <a:pt x="53" y="0"/>
                  </a:moveTo>
                  <a:lnTo>
                    <a:pt x="1" y="263"/>
                  </a:lnTo>
                  <a:lnTo>
                    <a:pt x="577" y="315"/>
                  </a:lnTo>
                  <a:lnTo>
                    <a:pt x="630" y="35"/>
                  </a:lnTo>
                  <a:lnTo>
                    <a:pt x="577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 rot="554399">
              <a:off x="6022935" y="1457875"/>
              <a:ext cx="1931" cy="692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53" y="18"/>
                  </a:moveTo>
                  <a:lnTo>
                    <a:pt x="0" y="1"/>
                  </a:lnTo>
                  <a:lnTo>
                    <a:pt x="53" y="18"/>
                  </a:lnTo>
                  <a:lnTo>
                    <a:pt x="53" y="1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 rot="554399">
              <a:off x="5976194" y="1472916"/>
              <a:ext cx="36323" cy="71991"/>
            </a:xfrm>
            <a:custGeom>
              <a:avLst/>
              <a:gdLst/>
              <a:ahLst/>
              <a:cxnLst/>
              <a:rect l="l" t="t" r="r" b="b"/>
              <a:pathLst>
                <a:path w="997" h="1976" extrusionOk="0">
                  <a:moveTo>
                    <a:pt x="403" y="0"/>
                  </a:moveTo>
                  <a:lnTo>
                    <a:pt x="1" y="1906"/>
                  </a:lnTo>
                  <a:lnTo>
                    <a:pt x="630" y="1976"/>
                  </a:lnTo>
                  <a:lnTo>
                    <a:pt x="997" y="5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 rot="554399">
              <a:off x="5997176" y="1464567"/>
              <a:ext cx="23608" cy="12132"/>
            </a:xfrm>
            <a:custGeom>
              <a:avLst/>
              <a:gdLst/>
              <a:ahLst/>
              <a:cxnLst/>
              <a:rect l="l" t="t" r="r" b="b"/>
              <a:pathLst>
                <a:path w="648" h="333" extrusionOk="0">
                  <a:moveTo>
                    <a:pt x="71" y="1"/>
                  </a:moveTo>
                  <a:lnTo>
                    <a:pt x="1" y="280"/>
                  </a:lnTo>
                  <a:lnTo>
                    <a:pt x="595" y="333"/>
                  </a:lnTo>
                  <a:lnTo>
                    <a:pt x="647" y="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 rot="554399">
              <a:off x="6030187" y="1449121"/>
              <a:ext cx="6412" cy="656"/>
            </a:xfrm>
            <a:custGeom>
              <a:avLst/>
              <a:gdLst/>
              <a:ahLst/>
              <a:cxnLst/>
              <a:rect l="l" t="t" r="r" b="b"/>
              <a:pathLst>
                <a:path w="176" h="18" extrusionOk="0">
                  <a:moveTo>
                    <a:pt x="176" y="18"/>
                  </a:moveTo>
                  <a:lnTo>
                    <a:pt x="1" y="0"/>
                  </a:lnTo>
                  <a:lnTo>
                    <a:pt x="176" y="18"/>
                  </a:lnTo>
                  <a:lnTo>
                    <a:pt x="176" y="18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 rot="554399">
              <a:off x="6036402" y="1450449"/>
              <a:ext cx="2587" cy="692"/>
            </a:xfrm>
            <a:custGeom>
              <a:avLst/>
              <a:gdLst/>
              <a:ahLst/>
              <a:cxnLst/>
              <a:rect l="l" t="t" r="r" b="b"/>
              <a:pathLst>
                <a:path w="71" h="19" extrusionOk="0">
                  <a:moveTo>
                    <a:pt x="1" y="1"/>
                  </a:moveTo>
                  <a:lnTo>
                    <a:pt x="71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 rot="554399">
              <a:off x="6025701" y="1448965"/>
              <a:ext cx="13407" cy="1312"/>
            </a:xfrm>
            <a:custGeom>
              <a:avLst/>
              <a:gdLst/>
              <a:ahLst/>
              <a:cxnLst/>
              <a:rect l="l" t="t" r="r" b="b"/>
              <a:pathLst>
                <a:path w="368" h="36" extrusionOk="0">
                  <a:moveTo>
                    <a:pt x="0" y="0"/>
                  </a:moveTo>
                  <a:lnTo>
                    <a:pt x="368" y="35"/>
                  </a:lnTo>
                  <a:lnTo>
                    <a:pt x="298" y="1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 rot="554399">
              <a:off x="5990509" y="1453619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70" y="0"/>
                  </a:moveTo>
                  <a:lnTo>
                    <a:pt x="0" y="280"/>
                  </a:lnTo>
                  <a:lnTo>
                    <a:pt x="298" y="315"/>
                  </a:lnTo>
                  <a:lnTo>
                    <a:pt x="350" y="52"/>
                  </a:lnTo>
                  <a:lnTo>
                    <a:pt x="874" y="70"/>
                  </a:lnTo>
                  <a:lnTo>
                    <a:pt x="70" y="0"/>
                  </a:lnTo>
                  <a:close/>
                  <a:moveTo>
                    <a:pt x="927" y="87"/>
                  </a:moveTo>
                  <a:lnTo>
                    <a:pt x="874" y="367"/>
                  </a:lnTo>
                  <a:lnTo>
                    <a:pt x="1172" y="402"/>
                  </a:lnTo>
                  <a:lnTo>
                    <a:pt x="1224" y="105"/>
                  </a:lnTo>
                  <a:lnTo>
                    <a:pt x="927" y="87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 rot="554399">
              <a:off x="5994672" y="1444526"/>
              <a:ext cx="43974" cy="13407"/>
            </a:xfrm>
            <a:custGeom>
              <a:avLst/>
              <a:gdLst/>
              <a:ahLst/>
              <a:cxnLst/>
              <a:rect l="l" t="t" r="r" b="b"/>
              <a:pathLst>
                <a:path w="1207" h="368" extrusionOk="0">
                  <a:moveTo>
                    <a:pt x="53" y="1"/>
                  </a:moveTo>
                  <a:lnTo>
                    <a:pt x="0" y="263"/>
                  </a:lnTo>
                  <a:lnTo>
                    <a:pt x="804" y="333"/>
                  </a:lnTo>
                  <a:lnTo>
                    <a:pt x="857" y="350"/>
                  </a:lnTo>
                  <a:lnTo>
                    <a:pt x="1154" y="368"/>
                  </a:lnTo>
                  <a:lnTo>
                    <a:pt x="1207" y="88"/>
                  </a:lnTo>
                  <a:lnTo>
                    <a:pt x="839" y="5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 rot="554399">
              <a:off x="5961921" y="1471984"/>
              <a:ext cx="60551" cy="84743"/>
            </a:xfrm>
            <a:custGeom>
              <a:avLst/>
              <a:gdLst/>
              <a:ahLst/>
              <a:cxnLst/>
              <a:rect l="l" t="t" r="r" b="b"/>
              <a:pathLst>
                <a:path w="1662" h="2326" extrusionOk="0">
                  <a:moveTo>
                    <a:pt x="490" y="1"/>
                  </a:moveTo>
                  <a:lnTo>
                    <a:pt x="0" y="2186"/>
                  </a:lnTo>
                  <a:lnTo>
                    <a:pt x="175" y="2204"/>
                  </a:lnTo>
                  <a:lnTo>
                    <a:pt x="1242" y="2326"/>
                  </a:lnTo>
                  <a:lnTo>
                    <a:pt x="1661" y="106"/>
                  </a:lnTo>
                  <a:lnTo>
                    <a:pt x="1364" y="71"/>
                  </a:lnTo>
                  <a:lnTo>
                    <a:pt x="997" y="1994"/>
                  </a:lnTo>
                  <a:lnTo>
                    <a:pt x="368" y="1924"/>
                  </a:lnTo>
                  <a:lnTo>
                    <a:pt x="770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 rot="554399">
              <a:off x="5986971" y="1463341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53" y="1"/>
                  </a:moveTo>
                  <a:lnTo>
                    <a:pt x="1" y="298"/>
                  </a:lnTo>
                  <a:lnTo>
                    <a:pt x="281" y="315"/>
                  </a:lnTo>
                  <a:lnTo>
                    <a:pt x="351" y="36"/>
                  </a:lnTo>
                  <a:lnTo>
                    <a:pt x="53" y="1"/>
                  </a:lnTo>
                  <a:close/>
                  <a:moveTo>
                    <a:pt x="927" y="88"/>
                  </a:moveTo>
                  <a:lnTo>
                    <a:pt x="875" y="368"/>
                  </a:lnTo>
                  <a:lnTo>
                    <a:pt x="1172" y="403"/>
                  </a:lnTo>
                  <a:lnTo>
                    <a:pt x="1225" y="123"/>
                  </a:lnTo>
                  <a:lnTo>
                    <a:pt x="927" y="8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 rot="554399">
              <a:off x="5346002" y="2365933"/>
              <a:ext cx="314014" cy="352232"/>
            </a:xfrm>
            <a:custGeom>
              <a:avLst/>
              <a:gdLst/>
              <a:ahLst/>
              <a:cxnLst/>
              <a:rect l="l" t="t" r="r" b="b"/>
              <a:pathLst>
                <a:path w="8619" h="9668" extrusionOk="0">
                  <a:moveTo>
                    <a:pt x="158" y="1"/>
                  </a:moveTo>
                  <a:lnTo>
                    <a:pt x="0" y="18"/>
                  </a:lnTo>
                  <a:lnTo>
                    <a:pt x="35" y="18"/>
                  </a:lnTo>
                  <a:lnTo>
                    <a:pt x="158" y="1"/>
                  </a:lnTo>
                  <a:close/>
                  <a:moveTo>
                    <a:pt x="175" y="141"/>
                  </a:moveTo>
                  <a:cubicBezTo>
                    <a:pt x="263" y="665"/>
                    <a:pt x="507" y="1382"/>
                    <a:pt x="875" y="2203"/>
                  </a:cubicBezTo>
                  <a:cubicBezTo>
                    <a:pt x="1259" y="3077"/>
                    <a:pt x="1766" y="4074"/>
                    <a:pt x="2308" y="5053"/>
                  </a:cubicBezTo>
                  <a:cubicBezTo>
                    <a:pt x="3374" y="6993"/>
                    <a:pt x="4528" y="8846"/>
                    <a:pt x="4983" y="9580"/>
                  </a:cubicBezTo>
                  <a:cubicBezTo>
                    <a:pt x="5000" y="9615"/>
                    <a:pt x="5035" y="9633"/>
                    <a:pt x="5053" y="9668"/>
                  </a:cubicBezTo>
                  <a:lnTo>
                    <a:pt x="8549" y="1941"/>
                  </a:lnTo>
                  <a:cubicBezTo>
                    <a:pt x="8601" y="1801"/>
                    <a:pt x="8619" y="1644"/>
                    <a:pt x="8619" y="1504"/>
                  </a:cubicBezTo>
                  <a:cubicBezTo>
                    <a:pt x="8619" y="1312"/>
                    <a:pt x="8566" y="1120"/>
                    <a:pt x="8479" y="997"/>
                  </a:cubicBezTo>
                  <a:cubicBezTo>
                    <a:pt x="8392" y="875"/>
                    <a:pt x="8252" y="787"/>
                    <a:pt x="8059" y="770"/>
                  </a:cubicBezTo>
                  <a:cubicBezTo>
                    <a:pt x="6941" y="683"/>
                    <a:pt x="5227" y="525"/>
                    <a:pt x="3672" y="385"/>
                  </a:cubicBezTo>
                  <a:cubicBezTo>
                    <a:pt x="2116" y="263"/>
                    <a:pt x="682" y="141"/>
                    <a:pt x="210" y="14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 rot="554399">
              <a:off x="5340607" y="2360652"/>
              <a:ext cx="329935" cy="366878"/>
            </a:xfrm>
            <a:custGeom>
              <a:avLst/>
              <a:gdLst/>
              <a:ahLst/>
              <a:cxnLst/>
              <a:rect l="l" t="t" r="r" b="b"/>
              <a:pathLst>
                <a:path w="9056" h="10070" extrusionOk="0">
                  <a:moveTo>
                    <a:pt x="298" y="158"/>
                  </a:moveTo>
                  <a:lnTo>
                    <a:pt x="175" y="175"/>
                  </a:lnTo>
                  <a:lnTo>
                    <a:pt x="140" y="175"/>
                  </a:lnTo>
                  <a:lnTo>
                    <a:pt x="298" y="158"/>
                  </a:lnTo>
                  <a:close/>
                  <a:moveTo>
                    <a:pt x="350" y="298"/>
                  </a:moveTo>
                  <a:cubicBezTo>
                    <a:pt x="822" y="298"/>
                    <a:pt x="2256" y="420"/>
                    <a:pt x="3812" y="542"/>
                  </a:cubicBezTo>
                  <a:cubicBezTo>
                    <a:pt x="5367" y="682"/>
                    <a:pt x="7081" y="840"/>
                    <a:pt x="8199" y="927"/>
                  </a:cubicBezTo>
                  <a:cubicBezTo>
                    <a:pt x="8392" y="944"/>
                    <a:pt x="8532" y="1032"/>
                    <a:pt x="8619" y="1154"/>
                  </a:cubicBezTo>
                  <a:cubicBezTo>
                    <a:pt x="8706" y="1277"/>
                    <a:pt x="8759" y="1469"/>
                    <a:pt x="8759" y="1661"/>
                  </a:cubicBezTo>
                  <a:cubicBezTo>
                    <a:pt x="8759" y="1801"/>
                    <a:pt x="8741" y="1958"/>
                    <a:pt x="8689" y="2098"/>
                  </a:cubicBezTo>
                  <a:lnTo>
                    <a:pt x="5193" y="9825"/>
                  </a:lnTo>
                  <a:cubicBezTo>
                    <a:pt x="5175" y="9790"/>
                    <a:pt x="5140" y="9772"/>
                    <a:pt x="5123" y="9737"/>
                  </a:cubicBezTo>
                  <a:cubicBezTo>
                    <a:pt x="4668" y="9003"/>
                    <a:pt x="3514" y="7150"/>
                    <a:pt x="2448" y="5210"/>
                  </a:cubicBezTo>
                  <a:cubicBezTo>
                    <a:pt x="1906" y="4231"/>
                    <a:pt x="1399" y="3234"/>
                    <a:pt x="1015" y="2360"/>
                  </a:cubicBezTo>
                  <a:cubicBezTo>
                    <a:pt x="647" y="1539"/>
                    <a:pt x="403" y="822"/>
                    <a:pt x="315" y="298"/>
                  </a:cubicBezTo>
                  <a:close/>
                  <a:moveTo>
                    <a:pt x="333" y="0"/>
                  </a:moveTo>
                  <a:cubicBezTo>
                    <a:pt x="280" y="0"/>
                    <a:pt x="228" y="0"/>
                    <a:pt x="175" y="18"/>
                  </a:cubicBezTo>
                  <a:lnTo>
                    <a:pt x="106" y="18"/>
                  </a:lnTo>
                  <a:lnTo>
                    <a:pt x="53" y="53"/>
                  </a:lnTo>
                  <a:cubicBezTo>
                    <a:pt x="36" y="70"/>
                    <a:pt x="1" y="123"/>
                    <a:pt x="1" y="175"/>
                  </a:cubicBezTo>
                  <a:lnTo>
                    <a:pt x="1" y="193"/>
                  </a:lnTo>
                  <a:cubicBezTo>
                    <a:pt x="53" y="682"/>
                    <a:pt x="263" y="1329"/>
                    <a:pt x="578" y="2063"/>
                  </a:cubicBezTo>
                  <a:cubicBezTo>
                    <a:pt x="1399" y="3427"/>
                    <a:pt x="2133" y="4860"/>
                    <a:pt x="2868" y="6241"/>
                  </a:cubicBezTo>
                  <a:cubicBezTo>
                    <a:pt x="3479" y="7412"/>
                    <a:pt x="4161" y="8531"/>
                    <a:pt x="4860" y="9650"/>
                  </a:cubicBezTo>
                  <a:cubicBezTo>
                    <a:pt x="4983" y="9860"/>
                    <a:pt x="5175" y="10000"/>
                    <a:pt x="5402" y="10070"/>
                  </a:cubicBezTo>
                  <a:lnTo>
                    <a:pt x="8969" y="2203"/>
                  </a:lnTo>
                  <a:lnTo>
                    <a:pt x="8969" y="2186"/>
                  </a:lnTo>
                  <a:cubicBezTo>
                    <a:pt x="9021" y="2011"/>
                    <a:pt x="9056" y="1836"/>
                    <a:pt x="9056" y="1661"/>
                  </a:cubicBezTo>
                  <a:cubicBezTo>
                    <a:pt x="9056" y="1416"/>
                    <a:pt x="8986" y="1172"/>
                    <a:pt x="8864" y="979"/>
                  </a:cubicBezTo>
                  <a:cubicBezTo>
                    <a:pt x="8724" y="787"/>
                    <a:pt x="8497" y="647"/>
                    <a:pt x="8217" y="630"/>
                  </a:cubicBezTo>
                  <a:cubicBezTo>
                    <a:pt x="7116" y="560"/>
                    <a:pt x="5402" y="402"/>
                    <a:pt x="3829" y="263"/>
                  </a:cubicBezTo>
                  <a:cubicBezTo>
                    <a:pt x="2273" y="123"/>
                    <a:pt x="857" y="0"/>
                    <a:pt x="33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 rot="554399">
              <a:off x="5355706" y="2426278"/>
              <a:ext cx="175824" cy="299368"/>
            </a:xfrm>
            <a:custGeom>
              <a:avLst/>
              <a:gdLst/>
              <a:ahLst/>
              <a:cxnLst/>
              <a:rect l="l" t="t" r="r" b="b"/>
              <a:pathLst>
                <a:path w="4826" h="8217" extrusionOk="0">
                  <a:moveTo>
                    <a:pt x="1" y="0"/>
                  </a:moveTo>
                  <a:cubicBezTo>
                    <a:pt x="105" y="262"/>
                    <a:pt x="210" y="525"/>
                    <a:pt x="350" y="804"/>
                  </a:cubicBezTo>
                  <a:cubicBezTo>
                    <a:pt x="1819" y="3968"/>
                    <a:pt x="4511" y="8146"/>
                    <a:pt x="4511" y="8146"/>
                  </a:cubicBezTo>
                  <a:cubicBezTo>
                    <a:pt x="4528" y="8181"/>
                    <a:pt x="4581" y="8216"/>
                    <a:pt x="4633" y="8216"/>
                  </a:cubicBezTo>
                  <a:lnTo>
                    <a:pt x="4651" y="8216"/>
                  </a:lnTo>
                  <a:cubicBezTo>
                    <a:pt x="4703" y="8216"/>
                    <a:pt x="4738" y="8181"/>
                    <a:pt x="4755" y="8129"/>
                  </a:cubicBezTo>
                  <a:lnTo>
                    <a:pt x="4825" y="8007"/>
                  </a:lnTo>
                  <a:cubicBezTo>
                    <a:pt x="4598" y="7937"/>
                    <a:pt x="4406" y="7797"/>
                    <a:pt x="4283" y="7587"/>
                  </a:cubicBezTo>
                  <a:cubicBezTo>
                    <a:pt x="3584" y="6468"/>
                    <a:pt x="2902" y="5349"/>
                    <a:pt x="2291" y="4178"/>
                  </a:cubicBezTo>
                  <a:cubicBezTo>
                    <a:pt x="1556" y="2797"/>
                    <a:pt x="822" y="1364"/>
                    <a:pt x="1" y="0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 rot="554399">
              <a:off x="5826404" y="1233124"/>
              <a:ext cx="208905" cy="305088"/>
            </a:xfrm>
            <a:custGeom>
              <a:avLst/>
              <a:gdLst/>
              <a:ahLst/>
              <a:cxnLst/>
              <a:rect l="l" t="t" r="r" b="b"/>
              <a:pathLst>
                <a:path w="5734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9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 rot="554399">
              <a:off x="5820655" y="1227316"/>
              <a:ext cx="219762" cy="316564"/>
            </a:xfrm>
            <a:custGeom>
              <a:avLst/>
              <a:gdLst/>
              <a:ahLst/>
              <a:cxnLst/>
              <a:rect l="l" t="t" r="r" b="b"/>
              <a:pathLst>
                <a:path w="6032" h="8689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5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805" y="53"/>
                    <a:pt x="787" y="141"/>
                  </a:cubicBezTo>
                  <a:lnTo>
                    <a:pt x="18" y="8042"/>
                  </a:lnTo>
                  <a:cubicBezTo>
                    <a:pt x="1" y="8112"/>
                    <a:pt x="71" y="8182"/>
                    <a:pt x="141" y="8199"/>
                  </a:cubicBezTo>
                  <a:lnTo>
                    <a:pt x="5088" y="8689"/>
                  </a:lnTo>
                  <a:cubicBezTo>
                    <a:pt x="5140" y="8689"/>
                    <a:pt x="5175" y="8671"/>
                    <a:pt x="5210" y="8654"/>
                  </a:cubicBezTo>
                  <a:cubicBezTo>
                    <a:pt x="5228" y="8619"/>
                    <a:pt x="5245" y="8584"/>
                    <a:pt x="5263" y="8549"/>
                  </a:cubicBezTo>
                  <a:lnTo>
                    <a:pt x="6032" y="648"/>
                  </a:lnTo>
                  <a:cubicBezTo>
                    <a:pt x="6032" y="613"/>
                    <a:pt x="6014" y="578"/>
                    <a:pt x="5997" y="543"/>
                  </a:cubicBezTo>
                  <a:cubicBezTo>
                    <a:pt x="5979" y="525"/>
                    <a:pt x="5944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 rot="554399">
              <a:off x="5314414" y="2350029"/>
              <a:ext cx="320389" cy="376277"/>
            </a:xfrm>
            <a:custGeom>
              <a:avLst/>
              <a:gdLst/>
              <a:ahLst/>
              <a:cxnLst/>
              <a:rect l="l" t="t" r="r" b="b"/>
              <a:pathLst>
                <a:path w="8794" h="10328" extrusionOk="0">
                  <a:moveTo>
                    <a:pt x="343" y="0"/>
                  </a:moveTo>
                  <a:cubicBezTo>
                    <a:pt x="124" y="0"/>
                    <a:pt x="0" y="10"/>
                    <a:pt x="0" y="31"/>
                  </a:cubicBezTo>
                  <a:cubicBezTo>
                    <a:pt x="280" y="2566"/>
                    <a:pt x="5787" y="10328"/>
                    <a:pt x="5787" y="10328"/>
                  </a:cubicBezTo>
                  <a:lnTo>
                    <a:pt x="8584" y="1762"/>
                  </a:lnTo>
                  <a:cubicBezTo>
                    <a:pt x="8794" y="1150"/>
                    <a:pt x="8356" y="503"/>
                    <a:pt x="7710" y="451"/>
                  </a:cubicBezTo>
                  <a:cubicBezTo>
                    <a:pt x="5609" y="288"/>
                    <a:pt x="1544" y="0"/>
                    <a:pt x="343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 rot="554399">
              <a:off x="5309363" y="2344324"/>
              <a:ext cx="324871" cy="386624"/>
            </a:xfrm>
            <a:custGeom>
              <a:avLst/>
              <a:gdLst/>
              <a:ahLst/>
              <a:cxnLst/>
              <a:rect l="l" t="t" r="r" b="b"/>
              <a:pathLst>
                <a:path w="8917" h="10612" extrusionOk="0">
                  <a:moveTo>
                    <a:pt x="490" y="297"/>
                  </a:moveTo>
                  <a:cubicBezTo>
                    <a:pt x="1679" y="297"/>
                    <a:pt x="5752" y="577"/>
                    <a:pt x="7832" y="734"/>
                  </a:cubicBezTo>
                  <a:cubicBezTo>
                    <a:pt x="8304" y="769"/>
                    <a:pt x="8636" y="1171"/>
                    <a:pt x="8636" y="1591"/>
                  </a:cubicBezTo>
                  <a:cubicBezTo>
                    <a:pt x="8636" y="1678"/>
                    <a:pt x="8619" y="1783"/>
                    <a:pt x="8584" y="1871"/>
                  </a:cubicBezTo>
                  <a:lnTo>
                    <a:pt x="5890" y="10154"/>
                  </a:lnTo>
                  <a:lnTo>
                    <a:pt x="5890" y="10154"/>
                  </a:lnTo>
                  <a:cubicBezTo>
                    <a:pt x="5869" y="10123"/>
                    <a:pt x="5846" y="10089"/>
                    <a:pt x="5822" y="10052"/>
                  </a:cubicBezTo>
                  <a:cubicBezTo>
                    <a:pt x="5280" y="9283"/>
                    <a:pt x="3969" y="7360"/>
                    <a:pt x="2745" y="5349"/>
                  </a:cubicBezTo>
                  <a:cubicBezTo>
                    <a:pt x="2133" y="4336"/>
                    <a:pt x="1539" y="3304"/>
                    <a:pt x="1102" y="2395"/>
                  </a:cubicBezTo>
                  <a:cubicBezTo>
                    <a:pt x="686" y="1563"/>
                    <a:pt x="402" y="820"/>
                    <a:pt x="316" y="297"/>
                  </a:cubicBezTo>
                  <a:close/>
                  <a:moveTo>
                    <a:pt x="490" y="0"/>
                  </a:moveTo>
                  <a:cubicBezTo>
                    <a:pt x="385" y="0"/>
                    <a:pt x="298" y="0"/>
                    <a:pt x="228" y="18"/>
                  </a:cubicBezTo>
                  <a:lnTo>
                    <a:pt x="140" y="18"/>
                  </a:lnTo>
                  <a:lnTo>
                    <a:pt x="70" y="53"/>
                  </a:lnTo>
                  <a:lnTo>
                    <a:pt x="36" y="88"/>
                  </a:lnTo>
                  <a:cubicBezTo>
                    <a:pt x="18" y="105"/>
                    <a:pt x="1" y="140"/>
                    <a:pt x="1" y="175"/>
                  </a:cubicBezTo>
                  <a:lnTo>
                    <a:pt x="1" y="193"/>
                  </a:lnTo>
                  <a:cubicBezTo>
                    <a:pt x="70" y="874"/>
                    <a:pt x="473" y="1836"/>
                    <a:pt x="1032" y="2920"/>
                  </a:cubicBezTo>
                  <a:cubicBezTo>
                    <a:pt x="2710" y="6189"/>
                    <a:pt x="5822" y="10541"/>
                    <a:pt x="5822" y="10541"/>
                  </a:cubicBezTo>
                  <a:cubicBezTo>
                    <a:pt x="5839" y="10594"/>
                    <a:pt x="5909" y="10611"/>
                    <a:pt x="5962" y="10611"/>
                  </a:cubicBezTo>
                  <a:cubicBezTo>
                    <a:pt x="6014" y="10594"/>
                    <a:pt x="6049" y="10559"/>
                    <a:pt x="6067" y="10506"/>
                  </a:cubicBezTo>
                  <a:lnTo>
                    <a:pt x="8864" y="1958"/>
                  </a:lnTo>
                  <a:cubicBezTo>
                    <a:pt x="8899" y="1836"/>
                    <a:pt x="8916" y="1713"/>
                    <a:pt x="8916" y="1591"/>
                  </a:cubicBezTo>
                  <a:cubicBezTo>
                    <a:pt x="8916" y="1014"/>
                    <a:pt x="8479" y="507"/>
                    <a:pt x="7867" y="455"/>
                  </a:cubicBezTo>
                  <a:cubicBezTo>
                    <a:pt x="5769" y="297"/>
                    <a:pt x="1714" y="0"/>
                    <a:pt x="4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 rot="554399">
              <a:off x="5166857" y="2943215"/>
              <a:ext cx="2990872" cy="291753"/>
            </a:xfrm>
            <a:custGeom>
              <a:avLst/>
              <a:gdLst/>
              <a:ahLst/>
              <a:cxnLst/>
              <a:rect l="l" t="t" r="r" b="b"/>
              <a:pathLst>
                <a:path w="82093" h="8008" extrusionOk="0">
                  <a:moveTo>
                    <a:pt x="0" y="1"/>
                  </a:moveTo>
                  <a:lnTo>
                    <a:pt x="82092" y="8007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 rot="554399">
              <a:off x="5161061" y="2937985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5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 rot="554399">
              <a:off x="5161741" y="2974680"/>
              <a:ext cx="2990872" cy="291717"/>
            </a:xfrm>
            <a:custGeom>
              <a:avLst/>
              <a:gdLst/>
              <a:ahLst/>
              <a:cxnLst/>
              <a:rect l="l" t="t" r="r" b="b"/>
              <a:pathLst>
                <a:path w="82093" h="8007" extrusionOk="0">
                  <a:moveTo>
                    <a:pt x="0" y="0"/>
                  </a:moveTo>
                  <a:lnTo>
                    <a:pt x="82092" y="8006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 rot="554399">
              <a:off x="5155948" y="2969414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6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 rot="554399">
              <a:off x="6490292" y="3250346"/>
              <a:ext cx="236959" cy="136914"/>
            </a:xfrm>
            <a:custGeom>
              <a:avLst/>
              <a:gdLst/>
              <a:ahLst/>
              <a:cxnLst/>
              <a:rect l="l" t="t" r="r" b="b"/>
              <a:pathLst>
                <a:path w="6504" h="3758" extrusionOk="0">
                  <a:moveTo>
                    <a:pt x="211" y="0"/>
                  </a:moveTo>
                  <a:lnTo>
                    <a:pt x="176" y="297"/>
                  </a:lnTo>
                  <a:cubicBezTo>
                    <a:pt x="1" y="2028"/>
                    <a:pt x="1277" y="3584"/>
                    <a:pt x="3025" y="3741"/>
                  </a:cubicBezTo>
                  <a:cubicBezTo>
                    <a:pt x="3132" y="3752"/>
                    <a:pt x="3237" y="3757"/>
                    <a:pt x="3342" y="3757"/>
                  </a:cubicBezTo>
                  <a:cubicBezTo>
                    <a:pt x="4942" y="3757"/>
                    <a:pt x="6321" y="2533"/>
                    <a:pt x="6469" y="909"/>
                  </a:cubicBezTo>
                  <a:lnTo>
                    <a:pt x="6504" y="61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 rot="554399">
              <a:off x="6489596" y="3244227"/>
              <a:ext cx="244609" cy="150613"/>
            </a:xfrm>
            <a:custGeom>
              <a:avLst/>
              <a:gdLst/>
              <a:ahLst/>
              <a:cxnLst/>
              <a:rect l="l" t="t" r="r" b="b"/>
              <a:pathLst>
                <a:path w="6714" h="4134" extrusionOk="0">
                  <a:moveTo>
                    <a:pt x="391" y="392"/>
                  </a:moveTo>
                  <a:lnTo>
                    <a:pt x="6311" y="969"/>
                  </a:lnTo>
                  <a:lnTo>
                    <a:pt x="6311" y="1074"/>
                  </a:lnTo>
                  <a:cubicBezTo>
                    <a:pt x="6154" y="2612"/>
                    <a:pt x="4860" y="3748"/>
                    <a:pt x="3357" y="3748"/>
                  </a:cubicBezTo>
                  <a:lnTo>
                    <a:pt x="3059" y="3748"/>
                  </a:lnTo>
                  <a:cubicBezTo>
                    <a:pt x="1521" y="3591"/>
                    <a:pt x="367" y="2297"/>
                    <a:pt x="367" y="777"/>
                  </a:cubicBezTo>
                  <a:cubicBezTo>
                    <a:pt x="367" y="689"/>
                    <a:pt x="367" y="584"/>
                    <a:pt x="385" y="497"/>
                  </a:cubicBezTo>
                  <a:lnTo>
                    <a:pt x="391" y="392"/>
                  </a:lnTo>
                  <a:close/>
                  <a:moveTo>
                    <a:pt x="203" y="1"/>
                  </a:moveTo>
                  <a:cubicBezTo>
                    <a:pt x="166" y="1"/>
                    <a:pt x="131" y="17"/>
                    <a:pt x="105" y="42"/>
                  </a:cubicBezTo>
                  <a:cubicBezTo>
                    <a:pt x="70" y="77"/>
                    <a:pt x="35" y="130"/>
                    <a:pt x="35" y="165"/>
                  </a:cubicBezTo>
                  <a:lnTo>
                    <a:pt x="18" y="462"/>
                  </a:lnTo>
                  <a:cubicBezTo>
                    <a:pt x="0" y="567"/>
                    <a:pt x="0" y="672"/>
                    <a:pt x="0" y="777"/>
                  </a:cubicBezTo>
                  <a:cubicBezTo>
                    <a:pt x="0" y="2490"/>
                    <a:pt x="1294" y="3941"/>
                    <a:pt x="3025" y="4116"/>
                  </a:cubicBezTo>
                  <a:cubicBezTo>
                    <a:pt x="3129" y="4133"/>
                    <a:pt x="3234" y="4133"/>
                    <a:pt x="3357" y="4133"/>
                  </a:cubicBezTo>
                  <a:cubicBezTo>
                    <a:pt x="5052" y="4133"/>
                    <a:pt x="6503" y="2839"/>
                    <a:pt x="6678" y="1109"/>
                  </a:cubicBezTo>
                  <a:lnTo>
                    <a:pt x="6713" y="812"/>
                  </a:lnTo>
                  <a:cubicBezTo>
                    <a:pt x="6713" y="724"/>
                    <a:pt x="6643" y="619"/>
                    <a:pt x="6538" y="619"/>
                  </a:cubicBezTo>
                  <a:lnTo>
                    <a:pt x="245" y="7"/>
                  </a:lnTo>
                  <a:cubicBezTo>
                    <a:pt x="231" y="3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 rot="554399">
              <a:off x="5540094" y="2114239"/>
              <a:ext cx="587296" cy="388847"/>
            </a:xfrm>
            <a:custGeom>
              <a:avLst/>
              <a:gdLst/>
              <a:ahLst/>
              <a:cxnLst/>
              <a:rect l="l" t="t" r="r" b="b"/>
              <a:pathLst>
                <a:path w="16120" h="10673" extrusionOk="0">
                  <a:moveTo>
                    <a:pt x="5644" y="5819"/>
                  </a:moveTo>
                  <a:lnTo>
                    <a:pt x="5644" y="5819"/>
                  </a:lnTo>
                  <a:cubicBezTo>
                    <a:pt x="6361" y="5889"/>
                    <a:pt x="7095" y="5959"/>
                    <a:pt x="7829" y="6029"/>
                  </a:cubicBezTo>
                  <a:cubicBezTo>
                    <a:pt x="7917" y="6046"/>
                    <a:pt x="8004" y="6046"/>
                    <a:pt x="8091" y="6064"/>
                  </a:cubicBezTo>
                  <a:cubicBezTo>
                    <a:pt x="8284" y="6151"/>
                    <a:pt x="8406" y="6326"/>
                    <a:pt x="8354" y="6518"/>
                  </a:cubicBezTo>
                  <a:cubicBezTo>
                    <a:pt x="8319" y="6693"/>
                    <a:pt x="8196" y="6745"/>
                    <a:pt x="8109" y="6868"/>
                  </a:cubicBezTo>
                  <a:cubicBezTo>
                    <a:pt x="7287" y="6518"/>
                    <a:pt x="6466" y="6168"/>
                    <a:pt x="5644" y="5819"/>
                  </a:cubicBezTo>
                  <a:close/>
                  <a:moveTo>
                    <a:pt x="8424" y="6099"/>
                  </a:moveTo>
                  <a:cubicBezTo>
                    <a:pt x="9840" y="6238"/>
                    <a:pt x="11273" y="6413"/>
                    <a:pt x="12706" y="6553"/>
                  </a:cubicBezTo>
                  <a:cubicBezTo>
                    <a:pt x="13021" y="7217"/>
                    <a:pt x="13353" y="7864"/>
                    <a:pt x="13703" y="8511"/>
                  </a:cubicBezTo>
                  <a:cubicBezTo>
                    <a:pt x="13650" y="8546"/>
                    <a:pt x="13598" y="8581"/>
                    <a:pt x="13546" y="8598"/>
                  </a:cubicBezTo>
                  <a:cubicBezTo>
                    <a:pt x="13336" y="8721"/>
                    <a:pt x="13143" y="8861"/>
                    <a:pt x="12969" y="9035"/>
                  </a:cubicBezTo>
                  <a:cubicBezTo>
                    <a:pt x="12881" y="8983"/>
                    <a:pt x="12776" y="8948"/>
                    <a:pt x="12689" y="8913"/>
                  </a:cubicBezTo>
                  <a:cubicBezTo>
                    <a:pt x="12567" y="8861"/>
                    <a:pt x="12462" y="8808"/>
                    <a:pt x="12339" y="8756"/>
                  </a:cubicBezTo>
                  <a:cubicBezTo>
                    <a:pt x="12444" y="8686"/>
                    <a:pt x="12532" y="8563"/>
                    <a:pt x="12602" y="8459"/>
                  </a:cubicBezTo>
                  <a:cubicBezTo>
                    <a:pt x="12637" y="8424"/>
                    <a:pt x="12654" y="8389"/>
                    <a:pt x="12689" y="8371"/>
                  </a:cubicBezTo>
                  <a:cubicBezTo>
                    <a:pt x="12811" y="8424"/>
                    <a:pt x="12934" y="8476"/>
                    <a:pt x="13056" y="8476"/>
                  </a:cubicBezTo>
                  <a:cubicBezTo>
                    <a:pt x="13143" y="8476"/>
                    <a:pt x="13161" y="8336"/>
                    <a:pt x="13091" y="8284"/>
                  </a:cubicBezTo>
                  <a:cubicBezTo>
                    <a:pt x="13004" y="8231"/>
                    <a:pt x="12916" y="8214"/>
                    <a:pt x="12829" y="8196"/>
                  </a:cubicBezTo>
                  <a:cubicBezTo>
                    <a:pt x="12864" y="8144"/>
                    <a:pt x="12899" y="8091"/>
                    <a:pt x="12951" y="8039"/>
                  </a:cubicBezTo>
                  <a:cubicBezTo>
                    <a:pt x="12980" y="7996"/>
                    <a:pt x="12939" y="7942"/>
                    <a:pt x="12894" y="7942"/>
                  </a:cubicBezTo>
                  <a:cubicBezTo>
                    <a:pt x="12884" y="7942"/>
                    <a:pt x="12874" y="7945"/>
                    <a:pt x="12864" y="7952"/>
                  </a:cubicBezTo>
                  <a:cubicBezTo>
                    <a:pt x="12794" y="8022"/>
                    <a:pt x="12741" y="8074"/>
                    <a:pt x="12671" y="8144"/>
                  </a:cubicBezTo>
                  <a:cubicBezTo>
                    <a:pt x="12602" y="8109"/>
                    <a:pt x="12514" y="8091"/>
                    <a:pt x="12444" y="8056"/>
                  </a:cubicBezTo>
                  <a:cubicBezTo>
                    <a:pt x="12430" y="8049"/>
                    <a:pt x="12416" y="8046"/>
                    <a:pt x="12404" y="8046"/>
                  </a:cubicBezTo>
                  <a:cubicBezTo>
                    <a:pt x="12328" y="8046"/>
                    <a:pt x="12302" y="8169"/>
                    <a:pt x="12392" y="8214"/>
                  </a:cubicBezTo>
                  <a:cubicBezTo>
                    <a:pt x="12427" y="8231"/>
                    <a:pt x="12479" y="8266"/>
                    <a:pt x="12514" y="8284"/>
                  </a:cubicBezTo>
                  <a:lnTo>
                    <a:pt x="12462" y="8354"/>
                  </a:lnTo>
                  <a:cubicBezTo>
                    <a:pt x="12357" y="8441"/>
                    <a:pt x="12217" y="8546"/>
                    <a:pt x="12165" y="8686"/>
                  </a:cubicBezTo>
                  <a:cubicBezTo>
                    <a:pt x="11168" y="8214"/>
                    <a:pt x="10172" y="7777"/>
                    <a:pt x="9158" y="7322"/>
                  </a:cubicBezTo>
                  <a:cubicBezTo>
                    <a:pt x="8896" y="7217"/>
                    <a:pt x="8633" y="7095"/>
                    <a:pt x="8354" y="6973"/>
                  </a:cubicBezTo>
                  <a:cubicBezTo>
                    <a:pt x="8511" y="6868"/>
                    <a:pt x="8581" y="6640"/>
                    <a:pt x="8581" y="6483"/>
                  </a:cubicBezTo>
                  <a:cubicBezTo>
                    <a:pt x="8581" y="6326"/>
                    <a:pt x="8511" y="6203"/>
                    <a:pt x="8424" y="6099"/>
                  </a:cubicBezTo>
                  <a:close/>
                  <a:moveTo>
                    <a:pt x="13790" y="8668"/>
                  </a:moveTo>
                  <a:cubicBezTo>
                    <a:pt x="13983" y="9000"/>
                    <a:pt x="14175" y="9333"/>
                    <a:pt x="14385" y="9665"/>
                  </a:cubicBezTo>
                  <a:cubicBezTo>
                    <a:pt x="14000" y="9490"/>
                    <a:pt x="13598" y="9315"/>
                    <a:pt x="13213" y="9140"/>
                  </a:cubicBezTo>
                  <a:cubicBezTo>
                    <a:pt x="13283" y="9070"/>
                    <a:pt x="13353" y="9018"/>
                    <a:pt x="13423" y="8948"/>
                  </a:cubicBezTo>
                  <a:cubicBezTo>
                    <a:pt x="13493" y="8878"/>
                    <a:pt x="13650" y="8756"/>
                    <a:pt x="13790" y="8668"/>
                  </a:cubicBezTo>
                  <a:close/>
                  <a:moveTo>
                    <a:pt x="9469" y="1"/>
                  </a:moveTo>
                  <a:cubicBezTo>
                    <a:pt x="9417" y="1"/>
                    <a:pt x="9370" y="38"/>
                    <a:pt x="9402" y="102"/>
                  </a:cubicBezTo>
                  <a:cubicBezTo>
                    <a:pt x="10032" y="1326"/>
                    <a:pt x="10661" y="2532"/>
                    <a:pt x="11273" y="3756"/>
                  </a:cubicBezTo>
                  <a:cubicBezTo>
                    <a:pt x="10486" y="4053"/>
                    <a:pt x="9770" y="4857"/>
                    <a:pt x="9577" y="5662"/>
                  </a:cubicBezTo>
                  <a:cubicBezTo>
                    <a:pt x="9555" y="5764"/>
                    <a:pt x="9643" y="5844"/>
                    <a:pt x="9727" y="5844"/>
                  </a:cubicBezTo>
                  <a:cubicBezTo>
                    <a:pt x="9772" y="5844"/>
                    <a:pt x="9815" y="5821"/>
                    <a:pt x="9840" y="5766"/>
                  </a:cubicBezTo>
                  <a:cubicBezTo>
                    <a:pt x="9997" y="5347"/>
                    <a:pt x="10172" y="4945"/>
                    <a:pt x="10469" y="4613"/>
                  </a:cubicBezTo>
                  <a:cubicBezTo>
                    <a:pt x="10731" y="4315"/>
                    <a:pt x="11046" y="4123"/>
                    <a:pt x="11378" y="3948"/>
                  </a:cubicBezTo>
                  <a:cubicBezTo>
                    <a:pt x="11570" y="4315"/>
                    <a:pt x="11745" y="4683"/>
                    <a:pt x="11937" y="5050"/>
                  </a:cubicBezTo>
                  <a:cubicBezTo>
                    <a:pt x="12147" y="5434"/>
                    <a:pt x="12357" y="5836"/>
                    <a:pt x="12549" y="6256"/>
                  </a:cubicBezTo>
                  <a:cubicBezTo>
                    <a:pt x="10888" y="6081"/>
                    <a:pt x="9210" y="5941"/>
                    <a:pt x="7549" y="5784"/>
                  </a:cubicBezTo>
                  <a:cubicBezTo>
                    <a:pt x="6693" y="5714"/>
                    <a:pt x="5836" y="5627"/>
                    <a:pt x="4997" y="5557"/>
                  </a:cubicBezTo>
                  <a:cubicBezTo>
                    <a:pt x="3966" y="5120"/>
                    <a:pt x="2952" y="4700"/>
                    <a:pt x="1920" y="4298"/>
                  </a:cubicBezTo>
                  <a:cubicBezTo>
                    <a:pt x="1907" y="4291"/>
                    <a:pt x="1894" y="4288"/>
                    <a:pt x="1883" y="4288"/>
                  </a:cubicBezTo>
                  <a:cubicBezTo>
                    <a:pt x="1805" y="4288"/>
                    <a:pt x="1777" y="4425"/>
                    <a:pt x="1868" y="4455"/>
                  </a:cubicBezTo>
                  <a:cubicBezTo>
                    <a:pt x="2690" y="4787"/>
                    <a:pt x="3494" y="5137"/>
                    <a:pt x="4298" y="5487"/>
                  </a:cubicBezTo>
                  <a:cubicBezTo>
                    <a:pt x="2899" y="5364"/>
                    <a:pt x="1483" y="5242"/>
                    <a:pt x="85" y="5137"/>
                  </a:cubicBezTo>
                  <a:cubicBezTo>
                    <a:pt x="79" y="5136"/>
                    <a:pt x="74" y="5135"/>
                    <a:pt x="69" y="5135"/>
                  </a:cubicBezTo>
                  <a:cubicBezTo>
                    <a:pt x="0" y="5135"/>
                    <a:pt x="20" y="5243"/>
                    <a:pt x="85" y="5259"/>
                  </a:cubicBezTo>
                  <a:cubicBezTo>
                    <a:pt x="1693" y="5434"/>
                    <a:pt x="3301" y="5592"/>
                    <a:pt x="4927" y="5749"/>
                  </a:cubicBezTo>
                  <a:cubicBezTo>
                    <a:pt x="6273" y="6326"/>
                    <a:pt x="7619" y="6920"/>
                    <a:pt x="8965" y="7515"/>
                  </a:cubicBezTo>
                  <a:cubicBezTo>
                    <a:pt x="10102" y="8004"/>
                    <a:pt x="11221" y="8511"/>
                    <a:pt x="12357" y="9035"/>
                  </a:cubicBezTo>
                  <a:cubicBezTo>
                    <a:pt x="12497" y="9088"/>
                    <a:pt x="12637" y="9158"/>
                    <a:pt x="12776" y="9228"/>
                  </a:cubicBezTo>
                  <a:cubicBezTo>
                    <a:pt x="12759" y="9263"/>
                    <a:pt x="12741" y="9280"/>
                    <a:pt x="12706" y="9315"/>
                  </a:cubicBezTo>
                  <a:cubicBezTo>
                    <a:pt x="12651" y="9385"/>
                    <a:pt x="12750" y="9498"/>
                    <a:pt x="12828" y="9498"/>
                  </a:cubicBezTo>
                  <a:cubicBezTo>
                    <a:pt x="12848" y="9498"/>
                    <a:pt x="12867" y="9490"/>
                    <a:pt x="12881" y="9472"/>
                  </a:cubicBezTo>
                  <a:cubicBezTo>
                    <a:pt x="12934" y="9437"/>
                    <a:pt x="12969" y="9385"/>
                    <a:pt x="13021" y="9350"/>
                  </a:cubicBezTo>
                  <a:cubicBezTo>
                    <a:pt x="14000" y="9805"/>
                    <a:pt x="14979" y="10312"/>
                    <a:pt x="15993" y="10661"/>
                  </a:cubicBezTo>
                  <a:cubicBezTo>
                    <a:pt x="16009" y="10669"/>
                    <a:pt x="16024" y="10673"/>
                    <a:pt x="16036" y="10673"/>
                  </a:cubicBezTo>
                  <a:cubicBezTo>
                    <a:pt x="16106" y="10673"/>
                    <a:pt x="16119" y="10566"/>
                    <a:pt x="16045" y="10521"/>
                  </a:cubicBezTo>
                  <a:cubicBezTo>
                    <a:pt x="15591" y="10242"/>
                    <a:pt x="15119" y="10014"/>
                    <a:pt x="14629" y="9787"/>
                  </a:cubicBezTo>
                  <a:cubicBezTo>
                    <a:pt x="14647" y="9752"/>
                    <a:pt x="14647" y="9735"/>
                    <a:pt x="14629" y="9700"/>
                  </a:cubicBezTo>
                  <a:cubicBezTo>
                    <a:pt x="14472" y="9333"/>
                    <a:pt x="14280" y="8948"/>
                    <a:pt x="14105" y="8581"/>
                  </a:cubicBezTo>
                  <a:lnTo>
                    <a:pt x="14140" y="8581"/>
                  </a:lnTo>
                  <a:cubicBezTo>
                    <a:pt x="14150" y="8588"/>
                    <a:pt x="14159" y="8590"/>
                    <a:pt x="14168" y="8590"/>
                  </a:cubicBezTo>
                  <a:cubicBezTo>
                    <a:pt x="14203" y="8590"/>
                    <a:pt x="14217" y="8539"/>
                    <a:pt x="14175" y="8511"/>
                  </a:cubicBezTo>
                  <a:cubicBezTo>
                    <a:pt x="14140" y="8459"/>
                    <a:pt x="14087" y="8441"/>
                    <a:pt x="14018" y="8424"/>
                  </a:cubicBezTo>
                  <a:cubicBezTo>
                    <a:pt x="13720" y="7812"/>
                    <a:pt x="13388" y="7200"/>
                    <a:pt x="13056" y="6588"/>
                  </a:cubicBezTo>
                  <a:lnTo>
                    <a:pt x="13056" y="6588"/>
                  </a:lnTo>
                  <a:cubicBezTo>
                    <a:pt x="13790" y="6658"/>
                    <a:pt x="14542" y="6710"/>
                    <a:pt x="15294" y="6763"/>
                  </a:cubicBezTo>
                  <a:cubicBezTo>
                    <a:pt x="15381" y="6763"/>
                    <a:pt x="15364" y="6606"/>
                    <a:pt x="15276" y="6588"/>
                  </a:cubicBezTo>
                  <a:cubicBezTo>
                    <a:pt x="14490" y="6466"/>
                    <a:pt x="13685" y="6378"/>
                    <a:pt x="12881" y="6291"/>
                  </a:cubicBezTo>
                  <a:cubicBezTo>
                    <a:pt x="12637" y="5836"/>
                    <a:pt x="12392" y="5399"/>
                    <a:pt x="12165" y="4945"/>
                  </a:cubicBezTo>
                  <a:cubicBezTo>
                    <a:pt x="11972" y="4578"/>
                    <a:pt x="11762" y="4211"/>
                    <a:pt x="11570" y="3826"/>
                  </a:cubicBezTo>
                  <a:cubicBezTo>
                    <a:pt x="11636" y="3777"/>
                    <a:pt x="11594" y="3667"/>
                    <a:pt x="11503" y="3667"/>
                  </a:cubicBezTo>
                  <a:cubicBezTo>
                    <a:pt x="11496" y="3667"/>
                    <a:pt x="11490" y="3668"/>
                    <a:pt x="11483" y="3669"/>
                  </a:cubicBezTo>
                  <a:cubicBezTo>
                    <a:pt x="10853" y="2462"/>
                    <a:pt x="10207" y="1256"/>
                    <a:pt x="9560" y="50"/>
                  </a:cubicBezTo>
                  <a:cubicBezTo>
                    <a:pt x="9539" y="16"/>
                    <a:pt x="9503" y="1"/>
                    <a:pt x="946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 rot="554399">
              <a:off x="5858196" y="2213727"/>
              <a:ext cx="49731" cy="73849"/>
            </a:xfrm>
            <a:custGeom>
              <a:avLst/>
              <a:gdLst/>
              <a:ahLst/>
              <a:cxnLst/>
              <a:rect l="l" t="t" r="r" b="b"/>
              <a:pathLst>
                <a:path w="1365" h="2027" extrusionOk="0">
                  <a:moveTo>
                    <a:pt x="962" y="222"/>
                  </a:moveTo>
                  <a:cubicBezTo>
                    <a:pt x="1044" y="222"/>
                    <a:pt x="1024" y="310"/>
                    <a:pt x="927" y="365"/>
                  </a:cubicBezTo>
                  <a:cubicBezTo>
                    <a:pt x="822" y="453"/>
                    <a:pt x="717" y="488"/>
                    <a:pt x="647" y="593"/>
                  </a:cubicBezTo>
                  <a:cubicBezTo>
                    <a:pt x="601" y="670"/>
                    <a:pt x="663" y="774"/>
                    <a:pt x="738" y="774"/>
                  </a:cubicBezTo>
                  <a:cubicBezTo>
                    <a:pt x="749" y="774"/>
                    <a:pt x="759" y="772"/>
                    <a:pt x="770" y="768"/>
                  </a:cubicBezTo>
                  <a:cubicBezTo>
                    <a:pt x="962" y="820"/>
                    <a:pt x="997" y="907"/>
                    <a:pt x="910" y="995"/>
                  </a:cubicBezTo>
                  <a:cubicBezTo>
                    <a:pt x="892" y="1030"/>
                    <a:pt x="857" y="1065"/>
                    <a:pt x="822" y="1082"/>
                  </a:cubicBezTo>
                  <a:cubicBezTo>
                    <a:pt x="735" y="1135"/>
                    <a:pt x="630" y="1152"/>
                    <a:pt x="542" y="1170"/>
                  </a:cubicBezTo>
                  <a:lnTo>
                    <a:pt x="438" y="1170"/>
                  </a:lnTo>
                  <a:cubicBezTo>
                    <a:pt x="455" y="942"/>
                    <a:pt x="490" y="715"/>
                    <a:pt x="507" y="470"/>
                  </a:cubicBezTo>
                  <a:lnTo>
                    <a:pt x="560" y="453"/>
                  </a:lnTo>
                  <a:cubicBezTo>
                    <a:pt x="647" y="365"/>
                    <a:pt x="752" y="278"/>
                    <a:pt x="875" y="243"/>
                  </a:cubicBezTo>
                  <a:cubicBezTo>
                    <a:pt x="911" y="228"/>
                    <a:pt x="940" y="222"/>
                    <a:pt x="962" y="222"/>
                  </a:cubicBezTo>
                  <a:close/>
                  <a:moveTo>
                    <a:pt x="994" y="1"/>
                  </a:moveTo>
                  <a:cubicBezTo>
                    <a:pt x="821" y="1"/>
                    <a:pt x="612" y="161"/>
                    <a:pt x="490" y="296"/>
                  </a:cubicBezTo>
                  <a:cubicBezTo>
                    <a:pt x="483" y="288"/>
                    <a:pt x="472" y="284"/>
                    <a:pt x="463" y="284"/>
                  </a:cubicBezTo>
                  <a:cubicBezTo>
                    <a:pt x="450" y="284"/>
                    <a:pt x="438" y="293"/>
                    <a:pt x="438" y="313"/>
                  </a:cubicBezTo>
                  <a:cubicBezTo>
                    <a:pt x="368" y="593"/>
                    <a:pt x="298" y="890"/>
                    <a:pt x="228" y="1170"/>
                  </a:cubicBezTo>
                  <a:lnTo>
                    <a:pt x="105" y="1170"/>
                  </a:lnTo>
                  <a:cubicBezTo>
                    <a:pt x="0" y="1187"/>
                    <a:pt x="35" y="1327"/>
                    <a:pt x="123" y="1327"/>
                  </a:cubicBezTo>
                  <a:lnTo>
                    <a:pt x="193" y="1344"/>
                  </a:lnTo>
                  <a:cubicBezTo>
                    <a:pt x="158" y="1537"/>
                    <a:pt x="123" y="1729"/>
                    <a:pt x="105" y="1921"/>
                  </a:cubicBezTo>
                  <a:cubicBezTo>
                    <a:pt x="94" y="1977"/>
                    <a:pt x="155" y="2026"/>
                    <a:pt x="209" y="2026"/>
                  </a:cubicBezTo>
                  <a:cubicBezTo>
                    <a:pt x="240" y="2026"/>
                    <a:pt x="268" y="2011"/>
                    <a:pt x="280" y="1974"/>
                  </a:cubicBezTo>
                  <a:cubicBezTo>
                    <a:pt x="333" y="1764"/>
                    <a:pt x="368" y="1554"/>
                    <a:pt x="403" y="1344"/>
                  </a:cubicBezTo>
                  <a:cubicBezTo>
                    <a:pt x="700" y="1344"/>
                    <a:pt x="1032" y="1292"/>
                    <a:pt x="1119" y="977"/>
                  </a:cubicBezTo>
                  <a:cubicBezTo>
                    <a:pt x="1154" y="820"/>
                    <a:pt x="1084" y="680"/>
                    <a:pt x="962" y="593"/>
                  </a:cubicBezTo>
                  <a:cubicBezTo>
                    <a:pt x="1154" y="470"/>
                    <a:pt x="1364" y="331"/>
                    <a:pt x="1189" y="103"/>
                  </a:cubicBezTo>
                  <a:cubicBezTo>
                    <a:pt x="1137" y="30"/>
                    <a:pt x="1069" y="1"/>
                    <a:pt x="9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 rot="554399">
              <a:off x="5855672" y="2360294"/>
              <a:ext cx="36833" cy="24884"/>
            </a:xfrm>
            <a:custGeom>
              <a:avLst/>
              <a:gdLst/>
              <a:ahLst/>
              <a:cxnLst/>
              <a:rect l="l" t="t" r="r" b="b"/>
              <a:pathLst>
                <a:path w="1011" h="683" extrusionOk="0">
                  <a:moveTo>
                    <a:pt x="175" y="157"/>
                  </a:moveTo>
                  <a:cubicBezTo>
                    <a:pt x="263" y="192"/>
                    <a:pt x="350" y="227"/>
                    <a:pt x="420" y="280"/>
                  </a:cubicBezTo>
                  <a:cubicBezTo>
                    <a:pt x="368" y="332"/>
                    <a:pt x="298" y="385"/>
                    <a:pt x="210" y="385"/>
                  </a:cubicBezTo>
                  <a:cubicBezTo>
                    <a:pt x="193" y="315"/>
                    <a:pt x="175" y="245"/>
                    <a:pt x="175" y="157"/>
                  </a:cubicBezTo>
                  <a:close/>
                  <a:moveTo>
                    <a:pt x="105" y="0"/>
                  </a:moveTo>
                  <a:cubicBezTo>
                    <a:pt x="88" y="0"/>
                    <a:pt x="53" y="0"/>
                    <a:pt x="35" y="35"/>
                  </a:cubicBezTo>
                  <a:cubicBezTo>
                    <a:pt x="0" y="192"/>
                    <a:pt x="0" y="350"/>
                    <a:pt x="35" y="525"/>
                  </a:cubicBezTo>
                  <a:cubicBezTo>
                    <a:pt x="53" y="559"/>
                    <a:pt x="88" y="612"/>
                    <a:pt x="140" y="612"/>
                  </a:cubicBezTo>
                  <a:cubicBezTo>
                    <a:pt x="160" y="614"/>
                    <a:pt x="179" y="615"/>
                    <a:pt x="198" y="615"/>
                  </a:cubicBezTo>
                  <a:cubicBezTo>
                    <a:pt x="370" y="615"/>
                    <a:pt x="534" y="544"/>
                    <a:pt x="612" y="402"/>
                  </a:cubicBezTo>
                  <a:cubicBezTo>
                    <a:pt x="700" y="490"/>
                    <a:pt x="770" y="577"/>
                    <a:pt x="857" y="664"/>
                  </a:cubicBezTo>
                  <a:cubicBezTo>
                    <a:pt x="874" y="677"/>
                    <a:pt x="891" y="682"/>
                    <a:pt x="908" y="682"/>
                  </a:cubicBezTo>
                  <a:cubicBezTo>
                    <a:pt x="963" y="682"/>
                    <a:pt x="1010" y="626"/>
                    <a:pt x="997" y="559"/>
                  </a:cubicBezTo>
                  <a:cubicBezTo>
                    <a:pt x="927" y="420"/>
                    <a:pt x="805" y="297"/>
                    <a:pt x="665" y="210"/>
                  </a:cubicBezTo>
                  <a:cubicBezTo>
                    <a:pt x="651" y="155"/>
                    <a:pt x="606" y="111"/>
                    <a:pt x="561" y="111"/>
                  </a:cubicBezTo>
                  <a:cubicBezTo>
                    <a:pt x="549" y="111"/>
                    <a:pt x="536" y="115"/>
                    <a:pt x="525" y="122"/>
                  </a:cubicBezTo>
                  <a:cubicBezTo>
                    <a:pt x="385" y="70"/>
                    <a:pt x="245" y="18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 rot="554399">
              <a:off x="5656597" y="2310733"/>
              <a:ext cx="53993" cy="52463"/>
            </a:xfrm>
            <a:custGeom>
              <a:avLst/>
              <a:gdLst/>
              <a:ahLst/>
              <a:cxnLst/>
              <a:rect l="l" t="t" r="r" b="b"/>
              <a:pathLst>
                <a:path w="1482" h="1440" extrusionOk="0">
                  <a:moveTo>
                    <a:pt x="572" y="333"/>
                  </a:moveTo>
                  <a:cubicBezTo>
                    <a:pt x="590" y="333"/>
                    <a:pt x="625" y="491"/>
                    <a:pt x="660" y="665"/>
                  </a:cubicBezTo>
                  <a:cubicBezTo>
                    <a:pt x="590" y="683"/>
                    <a:pt x="537" y="683"/>
                    <a:pt x="485" y="683"/>
                  </a:cubicBezTo>
                  <a:cubicBezTo>
                    <a:pt x="502" y="578"/>
                    <a:pt x="537" y="456"/>
                    <a:pt x="555" y="333"/>
                  </a:cubicBezTo>
                  <a:close/>
                  <a:moveTo>
                    <a:pt x="503" y="1"/>
                  </a:moveTo>
                  <a:cubicBezTo>
                    <a:pt x="478" y="1"/>
                    <a:pt x="456" y="16"/>
                    <a:pt x="450" y="54"/>
                  </a:cubicBezTo>
                  <a:cubicBezTo>
                    <a:pt x="380" y="281"/>
                    <a:pt x="310" y="491"/>
                    <a:pt x="223" y="718"/>
                  </a:cubicBezTo>
                  <a:cubicBezTo>
                    <a:pt x="188" y="718"/>
                    <a:pt x="153" y="718"/>
                    <a:pt x="135" y="735"/>
                  </a:cubicBezTo>
                  <a:cubicBezTo>
                    <a:pt x="13" y="735"/>
                    <a:pt x="48" y="910"/>
                    <a:pt x="153" y="928"/>
                  </a:cubicBezTo>
                  <a:cubicBezTo>
                    <a:pt x="100" y="1033"/>
                    <a:pt x="65" y="1155"/>
                    <a:pt x="13" y="1277"/>
                  </a:cubicBezTo>
                  <a:cubicBezTo>
                    <a:pt x="0" y="1354"/>
                    <a:pt x="81" y="1440"/>
                    <a:pt x="152" y="1440"/>
                  </a:cubicBezTo>
                  <a:cubicBezTo>
                    <a:pt x="179" y="1440"/>
                    <a:pt x="204" y="1428"/>
                    <a:pt x="223" y="1400"/>
                  </a:cubicBezTo>
                  <a:cubicBezTo>
                    <a:pt x="293" y="1242"/>
                    <a:pt x="363" y="1085"/>
                    <a:pt x="415" y="910"/>
                  </a:cubicBezTo>
                  <a:lnTo>
                    <a:pt x="695" y="910"/>
                  </a:lnTo>
                  <a:cubicBezTo>
                    <a:pt x="730" y="1085"/>
                    <a:pt x="747" y="1225"/>
                    <a:pt x="747" y="1260"/>
                  </a:cubicBezTo>
                  <a:cubicBezTo>
                    <a:pt x="763" y="1341"/>
                    <a:pt x="832" y="1381"/>
                    <a:pt x="898" y="1381"/>
                  </a:cubicBezTo>
                  <a:cubicBezTo>
                    <a:pt x="974" y="1381"/>
                    <a:pt x="1046" y="1328"/>
                    <a:pt x="1027" y="1225"/>
                  </a:cubicBezTo>
                  <a:cubicBezTo>
                    <a:pt x="992" y="1120"/>
                    <a:pt x="974" y="1015"/>
                    <a:pt x="957" y="893"/>
                  </a:cubicBezTo>
                  <a:cubicBezTo>
                    <a:pt x="1097" y="893"/>
                    <a:pt x="1254" y="893"/>
                    <a:pt x="1394" y="823"/>
                  </a:cubicBezTo>
                  <a:cubicBezTo>
                    <a:pt x="1481" y="788"/>
                    <a:pt x="1446" y="665"/>
                    <a:pt x="1359" y="648"/>
                  </a:cubicBezTo>
                  <a:cubicBezTo>
                    <a:pt x="1297" y="627"/>
                    <a:pt x="1236" y="620"/>
                    <a:pt x="1174" y="620"/>
                  </a:cubicBezTo>
                  <a:cubicBezTo>
                    <a:pt x="1078" y="620"/>
                    <a:pt x="983" y="637"/>
                    <a:pt x="887" y="648"/>
                  </a:cubicBezTo>
                  <a:cubicBezTo>
                    <a:pt x="869" y="561"/>
                    <a:pt x="852" y="473"/>
                    <a:pt x="817" y="403"/>
                  </a:cubicBezTo>
                  <a:cubicBezTo>
                    <a:pt x="785" y="290"/>
                    <a:pt x="707" y="192"/>
                    <a:pt x="599" y="192"/>
                  </a:cubicBezTo>
                  <a:cubicBezTo>
                    <a:pt x="590" y="192"/>
                    <a:pt x="581" y="192"/>
                    <a:pt x="572" y="193"/>
                  </a:cubicBezTo>
                  <a:cubicBezTo>
                    <a:pt x="590" y="158"/>
                    <a:pt x="590" y="123"/>
                    <a:pt x="590" y="106"/>
                  </a:cubicBezTo>
                  <a:cubicBezTo>
                    <a:pt x="601" y="50"/>
                    <a:pt x="547" y="1"/>
                    <a:pt x="5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 rot="554399">
              <a:off x="6016025" y="2310320"/>
              <a:ext cx="42590" cy="51224"/>
            </a:xfrm>
            <a:custGeom>
              <a:avLst/>
              <a:gdLst/>
              <a:ahLst/>
              <a:cxnLst/>
              <a:rect l="l" t="t" r="r" b="b"/>
              <a:pathLst>
                <a:path w="1169" h="1406" extrusionOk="0">
                  <a:moveTo>
                    <a:pt x="763" y="177"/>
                  </a:moveTo>
                  <a:cubicBezTo>
                    <a:pt x="811" y="177"/>
                    <a:pt x="840" y="216"/>
                    <a:pt x="802" y="347"/>
                  </a:cubicBezTo>
                  <a:cubicBezTo>
                    <a:pt x="784" y="382"/>
                    <a:pt x="732" y="400"/>
                    <a:pt x="697" y="435"/>
                  </a:cubicBezTo>
                  <a:cubicBezTo>
                    <a:pt x="644" y="435"/>
                    <a:pt x="592" y="452"/>
                    <a:pt x="539" y="505"/>
                  </a:cubicBezTo>
                  <a:cubicBezTo>
                    <a:pt x="476" y="552"/>
                    <a:pt x="541" y="685"/>
                    <a:pt x="619" y="685"/>
                  </a:cubicBezTo>
                  <a:cubicBezTo>
                    <a:pt x="627" y="685"/>
                    <a:pt x="636" y="683"/>
                    <a:pt x="644" y="680"/>
                  </a:cubicBezTo>
                  <a:lnTo>
                    <a:pt x="679" y="662"/>
                  </a:lnTo>
                  <a:cubicBezTo>
                    <a:pt x="711" y="636"/>
                    <a:pt x="748" y="624"/>
                    <a:pt x="785" y="624"/>
                  </a:cubicBezTo>
                  <a:cubicBezTo>
                    <a:pt x="873" y="624"/>
                    <a:pt x="959" y="691"/>
                    <a:pt x="959" y="802"/>
                  </a:cubicBezTo>
                  <a:cubicBezTo>
                    <a:pt x="976" y="907"/>
                    <a:pt x="872" y="1012"/>
                    <a:pt x="802" y="1064"/>
                  </a:cubicBezTo>
                  <a:cubicBezTo>
                    <a:pt x="708" y="1118"/>
                    <a:pt x="625" y="1140"/>
                    <a:pt x="536" y="1140"/>
                  </a:cubicBezTo>
                  <a:cubicBezTo>
                    <a:pt x="509" y="1140"/>
                    <a:pt x="481" y="1138"/>
                    <a:pt x="452" y="1134"/>
                  </a:cubicBezTo>
                  <a:cubicBezTo>
                    <a:pt x="435" y="889"/>
                    <a:pt x="417" y="645"/>
                    <a:pt x="400" y="400"/>
                  </a:cubicBezTo>
                  <a:cubicBezTo>
                    <a:pt x="470" y="365"/>
                    <a:pt x="522" y="312"/>
                    <a:pt x="592" y="260"/>
                  </a:cubicBezTo>
                  <a:cubicBezTo>
                    <a:pt x="611" y="240"/>
                    <a:pt x="702" y="177"/>
                    <a:pt x="763" y="177"/>
                  </a:cubicBezTo>
                  <a:close/>
                  <a:moveTo>
                    <a:pt x="766" y="1"/>
                  </a:moveTo>
                  <a:cubicBezTo>
                    <a:pt x="609" y="1"/>
                    <a:pt x="438" y="185"/>
                    <a:pt x="312" y="260"/>
                  </a:cubicBezTo>
                  <a:cubicBezTo>
                    <a:pt x="300" y="256"/>
                    <a:pt x="286" y="254"/>
                    <a:pt x="273" y="254"/>
                  </a:cubicBezTo>
                  <a:cubicBezTo>
                    <a:pt x="231" y="254"/>
                    <a:pt x="190" y="277"/>
                    <a:pt x="190" y="330"/>
                  </a:cubicBezTo>
                  <a:cubicBezTo>
                    <a:pt x="207" y="592"/>
                    <a:pt x="207" y="854"/>
                    <a:pt x="225" y="1099"/>
                  </a:cubicBezTo>
                  <a:lnTo>
                    <a:pt x="155" y="1099"/>
                  </a:lnTo>
                  <a:cubicBezTo>
                    <a:pt x="144" y="1097"/>
                    <a:pt x="133" y="1095"/>
                    <a:pt x="124" y="1095"/>
                  </a:cubicBezTo>
                  <a:cubicBezTo>
                    <a:pt x="1" y="1095"/>
                    <a:pt x="25" y="1294"/>
                    <a:pt x="155" y="1326"/>
                  </a:cubicBezTo>
                  <a:cubicBezTo>
                    <a:pt x="190" y="1326"/>
                    <a:pt x="225" y="1344"/>
                    <a:pt x="260" y="1344"/>
                  </a:cubicBezTo>
                  <a:cubicBezTo>
                    <a:pt x="289" y="1383"/>
                    <a:pt x="335" y="1406"/>
                    <a:pt x="376" y="1406"/>
                  </a:cubicBezTo>
                  <a:cubicBezTo>
                    <a:pt x="408" y="1406"/>
                    <a:pt x="437" y="1392"/>
                    <a:pt x="452" y="1361"/>
                  </a:cubicBezTo>
                  <a:cubicBezTo>
                    <a:pt x="767" y="1361"/>
                    <a:pt x="1116" y="1239"/>
                    <a:pt x="1151" y="872"/>
                  </a:cubicBezTo>
                  <a:cubicBezTo>
                    <a:pt x="1169" y="697"/>
                    <a:pt x="1064" y="540"/>
                    <a:pt x="924" y="470"/>
                  </a:cubicBezTo>
                  <a:cubicBezTo>
                    <a:pt x="1011" y="365"/>
                    <a:pt x="1046" y="243"/>
                    <a:pt x="942" y="103"/>
                  </a:cubicBezTo>
                  <a:cubicBezTo>
                    <a:pt x="887" y="29"/>
                    <a:pt x="828" y="1"/>
                    <a:pt x="7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 rot="554399">
              <a:off x="6139630" y="2197889"/>
              <a:ext cx="42371" cy="44339"/>
            </a:xfrm>
            <a:custGeom>
              <a:avLst/>
              <a:gdLst/>
              <a:ahLst/>
              <a:cxnLst/>
              <a:rect l="l" t="t" r="r" b="b"/>
              <a:pathLst>
                <a:path w="1163" h="1217" extrusionOk="0">
                  <a:moveTo>
                    <a:pt x="842" y="0"/>
                  </a:moveTo>
                  <a:cubicBezTo>
                    <a:pt x="838" y="0"/>
                    <a:pt x="834" y="1"/>
                    <a:pt x="831" y="3"/>
                  </a:cubicBezTo>
                  <a:cubicBezTo>
                    <a:pt x="568" y="91"/>
                    <a:pt x="324" y="248"/>
                    <a:pt x="149" y="475"/>
                  </a:cubicBezTo>
                  <a:cubicBezTo>
                    <a:pt x="114" y="510"/>
                    <a:pt x="149" y="563"/>
                    <a:pt x="184" y="598"/>
                  </a:cubicBezTo>
                  <a:cubicBezTo>
                    <a:pt x="289" y="632"/>
                    <a:pt x="376" y="685"/>
                    <a:pt x="464" y="720"/>
                  </a:cubicBezTo>
                  <a:cubicBezTo>
                    <a:pt x="551" y="772"/>
                    <a:pt x="796" y="842"/>
                    <a:pt x="638" y="947"/>
                  </a:cubicBezTo>
                  <a:cubicBezTo>
                    <a:pt x="582" y="1003"/>
                    <a:pt x="500" y="1026"/>
                    <a:pt x="416" y="1026"/>
                  </a:cubicBezTo>
                  <a:cubicBezTo>
                    <a:pt x="317" y="1026"/>
                    <a:pt x="215" y="994"/>
                    <a:pt x="149" y="947"/>
                  </a:cubicBezTo>
                  <a:cubicBezTo>
                    <a:pt x="131" y="938"/>
                    <a:pt x="112" y="934"/>
                    <a:pt x="94" y="934"/>
                  </a:cubicBezTo>
                  <a:cubicBezTo>
                    <a:pt x="42" y="934"/>
                    <a:pt x="1" y="970"/>
                    <a:pt x="26" y="1035"/>
                  </a:cubicBezTo>
                  <a:cubicBezTo>
                    <a:pt x="101" y="1166"/>
                    <a:pt x="236" y="1216"/>
                    <a:pt x="382" y="1216"/>
                  </a:cubicBezTo>
                  <a:cubicBezTo>
                    <a:pt x="545" y="1216"/>
                    <a:pt x="720" y="1153"/>
                    <a:pt x="831" y="1070"/>
                  </a:cubicBezTo>
                  <a:cubicBezTo>
                    <a:pt x="1163" y="825"/>
                    <a:pt x="586" y="598"/>
                    <a:pt x="341" y="493"/>
                  </a:cubicBezTo>
                  <a:cubicBezTo>
                    <a:pt x="464" y="300"/>
                    <a:pt x="638" y="160"/>
                    <a:pt x="848" y="91"/>
                  </a:cubicBezTo>
                  <a:cubicBezTo>
                    <a:pt x="895" y="59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 rot="554399">
              <a:off x="6177692" y="2218517"/>
              <a:ext cx="8343" cy="27944"/>
            </a:xfrm>
            <a:custGeom>
              <a:avLst/>
              <a:gdLst/>
              <a:ahLst/>
              <a:cxnLst/>
              <a:rect l="l" t="t" r="r" b="b"/>
              <a:pathLst>
                <a:path w="229" h="767" extrusionOk="0">
                  <a:moveTo>
                    <a:pt x="85" y="0"/>
                  </a:moveTo>
                  <a:cubicBezTo>
                    <a:pt x="57" y="0"/>
                    <a:pt x="36" y="17"/>
                    <a:pt x="36" y="59"/>
                  </a:cubicBezTo>
                  <a:cubicBezTo>
                    <a:pt x="18" y="251"/>
                    <a:pt x="1" y="443"/>
                    <a:pt x="1" y="635"/>
                  </a:cubicBezTo>
                  <a:cubicBezTo>
                    <a:pt x="1" y="715"/>
                    <a:pt x="69" y="767"/>
                    <a:pt x="131" y="767"/>
                  </a:cubicBezTo>
                  <a:cubicBezTo>
                    <a:pt x="178" y="767"/>
                    <a:pt x="221" y="738"/>
                    <a:pt x="228" y="670"/>
                  </a:cubicBezTo>
                  <a:cubicBezTo>
                    <a:pt x="228" y="478"/>
                    <a:pt x="193" y="286"/>
                    <a:pt x="193" y="94"/>
                  </a:cubicBezTo>
                  <a:cubicBezTo>
                    <a:pt x="183" y="41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 rot="554399">
              <a:off x="6189383" y="2205060"/>
              <a:ext cx="6412" cy="6266"/>
            </a:xfrm>
            <a:custGeom>
              <a:avLst/>
              <a:gdLst/>
              <a:ahLst/>
              <a:cxnLst/>
              <a:rect l="l" t="t" r="r" b="b"/>
              <a:pathLst>
                <a:path w="176" h="172" extrusionOk="0">
                  <a:moveTo>
                    <a:pt x="73" y="0"/>
                  </a:moveTo>
                  <a:cubicBezTo>
                    <a:pt x="35" y="0"/>
                    <a:pt x="1" y="27"/>
                    <a:pt x="1" y="82"/>
                  </a:cubicBezTo>
                  <a:cubicBezTo>
                    <a:pt x="1" y="118"/>
                    <a:pt x="51" y="172"/>
                    <a:pt x="100" y="172"/>
                  </a:cubicBezTo>
                  <a:cubicBezTo>
                    <a:pt x="121" y="172"/>
                    <a:pt x="142" y="161"/>
                    <a:pt x="158" y="134"/>
                  </a:cubicBezTo>
                  <a:lnTo>
                    <a:pt x="175" y="99"/>
                  </a:lnTo>
                  <a:lnTo>
                    <a:pt x="158" y="65"/>
                  </a:lnTo>
                  <a:lnTo>
                    <a:pt x="140" y="30"/>
                  </a:lnTo>
                  <a:cubicBezTo>
                    <a:pt x="121" y="10"/>
                    <a:pt x="96" y="0"/>
                    <a:pt x="7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 rot="554399">
              <a:off x="6188144" y="2225233"/>
              <a:ext cx="46962" cy="26632"/>
            </a:xfrm>
            <a:custGeom>
              <a:avLst/>
              <a:gdLst/>
              <a:ahLst/>
              <a:cxnLst/>
              <a:rect l="l" t="t" r="r" b="b"/>
              <a:pathLst>
                <a:path w="1289" h="731" extrusionOk="0">
                  <a:moveTo>
                    <a:pt x="494" y="0"/>
                  </a:moveTo>
                  <a:cubicBezTo>
                    <a:pt x="366" y="0"/>
                    <a:pt x="267" y="76"/>
                    <a:pt x="187" y="182"/>
                  </a:cubicBezTo>
                  <a:lnTo>
                    <a:pt x="187" y="165"/>
                  </a:lnTo>
                  <a:cubicBezTo>
                    <a:pt x="187" y="124"/>
                    <a:pt x="146" y="96"/>
                    <a:pt x="112" y="96"/>
                  </a:cubicBezTo>
                  <a:cubicBezTo>
                    <a:pt x="87" y="96"/>
                    <a:pt x="65" y="111"/>
                    <a:pt x="65" y="147"/>
                  </a:cubicBezTo>
                  <a:cubicBezTo>
                    <a:pt x="47" y="270"/>
                    <a:pt x="47" y="392"/>
                    <a:pt x="12" y="515"/>
                  </a:cubicBezTo>
                  <a:cubicBezTo>
                    <a:pt x="1" y="586"/>
                    <a:pt x="77" y="665"/>
                    <a:pt x="144" y="665"/>
                  </a:cubicBezTo>
                  <a:cubicBezTo>
                    <a:pt x="176" y="665"/>
                    <a:pt x="205" y="647"/>
                    <a:pt x="222" y="602"/>
                  </a:cubicBezTo>
                  <a:cubicBezTo>
                    <a:pt x="253" y="495"/>
                    <a:pt x="350" y="215"/>
                    <a:pt x="502" y="215"/>
                  </a:cubicBezTo>
                  <a:cubicBezTo>
                    <a:pt x="524" y="215"/>
                    <a:pt x="547" y="221"/>
                    <a:pt x="572" y="235"/>
                  </a:cubicBezTo>
                  <a:cubicBezTo>
                    <a:pt x="659" y="270"/>
                    <a:pt x="624" y="532"/>
                    <a:pt x="712" y="619"/>
                  </a:cubicBezTo>
                  <a:cubicBezTo>
                    <a:pt x="775" y="691"/>
                    <a:pt x="889" y="731"/>
                    <a:pt x="999" y="731"/>
                  </a:cubicBezTo>
                  <a:cubicBezTo>
                    <a:pt x="1102" y="731"/>
                    <a:pt x="1203" y="696"/>
                    <a:pt x="1254" y="619"/>
                  </a:cubicBezTo>
                  <a:cubicBezTo>
                    <a:pt x="1289" y="567"/>
                    <a:pt x="1254" y="480"/>
                    <a:pt x="1201" y="480"/>
                  </a:cubicBezTo>
                  <a:cubicBezTo>
                    <a:pt x="1184" y="476"/>
                    <a:pt x="1167" y="475"/>
                    <a:pt x="1151" y="475"/>
                  </a:cubicBezTo>
                  <a:cubicBezTo>
                    <a:pt x="1086" y="475"/>
                    <a:pt x="1030" y="497"/>
                    <a:pt x="974" y="497"/>
                  </a:cubicBezTo>
                  <a:cubicBezTo>
                    <a:pt x="834" y="497"/>
                    <a:pt x="869" y="375"/>
                    <a:pt x="852" y="270"/>
                  </a:cubicBezTo>
                  <a:cubicBezTo>
                    <a:pt x="817" y="147"/>
                    <a:pt x="747" y="60"/>
                    <a:pt x="624" y="25"/>
                  </a:cubicBezTo>
                  <a:cubicBezTo>
                    <a:pt x="578" y="8"/>
                    <a:pt x="534" y="0"/>
                    <a:pt x="4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 rot="554399">
              <a:off x="6245192" y="2211420"/>
              <a:ext cx="39857" cy="71590"/>
            </a:xfrm>
            <a:custGeom>
              <a:avLst/>
              <a:gdLst/>
              <a:ahLst/>
              <a:cxnLst/>
              <a:rect l="l" t="t" r="r" b="b"/>
              <a:pathLst>
                <a:path w="1094" h="1965" extrusionOk="0">
                  <a:moveTo>
                    <a:pt x="997" y="1"/>
                  </a:moveTo>
                  <a:cubicBezTo>
                    <a:pt x="986" y="1"/>
                    <a:pt x="974" y="5"/>
                    <a:pt x="962" y="14"/>
                  </a:cubicBezTo>
                  <a:cubicBezTo>
                    <a:pt x="560" y="293"/>
                    <a:pt x="246" y="730"/>
                    <a:pt x="193" y="1220"/>
                  </a:cubicBezTo>
                  <a:cubicBezTo>
                    <a:pt x="161" y="1510"/>
                    <a:pt x="307" y="1964"/>
                    <a:pt x="659" y="1964"/>
                  </a:cubicBezTo>
                  <a:cubicBezTo>
                    <a:pt x="689" y="1964"/>
                    <a:pt x="720" y="1961"/>
                    <a:pt x="753" y="1954"/>
                  </a:cubicBezTo>
                  <a:cubicBezTo>
                    <a:pt x="840" y="1937"/>
                    <a:pt x="840" y="1814"/>
                    <a:pt x="753" y="1779"/>
                  </a:cubicBezTo>
                  <a:cubicBezTo>
                    <a:pt x="1" y="1482"/>
                    <a:pt x="665" y="486"/>
                    <a:pt x="1050" y="136"/>
                  </a:cubicBezTo>
                  <a:cubicBezTo>
                    <a:pt x="1093" y="93"/>
                    <a:pt x="1052" y="1"/>
                    <a:pt x="9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 rot="554399">
              <a:off x="6274625" y="2243705"/>
              <a:ext cx="28090" cy="9072"/>
            </a:xfrm>
            <a:custGeom>
              <a:avLst/>
              <a:gdLst/>
              <a:ahLst/>
              <a:cxnLst/>
              <a:rect l="l" t="t" r="r" b="b"/>
              <a:pathLst>
                <a:path w="771" h="249" extrusionOk="0">
                  <a:moveTo>
                    <a:pt x="421" y="1"/>
                  </a:moveTo>
                  <a:cubicBezTo>
                    <a:pt x="307" y="1"/>
                    <a:pt x="193" y="18"/>
                    <a:pt x="106" y="36"/>
                  </a:cubicBezTo>
                  <a:cubicBezTo>
                    <a:pt x="1" y="71"/>
                    <a:pt x="71" y="211"/>
                    <a:pt x="141" y="228"/>
                  </a:cubicBezTo>
                  <a:cubicBezTo>
                    <a:pt x="246" y="246"/>
                    <a:pt x="351" y="246"/>
                    <a:pt x="473" y="246"/>
                  </a:cubicBezTo>
                  <a:cubicBezTo>
                    <a:pt x="508" y="246"/>
                    <a:pt x="543" y="248"/>
                    <a:pt x="578" y="248"/>
                  </a:cubicBezTo>
                  <a:cubicBezTo>
                    <a:pt x="630" y="248"/>
                    <a:pt x="683" y="242"/>
                    <a:pt x="735" y="211"/>
                  </a:cubicBezTo>
                  <a:cubicBezTo>
                    <a:pt x="770" y="176"/>
                    <a:pt x="770" y="88"/>
                    <a:pt x="735" y="71"/>
                  </a:cubicBezTo>
                  <a:cubicBezTo>
                    <a:pt x="648" y="18"/>
                    <a:pt x="534" y="1"/>
                    <a:pt x="42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 rot="554399">
              <a:off x="6306111" y="2252234"/>
              <a:ext cx="45905" cy="42918"/>
            </a:xfrm>
            <a:custGeom>
              <a:avLst/>
              <a:gdLst/>
              <a:ahLst/>
              <a:cxnLst/>
              <a:rect l="l" t="t" r="r" b="b"/>
              <a:pathLst>
                <a:path w="1260" h="1178" extrusionOk="0">
                  <a:moveTo>
                    <a:pt x="721" y="278"/>
                  </a:moveTo>
                  <a:cubicBezTo>
                    <a:pt x="757" y="278"/>
                    <a:pt x="792" y="285"/>
                    <a:pt x="822" y="304"/>
                  </a:cubicBezTo>
                  <a:cubicBezTo>
                    <a:pt x="735" y="391"/>
                    <a:pt x="630" y="461"/>
                    <a:pt x="525" y="531"/>
                  </a:cubicBezTo>
                  <a:cubicBezTo>
                    <a:pt x="455" y="566"/>
                    <a:pt x="403" y="601"/>
                    <a:pt x="333" y="636"/>
                  </a:cubicBezTo>
                  <a:cubicBezTo>
                    <a:pt x="324" y="644"/>
                    <a:pt x="312" y="648"/>
                    <a:pt x="298" y="652"/>
                  </a:cubicBezTo>
                  <a:lnTo>
                    <a:pt x="298" y="652"/>
                  </a:lnTo>
                  <a:cubicBezTo>
                    <a:pt x="333" y="530"/>
                    <a:pt x="420" y="408"/>
                    <a:pt x="525" y="339"/>
                  </a:cubicBezTo>
                  <a:cubicBezTo>
                    <a:pt x="582" y="304"/>
                    <a:pt x="654" y="278"/>
                    <a:pt x="721" y="278"/>
                  </a:cubicBezTo>
                  <a:close/>
                  <a:moveTo>
                    <a:pt x="1084" y="1"/>
                  </a:moveTo>
                  <a:cubicBezTo>
                    <a:pt x="1066" y="1"/>
                    <a:pt x="1048" y="8"/>
                    <a:pt x="1032" y="24"/>
                  </a:cubicBezTo>
                  <a:cubicBezTo>
                    <a:pt x="1014" y="76"/>
                    <a:pt x="979" y="111"/>
                    <a:pt x="944" y="146"/>
                  </a:cubicBezTo>
                  <a:lnTo>
                    <a:pt x="909" y="129"/>
                  </a:lnTo>
                  <a:cubicBezTo>
                    <a:pt x="838" y="93"/>
                    <a:pt x="767" y="77"/>
                    <a:pt x="698" y="77"/>
                  </a:cubicBezTo>
                  <a:cubicBezTo>
                    <a:pt x="466" y="77"/>
                    <a:pt x="262" y="259"/>
                    <a:pt x="140" y="461"/>
                  </a:cubicBezTo>
                  <a:cubicBezTo>
                    <a:pt x="70" y="548"/>
                    <a:pt x="0" y="671"/>
                    <a:pt x="53" y="793"/>
                  </a:cubicBezTo>
                  <a:cubicBezTo>
                    <a:pt x="87" y="873"/>
                    <a:pt x="159" y="908"/>
                    <a:pt x="234" y="908"/>
                  </a:cubicBezTo>
                  <a:cubicBezTo>
                    <a:pt x="273" y="908"/>
                    <a:pt x="314" y="899"/>
                    <a:pt x="350" y="880"/>
                  </a:cubicBezTo>
                  <a:cubicBezTo>
                    <a:pt x="577" y="811"/>
                    <a:pt x="752" y="653"/>
                    <a:pt x="909" y="478"/>
                  </a:cubicBezTo>
                  <a:lnTo>
                    <a:pt x="909" y="478"/>
                  </a:lnTo>
                  <a:cubicBezTo>
                    <a:pt x="927" y="583"/>
                    <a:pt x="892" y="688"/>
                    <a:pt x="892" y="811"/>
                  </a:cubicBezTo>
                  <a:cubicBezTo>
                    <a:pt x="892" y="968"/>
                    <a:pt x="962" y="1160"/>
                    <a:pt x="1137" y="1178"/>
                  </a:cubicBezTo>
                  <a:cubicBezTo>
                    <a:pt x="1224" y="1178"/>
                    <a:pt x="1259" y="1090"/>
                    <a:pt x="1207" y="1020"/>
                  </a:cubicBezTo>
                  <a:cubicBezTo>
                    <a:pt x="1137" y="933"/>
                    <a:pt x="1102" y="863"/>
                    <a:pt x="1119" y="741"/>
                  </a:cubicBezTo>
                  <a:cubicBezTo>
                    <a:pt x="1119" y="636"/>
                    <a:pt x="1137" y="548"/>
                    <a:pt x="1119" y="443"/>
                  </a:cubicBezTo>
                  <a:cubicBezTo>
                    <a:pt x="1119" y="391"/>
                    <a:pt x="1102" y="339"/>
                    <a:pt x="1067" y="286"/>
                  </a:cubicBezTo>
                  <a:cubicBezTo>
                    <a:pt x="1102" y="234"/>
                    <a:pt x="1137" y="181"/>
                    <a:pt x="1172" y="129"/>
                  </a:cubicBezTo>
                  <a:cubicBezTo>
                    <a:pt x="1199" y="75"/>
                    <a:pt x="1143" y="1"/>
                    <a:pt x="108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 rot="554399">
              <a:off x="6352266" y="2244579"/>
              <a:ext cx="27580" cy="74250"/>
            </a:xfrm>
            <a:custGeom>
              <a:avLst/>
              <a:gdLst/>
              <a:ahLst/>
              <a:cxnLst/>
              <a:rect l="l" t="t" r="r" b="b"/>
              <a:pathLst>
                <a:path w="757" h="2038" extrusionOk="0">
                  <a:moveTo>
                    <a:pt x="499" y="1"/>
                  </a:moveTo>
                  <a:cubicBezTo>
                    <a:pt x="490" y="1"/>
                    <a:pt x="482" y="5"/>
                    <a:pt x="477" y="15"/>
                  </a:cubicBezTo>
                  <a:cubicBezTo>
                    <a:pt x="355" y="277"/>
                    <a:pt x="582" y="557"/>
                    <a:pt x="582" y="837"/>
                  </a:cubicBezTo>
                  <a:cubicBezTo>
                    <a:pt x="564" y="1256"/>
                    <a:pt x="355" y="1571"/>
                    <a:pt x="75" y="1851"/>
                  </a:cubicBezTo>
                  <a:cubicBezTo>
                    <a:pt x="1" y="1925"/>
                    <a:pt x="65" y="2037"/>
                    <a:pt x="151" y="2037"/>
                  </a:cubicBezTo>
                  <a:cubicBezTo>
                    <a:pt x="166" y="2037"/>
                    <a:pt x="182" y="2034"/>
                    <a:pt x="197" y="2026"/>
                  </a:cubicBezTo>
                  <a:cubicBezTo>
                    <a:pt x="495" y="1833"/>
                    <a:pt x="669" y="1519"/>
                    <a:pt x="722" y="1187"/>
                  </a:cubicBezTo>
                  <a:cubicBezTo>
                    <a:pt x="757" y="994"/>
                    <a:pt x="757" y="819"/>
                    <a:pt x="722" y="645"/>
                  </a:cubicBezTo>
                  <a:cubicBezTo>
                    <a:pt x="687" y="435"/>
                    <a:pt x="512" y="243"/>
                    <a:pt x="547" y="50"/>
                  </a:cubicBezTo>
                  <a:cubicBezTo>
                    <a:pt x="547" y="25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 rot="554399">
              <a:off x="6396309" y="2285471"/>
              <a:ext cx="36360" cy="8962"/>
            </a:xfrm>
            <a:custGeom>
              <a:avLst/>
              <a:gdLst/>
              <a:ahLst/>
              <a:cxnLst/>
              <a:rect l="l" t="t" r="r" b="b"/>
              <a:pathLst>
                <a:path w="998" h="246" extrusionOk="0">
                  <a:moveTo>
                    <a:pt x="88" y="1"/>
                  </a:moveTo>
                  <a:cubicBezTo>
                    <a:pt x="1" y="1"/>
                    <a:pt x="18" y="158"/>
                    <a:pt x="106" y="158"/>
                  </a:cubicBezTo>
                  <a:cubicBezTo>
                    <a:pt x="350" y="193"/>
                    <a:pt x="613" y="228"/>
                    <a:pt x="857" y="246"/>
                  </a:cubicBezTo>
                  <a:cubicBezTo>
                    <a:pt x="997" y="246"/>
                    <a:pt x="997" y="36"/>
                    <a:pt x="875" y="36"/>
                  </a:cubicBezTo>
                  <a:cubicBezTo>
                    <a:pt x="613" y="1"/>
                    <a:pt x="350" y="1"/>
                    <a:pt x="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 rot="554399">
              <a:off x="6403406" y="2273993"/>
              <a:ext cx="33154" cy="7942"/>
            </a:xfrm>
            <a:custGeom>
              <a:avLst/>
              <a:gdLst/>
              <a:ahLst/>
              <a:cxnLst/>
              <a:rect l="l" t="t" r="r" b="b"/>
              <a:pathLst>
                <a:path w="910" h="218" extrusionOk="0">
                  <a:moveTo>
                    <a:pt x="647" y="1"/>
                  </a:moveTo>
                  <a:cubicBezTo>
                    <a:pt x="603" y="1"/>
                    <a:pt x="557" y="4"/>
                    <a:pt x="508" y="4"/>
                  </a:cubicBezTo>
                  <a:cubicBezTo>
                    <a:pt x="385" y="21"/>
                    <a:pt x="263" y="21"/>
                    <a:pt x="123" y="21"/>
                  </a:cubicBezTo>
                  <a:cubicBezTo>
                    <a:pt x="1" y="21"/>
                    <a:pt x="53" y="196"/>
                    <a:pt x="158" y="213"/>
                  </a:cubicBezTo>
                  <a:lnTo>
                    <a:pt x="525" y="213"/>
                  </a:lnTo>
                  <a:cubicBezTo>
                    <a:pt x="577" y="213"/>
                    <a:pt x="634" y="218"/>
                    <a:pt x="691" y="218"/>
                  </a:cubicBezTo>
                  <a:cubicBezTo>
                    <a:pt x="748" y="218"/>
                    <a:pt x="805" y="213"/>
                    <a:pt x="857" y="196"/>
                  </a:cubicBezTo>
                  <a:cubicBezTo>
                    <a:pt x="910" y="161"/>
                    <a:pt x="910" y="74"/>
                    <a:pt x="840" y="39"/>
                  </a:cubicBezTo>
                  <a:cubicBezTo>
                    <a:pt x="777" y="7"/>
                    <a:pt x="714" y="1"/>
                    <a:pt x="64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 rot="554399">
              <a:off x="6453954" y="2287881"/>
              <a:ext cx="35048" cy="9618"/>
            </a:xfrm>
            <a:custGeom>
              <a:avLst/>
              <a:gdLst/>
              <a:ahLst/>
              <a:cxnLst/>
              <a:rect l="l" t="t" r="r" b="b"/>
              <a:pathLst>
                <a:path w="962" h="264" extrusionOk="0">
                  <a:moveTo>
                    <a:pt x="212" y="1"/>
                  </a:moveTo>
                  <a:cubicBezTo>
                    <a:pt x="163" y="1"/>
                    <a:pt x="115" y="7"/>
                    <a:pt x="70" y="29"/>
                  </a:cubicBezTo>
                  <a:cubicBezTo>
                    <a:pt x="0" y="64"/>
                    <a:pt x="18" y="134"/>
                    <a:pt x="70" y="169"/>
                  </a:cubicBezTo>
                  <a:cubicBezTo>
                    <a:pt x="192" y="239"/>
                    <a:pt x="315" y="222"/>
                    <a:pt x="455" y="239"/>
                  </a:cubicBezTo>
                  <a:cubicBezTo>
                    <a:pt x="541" y="252"/>
                    <a:pt x="628" y="264"/>
                    <a:pt x="720" y="264"/>
                  </a:cubicBezTo>
                  <a:cubicBezTo>
                    <a:pt x="759" y="264"/>
                    <a:pt x="798" y="262"/>
                    <a:pt x="839" y="257"/>
                  </a:cubicBezTo>
                  <a:cubicBezTo>
                    <a:pt x="962" y="239"/>
                    <a:pt x="909" y="82"/>
                    <a:pt x="822" y="47"/>
                  </a:cubicBezTo>
                  <a:cubicBezTo>
                    <a:pt x="682" y="12"/>
                    <a:pt x="542" y="12"/>
                    <a:pt x="402" y="12"/>
                  </a:cubicBezTo>
                  <a:cubicBezTo>
                    <a:pt x="342" y="12"/>
                    <a:pt x="277" y="1"/>
                    <a:pt x="2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 rot="554399">
              <a:off x="6500731" y="2288804"/>
              <a:ext cx="33810" cy="35230"/>
            </a:xfrm>
            <a:custGeom>
              <a:avLst/>
              <a:gdLst/>
              <a:ahLst/>
              <a:cxnLst/>
              <a:rect l="l" t="t" r="r" b="b"/>
              <a:pathLst>
                <a:path w="928" h="967" extrusionOk="0">
                  <a:moveTo>
                    <a:pt x="566" y="0"/>
                  </a:moveTo>
                  <a:cubicBezTo>
                    <a:pt x="381" y="0"/>
                    <a:pt x="210" y="68"/>
                    <a:pt x="53" y="178"/>
                  </a:cubicBezTo>
                  <a:cubicBezTo>
                    <a:pt x="1" y="195"/>
                    <a:pt x="18" y="282"/>
                    <a:pt x="71" y="300"/>
                  </a:cubicBezTo>
                  <a:cubicBezTo>
                    <a:pt x="175" y="335"/>
                    <a:pt x="263" y="387"/>
                    <a:pt x="350" y="440"/>
                  </a:cubicBezTo>
                  <a:cubicBezTo>
                    <a:pt x="420" y="492"/>
                    <a:pt x="578" y="562"/>
                    <a:pt x="612" y="632"/>
                  </a:cubicBezTo>
                  <a:cubicBezTo>
                    <a:pt x="665" y="667"/>
                    <a:pt x="647" y="719"/>
                    <a:pt x="595" y="754"/>
                  </a:cubicBezTo>
                  <a:lnTo>
                    <a:pt x="525" y="772"/>
                  </a:lnTo>
                  <a:lnTo>
                    <a:pt x="368" y="772"/>
                  </a:lnTo>
                  <a:cubicBezTo>
                    <a:pt x="298" y="754"/>
                    <a:pt x="245" y="719"/>
                    <a:pt x="158" y="702"/>
                  </a:cubicBezTo>
                  <a:cubicBezTo>
                    <a:pt x="123" y="702"/>
                    <a:pt x="123" y="737"/>
                    <a:pt x="123" y="772"/>
                  </a:cubicBezTo>
                  <a:cubicBezTo>
                    <a:pt x="160" y="901"/>
                    <a:pt x="314" y="967"/>
                    <a:pt x="469" y="967"/>
                  </a:cubicBezTo>
                  <a:cubicBezTo>
                    <a:pt x="607" y="967"/>
                    <a:pt x="747" y="914"/>
                    <a:pt x="805" y="807"/>
                  </a:cubicBezTo>
                  <a:cubicBezTo>
                    <a:pt x="927" y="545"/>
                    <a:pt x="508" y="335"/>
                    <a:pt x="245" y="212"/>
                  </a:cubicBezTo>
                  <a:cubicBezTo>
                    <a:pt x="368" y="143"/>
                    <a:pt x="508" y="108"/>
                    <a:pt x="647" y="108"/>
                  </a:cubicBezTo>
                  <a:cubicBezTo>
                    <a:pt x="653" y="109"/>
                    <a:pt x="658" y="110"/>
                    <a:pt x="662" y="110"/>
                  </a:cubicBezTo>
                  <a:cubicBezTo>
                    <a:pt x="714" y="110"/>
                    <a:pt x="695" y="19"/>
                    <a:pt x="630" y="3"/>
                  </a:cubicBezTo>
                  <a:cubicBezTo>
                    <a:pt x="609" y="1"/>
                    <a:pt x="587" y="0"/>
                    <a:pt x="5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 rot="554399">
              <a:off x="6531678" y="2300207"/>
              <a:ext cx="10238" cy="26669"/>
            </a:xfrm>
            <a:custGeom>
              <a:avLst/>
              <a:gdLst/>
              <a:ahLst/>
              <a:cxnLst/>
              <a:rect l="l" t="t" r="r" b="b"/>
              <a:pathLst>
                <a:path w="281" h="732" extrusionOk="0">
                  <a:moveTo>
                    <a:pt x="165" y="1"/>
                  </a:moveTo>
                  <a:cubicBezTo>
                    <a:pt x="147" y="1"/>
                    <a:pt x="130" y="12"/>
                    <a:pt x="123" y="39"/>
                  </a:cubicBezTo>
                  <a:cubicBezTo>
                    <a:pt x="88" y="231"/>
                    <a:pt x="1" y="441"/>
                    <a:pt x="36" y="633"/>
                  </a:cubicBezTo>
                  <a:cubicBezTo>
                    <a:pt x="36" y="694"/>
                    <a:pt x="83" y="732"/>
                    <a:pt x="129" y="732"/>
                  </a:cubicBezTo>
                  <a:cubicBezTo>
                    <a:pt x="163" y="732"/>
                    <a:pt x="196" y="712"/>
                    <a:pt x="210" y="668"/>
                  </a:cubicBezTo>
                  <a:cubicBezTo>
                    <a:pt x="280" y="493"/>
                    <a:pt x="228" y="266"/>
                    <a:pt x="228" y="74"/>
                  </a:cubicBezTo>
                  <a:cubicBezTo>
                    <a:pt x="228" y="31"/>
                    <a:pt x="195" y="1"/>
                    <a:pt x="16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 rot="554399">
              <a:off x="6546179" y="2284960"/>
              <a:ext cx="8307" cy="5793"/>
            </a:xfrm>
            <a:custGeom>
              <a:avLst/>
              <a:gdLst/>
              <a:ahLst/>
              <a:cxnLst/>
              <a:rect l="l" t="t" r="r" b="b"/>
              <a:pathLst>
                <a:path w="228" h="159" extrusionOk="0">
                  <a:moveTo>
                    <a:pt x="105" y="1"/>
                  </a:moveTo>
                  <a:cubicBezTo>
                    <a:pt x="0" y="1"/>
                    <a:pt x="35" y="158"/>
                    <a:pt x="123" y="158"/>
                  </a:cubicBezTo>
                  <a:cubicBezTo>
                    <a:pt x="228" y="158"/>
                    <a:pt x="193" y="1"/>
                    <a:pt x="10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 rot="554399">
              <a:off x="6546936" y="2308978"/>
              <a:ext cx="38692" cy="24884"/>
            </a:xfrm>
            <a:custGeom>
              <a:avLst/>
              <a:gdLst/>
              <a:ahLst/>
              <a:cxnLst/>
              <a:rect l="l" t="t" r="r" b="b"/>
              <a:pathLst>
                <a:path w="1062" h="683" extrusionOk="0">
                  <a:moveTo>
                    <a:pt x="502" y="1"/>
                  </a:moveTo>
                  <a:cubicBezTo>
                    <a:pt x="344" y="1"/>
                    <a:pt x="222" y="88"/>
                    <a:pt x="152" y="211"/>
                  </a:cubicBezTo>
                  <a:cubicBezTo>
                    <a:pt x="142" y="171"/>
                    <a:pt x="105" y="149"/>
                    <a:pt x="74" y="149"/>
                  </a:cubicBezTo>
                  <a:cubicBezTo>
                    <a:pt x="50" y="149"/>
                    <a:pt x="30" y="162"/>
                    <a:pt x="30" y="193"/>
                  </a:cubicBezTo>
                  <a:cubicBezTo>
                    <a:pt x="30" y="298"/>
                    <a:pt x="12" y="403"/>
                    <a:pt x="12" y="490"/>
                  </a:cubicBezTo>
                  <a:cubicBezTo>
                    <a:pt x="1" y="559"/>
                    <a:pt x="71" y="620"/>
                    <a:pt x="132" y="620"/>
                  </a:cubicBezTo>
                  <a:cubicBezTo>
                    <a:pt x="163" y="620"/>
                    <a:pt x="192" y="603"/>
                    <a:pt x="205" y="560"/>
                  </a:cubicBezTo>
                  <a:cubicBezTo>
                    <a:pt x="239" y="455"/>
                    <a:pt x="274" y="316"/>
                    <a:pt x="379" y="246"/>
                  </a:cubicBezTo>
                  <a:cubicBezTo>
                    <a:pt x="414" y="228"/>
                    <a:pt x="458" y="215"/>
                    <a:pt x="500" y="215"/>
                  </a:cubicBezTo>
                  <a:cubicBezTo>
                    <a:pt x="541" y="215"/>
                    <a:pt x="580" y="228"/>
                    <a:pt x="607" y="263"/>
                  </a:cubicBezTo>
                  <a:cubicBezTo>
                    <a:pt x="642" y="298"/>
                    <a:pt x="642" y="385"/>
                    <a:pt x="659" y="438"/>
                  </a:cubicBezTo>
                  <a:cubicBezTo>
                    <a:pt x="694" y="578"/>
                    <a:pt x="799" y="683"/>
                    <a:pt x="956" y="683"/>
                  </a:cubicBezTo>
                  <a:lnTo>
                    <a:pt x="1009" y="648"/>
                  </a:lnTo>
                  <a:lnTo>
                    <a:pt x="1026" y="613"/>
                  </a:lnTo>
                  <a:cubicBezTo>
                    <a:pt x="1061" y="578"/>
                    <a:pt x="1044" y="525"/>
                    <a:pt x="991" y="508"/>
                  </a:cubicBezTo>
                  <a:cubicBezTo>
                    <a:pt x="904" y="455"/>
                    <a:pt x="851" y="420"/>
                    <a:pt x="816" y="316"/>
                  </a:cubicBezTo>
                  <a:cubicBezTo>
                    <a:pt x="799" y="263"/>
                    <a:pt x="781" y="211"/>
                    <a:pt x="764" y="158"/>
                  </a:cubicBezTo>
                  <a:cubicBezTo>
                    <a:pt x="694" y="71"/>
                    <a:pt x="607" y="18"/>
                    <a:pt x="50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 rot="554399">
              <a:off x="6598313" y="2315154"/>
              <a:ext cx="34538" cy="36287"/>
            </a:xfrm>
            <a:custGeom>
              <a:avLst/>
              <a:gdLst/>
              <a:ahLst/>
              <a:cxnLst/>
              <a:rect l="l" t="t" r="r" b="b"/>
              <a:pathLst>
                <a:path w="948" h="996" extrusionOk="0">
                  <a:moveTo>
                    <a:pt x="382" y="191"/>
                  </a:moveTo>
                  <a:cubicBezTo>
                    <a:pt x="435" y="191"/>
                    <a:pt x="420" y="284"/>
                    <a:pt x="420" y="333"/>
                  </a:cubicBezTo>
                  <a:lnTo>
                    <a:pt x="438" y="402"/>
                  </a:lnTo>
                  <a:cubicBezTo>
                    <a:pt x="385" y="507"/>
                    <a:pt x="298" y="577"/>
                    <a:pt x="210" y="665"/>
                  </a:cubicBezTo>
                  <a:cubicBezTo>
                    <a:pt x="193" y="577"/>
                    <a:pt x="210" y="472"/>
                    <a:pt x="228" y="385"/>
                  </a:cubicBezTo>
                  <a:cubicBezTo>
                    <a:pt x="245" y="350"/>
                    <a:pt x="315" y="210"/>
                    <a:pt x="368" y="193"/>
                  </a:cubicBezTo>
                  <a:cubicBezTo>
                    <a:pt x="373" y="191"/>
                    <a:pt x="378" y="191"/>
                    <a:pt x="382" y="191"/>
                  </a:cubicBezTo>
                  <a:close/>
                  <a:moveTo>
                    <a:pt x="368" y="0"/>
                  </a:moveTo>
                  <a:cubicBezTo>
                    <a:pt x="245" y="18"/>
                    <a:pt x="141" y="210"/>
                    <a:pt x="88" y="315"/>
                  </a:cubicBezTo>
                  <a:cubicBezTo>
                    <a:pt x="18" y="490"/>
                    <a:pt x="1" y="682"/>
                    <a:pt x="36" y="857"/>
                  </a:cubicBezTo>
                  <a:cubicBezTo>
                    <a:pt x="50" y="914"/>
                    <a:pt x="111" y="971"/>
                    <a:pt x="171" y="971"/>
                  </a:cubicBezTo>
                  <a:cubicBezTo>
                    <a:pt x="184" y="971"/>
                    <a:pt x="198" y="968"/>
                    <a:pt x="210" y="962"/>
                  </a:cubicBezTo>
                  <a:cubicBezTo>
                    <a:pt x="333" y="892"/>
                    <a:pt x="455" y="805"/>
                    <a:pt x="543" y="682"/>
                  </a:cubicBezTo>
                  <a:cubicBezTo>
                    <a:pt x="595" y="805"/>
                    <a:pt x="682" y="909"/>
                    <a:pt x="770" y="979"/>
                  </a:cubicBezTo>
                  <a:cubicBezTo>
                    <a:pt x="791" y="990"/>
                    <a:pt x="812" y="995"/>
                    <a:pt x="831" y="995"/>
                  </a:cubicBezTo>
                  <a:cubicBezTo>
                    <a:pt x="904" y="995"/>
                    <a:pt x="948" y="923"/>
                    <a:pt x="892" y="839"/>
                  </a:cubicBezTo>
                  <a:cubicBezTo>
                    <a:pt x="840" y="735"/>
                    <a:pt x="752" y="665"/>
                    <a:pt x="700" y="542"/>
                  </a:cubicBezTo>
                  <a:lnTo>
                    <a:pt x="665" y="472"/>
                  </a:lnTo>
                  <a:cubicBezTo>
                    <a:pt x="717" y="368"/>
                    <a:pt x="752" y="228"/>
                    <a:pt x="752" y="105"/>
                  </a:cubicBezTo>
                  <a:cubicBezTo>
                    <a:pt x="752" y="59"/>
                    <a:pt x="690" y="4"/>
                    <a:pt x="644" y="4"/>
                  </a:cubicBezTo>
                  <a:cubicBezTo>
                    <a:pt x="620" y="4"/>
                    <a:pt x="601" y="18"/>
                    <a:pt x="595" y="53"/>
                  </a:cubicBezTo>
                  <a:cubicBezTo>
                    <a:pt x="578" y="88"/>
                    <a:pt x="578" y="105"/>
                    <a:pt x="560" y="140"/>
                  </a:cubicBezTo>
                  <a:cubicBezTo>
                    <a:pt x="525" y="70"/>
                    <a:pt x="473" y="0"/>
                    <a:pt x="36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 rot="554399">
              <a:off x="5985927" y="2531582"/>
              <a:ext cx="52536" cy="46233"/>
            </a:xfrm>
            <a:custGeom>
              <a:avLst/>
              <a:gdLst/>
              <a:ahLst/>
              <a:cxnLst/>
              <a:rect l="l" t="t" r="r" b="b"/>
              <a:pathLst>
                <a:path w="1442" h="1269" extrusionOk="0">
                  <a:moveTo>
                    <a:pt x="955" y="0"/>
                  </a:moveTo>
                  <a:cubicBezTo>
                    <a:pt x="519" y="0"/>
                    <a:pt x="1" y="290"/>
                    <a:pt x="95" y="779"/>
                  </a:cubicBezTo>
                  <a:cubicBezTo>
                    <a:pt x="148" y="1024"/>
                    <a:pt x="340" y="1147"/>
                    <a:pt x="567" y="1216"/>
                  </a:cubicBezTo>
                  <a:cubicBezTo>
                    <a:pt x="681" y="1243"/>
                    <a:pt x="843" y="1269"/>
                    <a:pt x="998" y="1269"/>
                  </a:cubicBezTo>
                  <a:cubicBezTo>
                    <a:pt x="1153" y="1269"/>
                    <a:pt x="1301" y="1243"/>
                    <a:pt x="1389" y="1164"/>
                  </a:cubicBezTo>
                  <a:cubicBezTo>
                    <a:pt x="1441" y="1129"/>
                    <a:pt x="1424" y="1059"/>
                    <a:pt x="1371" y="1042"/>
                  </a:cubicBezTo>
                  <a:cubicBezTo>
                    <a:pt x="1299" y="1010"/>
                    <a:pt x="1200" y="1003"/>
                    <a:pt x="1092" y="1003"/>
                  </a:cubicBezTo>
                  <a:cubicBezTo>
                    <a:pt x="1007" y="1003"/>
                    <a:pt x="916" y="1007"/>
                    <a:pt x="828" y="1007"/>
                  </a:cubicBezTo>
                  <a:cubicBezTo>
                    <a:pt x="596" y="1007"/>
                    <a:pt x="379" y="977"/>
                    <a:pt x="323" y="762"/>
                  </a:cubicBezTo>
                  <a:cubicBezTo>
                    <a:pt x="200" y="307"/>
                    <a:pt x="829" y="238"/>
                    <a:pt x="1109" y="168"/>
                  </a:cubicBezTo>
                  <a:cubicBezTo>
                    <a:pt x="1179" y="150"/>
                    <a:pt x="1144" y="28"/>
                    <a:pt x="1092" y="10"/>
                  </a:cubicBezTo>
                  <a:cubicBezTo>
                    <a:pt x="1048" y="3"/>
                    <a:pt x="1002" y="0"/>
                    <a:pt x="95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 rot="554399">
              <a:off x="6197169" y="2372106"/>
              <a:ext cx="37453" cy="39092"/>
            </a:xfrm>
            <a:custGeom>
              <a:avLst/>
              <a:gdLst/>
              <a:ahLst/>
              <a:cxnLst/>
              <a:rect l="l" t="t" r="r" b="b"/>
              <a:pathLst>
                <a:path w="1028" h="1073" extrusionOk="0">
                  <a:moveTo>
                    <a:pt x="665" y="0"/>
                  </a:moveTo>
                  <a:cubicBezTo>
                    <a:pt x="420" y="0"/>
                    <a:pt x="1" y="123"/>
                    <a:pt x="175" y="455"/>
                  </a:cubicBezTo>
                  <a:cubicBezTo>
                    <a:pt x="263" y="612"/>
                    <a:pt x="438" y="665"/>
                    <a:pt x="595" y="717"/>
                  </a:cubicBezTo>
                  <a:lnTo>
                    <a:pt x="752" y="804"/>
                  </a:lnTo>
                  <a:lnTo>
                    <a:pt x="542" y="857"/>
                  </a:lnTo>
                  <a:cubicBezTo>
                    <a:pt x="507" y="863"/>
                    <a:pt x="471" y="865"/>
                    <a:pt x="433" y="865"/>
                  </a:cubicBezTo>
                  <a:cubicBezTo>
                    <a:pt x="358" y="865"/>
                    <a:pt x="280" y="857"/>
                    <a:pt x="210" y="857"/>
                  </a:cubicBezTo>
                  <a:cubicBezTo>
                    <a:pt x="105" y="874"/>
                    <a:pt x="123" y="997"/>
                    <a:pt x="193" y="1032"/>
                  </a:cubicBezTo>
                  <a:cubicBezTo>
                    <a:pt x="244" y="1058"/>
                    <a:pt x="343" y="1073"/>
                    <a:pt x="452" y="1073"/>
                  </a:cubicBezTo>
                  <a:cubicBezTo>
                    <a:pt x="711" y="1073"/>
                    <a:pt x="1028" y="986"/>
                    <a:pt x="892" y="752"/>
                  </a:cubicBezTo>
                  <a:cubicBezTo>
                    <a:pt x="805" y="595"/>
                    <a:pt x="595" y="577"/>
                    <a:pt x="455" y="490"/>
                  </a:cubicBezTo>
                  <a:cubicBezTo>
                    <a:pt x="333" y="437"/>
                    <a:pt x="245" y="298"/>
                    <a:pt x="385" y="193"/>
                  </a:cubicBezTo>
                  <a:cubicBezTo>
                    <a:pt x="473" y="140"/>
                    <a:pt x="577" y="140"/>
                    <a:pt x="682" y="123"/>
                  </a:cubicBezTo>
                  <a:cubicBezTo>
                    <a:pt x="770" y="123"/>
                    <a:pt x="735" y="0"/>
                    <a:pt x="66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 rot="554399">
              <a:off x="6246917" y="2389380"/>
              <a:ext cx="8926" cy="25503"/>
            </a:xfrm>
            <a:custGeom>
              <a:avLst/>
              <a:gdLst/>
              <a:ahLst/>
              <a:cxnLst/>
              <a:rect l="l" t="t" r="r" b="b"/>
              <a:pathLst>
                <a:path w="245" h="700" extrusionOk="0">
                  <a:moveTo>
                    <a:pt x="119" y="0"/>
                  </a:moveTo>
                  <a:cubicBezTo>
                    <a:pt x="80" y="0"/>
                    <a:pt x="43" y="23"/>
                    <a:pt x="35" y="71"/>
                  </a:cubicBezTo>
                  <a:cubicBezTo>
                    <a:pt x="18" y="228"/>
                    <a:pt x="0" y="403"/>
                    <a:pt x="0" y="560"/>
                  </a:cubicBezTo>
                  <a:cubicBezTo>
                    <a:pt x="0" y="642"/>
                    <a:pt x="82" y="699"/>
                    <a:pt x="151" y="699"/>
                  </a:cubicBezTo>
                  <a:cubicBezTo>
                    <a:pt x="202" y="699"/>
                    <a:pt x="245" y="669"/>
                    <a:pt x="245" y="595"/>
                  </a:cubicBezTo>
                  <a:cubicBezTo>
                    <a:pt x="245" y="421"/>
                    <a:pt x="227" y="263"/>
                    <a:pt x="210" y="88"/>
                  </a:cubicBezTo>
                  <a:cubicBezTo>
                    <a:pt x="210" y="32"/>
                    <a:pt x="164" y="0"/>
                    <a:pt x="11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 rot="554399">
              <a:off x="6255780" y="2375449"/>
              <a:ext cx="11513" cy="7687"/>
            </a:xfrm>
            <a:custGeom>
              <a:avLst/>
              <a:gdLst/>
              <a:ahLst/>
              <a:cxnLst/>
              <a:rect l="l" t="t" r="r" b="b"/>
              <a:pathLst>
                <a:path w="316" h="211" extrusionOk="0">
                  <a:moveTo>
                    <a:pt x="141" y="0"/>
                  </a:moveTo>
                  <a:cubicBezTo>
                    <a:pt x="1" y="0"/>
                    <a:pt x="71" y="210"/>
                    <a:pt x="193" y="210"/>
                  </a:cubicBezTo>
                  <a:cubicBezTo>
                    <a:pt x="316" y="210"/>
                    <a:pt x="263" y="0"/>
                    <a:pt x="1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 rot="554399">
              <a:off x="6261421" y="2397415"/>
              <a:ext cx="49731" cy="24556"/>
            </a:xfrm>
            <a:custGeom>
              <a:avLst/>
              <a:gdLst/>
              <a:ahLst/>
              <a:cxnLst/>
              <a:rect l="l" t="t" r="r" b="b"/>
              <a:pathLst>
                <a:path w="1365" h="674" extrusionOk="0">
                  <a:moveTo>
                    <a:pt x="146" y="0"/>
                  </a:moveTo>
                  <a:cubicBezTo>
                    <a:pt x="120" y="0"/>
                    <a:pt x="95" y="17"/>
                    <a:pt x="88" y="59"/>
                  </a:cubicBezTo>
                  <a:cubicBezTo>
                    <a:pt x="71" y="182"/>
                    <a:pt x="1" y="409"/>
                    <a:pt x="140" y="514"/>
                  </a:cubicBezTo>
                  <a:cubicBezTo>
                    <a:pt x="174" y="536"/>
                    <a:pt x="210" y="546"/>
                    <a:pt x="245" y="546"/>
                  </a:cubicBezTo>
                  <a:cubicBezTo>
                    <a:pt x="319" y="546"/>
                    <a:pt x="390" y="503"/>
                    <a:pt x="438" y="444"/>
                  </a:cubicBezTo>
                  <a:lnTo>
                    <a:pt x="490" y="357"/>
                  </a:lnTo>
                  <a:cubicBezTo>
                    <a:pt x="518" y="291"/>
                    <a:pt x="561" y="256"/>
                    <a:pt x="611" y="256"/>
                  </a:cubicBezTo>
                  <a:cubicBezTo>
                    <a:pt x="655" y="256"/>
                    <a:pt x="704" y="282"/>
                    <a:pt x="752" y="339"/>
                  </a:cubicBezTo>
                  <a:cubicBezTo>
                    <a:pt x="822" y="392"/>
                    <a:pt x="857" y="479"/>
                    <a:pt x="927" y="531"/>
                  </a:cubicBezTo>
                  <a:cubicBezTo>
                    <a:pt x="998" y="603"/>
                    <a:pt x="1102" y="674"/>
                    <a:pt x="1199" y="674"/>
                  </a:cubicBezTo>
                  <a:cubicBezTo>
                    <a:pt x="1245" y="674"/>
                    <a:pt x="1290" y="658"/>
                    <a:pt x="1329" y="619"/>
                  </a:cubicBezTo>
                  <a:cubicBezTo>
                    <a:pt x="1364" y="584"/>
                    <a:pt x="1364" y="496"/>
                    <a:pt x="1294" y="479"/>
                  </a:cubicBezTo>
                  <a:cubicBezTo>
                    <a:pt x="1207" y="426"/>
                    <a:pt x="1119" y="426"/>
                    <a:pt x="1049" y="339"/>
                  </a:cubicBezTo>
                  <a:cubicBezTo>
                    <a:pt x="997" y="287"/>
                    <a:pt x="962" y="234"/>
                    <a:pt x="927" y="199"/>
                  </a:cubicBezTo>
                  <a:cubicBezTo>
                    <a:pt x="840" y="112"/>
                    <a:pt x="717" y="24"/>
                    <a:pt x="595" y="7"/>
                  </a:cubicBezTo>
                  <a:cubicBezTo>
                    <a:pt x="508" y="7"/>
                    <a:pt x="420" y="24"/>
                    <a:pt x="350" y="112"/>
                  </a:cubicBezTo>
                  <a:cubicBezTo>
                    <a:pt x="315" y="164"/>
                    <a:pt x="298" y="252"/>
                    <a:pt x="263" y="304"/>
                  </a:cubicBezTo>
                  <a:cubicBezTo>
                    <a:pt x="249" y="321"/>
                    <a:pt x="238" y="329"/>
                    <a:pt x="230" y="329"/>
                  </a:cubicBezTo>
                  <a:cubicBezTo>
                    <a:pt x="191" y="329"/>
                    <a:pt x="228" y="135"/>
                    <a:pt x="228" y="77"/>
                  </a:cubicBezTo>
                  <a:cubicBezTo>
                    <a:pt x="228" y="35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 rot="554399">
              <a:off x="6354132" y="2382945"/>
              <a:ext cx="70752" cy="41715"/>
            </a:xfrm>
            <a:custGeom>
              <a:avLst/>
              <a:gdLst/>
              <a:ahLst/>
              <a:cxnLst/>
              <a:rect l="l" t="t" r="r" b="b"/>
              <a:pathLst>
                <a:path w="1942" h="1145" extrusionOk="0">
                  <a:moveTo>
                    <a:pt x="1086" y="1"/>
                  </a:moveTo>
                  <a:cubicBezTo>
                    <a:pt x="760" y="1"/>
                    <a:pt x="430" y="30"/>
                    <a:pt x="106" y="70"/>
                  </a:cubicBezTo>
                  <a:cubicBezTo>
                    <a:pt x="1" y="88"/>
                    <a:pt x="36" y="263"/>
                    <a:pt x="141" y="263"/>
                  </a:cubicBezTo>
                  <a:cubicBezTo>
                    <a:pt x="263" y="245"/>
                    <a:pt x="386" y="245"/>
                    <a:pt x="490" y="245"/>
                  </a:cubicBezTo>
                  <a:cubicBezTo>
                    <a:pt x="508" y="367"/>
                    <a:pt x="490" y="490"/>
                    <a:pt x="473" y="630"/>
                  </a:cubicBezTo>
                  <a:cubicBezTo>
                    <a:pt x="438" y="770"/>
                    <a:pt x="386" y="909"/>
                    <a:pt x="403" y="1067"/>
                  </a:cubicBezTo>
                  <a:cubicBezTo>
                    <a:pt x="403" y="1113"/>
                    <a:pt x="450" y="1144"/>
                    <a:pt x="496" y="1144"/>
                  </a:cubicBezTo>
                  <a:cubicBezTo>
                    <a:pt x="520" y="1144"/>
                    <a:pt x="543" y="1137"/>
                    <a:pt x="560" y="1119"/>
                  </a:cubicBezTo>
                  <a:cubicBezTo>
                    <a:pt x="665" y="979"/>
                    <a:pt x="665" y="787"/>
                    <a:pt x="665" y="647"/>
                  </a:cubicBezTo>
                  <a:cubicBezTo>
                    <a:pt x="665" y="507"/>
                    <a:pt x="665" y="367"/>
                    <a:pt x="648" y="228"/>
                  </a:cubicBezTo>
                  <a:cubicBezTo>
                    <a:pt x="770" y="228"/>
                    <a:pt x="910" y="228"/>
                    <a:pt x="1032" y="245"/>
                  </a:cubicBezTo>
                  <a:cubicBezTo>
                    <a:pt x="1032" y="367"/>
                    <a:pt x="1032" y="490"/>
                    <a:pt x="1015" y="630"/>
                  </a:cubicBezTo>
                  <a:cubicBezTo>
                    <a:pt x="997" y="770"/>
                    <a:pt x="927" y="874"/>
                    <a:pt x="1015" y="1014"/>
                  </a:cubicBezTo>
                  <a:cubicBezTo>
                    <a:pt x="1032" y="1032"/>
                    <a:pt x="1067" y="1049"/>
                    <a:pt x="1102" y="1049"/>
                  </a:cubicBezTo>
                  <a:cubicBezTo>
                    <a:pt x="1242" y="979"/>
                    <a:pt x="1225" y="805"/>
                    <a:pt x="1225" y="665"/>
                  </a:cubicBezTo>
                  <a:cubicBezTo>
                    <a:pt x="1242" y="525"/>
                    <a:pt x="1225" y="385"/>
                    <a:pt x="1190" y="245"/>
                  </a:cubicBezTo>
                  <a:cubicBezTo>
                    <a:pt x="1382" y="245"/>
                    <a:pt x="1574" y="263"/>
                    <a:pt x="1784" y="280"/>
                  </a:cubicBezTo>
                  <a:cubicBezTo>
                    <a:pt x="1941" y="280"/>
                    <a:pt x="1924" y="70"/>
                    <a:pt x="1784" y="53"/>
                  </a:cubicBezTo>
                  <a:cubicBezTo>
                    <a:pt x="1556" y="16"/>
                    <a:pt x="1322" y="1"/>
                    <a:pt x="108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 rot="554399">
              <a:off x="6312355" y="2366348"/>
              <a:ext cx="42918" cy="102522"/>
            </a:xfrm>
            <a:custGeom>
              <a:avLst/>
              <a:gdLst/>
              <a:ahLst/>
              <a:cxnLst/>
              <a:rect l="l" t="t" r="r" b="b"/>
              <a:pathLst>
                <a:path w="1178" h="2814" extrusionOk="0">
                  <a:moveTo>
                    <a:pt x="1074" y="0"/>
                  </a:moveTo>
                  <a:cubicBezTo>
                    <a:pt x="1059" y="0"/>
                    <a:pt x="1044" y="7"/>
                    <a:pt x="1032" y="23"/>
                  </a:cubicBezTo>
                  <a:cubicBezTo>
                    <a:pt x="350" y="932"/>
                    <a:pt x="1" y="1806"/>
                    <a:pt x="805" y="2768"/>
                  </a:cubicBezTo>
                  <a:cubicBezTo>
                    <a:pt x="832" y="2800"/>
                    <a:pt x="867" y="2814"/>
                    <a:pt x="900" y="2814"/>
                  </a:cubicBezTo>
                  <a:cubicBezTo>
                    <a:pt x="976" y="2814"/>
                    <a:pt x="1045" y="2742"/>
                    <a:pt x="997" y="2645"/>
                  </a:cubicBezTo>
                  <a:cubicBezTo>
                    <a:pt x="770" y="2208"/>
                    <a:pt x="490" y="1859"/>
                    <a:pt x="577" y="1317"/>
                  </a:cubicBezTo>
                  <a:cubicBezTo>
                    <a:pt x="647" y="880"/>
                    <a:pt x="892" y="495"/>
                    <a:pt x="1137" y="128"/>
                  </a:cubicBezTo>
                  <a:cubicBezTo>
                    <a:pt x="1177" y="74"/>
                    <a:pt x="1125" y="0"/>
                    <a:pt x="10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 rot="554399">
              <a:off x="6355510" y="2429053"/>
              <a:ext cx="71372" cy="12023"/>
            </a:xfrm>
            <a:custGeom>
              <a:avLst/>
              <a:gdLst/>
              <a:ahLst/>
              <a:cxnLst/>
              <a:rect l="l" t="t" r="r" b="b"/>
              <a:pathLst>
                <a:path w="1959" h="330" extrusionOk="0">
                  <a:moveTo>
                    <a:pt x="830" y="1"/>
                  </a:moveTo>
                  <a:cubicBezTo>
                    <a:pt x="586" y="1"/>
                    <a:pt x="344" y="15"/>
                    <a:pt x="123" y="29"/>
                  </a:cubicBezTo>
                  <a:cubicBezTo>
                    <a:pt x="1" y="47"/>
                    <a:pt x="53" y="204"/>
                    <a:pt x="141" y="204"/>
                  </a:cubicBezTo>
                  <a:cubicBezTo>
                    <a:pt x="455" y="204"/>
                    <a:pt x="752" y="222"/>
                    <a:pt x="1050" y="239"/>
                  </a:cubicBezTo>
                  <a:cubicBezTo>
                    <a:pt x="1283" y="270"/>
                    <a:pt x="1531" y="329"/>
                    <a:pt x="1768" y="329"/>
                  </a:cubicBezTo>
                  <a:cubicBezTo>
                    <a:pt x="1797" y="329"/>
                    <a:pt x="1825" y="329"/>
                    <a:pt x="1854" y="327"/>
                  </a:cubicBezTo>
                  <a:cubicBezTo>
                    <a:pt x="1959" y="327"/>
                    <a:pt x="1941" y="169"/>
                    <a:pt x="1854" y="134"/>
                  </a:cubicBezTo>
                  <a:cubicBezTo>
                    <a:pt x="1543" y="31"/>
                    <a:pt x="1184" y="1"/>
                    <a:pt x="8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 rot="554399">
              <a:off x="6357538" y="2451325"/>
              <a:ext cx="51443" cy="30786"/>
            </a:xfrm>
            <a:custGeom>
              <a:avLst/>
              <a:gdLst/>
              <a:ahLst/>
              <a:cxnLst/>
              <a:rect l="l" t="t" r="r" b="b"/>
              <a:pathLst>
                <a:path w="1412" h="845" extrusionOk="0">
                  <a:moveTo>
                    <a:pt x="629" y="1"/>
                  </a:moveTo>
                  <a:cubicBezTo>
                    <a:pt x="433" y="1"/>
                    <a:pt x="195" y="67"/>
                    <a:pt x="100" y="76"/>
                  </a:cubicBezTo>
                  <a:cubicBezTo>
                    <a:pt x="1" y="93"/>
                    <a:pt x="27" y="235"/>
                    <a:pt x="119" y="235"/>
                  </a:cubicBezTo>
                  <a:cubicBezTo>
                    <a:pt x="124" y="235"/>
                    <a:pt x="129" y="235"/>
                    <a:pt x="135" y="234"/>
                  </a:cubicBezTo>
                  <a:cubicBezTo>
                    <a:pt x="275" y="234"/>
                    <a:pt x="415" y="216"/>
                    <a:pt x="554" y="199"/>
                  </a:cubicBezTo>
                  <a:cubicBezTo>
                    <a:pt x="589" y="199"/>
                    <a:pt x="619" y="197"/>
                    <a:pt x="640" y="197"/>
                  </a:cubicBezTo>
                  <a:cubicBezTo>
                    <a:pt x="693" y="197"/>
                    <a:pt x="694" y="206"/>
                    <a:pt x="607" y="269"/>
                  </a:cubicBezTo>
                  <a:lnTo>
                    <a:pt x="537" y="321"/>
                  </a:lnTo>
                  <a:cubicBezTo>
                    <a:pt x="432" y="408"/>
                    <a:pt x="362" y="513"/>
                    <a:pt x="432" y="653"/>
                  </a:cubicBezTo>
                  <a:cubicBezTo>
                    <a:pt x="504" y="789"/>
                    <a:pt x="671" y="845"/>
                    <a:pt x="848" y="845"/>
                  </a:cubicBezTo>
                  <a:cubicBezTo>
                    <a:pt x="1058" y="845"/>
                    <a:pt x="1281" y="767"/>
                    <a:pt x="1376" y="653"/>
                  </a:cubicBezTo>
                  <a:cubicBezTo>
                    <a:pt x="1411" y="618"/>
                    <a:pt x="1376" y="531"/>
                    <a:pt x="1324" y="531"/>
                  </a:cubicBezTo>
                  <a:cubicBezTo>
                    <a:pt x="1315" y="530"/>
                    <a:pt x="1305" y="529"/>
                    <a:pt x="1294" y="529"/>
                  </a:cubicBezTo>
                  <a:cubicBezTo>
                    <a:pt x="1183" y="529"/>
                    <a:pt x="943" y="580"/>
                    <a:pt x="802" y="580"/>
                  </a:cubicBezTo>
                  <a:cubicBezTo>
                    <a:pt x="745" y="580"/>
                    <a:pt x="704" y="572"/>
                    <a:pt x="694" y="548"/>
                  </a:cubicBezTo>
                  <a:cubicBezTo>
                    <a:pt x="677" y="478"/>
                    <a:pt x="782" y="443"/>
                    <a:pt x="834" y="391"/>
                  </a:cubicBezTo>
                  <a:cubicBezTo>
                    <a:pt x="887" y="338"/>
                    <a:pt x="922" y="286"/>
                    <a:pt x="922" y="216"/>
                  </a:cubicBezTo>
                  <a:cubicBezTo>
                    <a:pt x="930" y="48"/>
                    <a:pt x="795" y="1"/>
                    <a:pt x="6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 rot="554399">
              <a:off x="6450763" y="2445764"/>
              <a:ext cx="33810" cy="10238"/>
            </a:xfrm>
            <a:custGeom>
              <a:avLst/>
              <a:gdLst/>
              <a:ahLst/>
              <a:cxnLst/>
              <a:rect l="l" t="t" r="r" b="b"/>
              <a:pathLst>
                <a:path w="928" h="281" extrusionOk="0">
                  <a:moveTo>
                    <a:pt x="735" y="1"/>
                  </a:moveTo>
                  <a:cubicBezTo>
                    <a:pt x="543" y="1"/>
                    <a:pt x="333" y="1"/>
                    <a:pt x="141" y="36"/>
                  </a:cubicBezTo>
                  <a:cubicBezTo>
                    <a:pt x="1" y="36"/>
                    <a:pt x="36" y="228"/>
                    <a:pt x="158" y="246"/>
                  </a:cubicBezTo>
                  <a:cubicBezTo>
                    <a:pt x="351" y="263"/>
                    <a:pt x="560" y="281"/>
                    <a:pt x="770" y="281"/>
                  </a:cubicBezTo>
                  <a:cubicBezTo>
                    <a:pt x="927" y="281"/>
                    <a:pt x="875" y="1"/>
                    <a:pt x="73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 rot="554399">
              <a:off x="6494065" y="2439740"/>
              <a:ext cx="61681" cy="41278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663" y="347"/>
                  </a:moveTo>
                  <a:cubicBezTo>
                    <a:pt x="798" y="347"/>
                    <a:pt x="789" y="470"/>
                    <a:pt x="836" y="579"/>
                  </a:cubicBezTo>
                  <a:cubicBezTo>
                    <a:pt x="854" y="597"/>
                    <a:pt x="871" y="632"/>
                    <a:pt x="889" y="649"/>
                  </a:cubicBezTo>
                  <a:lnTo>
                    <a:pt x="819" y="702"/>
                  </a:lnTo>
                  <a:cubicBezTo>
                    <a:pt x="766" y="754"/>
                    <a:pt x="696" y="824"/>
                    <a:pt x="644" y="841"/>
                  </a:cubicBezTo>
                  <a:cubicBezTo>
                    <a:pt x="618" y="861"/>
                    <a:pt x="596" y="871"/>
                    <a:pt x="577" y="871"/>
                  </a:cubicBezTo>
                  <a:cubicBezTo>
                    <a:pt x="545" y="871"/>
                    <a:pt x="519" y="844"/>
                    <a:pt x="487" y="789"/>
                  </a:cubicBezTo>
                  <a:cubicBezTo>
                    <a:pt x="294" y="667"/>
                    <a:pt x="347" y="527"/>
                    <a:pt x="609" y="352"/>
                  </a:cubicBezTo>
                  <a:cubicBezTo>
                    <a:pt x="629" y="348"/>
                    <a:pt x="647" y="347"/>
                    <a:pt x="663" y="347"/>
                  </a:cubicBezTo>
                  <a:close/>
                  <a:moveTo>
                    <a:pt x="1409" y="1"/>
                  </a:moveTo>
                  <a:cubicBezTo>
                    <a:pt x="1389" y="1"/>
                    <a:pt x="1371" y="11"/>
                    <a:pt x="1361" y="37"/>
                  </a:cubicBezTo>
                  <a:cubicBezTo>
                    <a:pt x="1273" y="212"/>
                    <a:pt x="1151" y="369"/>
                    <a:pt x="1029" y="509"/>
                  </a:cubicBezTo>
                  <a:cubicBezTo>
                    <a:pt x="994" y="439"/>
                    <a:pt x="959" y="387"/>
                    <a:pt x="941" y="300"/>
                  </a:cubicBezTo>
                  <a:cubicBezTo>
                    <a:pt x="941" y="265"/>
                    <a:pt x="906" y="230"/>
                    <a:pt x="871" y="230"/>
                  </a:cubicBezTo>
                  <a:cubicBezTo>
                    <a:pt x="848" y="225"/>
                    <a:pt x="825" y="223"/>
                    <a:pt x="801" y="223"/>
                  </a:cubicBezTo>
                  <a:cubicBezTo>
                    <a:pt x="429" y="223"/>
                    <a:pt x="0" y="721"/>
                    <a:pt x="329" y="1034"/>
                  </a:cubicBezTo>
                  <a:cubicBezTo>
                    <a:pt x="398" y="1096"/>
                    <a:pt x="472" y="1124"/>
                    <a:pt x="547" y="1124"/>
                  </a:cubicBezTo>
                  <a:cubicBezTo>
                    <a:pt x="704" y="1124"/>
                    <a:pt x="870" y="1006"/>
                    <a:pt x="1011" y="841"/>
                  </a:cubicBezTo>
                  <a:cubicBezTo>
                    <a:pt x="1146" y="1006"/>
                    <a:pt x="1344" y="1132"/>
                    <a:pt x="1531" y="1132"/>
                  </a:cubicBezTo>
                  <a:cubicBezTo>
                    <a:pt x="1562" y="1132"/>
                    <a:pt x="1593" y="1129"/>
                    <a:pt x="1623" y="1121"/>
                  </a:cubicBezTo>
                  <a:cubicBezTo>
                    <a:pt x="1693" y="1104"/>
                    <a:pt x="1675" y="981"/>
                    <a:pt x="1623" y="946"/>
                  </a:cubicBezTo>
                  <a:cubicBezTo>
                    <a:pt x="1501" y="876"/>
                    <a:pt x="1361" y="859"/>
                    <a:pt x="1238" y="772"/>
                  </a:cubicBezTo>
                  <a:cubicBezTo>
                    <a:pt x="1203" y="737"/>
                    <a:pt x="1168" y="719"/>
                    <a:pt x="1151" y="684"/>
                  </a:cubicBezTo>
                  <a:cubicBezTo>
                    <a:pt x="1308" y="457"/>
                    <a:pt x="1448" y="230"/>
                    <a:pt x="1483" y="107"/>
                  </a:cubicBezTo>
                  <a:cubicBezTo>
                    <a:pt x="1508" y="58"/>
                    <a:pt x="1455" y="1"/>
                    <a:pt x="140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 rot="554399">
              <a:off x="6555610" y="2427734"/>
              <a:ext cx="25394" cy="83067"/>
            </a:xfrm>
            <a:custGeom>
              <a:avLst/>
              <a:gdLst/>
              <a:ahLst/>
              <a:cxnLst/>
              <a:rect l="l" t="t" r="r" b="b"/>
              <a:pathLst>
                <a:path w="697" h="2280" extrusionOk="0">
                  <a:moveTo>
                    <a:pt x="103" y="1"/>
                  </a:moveTo>
                  <a:cubicBezTo>
                    <a:pt x="47" y="1"/>
                    <a:pt x="0" y="62"/>
                    <a:pt x="50" y="124"/>
                  </a:cubicBezTo>
                  <a:cubicBezTo>
                    <a:pt x="452" y="649"/>
                    <a:pt x="662" y="1558"/>
                    <a:pt x="155" y="2100"/>
                  </a:cubicBezTo>
                  <a:cubicBezTo>
                    <a:pt x="92" y="2162"/>
                    <a:pt x="155" y="2280"/>
                    <a:pt x="244" y="2280"/>
                  </a:cubicBezTo>
                  <a:cubicBezTo>
                    <a:pt x="255" y="2280"/>
                    <a:pt x="266" y="2278"/>
                    <a:pt x="277" y="2274"/>
                  </a:cubicBezTo>
                  <a:cubicBezTo>
                    <a:pt x="679" y="2170"/>
                    <a:pt x="697" y="1593"/>
                    <a:pt x="679" y="1243"/>
                  </a:cubicBezTo>
                  <a:cubicBezTo>
                    <a:pt x="644" y="789"/>
                    <a:pt x="452" y="387"/>
                    <a:pt x="172" y="37"/>
                  </a:cubicBezTo>
                  <a:cubicBezTo>
                    <a:pt x="152" y="11"/>
                    <a:pt x="127" y="1"/>
                    <a:pt x="1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 rot="554399">
              <a:off x="6595091" y="2488772"/>
              <a:ext cx="23863" cy="10055"/>
            </a:xfrm>
            <a:custGeom>
              <a:avLst/>
              <a:gdLst/>
              <a:ahLst/>
              <a:cxnLst/>
              <a:rect l="l" t="t" r="r" b="b"/>
              <a:pathLst>
                <a:path w="655" h="276" extrusionOk="0">
                  <a:moveTo>
                    <a:pt x="399" y="1"/>
                  </a:moveTo>
                  <a:cubicBezTo>
                    <a:pt x="303" y="1"/>
                    <a:pt x="204" y="28"/>
                    <a:pt x="113" y="62"/>
                  </a:cubicBezTo>
                  <a:cubicBezTo>
                    <a:pt x="1" y="110"/>
                    <a:pt x="80" y="276"/>
                    <a:pt x="188" y="276"/>
                  </a:cubicBezTo>
                  <a:cubicBezTo>
                    <a:pt x="198" y="276"/>
                    <a:pt x="208" y="274"/>
                    <a:pt x="218" y="272"/>
                  </a:cubicBezTo>
                  <a:cubicBezTo>
                    <a:pt x="323" y="237"/>
                    <a:pt x="428" y="254"/>
                    <a:pt x="550" y="237"/>
                  </a:cubicBezTo>
                  <a:cubicBezTo>
                    <a:pt x="655" y="219"/>
                    <a:pt x="655" y="62"/>
                    <a:pt x="550" y="27"/>
                  </a:cubicBezTo>
                  <a:cubicBezTo>
                    <a:pt x="501" y="9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 rot="554399">
              <a:off x="6589056" y="2477086"/>
              <a:ext cx="31259" cy="8380"/>
            </a:xfrm>
            <a:custGeom>
              <a:avLst/>
              <a:gdLst/>
              <a:ahLst/>
              <a:cxnLst/>
              <a:rect l="l" t="t" r="r" b="b"/>
              <a:pathLst>
                <a:path w="858" h="230" extrusionOk="0">
                  <a:moveTo>
                    <a:pt x="543" y="1"/>
                  </a:moveTo>
                  <a:cubicBezTo>
                    <a:pt x="403" y="1"/>
                    <a:pt x="280" y="1"/>
                    <a:pt x="141" y="18"/>
                  </a:cubicBezTo>
                  <a:cubicBezTo>
                    <a:pt x="1" y="18"/>
                    <a:pt x="71" y="228"/>
                    <a:pt x="176" y="228"/>
                  </a:cubicBezTo>
                  <a:lnTo>
                    <a:pt x="560" y="228"/>
                  </a:lnTo>
                  <a:cubicBezTo>
                    <a:pt x="589" y="228"/>
                    <a:pt x="620" y="230"/>
                    <a:pt x="651" y="230"/>
                  </a:cubicBezTo>
                  <a:cubicBezTo>
                    <a:pt x="714" y="230"/>
                    <a:pt x="776" y="222"/>
                    <a:pt x="822" y="175"/>
                  </a:cubicBezTo>
                  <a:cubicBezTo>
                    <a:pt x="857" y="140"/>
                    <a:pt x="857" y="88"/>
                    <a:pt x="822" y="71"/>
                  </a:cubicBezTo>
                  <a:cubicBezTo>
                    <a:pt x="735" y="1"/>
                    <a:pt x="648" y="1"/>
                    <a:pt x="54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 rot="554399">
              <a:off x="6628776" y="2487543"/>
              <a:ext cx="54686" cy="34247"/>
            </a:xfrm>
            <a:custGeom>
              <a:avLst/>
              <a:gdLst/>
              <a:ahLst/>
              <a:cxnLst/>
              <a:rect l="l" t="t" r="r" b="b"/>
              <a:pathLst>
                <a:path w="1501" h="940" extrusionOk="0">
                  <a:moveTo>
                    <a:pt x="1203" y="193"/>
                  </a:moveTo>
                  <a:cubicBezTo>
                    <a:pt x="1221" y="263"/>
                    <a:pt x="1291" y="281"/>
                    <a:pt x="1273" y="351"/>
                  </a:cubicBezTo>
                  <a:cubicBezTo>
                    <a:pt x="1273" y="473"/>
                    <a:pt x="1151" y="526"/>
                    <a:pt x="1046" y="526"/>
                  </a:cubicBezTo>
                  <a:lnTo>
                    <a:pt x="889" y="526"/>
                  </a:lnTo>
                  <a:lnTo>
                    <a:pt x="941" y="438"/>
                  </a:lnTo>
                  <a:cubicBezTo>
                    <a:pt x="1011" y="333"/>
                    <a:pt x="1098" y="246"/>
                    <a:pt x="1203" y="193"/>
                  </a:cubicBezTo>
                  <a:close/>
                  <a:moveTo>
                    <a:pt x="552" y="0"/>
                  </a:moveTo>
                  <a:cubicBezTo>
                    <a:pt x="247" y="0"/>
                    <a:pt x="0" y="358"/>
                    <a:pt x="137" y="648"/>
                  </a:cubicBezTo>
                  <a:cubicBezTo>
                    <a:pt x="207" y="788"/>
                    <a:pt x="347" y="875"/>
                    <a:pt x="486" y="928"/>
                  </a:cubicBezTo>
                  <a:cubicBezTo>
                    <a:pt x="518" y="935"/>
                    <a:pt x="555" y="940"/>
                    <a:pt x="593" y="940"/>
                  </a:cubicBezTo>
                  <a:cubicBezTo>
                    <a:pt x="725" y="940"/>
                    <a:pt x="875" y="888"/>
                    <a:pt x="889" y="753"/>
                  </a:cubicBezTo>
                  <a:cubicBezTo>
                    <a:pt x="932" y="762"/>
                    <a:pt x="972" y="766"/>
                    <a:pt x="1009" y="766"/>
                  </a:cubicBezTo>
                  <a:cubicBezTo>
                    <a:pt x="1046" y="766"/>
                    <a:pt x="1081" y="762"/>
                    <a:pt x="1116" y="753"/>
                  </a:cubicBezTo>
                  <a:cubicBezTo>
                    <a:pt x="1308" y="735"/>
                    <a:pt x="1483" y="613"/>
                    <a:pt x="1500" y="403"/>
                  </a:cubicBezTo>
                  <a:cubicBezTo>
                    <a:pt x="1500" y="295"/>
                    <a:pt x="1418" y="77"/>
                    <a:pt x="1302" y="77"/>
                  </a:cubicBezTo>
                  <a:cubicBezTo>
                    <a:pt x="1287" y="77"/>
                    <a:pt x="1272" y="80"/>
                    <a:pt x="1256" y="88"/>
                  </a:cubicBezTo>
                  <a:cubicBezTo>
                    <a:pt x="1241" y="45"/>
                    <a:pt x="1203" y="14"/>
                    <a:pt x="1161" y="14"/>
                  </a:cubicBezTo>
                  <a:cubicBezTo>
                    <a:pt x="1152" y="14"/>
                    <a:pt x="1143" y="15"/>
                    <a:pt x="1133" y="19"/>
                  </a:cubicBezTo>
                  <a:cubicBezTo>
                    <a:pt x="941" y="106"/>
                    <a:pt x="714" y="281"/>
                    <a:pt x="679" y="491"/>
                  </a:cubicBezTo>
                  <a:cubicBezTo>
                    <a:pt x="661" y="560"/>
                    <a:pt x="661" y="613"/>
                    <a:pt x="696" y="648"/>
                  </a:cubicBezTo>
                  <a:cubicBezTo>
                    <a:pt x="661" y="665"/>
                    <a:pt x="626" y="665"/>
                    <a:pt x="591" y="665"/>
                  </a:cubicBezTo>
                  <a:cubicBezTo>
                    <a:pt x="521" y="665"/>
                    <a:pt x="434" y="648"/>
                    <a:pt x="382" y="578"/>
                  </a:cubicBezTo>
                  <a:cubicBezTo>
                    <a:pt x="259" y="421"/>
                    <a:pt x="434" y="193"/>
                    <a:pt x="609" y="176"/>
                  </a:cubicBezTo>
                  <a:cubicBezTo>
                    <a:pt x="731" y="158"/>
                    <a:pt x="679" y="1"/>
                    <a:pt x="574" y="1"/>
                  </a:cubicBezTo>
                  <a:cubicBezTo>
                    <a:pt x="567" y="1"/>
                    <a:pt x="559" y="0"/>
                    <a:pt x="5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 rot="554399">
              <a:off x="6682499" y="2491149"/>
              <a:ext cx="31259" cy="37198"/>
            </a:xfrm>
            <a:custGeom>
              <a:avLst/>
              <a:gdLst/>
              <a:ahLst/>
              <a:cxnLst/>
              <a:rect l="l" t="t" r="r" b="b"/>
              <a:pathLst>
                <a:path w="858" h="1021" extrusionOk="0">
                  <a:moveTo>
                    <a:pt x="472" y="0"/>
                  </a:moveTo>
                  <a:cubicBezTo>
                    <a:pt x="466" y="0"/>
                    <a:pt x="461" y="1"/>
                    <a:pt x="455" y="2"/>
                  </a:cubicBezTo>
                  <a:cubicBezTo>
                    <a:pt x="263" y="54"/>
                    <a:pt x="386" y="299"/>
                    <a:pt x="508" y="369"/>
                  </a:cubicBezTo>
                  <a:cubicBezTo>
                    <a:pt x="578" y="386"/>
                    <a:pt x="630" y="404"/>
                    <a:pt x="630" y="491"/>
                  </a:cubicBezTo>
                  <a:cubicBezTo>
                    <a:pt x="630" y="561"/>
                    <a:pt x="578" y="614"/>
                    <a:pt x="525" y="648"/>
                  </a:cubicBezTo>
                  <a:cubicBezTo>
                    <a:pt x="403" y="736"/>
                    <a:pt x="246" y="701"/>
                    <a:pt x="123" y="771"/>
                  </a:cubicBezTo>
                  <a:cubicBezTo>
                    <a:pt x="1" y="823"/>
                    <a:pt x="71" y="998"/>
                    <a:pt x="193" y="1016"/>
                  </a:cubicBezTo>
                  <a:cubicBezTo>
                    <a:pt x="215" y="1019"/>
                    <a:pt x="237" y="1020"/>
                    <a:pt x="259" y="1020"/>
                  </a:cubicBezTo>
                  <a:cubicBezTo>
                    <a:pt x="477" y="1020"/>
                    <a:pt x="743" y="872"/>
                    <a:pt x="823" y="666"/>
                  </a:cubicBezTo>
                  <a:cubicBezTo>
                    <a:pt x="858" y="561"/>
                    <a:pt x="858" y="456"/>
                    <a:pt x="805" y="369"/>
                  </a:cubicBezTo>
                  <a:cubicBezTo>
                    <a:pt x="775" y="295"/>
                    <a:pt x="683" y="183"/>
                    <a:pt x="591" y="183"/>
                  </a:cubicBezTo>
                  <a:cubicBezTo>
                    <a:pt x="577" y="183"/>
                    <a:pt x="563" y="185"/>
                    <a:pt x="549" y="191"/>
                  </a:cubicBezTo>
                  <a:lnTo>
                    <a:pt x="549" y="191"/>
                  </a:lnTo>
                  <a:cubicBezTo>
                    <a:pt x="655" y="139"/>
                    <a:pt x="569" y="0"/>
                    <a:pt x="4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5"/>
            <p:cNvSpPr/>
            <p:nvPr/>
          </p:nvSpPr>
          <p:spPr>
            <a:xfrm rot="554399">
              <a:off x="6720592" y="2492726"/>
              <a:ext cx="45249" cy="42881"/>
            </a:xfrm>
            <a:custGeom>
              <a:avLst/>
              <a:gdLst/>
              <a:ahLst/>
              <a:cxnLst/>
              <a:rect l="l" t="t" r="r" b="b"/>
              <a:pathLst>
                <a:path w="1242" h="1177" extrusionOk="0">
                  <a:moveTo>
                    <a:pt x="460" y="425"/>
                  </a:moveTo>
                  <a:cubicBezTo>
                    <a:pt x="534" y="425"/>
                    <a:pt x="613" y="465"/>
                    <a:pt x="683" y="526"/>
                  </a:cubicBezTo>
                  <a:cubicBezTo>
                    <a:pt x="560" y="648"/>
                    <a:pt x="420" y="753"/>
                    <a:pt x="263" y="858"/>
                  </a:cubicBezTo>
                  <a:cubicBezTo>
                    <a:pt x="246" y="753"/>
                    <a:pt x="228" y="648"/>
                    <a:pt x="263" y="561"/>
                  </a:cubicBezTo>
                  <a:cubicBezTo>
                    <a:pt x="315" y="465"/>
                    <a:pt x="385" y="425"/>
                    <a:pt x="460" y="425"/>
                  </a:cubicBezTo>
                  <a:close/>
                  <a:moveTo>
                    <a:pt x="1083" y="0"/>
                  </a:moveTo>
                  <a:cubicBezTo>
                    <a:pt x="1062" y="0"/>
                    <a:pt x="1042" y="11"/>
                    <a:pt x="1032" y="36"/>
                  </a:cubicBezTo>
                  <a:cubicBezTo>
                    <a:pt x="980" y="141"/>
                    <a:pt x="892" y="246"/>
                    <a:pt x="822" y="351"/>
                  </a:cubicBezTo>
                  <a:cubicBezTo>
                    <a:pt x="718" y="281"/>
                    <a:pt x="578" y="229"/>
                    <a:pt x="438" y="229"/>
                  </a:cubicBezTo>
                  <a:cubicBezTo>
                    <a:pt x="18" y="264"/>
                    <a:pt x="1" y="753"/>
                    <a:pt x="88" y="1068"/>
                  </a:cubicBezTo>
                  <a:cubicBezTo>
                    <a:pt x="101" y="1131"/>
                    <a:pt x="159" y="1176"/>
                    <a:pt x="217" y="1176"/>
                  </a:cubicBezTo>
                  <a:cubicBezTo>
                    <a:pt x="239" y="1176"/>
                    <a:pt x="261" y="1170"/>
                    <a:pt x="281" y="1155"/>
                  </a:cubicBezTo>
                  <a:cubicBezTo>
                    <a:pt x="490" y="1033"/>
                    <a:pt x="665" y="875"/>
                    <a:pt x="805" y="701"/>
                  </a:cubicBezTo>
                  <a:cubicBezTo>
                    <a:pt x="849" y="848"/>
                    <a:pt x="893" y="1156"/>
                    <a:pt x="1063" y="1156"/>
                  </a:cubicBezTo>
                  <a:cubicBezTo>
                    <a:pt x="1094" y="1156"/>
                    <a:pt x="1131" y="1145"/>
                    <a:pt x="1172" y="1120"/>
                  </a:cubicBezTo>
                  <a:cubicBezTo>
                    <a:pt x="1242" y="1068"/>
                    <a:pt x="1207" y="963"/>
                    <a:pt x="1155" y="928"/>
                  </a:cubicBezTo>
                  <a:cubicBezTo>
                    <a:pt x="1085" y="875"/>
                    <a:pt x="1085" y="771"/>
                    <a:pt x="1050" y="683"/>
                  </a:cubicBezTo>
                  <a:cubicBezTo>
                    <a:pt x="1015" y="613"/>
                    <a:pt x="980" y="561"/>
                    <a:pt x="945" y="508"/>
                  </a:cubicBezTo>
                  <a:cubicBezTo>
                    <a:pt x="1032" y="386"/>
                    <a:pt x="1102" y="264"/>
                    <a:pt x="1172" y="124"/>
                  </a:cubicBezTo>
                  <a:cubicBezTo>
                    <a:pt x="1197" y="62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 rot="554399">
              <a:off x="6214218" y="2622794"/>
              <a:ext cx="272626" cy="219762"/>
            </a:xfrm>
            <a:custGeom>
              <a:avLst/>
              <a:gdLst/>
              <a:ahLst/>
              <a:cxnLst/>
              <a:rect l="l" t="t" r="r" b="b"/>
              <a:pathLst>
                <a:path w="7483" h="6032" extrusionOk="0">
                  <a:moveTo>
                    <a:pt x="3397" y="1"/>
                  </a:moveTo>
                  <a:cubicBezTo>
                    <a:pt x="3388" y="1"/>
                    <a:pt x="3380" y="7"/>
                    <a:pt x="3374" y="23"/>
                  </a:cubicBezTo>
                  <a:lnTo>
                    <a:pt x="3339" y="75"/>
                  </a:lnTo>
                  <a:cubicBezTo>
                    <a:pt x="3304" y="75"/>
                    <a:pt x="3269" y="67"/>
                    <a:pt x="3240" y="67"/>
                  </a:cubicBezTo>
                  <a:cubicBezTo>
                    <a:pt x="3225" y="67"/>
                    <a:pt x="3211" y="69"/>
                    <a:pt x="3200" y="75"/>
                  </a:cubicBezTo>
                  <a:cubicBezTo>
                    <a:pt x="3181" y="70"/>
                    <a:pt x="3163" y="68"/>
                    <a:pt x="3145" y="68"/>
                  </a:cubicBezTo>
                  <a:cubicBezTo>
                    <a:pt x="2969" y="68"/>
                    <a:pt x="2788" y="279"/>
                    <a:pt x="2693" y="390"/>
                  </a:cubicBezTo>
                  <a:cubicBezTo>
                    <a:pt x="2624" y="472"/>
                    <a:pt x="2716" y="575"/>
                    <a:pt x="2801" y="575"/>
                  </a:cubicBezTo>
                  <a:cubicBezTo>
                    <a:pt x="2825" y="575"/>
                    <a:pt x="2848" y="566"/>
                    <a:pt x="2867" y="547"/>
                  </a:cubicBezTo>
                  <a:cubicBezTo>
                    <a:pt x="2955" y="425"/>
                    <a:pt x="3077" y="372"/>
                    <a:pt x="3182" y="302"/>
                  </a:cubicBezTo>
                  <a:lnTo>
                    <a:pt x="3200" y="302"/>
                  </a:lnTo>
                  <a:lnTo>
                    <a:pt x="3235" y="390"/>
                  </a:lnTo>
                  <a:cubicBezTo>
                    <a:pt x="2902" y="1316"/>
                    <a:pt x="2710" y="2295"/>
                    <a:pt x="2535" y="3274"/>
                  </a:cubicBezTo>
                  <a:cubicBezTo>
                    <a:pt x="1731" y="3204"/>
                    <a:pt x="910" y="3117"/>
                    <a:pt x="105" y="3012"/>
                  </a:cubicBezTo>
                  <a:cubicBezTo>
                    <a:pt x="100" y="3011"/>
                    <a:pt x="95" y="3011"/>
                    <a:pt x="90" y="3011"/>
                  </a:cubicBezTo>
                  <a:cubicBezTo>
                    <a:pt x="1" y="3011"/>
                    <a:pt x="5" y="3153"/>
                    <a:pt x="88" y="3169"/>
                  </a:cubicBezTo>
                  <a:cubicBezTo>
                    <a:pt x="770" y="3292"/>
                    <a:pt x="1469" y="3379"/>
                    <a:pt x="2151" y="3467"/>
                  </a:cubicBezTo>
                  <a:cubicBezTo>
                    <a:pt x="1399" y="3851"/>
                    <a:pt x="717" y="4411"/>
                    <a:pt x="525" y="5267"/>
                  </a:cubicBezTo>
                  <a:cubicBezTo>
                    <a:pt x="525" y="5314"/>
                    <a:pt x="579" y="5353"/>
                    <a:pt x="621" y="5353"/>
                  </a:cubicBezTo>
                  <a:cubicBezTo>
                    <a:pt x="641" y="5353"/>
                    <a:pt x="659" y="5343"/>
                    <a:pt x="665" y="5320"/>
                  </a:cubicBezTo>
                  <a:cubicBezTo>
                    <a:pt x="997" y="4411"/>
                    <a:pt x="1696" y="3939"/>
                    <a:pt x="2483" y="3606"/>
                  </a:cubicBezTo>
                  <a:lnTo>
                    <a:pt x="2483" y="3606"/>
                  </a:lnTo>
                  <a:cubicBezTo>
                    <a:pt x="2360" y="4376"/>
                    <a:pt x="2221" y="5162"/>
                    <a:pt x="2046" y="5914"/>
                  </a:cubicBezTo>
                  <a:cubicBezTo>
                    <a:pt x="2034" y="5973"/>
                    <a:pt x="2086" y="6032"/>
                    <a:pt x="2137" y="6032"/>
                  </a:cubicBezTo>
                  <a:cubicBezTo>
                    <a:pt x="2162" y="6032"/>
                    <a:pt x="2186" y="6018"/>
                    <a:pt x="2203" y="5984"/>
                  </a:cubicBezTo>
                  <a:cubicBezTo>
                    <a:pt x="2518" y="5215"/>
                    <a:pt x="2693" y="4393"/>
                    <a:pt x="2815" y="3554"/>
                  </a:cubicBezTo>
                  <a:cubicBezTo>
                    <a:pt x="3095" y="3589"/>
                    <a:pt x="3392" y="3606"/>
                    <a:pt x="3672" y="3641"/>
                  </a:cubicBezTo>
                  <a:cubicBezTo>
                    <a:pt x="4481" y="3707"/>
                    <a:pt x="5329" y="3801"/>
                    <a:pt x="6158" y="3801"/>
                  </a:cubicBezTo>
                  <a:cubicBezTo>
                    <a:pt x="6440" y="3801"/>
                    <a:pt x="6719" y="3790"/>
                    <a:pt x="6993" y="3764"/>
                  </a:cubicBezTo>
                  <a:lnTo>
                    <a:pt x="7010" y="3764"/>
                  </a:lnTo>
                  <a:cubicBezTo>
                    <a:pt x="7045" y="3781"/>
                    <a:pt x="7098" y="3799"/>
                    <a:pt x="7133" y="3816"/>
                  </a:cubicBezTo>
                  <a:cubicBezTo>
                    <a:pt x="7080" y="3869"/>
                    <a:pt x="7010" y="3904"/>
                    <a:pt x="6958" y="3939"/>
                  </a:cubicBezTo>
                  <a:cubicBezTo>
                    <a:pt x="6853" y="4008"/>
                    <a:pt x="6731" y="4043"/>
                    <a:pt x="6643" y="4131"/>
                  </a:cubicBezTo>
                  <a:cubicBezTo>
                    <a:pt x="6573" y="4183"/>
                    <a:pt x="6643" y="4306"/>
                    <a:pt x="6731" y="4306"/>
                  </a:cubicBezTo>
                  <a:cubicBezTo>
                    <a:pt x="6976" y="4288"/>
                    <a:pt x="7255" y="4061"/>
                    <a:pt x="7430" y="3904"/>
                  </a:cubicBezTo>
                  <a:cubicBezTo>
                    <a:pt x="7482" y="3834"/>
                    <a:pt x="7448" y="3729"/>
                    <a:pt x="7378" y="3694"/>
                  </a:cubicBezTo>
                  <a:cubicBezTo>
                    <a:pt x="7080" y="3554"/>
                    <a:pt x="6766" y="3432"/>
                    <a:pt x="6469" y="3309"/>
                  </a:cubicBezTo>
                  <a:cubicBezTo>
                    <a:pt x="6454" y="3302"/>
                    <a:pt x="6441" y="3299"/>
                    <a:pt x="6429" y="3299"/>
                  </a:cubicBezTo>
                  <a:cubicBezTo>
                    <a:pt x="6356" y="3299"/>
                    <a:pt x="6341" y="3421"/>
                    <a:pt x="6416" y="3467"/>
                  </a:cubicBezTo>
                  <a:cubicBezTo>
                    <a:pt x="6469" y="3484"/>
                    <a:pt x="6504" y="3502"/>
                    <a:pt x="6556" y="3536"/>
                  </a:cubicBezTo>
                  <a:cubicBezTo>
                    <a:pt x="5542" y="3449"/>
                    <a:pt x="4528" y="3449"/>
                    <a:pt x="3532" y="3379"/>
                  </a:cubicBezTo>
                  <a:cubicBezTo>
                    <a:pt x="3409" y="3362"/>
                    <a:pt x="3287" y="3344"/>
                    <a:pt x="3165" y="3344"/>
                  </a:cubicBezTo>
                  <a:cubicBezTo>
                    <a:pt x="4336" y="2907"/>
                    <a:pt x="5542" y="2540"/>
                    <a:pt x="5997" y="1316"/>
                  </a:cubicBezTo>
                  <a:cubicBezTo>
                    <a:pt x="6009" y="1278"/>
                    <a:pt x="5966" y="1220"/>
                    <a:pt x="5928" y="1220"/>
                  </a:cubicBezTo>
                  <a:cubicBezTo>
                    <a:pt x="5914" y="1220"/>
                    <a:pt x="5901" y="1228"/>
                    <a:pt x="5892" y="1246"/>
                  </a:cubicBezTo>
                  <a:cubicBezTo>
                    <a:pt x="5140" y="2348"/>
                    <a:pt x="4039" y="2680"/>
                    <a:pt x="2885" y="3152"/>
                  </a:cubicBezTo>
                  <a:cubicBezTo>
                    <a:pt x="3007" y="2260"/>
                    <a:pt x="3112" y="1369"/>
                    <a:pt x="3322" y="495"/>
                  </a:cubicBezTo>
                  <a:cubicBezTo>
                    <a:pt x="3348" y="534"/>
                    <a:pt x="3384" y="554"/>
                    <a:pt x="3430" y="554"/>
                  </a:cubicBezTo>
                  <a:cubicBezTo>
                    <a:pt x="3445" y="554"/>
                    <a:pt x="3462" y="552"/>
                    <a:pt x="3479" y="547"/>
                  </a:cubicBezTo>
                  <a:cubicBezTo>
                    <a:pt x="3602" y="512"/>
                    <a:pt x="3532" y="337"/>
                    <a:pt x="3427" y="337"/>
                  </a:cubicBezTo>
                  <a:lnTo>
                    <a:pt x="3392" y="285"/>
                  </a:lnTo>
                  <a:lnTo>
                    <a:pt x="3374" y="250"/>
                  </a:lnTo>
                  <a:cubicBezTo>
                    <a:pt x="3392" y="180"/>
                    <a:pt x="3409" y="128"/>
                    <a:pt x="3427" y="58"/>
                  </a:cubicBezTo>
                  <a:cubicBezTo>
                    <a:pt x="3439" y="33"/>
                    <a:pt x="3417" y="1"/>
                    <a:pt x="33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 rot="554399">
              <a:off x="6294536" y="2601701"/>
              <a:ext cx="24920" cy="36833"/>
            </a:xfrm>
            <a:custGeom>
              <a:avLst/>
              <a:gdLst/>
              <a:ahLst/>
              <a:cxnLst/>
              <a:rect l="l" t="t" r="r" b="b"/>
              <a:pathLst>
                <a:path w="684" h="1011" extrusionOk="0">
                  <a:moveTo>
                    <a:pt x="318" y="1"/>
                  </a:moveTo>
                  <a:cubicBezTo>
                    <a:pt x="298" y="1"/>
                    <a:pt x="280" y="11"/>
                    <a:pt x="269" y="38"/>
                  </a:cubicBezTo>
                  <a:cubicBezTo>
                    <a:pt x="199" y="212"/>
                    <a:pt x="304" y="335"/>
                    <a:pt x="444" y="352"/>
                  </a:cubicBezTo>
                  <a:cubicBezTo>
                    <a:pt x="409" y="422"/>
                    <a:pt x="392" y="492"/>
                    <a:pt x="339" y="562"/>
                  </a:cubicBezTo>
                  <a:cubicBezTo>
                    <a:pt x="269" y="667"/>
                    <a:pt x="164" y="737"/>
                    <a:pt x="60" y="842"/>
                  </a:cubicBezTo>
                  <a:cubicBezTo>
                    <a:pt x="0" y="901"/>
                    <a:pt x="54" y="1011"/>
                    <a:pt x="125" y="1011"/>
                  </a:cubicBezTo>
                  <a:cubicBezTo>
                    <a:pt x="138" y="1011"/>
                    <a:pt x="151" y="1007"/>
                    <a:pt x="164" y="999"/>
                  </a:cubicBezTo>
                  <a:cubicBezTo>
                    <a:pt x="479" y="894"/>
                    <a:pt x="654" y="510"/>
                    <a:pt x="671" y="195"/>
                  </a:cubicBezTo>
                  <a:cubicBezTo>
                    <a:pt x="684" y="146"/>
                    <a:pt x="620" y="81"/>
                    <a:pt x="562" y="81"/>
                  </a:cubicBezTo>
                  <a:cubicBezTo>
                    <a:pt x="537" y="81"/>
                    <a:pt x="513" y="93"/>
                    <a:pt x="497" y="125"/>
                  </a:cubicBezTo>
                  <a:cubicBezTo>
                    <a:pt x="462" y="108"/>
                    <a:pt x="444" y="108"/>
                    <a:pt x="409" y="108"/>
                  </a:cubicBezTo>
                  <a:cubicBezTo>
                    <a:pt x="421" y="59"/>
                    <a:pt x="365" y="1"/>
                    <a:pt x="31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 rot="554399">
              <a:off x="6416207" y="2807296"/>
              <a:ext cx="31259" cy="29438"/>
            </a:xfrm>
            <a:custGeom>
              <a:avLst/>
              <a:gdLst/>
              <a:ahLst/>
              <a:cxnLst/>
              <a:rect l="l" t="t" r="r" b="b"/>
              <a:pathLst>
                <a:path w="858" h="808" extrusionOk="0">
                  <a:moveTo>
                    <a:pt x="682" y="0"/>
                  </a:moveTo>
                  <a:cubicBezTo>
                    <a:pt x="664" y="0"/>
                    <a:pt x="646" y="5"/>
                    <a:pt x="629" y="16"/>
                  </a:cubicBezTo>
                  <a:cubicBezTo>
                    <a:pt x="577" y="69"/>
                    <a:pt x="507" y="121"/>
                    <a:pt x="455" y="174"/>
                  </a:cubicBezTo>
                  <a:cubicBezTo>
                    <a:pt x="402" y="139"/>
                    <a:pt x="350" y="104"/>
                    <a:pt x="280" y="69"/>
                  </a:cubicBezTo>
                  <a:cubicBezTo>
                    <a:pt x="268" y="61"/>
                    <a:pt x="256" y="58"/>
                    <a:pt x="245" y="58"/>
                  </a:cubicBezTo>
                  <a:cubicBezTo>
                    <a:pt x="176" y="58"/>
                    <a:pt x="135" y="181"/>
                    <a:pt x="210" y="226"/>
                  </a:cubicBezTo>
                  <a:cubicBezTo>
                    <a:pt x="245" y="261"/>
                    <a:pt x="280" y="278"/>
                    <a:pt x="315" y="313"/>
                  </a:cubicBezTo>
                  <a:lnTo>
                    <a:pt x="245" y="366"/>
                  </a:lnTo>
                  <a:cubicBezTo>
                    <a:pt x="140" y="471"/>
                    <a:pt x="0" y="576"/>
                    <a:pt x="18" y="733"/>
                  </a:cubicBezTo>
                  <a:cubicBezTo>
                    <a:pt x="18" y="776"/>
                    <a:pt x="53" y="807"/>
                    <a:pt x="95" y="807"/>
                  </a:cubicBezTo>
                  <a:cubicBezTo>
                    <a:pt x="104" y="807"/>
                    <a:pt x="113" y="806"/>
                    <a:pt x="123" y="803"/>
                  </a:cubicBezTo>
                  <a:cubicBezTo>
                    <a:pt x="245" y="785"/>
                    <a:pt x="332" y="611"/>
                    <a:pt x="420" y="523"/>
                  </a:cubicBezTo>
                  <a:cubicBezTo>
                    <a:pt x="437" y="506"/>
                    <a:pt x="472" y="471"/>
                    <a:pt x="507" y="453"/>
                  </a:cubicBezTo>
                  <a:cubicBezTo>
                    <a:pt x="542" y="471"/>
                    <a:pt x="595" y="506"/>
                    <a:pt x="629" y="541"/>
                  </a:cubicBezTo>
                  <a:cubicBezTo>
                    <a:pt x="649" y="560"/>
                    <a:pt x="678" y="574"/>
                    <a:pt x="707" y="574"/>
                  </a:cubicBezTo>
                  <a:cubicBezTo>
                    <a:pt x="731" y="574"/>
                    <a:pt x="754" y="564"/>
                    <a:pt x="769" y="541"/>
                  </a:cubicBezTo>
                  <a:lnTo>
                    <a:pt x="804" y="506"/>
                  </a:lnTo>
                  <a:cubicBezTo>
                    <a:pt x="822" y="453"/>
                    <a:pt x="787" y="383"/>
                    <a:pt x="752" y="366"/>
                  </a:cubicBezTo>
                  <a:cubicBezTo>
                    <a:pt x="717" y="331"/>
                    <a:pt x="682" y="313"/>
                    <a:pt x="664" y="296"/>
                  </a:cubicBezTo>
                  <a:cubicBezTo>
                    <a:pt x="699" y="261"/>
                    <a:pt x="734" y="226"/>
                    <a:pt x="769" y="191"/>
                  </a:cubicBezTo>
                  <a:cubicBezTo>
                    <a:pt x="857" y="132"/>
                    <a:pt x="773" y="0"/>
                    <a:pt x="68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 rot="554399">
              <a:off x="7341697" y="3125874"/>
              <a:ext cx="692368" cy="46015"/>
            </a:xfrm>
            <a:custGeom>
              <a:avLst/>
              <a:gdLst/>
              <a:ahLst/>
              <a:cxnLst/>
              <a:rect l="l" t="t" r="r" b="b"/>
              <a:pathLst>
                <a:path w="19004" h="1263" extrusionOk="0">
                  <a:moveTo>
                    <a:pt x="106" y="1"/>
                  </a:moveTo>
                  <a:cubicBezTo>
                    <a:pt x="1" y="1"/>
                    <a:pt x="1" y="158"/>
                    <a:pt x="106" y="176"/>
                  </a:cubicBezTo>
                  <a:cubicBezTo>
                    <a:pt x="3270" y="490"/>
                    <a:pt x="6452" y="735"/>
                    <a:pt x="9633" y="910"/>
                  </a:cubicBezTo>
                  <a:cubicBezTo>
                    <a:pt x="12128" y="1052"/>
                    <a:pt x="14658" y="1263"/>
                    <a:pt x="17166" y="1263"/>
                  </a:cubicBezTo>
                  <a:cubicBezTo>
                    <a:pt x="17751" y="1263"/>
                    <a:pt x="18334" y="1251"/>
                    <a:pt x="18916" y="1225"/>
                  </a:cubicBezTo>
                  <a:cubicBezTo>
                    <a:pt x="19003" y="1207"/>
                    <a:pt x="18968" y="1085"/>
                    <a:pt x="18898" y="1085"/>
                  </a:cubicBezTo>
                  <a:cubicBezTo>
                    <a:pt x="15979" y="823"/>
                    <a:pt x="13007" y="858"/>
                    <a:pt x="10070" y="700"/>
                  </a:cubicBezTo>
                  <a:cubicBezTo>
                    <a:pt x="6749" y="525"/>
                    <a:pt x="3427" y="281"/>
                    <a:pt x="10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 rot="554399">
              <a:off x="7393244" y="3052184"/>
              <a:ext cx="666828" cy="49986"/>
            </a:xfrm>
            <a:custGeom>
              <a:avLst/>
              <a:gdLst/>
              <a:ahLst/>
              <a:cxnLst/>
              <a:rect l="l" t="t" r="r" b="b"/>
              <a:pathLst>
                <a:path w="18303" h="1372" extrusionOk="0">
                  <a:moveTo>
                    <a:pt x="106" y="0"/>
                  </a:moveTo>
                  <a:cubicBezTo>
                    <a:pt x="0" y="0"/>
                    <a:pt x="6" y="159"/>
                    <a:pt x="122" y="176"/>
                  </a:cubicBezTo>
                  <a:cubicBezTo>
                    <a:pt x="3164" y="613"/>
                    <a:pt x="6206" y="928"/>
                    <a:pt x="9282" y="1120"/>
                  </a:cubicBezTo>
                  <a:cubicBezTo>
                    <a:pt x="11260" y="1238"/>
                    <a:pt x="13285" y="1371"/>
                    <a:pt x="15293" y="1371"/>
                  </a:cubicBezTo>
                  <a:cubicBezTo>
                    <a:pt x="16268" y="1371"/>
                    <a:pt x="17238" y="1340"/>
                    <a:pt x="18198" y="1260"/>
                  </a:cubicBezTo>
                  <a:cubicBezTo>
                    <a:pt x="18303" y="1260"/>
                    <a:pt x="18268" y="1138"/>
                    <a:pt x="18180" y="1120"/>
                  </a:cubicBezTo>
                  <a:cubicBezTo>
                    <a:pt x="15121" y="963"/>
                    <a:pt x="12062" y="1050"/>
                    <a:pt x="9003" y="875"/>
                  </a:cubicBezTo>
                  <a:cubicBezTo>
                    <a:pt x="6031" y="683"/>
                    <a:pt x="3077" y="403"/>
                    <a:pt x="122" y="1"/>
                  </a:cubicBezTo>
                  <a:cubicBezTo>
                    <a:pt x="116" y="0"/>
                    <a:pt x="111" y="0"/>
                    <a:pt x="10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 rot="554399">
              <a:off x="7431673" y="2963036"/>
              <a:ext cx="643912" cy="55305"/>
            </a:xfrm>
            <a:custGeom>
              <a:avLst/>
              <a:gdLst/>
              <a:ahLst/>
              <a:cxnLst/>
              <a:rect l="l" t="t" r="r" b="b"/>
              <a:pathLst>
                <a:path w="17674" h="1518" extrusionOk="0">
                  <a:moveTo>
                    <a:pt x="104" y="0"/>
                  </a:moveTo>
                  <a:cubicBezTo>
                    <a:pt x="0" y="0"/>
                    <a:pt x="6" y="142"/>
                    <a:pt x="105" y="159"/>
                  </a:cubicBezTo>
                  <a:cubicBezTo>
                    <a:pt x="3042" y="561"/>
                    <a:pt x="5996" y="876"/>
                    <a:pt x="8951" y="1103"/>
                  </a:cubicBezTo>
                  <a:cubicBezTo>
                    <a:pt x="11462" y="1303"/>
                    <a:pt x="14001" y="1517"/>
                    <a:pt x="16531" y="1517"/>
                  </a:cubicBezTo>
                  <a:cubicBezTo>
                    <a:pt x="16872" y="1517"/>
                    <a:pt x="17212" y="1513"/>
                    <a:pt x="17551" y="1505"/>
                  </a:cubicBezTo>
                  <a:cubicBezTo>
                    <a:pt x="17674" y="1505"/>
                    <a:pt x="17639" y="1295"/>
                    <a:pt x="17534" y="1278"/>
                  </a:cubicBezTo>
                  <a:cubicBezTo>
                    <a:pt x="14632" y="1068"/>
                    <a:pt x="11713" y="1015"/>
                    <a:pt x="8793" y="806"/>
                  </a:cubicBezTo>
                  <a:cubicBezTo>
                    <a:pt x="5891" y="613"/>
                    <a:pt x="3007" y="334"/>
                    <a:pt x="122" y="1"/>
                  </a:cubicBez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 rot="554399">
              <a:off x="7464376" y="2893283"/>
              <a:ext cx="658595" cy="31733"/>
            </a:xfrm>
            <a:custGeom>
              <a:avLst/>
              <a:gdLst/>
              <a:ahLst/>
              <a:cxnLst/>
              <a:rect l="l" t="t" r="r" b="b"/>
              <a:pathLst>
                <a:path w="18077" h="871" extrusionOk="0">
                  <a:moveTo>
                    <a:pt x="140" y="1"/>
                  </a:moveTo>
                  <a:cubicBezTo>
                    <a:pt x="1" y="1"/>
                    <a:pt x="1" y="210"/>
                    <a:pt x="140" y="228"/>
                  </a:cubicBezTo>
                  <a:cubicBezTo>
                    <a:pt x="3147" y="490"/>
                    <a:pt x="6154" y="700"/>
                    <a:pt x="9178" y="787"/>
                  </a:cubicBezTo>
                  <a:cubicBezTo>
                    <a:pt x="10664" y="822"/>
                    <a:pt x="12150" y="840"/>
                    <a:pt x="13636" y="840"/>
                  </a:cubicBezTo>
                  <a:cubicBezTo>
                    <a:pt x="14327" y="840"/>
                    <a:pt x="15061" y="870"/>
                    <a:pt x="15795" y="870"/>
                  </a:cubicBezTo>
                  <a:cubicBezTo>
                    <a:pt x="16529" y="870"/>
                    <a:pt x="17263" y="840"/>
                    <a:pt x="17954" y="717"/>
                  </a:cubicBezTo>
                  <a:cubicBezTo>
                    <a:pt x="18076" y="682"/>
                    <a:pt x="18041" y="508"/>
                    <a:pt x="17936" y="508"/>
                  </a:cubicBezTo>
                  <a:cubicBezTo>
                    <a:pt x="17464" y="449"/>
                    <a:pt x="16985" y="430"/>
                    <a:pt x="16502" y="430"/>
                  </a:cubicBezTo>
                  <a:cubicBezTo>
                    <a:pt x="15538" y="430"/>
                    <a:pt x="14563" y="508"/>
                    <a:pt x="13619" y="508"/>
                  </a:cubicBezTo>
                  <a:cubicBezTo>
                    <a:pt x="13220" y="512"/>
                    <a:pt x="12822" y="515"/>
                    <a:pt x="12424" y="515"/>
                  </a:cubicBezTo>
                  <a:cubicBezTo>
                    <a:pt x="11336" y="515"/>
                    <a:pt x="10249" y="498"/>
                    <a:pt x="9161" y="473"/>
                  </a:cubicBezTo>
                  <a:cubicBezTo>
                    <a:pt x="6154" y="385"/>
                    <a:pt x="3147" y="245"/>
                    <a:pt x="1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 rot="554399">
              <a:off x="7492008" y="2760540"/>
              <a:ext cx="620377" cy="49731"/>
            </a:xfrm>
            <a:custGeom>
              <a:avLst/>
              <a:gdLst/>
              <a:ahLst/>
              <a:cxnLst/>
              <a:rect l="l" t="t" r="r" b="b"/>
              <a:pathLst>
                <a:path w="17028" h="1365" extrusionOk="0">
                  <a:moveTo>
                    <a:pt x="107" y="0"/>
                  </a:moveTo>
                  <a:cubicBezTo>
                    <a:pt x="1" y="0"/>
                    <a:pt x="5" y="177"/>
                    <a:pt x="105" y="194"/>
                  </a:cubicBezTo>
                  <a:cubicBezTo>
                    <a:pt x="4505" y="908"/>
                    <a:pt x="9016" y="1365"/>
                    <a:pt x="13505" y="1365"/>
                  </a:cubicBezTo>
                  <a:cubicBezTo>
                    <a:pt x="14617" y="1365"/>
                    <a:pt x="15728" y="1337"/>
                    <a:pt x="16835" y="1278"/>
                  </a:cubicBezTo>
                  <a:cubicBezTo>
                    <a:pt x="17027" y="1260"/>
                    <a:pt x="16922" y="981"/>
                    <a:pt x="16765" y="981"/>
                  </a:cubicBezTo>
                  <a:cubicBezTo>
                    <a:pt x="16113" y="989"/>
                    <a:pt x="15462" y="993"/>
                    <a:pt x="14812" y="993"/>
                  </a:cubicBezTo>
                  <a:cubicBezTo>
                    <a:pt x="9884" y="993"/>
                    <a:pt x="5003" y="743"/>
                    <a:pt x="123" y="2"/>
                  </a:cubicBezTo>
                  <a:cubicBezTo>
                    <a:pt x="117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 rot="554399">
              <a:off x="7034829" y="2099521"/>
              <a:ext cx="503573" cy="489146"/>
            </a:xfrm>
            <a:custGeom>
              <a:avLst/>
              <a:gdLst/>
              <a:ahLst/>
              <a:cxnLst/>
              <a:rect l="l" t="t" r="r" b="b"/>
              <a:pathLst>
                <a:path w="13822" h="13426" extrusionOk="0">
                  <a:moveTo>
                    <a:pt x="1853" y="0"/>
                  </a:moveTo>
                  <a:cubicBezTo>
                    <a:pt x="1827" y="0"/>
                    <a:pt x="1801" y="16"/>
                    <a:pt x="1794" y="52"/>
                  </a:cubicBezTo>
                  <a:cubicBezTo>
                    <a:pt x="1444" y="2080"/>
                    <a:pt x="1252" y="4125"/>
                    <a:pt x="1112" y="6171"/>
                  </a:cubicBezTo>
                  <a:cubicBezTo>
                    <a:pt x="1042" y="7202"/>
                    <a:pt x="990" y="8251"/>
                    <a:pt x="920" y="9282"/>
                  </a:cubicBezTo>
                  <a:cubicBezTo>
                    <a:pt x="885" y="10139"/>
                    <a:pt x="762" y="11048"/>
                    <a:pt x="815" y="11922"/>
                  </a:cubicBezTo>
                  <a:cubicBezTo>
                    <a:pt x="605" y="11328"/>
                    <a:pt x="360" y="10751"/>
                    <a:pt x="115" y="10174"/>
                  </a:cubicBezTo>
                  <a:cubicBezTo>
                    <a:pt x="108" y="10145"/>
                    <a:pt x="86" y="10131"/>
                    <a:pt x="63" y="10131"/>
                  </a:cubicBezTo>
                  <a:cubicBezTo>
                    <a:pt x="32" y="10131"/>
                    <a:pt x="0" y="10158"/>
                    <a:pt x="11" y="10209"/>
                  </a:cubicBezTo>
                  <a:cubicBezTo>
                    <a:pt x="203" y="10926"/>
                    <a:pt x="430" y="11660"/>
                    <a:pt x="762" y="12324"/>
                  </a:cubicBezTo>
                  <a:cubicBezTo>
                    <a:pt x="780" y="12368"/>
                    <a:pt x="823" y="12390"/>
                    <a:pt x="865" y="12390"/>
                  </a:cubicBezTo>
                  <a:cubicBezTo>
                    <a:pt x="907" y="12390"/>
                    <a:pt x="946" y="12368"/>
                    <a:pt x="955" y="12324"/>
                  </a:cubicBezTo>
                  <a:cubicBezTo>
                    <a:pt x="3961" y="13181"/>
                    <a:pt x="7318" y="13426"/>
                    <a:pt x="10447" y="13426"/>
                  </a:cubicBezTo>
                  <a:cubicBezTo>
                    <a:pt x="10622" y="13426"/>
                    <a:pt x="10622" y="13181"/>
                    <a:pt x="10464" y="13146"/>
                  </a:cubicBezTo>
                  <a:cubicBezTo>
                    <a:pt x="11548" y="12884"/>
                    <a:pt x="12615" y="12551"/>
                    <a:pt x="13646" y="12167"/>
                  </a:cubicBezTo>
                  <a:cubicBezTo>
                    <a:pt x="13821" y="12103"/>
                    <a:pt x="13692" y="11880"/>
                    <a:pt x="13549" y="11880"/>
                  </a:cubicBezTo>
                  <a:cubicBezTo>
                    <a:pt x="13535" y="11880"/>
                    <a:pt x="13520" y="11882"/>
                    <a:pt x="13506" y="11887"/>
                  </a:cubicBezTo>
                  <a:cubicBezTo>
                    <a:pt x="12527" y="12184"/>
                    <a:pt x="11566" y="12517"/>
                    <a:pt x="10604" y="12849"/>
                  </a:cubicBezTo>
                  <a:cubicBezTo>
                    <a:pt x="10884" y="12027"/>
                    <a:pt x="10989" y="11118"/>
                    <a:pt x="11164" y="10261"/>
                  </a:cubicBezTo>
                  <a:cubicBezTo>
                    <a:pt x="11356" y="9335"/>
                    <a:pt x="11531" y="8408"/>
                    <a:pt x="11706" y="7482"/>
                  </a:cubicBezTo>
                  <a:cubicBezTo>
                    <a:pt x="12038" y="5769"/>
                    <a:pt x="12545" y="3951"/>
                    <a:pt x="12492" y="2185"/>
                  </a:cubicBezTo>
                  <a:cubicBezTo>
                    <a:pt x="12492" y="2114"/>
                    <a:pt x="12433" y="2067"/>
                    <a:pt x="12377" y="2067"/>
                  </a:cubicBezTo>
                  <a:cubicBezTo>
                    <a:pt x="12336" y="2067"/>
                    <a:pt x="12297" y="2091"/>
                    <a:pt x="12283" y="2150"/>
                  </a:cubicBezTo>
                  <a:cubicBezTo>
                    <a:pt x="11985" y="3933"/>
                    <a:pt x="11706" y="5716"/>
                    <a:pt x="11373" y="7499"/>
                  </a:cubicBezTo>
                  <a:cubicBezTo>
                    <a:pt x="11199" y="8391"/>
                    <a:pt x="11024" y="9265"/>
                    <a:pt x="10867" y="10157"/>
                  </a:cubicBezTo>
                  <a:cubicBezTo>
                    <a:pt x="10709" y="11048"/>
                    <a:pt x="10464" y="11992"/>
                    <a:pt x="10429" y="12901"/>
                  </a:cubicBezTo>
                  <a:cubicBezTo>
                    <a:pt x="10377" y="12919"/>
                    <a:pt x="10342" y="12936"/>
                    <a:pt x="10290" y="12954"/>
                  </a:cubicBezTo>
                  <a:cubicBezTo>
                    <a:pt x="10202" y="12988"/>
                    <a:pt x="10220" y="13076"/>
                    <a:pt x="10272" y="13128"/>
                  </a:cubicBezTo>
                  <a:cubicBezTo>
                    <a:pt x="8734" y="13093"/>
                    <a:pt x="7195" y="13023"/>
                    <a:pt x="5675" y="12866"/>
                  </a:cubicBezTo>
                  <a:cubicBezTo>
                    <a:pt x="4084" y="12691"/>
                    <a:pt x="2528" y="12394"/>
                    <a:pt x="955" y="12184"/>
                  </a:cubicBezTo>
                  <a:lnTo>
                    <a:pt x="937" y="12202"/>
                  </a:lnTo>
                  <a:lnTo>
                    <a:pt x="937" y="12202"/>
                  </a:lnTo>
                  <a:lnTo>
                    <a:pt x="955" y="12167"/>
                  </a:lnTo>
                  <a:cubicBezTo>
                    <a:pt x="1164" y="11258"/>
                    <a:pt x="1129" y="10261"/>
                    <a:pt x="1182" y="9317"/>
                  </a:cubicBezTo>
                  <a:cubicBezTo>
                    <a:pt x="1252" y="8286"/>
                    <a:pt x="1304" y="7255"/>
                    <a:pt x="1357" y="6206"/>
                  </a:cubicBezTo>
                  <a:cubicBezTo>
                    <a:pt x="1462" y="4300"/>
                    <a:pt x="1601" y="2377"/>
                    <a:pt x="1864" y="489"/>
                  </a:cubicBezTo>
                  <a:lnTo>
                    <a:pt x="1916" y="524"/>
                  </a:lnTo>
                  <a:cubicBezTo>
                    <a:pt x="3524" y="926"/>
                    <a:pt x="5203" y="1119"/>
                    <a:pt x="6846" y="1346"/>
                  </a:cubicBezTo>
                  <a:cubicBezTo>
                    <a:pt x="8167" y="1515"/>
                    <a:pt x="9610" y="1819"/>
                    <a:pt x="10972" y="1819"/>
                  </a:cubicBezTo>
                  <a:cubicBezTo>
                    <a:pt x="11160" y="1819"/>
                    <a:pt x="11347" y="1813"/>
                    <a:pt x="11531" y="1800"/>
                  </a:cubicBezTo>
                  <a:cubicBezTo>
                    <a:pt x="11671" y="1800"/>
                    <a:pt x="11618" y="1608"/>
                    <a:pt x="11513" y="1591"/>
                  </a:cubicBezTo>
                  <a:cubicBezTo>
                    <a:pt x="10727" y="1398"/>
                    <a:pt x="9905" y="1398"/>
                    <a:pt x="9101" y="1311"/>
                  </a:cubicBezTo>
                  <a:cubicBezTo>
                    <a:pt x="8297" y="1224"/>
                    <a:pt x="7493" y="1136"/>
                    <a:pt x="6706" y="1031"/>
                  </a:cubicBezTo>
                  <a:cubicBezTo>
                    <a:pt x="5115" y="839"/>
                    <a:pt x="3524" y="542"/>
                    <a:pt x="1934" y="384"/>
                  </a:cubicBezTo>
                  <a:lnTo>
                    <a:pt x="1881" y="402"/>
                  </a:lnTo>
                  <a:cubicBezTo>
                    <a:pt x="1899" y="297"/>
                    <a:pt x="1899" y="175"/>
                    <a:pt x="1916" y="70"/>
                  </a:cubicBezTo>
                  <a:cubicBezTo>
                    <a:pt x="1926" y="29"/>
                    <a:pt x="1889" y="0"/>
                    <a:pt x="18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 rot="554399">
              <a:off x="7524364" y="2166474"/>
              <a:ext cx="83504" cy="39785"/>
            </a:xfrm>
            <a:custGeom>
              <a:avLst/>
              <a:gdLst/>
              <a:ahLst/>
              <a:cxnLst/>
              <a:rect l="l" t="t" r="r" b="b"/>
              <a:pathLst>
                <a:path w="2292" h="1092" extrusionOk="0">
                  <a:moveTo>
                    <a:pt x="2123" y="1"/>
                  </a:moveTo>
                  <a:cubicBezTo>
                    <a:pt x="2117" y="1"/>
                    <a:pt x="2111" y="1"/>
                    <a:pt x="2105" y="2"/>
                  </a:cubicBezTo>
                  <a:cubicBezTo>
                    <a:pt x="1424" y="212"/>
                    <a:pt x="742" y="614"/>
                    <a:pt x="95" y="911"/>
                  </a:cubicBezTo>
                  <a:cubicBezTo>
                    <a:pt x="0" y="959"/>
                    <a:pt x="62" y="1091"/>
                    <a:pt x="152" y="1091"/>
                  </a:cubicBezTo>
                  <a:cubicBezTo>
                    <a:pt x="162" y="1091"/>
                    <a:pt x="172" y="1089"/>
                    <a:pt x="182" y="1086"/>
                  </a:cubicBezTo>
                  <a:cubicBezTo>
                    <a:pt x="847" y="789"/>
                    <a:pt x="1581" y="544"/>
                    <a:pt x="2210" y="160"/>
                  </a:cubicBezTo>
                  <a:cubicBezTo>
                    <a:pt x="2292" y="111"/>
                    <a:pt x="2206" y="1"/>
                    <a:pt x="21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 rot="554399">
              <a:off x="7440921" y="1997925"/>
              <a:ext cx="200416" cy="145658"/>
            </a:xfrm>
            <a:custGeom>
              <a:avLst/>
              <a:gdLst/>
              <a:ahLst/>
              <a:cxnLst/>
              <a:rect l="l" t="t" r="r" b="b"/>
              <a:pathLst>
                <a:path w="5501" h="3998" extrusionOk="0">
                  <a:moveTo>
                    <a:pt x="110" y="0"/>
                  </a:moveTo>
                  <a:cubicBezTo>
                    <a:pt x="44" y="0"/>
                    <a:pt x="1" y="100"/>
                    <a:pt x="72" y="142"/>
                  </a:cubicBezTo>
                  <a:cubicBezTo>
                    <a:pt x="1802" y="1418"/>
                    <a:pt x="3498" y="2747"/>
                    <a:pt x="5246" y="3970"/>
                  </a:cubicBezTo>
                  <a:cubicBezTo>
                    <a:pt x="5274" y="3989"/>
                    <a:pt x="5302" y="3997"/>
                    <a:pt x="5326" y="3997"/>
                  </a:cubicBezTo>
                  <a:cubicBezTo>
                    <a:pt x="5439" y="3997"/>
                    <a:pt x="5501" y="3829"/>
                    <a:pt x="5386" y="3743"/>
                  </a:cubicBezTo>
                  <a:cubicBezTo>
                    <a:pt x="3673" y="2467"/>
                    <a:pt x="1907" y="1261"/>
                    <a:pt x="159" y="19"/>
                  </a:cubicBezTo>
                  <a:cubicBezTo>
                    <a:pt x="142" y="6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 rot="554399">
              <a:off x="7151227" y="1956568"/>
              <a:ext cx="299258" cy="92648"/>
            </a:xfrm>
            <a:custGeom>
              <a:avLst/>
              <a:gdLst/>
              <a:ahLst/>
              <a:cxnLst/>
              <a:rect l="l" t="t" r="r" b="b"/>
              <a:pathLst>
                <a:path w="8214" h="2543" extrusionOk="0">
                  <a:moveTo>
                    <a:pt x="8058" y="0"/>
                  </a:moveTo>
                  <a:cubicBezTo>
                    <a:pt x="8053" y="0"/>
                    <a:pt x="8049" y="1"/>
                    <a:pt x="8044" y="2"/>
                  </a:cubicBezTo>
                  <a:cubicBezTo>
                    <a:pt x="5387" y="683"/>
                    <a:pt x="2765" y="1418"/>
                    <a:pt x="160" y="2257"/>
                  </a:cubicBezTo>
                  <a:cubicBezTo>
                    <a:pt x="0" y="2305"/>
                    <a:pt x="118" y="2543"/>
                    <a:pt x="273" y="2543"/>
                  </a:cubicBezTo>
                  <a:cubicBezTo>
                    <a:pt x="288" y="2543"/>
                    <a:pt x="303" y="2541"/>
                    <a:pt x="317" y="2536"/>
                  </a:cubicBezTo>
                  <a:cubicBezTo>
                    <a:pt x="2887" y="1697"/>
                    <a:pt x="5492" y="911"/>
                    <a:pt x="8114" y="176"/>
                  </a:cubicBezTo>
                  <a:cubicBezTo>
                    <a:pt x="8214" y="143"/>
                    <a:pt x="8140" y="0"/>
                    <a:pt x="80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 rot="554399">
              <a:off x="7124169" y="2025102"/>
              <a:ext cx="19127" cy="60478"/>
            </a:xfrm>
            <a:custGeom>
              <a:avLst/>
              <a:gdLst/>
              <a:ahLst/>
              <a:cxnLst/>
              <a:rect l="l" t="t" r="r" b="b"/>
              <a:pathLst>
                <a:path w="525" h="1660" extrusionOk="0">
                  <a:moveTo>
                    <a:pt x="253" y="0"/>
                  </a:moveTo>
                  <a:cubicBezTo>
                    <a:pt x="224" y="0"/>
                    <a:pt x="199" y="17"/>
                    <a:pt x="193" y="60"/>
                  </a:cubicBezTo>
                  <a:cubicBezTo>
                    <a:pt x="105" y="497"/>
                    <a:pt x="0" y="1248"/>
                    <a:pt x="332" y="1616"/>
                  </a:cubicBezTo>
                  <a:cubicBezTo>
                    <a:pt x="350" y="1642"/>
                    <a:pt x="381" y="1659"/>
                    <a:pt x="409" y="1659"/>
                  </a:cubicBezTo>
                  <a:cubicBezTo>
                    <a:pt x="437" y="1659"/>
                    <a:pt x="464" y="1642"/>
                    <a:pt x="472" y="1598"/>
                  </a:cubicBezTo>
                  <a:cubicBezTo>
                    <a:pt x="525" y="1388"/>
                    <a:pt x="437" y="1196"/>
                    <a:pt x="402" y="986"/>
                  </a:cubicBezTo>
                  <a:cubicBezTo>
                    <a:pt x="350" y="689"/>
                    <a:pt x="350" y="409"/>
                    <a:pt x="367" y="130"/>
                  </a:cubicBezTo>
                  <a:cubicBezTo>
                    <a:pt x="379" y="61"/>
                    <a:pt x="308" y="0"/>
                    <a:pt x="2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 rot="554399">
              <a:off x="7534231" y="2176437"/>
              <a:ext cx="48820" cy="359081"/>
            </a:xfrm>
            <a:custGeom>
              <a:avLst/>
              <a:gdLst/>
              <a:ahLst/>
              <a:cxnLst/>
              <a:rect l="l" t="t" r="r" b="b"/>
              <a:pathLst>
                <a:path w="1340" h="9856" extrusionOk="0">
                  <a:moveTo>
                    <a:pt x="1231" y="0"/>
                  </a:moveTo>
                  <a:cubicBezTo>
                    <a:pt x="1195" y="0"/>
                    <a:pt x="1161" y="21"/>
                    <a:pt x="1154" y="71"/>
                  </a:cubicBezTo>
                  <a:cubicBezTo>
                    <a:pt x="945" y="1679"/>
                    <a:pt x="735" y="3287"/>
                    <a:pt x="542" y="4896"/>
                  </a:cubicBezTo>
                  <a:cubicBezTo>
                    <a:pt x="333" y="6504"/>
                    <a:pt x="53" y="8130"/>
                    <a:pt x="1" y="9738"/>
                  </a:cubicBezTo>
                  <a:cubicBezTo>
                    <a:pt x="1" y="9797"/>
                    <a:pt x="64" y="9856"/>
                    <a:pt x="111" y="9856"/>
                  </a:cubicBezTo>
                  <a:cubicBezTo>
                    <a:pt x="133" y="9856"/>
                    <a:pt x="152" y="9842"/>
                    <a:pt x="158" y="9808"/>
                  </a:cubicBezTo>
                  <a:cubicBezTo>
                    <a:pt x="490" y="8252"/>
                    <a:pt x="595" y="6644"/>
                    <a:pt x="770" y="5088"/>
                  </a:cubicBezTo>
                  <a:cubicBezTo>
                    <a:pt x="962" y="3427"/>
                    <a:pt x="1137" y="1767"/>
                    <a:pt x="1329" y="106"/>
                  </a:cubicBezTo>
                  <a:cubicBezTo>
                    <a:pt x="1339" y="44"/>
                    <a:pt x="1282" y="0"/>
                    <a:pt x="1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 rot="554399">
              <a:off x="7049595" y="2057604"/>
              <a:ext cx="49075" cy="359263"/>
            </a:xfrm>
            <a:custGeom>
              <a:avLst/>
              <a:gdLst/>
              <a:ahLst/>
              <a:cxnLst/>
              <a:rect l="l" t="t" r="r" b="b"/>
              <a:pathLst>
                <a:path w="1347" h="9861" extrusionOk="0">
                  <a:moveTo>
                    <a:pt x="1243" y="0"/>
                  </a:moveTo>
                  <a:cubicBezTo>
                    <a:pt x="1209" y="0"/>
                    <a:pt x="1179" y="21"/>
                    <a:pt x="1172" y="71"/>
                  </a:cubicBezTo>
                  <a:cubicBezTo>
                    <a:pt x="962" y="1679"/>
                    <a:pt x="752" y="3305"/>
                    <a:pt x="543" y="4913"/>
                  </a:cubicBezTo>
                  <a:cubicBezTo>
                    <a:pt x="350" y="6504"/>
                    <a:pt x="53" y="8147"/>
                    <a:pt x="1" y="9756"/>
                  </a:cubicBezTo>
                  <a:cubicBezTo>
                    <a:pt x="1" y="9812"/>
                    <a:pt x="66" y="9861"/>
                    <a:pt x="117" y="9861"/>
                  </a:cubicBezTo>
                  <a:cubicBezTo>
                    <a:pt x="145" y="9861"/>
                    <a:pt x="169" y="9846"/>
                    <a:pt x="175" y="9808"/>
                  </a:cubicBezTo>
                  <a:cubicBezTo>
                    <a:pt x="508" y="8270"/>
                    <a:pt x="595" y="6661"/>
                    <a:pt x="787" y="5088"/>
                  </a:cubicBezTo>
                  <a:cubicBezTo>
                    <a:pt x="980" y="3427"/>
                    <a:pt x="1154" y="1767"/>
                    <a:pt x="1347" y="106"/>
                  </a:cubicBezTo>
                  <a:cubicBezTo>
                    <a:pt x="1347" y="44"/>
                    <a:pt x="1292" y="0"/>
                    <a:pt x="1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 rot="554399">
              <a:off x="7308946" y="1978333"/>
              <a:ext cx="93013" cy="474500"/>
            </a:xfrm>
            <a:custGeom>
              <a:avLst/>
              <a:gdLst/>
              <a:ahLst/>
              <a:cxnLst/>
              <a:rect l="l" t="t" r="r" b="b"/>
              <a:pathLst>
                <a:path w="2553" h="13024" extrusionOk="0">
                  <a:moveTo>
                    <a:pt x="2500" y="0"/>
                  </a:moveTo>
                  <a:cubicBezTo>
                    <a:pt x="2448" y="0"/>
                    <a:pt x="2413" y="35"/>
                    <a:pt x="2413" y="70"/>
                  </a:cubicBezTo>
                  <a:lnTo>
                    <a:pt x="2290" y="647"/>
                  </a:lnTo>
                  <a:cubicBezTo>
                    <a:pt x="2290" y="682"/>
                    <a:pt x="2325" y="717"/>
                    <a:pt x="2360" y="734"/>
                  </a:cubicBezTo>
                  <a:cubicBezTo>
                    <a:pt x="2395" y="734"/>
                    <a:pt x="2430" y="717"/>
                    <a:pt x="2448" y="665"/>
                  </a:cubicBezTo>
                  <a:lnTo>
                    <a:pt x="2552" y="88"/>
                  </a:lnTo>
                  <a:cubicBezTo>
                    <a:pt x="2552" y="53"/>
                    <a:pt x="2535" y="18"/>
                    <a:pt x="2500" y="0"/>
                  </a:cubicBezTo>
                  <a:close/>
                  <a:moveTo>
                    <a:pt x="2254" y="1149"/>
                  </a:moveTo>
                  <a:cubicBezTo>
                    <a:pt x="2226" y="1149"/>
                    <a:pt x="2200" y="1178"/>
                    <a:pt x="2185" y="1206"/>
                  </a:cubicBezTo>
                  <a:lnTo>
                    <a:pt x="2080" y="1783"/>
                  </a:lnTo>
                  <a:cubicBezTo>
                    <a:pt x="2080" y="1818"/>
                    <a:pt x="2098" y="1871"/>
                    <a:pt x="2150" y="1871"/>
                  </a:cubicBezTo>
                  <a:cubicBezTo>
                    <a:pt x="2157" y="1874"/>
                    <a:pt x="2163" y="1875"/>
                    <a:pt x="2170" y="1875"/>
                  </a:cubicBezTo>
                  <a:cubicBezTo>
                    <a:pt x="2198" y="1875"/>
                    <a:pt x="2224" y="1847"/>
                    <a:pt x="2238" y="1818"/>
                  </a:cubicBezTo>
                  <a:lnTo>
                    <a:pt x="2343" y="1241"/>
                  </a:lnTo>
                  <a:cubicBezTo>
                    <a:pt x="2343" y="1206"/>
                    <a:pt x="2325" y="1154"/>
                    <a:pt x="2273" y="1154"/>
                  </a:cubicBezTo>
                  <a:cubicBezTo>
                    <a:pt x="2266" y="1151"/>
                    <a:pt x="2260" y="1149"/>
                    <a:pt x="2254" y="1149"/>
                  </a:cubicBezTo>
                  <a:close/>
                  <a:moveTo>
                    <a:pt x="2063" y="2290"/>
                  </a:moveTo>
                  <a:cubicBezTo>
                    <a:pt x="2028" y="2290"/>
                    <a:pt x="1993" y="2325"/>
                    <a:pt x="1976" y="2360"/>
                  </a:cubicBezTo>
                  <a:lnTo>
                    <a:pt x="1871" y="2937"/>
                  </a:lnTo>
                  <a:cubicBezTo>
                    <a:pt x="1871" y="2972"/>
                    <a:pt x="1888" y="3007"/>
                    <a:pt x="1923" y="3025"/>
                  </a:cubicBezTo>
                  <a:cubicBezTo>
                    <a:pt x="1976" y="3025"/>
                    <a:pt x="2011" y="3007"/>
                    <a:pt x="2011" y="2955"/>
                  </a:cubicBezTo>
                  <a:lnTo>
                    <a:pt x="2133" y="2378"/>
                  </a:lnTo>
                  <a:cubicBezTo>
                    <a:pt x="2133" y="2343"/>
                    <a:pt x="2098" y="2308"/>
                    <a:pt x="2063" y="2290"/>
                  </a:cubicBezTo>
                  <a:close/>
                  <a:moveTo>
                    <a:pt x="1853" y="3444"/>
                  </a:moveTo>
                  <a:cubicBezTo>
                    <a:pt x="1818" y="3444"/>
                    <a:pt x="1766" y="3462"/>
                    <a:pt x="1766" y="3496"/>
                  </a:cubicBezTo>
                  <a:lnTo>
                    <a:pt x="1661" y="4073"/>
                  </a:lnTo>
                  <a:cubicBezTo>
                    <a:pt x="1643" y="4126"/>
                    <a:pt x="1678" y="4161"/>
                    <a:pt x="1713" y="4161"/>
                  </a:cubicBezTo>
                  <a:cubicBezTo>
                    <a:pt x="1723" y="4164"/>
                    <a:pt x="1732" y="4165"/>
                    <a:pt x="1740" y="4165"/>
                  </a:cubicBezTo>
                  <a:cubicBezTo>
                    <a:pt x="1777" y="4165"/>
                    <a:pt x="1801" y="4137"/>
                    <a:pt x="1801" y="4108"/>
                  </a:cubicBezTo>
                  <a:lnTo>
                    <a:pt x="1906" y="3531"/>
                  </a:lnTo>
                  <a:cubicBezTo>
                    <a:pt x="1923" y="3496"/>
                    <a:pt x="1888" y="3444"/>
                    <a:pt x="1853" y="3444"/>
                  </a:cubicBezTo>
                  <a:close/>
                  <a:moveTo>
                    <a:pt x="1616" y="4593"/>
                  </a:moveTo>
                  <a:cubicBezTo>
                    <a:pt x="1579" y="4593"/>
                    <a:pt x="1556" y="4622"/>
                    <a:pt x="1556" y="4650"/>
                  </a:cubicBezTo>
                  <a:lnTo>
                    <a:pt x="1451" y="5227"/>
                  </a:lnTo>
                  <a:cubicBezTo>
                    <a:pt x="1434" y="5262"/>
                    <a:pt x="1469" y="5297"/>
                    <a:pt x="1504" y="5315"/>
                  </a:cubicBezTo>
                  <a:cubicBezTo>
                    <a:pt x="1539" y="5315"/>
                    <a:pt x="1591" y="5297"/>
                    <a:pt x="1591" y="5245"/>
                  </a:cubicBezTo>
                  <a:lnTo>
                    <a:pt x="1696" y="4685"/>
                  </a:lnTo>
                  <a:cubicBezTo>
                    <a:pt x="1713" y="4633"/>
                    <a:pt x="1678" y="4598"/>
                    <a:pt x="1643" y="4598"/>
                  </a:cubicBezTo>
                  <a:cubicBezTo>
                    <a:pt x="1634" y="4595"/>
                    <a:pt x="1625" y="4593"/>
                    <a:pt x="1616" y="4593"/>
                  </a:cubicBezTo>
                  <a:close/>
                  <a:moveTo>
                    <a:pt x="1434" y="5734"/>
                  </a:moveTo>
                  <a:cubicBezTo>
                    <a:pt x="1381" y="5734"/>
                    <a:pt x="1346" y="5752"/>
                    <a:pt x="1346" y="5804"/>
                  </a:cubicBezTo>
                  <a:lnTo>
                    <a:pt x="1224" y="6363"/>
                  </a:lnTo>
                  <a:cubicBezTo>
                    <a:pt x="1224" y="6416"/>
                    <a:pt x="1259" y="6451"/>
                    <a:pt x="1294" y="6451"/>
                  </a:cubicBezTo>
                  <a:cubicBezTo>
                    <a:pt x="1300" y="6454"/>
                    <a:pt x="1307" y="6455"/>
                    <a:pt x="1313" y="6455"/>
                  </a:cubicBezTo>
                  <a:cubicBezTo>
                    <a:pt x="1341" y="6455"/>
                    <a:pt x="1367" y="6427"/>
                    <a:pt x="1381" y="6398"/>
                  </a:cubicBezTo>
                  <a:lnTo>
                    <a:pt x="1486" y="5822"/>
                  </a:lnTo>
                  <a:cubicBezTo>
                    <a:pt x="1486" y="5787"/>
                    <a:pt x="1469" y="5752"/>
                    <a:pt x="1434" y="5734"/>
                  </a:cubicBezTo>
                  <a:close/>
                  <a:moveTo>
                    <a:pt x="1187" y="6883"/>
                  </a:moveTo>
                  <a:cubicBezTo>
                    <a:pt x="1159" y="6883"/>
                    <a:pt x="1133" y="6912"/>
                    <a:pt x="1119" y="6940"/>
                  </a:cubicBezTo>
                  <a:lnTo>
                    <a:pt x="1014" y="7517"/>
                  </a:lnTo>
                  <a:cubicBezTo>
                    <a:pt x="1014" y="7552"/>
                    <a:pt x="1032" y="7587"/>
                    <a:pt x="1084" y="7605"/>
                  </a:cubicBezTo>
                  <a:cubicBezTo>
                    <a:pt x="1119" y="7605"/>
                    <a:pt x="1154" y="7587"/>
                    <a:pt x="1171" y="7535"/>
                  </a:cubicBezTo>
                  <a:lnTo>
                    <a:pt x="1276" y="6975"/>
                  </a:lnTo>
                  <a:cubicBezTo>
                    <a:pt x="1276" y="6923"/>
                    <a:pt x="1259" y="6888"/>
                    <a:pt x="1206" y="6888"/>
                  </a:cubicBezTo>
                  <a:cubicBezTo>
                    <a:pt x="1200" y="6885"/>
                    <a:pt x="1194" y="6883"/>
                    <a:pt x="1187" y="6883"/>
                  </a:cubicBezTo>
                  <a:close/>
                  <a:moveTo>
                    <a:pt x="997" y="8024"/>
                  </a:moveTo>
                  <a:cubicBezTo>
                    <a:pt x="962" y="8024"/>
                    <a:pt x="927" y="8042"/>
                    <a:pt x="909" y="8094"/>
                  </a:cubicBezTo>
                  <a:lnTo>
                    <a:pt x="804" y="8653"/>
                  </a:lnTo>
                  <a:cubicBezTo>
                    <a:pt x="804" y="8706"/>
                    <a:pt x="822" y="8741"/>
                    <a:pt x="857" y="8741"/>
                  </a:cubicBezTo>
                  <a:cubicBezTo>
                    <a:pt x="866" y="8744"/>
                    <a:pt x="875" y="8746"/>
                    <a:pt x="884" y="8746"/>
                  </a:cubicBezTo>
                  <a:cubicBezTo>
                    <a:pt x="921" y="8746"/>
                    <a:pt x="944" y="8717"/>
                    <a:pt x="944" y="8688"/>
                  </a:cubicBezTo>
                  <a:lnTo>
                    <a:pt x="1067" y="8112"/>
                  </a:lnTo>
                  <a:cubicBezTo>
                    <a:pt x="1067" y="8077"/>
                    <a:pt x="1032" y="8042"/>
                    <a:pt x="997" y="8024"/>
                  </a:cubicBezTo>
                  <a:close/>
                  <a:moveTo>
                    <a:pt x="766" y="9173"/>
                  </a:moveTo>
                  <a:cubicBezTo>
                    <a:pt x="734" y="9173"/>
                    <a:pt x="699" y="9202"/>
                    <a:pt x="699" y="9230"/>
                  </a:cubicBezTo>
                  <a:lnTo>
                    <a:pt x="595" y="9807"/>
                  </a:lnTo>
                  <a:cubicBezTo>
                    <a:pt x="577" y="9842"/>
                    <a:pt x="612" y="9895"/>
                    <a:pt x="647" y="9895"/>
                  </a:cubicBezTo>
                  <a:cubicBezTo>
                    <a:pt x="699" y="9895"/>
                    <a:pt x="734" y="9877"/>
                    <a:pt x="734" y="9825"/>
                  </a:cubicBezTo>
                  <a:lnTo>
                    <a:pt x="839" y="9265"/>
                  </a:lnTo>
                  <a:cubicBezTo>
                    <a:pt x="857" y="9213"/>
                    <a:pt x="822" y="9178"/>
                    <a:pt x="787" y="9178"/>
                  </a:cubicBezTo>
                  <a:cubicBezTo>
                    <a:pt x="780" y="9175"/>
                    <a:pt x="773" y="9173"/>
                    <a:pt x="766" y="9173"/>
                  </a:cubicBezTo>
                  <a:close/>
                  <a:moveTo>
                    <a:pt x="577" y="10314"/>
                  </a:moveTo>
                  <a:cubicBezTo>
                    <a:pt x="525" y="10314"/>
                    <a:pt x="490" y="10332"/>
                    <a:pt x="490" y="10384"/>
                  </a:cubicBezTo>
                  <a:lnTo>
                    <a:pt x="385" y="10944"/>
                  </a:lnTo>
                  <a:cubicBezTo>
                    <a:pt x="367" y="10996"/>
                    <a:pt x="402" y="11031"/>
                    <a:pt x="437" y="11031"/>
                  </a:cubicBezTo>
                  <a:cubicBezTo>
                    <a:pt x="444" y="11034"/>
                    <a:pt x="451" y="11036"/>
                    <a:pt x="458" y="11036"/>
                  </a:cubicBezTo>
                  <a:cubicBezTo>
                    <a:pt x="490" y="11036"/>
                    <a:pt x="525" y="11007"/>
                    <a:pt x="525" y="10978"/>
                  </a:cubicBezTo>
                  <a:lnTo>
                    <a:pt x="630" y="10402"/>
                  </a:lnTo>
                  <a:cubicBezTo>
                    <a:pt x="647" y="10367"/>
                    <a:pt x="612" y="10332"/>
                    <a:pt x="577" y="10314"/>
                  </a:cubicBezTo>
                  <a:close/>
                  <a:moveTo>
                    <a:pt x="331" y="11463"/>
                  </a:moveTo>
                  <a:cubicBezTo>
                    <a:pt x="303" y="11463"/>
                    <a:pt x="277" y="11492"/>
                    <a:pt x="262" y="11520"/>
                  </a:cubicBezTo>
                  <a:lnTo>
                    <a:pt x="158" y="12097"/>
                  </a:lnTo>
                  <a:cubicBezTo>
                    <a:pt x="158" y="12132"/>
                    <a:pt x="175" y="12185"/>
                    <a:pt x="227" y="12185"/>
                  </a:cubicBezTo>
                  <a:cubicBezTo>
                    <a:pt x="262" y="12185"/>
                    <a:pt x="297" y="12167"/>
                    <a:pt x="315" y="12132"/>
                  </a:cubicBezTo>
                  <a:lnTo>
                    <a:pt x="420" y="11555"/>
                  </a:lnTo>
                  <a:cubicBezTo>
                    <a:pt x="420" y="11503"/>
                    <a:pt x="402" y="11468"/>
                    <a:pt x="350" y="11468"/>
                  </a:cubicBezTo>
                  <a:cubicBezTo>
                    <a:pt x="343" y="11465"/>
                    <a:pt x="337" y="11463"/>
                    <a:pt x="331" y="11463"/>
                  </a:cubicBezTo>
                  <a:close/>
                  <a:moveTo>
                    <a:pt x="140" y="12604"/>
                  </a:moveTo>
                  <a:cubicBezTo>
                    <a:pt x="105" y="12604"/>
                    <a:pt x="70" y="12622"/>
                    <a:pt x="53" y="12674"/>
                  </a:cubicBezTo>
                  <a:lnTo>
                    <a:pt x="0" y="12919"/>
                  </a:lnTo>
                  <a:cubicBezTo>
                    <a:pt x="0" y="12971"/>
                    <a:pt x="35" y="13006"/>
                    <a:pt x="70" y="13024"/>
                  </a:cubicBezTo>
                  <a:cubicBezTo>
                    <a:pt x="105" y="13024"/>
                    <a:pt x="158" y="12989"/>
                    <a:pt x="158" y="12954"/>
                  </a:cubicBezTo>
                  <a:lnTo>
                    <a:pt x="210" y="12692"/>
                  </a:lnTo>
                  <a:cubicBezTo>
                    <a:pt x="210" y="12657"/>
                    <a:pt x="193" y="12622"/>
                    <a:pt x="140" y="12604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 rot="554399">
              <a:off x="7013048" y="2449193"/>
              <a:ext cx="508273" cy="78367"/>
            </a:xfrm>
            <a:custGeom>
              <a:avLst/>
              <a:gdLst/>
              <a:ahLst/>
              <a:cxnLst/>
              <a:rect l="l" t="t" r="r" b="b"/>
              <a:pathLst>
                <a:path w="13951" h="2151" extrusionOk="0">
                  <a:moveTo>
                    <a:pt x="6486" y="0"/>
                  </a:moveTo>
                  <a:lnTo>
                    <a:pt x="5892" y="18"/>
                  </a:lnTo>
                  <a:cubicBezTo>
                    <a:pt x="5857" y="18"/>
                    <a:pt x="5822" y="53"/>
                    <a:pt x="5822" y="87"/>
                  </a:cubicBezTo>
                  <a:cubicBezTo>
                    <a:pt x="5822" y="140"/>
                    <a:pt x="5857" y="157"/>
                    <a:pt x="5909" y="157"/>
                  </a:cubicBezTo>
                  <a:lnTo>
                    <a:pt x="6486" y="140"/>
                  </a:lnTo>
                  <a:cubicBezTo>
                    <a:pt x="6521" y="140"/>
                    <a:pt x="6556" y="105"/>
                    <a:pt x="6556" y="70"/>
                  </a:cubicBezTo>
                  <a:cubicBezTo>
                    <a:pt x="6556" y="35"/>
                    <a:pt x="6521" y="0"/>
                    <a:pt x="6486" y="0"/>
                  </a:cubicBezTo>
                  <a:close/>
                  <a:moveTo>
                    <a:pt x="5315" y="35"/>
                  </a:moveTo>
                  <a:lnTo>
                    <a:pt x="4738" y="53"/>
                  </a:lnTo>
                  <a:cubicBezTo>
                    <a:pt x="4686" y="53"/>
                    <a:pt x="4651" y="87"/>
                    <a:pt x="4668" y="122"/>
                  </a:cubicBezTo>
                  <a:cubicBezTo>
                    <a:pt x="4668" y="175"/>
                    <a:pt x="4703" y="192"/>
                    <a:pt x="4738" y="192"/>
                  </a:cubicBezTo>
                  <a:lnTo>
                    <a:pt x="5315" y="175"/>
                  </a:lnTo>
                  <a:cubicBezTo>
                    <a:pt x="5367" y="175"/>
                    <a:pt x="5402" y="140"/>
                    <a:pt x="5385" y="105"/>
                  </a:cubicBezTo>
                  <a:cubicBezTo>
                    <a:pt x="5385" y="70"/>
                    <a:pt x="5350" y="35"/>
                    <a:pt x="5315" y="35"/>
                  </a:cubicBezTo>
                  <a:close/>
                  <a:moveTo>
                    <a:pt x="4144" y="70"/>
                  </a:moveTo>
                  <a:lnTo>
                    <a:pt x="3567" y="87"/>
                  </a:lnTo>
                  <a:cubicBezTo>
                    <a:pt x="3532" y="87"/>
                    <a:pt x="3497" y="122"/>
                    <a:pt x="3497" y="157"/>
                  </a:cubicBezTo>
                  <a:cubicBezTo>
                    <a:pt x="3497" y="210"/>
                    <a:pt x="3532" y="227"/>
                    <a:pt x="3567" y="227"/>
                  </a:cubicBezTo>
                  <a:lnTo>
                    <a:pt x="4161" y="210"/>
                  </a:lnTo>
                  <a:cubicBezTo>
                    <a:pt x="4196" y="210"/>
                    <a:pt x="4231" y="175"/>
                    <a:pt x="4231" y="140"/>
                  </a:cubicBezTo>
                  <a:cubicBezTo>
                    <a:pt x="4231" y="105"/>
                    <a:pt x="4196" y="70"/>
                    <a:pt x="4144" y="70"/>
                  </a:cubicBezTo>
                  <a:close/>
                  <a:moveTo>
                    <a:pt x="2990" y="105"/>
                  </a:moveTo>
                  <a:lnTo>
                    <a:pt x="2396" y="122"/>
                  </a:lnTo>
                  <a:cubicBezTo>
                    <a:pt x="2361" y="122"/>
                    <a:pt x="2326" y="157"/>
                    <a:pt x="2326" y="192"/>
                  </a:cubicBezTo>
                  <a:cubicBezTo>
                    <a:pt x="2326" y="245"/>
                    <a:pt x="2361" y="262"/>
                    <a:pt x="2413" y="262"/>
                  </a:cubicBezTo>
                  <a:lnTo>
                    <a:pt x="2990" y="245"/>
                  </a:lnTo>
                  <a:cubicBezTo>
                    <a:pt x="3025" y="245"/>
                    <a:pt x="3060" y="210"/>
                    <a:pt x="3060" y="175"/>
                  </a:cubicBezTo>
                  <a:cubicBezTo>
                    <a:pt x="3060" y="140"/>
                    <a:pt x="3025" y="105"/>
                    <a:pt x="2990" y="105"/>
                  </a:cubicBezTo>
                  <a:close/>
                  <a:moveTo>
                    <a:pt x="1819" y="140"/>
                  </a:moveTo>
                  <a:lnTo>
                    <a:pt x="1242" y="157"/>
                  </a:lnTo>
                  <a:cubicBezTo>
                    <a:pt x="1189" y="157"/>
                    <a:pt x="1172" y="192"/>
                    <a:pt x="1172" y="227"/>
                  </a:cubicBezTo>
                  <a:cubicBezTo>
                    <a:pt x="1172" y="280"/>
                    <a:pt x="1207" y="297"/>
                    <a:pt x="1242" y="297"/>
                  </a:cubicBezTo>
                  <a:lnTo>
                    <a:pt x="1819" y="280"/>
                  </a:lnTo>
                  <a:cubicBezTo>
                    <a:pt x="1871" y="280"/>
                    <a:pt x="1906" y="245"/>
                    <a:pt x="1906" y="210"/>
                  </a:cubicBezTo>
                  <a:cubicBezTo>
                    <a:pt x="1906" y="175"/>
                    <a:pt x="1871" y="140"/>
                    <a:pt x="1819" y="140"/>
                  </a:cubicBezTo>
                  <a:close/>
                  <a:moveTo>
                    <a:pt x="665" y="175"/>
                  </a:moveTo>
                  <a:lnTo>
                    <a:pt x="70" y="192"/>
                  </a:lnTo>
                  <a:cubicBezTo>
                    <a:pt x="36" y="192"/>
                    <a:pt x="1" y="227"/>
                    <a:pt x="1" y="262"/>
                  </a:cubicBezTo>
                  <a:cubicBezTo>
                    <a:pt x="1" y="315"/>
                    <a:pt x="36" y="332"/>
                    <a:pt x="70" y="332"/>
                  </a:cubicBezTo>
                  <a:lnTo>
                    <a:pt x="665" y="315"/>
                  </a:lnTo>
                  <a:cubicBezTo>
                    <a:pt x="700" y="315"/>
                    <a:pt x="735" y="280"/>
                    <a:pt x="735" y="245"/>
                  </a:cubicBezTo>
                  <a:cubicBezTo>
                    <a:pt x="735" y="210"/>
                    <a:pt x="700" y="175"/>
                    <a:pt x="665" y="175"/>
                  </a:cubicBezTo>
                  <a:close/>
                  <a:moveTo>
                    <a:pt x="7044" y="118"/>
                  </a:moveTo>
                  <a:cubicBezTo>
                    <a:pt x="7016" y="118"/>
                    <a:pt x="6990" y="146"/>
                    <a:pt x="6976" y="175"/>
                  </a:cubicBezTo>
                  <a:cubicBezTo>
                    <a:pt x="6958" y="210"/>
                    <a:pt x="6993" y="262"/>
                    <a:pt x="7028" y="262"/>
                  </a:cubicBezTo>
                  <a:lnTo>
                    <a:pt x="7587" y="420"/>
                  </a:lnTo>
                  <a:cubicBezTo>
                    <a:pt x="7596" y="424"/>
                    <a:pt x="7606" y="426"/>
                    <a:pt x="7616" y="426"/>
                  </a:cubicBezTo>
                  <a:cubicBezTo>
                    <a:pt x="7645" y="426"/>
                    <a:pt x="7675" y="407"/>
                    <a:pt x="7675" y="367"/>
                  </a:cubicBezTo>
                  <a:cubicBezTo>
                    <a:pt x="7692" y="332"/>
                    <a:pt x="7675" y="297"/>
                    <a:pt x="7622" y="280"/>
                  </a:cubicBezTo>
                  <a:lnTo>
                    <a:pt x="7063" y="122"/>
                  </a:lnTo>
                  <a:cubicBezTo>
                    <a:pt x="7057" y="119"/>
                    <a:pt x="7050" y="118"/>
                    <a:pt x="7044" y="118"/>
                  </a:cubicBezTo>
                  <a:close/>
                  <a:moveTo>
                    <a:pt x="8163" y="431"/>
                  </a:moveTo>
                  <a:cubicBezTo>
                    <a:pt x="8130" y="431"/>
                    <a:pt x="8108" y="450"/>
                    <a:pt x="8094" y="490"/>
                  </a:cubicBezTo>
                  <a:cubicBezTo>
                    <a:pt x="8094" y="525"/>
                    <a:pt x="8112" y="559"/>
                    <a:pt x="8147" y="577"/>
                  </a:cubicBezTo>
                  <a:lnTo>
                    <a:pt x="8706" y="734"/>
                  </a:lnTo>
                  <a:cubicBezTo>
                    <a:pt x="8716" y="738"/>
                    <a:pt x="8725" y="739"/>
                    <a:pt x="8733" y="739"/>
                  </a:cubicBezTo>
                  <a:cubicBezTo>
                    <a:pt x="8771" y="739"/>
                    <a:pt x="8797" y="710"/>
                    <a:pt x="8811" y="682"/>
                  </a:cubicBezTo>
                  <a:cubicBezTo>
                    <a:pt x="8811" y="647"/>
                    <a:pt x="8794" y="594"/>
                    <a:pt x="8759" y="594"/>
                  </a:cubicBezTo>
                  <a:lnTo>
                    <a:pt x="8199" y="437"/>
                  </a:lnTo>
                  <a:cubicBezTo>
                    <a:pt x="8186" y="433"/>
                    <a:pt x="8174" y="431"/>
                    <a:pt x="8163" y="431"/>
                  </a:cubicBezTo>
                  <a:close/>
                  <a:moveTo>
                    <a:pt x="9318" y="734"/>
                  </a:moveTo>
                  <a:cubicBezTo>
                    <a:pt x="9283" y="734"/>
                    <a:pt x="9231" y="752"/>
                    <a:pt x="9231" y="787"/>
                  </a:cubicBezTo>
                  <a:cubicBezTo>
                    <a:pt x="9213" y="839"/>
                    <a:pt x="9231" y="874"/>
                    <a:pt x="9283" y="892"/>
                  </a:cubicBezTo>
                  <a:lnTo>
                    <a:pt x="9843" y="1049"/>
                  </a:lnTo>
                  <a:cubicBezTo>
                    <a:pt x="9878" y="1049"/>
                    <a:pt x="9912" y="1031"/>
                    <a:pt x="9930" y="997"/>
                  </a:cubicBezTo>
                  <a:cubicBezTo>
                    <a:pt x="9947" y="944"/>
                    <a:pt x="9912" y="909"/>
                    <a:pt x="9878" y="892"/>
                  </a:cubicBezTo>
                  <a:lnTo>
                    <a:pt x="9318" y="734"/>
                  </a:lnTo>
                  <a:close/>
                  <a:moveTo>
                    <a:pt x="10437" y="1049"/>
                  </a:moveTo>
                  <a:cubicBezTo>
                    <a:pt x="10402" y="1049"/>
                    <a:pt x="10350" y="1066"/>
                    <a:pt x="10350" y="1101"/>
                  </a:cubicBezTo>
                  <a:cubicBezTo>
                    <a:pt x="10332" y="1136"/>
                    <a:pt x="10367" y="1189"/>
                    <a:pt x="10402" y="1189"/>
                  </a:cubicBezTo>
                  <a:lnTo>
                    <a:pt x="10961" y="1346"/>
                  </a:lnTo>
                  <a:cubicBezTo>
                    <a:pt x="10970" y="1351"/>
                    <a:pt x="10980" y="1353"/>
                    <a:pt x="10990" y="1353"/>
                  </a:cubicBezTo>
                  <a:cubicBezTo>
                    <a:pt x="11019" y="1353"/>
                    <a:pt x="11049" y="1333"/>
                    <a:pt x="11049" y="1294"/>
                  </a:cubicBezTo>
                  <a:cubicBezTo>
                    <a:pt x="11066" y="1259"/>
                    <a:pt x="11049" y="1224"/>
                    <a:pt x="10996" y="1206"/>
                  </a:cubicBezTo>
                  <a:lnTo>
                    <a:pt x="10437" y="1049"/>
                  </a:lnTo>
                  <a:close/>
                  <a:moveTo>
                    <a:pt x="11537" y="1359"/>
                  </a:moveTo>
                  <a:cubicBezTo>
                    <a:pt x="11509" y="1359"/>
                    <a:pt x="11483" y="1388"/>
                    <a:pt x="11468" y="1416"/>
                  </a:cubicBezTo>
                  <a:cubicBezTo>
                    <a:pt x="11451" y="1451"/>
                    <a:pt x="11486" y="1503"/>
                    <a:pt x="11521" y="1503"/>
                  </a:cubicBezTo>
                  <a:lnTo>
                    <a:pt x="12080" y="1661"/>
                  </a:lnTo>
                  <a:cubicBezTo>
                    <a:pt x="12090" y="1664"/>
                    <a:pt x="12099" y="1665"/>
                    <a:pt x="12107" y="1665"/>
                  </a:cubicBezTo>
                  <a:cubicBezTo>
                    <a:pt x="12145" y="1665"/>
                    <a:pt x="12171" y="1637"/>
                    <a:pt x="12185" y="1608"/>
                  </a:cubicBezTo>
                  <a:cubicBezTo>
                    <a:pt x="12185" y="1573"/>
                    <a:pt x="12168" y="1521"/>
                    <a:pt x="12133" y="1521"/>
                  </a:cubicBezTo>
                  <a:lnTo>
                    <a:pt x="11556" y="1364"/>
                  </a:lnTo>
                  <a:cubicBezTo>
                    <a:pt x="11549" y="1360"/>
                    <a:pt x="11543" y="1359"/>
                    <a:pt x="11537" y="1359"/>
                  </a:cubicBezTo>
                  <a:close/>
                  <a:moveTo>
                    <a:pt x="12656" y="1672"/>
                  </a:moveTo>
                  <a:cubicBezTo>
                    <a:pt x="12623" y="1672"/>
                    <a:pt x="12600" y="1691"/>
                    <a:pt x="12587" y="1731"/>
                  </a:cubicBezTo>
                  <a:cubicBezTo>
                    <a:pt x="12587" y="1766"/>
                    <a:pt x="12605" y="1801"/>
                    <a:pt x="12640" y="1818"/>
                  </a:cubicBezTo>
                  <a:lnTo>
                    <a:pt x="13216" y="1975"/>
                  </a:lnTo>
                  <a:cubicBezTo>
                    <a:pt x="13251" y="1975"/>
                    <a:pt x="13286" y="1958"/>
                    <a:pt x="13304" y="1923"/>
                  </a:cubicBezTo>
                  <a:cubicBezTo>
                    <a:pt x="13304" y="1871"/>
                    <a:pt x="13286" y="1836"/>
                    <a:pt x="13251" y="1818"/>
                  </a:cubicBezTo>
                  <a:lnTo>
                    <a:pt x="12692" y="1678"/>
                  </a:lnTo>
                  <a:cubicBezTo>
                    <a:pt x="12679" y="1674"/>
                    <a:pt x="12667" y="1672"/>
                    <a:pt x="12656" y="1672"/>
                  </a:cubicBezTo>
                  <a:close/>
                  <a:moveTo>
                    <a:pt x="13811" y="1975"/>
                  </a:moveTo>
                  <a:cubicBezTo>
                    <a:pt x="13776" y="1975"/>
                    <a:pt x="13723" y="1993"/>
                    <a:pt x="13723" y="2028"/>
                  </a:cubicBezTo>
                  <a:cubicBezTo>
                    <a:pt x="13706" y="2080"/>
                    <a:pt x="13723" y="2115"/>
                    <a:pt x="13776" y="2133"/>
                  </a:cubicBezTo>
                  <a:lnTo>
                    <a:pt x="13846" y="2150"/>
                  </a:lnTo>
                  <a:cubicBezTo>
                    <a:pt x="13881" y="2150"/>
                    <a:pt x="13933" y="2133"/>
                    <a:pt x="13933" y="2098"/>
                  </a:cubicBezTo>
                  <a:cubicBezTo>
                    <a:pt x="13951" y="2045"/>
                    <a:pt x="13933" y="2010"/>
                    <a:pt x="13881" y="1993"/>
                  </a:cubicBezTo>
                  <a:lnTo>
                    <a:pt x="13811" y="1975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 rot="554399">
              <a:off x="7288052" y="2032765"/>
              <a:ext cx="76472" cy="65725"/>
            </a:xfrm>
            <a:custGeom>
              <a:avLst/>
              <a:gdLst/>
              <a:ahLst/>
              <a:cxnLst/>
              <a:rect l="l" t="t" r="r" b="b"/>
              <a:pathLst>
                <a:path w="2099" h="1804" extrusionOk="0">
                  <a:moveTo>
                    <a:pt x="1178" y="1"/>
                  </a:moveTo>
                  <a:cubicBezTo>
                    <a:pt x="1164" y="1"/>
                    <a:pt x="1150" y="7"/>
                    <a:pt x="1137" y="20"/>
                  </a:cubicBezTo>
                  <a:cubicBezTo>
                    <a:pt x="945" y="212"/>
                    <a:pt x="787" y="405"/>
                    <a:pt x="630" y="614"/>
                  </a:cubicBezTo>
                  <a:lnTo>
                    <a:pt x="403" y="877"/>
                  </a:lnTo>
                  <a:cubicBezTo>
                    <a:pt x="344" y="877"/>
                    <a:pt x="294" y="884"/>
                    <a:pt x="241" y="884"/>
                  </a:cubicBezTo>
                  <a:cubicBezTo>
                    <a:pt x="214" y="884"/>
                    <a:pt x="187" y="882"/>
                    <a:pt x="158" y="877"/>
                  </a:cubicBezTo>
                  <a:cubicBezTo>
                    <a:pt x="35" y="877"/>
                    <a:pt x="70" y="1104"/>
                    <a:pt x="175" y="1104"/>
                  </a:cubicBezTo>
                  <a:lnTo>
                    <a:pt x="245" y="1104"/>
                  </a:lnTo>
                  <a:cubicBezTo>
                    <a:pt x="210" y="1156"/>
                    <a:pt x="158" y="1209"/>
                    <a:pt x="123" y="1244"/>
                  </a:cubicBezTo>
                  <a:lnTo>
                    <a:pt x="70" y="1261"/>
                  </a:lnTo>
                  <a:lnTo>
                    <a:pt x="53" y="1279"/>
                  </a:lnTo>
                  <a:cubicBezTo>
                    <a:pt x="18" y="1296"/>
                    <a:pt x="1" y="1331"/>
                    <a:pt x="18" y="1383"/>
                  </a:cubicBezTo>
                  <a:lnTo>
                    <a:pt x="18" y="1401"/>
                  </a:lnTo>
                  <a:cubicBezTo>
                    <a:pt x="35" y="1471"/>
                    <a:pt x="88" y="1506"/>
                    <a:pt x="158" y="1506"/>
                  </a:cubicBezTo>
                  <a:cubicBezTo>
                    <a:pt x="315" y="1506"/>
                    <a:pt x="438" y="1296"/>
                    <a:pt x="542" y="1139"/>
                  </a:cubicBezTo>
                  <a:cubicBezTo>
                    <a:pt x="822" y="1156"/>
                    <a:pt x="1119" y="1191"/>
                    <a:pt x="1399" y="1191"/>
                  </a:cubicBezTo>
                  <a:cubicBezTo>
                    <a:pt x="1417" y="1366"/>
                    <a:pt x="1451" y="1523"/>
                    <a:pt x="1486" y="1698"/>
                  </a:cubicBezTo>
                  <a:cubicBezTo>
                    <a:pt x="1505" y="1763"/>
                    <a:pt x="1578" y="1803"/>
                    <a:pt x="1639" y="1803"/>
                  </a:cubicBezTo>
                  <a:cubicBezTo>
                    <a:pt x="1694" y="1803"/>
                    <a:pt x="1739" y="1772"/>
                    <a:pt x="1731" y="1698"/>
                  </a:cubicBezTo>
                  <a:cubicBezTo>
                    <a:pt x="1731" y="1523"/>
                    <a:pt x="1696" y="1366"/>
                    <a:pt x="1661" y="1191"/>
                  </a:cubicBezTo>
                  <a:cubicBezTo>
                    <a:pt x="1766" y="1191"/>
                    <a:pt x="1871" y="1191"/>
                    <a:pt x="1976" y="1174"/>
                  </a:cubicBezTo>
                  <a:cubicBezTo>
                    <a:pt x="2098" y="1156"/>
                    <a:pt x="2063" y="964"/>
                    <a:pt x="1941" y="946"/>
                  </a:cubicBezTo>
                  <a:cubicBezTo>
                    <a:pt x="1836" y="929"/>
                    <a:pt x="1731" y="911"/>
                    <a:pt x="1609" y="894"/>
                  </a:cubicBezTo>
                  <a:cubicBezTo>
                    <a:pt x="1556" y="649"/>
                    <a:pt x="1504" y="405"/>
                    <a:pt x="1451" y="160"/>
                  </a:cubicBezTo>
                  <a:cubicBezTo>
                    <a:pt x="1443" y="101"/>
                    <a:pt x="1398" y="70"/>
                    <a:pt x="1355" y="70"/>
                  </a:cubicBezTo>
                  <a:cubicBezTo>
                    <a:pt x="1310" y="70"/>
                    <a:pt x="1268" y="105"/>
                    <a:pt x="1277" y="177"/>
                  </a:cubicBezTo>
                  <a:cubicBezTo>
                    <a:pt x="1312" y="405"/>
                    <a:pt x="1329" y="649"/>
                    <a:pt x="1364" y="877"/>
                  </a:cubicBezTo>
                  <a:lnTo>
                    <a:pt x="717" y="877"/>
                  </a:lnTo>
                  <a:cubicBezTo>
                    <a:pt x="910" y="649"/>
                    <a:pt x="1102" y="405"/>
                    <a:pt x="1242" y="160"/>
                  </a:cubicBezTo>
                  <a:cubicBezTo>
                    <a:pt x="1284" y="103"/>
                    <a:pt x="1235" y="1"/>
                    <a:pt x="117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 rot="554399">
              <a:off x="7582246" y="2369911"/>
              <a:ext cx="50095" cy="95745"/>
            </a:xfrm>
            <a:custGeom>
              <a:avLst/>
              <a:gdLst/>
              <a:ahLst/>
              <a:cxnLst/>
              <a:rect l="l" t="t" r="r" b="b"/>
              <a:pathLst>
                <a:path w="1375" h="2628" extrusionOk="0">
                  <a:moveTo>
                    <a:pt x="256" y="0"/>
                  </a:moveTo>
                  <a:cubicBezTo>
                    <a:pt x="218" y="0"/>
                    <a:pt x="183" y="25"/>
                    <a:pt x="176" y="84"/>
                  </a:cubicBezTo>
                  <a:cubicBezTo>
                    <a:pt x="176" y="399"/>
                    <a:pt x="158" y="713"/>
                    <a:pt x="141" y="1045"/>
                  </a:cubicBezTo>
                  <a:cubicBezTo>
                    <a:pt x="141" y="1203"/>
                    <a:pt x="141" y="1395"/>
                    <a:pt x="141" y="1587"/>
                  </a:cubicBezTo>
                  <a:cubicBezTo>
                    <a:pt x="53" y="1762"/>
                    <a:pt x="1" y="1972"/>
                    <a:pt x="1" y="2129"/>
                  </a:cubicBezTo>
                  <a:cubicBezTo>
                    <a:pt x="1" y="2200"/>
                    <a:pt x="89" y="2279"/>
                    <a:pt x="163" y="2279"/>
                  </a:cubicBezTo>
                  <a:cubicBezTo>
                    <a:pt x="197" y="2279"/>
                    <a:pt x="229" y="2262"/>
                    <a:pt x="246" y="2217"/>
                  </a:cubicBezTo>
                  <a:cubicBezTo>
                    <a:pt x="316" y="2077"/>
                    <a:pt x="333" y="1937"/>
                    <a:pt x="350" y="1780"/>
                  </a:cubicBezTo>
                  <a:cubicBezTo>
                    <a:pt x="368" y="1727"/>
                    <a:pt x="403" y="1692"/>
                    <a:pt x="420" y="1640"/>
                  </a:cubicBezTo>
                  <a:cubicBezTo>
                    <a:pt x="515" y="1608"/>
                    <a:pt x="595" y="1593"/>
                    <a:pt x="662" y="1593"/>
                  </a:cubicBezTo>
                  <a:cubicBezTo>
                    <a:pt x="817" y="1593"/>
                    <a:pt x="898" y="1678"/>
                    <a:pt x="910" y="1850"/>
                  </a:cubicBezTo>
                  <a:cubicBezTo>
                    <a:pt x="997" y="2042"/>
                    <a:pt x="1015" y="2322"/>
                    <a:pt x="1085" y="2514"/>
                  </a:cubicBezTo>
                  <a:cubicBezTo>
                    <a:pt x="1101" y="2589"/>
                    <a:pt x="1173" y="2628"/>
                    <a:pt x="1238" y="2628"/>
                  </a:cubicBezTo>
                  <a:cubicBezTo>
                    <a:pt x="1310" y="2628"/>
                    <a:pt x="1374" y="2580"/>
                    <a:pt x="1347" y="2479"/>
                  </a:cubicBezTo>
                  <a:cubicBezTo>
                    <a:pt x="1260" y="2129"/>
                    <a:pt x="1190" y="1220"/>
                    <a:pt x="683" y="1168"/>
                  </a:cubicBezTo>
                  <a:cubicBezTo>
                    <a:pt x="560" y="1168"/>
                    <a:pt x="455" y="1203"/>
                    <a:pt x="368" y="1273"/>
                  </a:cubicBezTo>
                  <a:cubicBezTo>
                    <a:pt x="368" y="888"/>
                    <a:pt x="368" y="503"/>
                    <a:pt x="368" y="119"/>
                  </a:cubicBezTo>
                  <a:cubicBezTo>
                    <a:pt x="368" y="48"/>
                    <a:pt x="309" y="0"/>
                    <a:pt x="2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 rot="554399">
              <a:off x="6944605" y="2727497"/>
              <a:ext cx="48456" cy="48310"/>
            </a:xfrm>
            <a:custGeom>
              <a:avLst/>
              <a:gdLst/>
              <a:ahLst/>
              <a:cxnLst/>
              <a:rect l="l" t="t" r="r" b="b"/>
              <a:pathLst>
                <a:path w="1330" h="1326" extrusionOk="0">
                  <a:moveTo>
                    <a:pt x="727" y="241"/>
                  </a:moveTo>
                  <a:cubicBezTo>
                    <a:pt x="759" y="241"/>
                    <a:pt x="786" y="262"/>
                    <a:pt x="805" y="318"/>
                  </a:cubicBezTo>
                  <a:cubicBezTo>
                    <a:pt x="822" y="370"/>
                    <a:pt x="822" y="458"/>
                    <a:pt x="787" y="528"/>
                  </a:cubicBezTo>
                  <a:cubicBezTo>
                    <a:pt x="648" y="667"/>
                    <a:pt x="473" y="755"/>
                    <a:pt x="280" y="807"/>
                  </a:cubicBezTo>
                  <a:cubicBezTo>
                    <a:pt x="263" y="632"/>
                    <a:pt x="420" y="458"/>
                    <a:pt x="543" y="353"/>
                  </a:cubicBezTo>
                  <a:cubicBezTo>
                    <a:pt x="599" y="308"/>
                    <a:pt x="670" y="241"/>
                    <a:pt x="727" y="241"/>
                  </a:cubicBezTo>
                  <a:close/>
                  <a:moveTo>
                    <a:pt x="690" y="0"/>
                  </a:moveTo>
                  <a:cubicBezTo>
                    <a:pt x="676" y="0"/>
                    <a:pt x="662" y="1"/>
                    <a:pt x="648" y="3"/>
                  </a:cubicBezTo>
                  <a:cubicBezTo>
                    <a:pt x="455" y="56"/>
                    <a:pt x="263" y="283"/>
                    <a:pt x="158" y="440"/>
                  </a:cubicBezTo>
                  <a:cubicBezTo>
                    <a:pt x="36" y="615"/>
                    <a:pt x="1" y="807"/>
                    <a:pt x="106" y="1000"/>
                  </a:cubicBezTo>
                  <a:cubicBezTo>
                    <a:pt x="132" y="1053"/>
                    <a:pt x="169" y="1076"/>
                    <a:pt x="216" y="1076"/>
                  </a:cubicBezTo>
                  <a:cubicBezTo>
                    <a:pt x="231" y="1076"/>
                    <a:pt x="246" y="1074"/>
                    <a:pt x="263" y="1069"/>
                  </a:cubicBezTo>
                  <a:cubicBezTo>
                    <a:pt x="525" y="1000"/>
                    <a:pt x="770" y="877"/>
                    <a:pt x="980" y="702"/>
                  </a:cubicBezTo>
                  <a:cubicBezTo>
                    <a:pt x="980" y="877"/>
                    <a:pt x="1015" y="1052"/>
                    <a:pt x="1067" y="1209"/>
                  </a:cubicBezTo>
                  <a:cubicBezTo>
                    <a:pt x="1084" y="1286"/>
                    <a:pt x="1151" y="1325"/>
                    <a:pt x="1211" y="1325"/>
                  </a:cubicBezTo>
                  <a:cubicBezTo>
                    <a:pt x="1274" y="1325"/>
                    <a:pt x="1330" y="1282"/>
                    <a:pt x="1312" y="1192"/>
                  </a:cubicBezTo>
                  <a:cubicBezTo>
                    <a:pt x="1242" y="947"/>
                    <a:pt x="1189" y="702"/>
                    <a:pt x="1207" y="440"/>
                  </a:cubicBezTo>
                  <a:cubicBezTo>
                    <a:pt x="1207" y="368"/>
                    <a:pt x="1142" y="313"/>
                    <a:pt x="1072" y="313"/>
                  </a:cubicBezTo>
                  <a:cubicBezTo>
                    <a:pt x="1040" y="313"/>
                    <a:pt x="1007" y="325"/>
                    <a:pt x="980" y="353"/>
                  </a:cubicBezTo>
                  <a:cubicBezTo>
                    <a:pt x="997" y="300"/>
                    <a:pt x="997" y="248"/>
                    <a:pt x="980" y="195"/>
                  </a:cubicBezTo>
                  <a:cubicBezTo>
                    <a:pt x="933" y="70"/>
                    <a:pt x="815" y="0"/>
                    <a:pt x="6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 rot="554399">
              <a:off x="6991174" y="2692320"/>
              <a:ext cx="40149" cy="37380"/>
            </a:xfrm>
            <a:custGeom>
              <a:avLst/>
              <a:gdLst/>
              <a:ahLst/>
              <a:cxnLst/>
              <a:rect l="l" t="t" r="r" b="b"/>
              <a:pathLst>
                <a:path w="1102" h="1026" extrusionOk="0">
                  <a:moveTo>
                    <a:pt x="274" y="0"/>
                  </a:moveTo>
                  <a:cubicBezTo>
                    <a:pt x="270" y="0"/>
                    <a:pt x="266" y="1"/>
                    <a:pt x="263" y="5"/>
                  </a:cubicBezTo>
                  <a:cubicBezTo>
                    <a:pt x="210" y="22"/>
                    <a:pt x="193" y="75"/>
                    <a:pt x="175" y="127"/>
                  </a:cubicBezTo>
                  <a:cubicBezTo>
                    <a:pt x="175" y="162"/>
                    <a:pt x="210" y="197"/>
                    <a:pt x="245" y="215"/>
                  </a:cubicBezTo>
                  <a:cubicBezTo>
                    <a:pt x="258" y="227"/>
                    <a:pt x="349" y="239"/>
                    <a:pt x="401" y="239"/>
                  </a:cubicBezTo>
                  <a:cubicBezTo>
                    <a:pt x="423" y="239"/>
                    <a:pt x="438" y="237"/>
                    <a:pt x="438" y="232"/>
                  </a:cubicBezTo>
                  <a:lnTo>
                    <a:pt x="438" y="232"/>
                  </a:lnTo>
                  <a:cubicBezTo>
                    <a:pt x="490" y="302"/>
                    <a:pt x="403" y="407"/>
                    <a:pt x="368" y="442"/>
                  </a:cubicBezTo>
                  <a:cubicBezTo>
                    <a:pt x="228" y="564"/>
                    <a:pt x="88" y="634"/>
                    <a:pt x="18" y="809"/>
                  </a:cubicBezTo>
                  <a:cubicBezTo>
                    <a:pt x="1" y="879"/>
                    <a:pt x="53" y="949"/>
                    <a:pt x="123" y="966"/>
                  </a:cubicBezTo>
                  <a:cubicBezTo>
                    <a:pt x="292" y="989"/>
                    <a:pt x="498" y="1026"/>
                    <a:pt x="693" y="1026"/>
                  </a:cubicBezTo>
                  <a:cubicBezTo>
                    <a:pt x="800" y="1026"/>
                    <a:pt x="904" y="1015"/>
                    <a:pt x="997" y="984"/>
                  </a:cubicBezTo>
                  <a:cubicBezTo>
                    <a:pt x="1102" y="949"/>
                    <a:pt x="1049" y="809"/>
                    <a:pt x="962" y="791"/>
                  </a:cubicBezTo>
                  <a:cubicBezTo>
                    <a:pt x="840" y="774"/>
                    <a:pt x="717" y="774"/>
                    <a:pt x="577" y="774"/>
                  </a:cubicBezTo>
                  <a:lnTo>
                    <a:pt x="333" y="774"/>
                  </a:lnTo>
                  <a:cubicBezTo>
                    <a:pt x="403" y="704"/>
                    <a:pt x="490" y="652"/>
                    <a:pt x="542" y="599"/>
                  </a:cubicBezTo>
                  <a:cubicBezTo>
                    <a:pt x="612" y="529"/>
                    <a:pt x="647" y="424"/>
                    <a:pt x="647" y="319"/>
                  </a:cubicBezTo>
                  <a:cubicBezTo>
                    <a:pt x="647" y="232"/>
                    <a:pt x="630" y="145"/>
                    <a:pt x="560" y="75"/>
                  </a:cubicBezTo>
                  <a:cubicBezTo>
                    <a:pt x="525" y="57"/>
                    <a:pt x="490" y="40"/>
                    <a:pt x="438" y="22"/>
                  </a:cubicBezTo>
                  <a:cubicBezTo>
                    <a:pt x="420" y="22"/>
                    <a:pt x="368" y="40"/>
                    <a:pt x="333" y="40"/>
                  </a:cubicBezTo>
                  <a:cubicBezTo>
                    <a:pt x="319" y="26"/>
                    <a:pt x="293" y="0"/>
                    <a:pt x="2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 rot="554399">
              <a:off x="7014982" y="2749208"/>
              <a:ext cx="39493" cy="35631"/>
            </a:xfrm>
            <a:custGeom>
              <a:avLst/>
              <a:gdLst/>
              <a:ahLst/>
              <a:cxnLst/>
              <a:rect l="l" t="t" r="r" b="b"/>
              <a:pathLst>
                <a:path w="1084" h="978" extrusionOk="0">
                  <a:moveTo>
                    <a:pt x="354" y="0"/>
                  </a:moveTo>
                  <a:cubicBezTo>
                    <a:pt x="319" y="0"/>
                    <a:pt x="289" y="27"/>
                    <a:pt x="297" y="88"/>
                  </a:cubicBezTo>
                  <a:cubicBezTo>
                    <a:pt x="315" y="228"/>
                    <a:pt x="332" y="385"/>
                    <a:pt x="332" y="525"/>
                  </a:cubicBezTo>
                  <a:cubicBezTo>
                    <a:pt x="332" y="560"/>
                    <a:pt x="332" y="612"/>
                    <a:pt x="332" y="647"/>
                  </a:cubicBezTo>
                  <a:cubicBezTo>
                    <a:pt x="262" y="647"/>
                    <a:pt x="192" y="665"/>
                    <a:pt x="105" y="665"/>
                  </a:cubicBezTo>
                  <a:cubicBezTo>
                    <a:pt x="0" y="682"/>
                    <a:pt x="35" y="857"/>
                    <a:pt x="140" y="857"/>
                  </a:cubicBezTo>
                  <a:cubicBezTo>
                    <a:pt x="210" y="839"/>
                    <a:pt x="280" y="839"/>
                    <a:pt x="350" y="839"/>
                  </a:cubicBezTo>
                  <a:lnTo>
                    <a:pt x="367" y="909"/>
                  </a:lnTo>
                  <a:cubicBezTo>
                    <a:pt x="376" y="955"/>
                    <a:pt x="415" y="977"/>
                    <a:pt x="452" y="977"/>
                  </a:cubicBezTo>
                  <a:cubicBezTo>
                    <a:pt x="485" y="977"/>
                    <a:pt x="516" y="960"/>
                    <a:pt x="525" y="927"/>
                  </a:cubicBezTo>
                  <a:cubicBezTo>
                    <a:pt x="542" y="892"/>
                    <a:pt x="542" y="857"/>
                    <a:pt x="560" y="822"/>
                  </a:cubicBezTo>
                  <a:lnTo>
                    <a:pt x="647" y="822"/>
                  </a:lnTo>
                  <a:cubicBezTo>
                    <a:pt x="687" y="822"/>
                    <a:pt x="728" y="823"/>
                    <a:pt x="769" y="823"/>
                  </a:cubicBezTo>
                  <a:cubicBezTo>
                    <a:pt x="872" y="823"/>
                    <a:pt x="974" y="814"/>
                    <a:pt x="1049" y="752"/>
                  </a:cubicBezTo>
                  <a:cubicBezTo>
                    <a:pt x="1084" y="717"/>
                    <a:pt x="1066" y="665"/>
                    <a:pt x="1032" y="647"/>
                  </a:cubicBezTo>
                  <a:cubicBezTo>
                    <a:pt x="968" y="615"/>
                    <a:pt x="905" y="605"/>
                    <a:pt x="841" y="605"/>
                  </a:cubicBezTo>
                  <a:cubicBezTo>
                    <a:pt x="765" y="605"/>
                    <a:pt x="688" y="620"/>
                    <a:pt x="612" y="630"/>
                  </a:cubicBezTo>
                  <a:lnTo>
                    <a:pt x="560" y="630"/>
                  </a:lnTo>
                  <a:cubicBezTo>
                    <a:pt x="542" y="437"/>
                    <a:pt x="490" y="228"/>
                    <a:pt x="437" y="70"/>
                  </a:cubicBezTo>
                  <a:cubicBezTo>
                    <a:pt x="428" y="27"/>
                    <a:pt x="389" y="0"/>
                    <a:pt x="35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 rot="554399">
              <a:off x="7064452" y="2737321"/>
              <a:ext cx="41934" cy="78112"/>
            </a:xfrm>
            <a:custGeom>
              <a:avLst/>
              <a:gdLst/>
              <a:ahLst/>
              <a:cxnLst/>
              <a:rect l="l" t="t" r="r" b="b"/>
              <a:pathLst>
                <a:path w="1151" h="2144" extrusionOk="0">
                  <a:moveTo>
                    <a:pt x="166" y="1"/>
                  </a:moveTo>
                  <a:cubicBezTo>
                    <a:pt x="142" y="1"/>
                    <a:pt x="123" y="14"/>
                    <a:pt x="123" y="46"/>
                  </a:cubicBezTo>
                  <a:cubicBezTo>
                    <a:pt x="88" y="536"/>
                    <a:pt x="53" y="1043"/>
                    <a:pt x="0" y="1532"/>
                  </a:cubicBezTo>
                  <a:cubicBezTo>
                    <a:pt x="0" y="1603"/>
                    <a:pt x="81" y="1675"/>
                    <a:pt x="154" y="1675"/>
                  </a:cubicBezTo>
                  <a:cubicBezTo>
                    <a:pt x="189" y="1675"/>
                    <a:pt x="222" y="1659"/>
                    <a:pt x="245" y="1620"/>
                  </a:cubicBezTo>
                  <a:cubicBezTo>
                    <a:pt x="280" y="1532"/>
                    <a:pt x="332" y="1480"/>
                    <a:pt x="420" y="1427"/>
                  </a:cubicBezTo>
                  <a:cubicBezTo>
                    <a:pt x="468" y="1405"/>
                    <a:pt x="513" y="1394"/>
                    <a:pt x="553" y="1394"/>
                  </a:cubicBezTo>
                  <a:cubicBezTo>
                    <a:pt x="671" y="1394"/>
                    <a:pt x="752" y="1489"/>
                    <a:pt x="804" y="1672"/>
                  </a:cubicBezTo>
                  <a:cubicBezTo>
                    <a:pt x="794" y="1832"/>
                    <a:pt x="670" y="1866"/>
                    <a:pt x="533" y="1866"/>
                  </a:cubicBezTo>
                  <a:cubicBezTo>
                    <a:pt x="430" y="1866"/>
                    <a:pt x="320" y="1847"/>
                    <a:pt x="245" y="1847"/>
                  </a:cubicBezTo>
                  <a:cubicBezTo>
                    <a:pt x="238" y="1846"/>
                    <a:pt x="232" y="1845"/>
                    <a:pt x="227" y="1845"/>
                  </a:cubicBezTo>
                  <a:cubicBezTo>
                    <a:pt x="160" y="1845"/>
                    <a:pt x="178" y="1937"/>
                    <a:pt x="210" y="1969"/>
                  </a:cubicBezTo>
                  <a:cubicBezTo>
                    <a:pt x="331" y="2090"/>
                    <a:pt x="472" y="2143"/>
                    <a:pt x="605" y="2143"/>
                  </a:cubicBezTo>
                  <a:cubicBezTo>
                    <a:pt x="897" y="2143"/>
                    <a:pt x="1151" y="1887"/>
                    <a:pt x="1067" y="1515"/>
                  </a:cubicBezTo>
                  <a:cubicBezTo>
                    <a:pt x="998" y="1254"/>
                    <a:pt x="798" y="1140"/>
                    <a:pt x="589" y="1140"/>
                  </a:cubicBezTo>
                  <a:cubicBezTo>
                    <a:pt x="476" y="1140"/>
                    <a:pt x="361" y="1174"/>
                    <a:pt x="262" y="1235"/>
                  </a:cubicBezTo>
                  <a:cubicBezTo>
                    <a:pt x="245" y="850"/>
                    <a:pt x="245" y="466"/>
                    <a:pt x="245" y="81"/>
                  </a:cubicBezTo>
                  <a:cubicBezTo>
                    <a:pt x="256" y="37"/>
                    <a:pt x="205" y="1"/>
                    <a:pt x="1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 rot="554399">
              <a:off x="7139818" y="2743919"/>
              <a:ext cx="41424" cy="42736"/>
            </a:xfrm>
            <a:custGeom>
              <a:avLst/>
              <a:gdLst/>
              <a:ahLst/>
              <a:cxnLst/>
              <a:rect l="l" t="t" r="r" b="b"/>
              <a:pathLst>
                <a:path w="1137" h="1173" extrusionOk="0">
                  <a:moveTo>
                    <a:pt x="122" y="0"/>
                  </a:moveTo>
                  <a:cubicBezTo>
                    <a:pt x="17" y="0"/>
                    <a:pt x="52" y="140"/>
                    <a:pt x="140" y="157"/>
                  </a:cubicBezTo>
                  <a:cubicBezTo>
                    <a:pt x="385" y="175"/>
                    <a:pt x="192" y="542"/>
                    <a:pt x="140" y="629"/>
                  </a:cubicBezTo>
                  <a:cubicBezTo>
                    <a:pt x="70" y="752"/>
                    <a:pt x="35" y="857"/>
                    <a:pt x="17" y="996"/>
                  </a:cubicBezTo>
                  <a:cubicBezTo>
                    <a:pt x="0" y="1066"/>
                    <a:pt x="70" y="1136"/>
                    <a:pt x="140" y="1136"/>
                  </a:cubicBezTo>
                  <a:cubicBezTo>
                    <a:pt x="248" y="1158"/>
                    <a:pt x="363" y="1173"/>
                    <a:pt x="476" y="1173"/>
                  </a:cubicBezTo>
                  <a:cubicBezTo>
                    <a:pt x="546" y="1173"/>
                    <a:pt x="615" y="1167"/>
                    <a:pt x="682" y="1154"/>
                  </a:cubicBezTo>
                  <a:cubicBezTo>
                    <a:pt x="839" y="1136"/>
                    <a:pt x="1014" y="1119"/>
                    <a:pt x="1101" y="996"/>
                  </a:cubicBezTo>
                  <a:cubicBezTo>
                    <a:pt x="1136" y="927"/>
                    <a:pt x="1084" y="857"/>
                    <a:pt x="1031" y="822"/>
                  </a:cubicBezTo>
                  <a:cubicBezTo>
                    <a:pt x="1004" y="815"/>
                    <a:pt x="978" y="812"/>
                    <a:pt x="953" y="812"/>
                  </a:cubicBezTo>
                  <a:cubicBezTo>
                    <a:pt x="849" y="812"/>
                    <a:pt x="759" y="860"/>
                    <a:pt x="647" y="874"/>
                  </a:cubicBezTo>
                  <a:cubicBezTo>
                    <a:pt x="524" y="892"/>
                    <a:pt x="402" y="892"/>
                    <a:pt x="280" y="892"/>
                  </a:cubicBezTo>
                  <a:cubicBezTo>
                    <a:pt x="315" y="699"/>
                    <a:pt x="455" y="542"/>
                    <a:pt x="437" y="332"/>
                  </a:cubicBezTo>
                  <a:cubicBezTo>
                    <a:pt x="420" y="157"/>
                    <a:pt x="315" y="0"/>
                    <a:pt x="1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 rot="554399">
              <a:off x="7150160" y="2799707"/>
              <a:ext cx="62446" cy="11731"/>
            </a:xfrm>
            <a:custGeom>
              <a:avLst/>
              <a:gdLst/>
              <a:ahLst/>
              <a:cxnLst/>
              <a:rect l="l" t="t" r="r" b="b"/>
              <a:pathLst>
                <a:path w="1714" h="322" extrusionOk="0">
                  <a:moveTo>
                    <a:pt x="1051" y="0"/>
                  </a:moveTo>
                  <a:cubicBezTo>
                    <a:pt x="753" y="0"/>
                    <a:pt x="445" y="32"/>
                    <a:pt x="158" y="43"/>
                  </a:cubicBezTo>
                  <a:cubicBezTo>
                    <a:pt x="1" y="61"/>
                    <a:pt x="70" y="271"/>
                    <a:pt x="210" y="271"/>
                  </a:cubicBezTo>
                  <a:cubicBezTo>
                    <a:pt x="489" y="282"/>
                    <a:pt x="796" y="321"/>
                    <a:pt x="1091" y="321"/>
                  </a:cubicBezTo>
                  <a:cubicBezTo>
                    <a:pt x="1259" y="321"/>
                    <a:pt x="1422" y="309"/>
                    <a:pt x="1574" y="271"/>
                  </a:cubicBezTo>
                  <a:cubicBezTo>
                    <a:pt x="1714" y="253"/>
                    <a:pt x="1679" y="78"/>
                    <a:pt x="1556" y="43"/>
                  </a:cubicBezTo>
                  <a:cubicBezTo>
                    <a:pt x="1395" y="11"/>
                    <a:pt x="1225" y="0"/>
                    <a:pt x="105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 rot="554399">
              <a:off x="7144518" y="2814851"/>
              <a:ext cx="50714" cy="11731"/>
            </a:xfrm>
            <a:custGeom>
              <a:avLst/>
              <a:gdLst/>
              <a:ahLst/>
              <a:cxnLst/>
              <a:rect l="l" t="t" r="r" b="b"/>
              <a:pathLst>
                <a:path w="1392" h="322" extrusionOk="0">
                  <a:moveTo>
                    <a:pt x="1270" y="0"/>
                  </a:moveTo>
                  <a:cubicBezTo>
                    <a:pt x="1265" y="0"/>
                    <a:pt x="1260" y="1"/>
                    <a:pt x="1256" y="2"/>
                  </a:cubicBezTo>
                  <a:cubicBezTo>
                    <a:pt x="1081" y="2"/>
                    <a:pt x="924" y="54"/>
                    <a:pt x="766" y="72"/>
                  </a:cubicBezTo>
                  <a:cubicBezTo>
                    <a:pt x="710" y="77"/>
                    <a:pt x="654" y="79"/>
                    <a:pt x="598" y="79"/>
                  </a:cubicBezTo>
                  <a:cubicBezTo>
                    <a:pt x="444" y="79"/>
                    <a:pt x="291" y="63"/>
                    <a:pt x="137" y="37"/>
                  </a:cubicBezTo>
                  <a:cubicBezTo>
                    <a:pt x="126" y="34"/>
                    <a:pt x="117" y="33"/>
                    <a:pt x="108" y="33"/>
                  </a:cubicBezTo>
                  <a:cubicBezTo>
                    <a:pt x="0" y="33"/>
                    <a:pt x="24" y="214"/>
                    <a:pt x="137" y="247"/>
                  </a:cubicBezTo>
                  <a:cubicBezTo>
                    <a:pt x="310" y="288"/>
                    <a:pt x="510" y="321"/>
                    <a:pt x="709" y="321"/>
                  </a:cubicBezTo>
                  <a:cubicBezTo>
                    <a:pt x="931" y="321"/>
                    <a:pt x="1150" y="279"/>
                    <a:pt x="1326" y="159"/>
                  </a:cubicBezTo>
                  <a:cubicBezTo>
                    <a:pt x="1391" y="110"/>
                    <a:pt x="1334" y="0"/>
                    <a:pt x="127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 rot="554399">
              <a:off x="7223376" y="2796200"/>
              <a:ext cx="53811" cy="47290"/>
            </a:xfrm>
            <a:custGeom>
              <a:avLst/>
              <a:gdLst/>
              <a:ahLst/>
              <a:cxnLst/>
              <a:rect l="l" t="t" r="r" b="b"/>
              <a:pathLst>
                <a:path w="1477" h="1298" extrusionOk="0">
                  <a:moveTo>
                    <a:pt x="1119" y="1"/>
                  </a:moveTo>
                  <a:cubicBezTo>
                    <a:pt x="948" y="1"/>
                    <a:pt x="784" y="62"/>
                    <a:pt x="627" y="151"/>
                  </a:cubicBezTo>
                  <a:cubicBezTo>
                    <a:pt x="417" y="291"/>
                    <a:pt x="85" y="518"/>
                    <a:pt x="50" y="781"/>
                  </a:cubicBezTo>
                  <a:cubicBezTo>
                    <a:pt x="0" y="1131"/>
                    <a:pt x="288" y="1298"/>
                    <a:pt x="593" y="1298"/>
                  </a:cubicBezTo>
                  <a:cubicBezTo>
                    <a:pt x="820" y="1298"/>
                    <a:pt x="1057" y="1205"/>
                    <a:pt x="1169" y="1025"/>
                  </a:cubicBezTo>
                  <a:cubicBezTo>
                    <a:pt x="1204" y="973"/>
                    <a:pt x="1152" y="885"/>
                    <a:pt x="1082" y="885"/>
                  </a:cubicBezTo>
                  <a:cubicBezTo>
                    <a:pt x="942" y="903"/>
                    <a:pt x="819" y="990"/>
                    <a:pt x="662" y="1025"/>
                  </a:cubicBezTo>
                  <a:cubicBezTo>
                    <a:pt x="630" y="1031"/>
                    <a:pt x="594" y="1034"/>
                    <a:pt x="558" y="1034"/>
                  </a:cubicBezTo>
                  <a:cubicBezTo>
                    <a:pt x="477" y="1034"/>
                    <a:pt x="396" y="1016"/>
                    <a:pt x="347" y="955"/>
                  </a:cubicBezTo>
                  <a:cubicBezTo>
                    <a:pt x="260" y="816"/>
                    <a:pt x="417" y="676"/>
                    <a:pt x="487" y="606"/>
                  </a:cubicBezTo>
                  <a:cubicBezTo>
                    <a:pt x="681" y="412"/>
                    <a:pt x="937" y="181"/>
                    <a:pt x="1225" y="181"/>
                  </a:cubicBezTo>
                  <a:cubicBezTo>
                    <a:pt x="1275" y="181"/>
                    <a:pt x="1327" y="188"/>
                    <a:pt x="1379" y="204"/>
                  </a:cubicBezTo>
                  <a:cubicBezTo>
                    <a:pt x="1388" y="207"/>
                    <a:pt x="1396" y="209"/>
                    <a:pt x="1403" y="209"/>
                  </a:cubicBezTo>
                  <a:cubicBezTo>
                    <a:pt x="1469" y="209"/>
                    <a:pt x="1477" y="80"/>
                    <a:pt x="1414" y="64"/>
                  </a:cubicBezTo>
                  <a:cubicBezTo>
                    <a:pt x="1313" y="20"/>
                    <a:pt x="1215" y="1"/>
                    <a:pt x="111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 rot="554399">
              <a:off x="7321302" y="2774606"/>
              <a:ext cx="56726" cy="35813"/>
            </a:xfrm>
            <a:custGeom>
              <a:avLst/>
              <a:gdLst/>
              <a:ahLst/>
              <a:cxnLst/>
              <a:rect l="l" t="t" r="r" b="b"/>
              <a:pathLst>
                <a:path w="1557" h="983" extrusionOk="0">
                  <a:moveTo>
                    <a:pt x="128" y="0"/>
                  </a:moveTo>
                  <a:cubicBezTo>
                    <a:pt x="121" y="0"/>
                    <a:pt x="113" y="0"/>
                    <a:pt x="106" y="1"/>
                  </a:cubicBezTo>
                  <a:cubicBezTo>
                    <a:pt x="1" y="1"/>
                    <a:pt x="36" y="158"/>
                    <a:pt x="123" y="158"/>
                  </a:cubicBezTo>
                  <a:cubicBezTo>
                    <a:pt x="263" y="158"/>
                    <a:pt x="71" y="508"/>
                    <a:pt x="71" y="543"/>
                  </a:cubicBezTo>
                  <a:cubicBezTo>
                    <a:pt x="53" y="613"/>
                    <a:pt x="53" y="683"/>
                    <a:pt x="71" y="753"/>
                  </a:cubicBezTo>
                  <a:cubicBezTo>
                    <a:pt x="123" y="858"/>
                    <a:pt x="210" y="910"/>
                    <a:pt x="298" y="945"/>
                  </a:cubicBezTo>
                  <a:cubicBezTo>
                    <a:pt x="392" y="976"/>
                    <a:pt x="493" y="983"/>
                    <a:pt x="592" y="983"/>
                  </a:cubicBezTo>
                  <a:cubicBezTo>
                    <a:pt x="659" y="983"/>
                    <a:pt x="724" y="980"/>
                    <a:pt x="787" y="980"/>
                  </a:cubicBezTo>
                  <a:cubicBezTo>
                    <a:pt x="847" y="980"/>
                    <a:pt x="911" y="981"/>
                    <a:pt x="978" y="981"/>
                  </a:cubicBezTo>
                  <a:cubicBezTo>
                    <a:pt x="1143" y="981"/>
                    <a:pt x="1319" y="972"/>
                    <a:pt x="1469" y="910"/>
                  </a:cubicBezTo>
                  <a:cubicBezTo>
                    <a:pt x="1556" y="858"/>
                    <a:pt x="1522" y="718"/>
                    <a:pt x="1417" y="700"/>
                  </a:cubicBezTo>
                  <a:cubicBezTo>
                    <a:pt x="1345" y="684"/>
                    <a:pt x="1271" y="678"/>
                    <a:pt x="1196" y="678"/>
                  </a:cubicBezTo>
                  <a:cubicBezTo>
                    <a:pt x="1036" y="678"/>
                    <a:pt x="873" y="706"/>
                    <a:pt x="717" y="718"/>
                  </a:cubicBezTo>
                  <a:cubicBezTo>
                    <a:pt x="659" y="718"/>
                    <a:pt x="570" y="726"/>
                    <a:pt x="496" y="726"/>
                  </a:cubicBezTo>
                  <a:cubicBezTo>
                    <a:pt x="459" y="726"/>
                    <a:pt x="426" y="724"/>
                    <a:pt x="403" y="718"/>
                  </a:cubicBezTo>
                  <a:cubicBezTo>
                    <a:pt x="228" y="665"/>
                    <a:pt x="315" y="525"/>
                    <a:pt x="333" y="403"/>
                  </a:cubicBezTo>
                  <a:cubicBezTo>
                    <a:pt x="367" y="234"/>
                    <a:pt x="335" y="0"/>
                    <a:pt x="12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 rot="554399">
              <a:off x="6933800" y="2869841"/>
              <a:ext cx="289822" cy="177792"/>
            </a:xfrm>
            <a:custGeom>
              <a:avLst/>
              <a:gdLst/>
              <a:ahLst/>
              <a:cxnLst/>
              <a:rect l="l" t="t" r="r" b="b"/>
              <a:pathLst>
                <a:path w="7955" h="4880" extrusionOk="0">
                  <a:moveTo>
                    <a:pt x="5944" y="3629"/>
                  </a:moveTo>
                  <a:cubicBezTo>
                    <a:pt x="6399" y="3926"/>
                    <a:pt x="6836" y="4223"/>
                    <a:pt x="7273" y="4573"/>
                  </a:cubicBezTo>
                  <a:cubicBezTo>
                    <a:pt x="6801" y="4573"/>
                    <a:pt x="6311" y="4573"/>
                    <a:pt x="5822" y="4556"/>
                  </a:cubicBezTo>
                  <a:cubicBezTo>
                    <a:pt x="5804" y="4451"/>
                    <a:pt x="5769" y="4363"/>
                    <a:pt x="5769" y="4258"/>
                  </a:cubicBezTo>
                  <a:cubicBezTo>
                    <a:pt x="5769" y="4049"/>
                    <a:pt x="5839" y="3856"/>
                    <a:pt x="5944" y="3664"/>
                  </a:cubicBezTo>
                  <a:lnTo>
                    <a:pt x="5944" y="3629"/>
                  </a:lnTo>
                  <a:close/>
                  <a:moveTo>
                    <a:pt x="522" y="0"/>
                  </a:moveTo>
                  <a:cubicBezTo>
                    <a:pt x="466" y="0"/>
                    <a:pt x="436" y="96"/>
                    <a:pt x="490" y="150"/>
                  </a:cubicBezTo>
                  <a:cubicBezTo>
                    <a:pt x="1399" y="1077"/>
                    <a:pt x="2518" y="1741"/>
                    <a:pt x="3672" y="2336"/>
                  </a:cubicBezTo>
                  <a:cubicBezTo>
                    <a:pt x="4406" y="2720"/>
                    <a:pt x="5123" y="3122"/>
                    <a:pt x="5822" y="3559"/>
                  </a:cubicBezTo>
                  <a:lnTo>
                    <a:pt x="5804" y="3559"/>
                  </a:lnTo>
                  <a:cubicBezTo>
                    <a:pt x="5647" y="3821"/>
                    <a:pt x="5542" y="4223"/>
                    <a:pt x="5612" y="4556"/>
                  </a:cubicBezTo>
                  <a:cubicBezTo>
                    <a:pt x="4476" y="4503"/>
                    <a:pt x="3357" y="4433"/>
                    <a:pt x="2221" y="4328"/>
                  </a:cubicBezTo>
                  <a:cubicBezTo>
                    <a:pt x="1801" y="4276"/>
                    <a:pt x="1382" y="4223"/>
                    <a:pt x="962" y="4171"/>
                  </a:cubicBezTo>
                  <a:cubicBezTo>
                    <a:pt x="403" y="4101"/>
                    <a:pt x="245" y="4101"/>
                    <a:pt x="245" y="3472"/>
                  </a:cubicBezTo>
                  <a:cubicBezTo>
                    <a:pt x="245" y="2440"/>
                    <a:pt x="228" y="1426"/>
                    <a:pt x="210" y="413"/>
                  </a:cubicBezTo>
                  <a:cubicBezTo>
                    <a:pt x="210" y="382"/>
                    <a:pt x="181" y="363"/>
                    <a:pt x="156" y="363"/>
                  </a:cubicBezTo>
                  <a:cubicBezTo>
                    <a:pt x="138" y="363"/>
                    <a:pt x="123" y="373"/>
                    <a:pt x="123" y="395"/>
                  </a:cubicBezTo>
                  <a:cubicBezTo>
                    <a:pt x="71" y="1654"/>
                    <a:pt x="36" y="2912"/>
                    <a:pt x="1" y="4154"/>
                  </a:cubicBezTo>
                  <a:cubicBezTo>
                    <a:pt x="1" y="4223"/>
                    <a:pt x="53" y="4293"/>
                    <a:pt x="123" y="4311"/>
                  </a:cubicBezTo>
                  <a:cubicBezTo>
                    <a:pt x="1993" y="4608"/>
                    <a:pt x="3864" y="4783"/>
                    <a:pt x="5752" y="4853"/>
                  </a:cubicBezTo>
                  <a:cubicBezTo>
                    <a:pt x="5769" y="4870"/>
                    <a:pt x="5791" y="4879"/>
                    <a:pt x="5813" y="4879"/>
                  </a:cubicBezTo>
                  <a:cubicBezTo>
                    <a:pt x="5835" y="4879"/>
                    <a:pt x="5857" y="4870"/>
                    <a:pt x="5874" y="4853"/>
                  </a:cubicBezTo>
                  <a:cubicBezTo>
                    <a:pt x="6504" y="4870"/>
                    <a:pt x="7133" y="4870"/>
                    <a:pt x="7762" y="4870"/>
                  </a:cubicBezTo>
                  <a:cubicBezTo>
                    <a:pt x="7955" y="4870"/>
                    <a:pt x="7850" y="4573"/>
                    <a:pt x="7675" y="4573"/>
                  </a:cubicBezTo>
                  <a:lnTo>
                    <a:pt x="7413" y="4573"/>
                  </a:lnTo>
                  <a:cubicBezTo>
                    <a:pt x="7465" y="4538"/>
                    <a:pt x="7483" y="4451"/>
                    <a:pt x="7430" y="4381"/>
                  </a:cubicBezTo>
                  <a:cubicBezTo>
                    <a:pt x="5542" y="2405"/>
                    <a:pt x="2553" y="1916"/>
                    <a:pt x="577" y="28"/>
                  </a:cubicBezTo>
                  <a:cubicBezTo>
                    <a:pt x="558" y="8"/>
                    <a:pt x="539" y="0"/>
                    <a:pt x="5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 rot="554399">
              <a:off x="7701608" y="2304032"/>
              <a:ext cx="429360" cy="361741"/>
            </a:xfrm>
            <a:custGeom>
              <a:avLst/>
              <a:gdLst/>
              <a:ahLst/>
              <a:cxnLst/>
              <a:rect l="l" t="t" r="r" b="b"/>
              <a:pathLst>
                <a:path w="11785" h="9929" extrusionOk="0">
                  <a:moveTo>
                    <a:pt x="3986" y="5044"/>
                  </a:moveTo>
                  <a:lnTo>
                    <a:pt x="3986" y="5044"/>
                  </a:lnTo>
                  <a:cubicBezTo>
                    <a:pt x="3968" y="5218"/>
                    <a:pt x="3951" y="5411"/>
                    <a:pt x="3933" y="5603"/>
                  </a:cubicBezTo>
                  <a:lnTo>
                    <a:pt x="3724" y="5585"/>
                  </a:lnTo>
                  <a:cubicBezTo>
                    <a:pt x="3811" y="5411"/>
                    <a:pt x="3899" y="5218"/>
                    <a:pt x="3986" y="5044"/>
                  </a:cubicBezTo>
                  <a:close/>
                  <a:moveTo>
                    <a:pt x="6004" y="2858"/>
                  </a:moveTo>
                  <a:cubicBezTo>
                    <a:pt x="6080" y="2858"/>
                    <a:pt x="6158" y="2874"/>
                    <a:pt x="6241" y="2911"/>
                  </a:cubicBezTo>
                  <a:cubicBezTo>
                    <a:pt x="6643" y="3068"/>
                    <a:pt x="6573" y="3628"/>
                    <a:pt x="6573" y="4012"/>
                  </a:cubicBezTo>
                  <a:cubicBezTo>
                    <a:pt x="6573" y="4449"/>
                    <a:pt x="6503" y="4886"/>
                    <a:pt x="6538" y="5323"/>
                  </a:cubicBezTo>
                  <a:cubicBezTo>
                    <a:pt x="6556" y="5498"/>
                    <a:pt x="6591" y="5638"/>
                    <a:pt x="6643" y="5795"/>
                  </a:cubicBezTo>
                  <a:cubicBezTo>
                    <a:pt x="6328" y="5778"/>
                    <a:pt x="6031" y="5760"/>
                    <a:pt x="5734" y="5725"/>
                  </a:cubicBezTo>
                  <a:cubicBezTo>
                    <a:pt x="5210" y="5690"/>
                    <a:pt x="4703" y="5655"/>
                    <a:pt x="4178" y="5620"/>
                  </a:cubicBezTo>
                  <a:cubicBezTo>
                    <a:pt x="4196" y="5323"/>
                    <a:pt x="4213" y="5026"/>
                    <a:pt x="4231" y="4746"/>
                  </a:cubicBezTo>
                  <a:cubicBezTo>
                    <a:pt x="4248" y="4659"/>
                    <a:pt x="4248" y="4589"/>
                    <a:pt x="4266" y="4502"/>
                  </a:cubicBezTo>
                  <a:cubicBezTo>
                    <a:pt x="4545" y="3977"/>
                    <a:pt x="4895" y="3488"/>
                    <a:pt x="5402" y="3138"/>
                  </a:cubicBezTo>
                  <a:cubicBezTo>
                    <a:pt x="5608" y="2984"/>
                    <a:pt x="5795" y="2858"/>
                    <a:pt x="6004" y="2858"/>
                  </a:cubicBezTo>
                  <a:close/>
                  <a:moveTo>
                    <a:pt x="7045" y="6110"/>
                  </a:moveTo>
                  <a:lnTo>
                    <a:pt x="7045" y="6110"/>
                  </a:lnTo>
                  <a:cubicBezTo>
                    <a:pt x="8146" y="6215"/>
                    <a:pt x="9248" y="6320"/>
                    <a:pt x="10349" y="6372"/>
                  </a:cubicBezTo>
                  <a:cubicBezTo>
                    <a:pt x="10139" y="6547"/>
                    <a:pt x="9947" y="6704"/>
                    <a:pt x="9737" y="6862"/>
                  </a:cubicBezTo>
                  <a:cubicBezTo>
                    <a:pt x="9499" y="7028"/>
                    <a:pt x="9211" y="7101"/>
                    <a:pt x="8910" y="7101"/>
                  </a:cubicBezTo>
                  <a:cubicBezTo>
                    <a:pt x="8198" y="7101"/>
                    <a:pt x="7414" y="6688"/>
                    <a:pt x="7045" y="6110"/>
                  </a:cubicBezTo>
                  <a:close/>
                  <a:moveTo>
                    <a:pt x="804" y="5603"/>
                  </a:moveTo>
                  <a:cubicBezTo>
                    <a:pt x="1206" y="5638"/>
                    <a:pt x="1626" y="5673"/>
                    <a:pt x="2028" y="5708"/>
                  </a:cubicBezTo>
                  <a:cubicBezTo>
                    <a:pt x="2500" y="5743"/>
                    <a:pt x="2955" y="5778"/>
                    <a:pt x="3427" y="5813"/>
                  </a:cubicBezTo>
                  <a:cubicBezTo>
                    <a:pt x="3234" y="6197"/>
                    <a:pt x="3007" y="6547"/>
                    <a:pt x="2710" y="6827"/>
                  </a:cubicBezTo>
                  <a:cubicBezTo>
                    <a:pt x="2460" y="7068"/>
                    <a:pt x="2121" y="7210"/>
                    <a:pt x="1797" y="7210"/>
                  </a:cubicBezTo>
                  <a:cubicBezTo>
                    <a:pt x="1419" y="7210"/>
                    <a:pt x="1061" y="7017"/>
                    <a:pt x="892" y="6564"/>
                  </a:cubicBezTo>
                  <a:cubicBezTo>
                    <a:pt x="787" y="6232"/>
                    <a:pt x="769" y="5918"/>
                    <a:pt x="804" y="5603"/>
                  </a:cubicBezTo>
                  <a:close/>
                  <a:moveTo>
                    <a:pt x="4174" y="0"/>
                  </a:moveTo>
                  <a:cubicBezTo>
                    <a:pt x="4135" y="0"/>
                    <a:pt x="4100" y="26"/>
                    <a:pt x="4108" y="79"/>
                  </a:cubicBezTo>
                  <a:cubicBezTo>
                    <a:pt x="4301" y="1582"/>
                    <a:pt x="4178" y="3103"/>
                    <a:pt x="4038" y="4606"/>
                  </a:cubicBezTo>
                  <a:cubicBezTo>
                    <a:pt x="4003" y="4641"/>
                    <a:pt x="3986" y="4676"/>
                    <a:pt x="3968" y="4711"/>
                  </a:cubicBezTo>
                  <a:cubicBezTo>
                    <a:pt x="3829" y="4991"/>
                    <a:pt x="3689" y="5288"/>
                    <a:pt x="3549" y="5568"/>
                  </a:cubicBezTo>
                  <a:cubicBezTo>
                    <a:pt x="3374" y="5568"/>
                    <a:pt x="3199" y="5550"/>
                    <a:pt x="3024" y="5533"/>
                  </a:cubicBezTo>
                  <a:cubicBezTo>
                    <a:pt x="2552" y="5498"/>
                    <a:pt x="2080" y="5463"/>
                    <a:pt x="1608" y="5446"/>
                  </a:cubicBezTo>
                  <a:cubicBezTo>
                    <a:pt x="1556" y="5437"/>
                    <a:pt x="1442" y="5437"/>
                    <a:pt x="1300" y="5437"/>
                  </a:cubicBezTo>
                  <a:cubicBezTo>
                    <a:pt x="1158" y="5437"/>
                    <a:pt x="988" y="5437"/>
                    <a:pt x="822" y="5428"/>
                  </a:cubicBezTo>
                  <a:cubicBezTo>
                    <a:pt x="874" y="5148"/>
                    <a:pt x="944" y="4869"/>
                    <a:pt x="1032" y="4606"/>
                  </a:cubicBezTo>
                  <a:cubicBezTo>
                    <a:pt x="1043" y="4548"/>
                    <a:pt x="984" y="4489"/>
                    <a:pt x="938" y="4489"/>
                  </a:cubicBezTo>
                  <a:cubicBezTo>
                    <a:pt x="916" y="4489"/>
                    <a:pt x="897" y="4502"/>
                    <a:pt x="892" y="4537"/>
                  </a:cubicBezTo>
                  <a:cubicBezTo>
                    <a:pt x="787" y="4816"/>
                    <a:pt x="699" y="5113"/>
                    <a:pt x="629" y="5411"/>
                  </a:cubicBezTo>
                  <a:cubicBezTo>
                    <a:pt x="420" y="5393"/>
                    <a:pt x="227" y="5376"/>
                    <a:pt x="192" y="5323"/>
                  </a:cubicBezTo>
                  <a:lnTo>
                    <a:pt x="192" y="5323"/>
                  </a:lnTo>
                  <a:cubicBezTo>
                    <a:pt x="205" y="5336"/>
                    <a:pt x="222" y="5341"/>
                    <a:pt x="237" y="5341"/>
                  </a:cubicBezTo>
                  <a:cubicBezTo>
                    <a:pt x="266" y="5341"/>
                    <a:pt x="291" y="5322"/>
                    <a:pt x="280" y="5288"/>
                  </a:cubicBezTo>
                  <a:lnTo>
                    <a:pt x="245" y="5236"/>
                  </a:lnTo>
                  <a:lnTo>
                    <a:pt x="192" y="5183"/>
                  </a:lnTo>
                  <a:cubicBezTo>
                    <a:pt x="88" y="5201"/>
                    <a:pt x="70" y="5201"/>
                    <a:pt x="18" y="5288"/>
                  </a:cubicBezTo>
                  <a:cubicBezTo>
                    <a:pt x="0" y="5323"/>
                    <a:pt x="0" y="5358"/>
                    <a:pt x="35" y="5376"/>
                  </a:cubicBezTo>
                  <a:cubicBezTo>
                    <a:pt x="192" y="5568"/>
                    <a:pt x="315" y="5550"/>
                    <a:pt x="595" y="5585"/>
                  </a:cubicBezTo>
                  <a:lnTo>
                    <a:pt x="612" y="5585"/>
                  </a:lnTo>
                  <a:cubicBezTo>
                    <a:pt x="542" y="6005"/>
                    <a:pt x="560" y="6425"/>
                    <a:pt x="787" y="6827"/>
                  </a:cubicBezTo>
                  <a:cubicBezTo>
                    <a:pt x="1019" y="7219"/>
                    <a:pt x="1409" y="7491"/>
                    <a:pt x="1845" y="7491"/>
                  </a:cubicBezTo>
                  <a:cubicBezTo>
                    <a:pt x="1934" y="7491"/>
                    <a:pt x="2024" y="7480"/>
                    <a:pt x="2115" y="7456"/>
                  </a:cubicBezTo>
                  <a:cubicBezTo>
                    <a:pt x="2850" y="7281"/>
                    <a:pt x="3287" y="6460"/>
                    <a:pt x="3601" y="5830"/>
                  </a:cubicBezTo>
                  <a:cubicBezTo>
                    <a:pt x="3706" y="5830"/>
                    <a:pt x="3811" y="5848"/>
                    <a:pt x="3916" y="5848"/>
                  </a:cubicBezTo>
                  <a:cubicBezTo>
                    <a:pt x="3794" y="7176"/>
                    <a:pt x="3689" y="8505"/>
                    <a:pt x="3829" y="9833"/>
                  </a:cubicBezTo>
                  <a:cubicBezTo>
                    <a:pt x="3829" y="9892"/>
                    <a:pt x="3883" y="9928"/>
                    <a:pt x="3934" y="9928"/>
                  </a:cubicBezTo>
                  <a:cubicBezTo>
                    <a:pt x="3974" y="9928"/>
                    <a:pt x="4013" y="9905"/>
                    <a:pt x="4021" y="9851"/>
                  </a:cubicBezTo>
                  <a:cubicBezTo>
                    <a:pt x="4108" y="8522"/>
                    <a:pt x="4108" y="7194"/>
                    <a:pt x="4161" y="5865"/>
                  </a:cubicBezTo>
                  <a:cubicBezTo>
                    <a:pt x="4545" y="5900"/>
                    <a:pt x="4912" y="5935"/>
                    <a:pt x="5297" y="5953"/>
                  </a:cubicBezTo>
                  <a:cubicBezTo>
                    <a:pt x="5786" y="6005"/>
                    <a:pt x="6276" y="6040"/>
                    <a:pt x="6765" y="6092"/>
                  </a:cubicBezTo>
                  <a:cubicBezTo>
                    <a:pt x="6940" y="6407"/>
                    <a:pt x="7185" y="6687"/>
                    <a:pt x="7517" y="6897"/>
                  </a:cubicBezTo>
                  <a:cubicBezTo>
                    <a:pt x="7916" y="7153"/>
                    <a:pt x="8547" y="7433"/>
                    <a:pt x="9089" y="7433"/>
                  </a:cubicBezTo>
                  <a:cubicBezTo>
                    <a:pt x="9212" y="7433"/>
                    <a:pt x="9330" y="7418"/>
                    <a:pt x="9440" y="7386"/>
                  </a:cubicBezTo>
                  <a:cubicBezTo>
                    <a:pt x="9807" y="7264"/>
                    <a:pt x="10104" y="6914"/>
                    <a:pt x="10384" y="6652"/>
                  </a:cubicBezTo>
                  <a:cubicBezTo>
                    <a:pt x="10489" y="6564"/>
                    <a:pt x="10576" y="6460"/>
                    <a:pt x="10681" y="6372"/>
                  </a:cubicBezTo>
                  <a:cubicBezTo>
                    <a:pt x="10804" y="6381"/>
                    <a:pt x="10930" y="6385"/>
                    <a:pt x="11057" y="6385"/>
                  </a:cubicBezTo>
                  <a:cubicBezTo>
                    <a:pt x="11184" y="6385"/>
                    <a:pt x="11311" y="6381"/>
                    <a:pt x="11433" y="6372"/>
                  </a:cubicBezTo>
                  <a:cubicBezTo>
                    <a:pt x="11555" y="6372"/>
                    <a:pt x="11520" y="6215"/>
                    <a:pt x="11433" y="6197"/>
                  </a:cubicBezTo>
                  <a:cubicBezTo>
                    <a:pt x="11258" y="6162"/>
                    <a:pt x="11101" y="6145"/>
                    <a:pt x="10943" y="6127"/>
                  </a:cubicBezTo>
                  <a:cubicBezTo>
                    <a:pt x="11206" y="5883"/>
                    <a:pt x="11468" y="5638"/>
                    <a:pt x="11713" y="5393"/>
                  </a:cubicBezTo>
                  <a:cubicBezTo>
                    <a:pt x="11785" y="5321"/>
                    <a:pt x="11714" y="5201"/>
                    <a:pt x="11638" y="5201"/>
                  </a:cubicBezTo>
                  <a:cubicBezTo>
                    <a:pt x="11622" y="5201"/>
                    <a:pt x="11605" y="5206"/>
                    <a:pt x="11590" y="5218"/>
                  </a:cubicBezTo>
                  <a:cubicBezTo>
                    <a:pt x="11276" y="5498"/>
                    <a:pt x="10961" y="5795"/>
                    <a:pt x="10646" y="6092"/>
                  </a:cubicBezTo>
                  <a:cubicBezTo>
                    <a:pt x="9405" y="5935"/>
                    <a:pt x="8146" y="5865"/>
                    <a:pt x="6888" y="5795"/>
                  </a:cubicBezTo>
                  <a:cubicBezTo>
                    <a:pt x="6591" y="5044"/>
                    <a:pt x="6888" y="4152"/>
                    <a:pt x="6730" y="3365"/>
                  </a:cubicBezTo>
                  <a:cubicBezTo>
                    <a:pt x="6678" y="3068"/>
                    <a:pt x="6573" y="2701"/>
                    <a:pt x="6241" y="2631"/>
                  </a:cubicBezTo>
                  <a:cubicBezTo>
                    <a:pt x="6206" y="2623"/>
                    <a:pt x="6169" y="2619"/>
                    <a:pt x="6131" y="2619"/>
                  </a:cubicBezTo>
                  <a:cubicBezTo>
                    <a:pt x="5759" y="2619"/>
                    <a:pt x="5290" y="2986"/>
                    <a:pt x="5052" y="3208"/>
                  </a:cubicBezTo>
                  <a:cubicBezTo>
                    <a:pt x="4738" y="3470"/>
                    <a:pt x="4510" y="3802"/>
                    <a:pt x="4283" y="4152"/>
                  </a:cubicBezTo>
                  <a:cubicBezTo>
                    <a:pt x="4388" y="2788"/>
                    <a:pt x="4458" y="1442"/>
                    <a:pt x="4266" y="79"/>
                  </a:cubicBezTo>
                  <a:cubicBezTo>
                    <a:pt x="4257" y="26"/>
                    <a:pt x="4213" y="0"/>
                    <a:pt x="41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 rot="554399">
              <a:off x="5642733" y="1769653"/>
              <a:ext cx="836896" cy="80954"/>
            </a:xfrm>
            <a:custGeom>
              <a:avLst/>
              <a:gdLst/>
              <a:ahLst/>
              <a:cxnLst/>
              <a:rect l="l" t="t" r="r" b="b"/>
              <a:pathLst>
                <a:path w="22971" h="2222" extrusionOk="0">
                  <a:moveTo>
                    <a:pt x="105" y="0"/>
                  </a:moveTo>
                  <a:cubicBezTo>
                    <a:pt x="1" y="0"/>
                    <a:pt x="6" y="142"/>
                    <a:pt x="105" y="159"/>
                  </a:cubicBezTo>
                  <a:cubicBezTo>
                    <a:pt x="3881" y="578"/>
                    <a:pt x="7675" y="963"/>
                    <a:pt x="11468" y="1313"/>
                  </a:cubicBezTo>
                  <a:cubicBezTo>
                    <a:pt x="13339" y="1488"/>
                    <a:pt x="15209" y="1645"/>
                    <a:pt x="17080" y="1802"/>
                  </a:cubicBezTo>
                  <a:cubicBezTo>
                    <a:pt x="19003" y="1960"/>
                    <a:pt x="20943" y="2204"/>
                    <a:pt x="22866" y="2222"/>
                  </a:cubicBezTo>
                  <a:cubicBezTo>
                    <a:pt x="22971" y="2222"/>
                    <a:pt x="22936" y="2064"/>
                    <a:pt x="22849" y="2047"/>
                  </a:cubicBezTo>
                  <a:cubicBezTo>
                    <a:pt x="20943" y="1785"/>
                    <a:pt x="19003" y="1732"/>
                    <a:pt x="17080" y="1575"/>
                  </a:cubicBezTo>
                  <a:cubicBezTo>
                    <a:pt x="15209" y="1418"/>
                    <a:pt x="13339" y="1260"/>
                    <a:pt x="11468" y="1085"/>
                  </a:cubicBezTo>
                  <a:cubicBezTo>
                    <a:pt x="7692" y="753"/>
                    <a:pt x="3899" y="386"/>
                    <a:pt x="123" y="2"/>
                  </a:cubicBezTo>
                  <a:cubicBezTo>
                    <a:pt x="116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 rot="554399">
              <a:off x="5595742" y="1877718"/>
              <a:ext cx="813980" cy="99425"/>
            </a:xfrm>
            <a:custGeom>
              <a:avLst/>
              <a:gdLst/>
              <a:ahLst/>
              <a:cxnLst/>
              <a:rect l="l" t="t" r="r" b="b"/>
              <a:pathLst>
                <a:path w="22342" h="2729" extrusionOk="0">
                  <a:moveTo>
                    <a:pt x="125" y="0"/>
                  </a:moveTo>
                  <a:cubicBezTo>
                    <a:pt x="1" y="0"/>
                    <a:pt x="6" y="194"/>
                    <a:pt x="123" y="211"/>
                  </a:cubicBezTo>
                  <a:cubicBezTo>
                    <a:pt x="3777" y="753"/>
                    <a:pt x="7465" y="1103"/>
                    <a:pt x="11136" y="1505"/>
                  </a:cubicBezTo>
                  <a:cubicBezTo>
                    <a:pt x="12919" y="1714"/>
                    <a:pt x="14703" y="1907"/>
                    <a:pt x="16486" y="2116"/>
                  </a:cubicBezTo>
                  <a:cubicBezTo>
                    <a:pt x="18356" y="2326"/>
                    <a:pt x="20244" y="2641"/>
                    <a:pt x="22132" y="2728"/>
                  </a:cubicBezTo>
                  <a:cubicBezTo>
                    <a:pt x="22342" y="2728"/>
                    <a:pt x="22307" y="2431"/>
                    <a:pt x="22115" y="2396"/>
                  </a:cubicBezTo>
                  <a:cubicBezTo>
                    <a:pt x="20314" y="2064"/>
                    <a:pt x="18444" y="1977"/>
                    <a:pt x="16608" y="1767"/>
                  </a:cubicBezTo>
                  <a:cubicBezTo>
                    <a:pt x="14790" y="1557"/>
                    <a:pt x="12954" y="1365"/>
                    <a:pt x="11119" y="1155"/>
                  </a:cubicBezTo>
                  <a:cubicBezTo>
                    <a:pt x="7465" y="753"/>
                    <a:pt x="3812" y="263"/>
                    <a:pt x="141" y="1"/>
                  </a:cubicBezTo>
                  <a:cubicBezTo>
                    <a:pt x="135" y="1"/>
                    <a:pt x="130" y="0"/>
                    <a:pt x="12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 rot="554399">
              <a:off x="5575903" y="2019670"/>
              <a:ext cx="849648" cy="46415"/>
            </a:xfrm>
            <a:custGeom>
              <a:avLst/>
              <a:gdLst/>
              <a:ahLst/>
              <a:cxnLst/>
              <a:rect l="l" t="t" r="r" b="b"/>
              <a:pathLst>
                <a:path w="23321" h="1274" extrusionOk="0">
                  <a:moveTo>
                    <a:pt x="158" y="1"/>
                  </a:moveTo>
                  <a:cubicBezTo>
                    <a:pt x="1" y="1"/>
                    <a:pt x="18" y="228"/>
                    <a:pt x="158" y="245"/>
                  </a:cubicBezTo>
                  <a:cubicBezTo>
                    <a:pt x="4021" y="647"/>
                    <a:pt x="7920" y="840"/>
                    <a:pt x="11801" y="997"/>
                  </a:cubicBezTo>
                  <a:cubicBezTo>
                    <a:pt x="13706" y="1084"/>
                    <a:pt x="15629" y="1137"/>
                    <a:pt x="17552" y="1172"/>
                  </a:cubicBezTo>
                  <a:cubicBezTo>
                    <a:pt x="18496" y="1189"/>
                    <a:pt x="19458" y="1207"/>
                    <a:pt x="20419" y="1224"/>
                  </a:cubicBezTo>
                  <a:cubicBezTo>
                    <a:pt x="20947" y="1224"/>
                    <a:pt x="21512" y="1273"/>
                    <a:pt x="22064" y="1273"/>
                  </a:cubicBezTo>
                  <a:cubicBezTo>
                    <a:pt x="22442" y="1273"/>
                    <a:pt x="22815" y="1250"/>
                    <a:pt x="23164" y="1172"/>
                  </a:cubicBezTo>
                  <a:cubicBezTo>
                    <a:pt x="23321" y="1137"/>
                    <a:pt x="23268" y="927"/>
                    <a:pt x="23146" y="910"/>
                  </a:cubicBezTo>
                  <a:cubicBezTo>
                    <a:pt x="22747" y="834"/>
                    <a:pt x="22330" y="814"/>
                    <a:pt x="21907" y="814"/>
                  </a:cubicBezTo>
                  <a:cubicBezTo>
                    <a:pt x="21417" y="814"/>
                    <a:pt x="20921" y="841"/>
                    <a:pt x="20444" y="841"/>
                  </a:cubicBezTo>
                  <a:cubicBezTo>
                    <a:pt x="20377" y="841"/>
                    <a:pt x="20310" y="841"/>
                    <a:pt x="20244" y="840"/>
                  </a:cubicBezTo>
                  <a:cubicBezTo>
                    <a:pt x="19300" y="840"/>
                    <a:pt x="18339" y="822"/>
                    <a:pt x="17377" y="805"/>
                  </a:cubicBezTo>
                  <a:cubicBezTo>
                    <a:pt x="15454" y="770"/>
                    <a:pt x="13549" y="717"/>
                    <a:pt x="11626" y="630"/>
                  </a:cubicBezTo>
                  <a:cubicBezTo>
                    <a:pt x="7797" y="490"/>
                    <a:pt x="3987" y="210"/>
                    <a:pt x="1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5"/>
          <p:cNvGrpSpPr/>
          <p:nvPr/>
        </p:nvGrpSpPr>
        <p:grpSpPr>
          <a:xfrm>
            <a:off x="707208" y="3223468"/>
            <a:ext cx="2100337" cy="2071308"/>
            <a:chOff x="6588775" y="249065"/>
            <a:chExt cx="2100337" cy="2071308"/>
          </a:xfrm>
        </p:grpSpPr>
        <p:sp>
          <p:nvSpPr>
            <p:cNvPr id="436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161102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9995" y="285853"/>
            <a:ext cx="8179805" cy="51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" sz="2100" b="1" dirty="0">
                <a:solidFill>
                  <a:srgbClr val="4657B0"/>
                </a:solidFill>
                <a:highlight>
                  <a:srgbClr val="E2EE6D"/>
                </a:highlight>
                <a:sym typeface="Raleway Black"/>
              </a:rPr>
              <a:t>Ví dụ 1:</a:t>
            </a:r>
            <a:r>
              <a:rPr lang="en-US" sz="1800" dirty="0"/>
              <a:t> </a:t>
            </a:r>
            <a:r>
              <a:rPr lang="en-US" sz="2000" dirty="0">
                <a:latin typeface="+mj-lt"/>
              </a:rPr>
              <a:t>Trong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3, </a:t>
            </a:r>
            <a:r>
              <a:rPr lang="en-US" sz="2000" dirty="0" err="1">
                <a:latin typeface="+mj-lt"/>
              </a:rPr>
              <a:t>tìm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đường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trung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tam </a:t>
            </a:r>
            <a:r>
              <a:rPr lang="en-US" sz="2000" dirty="0" err="1">
                <a:latin typeface="+mj-lt"/>
              </a:rPr>
              <a:t>giác</a:t>
            </a:r>
            <a:r>
              <a:rPr lang="en-US" sz="2000" dirty="0">
                <a:latin typeface="+mj-lt"/>
              </a:rPr>
              <a:t> XYZ</a:t>
            </a:r>
          </a:p>
        </p:txBody>
      </p:sp>
      <p:grpSp>
        <p:nvGrpSpPr>
          <p:cNvPr id="39" name="Google Shape;435;p15"/>
          <p:cNvGrpSpPr/>
          <p:nvPr/>
        </p:nvGrpSpPr>
        <p:grpSpPr>
          <a:xfrm rot="20516388">
            <a:off x="7996023" y="1975448"/>
            <a:ext cx="1558456" cy="1566236"/>
            <a:chOff x="6588775" y="249065"/>
            <a:chExt cx="2100337" cy="2071308"/>
          </a:xfrm>
        </p:grpSpPr>
        <p:sp>
          <p:nvSpPr>
            <p:cNvPr id="40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1025">
            <a:off x="141004" y="4244045"/>
            <a:ext cx="648366" cy="535606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830406" y="265104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3833" y="3273465"/>
            <a:ext cx="706964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Vì</a:t>
            </a:r>
            <a:r>
              <a:rPr lang="en-US" sz="2000" dirty="0"/>
              <a:t> A, B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XY </a:t>
            </a:r>
            <a:r>
              <a:rPr lang="en-US" sz="2000" dirty="0" err="1"/>
              <a:t>và</a:t>
            </a:r>
            <a:r>
              <a:rPr lang="en-US" sz="2000" dirty="0"/>
              <a:t> XZ </a:t>
            </a:r>
            <a:r>
              <a:rPr lang="en-US" sz="2000" dirty="0" err="1"/>
              <a:t>nên</a:t>
            </a:r>
            <a:r>
              <a:rPr lang="en-US" sz="2000" dirty="0"/>
              <a:t> AB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XYZ.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, ta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BC </a:t>
            </a:r>
            <a:r>
              <a:rPr lang="en-US" sz="2000" dirty="0" err="1"/>
              <a:t>và</a:t>
            </a:r>
            <a:r>
              <a:rPr lang="en-US" sz="2000" dirty="0"/>
              <a:t> CA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XYZ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3093" y="960300"/>
            <a:ext cx="3033608" cy="1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79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8510" y="316739"/>
            <a:ext cx="1980316" cy="494138"/>
            <a:chOff x="489286" y="610931"/>
            <a:chExt cx="1980316" cy="494138"/>
          </a:xfrm>
        </p:grpSpPr>
        <p:grpSp>
          <p:nvGrpSpPr>
            <p:cNvPr id="1180" name="Google Shape;1180;p24"/>
            <p:cNvGrpSpPr/>
            <p:nvPr/>
          </p:nvGrpSpPr>
          <p:grpSpPr>
            <a:xfrm>
              <a:off x="2257858" y="610931"/>
              <a:ext cx="192024" cy="415949"/>
              <a:chOff x="2734144" y="1144624"/>
              <a:chExt cx="401011" cy="920399"/>
            </a:xfrm>
          </p:grpSpPr>
          <p:sp>
            <p:nvSpPr>
              <p:cNvPr id="1181" name="Google Shape;1181;p24"/>
              <p:cNvSpPr/>
              <p:nvPr/>
            </p:nvSpPr>
            <p:spPr>
              <a:xfrm>
                <a:off x="2850850" y="1568128"/>
                <a:ext cx="1909" cy="661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6" extrusionOk="0">
                    <a:moveTo>
                      <a:pt x="18" y="1"/>
                    </a:moveTo>
                    <a:lnTo>
                      <a:pt x="1" y="246"/>
                    </a:lnTo>
                    <a:lnTo>
                      <a:pt x="53" y="246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4"/>
              <p:cNvSpPr/>
              <p:nvPr/>
            </p:nvSpPr>
            <p:spPr>
              <a:xfrm>
                <a:off x="2842864" y="1566246"/>
                <a:ext cx="2366" cy="7556"/>
              </a:xfrm>
              <a:custGeom>
                <a:avLst/>
                <a:gdLst/>
                <a:ahLst/>
                <a:cxnLst/>
                <a:rect l="l" t="t" r="r" b="b"/>
                <a:pathLst>
                  <a:path w="88" h="281" extrusionOk="0">
                    <a:moveTo>
                      <a:pt x="18" y="1"/>
                    </a:moveTo>
                    <a:lnTo>
                      <a:pt x="0" y="281"/>
                    </a:lnTo>
                    <a:lnTo>
                      <a:pt x="53" y="281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4"/>
              <p:cNvSpPr/>
              <p:nvPr/>
            </p:nvSpPr>
            <p:spPr>
              <a:xfrm>
                <a:off x="2843321" y="1560142"/>
                <a:ext cx="2393" cy="6131"/>
              </a:xfrm>
              <a:custGeom>
                <a:avLst/>
                <a:gdLst/>
                <a:ahLst/>
                <a:cxnLst/>
                <a:rect l="l" t="t" r="r" b="b"/>
                <a:pathLst>
                  <a:path w="89" h="228" extrusionOk="0">
                    <a:moveTo>
                      <a:pt x="88" y="1"/>
                    </a:moveTo>
                    <a:cubicBezTo>
                      <a:pt x="88" y="1"/>
                      <a:pt x="71" y="18"/>
                      <a:pt x="71" y="18"/>
                    </a:cubicBezTo>
                    <a:cubicBezTo>
                      <a:pt x="36" y="36"/>
                      <a:pt x="18" y="71"/>
                      <a:pt x="18" y="123"/>
                    </a:cubicBezTo>
                    <a:lnTo>
                      <a:pt x="1" y="228"/>
                    </a:lnTo>
                    <a:lnTo>
                      <a:pt x="71" y="228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4"/>
              <p:cNvSpPr/>
              <p:nvPr/>
            </p:nvSpPr>
            <p:spPr>
              <a:xfrm>
                <a:off x="2734144" y="1144624"/>
                <a:ext cx="401011" cy="89834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33408" extrusionOk="0">
                    <a:moveTo>
                      <a:pt x="9067" y="1"/>
                    </a:moveTo>
                    <a:cubicBezTo>
                      <a:pt x="8346" y="1"/>
                      <a:pt x="7621" y="18"/>
                      <a:pt x="6836" y="18"/>
                    </a:cubicBezTo>
                    <a:cubicBezTo>
                      <a:pt x="3567" y="2955"/>
                      <a:pt x="2518" y="4616"/>
                      <a:pt x="1" y="7518"/>
                    </a:cubicBezTo>
                    <a:lnTo>
                      <a:pt x="6381" y="7693"/>
                    </a:lnTo>
                    <a:cubicBezTo>
                      <a:pt x="6032" y="15976"/>
                      <a:pt x="5613" y="25149"/>
                      <a:pt x="6276" y="33398"/>
                    </a:cubicBezTo>
                    <a:lnTo>
                      <a:pt x="6276" y="33398"/>
                    </a:lnTo>
                    <a:cubicBezTo>
                      <a:pt x="6373" y="33151"/>
                      <a:pt x="14912" y="32708"/>
                      <a:pt x="14912" y="32708"/>
                    </a:cubicBezTo>
                    <a:cubicBezTo>
                      <a:pt x="14755" y="22237"/>
                      <a:pt x="14737" y="11172"/>
                      <a:pt x="14580" y="700"/>
                    </a:cubicBezTo>
                    <a:cubicBezTo>
                      <a:pt x="12322" y="93"/>
                      <a:pt x="10705" y="1"/>
                      <a:pt x="9067" y="1"/>
                    </a:cubicBezTo>
                    <a:close/>
                    <a:moveTo>
                      <a:pt x="6276" y="33398"/>
                    </a:moveTo>
                    <a:cubicBezTo>
                      <a:pt x="6274" y="33401"/>
                      <a:pt x="6275" y="33404"/>
                      <a:pt x="6276" y="33408"/>
                    </a:cubicBezTo>
                    <a:cubicBezTo>
                      <a:pt x="6276" y="33404"/>
                      <a:pt x="6276" y="33401"/>
                      <a:pt x="6276" y="33398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288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2869995" y="1748339"/>
                <a:ext cx="244484" cy="316684"/>
              </a:xfrm>
              <a:custGeom>
                <a:avLst/>
                <a:gdLst/>
                <a:ahLst/>
                <a:cxnLst/>
                <a:rect l="l" t="t" r="r" b="b"/>
                <a:pathLst>
                  <a:path w="9092" h="11777" extrusionOk="0">
                    <a:moveTo>
                      <a:pt x="8054" y="1"/>
                    </a:moveTo>
                    <a:cubicBezTo>
                      <a:pt x="5361" y="1"/>
                      <a:pt x="2660" y="253"/>
                      <a:pt x="1" y="782"/>
                    </a:cubicBezTo>
                    <a:cubicBezTo>
                      <a:pt x="88" y="4260"/>
                      <a:pt x="420" y="7931"/>
                      <a:pt x="752" y="11760"/>
                    </a:cubicBezTo>
                    <a:cubicBezTo>
                      <a:pt x="1174" y="11770"/>
                      <a:pt x="1595" y="11776"/>
                      <a:pt x="2017" y="11776"/>
                    </a:cubicBezTo>
                    <a:cubicBezTo>
                      <a:pt x="4395" y="11776"/>
                      <a:pt x="6775" y="11593"/>
                      <a:pt x="9091" y="11043"/>
                    </a:cubicBezTo>
                    <a:cubicBezTo>
                      <a:pt x="9074" y="7372"/>
                      <a:pt x="9074" y="3684"/>
                      <a:pt x="9056" y="12"/>
                    </a:cubicBezTo>
                    <a:cubicBezTo>
                      <a:pt x="8722" y="5"/>
                      <a:pt x="8388" y="1"/>
                      <a:pt x="8054" y="1"/>
                    </a:cubicBez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4"/>
              <p:cNvSpPr/>
              <p:nvPr/>
            </p:nvSpPr>
            <p:spPr>
              <a:xfrm>
                <a:off x="2867172" y="1751942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23"/>
                      <a:pt x="1" y="281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4"/>
              <p:cNvSpPr/>
              <p:nvPr/>
            </p:nvSpPr>
            <p:spPr>
              <a:xfrm>
                <a:off x="2903849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23"/>
                      <a:pt x="0" y="281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37" y="578"/>
                      <a:pt x="577" y="455"/>
                      <a:pt x="577" y="281"/>
                    </a:cubicBezTo>
                    <a:cubicBezTo>
                      <a:pt x="577" y="123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4"/>
              <p:cNvSpPr/>
              <p:nvPr/>
            </p:nvSpPr>
            <p:spPr>
              <a:xfrm>
                <a:off x="2940042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1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7" y="455"/>
                      <a:pt x="577" y="281"/>
                    </a:cubicBezTo>
                    <a:cubicBezTo>
                      <a:pt x="577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4"/>
              <p:cNvSpPr/>
              <p:nvPr/>
            </p:nvSpPr>
            <p:spPr>
              <a:xfrm>
                <a:off x="2976235" y="175194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1"/>
                    </a:moveTo>
                    <a:cubicBezTo>
                      <a:pt x="140" y="1"/>
                      <a:pt x="1" y="123"/>
                      <a:pt x="1" y="281"/>
                    </a:cubicBezTo>
                    <a:cubicBezTo>
                      <a:pt x="1" y="455"/>
                      <a:pt x="140" y="578"/>
                      <a:pt x="298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4"/>
              <p:cNvSpPr/>
              <p:nvPr/>
            </p:nvSpPr>
            <p:spPr>
              <a:xfrm>
                <a:off x="3012911" y="1751942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1"/>
                    </a:moveTo>
                    <a:cubicBezTo>
                      <a:pt x="122" y="1"/>
                      <a:pt x="0" y="123"/>
                      <a:pt x="0" y="281"/>
                    </a:cubicBezTo>
                    <a:cubicBezTo>
                      <a:pt x="0" y="455"/>
                      <a:pt x="122" y="578"/>
                      <a:pt x="280" y="578"/>
                    </a:cubicBezTo>
                    <a:cubicBezTo>
                      <a:pt x="455" y="578"/>
                      <a:pt x="577" y="455"/>
                      <a:pt x="577" y="281"/>
                    </a:cubicBezTo>
                    <a:cubicBezTo>
                      <a:pt x="577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4"/>
              <p:cNvSpPr/>
              <p:nvPr/>
            </p:nvSpPr>
            <p:spPr>
              <a:xfrm>
                <a:off x="2885510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4"/>
              <p:cNvSpPr/>
              <p:nvPr/>
            </p:nvSpPr>
            <p:spPr>
              <a:xfrm>
                <a:off x="2921703" y="1788135"/>
                <a:ext cx="16026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1"/>
                    </a:moveTo>
                    <a:cubicBezTo>
                      <a:pt x="141" y="1"/>
                      <a:pt x="1" y="141"/>
                      <a:pt x="1" y="298"/>
                    </a:cubicBezTo>
                    <a:cubicBezTo>
                      <a:pt x="1" y="455"/>
                      <a:pt x="141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4"/>
              <p:cNvSpPr/>
              <p:nvPr/>
            </p:nvSpPr>
            <p:spPr>
              <a:xfrm>
                <a:off x="2867172" y="1824812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0"/>
                    </a:moveTo>
                    <a:cubicBezTo>
                      <a:pt x="141" y="0"/>
                      <a:pt x="1" y="123"/>
                      <a:pt x="1" y="280"/>
                    </a:cubicBezTo>
                    <a:cubicBezTo>
                      <a:pt x="1" y="437"/>
                      <a:pt x="141" y="577"/>
                      <a:pt x="298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4"/>
              <p:cNvSpPr/>
              <p:nvPr/>
            </p:nvSpPr>
            <p:spPr>
              <a:xfrm>
                <a:off x="2903849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0" y="123"/>
                      <a:pt x="0" y="280"/>
                    </a:cubicBezTo>
                    <a:cubicBezTo>
                      <a:pt x="0" y="437"/>
                      <a:pt x="123" y="577"/>
                      <a:pt x="280" y="577"/>
                    </a:cubicBezTo>
                    <a:cubicBezTo>
                      <a:pt x="437" y="577"/>
                      <a:pt x="577" y="437"/>
                      <a:pt x="577" y="280"/>
                    </a:cubicBezTo>
                    <a:cubicBezTo>
                      <a:pt x="577" y="123"/>
                      <a:pt x="437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4"/>
              <p:cNvSpPr/>
              <p:nvPr/>
            </p:nvSpPr>
            <p:spPr>
              <a:xfrm>
                <a:off x="2940042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80"/>
                    </a:cubicBezTo>
                    <a:cubicBezTo>
                      <a:pt x="1" y="437"/>
                      <a:pt x="123" y="577"/>
                      <a:pt x="298" y="577"/>
                    </a:cubicBezTo>
                    <a:cubicBezTo>
                      <a:pt x="455" y="577"/>
                      <a:pt x="577" y="437"/>
                      <a:pt x="577" y="280"/>
                    </a:cubicBezTo>
                    <a:cubicBezTo>
                      <a:pt x="577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4"/>
              <p:cNvSpPr/>
              <p:nvPr/>
            </p:nvSpPr>
            <p:spPr>
              <a:xfrm>
                <a:off x="2976235" y="182481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0"/>
                    </a:moveTo>
                    <a:cubicBezTo>
                      <a:pt x="140" y="0"/>
                      <a:pt x="1" y="123"/>
                      <a:pt x="1" y="280"/>
                    </a:cubicBezTo>
                    <a:cubicBezTo>
                      <a:pt x="1" y="437"/>
                      <a:pt x="140" y="577"/>
                      <a:pt x="298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4"/>
              <p:cNvSpPr/>
              <p:nvPr/>
            </p:nvSpPr>
            <p:spPr>
              <a:xfrm>
                <a:off x="3012911" y="1824812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0"/>
                    </a:moveTo>
                    <a:cubicBezTo>
                      <a:pt x="122" y="0"/>
                      <a:pt x="0" y="123"/>
                      <a:pt x="0" y="280"/>
                    </a:cubicBezTo>
                    <a:cubicBezTo>
                      <a:pt x="0" y="437"/>
                      <a:pt x="122" y="577"/>
                      <a:pt x="280" y="577"/>
                    </a:cubicBezTo>
                    <a:cubicBezTo>
                      <a:pt x="455" y="577"/>
                      <a:pt x="577" y="437"/>
                      <a:pt x="577" y="280"/>
                    </a:cubicBezTo>
                    <a:cubicBezTo>
                      <a:pt x="577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4"/>
              <p:cNvSpPr/>
              <p:nvPr/>
            </p:nvSpPr>
            <p:spPr>
              <a:xfrm>
                <a:off x="2958380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0" y="1"/>
                    </a:moveTo>
                    <a:cubicBezTo>
                      <a:pt x="123" y="1"/>
                      <a:pt x="0" y="141"/>
                      <a:pt x="0" y="298"/>
                    </a:cubicBezTo>
                    <a:cubicBezTo>
                      <a:pt x="0" y="455"/>
                      <a:pt x="123" y="595"/>
                      <a:pt x="280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4"/>
              <p:cNvSpPr/>
              <p:nvPr/>
            </p:nvSpPr>
            <p:spPr>
              <a:xfrm>
                <a:off x="299457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95"/>
                      <a:pt x="298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4"/>
              <p:cNvSpPr/>
              <p:nvPr/>
            </p:nvSpPr>
            <p:spPr>
              <a:xfrm>
                <a:off x="303122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1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81" y="595"/>
                    </a:cubicBezTo>
                    <a:cubicBezTo>
                      <a:pt x="438" y="595"/>
                      <a:pt x="578" y="455"/>
                      <a:pt x="578" y="298"/>
                    </a:cubicBezTo>
                    <a:cubicBezTo>
                      <a:pt x="578" y="141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4"/>
              <p:cNvSpPr/>
              <p:nvPr/>
            </p:nvSpPr>
            <p:spPr>
              <a:xfrm>
                <a:off x="2885510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8"/>
                    </a:cubicBezTo>
                    <a:cubicBezTo>
                      <a:pt x="578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4"/>
              <p:cNvSpPr/>
              <p:nvPr/>
            </p:nvSpPr>
            <p:spPr>
              <a:xfrm>
                <a:off x="2921703" y="1861005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0"/>
                    </a:moveTo>
                    <a:cubicBezTo>
                      <a:pt x="141" y="0"/>
                      <a:pt x="1" y="123"/>
                      <a:pt x="1" y="298"/>
                    </a:cubicBezTo>
                    <a:cubicBezTo>
                      <a:pt x="1" y="455"/>
                      <a:pt x="141" y="577"/>
                      <a:pt x="298" y="577"/>
                    </a:cubicBezTo>
                    <a:cubicBezTo>
                      <a:pt x="455" y="577"/>
                      <a:pt x="595" y="455"/>
                      <a:pt x="595" y="298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4"/>
              <p:cNvSpPr/>
              <p:nvPr/>
            </p:nvSpPr>
            <p:spPr>
              <a:xfrm>
                <a:off x="2867172" y="1897198"/>
                <a:ext cx="1602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5" extrusionOk="0">
                    <a:moveTo>
                      <a:pt x="298" y="1"/>
                    </a:moveTo>
                    <a:cubicBezTo>
                      <a:pt x="141" y="1"/>
                      <a:pt x="1" y="140"/>
                      <a:pt x="1" y="298"/>
                    </a:cubicBezTo>
                    <a:cubicBezTo>
                      <a:pt x="1" y="455"/>
                      <a:pt x="141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4"/>
              <p:cNvSpPr/>
              <p:nvPr/>
            </p:nvSpPr>
            <p:spPr>
              <a:xfrm>
                <a:off x="2903849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1"/>
                    </a:moveTo>
                    <a:cubicBezTo>
                      <a:pt x="123" y="1"/>
                      <a:pt x="0" y="140"/>
                      <a:pt x="0" y="298"/>
                    </a:cubicBezTo>
                    <a:cubicBezTo>
                      <a:pt x="0" y="455"/>
                      <a:pt x="123" y="595"/>
                      <a:pt x="280" y="595"/>
                    </a:cubicBezTo>
                    <a:cubicBezTo>
                      <a:pt x="437" y="595"/>
                      <a:pt x="577" y="455"/>
                      <a:pt x="577" y="298"/>
                    </a:cubicBezTo>
                    <a:cubicBezTo>
                      <a:pt x="577" y="140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4"/>
              <p:cNvSpPr/>
              <p:nvPr/>
            </p:nvSpPr>
            <p:spPr>
              <a:xfrm>
                <a:off x="2940042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98" y="1"/>
                    </a:moveTo>
                    <a:cubicBezTo>
                      <a:pt x="123" y="1"/>
                      <a:pt x="1" y="140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4"/>
              <p:cNvSpPr/>
              <p:nvPr/>
            </p:nvSpPr>
            <p:spPr>
              <a:xfrm>
                <a:off x="2976235" y="1897198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8" y="1"/>
                    </a:moveTo>
                    <a:cubicBezTo>
                      <a:pt x="140" y="1"/>
                      <a:pt x="1" y="140"/>
                      <a:pt x="1" y="298"/>
                    </a:cubicBezTo>
                    <a:cubicBezTo>
                      <a:pt x="1" y="455"/>
                      <a:pt x="140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4"/>
              <p:cNvSpPr/>
              <p:nvPr/>
            </p:nvSpPr>
            <p:spPr>
              <a:xfrm>
                <a:off x="3012911" y="1897198"/>
                <a:ext cx="1551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95" extrusionOk="0">
                    <a:moveTo>
                      <a:pt x="280" y="1"/>
                    </a:moveTo>
                    <a:cubicBezTo>
                      <a:pt x="122" y="1"/>
                      <a:pt x="0" y="140"/>
                      <a:pt x="0" y="298"/>
                    </a:cubicBezTo>
                    <a:cubicBezTo>
                      <a:pt x="0" y="455"/>
                      <a:pt x="122" y="595"/>
                      <a:pt x="280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0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4"/>
              <p:cNvSpPr/>
              <p:nvPr/>
            </p:nvSpPr>
            <p:spPr>
              <a:xfrm>
                <a:off x="2958380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0" y="123"/>
                      <a:pt x="0" y="298"/>
                    </a:cubicBezTo>
                    <a:cubicBezTo>
                      <a:pt x="0" y="455"/>
                      <a:pt x="123" y="577"/>
                      <a:pt x="280" y="577"/>
                    </a:cubicBezTo>
                    <a:cubicBezTo>
                      <a:pt x="455" y="577"/>
                      <a:pt x="577" y="455"/>
                      <a:pt x="577" y="298"/>
                    </a:cubicBezTo>
                    <a:cubicBezTo>
                      <a:pt x="577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4"/>
              <p:cNvSpPr/>
              <p:nvPr/>
            </p:nvSpPr>
            <p:spPr>
              <a:xfrm>
                <a:off x="299457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40" y="0"/>
                      <a:pt x="0" y="123"/>
                      <a:pt x="0" y="298"/>
                    </a:cubicBezTo>
                    <a:cubicBezTo>
                      <a:pt x="0" y="455"/>
                      <a:pt x="140" y="577"/>
                      <a:pt x="298" y="577"/>
                    </a:cubicBezTo>
                    <a:cubicBezTo>
                      <a:pt x="455" y="577"/>
                      <a:pt x="577" y="455"/>
                      <a:pt x="577" y="298"/>
                    </a:cubicBezTo>
                    <a:cubicBezTo>
                      <a:pt x="577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4"/>
              <p:cNvSpPr/>
              <p:nvPr/>
            </p:nvSpPr>
            <p:spPr>
              <a:xfrm>
                <a:off x="303122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8"/>
                    </a:cubicBezTo>
                    <a:cubicBezTo>
                      <a:pt x="578" y="123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4"/>
              <p:cNvSpPr/>
              <p:nvPr/>
            </p:nvSpPr>
            <p:spPr>
              <a:xfrm>
                <a:off x="2885510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7"/>
                    </a:cubicBezTo>
                    <a:cubicBezTo>
                      <a:pt x="578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4"/>
              <p:cNvSpPr/>
              <p:nvPr/>
            </p:nvSpPr>
            <p:spPr>
              <a:xfrm>
                <a:off x="2921703" y="1933874"/>
                <a:ext cx="16026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7" extrusionOk="0">
                    <a:moveTo>
                      <a:pt x="298" y="0"/>
                    </a:moveTo>
                    <a:cubicBezTo>
                      <a:pt x="141" y="0"/>
                      <a:pt x="1" y="122"/>
                      <a:pt x="1" y="297"/>
                    </a:cubicBezTo>
                    <a:cubicBezTo>
                      <a:pt x="1" y="455"/>
                      <a:pt x="141" y="577"/>
                      <a:pt x="298" y="577"/>
                    </a:cubicBezTo>
                    <a:cubicBezTo>
                      <a:pt x="455" y="577"/>
                      <a:pt x="595" y="455"/>
                      <a:pt x="595" y="297"/>
                    </a:cubicBezTo>
                    <a:cubicBezTo>
                      <a:pt x="595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4"/>
              <p:cNvSpPr/>
              <p:nvPr/>
            </p:nvSpPr>
            <p:spPr>
              <a:xfrm>
                <a:off x="2867172" y="1970067"/>
                <a:ext cx="1602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5" extrusionOk="0">
                    <a:moveTo>
                      <a:pt x="298" y="0"/>
                    </a:moveTo>
                    <a:cubicBezTo>
                      <a:pt x="141" y="0"/>
                      <a:pt x="1" y="140"/>
                      <a:pt x="1" y="297"/>
                    </a:cubicBezTo>
                    <a:cubicBezTo>
                      <a:pt x="1" y="455"/>
                      <a:pt x="141" y="594"/>
                      <a:pt x="298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2903849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0"/>
                    </a:moveTo>
                    <a:cubicBezTo>
                      <a:pt x="123" y="0"/>
                      <a:pt x="0" y="140"/>
                      <a:pt x="0" y="297"/>
                    </a:cubicBezTo>
                    <a:cubicBezTo>
                      <a:pt x="0" y="455"/>
                      <a:pt x="123" y="594"/>
                      <a:pt x="280" y="594"/>
                    </a:cubicBezTo>
                    <a:cubicBezTo>
                      <a:pt x="437" y="594"/>
                      <a:pt x="577" y="455"/>
                      <a:pt x="577" y="297"/>
                    </a:cubicBezTo>
                    <a:cubicBezTo>
                      <a:pt x="577" y="140"/>
                      <a:pt x="437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4"/>
              <p:cNvSpPr/>
              <p:nvPr/>
            </p:nvSpPr>
            <p:spPr>
              <a:xfrm>
                <a:off x="2940042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98" y="0"/>
                    </a:moveTo>
                    <a:cubicBezTo>
                      <a:pt x="123" y="0"/>
                      <a:pt x="1" y="140"/>
                      <a:pt x="1" y="297"/>
                    </a:cubicBezTo>
                    <a:cubicBezTo>
                      <a:pt x="1" y="455"/>
                      <a:pt x="123" y="594"/>
                      <a:pt x="298" y="594"/>
                    </a:cubicBezTo>
                    <a:cubicBezTo>
                      <a:pt x="455" y="594"/>
                      <a:pt x="577" y="455"/>
                      <a:pt x="577" y="297"/>
                    </a:cubicBezTo>
                    <a:cubicBezTo>
                      <a:pt x="577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4"/>
              <p:cNvSpPr/>
              <p:nvPr/>
            </p:nvSpPr>
            <p:spPr>
              <a:xfrm>
                <a:off x="2976235" y="1970067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8" y="0"/>
                    </a:moveTo>
                    <a:cubicBezTo>
                      <a:pt x="140" y="0"/>
                      <a:pt x="1" y="140"/>
                      <a:pt x="1" y="297"/>
                    </a:cubicBezTo>
                    <a:cubicBezTo>
                      <a:pt x="1" y="455"/>
                      <a:pt x="140" y="594"/>
                      <a:pt x="298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4"/>
              <p:cNvSpPr/>
              <p:nvPr/>
            </p:nvSpPr>
            <p:spPr>
              <a:xfrm>
                <a:off x="3012911" y="1970067"/>
                <a:ext cx="1551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95" extrusionOk="0">
                    <a:moveTo>
                      <a:pt x="280" y="0"/>
                    </a:moveTo>
                    <a:cubicBezTo>
                      <a:pt x="122" y="0"/>
                      <a:pt x="0" y="140"/>
                      <a:pt x="0" y="297"/>
                    </a:cubicBezTo>
                    <a:cubicBezTo>
                      <a:pt x="0" y="455"/>
                      <a:pt x="122" y="594"/>
                      <a:pt x="280" y="594"/>
                    </a:cubicBezTo>
                    <a:cubicBezTo>
                      <a:pt x="455" y="594"/>
                      <a:pt x="577" y="455"/>
                      <a:pt x="577" y="297"/>
                    </a:cubicBezTo>
                    <a:cubicBezTo>
                      <a:pt x="577" y="140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4"/>
              <p:cNvSpPr/>
              <p:nvPr/>
            </p:nvSpPr>
            <p:spPr>
              <a:xfrm>
                <a:off x="2958380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0" y="0"/>
                    </a:moveTo>
                    <a:cubicBezTo>
                      <a:pt x="123" y="0"/>
                      <a:pt x="0" y="122"/>
                      <a:pt x="0" y="297"/>
                    </a:cubicBezTo>
                    <a:cubicBezTo>
                      <a:pt x="0" y="455"/>
                      <a:pt x="123" y="577"/>
                      <a:pt x="280" y="577"/>
                    </a:cubicBezTo>
                    <a:cubicBezTo>
                      <a:pt x="455" y="577"/>
                      <a:pt x="577" y="455"/>
                      <a:pt x="577" y="297"/>
                    </a:cubicBezTo>
                    <a:cubicBezTo>
                      <a:pt x="577" y="122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4"/>
              <p:cNvSpPr/>
              <p:nvPr/>
            </p:nvSpPr>
            <p:spPr>
              <a:xfrm>
                <a:off x="299457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40" y="0"/>
                      <a:pt x="0" y="122"/>
                      <a:pt x="0" y="297"/>
                    </a:cubicBezTo>
                    <a:cubicBezTo>
                      <a:pt x="0" y="455"/>
                      <a:pt x="140" y="577"/>
                      <a:pt x="298" y="577"/>
                    </a:cubicBezTo>
                    <a:cubicBezTo>
                      <a:pt x="455" y="577"/>
                      <a:pt x="577" y="455"/>
                      <a:pt x="577" y="297"/>
                    </a:cubicBezTo>
                    <a:cubicBezTo>
                      <a:pt x="577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4"/>
              <p:cNvSpPr/>
              <p:nvPr/>
            </p:nvSpPr>
            <p:spPr>
              <a:xfrm>
                <a:off x="303122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1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7"/>
                    </a:cubicBezTo>
                    <a:cubicBezTo>
                      <a:pt x="578" y="122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4"/>
              <p:cNvSpPr/>
              <p:nvPr/>
            </p:nvSpPr>
            <p:spPr>
              <a:xfrm>
                <a:off x="2885510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8" y="455"/>
                      <a:pt x="578" y="280"/>
                    </a:cubicBezTo>
                    <a:cubicBezTo>
                      <a:pt x="578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4"/>
              <p:cNvSpPr/>
              <p:nvPr/>
            </p:nvSpPr>
            <p:spPr>
              <a:xfrm>
                <a:off x="2921703" y="2006717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23"/>
                      <a:pt x="1" y="280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80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4"/>
              <p:cNvSpPr/>
              <p:nvPr/>
            </p:nvSpPr>
            <p:spPr>
              <a:xfrm>
                <a:off x="2867172" y="2042910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41"/>
                      <a:pt x="1" y="298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4"/>
              <p:cNvSpPr/>
              <p:nvPr/>
            </p:nvSpPr>
            <p:spPr>
              <a:xfrm>
                <a:off x="2903849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41"/>
                      <a:pt x="0" y="298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37" y="578"/>
                      <a:pt x="577" y="455"/>
                      <a:pt x="577" y="298"/>
                    </a:cubicBezTo>
                    <a:cubicBezTo>
                      <a:pt x="577" y="141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4"/>
              <p:cNvSpPr/>
              <p:nvPr/>
            </p:nvSpPr>
            <p:spPr>
              <a:xfrm>
                <a:off x="2940042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24"/>
              <p:cNvSpPr/>
              <p:nvPr/>
            </p:nvSpPr>
            <p:spPr>
              <a:xfrm>
                <a:off x="2976235" y="2042910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1"/>
                    </a:moveTo>
                    <a:cubicBezTo>
                      <a:pt x="140" y="1"/>
                      <a:pt x="1" y="141"/>
                      <a:pt x="1" y="298"/>
                    </a:cubicBezTo>
                    <a:cubicBezTo>
                      <a:pt x="1" y="455"/>
                      <a:pt x="140" y="578"/>
                      <a:pt x="298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4"/>
              <p:cNvSpPr/>
              <p:nvPr/>
            </p:nvSpPr>
            <p:spPr>
              <a:xfrm>
                <a:off x="3012911" y="2042910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1"/>
                    </a:moveTo>
                    <a:cubicBezTo>
                      <a:pt x="122" y="1"/>
                      <a:pt x="0" y="141"/>
                      <a:pt x="0" y="298"/>
                    </a:cubicBezTo>
                    <a:cubicBezTo>
                      <a:pt x="0" y="455"/>
                      <a:pt x="122" y="578"/>
                      <a:pt x="280" y="578"/>
                    </a:cubicBezTo>
                    <a:cubicBezTo>
                      <a:pt x="455" y="578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4"/>
              <p:cNvSpPr/>
              <p:nvPr/>
            </p:nvSpPr>
            <p:spPr>
              <a:xfrm>
                <a:off x="2958380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23"/>
                      <a:pt x="0" y="280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55" y="578"/>
                      <a:pt x="577" y="455"/>
                      <a:pt x="577" y="280"/>
                    </a:cubicBezTo>
                    <a:cubicBezTo>
                      <a:pt x="577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4"/>
              <p:cNvSpPr/>
              <p:nvPr/>
            </p:nvSpPr>
            <p:spPr>
              <a:xfrm>
                <a:off x="299457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40" y="1"/>
                      <a:pt x="0" y="123"/>
                      <a:pt x="0" y="280"/>
                    </a:cubicBezTo>
                    <a:cubicBezTo>
                      <a:pt x="0" y="455"/>
                      <a:pt x="140" y="578"/>
                      <a:pt x="298" y="578"/>
                    </a:cubicBezTo>
                    <a:cubicBezTo>
                      <a:pt x="455" y="578"/>
                      <a:pt x="577" y="455"/>
                      <a:pt x="577" y="280"/>
                    </a:cubicBezTo>
                    <a:cubicBezTo>
                      <a:pt x="577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4"/>
              <p:cNvSpPr/>
              <p:nvPr/>
            </p:nvSpPr>
            <p:spPr>
              <a:xfrm>
                <a:off x="303122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81" y="578"/>
                    </a:cubicBezTo>
                    <a:cubicBezTo>
                      <a:pt x="438" y="578"/>
                      <a:pt x="578" y="455"/>
                      <a:pt x="578" y="280"/>
                    </a:cubicBezTo>
                    <a:cubicBezTo>
                      <a:pt x="578" y="123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4"/>
              <p:cNvSpPr/>
              <p:nvPr/>
            </p:nvSpPr>
            <p:spPr>
              <a:xfrm>
                <a:off x="3049104" y="175194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23"/>
                      <a:pt x="0" y="281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4"/>
              <p:cNvSpPr/>
              <p:nvPr/>
            </p:nvSpPr>
            <p:spPr>
              <a:xfrm>
                <a:off x="3049104" y="182481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0"/>
                    </a:moveTo>
                    <a:cubicBezTo>
                      <a:pt x="140" y="0"/>
                      <a:pt x="0" y="123"/>
                      <a:pt x="0" y="280"/>
                    </a:cubicBezTo>
                    <a:cubicBezTo>
                      <a:pt x="0" y="437"/>
                      <a:pt x="140" y="577"/>
                      <a:pt x="297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4"/>
              <p:cNvSpPr/>
              <p:nvPr/>
            </p:nvSpPr>
            <p:spPr>
              <a:xfrm>
                <a:off x="303122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1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81" y="595"/>
                    </a:cubicBezTo>
                    <a:cubicBezTo>
                      <a:pt x="438" y="595"/>
                      <a:pt x="578" y="455"/>
                      <a:pt x="578" y="298"/>
                    </a:cubicBezTo>
                    <a:cubicBezTo>
                      <a:pt x="578" y="141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4"/>
              <p:cNvSpPr/>
              <p:nvPr/>
            </p:nvSpPr>
            <p:spPr>
              <a:xfrm>
                <a:off x="3067416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4"/>
              <p:cNvSpPr/>
              <p:nvPr/>
            </p:nvSpPr>
            <p:spPr>
              <a:xfrm>
                <a:off x="3049104" y="1897198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7" y="1"/>
                    </a:moveTo>
                    <a:cubicBezTo>
                      <a:pt x="140" y="1"/>
                      <a:pt x="0" y="140"/>
                      <a:pt x="0" y="298"/>
                    </a:cubicBezTo>
                    <a:cubicBezTo>
                      <a:pt x="0" y="455"/>
                      <a:pt x="140" y="595"/>
                      <a:pt x="297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4"/>
              <p:cNvSpPr/>
              <p:nvPr/>
            </p:nvSpPr>
            <p:spPr>
              <a:xfrm>
                <a:off x="303122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8"/>
                    </a:cubicBezTo>
                    <a:cubicBezTo>
                      <a:pt x="578" y="123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4"/>
              <p:cNvSpPr/>
              <p:nvPr/>
            </p:nvSpPr>
            <p:spPr>
              <a:xfrm>
                <a:off x="3067416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8"/>
                    </a:cubicBezTo>
                    <a:cubicBezTo>
                      <a:pt x="578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4"/>
              <p:cNvSpPr/>
              <p:nvPr/>
            </p:nvSpPr>
            <p:spPr>
              <a:xfrm>
                <a:off x="3049104" y="1970067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7" y="0"/>
                    </a:moveTo>
                    <a:cubicBezTo>
                      <a:pt x="140" y="0"/>
                      <a:pt x="0" y="140"/>
                      <a:pt x="0" y="297"/>
                    </a:cubicBezTo>
                    <a:cubicBezTo>
                      <a:pt x="0" y="455"/>
                      <a:pt x="140" y="594"/>
                      <a:pt x="297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4"/>
              <p:cNvSpPr/>
              <p:nvPr/>
            </p:nvSpPr>
            <p:spPr>
              <a:xfrm>
                <a:off x="303122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1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7"/>
                    </a:cubicBezTo>
                    <a:cubicBezTo>
                      <a:pt x="578" y="122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4"/>
              <p:cNvSpPr/>
              <p:nvPr/>
            </p:nvSpPr>
            <p:spPr>
              <a:xfrm>
                <a:off x="3067416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7"/>
                    </a:cubicBezTo>
                    <a:cubicBezTo>
                      <a:pt x="578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4"/>
              <p:cNvSpPr/>
              <p:nvPr/>
            </p:nvSpPr>
            <p:spPr>
              <a:xfrm>
                <a:off x="3049104" y="2042910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4"/>
              <p:cNvSpPr/>
              <p:nvPr/>
            </p:nvSpPr>
            <p:spPr>
              <a:xfrm>
                <a:off x="303122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81" y="578"/>
                    </a:cubicBezTo>
                    <a:cubicBezTo>
                      <a:pt x="438" y="578"/>
                      <a:pt x="578" y="455"/>
                      <a:pt x="578" y="280"/>
                    </a:cubicBezTo>
                    <a:cubicBezTo>
                      <a:pt x="578" y="123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3067416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8" y="455"/>
                      <a:pt x="578" y="280"/>
                    </a:cubicBezTo>
                    <a:cubicBezTo>
                      <a:pt x="578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4"/>
              <p:cNvSpPr/>
              <p:nvPr/>
            </p:nvSpPr>
            <p:spPr>
              <a:xfrm>
                <a:off x="3085754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1" y="123"/>
                      <a:pt x="1" y="281"/>
                    </a:cubicBezTo>
                    <a:cubicBezTo>
                      <a:pt x="1" y="455"/>
                      <a:pt x="123" y="578"/>
                      <a:pt x="280" y="578"/>
                    </a:cubicBezTo>
                    <a:cubicBezTo>
                      <a:pt x="455" y="578"/>
                      <a:pt x="578" y="455"/>
                      <a:pt x="578" y="281"/>
                    </a:cubicBezTo>
                    <a:cubicBezTo>
                      <a:pt x="578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4"/>
              <p:cNvSpPr/>
              <p:nvPr/>
            </p:nvSpPr>
            <p:spPr>
              <a:xfrm>
                <a:off x="3085754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1" y="123"/>
                      <a:pt x="1" y="280"/>
                    </a:cubicBezTo>
                    <a:cubicBezTo>
                      <a:pt x="1" y="437"/>
                      <a:pt x="123" y="577"/>
                      <a:pt x="280" y="577"/>
                    </a:cubicBezTo>
                    <a:cubicBezTo>
                      <a:pt x="455" y="577"/>
                      <a:pt x="578" y="437"/>
                      <a:pt x="578" y="280"/>
                    </a:cubicBezTo>
                    <a:cubicBezTo>
                      <a:pt x="578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3103636" y="1788135"/>
                <a:ext cx="16000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6" extrusionOk="0">
                    <a:moveTo>
                      <a:pt x="297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95"/>
                      <a:pt x="297" y="595"/>
                    </a:cubicBezTo>
                    <a:cubicBezTo>
                      <a:pt x="455" y="595"/>
                      <a:pt x="594" y="455"/>
                      <a:pt x="594" y="298"/>
                    </a:cubicBezTo>
                    <a:cubicBezTo>
                      <a:pt x="594" y="141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3085754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1"/>
                    </a:moveTo>
                    <a:cubicBezTo>
                      <a:pt x="123" y="1"/>
                      <a:pt x="1" y="140"/>
                      <a:pt x="1" y="298"/>
                    </a:cubicBezTo>
                    <a:cubicBezTo>
                      <a:pt x="1" y="455"/>
                      <a:pt x="123" y="595"/>
                      <a:pt x="280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0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4"/>
              <p:cNvSpPr/>
              <p:nvPr/>
            </p:nvSpPr>
            <p:spPr>
              <a:xfrm>
                <a:off x="3103636" y="1861005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0"/>
                    </a:moveTo>
                    <a:cubicBezTo>
                      <a:pt x="140" y="0"/>
                      <a:pt x="0" y="123"/>
                      <a:pt x="0" y="298"/>
                    </a:cubicBezTo>
                    <a:cubicBezTo>
                      <a:pt x="0" y="455"/>
                      <a:pt x="140" y="577"/>
                      <a:pt x="297" y="577"/>
                    </a:cubicBezTo>
                    <a:cubicBezTo>
                      <a:pt x="455" y="577"/>
                      <a:pt x="594" y="455"/>
                      <a:pt x="594" y="298"/>
                    </a:cubicBezTo>
                    <a:cubicBezTo>
                      <a:pt x="594" y="123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4"/>
              <p:cNvSpPr/>
              <p:nvPr/>
            </p:nvSpPr>
            <p:spPr>
              <a:xfrm>
                <a:off x="3085754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0"/>
                    </a:moveTo>
                    <a:cubicBezTo>
                      <a:pt x="123" y="0"/>
                      <a:pt x="1" y="140"/>
                      <a:pt x="1" y="297"/>
                    </a:cubicBezTo>
                    <a:cubicBezTo>
                      <a:pt x="1" y="455"/>
                      <a:pt x="123" y="594"/>
                      <a:pt x="280" y="594"/>
                    </a:cubicBezTo>
                    <a:cubicBezTo>
                      <a:pt x="455" y="594"/>
                      <a:pt x="578" y="455"/>
                      <a:pt x="578" y="297"/>
                    </a:cubicBezTo>
                    <a:cubicBezTo>
                      <a:pt x="578" y="140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3103636" y="1933874"/>
                <a:ext cx="16000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7" extrusionOk="0">
                    <a:moveTo>
                      <a:pt x="297" y="0"/>
                    </a:moveTo>
                    <a:cubicBezTo>
                      <a:pt x="140" y="0"/>
                      <a:pt x="0" y="122"/>
                      <a:pt x="0" y="297"/>
                    </a:cubicBezTo>
                    <a:cubicBezTo>
                      <a:pt x="0" y="455"/>
                      <a:pt x="140" y="577"/>
                      <a:pt x="297" y="577"/>
                    </a:cubicBezTo>
                    <a:cubicBezTo>
                      <a:pt x="455" y="577"/>
                      <a:pt x="594" y="455"/>
                      <a:pt x="594" y="297"/>
                    </a:cubicBezTo>
                    <a:cubicBezTo>
                      <a:pt x="594" y="122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3085754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78"/>
                      <a:pt x="280" y="578"/>
                    </a:cubicBezTo>
                    <a:cubicBezTo>
                      <a:pt x="455" y="578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3103636" y="2006717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23"/>
                      <a:pt x="0" y="280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4" y="455"/>
                      <a:pt x="594" y="280"/>
                    </a:cubicBezTo>
                    <a:cubicBezTo>
                      <a:pt x="594" y="123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2763756" y="1378640"/>
                <a:ext cx="129771" cy="82364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3063" extrusionOk="0">
                    <a:moveTo>
                      <a:pt x="156" y="0"/>
                    </a:moveTo>
                    <a:cubicBezTo>
                      <a:pt x="146" y="0"/>
                      <a:pt x="135" y="1"/>
                      <a:pt x="123" y="4"/>
                    </a:cubicBezTo>
                    <a:cubicBezTo>
                      <a:pt x="53" y="4"/>
                      <a:pt x="1" y="91"/>
                      <a:pt x="18" y="161"/>
                    </a:cubicBezTo>
                    <a:lnTo>
                      <a:pt x="351" y="2329"/>
                    </a:lnTo>
                    <a:cubicBezTo>
                      <a:pt x="368" y="2381"/>
                      <a:pt x="403" y="2434"/>
                      <a:pt x="473" y="2434"/>
                    </a:cubicBezTo>
                    <a:cubicBezTo>
                      <a:pt x="486" y="2438"/>
                      <a:pt x="499" y="2440"/>
                      <a:pt x="512" y="2440"/>
                    </a:cubicBezTo>
                    <a:cubicBezTo>
                      <a:pt x="551" y="2440"/>
                      <a:pt x="587" y="2420"/>
                      <a:pt x="613" y="2381"/>
                    </a:cubicBezTo>
                    <a:lnTo>
                      <a:pt x="1627" y="1122"/>
                    </a:lnTo>
                    <a:lnTo>
                      <a:pt x="2011" y="2678"/>
                    </a:lnTo>
                    <a:cubicBezTo>
                      <a:pt x="2029" y="2731"/>
                      <a:pt x="2081" y="2783"/>
                      <a:pt x="2134" y="2783"/>
                    </a:cubicBezTo>
                    <a:cubicBezTo>
                      <a:pt x="2147" y="2788"/>
                      <a:pt x="2160" y="2790"/>
                      <a:pt x="2173" y="2790"/>
                    </a:cubicBezTo>
                    <a:cubicBezTo>
                      <a:pt x="2211" y="2790"/>
                      <a:pt x="2247" y="2770"/>
                      <a:pt x="2274" y="2731"/>
                    </a:cubicBezTo>
                    <a:lnTo>
                      <a:pt x="3165" y="1490"/>
                    </a:lnTo>
                    <a:lnTo>
                      <a:pt x="3515" y="2941"/>
                    </a:lnTo>
                    <a:cubicBezTo>
                      <a:pt x="3532" y="3010"/>
                      <a:pt x="3567" y="3045"/>
                      <a:pt x="3637" y="3063"/>
                    </a:cubicBezTo>
                    <a:cubicBezTo>
                      <a:pt x="3690" y="3063"/>
                      <a:pt x="3742" y="3045"/>
                      <a:pt x="3777" y="2993"/>
                    </a:cubicBezTo>
                    <a:lnTo>
                      <a:pt x="4773" y="1490"/>
                    </a:lnTo>
                    <a:cubicBezTo>
                      <a:pt x="4826" y="1420"/>
                      <a:pt x="4808" y="1332"/>
                      <a:pt x="4738" y="1297"/>
                    </a:cubicBezTo>
                    <a:cubicBezTo>
                      <a:pt x="4711" y="1277"/>
                      <a:pt x="4681" y="1267"/>
                      <a:pt x="4652" y="1267"/>
                    </a:cubicBezTo>
                    <a:cubicBezTo>
                      <a:pt x="4608" y="1267"/>
                      <a:pt x="4567" y="1290"/>
                      <a:pt x="4546" y="1332"/>
                    </a:cubicBezTo>
                    <a:lnTo>
                      <a:pt x="3725" y="2556"/>
                    </a:lnTo>
                    <a:lnTo>
                      <a:pt x="3375" y="1105"/>
                    </a:lnTo>
                    <a:cubicBezTo>
                      <a:pt x="3357" y="1053"/>
                      <a:pt x="3322" y="1018"/>
                      <a:pt x="3270" y="1000"/>
                    </a:cubicBezTo>
                    <a:cubicBezTo>
                      <a:pt x="3257" y="997"/>
                      <a:pt x="3245" y="995"/>
                      <a:pt x="3233" y="995"/>
                    </a:cubicBezTo>
                    <a:cubicBezTo>
                      <a:pt x="3181" y="995"/>
                      <a:pt x="3141" y="1024"/>
                      <a:pt x="3113" y="1053"/>
                    </a:cubicBezTo>
                    <a:lnTo>
                      <a:pt x="2221" y="2311"/>
                    </a:lnTo>
                    <a:lnTo>
                      <a:pt x="1837" y="755"/>
                    </a:lnTo>
                    <a:cubicBezTo>
                      <a:pt x="1819" y="703"/>
                      <a:pt x="1784" y="668"/>
                      <a:pt x="1732" y="650"/>
                    </a:cubicBezTo>
                    <a:cubicBezTo>
                      <a:pt x="1679" y="650"/>
                      <a:pt x="1609" y="668"/>
                      <a:pt x="1574" y="703"/>
                    </a:cubicBezTo>
                    <a:lnTo>
                      <a:pt x="595" y="1944"/>
                    </a:lnTo>
                    <a:lnTo>
                      <a:pt x="298" y="126"/>
                    </a:lnTo>
                    <a:cubicBezTo>
                      <a:pt x="283" y="50"/>
                      <a:pt x="228" y="0"/>
                      <a:pt x="15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3044399" y="1194476"/>
                <a:ext cx="63487" cy="38546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4335" extrusionOk="0">
                    <a:moveTo>
                      <a:pt x="1311" y="0"/>
                    </a:moveTo>
                    <a:cubicBezTo>
                      <a:pt x="770" y="0"/>
                      <a:pt x="140" y="35"/>
                      <a:pt x="140" y="35"/>
                    </a:cubicBezTo>
                    <a:cubicBezTo>
                      <a:pt x="70" y="35"/>
                      <a:pt x="0" y="105"/>
                      <a:pt x="0" y="175"/>
                    </a:cubicBezTo>
                    <a:cubicBezTo>
                      <a:pt x="16" y="253"/>
                      <a:pt x="60" y="317"/>
                      <a:pt x="131" y="317"/>
                    </a:cubicBezTo>
                    <a:cubicBezTo>
                      <a:pt x="140" y="317"/>
                      <a:pt x="149" y="317"/>
                      <a:pt x="158" y="315"/>
                    </a:cubicBezTo>
                    <a:cubicBezTo>
                      <a:pt x="158" y="315"/>
                      <a:pt x="315" y="315"/>
                      <a:pt x="525" y="297"/>
                    </a:cubicBezTo>
                    <a:lnTo>
                      <a:pt x="1311" y="297"/>
                    </a:lnTo>
                    <a:cubicBezTo>
                      <a:pt x="1504" y="297"/>
                      <a:pt x="1696" y="297"/>
                      <a:pt x="1836" y="315"/>
                    </a:cubicBezTo>
                    <a:cubicBezTo>
                      <a:pt x="1870" y="315"/>
                      <a:pt x="1900" y="315"/>
                      <a:pt x="1924" y="317"/>
                    </a:cubicBezTo>
                    <a:lnTo>
                      <a:pt x="1924" y="317"/>
                    </a:lnTo>
                    <a:cubicBezTo>
                      <a:pt x="1976" y="4899"/>
                      <a:pt x="2027" y="9464"/>
                      <a:pt x="2062" y="14030"/>
                    </a:cubicBezTo>
                    <a:lnTo>
                      <a:pt x="2062" y="14030"/>
                    </a:lnTo>
                    <a:lnTo>
                      <a:pt x="455" y="13950"/>
                    </a:lnTo>
                    <a:cubicBezTo>
                      <a:pt x="367" y="13950"/>
                      <a:pt x="298" y="14003"/>
                      <a:pt x="298" y="14090"/>
                    </a:cubicBezTo>
                    <a:cubicBezTo>
                      <a:pt x="298" y="14177"/>
                      <a:pt x="350" y="14230"/>
                      <a:pt x="437" y="14247"/>
                    </a:cubicBezTo>
                    <a:lnTo>
                      <a:pt x="2203" y="14335"/>
                    </a:lnTo>
                    <a:cubicBezTo>
                      <a:pt x="2255" y="14335"/>
                      <a:pt x="2290" y="14317"/>
                      <a:pt x="2325" y="14300"/>
                    </a:cubicBezTo>
                    <a:cubicBezTo>
                      <a:pt x="2343" y="14265"/>
                      <a:pt x="2360" y="14230"/>
                      <a:pt x="2360" y="14195"/>
                    </a:cubicBezTo>
                    <a:cubicBezTo>
                      <a:pt x="2308" y="9545"/>
                      <a:pt x="2273" y="4877"/>
                      <a:pt x="2220" y="227"/>
                    </a:cubicBezTo>
                    <a:cubicBezTo>
                      <a:pt x="2220" y="192"/>
                      <a:pt x="2203" y="157"/>
                      <a:pt x="2186" y="122"/>
                    </a:cubicBezTo>
                    <a:cubicBezTo>
                      <a:pt x="2151" y="87"/>
                      <a:pt x="2133" y="70"/>
                      <a:pt x="2098" y="70"/>
                    </a:cubicBezTo>
                    <a:cubicBezTo>
                      <a:pt x="2063" y="52"/>
                      <a:pt x="2011" y="35"/>
                      <a:pt x="1958" y="35"/>
                    </a:cubicBezTo>
                    <a:cubicBezTo>
                      <a:pt x="1801" y="0"/>
                      <a:pt x="1556" y="0"/>
                      <a:pt x="131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3049104" y="1325615"/>
                <a:ext cx="56415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98" extrusionOk="0">
                    <a:moveTo>
                      <a:pt x="140" y="0"/>
                    </a:moveTo>
                    <a:cubicBezTo>
                      <a:pt x="70" y="0"/>
                      <a:pt x="0" y="70"/>
                      <a:pt x="0" y="158"/>
                    </a:cubicBezTo>
                    <a:cubicBezTo>
                      <a:pt x="0" y="228"/>
                      <a:pt x="70" y="297"/>
                      <a:pt x="140" y="297"/>
                    </a:cubicBezTo>
                    <a:lnTo>
                      <a:pt x="1958" y="297"/>
                    </a:lnTo>
                    <a:cubicBezTo>
                      <a:pt x="2028" y="297"/>
                      <a:pt x="2098" y="228"/>
                      <a:pt x="2098" y="158"/>
                    </a:cubicBezTo>
                    <a:cubicBezTo>
                      <a:pt x="2098" y="70"/>
                      <a:pt x="2028" y="0"/>
                      <a:pt x="19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3062253" y="1221258"/>
                <a:ext cx="42325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16" extrusionOk="0">
                    <a:moveTo>
                      <a:pt x="1417" y="0"/>
                    </a:moveTo>
                    <a:cubicBezTo>
                      <a:pt x="997" y="18"/>
                      <a:pt x="560" y="18"/>
                      <a:pt x="140" y="18"/>
                    </a:cubicBezTo>
                    <a:cubicBezTo>
                      <a:pt x="53" y="18"/>
                      <a:pt x="1" y="88"/>
                      <a:pt x="1" y="175"/>
                    </a:cubicBezTo>
                    <a:cubicBezTo>
                      <a:pt x="1" y="245"/>
                      <a:pt x="71" y="315"/>
                      <a:pt x="140" y="315"/>
                    </a:cubicBezTo>
                    <a:cubicBezTo>
                      <a:pt x="578" y="298"/>
                      <a:pt x="997" y="298"/>
                      <a:pt x="1417" y="298"/>
                    </a:cubicBezTo>
                    <a:cubicBezTo>
                      <a:pt x="1504" y="298"/>
                      <a:pt x="1574" y="228"/>
                      <a:pt x="1574" y="140"/>
                    </a:cubicBezTo>
                    <a:cubicBezTo>
                      <a:pt x="1574" y="70"/>
                      <a:pt x="1504" y="0"/>
                      <a:pt x="141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3064135" y="1248927"/>
                <a:ext cx="40443" cy="9492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53" extrusionOk="0">
                    <a:moveTo>
                      <a:pt x="1374" y="0"/>
                    </a:moveTo>
                    <a:cubicBezTo>
                      <a:pt x="1365" y="0"/>
                      <a:pt x="1356" y="1"/>
                      <a:pt x="1347" y="3"/>
                    </a:cubicBezTo>
                    <a:cubicBezTo>
                      <a:pt x="945" y="20"/>
                      <a:pt x="542" y="38"/>
                      <a:pt x="140" y="55"/>
                    </a:cubicBezTo>
                    <a:cubicBezTo>
                      <a:pt x="53" y="55"/>
                      <a:pt x="1" y="125"/>
                      <a:pt x="1" y="213"/>
                    </a:cubicBezTo>
                    <a:cubicBezTo>
                      <a:pt x="1" y="283"/>
                      <a:pt x="70" y="352"/>
                      <a:pt x="158" y="352"/>
                    </a:cubicBezTo>
                    <a:cubicBezTo>
                      <a:pt x="560" y="335"/>
                      <a:pt x="962" y="300"/>
                      <a:pt x="1364" y="283"/>
                    </a:cubicBezTo>
                    <a:cubicBezTo>
                      <a:pt x="1452" y="283"/>
                      <a:pt x="1504" y="213"/>
                      <a:pt x="1504" y="125"/>
                    </a:cubicBezTo>
                    <a:cubicBezTo>
                      <a:pt x="1504" y="63"/>
                      <a:pt x="1448" y="0"/>
                      <a:pt x="1374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3065560" y="1278129"/>
                <a:ext cx="39501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16" extrusionOk="0">
                    <a:moveTo>
                      <a:pt x="1311" y="1"/>
                    </a:moveTo>
                    <a:cubicBezTo>
                      <a:pt x="927" y="18"/>
                      <a:pt x="542" y="18"/>
                      <a:pt x="140" y="18"/>
                    </a:cubicBezTo>
                    <a:cubicBezTo>
                      <a:pt x="52" y="36"/>
                      <a:pt x="0" y="88"/>
                      <a:pt x="0" y="175"/>
                    </a:cubicBezTo>
                    <a:cubicBezTo>
                      <a:pt x="0" y="263"/>
                      <a:pt x="70" y="315"/>
                      <a:pt x="140" y="315"/>
                    </a:cubicBezTo>
                    <a:cubicBezTo>
                      <a:pt x="542" y="315"/>
                      <a:pt x="927" y="298"/>
                      <a:pt x="1329" y="298"/>
                    </a:cubicBezTo>
                    <a:cubicBezTo>
                      <a:pt x="1399" y="298"/>
                      <a:pt x="1468" y="228"/>
                      <a:pt x="1468" y="141"/>
                    </a:cubicBezTo>
                    <a:cubicBezTo>
                      <a:pt x="1468" y="71"/>
                      <a:pt x="1399" y="1"/>
                      <a:pt x="131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3067416" y="1300689"/>
                <a:ext cx="38103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333" extrusionOk="0">
                    <a:moveTo>
                      <a:pt x="1260" y="1"/>
                    </a:moveTo>
                    <a:cubicBezTo>
                      <a:pt x="875" y="18"/>
                      <a:pt x="508" y="36"/>
                      <a:pt x="141" y="36"/>
                    </a:cubicBezTo>
                    <a:cubicBezTo>
                      <a:pt x="53" y="53"/>
                      <a:pt x="1" y="123"/>
                      <a:pt x="1" y="193"/>
                    </a:cubicBezTo>
                    <a:cubicBezTo>
                      <a:pt x="1" y="280"/>
                      <a:pt x="71" y="333"/>
                      <a:pt x="158" y="333"/>
                    </a:cubicBezTo>
                    <a:cubicBezTo>
                      <a:pt x="525" y="315"/>
                      <a:pt x="892" y="298"/>
                      <a:pt x="1260" y="280"/>
                    </a:cubicBezTo>
                    <a:cubicBezTo>
                      <a:pt x="1347" y="280"/>
                      <a:pt x="1417" y="211"/>
                      <a:pt x="1399" y="141"/>
                    </a:cubicBezTo>
                    <a:cubicBezTo>
                      <a:pt x="1399" y="53"/>
                      <a:pt x="1330" y="1"/>
                      <a:pt x="126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4"/>
              <p:cNvSpPr/>
              <p:nvPr/>
            </p:nvSpPr>
            <p:spPr>
              <a:xfrm>
                <a:off x="3076370" y="1346750"/>
                <a:ext cx="29633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316" extrusionOk="0">
                    <a:moveTo>
                      <a:pt x="944" y="1"/>
                    </a:moveTo>
                    <a:cubicBezTo>
                      <a:pt x="682" y="18"/>
                      <a:pt x="402" y="18"/>
                      <a:pt x="140" y="18"/>
                    </a:cubicBezTo>
                    <a:cubicBezTo>
                      <a:pt x="70" y="18"/>
                      <a:pt x="0" y="88"/>
                      <a:pt x="0" y="176"/>
                    </a:cubicBezTo>
                    <a:cubicBezTo>
                      <a:pt x="0" y="246"/>
                      <a:pt x="70" y="316"/>
                      <a:pt x="140" y="316"/>
                    </a:cubicBezTo>
                    <a:cubicBezTo>
                      <a:pt x="420" y="316"/>
                      <a:pt x="682" y="298"/>
                      <a:pt x="944" y="298"/>
                    </a:cubicBezTo>
                    <a:cubicBezTo>
                      <a:pt x="1031" y="298"/>
                      <a:pt x="1101" y="228"/>
                      <a:pt x="1084" y="141"/>
                    </a:cubicBezTo>
                    <a:cubicBezTo>
                      <a:pt x="1084" y="71"/>
                      <a:pt x="1031" y="1"/>
                      <a:pt x="94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3067416" y="1374499"/>
                <a:ext cx="38587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33" extrusionOk="0">
                    <a:moveTo>
                      <a:pt x="158" y="0"/>
                    </a:moveTo>
                    <a:cubicBezTo>
                      <a:pt x="71" y="0"/>
                      <a:pt x="1" y="70"/>
                      <a:pt x="1" y="158"/>
                    </a:cubicBezTo>
                    <a:cubicBezTo>
                      <a:pt x="1" y="228"/>
                      <a:pt x="71" y="298"/>
                      <a:pt x="141" y="298"/>
                    </a:cubicBezTo>
                    <a:cubicBezTo>
                      <a:pt x="525" y="315"/>
                      <a:pt x="910" y="315"/>
                      <a:pt x="1277" y="332"/>
                    </a:cubicBezTo>
                    <a:cubicBezTo>
                      <a:pt x="1364" y="332"/>
                      <a:pt x="1434" y="263"/>
                      <a:pt x="1434" y="193"/>
                    </a:cubicBezTo>
                    <a:cubicBezTo>
                      <a:pt x="1434" y="105"/>
                      <a:pt x="1364" y="35"/>
                      <a:pt x="1295" y="35"/>
                    </a:cubicBezTo>
                    <a:cubicBezTo>
                      <a:pt x="910" y="35"/>
                      <a:pt x="525" y="18"/>
                      <a:pt x="1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3070723" y="1398942"/>
                <a:ext cx="35737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333" extrusionOk="0">
                    <a:moveTo>
                      <a:pt x="158" y="0"/>
                    </a:moveTo>
                    <a:cubicBezTo>
                      <a:pt x="70" y="0"/>
                      <a:pt x="0" y="70"/>
                      <a:pt x="0" y="140"/>
                    </a:cubicBezTo>
                    <a:cubicBezTo>
                      <a:pt x="0" y="228"/>
                      <a:pt x="70" y="298"/>
                      <a:pt x="140" y="298"/>
                    </a:cubicBezTo>
                    <a:cubicBezTo>
                      <a:pt x="490" y="298"/>
                      <a:pt x="822" y="315"/>
                      <a:pt x="1172" y="333"/>
                    </a:cubicBezTo>
                    <a:cubicBezTo>
                      <a:pt x="1241" y="333"/>
                      <a:pt x="1311" y="263"/>
                      <a:pt x="1311" y="193"/>
                    </a:cubicBezTo>
                    <a:cubicBezTo>
                      <a:pt x="1329" y="105"/>
                      <a:pt x="1259" y="35"/>
                      <a:pt x="1172" y="35"/>
                    </a:cubicBezTo>
                    <a:cubicBezTo>
                      <a:pt x="839" y="18"/>
                      <a:pt x="490" y="18"/>
                      <a:pt x="1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3074488" y="1421502"/>
                <a:ext cx="31972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" extrusionOk="0">
                    <a:moveTo>
                      <a:pt x="157" y="0"/>
                    </a:moveTo>
                    <a:cubicBezTo>
                      <a:pt x="70" y="0"/>
                      <a:pt x="0" y="53"/>
                      <a:pt x="0" y="140"/>
                    </a:cubicBezTo>
                    <a:cubicBezTo>
                      <a:pt x="0" y="228"/>
                      <a:pt x="70" y="280"/>
                      <a:pt x="140" y="298"/>
                    </a:cubicBezTo>
                    <a:lnTo>
                      <a:pt x="1032" y="298"/>
                    </a:lnTo>
                    <a:cubicBezTo>
                      <a:pt x="1119" y="298"/>
                      <a:pt x="1189" y="245"/>
                      <a:pt x="1189" y="158"/>
                    </a:cubicBezTo>
                    <a:cubicBezTo>
                      <a:pt x="1189" y="88"/>
                      <a:pt x="1119" y="18"/>
                      <a:pt x="1049" y="18"/>
                    </a:cubicBezTo>
                    <a:cubicBezTo>
                      <a:pt x="752" y="0"/>
                      <a:pt x="455" y="0"/>
                      <a:pt x="15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3071180" y="1467563"/>
                <a:ext cx="35764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16" extrusionOk="0">
                    <a:moveTo>
                      <a:pt x="1172" y="1"/>
                    </a:moveTo>
                    <a:cubicBezTo>
                      <a:pt x="840" y="1"/>
                      <a:pt x="490" y="18"/>
                      <a:pt x="158" y="18"/>
                    </a:cubicBezTo>
                    <a:cubicBezTo>
                      <a:pt x="71" y="18"/>
                      <a:pt x="1" y="88"/>
                      <a:pt x="1" y="158"/>
                    </a:cubicBezTo>
                    <a:cubicBezTo>
                      <a:pt x="1" y="245"/>
                      <a:pt x="71" y="315"/>
                      <a:pt x="158" y="315"/>
                    </a:cubicBezTo>
                    <a:cubicBezTo>
                      <a:pt x="490" y="298"/>
                      <a:pt x="840" y="298"/>
                      <a:pt x="1190" y="280"/>
                    </a:cubicBezTo>
                    <a:cubicBezTo>
                      <a:pt x="1259" y="280"/>
                      <a:pt x="1329" y="210"/>
                      <a:pt x="1329" y="140"/>
                    </a:cubicBezTo>
                    <a:cubicBezTo>
                      <a:pt x="1329" y="53"/>
                      <a:pt x="1259" y="1"/>
                      <a:pt x="1172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4"/>
              <p:cNvSpPr/>
              <p:nvPr/>
            </p:nvSpPr>
            <p:spPr>
              <a:xfrm>
                <a:off x="3071180" y="1490983"/>
                <a:ext cx="36221" cy="10057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374" extrusionOk="0">
                    <a:moveTo>
                      <a:pt x="1199" y="1"/>
                    </a:moveTo>
                    <a:cubicBezTo>
                      <a:pt x="1190" y="1"/>
                      <a:pt x="1181" y="2"/>
                      <a:pt x="1172" y="4"/>
                    </a:cubicBezTo>
                    <a:cubicBezTo>
                      <a:pt x="840" y="39"/>
                      <a:pt x="490" y="56"/>
                      <a:pt x="141" y="91"/>
                    </a:cubicBezTo>
                    <a:cubicBezTo>
                      <a:pt x="53" y="91"/>
                      <a:pt x="1" y="161"/>
                      <a:pt x="1" y="248"/>
                    </a:cubicBezTo>
                    <a:cubicBezTo>
                      <a:pt x="16" y="311"/>
                      <a:pt x="74" y="374"/>
                      <a:pt x="136" y="374"/>
                    </a:cubicBezTo>
                    <a:cubicBezTo>
                      <a:pt x="143" y="374"/>
                      <a:pt x="151" y="373"/>
                      <a:pt x="158" y="371"/>
                    </a:cubicBezTo>
                    <a:cubicBezTo>
                      <a:pt x="508" y="353"/>
                      <a:pt x="857" y="318"/>
                      <a:pt x="1207" y="283"/>
                    </a:cubicBezTo>
                    <a:cubicBezTo>
                      <a:pt x="1277" y="283"/>
                      <a:pt x="1347" y="213"/>
                      <a:pt x="1329" y="126"/>
                    </a:cubicBezTo>
                    <a:cubicBezTo>
                      <a:pt x="1329" y="64"/>
                      <a:pt x="1273" y="1"/>
                      <a:pt x="1199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4"/>
              <p:cNvSpPr/>
              <p:nvPr/>
            </p:nvSpPr>
            <p:spPr>
              <a:xfrm>
                <a:off x="3074004" y="1520696"/>
                <a:ext cx="33397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98" extrusionOk="0">
                    <a:moveTo>
                      <a:pt x="1102" y="0"/>
                    </a:moveTo>
                    <a:cubicBezTo>
                      <a:pt x="770" y="0"/>
                      <a:pt x="455" y="0"/>
                      <a:pt x="141" y="18"/>
                    </a:cubicBezTo>
                    <a:cubicBezTo>
                      <a:pt x="53" y="18"/>
                      <a:pt x="1" y="87"/>
                      <a:pt x="1" y="157"/>
                    </a:cubicBezTo>
                    <a:cubicBezTo>
                      <a:pt x="1" y="245"/>
                      <a:pt x="71" y="297"/>
                      <a:pt x="141" y="297"/>
                    </a:cubicBezTo>
                    <a:cubicBezTo>
                      <a:pt x="473" y="297"/>
                      <a:pt x="787" y="297"/>
                      <a:pt x="1102" y="280"/>
                    </a:cubicBezTo>
                    <a:cubicBezTo>
                      <a:pt x="1189" y="280"/>
                      <a:pt x="1242" y="210"/>
                      <a:pt x="1242" y="140"/>
                    </a:cubicBezTo>
                    <a:cubicBezTo>
                      <a:pt x="1242" y="52"/>
                      <a:pt x="1172" y="0"/>
                      <a:pt x="1102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4"/>
              <p:cNvSpPr/>
              <p:nvPr/>
            </p:nvSpPr>
            <p:spPr>
              <a:xfrm>
                <a:off x="3072121" y="1546079"/>
                <a:ext cx="35764" cy="847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15" extrusionOk="0">
                    <a:moveTo>
                      <a:pt x="1172" y="0"/>
                    </a:moveTo>
                    <a:cubicBezTo>
                      <a:pt x="822" y="17"/>
                      <a:pt x="490" y="17"/>
                      <a:pt x="141" y="35"/>
                    </a:cubicBezTo>
                    <a:cubicBezTo>
                      <a:pt x="53" y="35"/>
                      <a:pt x="1" y="87"/>
                      <a:pt x="1" y="175"/>
                    </a:cubicBezTo>
                    <a:cubicBezTo>
                      <a:pt x="1" y="262"/>
                      <a:pt x="71" y="315"/>
                      <a:pt x="141" y="315"/>
                    </a:cubicBezTo>
                    <a:cubicBezTo>
                      <a:pt x="490" y="315"/>
                      <a:pt x="840" y="297"/>
                      <a:pt x="1172" y="297"/>
                    </a:cubicBezTo>
                    <a:cubicBezTo>
                      <a:pt x="1259" y="297"/>
                      <a:pt x="1329" y="227"/>
                      <a:pt x="1329" y="157"/>
                    </a:cubicBezTo>
                    <a:cubicBezTo>
                      <a:pt x="1329" y="70"/>
                      <a:pt x="1259" y="0"/>
                      <a:pt x="1172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3052385" y="1445003"/>
                <a:ext cx="54560" cy="10433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388" extrusionOk="0">
                    <a:moveTo>
                      <a:pt x="1871" y="1"/>
                    </a:moveTo>
                    <a:cubicBezTo>
                      <a:pt x="1294" y="36"/>
                      <a:pt x="717" y="70"/>
                      <a:pt x="140" y="105"/>
                    </a:cubicBezTo>
                    <a:cubicBezTo>
                      <a:pt x="53" y="105"/>
                      <a:pt x="1" y="175"/>
                      <a:pt x="1" y="263"/>
                    </a:cubicBezTo>
                    <a:cubicBezTo>
                      <a:pt x="1" y="325"/>
                      <a:pt x="56" y="388"/>
                      <a:pt x="131" y="388"/>
                    </a:cubicBezTo>
                    <a:cubicBezTo>
                      <a:pt x="140" y="388"/>
                      <a:pt x="149" y="387"/>
                      <a:pt x="158" y="385"/>
                    </a:cubicBezTo>
                    <a:cubicBezTo>
                      <a:pt x="735" y="350"/>
                      <a:pt x="1312" y="315"/>
                      <a:pt x="1889" y="280"/>
                    </a:cubicBezTo>
                    <a:cubicBezTo>
                      <a:pt x="1958" y="280"/>
                      <a:pt x="2028" y="210"/>
                      <a:pt x="2011" y="140"/>
                    </a:cubicBezTo>
                    <a:cubicBezTo>
                      <a:pt x="2011" y="53"/>
                      <a:pt x="1941" y="1"/>
                      <a:pt x="187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89286" y="628015"/>
              <a:ext cx="19803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Thực</a:t>
              </a:r>
              <a:r>
                <a:rPr lang="en-US" sz="25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25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hành</a:t>
              </a:r>
              <a:endParaRPr lang="en-US" sz="2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66802" y="327486"/>
            <a:ext cx="8250167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latin typeface="+mn-lt"/>
              </a:rPr>
              <a:t>                                </a:t>
            </a:r>
            <a:r>
              <a:rPr lang="en-US" sz="2000" dirty="0" err="1">
                <a:latin typeface="+mn-lt"/>
              </a:rPr>
              <a:t>Tìm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độ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dài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đoạn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thẳng</a:t>
            </a:r>
            <a:r>
              <a:rPr lang="en-US" sz="2000" dirty="0">
                <a:latin typeface="+mn-lt"/>
              </a:rPr>
              <a:t> NQ </a:t>
            </a:r>
            <a:r>
              <a:rPr lang="en-US" sz="2000" dirty="0" err="1">
                <a:latin typeface="+mn-lt"/>
              </a:rPr>
              <a:t>trong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4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470" y="1284451"/>
            <a:ext cx="881530" cy="647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61094">
            <a:off x="286209" y="4669869"/>
            <a:ext cx="410605" cy="358509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219456" y="932623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3567" y="1328199"/>
                <a:ext cx="7395088" cy="3738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OPQ</m:t>
                        </m:r>
                      </m:e>
                    </m:acc>
                    <m: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OMN</m:t>
                        </m:r>
                      </m:e>
                    </m:acc>
                    <m: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PQ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OPQ ta có: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nl-NL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900" i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OP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MN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OPQ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OQ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NQ = ON = 4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67" y="1328199"/>
                <a:ext cx="7395088" cy="3738524"/>
              </a:xfrm>
              <a:prstGeom prst="rect">
                <a:avLst/>
              </a:prstGeom>
              <a:blipFill>
                <a:blip r:embed="rId5"/>
                <a:stretch>
                  <a:fillRect l="-742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39804" y="2349206"/>
            <a:ext cx="2555175" cy="22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794;p19"/>
          <p:cNvSpPr/>
          <p:nvPr/>
        </p:nvSpPr>
        <p:spPr>
          <a:xfrm>
            <a:off x="415092" y="478772"/>
            <a:ext cx="8313814" cy="430492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tx1">
                <a:lumMod val="60000"/>
                <a:lumOff val="40000"/>
              </a:schemeClr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2739788" y="191128"/>
            <a:ext cx="3664421" cy="636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 err="1">
                <a:latin typeface="+mj-lt"/>
              </a:rPr>
              <a:t>Vận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35772">
            <a:off x="8099711" y="4017789"/>
            <a:ext cx="1271344" cy="9337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3292" y="4044967"/>
            <a:ext cx="692808" cy="656189"/>
            <a:chOff x="3296950" y="1709871"/>
            <a:chExt cx="2507750" cy="2474272"/>
          </a:xfrm>
        </p:grpSpPr>
        <p:grpSp>
          <p:nvGrpSpPr>
            <p:cNvPr id="14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54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3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0B7D11-9F2C-CB97-06CE-D972E0B3F732}"/>
              </a:ext>
            </a:extLst>
          </p:cNvPr>
          <p:cNvSpPr/>
          <p:nvPr/>
        </p:nvSpPr>
        <p:spPr>
          <a:xfrm>
            <a:off x="482934" y="888583"/>
            <a:ext cx="817988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latin typeface="+mn-lt"/>
              </a:rPr>
              <a:t>Trong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5, </a:t>
            </a:r>
            <a:r>
              <a:rPr lang="en-US" sz="2000" dirty="0" err="1">
                <a:latin typeface="+mn-lt"/>
              </a:rPr>
              <a:t>chứng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minh</a:t>
            </a:r>
            <a:r>
              <a:rPr lang="en-US" sz="2000" dirty="0">
                <a:latin typeface="+mn-lt"/>
              </a:rPr>
              <a:t> MN </a:t>
            </a: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trung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bình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tam </a:t>
            </a:r>
            <a:r>
              <a:rPr lang="en-US" sz="2000" dirty="0" err="1">
                <a:latin typeface="+mn-lt"/>
              </a:rPr>
              <a:t>giác</a:t>
            </a:r>
            <a:r>
              <a:rPr lang="en-US" sz="2000" dirty="0">
                <a:latin typeface="+mn-lt"/>
              </a:rPr>
              <a:t> ABC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1B15B0-AA67-BDAB-F397-63A1285A019B}"/>
              </a:ext>
            </a:extLst>
          </p:cNvPr>
          <p:cNvSpPr/>
          <p:nvPr/>
        </p:nvSpPr>
        <p:spPr>
          <a:xfrm>
            <a:off x="4504688" y="1538828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353AD-9A55-737A-CE83-3DEF534B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7557" y="1615725"/>
            <a:ext cx="2137352" cy="2261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760CA88-E90A-8BE8-FAA3-67A80EC253F9}"/>
                  </a:ext>
                </a:extLst>
              </p:cNvPr>
              <p:cNvSpPr txBox="1"/>
              <p:nvPr/>
            </p:nvSpPr>
            <p:spPr>
              <a:xfrm>
                <a:off x="3016174" y="1880114"/>
                <a:ext cx="5494627" cy="275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có: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pt-BR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có: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AB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 ra MN là đường trung bình tam giác ABC.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174" y="1880114"/>
                <a:ext cx="5494627" cy="2754024"/>
              </a:xfrm>
              <a:prstGeom prst="rect">
                <a:avLst/>
              </a:prstGeom>
              <a:blipFill>
                <a:blip r:embed="rId5"/>
                <a:stretch>
                  <a:fillRect l="-1221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00436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  <p:bldP spid="2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298998" y="365193"/>
            <a:ext cx="6568831" cy="158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2. TÍNH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CHẤT CỦA ĐƯỜNG TRUNG BÌNH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33" y="2732099"/>
            <a:ext cx="3675160" cy="2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0915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29;p39"/>
          <p:cNvSpPr/>
          <p:nvPr/>
        </p:nvSpPr>
        <p:spPr>
          <a:xfrm>
            <a:off x="792504" y="699525"/>
            <a:ext cx="1270926" cy="585418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2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77535" y="521863"/>
                <a:ext cx="7767546" cy="3931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	       Cho M, N </a:t>
                </a:r>
                <a:r>
                  <a:rPr lang="en-US" sz="2200" dirty="0" err="1">
                    <a:latin typeface="+mj-lt"/>
                  </a:rPr>
                  <a:t>lần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lượt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là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trung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điểm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hai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cạnh</a:t>
                </a:r>
                <a:r>
                  <a:rPr lang="en-US" sz="2200" dirty="0">
                    <a:latin typeface="+mj-lt"/>
                  </a:rPr>
                  <a:t> AB </a:t>
                </a:r>
                <a:r>
                  <a:rPr lang="en-US" sz="2200" dirty="0" err="1">
                    <a:latin typeface="+mj-lt"/>
                  </a:rPr>
                  <a:t>và</a:t>
                </a:r>
                <a:r>
                  <a:rPr lang="en-US" sz="2200" dirty="0">
                    <a:latin typeface="+mj-lt"/>
                  </a:rPr>
                  <a:t> AC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tam </a:t>
                </a:r>
                <a:r>
                  <a:rPr lang="en-US" sz="2200" dirty="0" err="1">
                    <a:latin typeface="+mj-lt"/>
                  </a:rPr>
                  <a:t>giác</a:t>
                </a:r>
                <a:r>
                  <a:rPr lang="en-US" sz="2200" dirty="0">
                    <a:latin typeface="+mj-lt"/>
                  </a:rPr>
                  <a:t> ABC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a) </a:t>
                </a:r>
                <a:r>
                  <a:rPr lang="en-US" sz="2200" dirty="0" err="1">
                    <a:latin typeface="+mj-lt"/>
                  </a:rPr>
                  <a:t>Tính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các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tỉ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số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b) </a:t>
                </a:r>
                <a:r>
                  <a:rPr lang="en-US" sz="2200" dirty="0" err="1">
                    <a:latin typeface="+mj-lt"/>
                  </a:rPr>
                  <a:t>Chứng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minh</a:t>
                </a:r>
                <a:r>
                  <a:rPr lang="en-US" sz="2200" dirty="0">
                    <a:latin typeface="+mj-lt"/>
                  </a:rPr>
                  <a:t> MN // BC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c) </a:t>
                </a:r>
                <a:r>
                  <a:rPr lang="en-US" sz="2200" dirty="0" err="1">
                    <a:latin typeface="+mj-lt"/>
                  </a:rPr>
                  <a:t>Chứng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minh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35" y="521863"/>
                <a:ext cx="7767546" cy="3931461"/>
              </a:xfrm>
              <a:prstGeom prst="rect">
                <a:avLst/>
              </a:prstGeom>
              <a:blipFill>
                <a:blip r:embed="rId2"/>
                <a:stretch>
                  <a:fillRect l="-1020" r="-785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oogle Shape;1863;p30"/>
          <p:cNvGrpSpPr/>
          <p:nvPr/>
        </p:nvGrpSpPr>
        <p:grpSpPr>
          <a:xfrm rot="20342406">
            <a:off x="-223462" y="775060"/>
            <a:ext cx="624546" cy="702745"/>
            <a:chOff x="6193475" y="250499"/>
            <a:chExt cx="1263852" cy="1344976"/>
          </a:xfrm>
        </p:grpSpPr>
        <p:sp>
          <p:nvSpPr>
            <p:cNvPr id="140" name="Google Shape;1864;p30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65;p30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66;p30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7;p30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8;p30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69;p30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70;p30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71;p30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72;p30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73;p30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74;p30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75;p30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76;p30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77;p30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roup 124"/>
          <p:cNvGrpSpPr/>
          <p:nvPr/>
        </p:nvGrpSpPr>
        <p:grpSpPr>
          <a:xfrm rot="2427276">
            <a:off x="8462862" y="4454588"/>
            <a:ext cx="477788" cy="498028"/>
            <a:chOff x="3296950" y="1709871"/>
            <a:chExt cx="2507750" cy="2474272"/>
          </a:xfrm>
        </p:grpSpPr>
        <p:grpSp>
          <p:nvGrpSpPr>
            <p:cNvPr id="131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93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7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5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C1C9B7-A770-D859-C212-C7B5CEE1F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670" y="1578984"/>
            <a:ext cx="2608304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4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625616" y="41720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p:grpSp>
        <p:nvGrpSpPr>
          <p:cNvPr id="139" name="Google Shape;1863;p30"/>
          <p:cNvGrpSpPr/>
          <p:nvPr/>
        </p:nvGrpSpPr>
        <p:grpSpPr>
          <a:xfrm rot="20342406">
            <a:off x="-223462" y="775060"/>
            <a:ext cx="624546" cy="702745"/>
            <a:chOff x="6193475" y="250499"/>
            <a:chExt cx="1263852" cy="1344976"/>
          </a:xfrm>
        </p:grpSpPr>
        <p:sp>
          <p:nvSpPr>
            <p:cNvPr id="140" name="Google Shape;1864;p30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65;p30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66;p30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7;p30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8;p30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69;p30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70;p30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71;p30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72;p30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73;p30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74;p30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75;p30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76;p30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77;p30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88812" y="635548"/>
                <a:ext cx="6766376" cy="4207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b="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MN // BC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MN // BC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12" y="635548"/>
                <a:ext cx="6766376" cy="4207562"/>
              </a:xfrm>
              <a:prstGeom prst="rect">
                <a:avLst/>
              </a:prstGeom>
              <a:blipFill>
                <a:blip r:embed="rId2"/>
                <a:stretch>
                  <a:fillRect l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oup 124"/>
          <p:cNvGrpSpPr/>
          <p:nvPr/>
        </p:nvGrpSpPr>
        <p:grpSpPr>
          <a:xfrm rot="2427276">
            <a:off x="8462862" y="4454588"/>
            <a:ext cx="477788" cy="498028"/>
            <a:chOff x="3296950" y="1709871"/>
            <a:chExt cx="2507750" cy="2474272"/>
          </a:xfrm>
        </p:grpSpPr>
        <p:grpSp>
          <p:nvGrpSpPr>
            <p:cNvPr id="131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93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7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5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5AD4DA-4A4A-8CA1-DF60-784A9F73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276" y="1199053"/>
            <a:ext cx="2263737" cy="22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4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734788" y="903481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>
                <a:latin typeface="+mj-lt"/>
              </a:rPr>
              <a:t>KẾT LUẬN</a:t>
            </a:r>
          </a:p>
        </p:txBody>
      </p:sp>
      <p:grpSp>
        <p:nvGrpSpPr>
          <p:cNvPr id="767" name="Google Shape;767;p18"/>
          <p:cNvGrpSpPr/>
          <p:nvPr/>
        </p:nvGrpSpPr>
        <p:grpSpPr>
          <a:xfrm>
            <a:off x="8249966" y="297841"/>
            <a:ext cx="620208" cy="731305"/>
            <a:chOff x="2016959" y="1470617"/>
            <a:chExt cx="835783" cy="931293"/>
          </a:xfrm>
        </p:grpSpPr>
        <p:sp>
          <p:nvSpPr>
            <p:cNvPr id="768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9707" y="2046595"/>
            <a:ext cx="7660259" cy="1478346"/>
            <a:chOff x="673143" y="1021797"/>
            <a:chExt cx="7660259" cy="1478346"/>
          </a:xfrm>
        </p:grpSpPr>
        <p:sp>
          <p:nvSpPr>
            <p:cNvPr id="81" name="Google Shape;794;p19"/>
            <p:cNvSpPr/>
            <p:nvPr/>
          </p:nvSpPr>
          <p:spPr>
            <a:xfrm>
              <a:off x="1136827" y="1021797"/>
              <a:ext cx="7196575" cy="147834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tx1">
                  <a:lumMod val="60000"/>
                  <a:lumOff val="400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Rectangle 2"/>
            <p:cNvSpPr/>
            <p:nvPr/>
          </p:nvSpPr>
          <p:spPr>
            <a:xfrm>
              <a:off x="1498892" y="1157552"/>
              <a:ext cx="6553040" cy="1133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Google Shape;736;p18"/>
            <p:cNvGrpSpPr/>
            <p:nvPr/>
          </p:nvGrpSpPr>
          <p:grpSpPr>
            <a:xfrm>
              <a:off x="673143" y="1462318"/>
              <a:ext cx="638175" cy="672300"/>
              <a:chOff x="2808813" y="2442561"/>
              <a:chExt cx="638175" cy="672300"/>
            </a:xfrm>
          </p:grpSpPr>
          <p:sp>
            <p:nvSpPr>
              <p:cNvPr id="87" name="Google Shape;737;p18"/>
              <p:cNvSpPr/>
              <p:nvPr/>
            </p:nvSpPr>
            <p:spPr>
              <a:xfrm>
                <a:off x="2837388" y="2505261"/>
                <a:ext cx="609600" cy="6096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38;p18"/>
              <p:cNvSpPr/>
              <p:nvPr/>
            </p:nvSpPr>
            <p:spPr>
              <a:xfrm>
                <a:off x="2808813" y="2442561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39;p18"/>
              <p:cNvSpPr/>
              <p:nvPr/>
            </p:nvSpPr>
            <p:spPr>
              <a:xfrm>
                <a:off x="2989863" y="2651811"/>
                <a:ext cx="247500" cy="191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7821" y="4147295"/>
            <a:ext cx="664521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236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206734" y="87464"/>
            <a:ext cx="8733881" cy="49638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735;p18"/>
          <p:cNvSpPr txBox="1">
            <a:spLocks noGrp="1"/>
          </p:cNvSpPr>
          <p:nvPr>
            <p:ph type="title"/>
          </p:nvPr>
        </p:nvSpPr>
        <p:spPr>
          <a:xfrm>
            <a:off x="-94767" y="161603"/>
            <a:ext cx="2229934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highlight>
                  <a:schemeClr val="accent1"/>
                </a:highlight>
                <a:latin typeface="+mj-lt"/>
              </a:rPr>
              <a:t>Ví dụ 2:</a:t>
            </a:r>
            <a:endParaRPr sz="2000" dirty="0">
              <a:solidFill>
                <a:schemeClr val="accent3"/>
              </a:solidFill>
              <a:highlight>
                <a:schemeClr val="accent1"/>
              </a:highligh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2834" y="2212569"/>
                <a:ext cx="7754293" cy="2710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>
                    <a:latin typeface="Arial" panose="020B0604020202020204" pitchFamily="34" charset="0"/>
                  </a:rPr>
                  <a:t>a) Trong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OPX,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có</a:t>
                </a:r>
                <a:r>
                  <a:rPr lang="en-US" sz="1800" dirty="0">
                    <a:latin typeface="Arial" panose="020B0604020202020204" pitchFamily="34" charset="0"/>
                  </a:rPr>
                  <a:t> R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điểm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OX </a:t>
                </a:r>
                <a:r>
                  <a:rPr lang="en-US" sz="1800" dirty="0" err="1">
                    <a:latin typeface="Arial" panose="020B0604020202020204" pitchFamily="34" charset="0"/>
                  </a:rPr>
                  <a:t>và</a:t>
                </a:r>
                <a:r>
                  <a:rPr lang="en-US" sz="1800" dirty="0">
                    <a:latin typeface="Arial" panose="020B0604020202020204" pitchFamily="34" charset="0"/>
                  </a:rPr>
                  <a:t> S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điểm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PX, </a:t>
                </a:r>
                <a:r>
                  <a:rPr lang="en-US" sz="1800" dirty="0" err="1">
                    <a:latin typeface="Arial" panose="020B0604020202020204" pitchFamily="34" charset="0"/>
                  </a:rPr>
                  <a:t>nên</a:t>
                </a:r>
                <a:r>
                  <a:rPr lang="en-US" sz="1800" dirty="0">
                    <a:latin typeface="Arial" panose="020B0604020202020204" pitchFamily="34" charset="0"/>
                  </a:rPr>
                  <a:t> RS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OPX.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RS // OP. (1)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 err="1">
                    <a:latin typeface="Arial" panose="020B0604020202020204" pitchFamily="34" charset="0"/>
                  </a:rPr>
                  <a:t>Tương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tự</a:t>
                </a:r>
                <a:r>
                  <a:rPr lang="en-US" sz="1800" dirty="0">
                    <a:latin typeface="Arial" panose="020B0604020202020204" pitchFamily="34" charset="0"/>
                  </a:rPr>
                  <a:t>,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minh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được</a:t>
                </a:r>
                <a:r>
                  <a:rPr lang="en-US" sz="1800" dirty="0">
                    <a:latin typeface="Arial" panose="020B0604020202020204" pitchFamily="34" charset="0"/>
                  </a:rPr>
                  <a:t> TU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OPY.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TU // OP. (2)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 err="1">
                    <a:latin typeface="Arial" panose="020B0604020202020204" pitchFamily="34" charset="0"/>
                  </a:rPr>
                  <a:t>Từ</a:t>
                </a:r>
                <a:r>
                  <a:rPr lang="en-US" sz="1800" dirty="0">
                    <a:latin typeface="Arial" panose="020B0604020202020204" pitchFamily="34" charset="0"/>
                  </a:rPr>
                  <a:t> (1) </a:t>
                </a:r>
                <a:r>
                  <a:rPr lang="en-US" sz="1800" dirty="0" err="1">
                    <a:latin typeface="Arial" panose="020B0604020202020204" pitchFamily="34" charset="0"/>
                  </a:rPr>
                  <a:t>và</a:t>
                </a:r>
                <a:r>
                  <a:rPr lang="en-US" sz="1800" dirty="0">
                    <a:latin typeface="Arial" panose="020B0604020202020204" pitchFamily="34" charset="0"/>
                  </a:rPr>
                  <a:t> (2)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RS // TU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>
                    <a:latin typeface="Arial" panose="020B0604020202020204" pitchFamily="34" charset="0"/>
                  </a:rPr>
                  <a:t>b) Theo </a:t>
                </a:r>
                <a:r>
                  <a:rPr lang="en-US" sz="1800" dirty="0" err="1">
                    <a:latin typeface="Arial" panose="020B0604020202020204" pitchFamily="34" charset="0"/>
                  </a:rPr>
                  <a:t>tính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chất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có</a:t>
                </a:r>
                <a:r>
                  <a:rPr lang="en-US" sz="1800" dirty="0">
                    <a:latin typeface="Arial" panose="020B0604020202020204" pitchFamily="34" charset="0"/>
                  </a:rPr>
                  <a:t>: RS = TU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OP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 (cm)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34" y="2212569"/>
                <a:ext cx="7754293" cy="2710807"/>
              </a:xfrm>
              <a:prstGeom prst="rect">
                <a:avLst/>
              </a:prstGeom>
              <a:blipFill>
                <a:blip r:embed="rId2"/>
                <a:stretch>
                  <a:fillRect l="-629" r="-708" b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4320" y="87464"/>
            <a:ext cx="822974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         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Trong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Hình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7,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cho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biết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OP = 12 cm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và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các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điểm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R, S, T, U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lần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lượt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là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trung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điểm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các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cạnh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OX, PX, OY, PY.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RS // TU</a:t>
            </a:r>
          </a:p>
          <a:p>
            <a:pPr lvl="0" algn="just">
              <a:lnSpc>
                <a:spcPct val="150000"/>
              </a:lnSpc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RS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TU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05242" y="185167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8487462" y="4623968"/>
            <a:ext cx="489675" cy="423282"/>
            <a:chOff x="3296950" y="1709871"/>
            <a:chExt cx="2507750" cy="2474272"/>
          </a:xfrm>
        </p:grpSpPr>
        <p:grpSp>
          <p:nvGrpSpPr>
            <p:cNvPr id="110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49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30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13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4696" y="694800"/>
            <a:ext cx="2562766" cy="13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5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063" y="239311"/>
            <a:ext cx="7618392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atin typeface="+mn-lt"/>
              </a:rPr>
              <a:t>                             </a:t>
            </a:r>
            <a:r>
              <a:rPr lang="en-US" sz="1900" dirty="0">
                <a:latin typeface="+mn-lt"/>
              </a:rPr>
              <a:t>Trong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8, </a:t>
            </a:r>
            <a:r>
              <a:rPr lang="en-US" sz="1900" dirty="0" err="1">
                <a:latin typeface="+mn-lt"/>
              </a:rPr>
              <a:t>cho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JK = 10 cm, DE = 6,5 cm, EL = 3,7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DJ, EF, DF, KL</a:t>
            </a:r>
            <a:endParaRPr kumimoji="0" lang="en-US" sz="19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3066310" y="1365249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ra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𝐷𝐽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𝐽𝐾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.10=5(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E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 = 2EL = 2 . 3,7 = 7,4 (cm)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D, E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  <a:blipFill>
                <a:blip r:embed="rId3"/>
                <a:stretch>
                  <a:fillRect l="-1274" b="-2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9286" y="243246"/>
            <a:ext cx="2407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Thực</a:t>
            </a:r>
            <a:r>
              <a:rPr lang="en-US" sz="27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 </a:t>
            </a: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hành</a:t>
            </a:r>
            <a:r>
              <a:rPr kumimoji="0" lang="en-US" sz="2700" b="1" i="0" u="none" strike="noStrike" kern="0" cap="none" spc="0" normalizeH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2</a:t>
            </a:r>
            <a:endParaRPr kumimoji="0" lang="en-US" sz="2700" b="1" i="0" u="none" strike="noStrike" kern="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FFFFFF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767;p18"/>
          <p:cNvGrpSpPr/>
          <p:nvPr/>
        </p:nvGrpSpPr>
        <p:grpSpPr>
          <a:xfrm rot="19534391">
            <a:off x="188795" y="4098483"/>
            <a:ext cx="594965" cy="852206"/>
            <a:chOff x="2016959" y="1470617"/>
            <a:chExt cx="835783" cy="931293"/>
          </a:xfrm>
        </p:grpSpPr>
        <p:sp>
          <p:nvSpPr>
            <p:cNvPr id="12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F010B5-4927-D40E-78A0-CE0435C02AA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64" y="1972772"/>
            <a:ext cx="2811584" cy="20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687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1" grpId="0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063" y="239311"/>
            <a:ext cx="7618392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atin typeface="+mn-lt"/>
              </a:rPr>
              <a:t>                             </a:t>
            </a:r>
            <a:r>
              <a:rPr lang="en-US" sz="1900" dirty="0">
                <a:latin typeface="+mn-lt"/>
              </a:rPr>
              <a:t>Trong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8, </a:t>
            </a:r>
            <a:r>
              <a:rPr lang="en-US" sz="1900" dirty="0" err="1">
                <a:latin typeface="+mn-lt"/>
              </a:rPr>
              <a:t>cho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JK = 10 cm, DE = 6,5 cm, EL = 3,7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DJ, EF, DF, KL</a:t>
            </a:r>
            <a:endParaRPr kumimoji="0" lang="en-US" sz="19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3066310" y="1365249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JKL.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KL = 2DE = 2 . 6,5 = 13 (cm)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EF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 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𝐽𝐾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.10=5(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  <a:blipFill>
                <a:blip r:embed="rId3"/>
                <a:stretch>
                  <a:fillRect l="-1401" r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9286" y="243246"/>
            <a:ext cx="2407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Thực</a:t>
            </a:r>
            <a:r>
              <a:rPr lang="en-US" sz="27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 </a:t>
            </a: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hành</a:t>
            </a:r>
            <a:r>
              <a:rPr kumimoji="0" lang="en-US" sz="2700" b="1" i="0" u="none" strike="noStrike" kern="0" cap="none" spc="0" normalizeH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2</a:t>
            </a:r>
            <a:endParaRPr kumimoji="0" lang="en-US" sz="2700" b="1" i="0" u="none" strike="noStrike" kern="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FFFFFF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767;p18"/>
          <p:cNvGrpSpPr/>
          <p:nvPr/>
        </p:nvGrpSpPr>
        <p:grpSpPr>
          <a:xfrm rot="19534391">
            <a:off x="188795" y="4098483"/>
            <a:ext cx="594965" cy="852206"/>
            <a:chOff x="2016959" y="1470617"/>
            <a:chExt cx="835783" cy="931293"/>
          </a:xfrm>
        </p:grpSpPr>
        <p:sp>
          <p:nvSpPr>
            <p:cNvPr id="12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F010B5-4927-D40E-78A0-CE0435C02AA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64" y="1972772"/>
            <a:ext cx="2811584" cy="20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0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539500"/>
            <a:ext cx="3128431" cy="375900"/>
          </a:xfrm>
        </p:spPr>
        <p:txBody>
          <a:bodyPr/>
          <a:lstStyle/>
          <a:p>
            <a:r>
              <a:rPr lang="en-US" sz="3200" b="1">
                <a:latin typeface="+mn-lt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23" y="3417337"/>
            <a:ext cx="1245987" cy="138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24" y="299721"/>
            <a:ext cx="820250" cy="6156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9572" y="1535347"/>
            <a:ext cx="4449703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2000" i="1" dirty="0">
                <a:latin typeface="+mn-lt"/>
                <a:ea typeface="Arial" panose="020B0604020202020204" pitchFamily="34" charset="0"/>
              </a:rPr>
              <a:t>Giữa hai điểm B và C có một hồ nước (xem hình bên). Biết DE = 45 m. Làm thế nào để tính được khoảng cách giữa hai điểm B và C?</a:t>
            </a:r>
            <a:endParaRPr lang="vi-VN" sz="2000" i="1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7428" y="1493577"/>
            <a:ext cx="3533573" cy="3219969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794;p19"/>
          <p:cNvSpPr/>
          <p:nvPr/>
        </p:nvSpPr>
        <p:spPr>
          <a:xfrm>
            <a:off x="415092" y="478772"/>
            <a:ext cx="8313814" cy="430492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tx1">
                <a:lumMod val="60000"/>
                <a:lumOff val="40000"/>
              </a:schemeClr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2739788" y="191128"/>
            <a:ext cx="3664421" cy="636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 err="1">
                <a:latin typeface="+mj-lt"/>
              </a:rPr>
              <a:t>Vận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35772">
            <a:off x="8099711" y="4017789"/>
            <a:ext cx="1271344" cy="9337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3292" y="4044967"/>
            <a:ext cx="692808" cy="656189"/>
            <a:chOff x="3296950" y="1709871"/>
            <a:chExt cx="2507750" cy="2474272"/>
          </a:xfrm>
        </p:grpSpPr>
        <p:grpSp>
          <p:nvGrpSpPr>
            <p:cNvPr id="14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54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3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0B7D11-9F2C-CB97-06CE-D972E0B3F732}"/>
              </a:ext>
            </a:extLst>
          </p:cNvPr>
          <p:cNvSpPr/>
          <p:nvPr/>
        </p:nvSpPr>
        <p:spPr>
          <a:xfrm>
            <a:off x="1015915" y="854384"/>
            <a:ext cx="6774277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latin typeface="+mn-lt"/>
              </a:rPr>
              <a:t>Hãy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tính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khoảng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cách</a:t>
            </a:r>
            <a:r>
              <a:rPr lang="en-US" sz="2000" dirty="0">
                <a:latin typeface="+mn-lt"/>
              </a:rPr>
              <a:t> BC </a:t>
            </a:r>
            <a:r>
              <a:rPr lang="en-US" sz="2000" dirty="0" err="1">
                <a:latin typeface="+mn-lt"/>
              </a:rPr>
              <a:t>trong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phần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Khởi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động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trang</a:t>
            </a:r>
            <a:r>
              <a:rPr lang="en-US" sz="2000" dirty="0">
                <a:latin typeface="+mn-lt"/>
              </a:rPr>
              <a:t> 52)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1B15B0-AA67-BDAB-F397-63A1285A019B}"/>
              </a:ext>
            </a:extLst>
          </p:cNvPr>
          <p:cNvSpPr/>
          <p:nvPr/>
        </p:nvSpPr>
        <p:spPr>
          <a:xfrm>
            <a:off x="4504688" y="1538828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353AD-9A55-737A-CE83-3DEF534B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7557" y="1772953"/>
            <a:ext cx="2137352" cy="1947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760CA88-E90A-8BE8-FAA3-67A80EC253F9}"/>
                  </a:ext>
                </a:extLst>
              </p:cNvPr>
              <p:cNvSpPr txBox="1"/>
              <p:nvPr/>
            </p:nvSpPr>
            <p:spPr>
              <a:xfrm>
                <a:off x="3016174" y="1880114"/>
                <a:ext cx="5494627" cy="2847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có: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D, E là trung điểm của AB và AC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 DE là đường trung bình của tam giác ABC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Vậy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2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90 (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174" y="1880114"/>
                <a:ext cx="5494627" cy="2847383"/>
              </a:xfrm>
              <a:prstGeom prst="rect">
                <a:avLst/>
              </a:prstGeom>
              <a:blipFill>
                <a:blip r:embed="rId5"/>
                <a:stretch>
                  <a:fillRect l="-1221" r="-144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72983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  <p:bldP spid="2" grpId="0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935101" y="631894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3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TẬP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14" y="2184182"/>
            <a:ext cx="2855871" cy="2851409"/>
          </a:xfrm>
          <a:prstGeom prst="rect">
            <a:avLst/>
          </a:prstGeom>
        </p:spPr>
      </p:pic>
      <p:cxnSp>
        <p:nvCxnSpPr>
          <p:cNvPr id="16" name="Google Shape;2854;p39"/>
          <p:cNvCxnSpPr/>
          <p:nvPr/>
        </p:nvCxnSpPr>
        <p:spPr>
          <a:xfrm rot="10800000" flipH="1">
            <a:off x="-268065" y="325122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7901779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1952" y="2311145"/>
            <a:ext cx="5111496" cy="37990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651016" y="1028700"/>
            <a:ext cx="4007954" cy="21717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rồi. Các em hãy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nhé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20689" y="329412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18428" y="2930652"/>
            <a:ext cx="265176" cy="2697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4811" y="3601974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0985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800">
              <a:lnSpc>
                <a:spcPct val="150000"/>
              </a:lnSpc>
              <a:buClrTx/>
            </a:pPr>
            <a:r>
              <a:rPr lang="vi-VN" sz="21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1.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Cho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vẽ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sau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. </a:t>
            </a:r>
          </a:p>
          <a:p>
            <a:pPr lvl="0" algn="just" defTabSz="685800">
              <a:lnSpc>
                <a:spcPct val="150000"/>
              </a:lnSpc>
              <a:buClrTx/>
            </a:pP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Đường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bình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giác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ABC là</a:t>
            </a:r>
            <a:endParaRPr kumimoji="0" lang="vi-VN" sz="200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(Body)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22978" y="4405175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80078" y="3776524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6460" y="413177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02636C-E23D-DAF4-2651-825F227F63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63" y="0"/>
            <a:ext cx="1633855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5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800">
              <a:lnSpc>
                <a:spcPct val="150000"/>
              </a:lnSpc>
              <a:buClrTx/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2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Cho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giác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ABC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vuông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tại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co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́ AB = 8cm,AC = 6cm. M,N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lần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lượt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là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điểm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các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cạnh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AB,AC.Ta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co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́</a:t>
            </a:r>
            <a:endParaRPr kumimoji="0" lang="vi-VN" sz="200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(Body)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MN = 4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MN = 3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MN = 7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 = 5 cm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22978" y="4405175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80078" y="3776524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6460" y="413177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730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53212" y="3808504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3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Δ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ABC, I, K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AC.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 = 10cm. Ta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5109" y="4159355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IK = 4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IK = 5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IK = 3,5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= 10 cm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01510" y="4437154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8610" y="3808503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84992" y="416375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00668" y="417917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231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95062E-6 C -0.04861 -0.04969 -0.09688 -0.09876 -0.1132 -0.15617 C -0.12934 -0.21388 -0.12899 -0.30648 -0.09688 -0.34691 C -0.06528 -0.38734 0.03993 -0.41234 0.07882 -0.40092 C 0.11753 -0.38919 0.1276 -0.33302 0.1368 -0.27716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4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Δ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ABC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2cm; M, N là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AC.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Chu vi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MNCB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5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6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4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7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94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5</a:t>
            </a:r>
            <a:r>
              <a:rPr lang="vi-VN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tam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= 6cm, AC = 8cm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BC = 10cm.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 là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BC.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kẻ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cắt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N.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MN?</a:t>
            </a:r>
            <a:endParaRPr lang="en-US" sz="19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4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5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6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3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094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9340" y="2258568"/>
            <a:ext cx="4954967" cy="37581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39462" y="681427"/>
            <a:ext cx="3657600" cy="218064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em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ông lão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cá!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300837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3712" y="2519172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35374" y="3431286"/>
            <a:ext cx="171450" cy="1805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630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316"/>
          <p:cNvGrpSpPr/>
          <p:nvPr/>
        </p:nvGrpSpPr>
        <p:grpSpPr>
          <a:xfrm>
            <a:off x="397749" y="421868"/>
            <a:ext cx="2684476" cy="674092"/>
            <a:chOff x="-15034" y="175883"/>
            <a:chExt cx="5075902" cy="1239224"/>
          </a:xfrm>
          <a:solidFill>
            <a:schemeClr val="accent1"/>
          </a:solidFill>
        </p:grpSpPr>
        <p:sp>
          <p:nvSpPr>
            <p:cNvPr id="318" name="Pentagon 317"/>
            <p:cNvSpPr/>
            <p:nvPr/>
          </p:nvSpPr>
          <p:spPr>
            <a:xfrm>
              <a:off x="-15034" y="175883"/>
              <a:ext cx="5075902" cy="1239224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-11086" y="286271"/>
              <a:ext cx="4571378" cy="927094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(SGK – tr.54)</a:t>
              </a:r>
              <a:endPara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44948" y="469523"/>
            <a:ext cx="3751499" cy="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PQ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10)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3254943" y="1398257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73231" y="1879390"/>
                <a:ext cx="5633026" cy="2946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AP = PB = 8cm;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AQ = QC = 7 cm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ra PQ là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231" y="1879390"/>
                <a:ext cx="5633026" cy="2946961"/>
              </a:xfrm>
              <a:prstGeom prst="rect">
                <a:avLst/>
              </a:prstGeom>
              <a:blipFill>
                <a:blip r:embed="rId3"/>
                <a:stretch>
                  <a:fillRect l="-1190" b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64960" flipH="1">
            <a:off x="83710" y="4269968"/>
            <a:ext cx="1018779" cy="74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1350">
            <a:off x="8769156" y="1516422"/>
            <a:ext cx="987435" cy="1002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6834" y="1986336"/>
            <a:ext cx="2516346" cy="20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49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7"/>
          <p:cNvSpPr txBox="1">
            <a:spLocks noGrp="1"/>
          </p:cNvSpPr>
          <p:nvPr>
            <p:ph type="title"/>
          </p:nvPr>
        </p:nvSpPr>
        <p:spPr>
          <a:xfrm>
            <a:off x="1026727" y="2133052"/>
            <a:ext cx="7192403" cy="4937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  <a:buSzPts val="1100"/>
            </a:pPr>
            <a:r>
              <a:rPr lang="en-US" sz="4000" b="1" dirty="0">
                <a:latin typeface="+mn-lt"/>
              </a:rPr>
              <a:t>BÀI 2: ĐƯỜNG TRUNG BÌNH CỦA TAM GIÁC</a:t>
            </a:r>
          </a:p>
        </p:txBody>
      </p:sp>
      <p:grpSp>
        <p:nvGrpSpPr>
          <p:cNvPr id="169" name="Google Shape;747;p18"/>
          <p:cNvGrpSpPr/>
          <p:nvPr/>
        </p:nvGrpSpPr>
        <p:grpSpPr>
          <a:xfrm rot="-1188895">
            <a:off x="5456666" y="4486849"/>
            <a:ext cx="657912" cy="756098"/>
            <a:chOff x="248400" y="2672225"/>
            <a:chExt cx="746625" cy="1197125"/>
          </a:xfrm>
        </p:grpSpPr>
        <p:sp>
          <p:nvSpPr>
            <p:cNvPr id="170" name="Google Shape;748;p18"/>
            <p:cNvSpPr/>
            <p:nvPr/>
          </p:nvSpPr>
          <p:spPr>
            <a:xfrm>
              <a:off x="248400" y="2672225"/>
              <a:ext cx="361050" cy="1197125"/>
            </a:xfrm>
            <a:custGeom>
              <a:avLst/>
              <a:gdLst/>
              <a:ahLst/>
              <a:cxnLst/>
              <a:rect l="l" t="t" r="r" b="b"/>
              <a:pathLst>
                <a:path w="14442" h="47885" fill="none" extrusionOk="0">
                  <a:moveTo>
                    <a:pt x="1" y="42532"/>
                  </a:moveTo>
                  <a:lnTo>
                    <a:pt x="14442" y="0"/>
                  </a:lnTo>
                  <a:lnTo>
                    <a:pt x="12668" y="47884"/>
                  </a:ln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49;p18"/>
            <p:cNvSpPr/>
            <p:nvPr/>
          </p:nvSpPr>
          <p:spPr>
            <a:xfrm>
              <a:off x="565100" y="2672225"/>
              <a:ext cx="429925" cy="1197125"/>
            </a:xfrm>
            <a:custGeom>
              <a:avLst/>
              <a:gdLst/>
              <a:ahLst/>
              <a:cxnLst/>
              <a:rect l="l" t="t" r="r" b="b"/>
              <a:pathLst>
                <a:path w="17197" h="47885" fill="none" extrusionOk="0">
                  <a:moveTo>
                    <a:pt x="1774" y="0"/>
                  </a:moveTo>
                  <a:lnTo>
                    <a:pt x="17197" y="43735"/>
                  </a:lnTo>
                  <a:lnTo>
                    <a:pt x="0" y="47884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50;p18"/>
            <p:cNvSpPr/>
            <p:nvPr/>
          </p:nvSpPr>
          <p:spPr>
            <a:xfrm>
              <a:off x="248400" y="3733125"/>
              <a:ext cx="14275" cy="2400"/>
            </a:xfrm>
            <a:custGeom>
              <a:avLst/>
              <a:gdLst/>
              <a:ahLst/>
              <a:cxnLst/>
              <a:rect l="l" t="t" r="r" b="b"/>
              <a:pathLst>
                <a:path w="571" h="96" fill="none" extrusionOk="0">
                  <a:moveTo>
                    <a:pt x="1" y="96"/>
                  </a:moveTo>
                  <a:lnTo>
                    <a:pt x="571" y="1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51;p18"/>
            <p:cNvSpPr/>
            <p:nvPr/>
          </p:nvSpPr>
          <p:spPr>
            <a:xfrm>
              <a:off x="303825" y="3653175"/>
              <a:ext cx="408550" cy="72850"/>
            </a:xfrm>
            <a:custGeom>
              <a:avLst/>
              <a:gdLst/>
              <a:ahLst/>
              <a:cxnLst/>
              <a:rect l="l" t="t" r="r" b="b"/>
              <a:pathLst>
                <a:path w="16342" h="2914" fill="none" extrusionOk="0">
                  <a:moveTo>
                    <a:pt x="1" y="2914"/>
                  </a:moveTo>
                  <a:lnTo>
                    <a:pt x="16342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52;p18"/>
            <p:cNvSpPr/>
            <p:nvPr/>
          </p:nvSpPr>
          <p:spPr>
            <a:xfrm>
              <a:off x="732950" y="3631800"/>
              <a:ext cx="15050" cy="17450"/>
            </a:xfrm>
            <a:custGeom>
              <a:avLst/>
              <a:gdLst/>
              <a:ahLst/>
              <a:cxnLst/>
              <a:rect l="l" t="t" r="r" b="b"/>
              <a:pathLst>
                <a:path w="602" h="698" fill="none" extrusionOk="0">
                  <a:moveTo>
                    <a:pt x="0" y="697"/>
                  </a:moveTo>
                  <a:lnTo>
                    <a:pt x="602" y="602"/>
                  </a:lnTo>
                  <a:lnTo>
                    <a:pt x="507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53;p18"/>
            <p:cNvSpPr/>
            <p:nvPr/>
          </p:nvSpPr>
          <p:spPr>
            <a:xfrm>
              <a:off x="614175" y="2706275"/>
              <a:ext cx="125925" cy="885950"/>
            </a:xfrm>
            <a:custGeom>
              <a:avLst/>
              <a:gdLst/>
              <a:ahLst/>
              <a:cxnLst/>
              <a:rect l="l" t="t" r="r" b="b"/>
              <a:pathLst>
                <a:path w="5037" h="35438" fill="none" extrusionOk="0">
                  <a:moveTo>
                    <a:pt x="5036" y="35438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54;p18"/>
            <p:cNvSpPr/>
            <p:nvPr/>
          </p:nvSpPr>
          <p:spPr>
            <a:xfrm>
              <a:off x="981550" y="3759275"/>
              <a:ext cx="13475" cy="6350"/>
            </a:xfrm>
            <a:custGeom>
              <a:avLst/>
              <a:gdLst/>
              <a:ahLst/>
              <a:cxnLst/>
              <a:rect l="l" t="t" r="r" b="b"/>
              <a:pathLst>
                <a:path w="539" h="254" fill="none" extrusionOk="0">
                  <a:moveTo>
                    <a:pt x="539" y="253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55;p18"/>
            <p:cNvSpPr/>
            <p:nvPr/>
          </p:nvSpPr>
          <p:spPr>
            <a:xfrm>
              <a:off x="778850" y="3661875"/>
              <a:ext cx="167875" cy="80000"/>
            </a:xfrm>
            <a:custGeom>
              <a:avLst/>
              <a:gdLst/>
              <a:ahLst/>
              <a:cxnLst/>
              <a:rect l="l" t="t" r="r" b="b"/>
              <a:pathLst>
                <a:path w="6715" h="3200" fill="none" extrusionOk="0">
                  <a:moveTo>
                    <a:pt x="6715" y="3199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56;p18"/>
            <p:cNvSpPr/>
            <p:nvPr/>
          </p:nvSpPr>
          <p:spPr>
            <a:xfrm>
              <a:off x="747975" y="3646850"/>
              <a:ext cx="13500" cy="6350"/>
            </a:xfrm>
            <a:custGeom>
              <a:avLst/>
              <a:gdLst/>
              <a:ahLst/>
              <a:cxnLst/>
              <a:rect l="l" t="t" r="r" b="b"/>
              <a:pathLst>
                <a:path w="540" h="254" fill="none" extrusionOk="0">
                  <a:moveTo>
                    <a:pt x="539" y="253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994;p22"/>
          <p:cNvGrpSpPr/>
          <p:nvPr/>
        </p:nvGrpSpPr>
        <p:grpSpPr>
          <a:xfrm rot="1849343">
            <a:off x="-540812" y="-327100"/>
            <a:ext cx="1045343" cy="1024396"/>
            <a:chOff x="894775" y="1489932"/>
            <a:chExt cx="1107120" cy="1084936"/>
          </a:xfrm>
        </p:grpSpPr>
        <p:sp>
          <p:nvSpPr>
            <p:cNvPr id="207" name="Google Shape;995;p22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96;p22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97;p22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98;p22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99;p22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000;p22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1435">
            <a:off x="7929171" y="4154986"/>
            <a:ext cx="1149196" cy="8443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4416" y="3745065"/>
            <a:ext cx="1295614" cy="1316527"/>
            <a:chOff x="254416" y="3621422"/>
            <a:chExt cx="1475456" cy="1495828"/>
          </a:xfrm>
        </p:grpSpPr>
        <p:grpSp>
          <p:nvGrpSpPr>
            <p:cNvPr id="548" name="Google Shape;548;p17"/>
            <p:cNvGrpSpPr/>
            <p:nvPr/>
          </p:nvGrpSpPr>
          <p:grpSpPr>
            <a:xfrm rot="-579135">
              <a:off x="254416" y="3621422"/>
              <a:ext cx="1475456" cy="1495828"/>
              <a:chOff x="4578031" y="230503"/>
              <a:chExt cx="3807699" cy="4192616"/>
            </a:xfrm>
          </p:grpSpPr>
          <p:sp>
            <p:nvSpPr>
              <p:cNvPr id="549" name="Google Shape;549;p17"/>
              <p:cNvSpPr/>
              <p:nvPr/>
            </p:nvSpPr>
            <p:spPr>
              <a:xfrm rot="444554">
                <a:off x="4856710" y="1826504"/>
                <a:ext cx="1142980" cy="2242957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41100" extrusionOk="0">
                    <a:moveTo>
                      <a:pt x="385" y="1"/>
                    </a:moveTo>
                    <a:lnTo>
                      <a:pt x="0" y="123"/>
                    </a:lnTo>
                    <a:lnTo>
                      <a:pt x="1049" y="9913"/>
                    </a:lnTo>
                    <a:lnTo>
                      <a:pt x="1189" y="9825"/>
                    </a:lnTo>
                    <a:cubicBezTo>
                      <a:pt x="1207" y="9808"/>
                      <a:pt x="1242" y="9790"/>
                      <a:pt x="1277" y="9790"/>
                    </a:cubicBezTo>
                    <a:cubicBezTo>
                      <a:pt x="1329" y="9790"/>
                      <a:pt x="1364" y="9808"/>
                      <a:pt x="1399" y="9860"/>
                    </a:cubicBezTo>
                    <a:lnTo>
                      <a:pt x="1451" y="9913"/>
                    </a:lnTo>
                    <a:lnTo>
                      <a:pt x="385" y="1"/>
                    </a:lnTo>
                    <a:close/>
                    <a:moveTo>
                      <a:pt x="2693" y="21608"/>
                    </a:moveTo>
                    <a:lnTo>
                      <a:pt x="2326" y="21870"/>
                    </a:lnTo>
                    <a:lnTo>
                      <a:pt x="4388" y="41099"/>
                    </a:lnTo>
                    <a:lnTo>
                      <a:pt x="20943" y="39334"/>
                    </a:lnTo>
                    <a:lnTo>
                      <a:pt x="20034" y="39281"/>
                    </a:lnTo>
                    <a:cubicBezTo>
                      <a:pt x="19947" y="39281"/>
                      <a:pt x="19894" y="39211"/>
                      <a:pt x="19894" y="39124"/>
                    </a:cubicBezTo>
                    <a:lnTo>
                      <a:pt x="19929" y="38232"/>
                    </a:lnTo>
                    <a:lnTo>
                      <a:pt x="4790" y="39841"/>
                    </a:lnTo>
                    <a:lnTo>
                      <a:pt x="4773" y="39841"/>
                    </a:lnTo>
                    <a:cubicBezTo>
                      <a:pt x="4738" y="39841"/>
                      <a:pt x="4720" y="39841"/>
                      <a:pt x="4685" y="39823"/>
                    </a:cubicBezTo>
                    <a:cubicBezTo>
                      <a:pt x="4651" y="39788"/>
                      <a:pt x="4633" y="39753"/>
                      <a:pt x="4633" y="39718"/>
                    </a:cubicBezTo>
                    <a:lnTo>
                      <a:pt x="2693" y="216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 rot="444554">
                <a:off x="4881741" y="1250703"/>
                <a:ext cx="2276356" cy="2816303"/>
              </a:xfrm>
              <a:custGeom>
                <a:avLst/>
                <a:gdLst/>
                <a:ahLst/>
                <a:cxnLst/>
                <a:rect l="l" t="t" r="r" b="b"/>
                <a:pathLst>
                  <a:path w="41712" h="51606" extrusionOk="0">
                    <a:moveTo>
                      <a:pt x="36624" y="1"/>
                    </a:moveTo>
                    <a:lnTo>
                      <a:pt x="1" y="3917"/>
                    </a:lnTo>
                    <a:lnTo>
                      <a:pt x="5088" y="51606"/>
                    </a:lnTo>
                    <a:lnTo>
                      <a:pt x="41711" y="47690"/>
                    </a:lnTo>
                    <a:lnTo>
                      <a:pt x="366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 rot="444554">
                <a:off x="4873208" y="1242138"/>
                <a:ext cx="2293492" cy="2832893"/>
              </a:xfrm>
              <a:custGeom>
                <a:avLst/>
                <a:gdLst/>
                <a:ahLst/>
                <a:cxnLst/>
                <a:rect l="l" t="t" r="r" b="b"/>
                <a:pathLst>
                  <a:path w="42026" h="51910" extrusionOk="0">
                    <a:moveTo>
                      <a:pt x="36641" y="315"/>
                    </a:moveTo>
                    <a:lnTo>
                      <a:pt x="41713" y="47724"/>
                    </a:lnTo>
                    <a:lnTo>
                      <a:pt x="41713" y="47724"/>
                    </a:lnTo>
                    <a:lnTo>
                      <a:pt x="5385" y="51605"/>
                    </a:lnTo>
                    <a:lnTo>
                      <a:pt x="315" y="4196"/>
                    </a:lnTo>
                    <a:lnTo>
                      <a:pt x="36641" y="315"/>
                    </a:lnTo>
                    <a:close/>
                    <a:moveTo>
                      <a:pt x="36764" y="1"/>
                    </a:moveTo>
                    <a:lnTo>
                      <a:pt x="140" y="3916"/>
                    </a:lnTo>
                    <a:cubicBezTo>
                      <a:pt x="53" y="3934"/>
                      <a:pt x="0" y="4004"/>
                      <a:pt x="0" y="4091"/>
                    </a:cubicBezTo>
                    <a:lnTo>
                      <a:pt x="5105" y="51780"/>
                    </a:lnTo>
                    <a:cubicBezTo>
                      <a:pt x="5105" y="51815"/>
                      <a:pt x="5123" y="51850"/>
                      <a:pt x="5157" y="51885"/>
                    </a:cubicBezTo>
                    <a:cubicBezTo>
                      <a:pt x="5182" y="51897"/>
                      <a:pt x="5207" y="51910"/>
                      <a:pt x="5232" y="51910"/>
                    </a:cubicBezTo>
                    <a:cubicBezTo>
                      <a:pt x="5242" y="51910"/>
                      <a:pt x="5252" y="51908"/>
                      <a:pt x="5262" y="51903"/>
                    </a:cubicBezTo>
                    <a:lnTo>
                      <a:pt x="41886" y="47987"/>
                    </a:lnTo>
                    <a:cubicBezTo>
                      <a:pt x="41921" y="47987"/>
                      <a:pt x="41973" y="47969"/>
                      <a:pt x="41991" y="47934"/>
                    </a:cubicBezTo>
                    <a:cubicBezTo>
                      <a:pt x="42008" y="47917"/>
                      <a:pt x="42026" y="47864"/>
                      <a:pt x="42026" y="47829"/>
                    </a:cubicBezTo>
                    <a:lnTo>
                      <a:pt x="36921" y="141"/>
                    </a:lnTo>
                    <a:cubicBezTo>
                      <a:pt x="36904" y="53"/>
                      <a:pt x="36834" y="1"/>
                      <a:pt x="367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 rot="444554">
                <a:off x="6350084" y="1393172"/>
                <a:ext cx="1310847" cy="3012821"/>
              </a:xfrm>
              <a:custGeom>
                <a:avLst/>
                <a:gdLst/>
                <a:ahLst/>
                <a:cxnLst/>
                <a:rect l="l" t="t" r="r" b="b"/>
                <a:pathLst>
                  <a:path w="24020" h="55207" extrusionOk="0">
                    <a:moveTo>
                      <a:pt x="157" y="1"/>
                    </a:moveTo>
                    <a:lnTo>
                      <a:pt x="0" y="595"/>
                    </a:lnTo>
                    <a:lnTo>
                      <a:pt x="909" y="508"/>
                    </a:lnTo>
                    <a:lnTo>
                      <a:pt x="979" y="228"/>
                    </a:lnTo>
                    <a:lnTo>
                      <a:pt x="157" y="1"/>
                    </a:lnTo>
                    <a:close/>
                    <a:moveTo>
                      <a:pt x="10681" y="51868"/>
                    </a:moveTo>
                    <a:lnTo>
                      <a:pt x="23862" y="55207"/>
                    </a:lnTo>
                    <a:lnTo>
                      <a:pt x="24020" y="54612"/>
                    </a:lnTo>
                    <a:lnTo>
                      <a:pt x="13810" y="52025"/>
                    </a:lnTo>
                    <a:lnTo>
                      <a:pt x="10681" y="51868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 rot="444554">
                <a:off x="5752017" y="1316422"/>
                <a:ext cx="676489" cy="2542509"/>
              </a:xfrm>
              <a:custGeom>
                <a:avLst/>
                <a:gdLst/>
                <a:ahLst/>
                <a:cxnLst/>
                <a:rect l="l" t="t" r="r" b="b"/>
                <a:pathLst>
                  <a:path w="12396" h="46589" extrusionOk="0">
                    <a:moveTo>
                      <a:pt x="12395" y="1"/>
                    </a:moveTo>
                    <a:lnTo>
                      <a:pt x="11486" y="88"/>
                    </a:lnTo>
                    <a:lnTo>
                      <a:pt x="10682" y="3270"/>
                    </a:lnTo>
                    <a:lnTo>
                      <a:pt x="11556" y="3322"/>
                    </a:lnTo>
                    <a:lnTo>
                      <a:pt x="12395" y="1"/>
                    </a:lnTo>
                    <a:close/>
                    <a:moveTo>
                      <a:pt x="5875" y="22202"/>
                    </a:moveTo>
                    <a:lnTo>
                      <a:pt x="1" y="45417"/>
                    </a:lnTo>
                    <a:lnTo>
                      <a:pt x="4616" y="46588"/>
                    </a:lnTo>
                    <a:lnTo>
                      <a:pt x="4651" y="45977"/>
                    </a:lnTo>
                    <a:lnTo>
                      <a:pt x="1120" y="45085"/>
                    </a:lnTo>
                    <a:cubicBezTo>
                      <a:pt x="1085" y="45068"/>
                      <a:pt x="1050" y="45050"/>
                      <a:pt x="1032" y="45015"/>
                    </a:cubicBezTo>
                    <a:cubicBezTo>
                      <a:pt x="1015" y="44980"/>
                      <a:pt x="997" y="44945"/>
                      <a:pt x="1015" y="44893"/>
                    </a:cubicBezTo>
                    <a:lnTo>
                      <a:pt x="5647" y="26590"/>
                    </a:lnTo>
                    <a:lnTo>
                      <a:pt x="5875" y="2220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 rot="444554">
                <a:off x="6333821" y="1375972"/>
                <a:ext cx="1342391" cy="3047147"/>
              </a:xfrm>
              <a:custGeom>
                <a:avLst/>
                <a:gdLst/>
                <a:ahLst/>
                <a:cxnLst/>
                <a:rect l="l" t="t" r="r" b="b"/>
                <a:pathLst>
                  <a:path w="24598" h="55836" extrusionOk="0">
                    <a:moveTo>
                      <a:pt x="351" y="0"/>
                    </a:moveTo>
                    <a:cubicBezTo>
                      <a:pt x="281" y="0"/>
                      <a:pt x="228" y="53"/>
                      <a:pt x="211" y="105"/>
                    </a:cubicBezTo>
                    <a:lnTo>
                      <a:pt x="1" y="944"/>
                    </a:lnTo>
                    <a:lnTo>
                      <a:pt x="298" y="909"/>
                    </a:lnTo>
                    <a:lnTo>
                      <a:pt x="455" y="315"/>
                    </a:lnTo>
                    <a:lnTo>
                      <a:pt x="1277" y="542"/>
                    </a:lnTo>
                    <a:lnTo>
                      <a:pt x="1347" y="245"/>
                    </a:lnTo>
                    <a:lnTo>
                      <a:pt x="386" y="0"/>
                    </a:lnTo>
                    <a:close/>
                    <a:moveTo>
                      <a:pt x="9476" y="52094"/>
                    </a:moveTo>
                    <a:lnTo>
                      <a:pt x="24230" y="55835"/>
                    </a:lnTo>
                    <a:lnTo>
                      <a:pt x="24265" y="55835"/>
                    </a:lnTo>
                    <a:cubicBezTo>
                      <a:pt x="24300" y="55835"/>
                      <a:pt x="24318" y="55835"/>
                      <a:pt x="24352" y="55818"/>
                    </a:cubicBezTo>
                    <a:cubicBezTo>
                      <a:pt x="24370" y="55800"/>
                      <a:pt x="24405" y="55765"/>
                      <a:pt x="24405" y="55730"/>
                    </a:cubicBezTo>
                    <a:lnTo>
                      <a:pt x="24597" y="54996"/>
                    </a:lnTo>
                    <a:lnTo>
                      <a:pt x="24318" y="54926"/>
                    </a:lnTo>
                    <a:lnTo>
                      <a:pt x="24160" y="55521"/>
                    </a:lnTo>
                    <a:lnTo>
                      <a:pt x="10979" y="52182"/>
                    </a:lnTo>
                    <a:lnTo>
                      <a:pt x="9476" y="52094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17"/>
              <p:cNvSpPr/>
              <p:nvPr/>
            </p:nvSpPr>
            <p:spPr>
              <a:xfrm rot="444554">
                <a:off x="5732826" y="1316770"/>
                <a:ext cx="645000" cy="2553915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6798" extrusionOk="0">
                    <a:moveTo>
                      <a:pt x="11818" y="0"/>
                    </a:moveTo>
                    <a:lnTo>
                      <a:pt x="11504" y="35"/>
                    </a:lnTo>
                    <a:lnTo>
                      <a:pt x="10717" y="3164"/>
                    </a:lnTo>
                    <a:lnTo>
                      <a:pt x="11014" y="3182"/>
                    </a:lnTo>
                    <a:lnTo>
                      <a:pt x="11818" y="0"/>
                    </a:lnTo>
                    <a:close/>
                    <a:moveTo>
                      <a:pt x="6294" y="20628"/>
                    </a:moveTo>
                    <a:lnTo>
                      <a:pt x="18" y="45399"/>
                    </a:lnTo>
                    <a:cubicBezTo>
                      <a:pt x="1" y="45434"/>
                      <a:pt x="18" y="45487"/>
                      <a:pt x="36" y="45522"/>
                    </a:cubicBezTo>
                    <a:cubicBezTo>
                      <a:pt x="53" y="45556"/>
                      <a:pt x="88" y="45574"/>
                      <a:pt x="123" y="45574"/>
                    </a:cubicBezTo>
                    <a:lnTo>
                      <a:pt x="4931" y="46798"/>
                    </a:lnTo>
                    <a:lnTo>
                      <a:pt x="4948" y="46500"/>
                    </a:lnTo>
                    <a:lnTo>
                      <a:pt x="333" y="45329"/>
                    </a:lnTo>
                    <a:lnTo>
                      <a:pt x="6207" y="22114"/>
                    </a:lnTo>
                    <a:lnTo>
                      <a:pt x="6294" y="20628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7"/>
              <p:cNvSpPr/>
              <p:nvPr/>
            </p:nvSpPr>
            <p:spPr>
              <a:xfrm rot="444554">
                <a:off x="5785984" y="1360888"/>
                <a:ext cx="2592116" cy="3031921"/>
              </a:xfrm>
              <a:custGeom>
                <a:avLst/>
                <a:gdLst/>
                <a:ahLst/>
                <a:cxnLst/>
                <a:rect l="l" t="t" r="r" b="b"/>
                <a:pathLst>
                  <a:path w="47498" h="55557" extrusionOk="0">
                    <a:moveTo>
                      <a:pt x="11783" y="1"/>
                    </a:moveTo>
                    <a:lnTo>
                      <a:pt x="1" y="46501"/>
                    </a:lnTo>
                    <a:lnTo>
                      <a:pt x="35715" y="55556"/>
                    </a:lnTo>
                    <a:lnTo>
                      <a:pt x="47498" y="9056"/>
                    </a:lnTo>
                    <a:lnTo>
                      <a:pt x="11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 rot="444554">
                <a:off x="5777406" y="1353023"/>
                <a:ext cx="2608324" cy="3047747"/>
              </a:xfrm>
              <a:custGeom>
                <a:avLst/>
                <a:gdLst/>
                <a:ahLst/>
                <a:cxnLst/>
                <a:rect l="l" t="t" r="r" b="b"/>
                <a:pathLst>
                  <a:path w="47795" h="55847" extrusionOk="0">
                    <a:moveTo>
                      <a:pt x="12045" y="336"/>
                    </a:moveTo>
                    <a:lnTo>
                      <a:pt x="47462" y="9304"/>
                    </a:lnTo>
                    <a:lnTo>
                      <a:pt x="35768" y="55524"/>
                    </a:lnTo>
                    <a:lnTo>
                      <a:pt x="35768" y="55524"/>
                    </a:lnTo>
                    <a:lnTo>
                      <a:pt x="333" y="46539"/>
                    </a:lnTo>
                    <a:lnTo>
                      <a:pt x="12045" y="336"/>
                    </a:lnTo>
                    <a:close/>
                    <a:moveTo>
                      <a:pt x="11947" y="0"/>
                    </a:moveTo>
                    <a:cubicBezTo>
                      <a:pt x="11883" y="0"/>
                      <a:pt x="11816" y="48"/>
                      <a:pt x="11800" y="109"/>
                    </a:cubicBezTo>
                    <a:lnTo>
                      <a:pt x="18" y="46609"/>
                    </a:lnTo>
                    <a:cubicBezTo>
                      <a:pt x="0" y="46661"/>
                      <a:pt x="18" y="46696"/>
                      <a:pt x="35" y="46731"/>
                    </a:cubicBezTo>
                    <a:cubicBezTo>
                      <a:pt x="53" y="46766"/>
                      <a:pt x="88" y="46784"/>
                      <a:pt x="123" y="46801"/>
                    </a:cubicBezTo>
                    <a:lnTo>
                      <a:pt x="35837" y="55839"/>
                    </a:lnTo>
                    <a:cubicBezTo>
                      <a:pt x="35847" y="55844"/>
                      <a:pt x="35858" y="55846"/>
                      <a:pt x="35868" y="55846"/>
                    </a:cubicBezTo>
                    <a:cubicBezTo>
                      <a:pt x="35893" y="55846"/>
                      <a:pt x="35917" y="55834"/>
                      <a:pt x="35942" y="55821"/>
                    </a:cubicBezTo>
                    <a:cubicBezTo>
                      <a:pt x="35977" y="55804"/>
                      <a:pt x="35995" y="55769"/>
                      <a:pt x="36012" y="55734"/>
                    </a:cubicBezTo>
                    <a:lnTo>
                      <a:pt x="47794" y="9234"/>
                    </a:lnTo>
                    <a:cubicBezTo>
                      <a:pt x="47794" y="9199"/>
                      <a:pt x="47794" y="9164"/>
                      <a:pt x="47777" y="9129"/>
                    </a:cubicBezTo>
                    <a:cubicBezTo>
                      <a:pt x="47759" y="9094"/>
                      <a:pt x="47724" y="9059"/>
                      <a:pt x="47690" y="9059"/>
                    </a:cubicBezTo>
                    <a:lnTo>
                      <a:pt x="11975" y="4"/>
                    </a:lnTo>
                    <a:cubicBezTo>
                      <a:pt x="11966" y="1"/>
                      <a:pt x="11956" y="0"/>
                      <a:pt x="119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7"/>
              <p:cNvSpPr/>
              <p:nvPr/>
            </p:nvSpPr>
            <p:spPr>
              <a:xfrm rot="444554">
                <a:off x="4991896" y="1416226"/>
                <a:ext cx="56374" cy="336771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6171" extrusionOk="0">
                    <a:moveTo>
                      <a:pt x="385" y="0"/>
                    </a:moveTo>
                    <a:lnTo>
                      <a:pt x="1" y="35"/>
                    </a:lnTo>
                    <a:lnTo>
                      <a:pt x="665" y="6171"/>
                    </a:lnTo>
                    <a:lnTo>
                      <a:pt x="1032" y="6049"/>
                    </a:ln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 rot="444554">
                <a:off x="5005699" y="1747301"/>
                <a:ext cx="21993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21" extrusionOk="0">
                    <a:moveTo>
                      <a:pt x="367" y="1"/>
                    </a:moveTo>
                    <a:lnTo>
                      <a:pt x="0" y="123"/>
                    </a:lnTo>
                    <a:lnTo>
                      <a:pt x="17" y="420"/>
                    </a:lnTo>
                    <a:lnTo>
                      <a:pt x="402" y="298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 rot="444554">
                <a:off x="4607350" y="2646053"/>
                <a:ext cx="370224" cy="364440"/>
              </a:xfrm>
              <a:custGeom>
                <a:avLst/>
                <a:gdLst/>
                <a:ahLst/>
                <a:cxnLst/>
                <a:rect l="l" t="t" r="r" b="b"/>
                <a:pathLst>
                  <a:path w="6784" h="6678" extrusionOk="0">
                    <a:moveTo>
                      <a:pt x="175" y="0"/>
                    </a:moveTo>
                    <a:lnTo>
                      <a:pt x="1" y="122"/>
                    </a:lnTo>
                    <a:lnTo>
                      <a:pt x="4721" y="6678"/>
                    </a:lnTo>
                    <a:lnTo>
                      <a:pt x="6783" y="5192"/>
                    </a:lnTo>
                    <a:lnTo>
                      <a:pt x="6713" y="4580"/>
                    </a:lnTo>
                    <a:lnTo>
                      <a:pt x="4703" y="6031"/>
                    </a:lnTo>
                    <a:cubicBezTo>
                      <a:pt x="4668" y="6049"/>
                      <a:pt x="4633" y="6066"/>
                      <a:pt x="4616" y="6066"/>
                    </a:cubicBezTo>
                    <a:cubicBezTo>
                      <a:pt x="4598" y="6066"/>
                      <a:pt x="4598" y="6066"/>
                      <a:pt x="4581" y="6049"/>
                    </a:cubicBezTo>
                    <a:cubicBezTo>
                      <a:pt x="4546" y="6049"/>
                      <a:pt x="4511" y="6031"/>
                      <a:pt x="4493" y="5996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 rot="444554">
                <a:off x="4978634" y="2897427"/>
                <a:ext cx="22921" cy="4775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75" extrusionOk="0">
                    <a:moveTo>
                      <a:pt x="350" y="1"/>
                    </a:moveTo>
                    <a:lnTo>
                      <a:pt x="0" y="263"/>
                    </a:lnTo>
                    <a:lnTo>
                      <a:pt x="53" y="875"/>
                    </a:lnTo>
                    <a:lnTo>
                      <a:pt x="420" y="61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 rot="444554">
                <a:off x="4961904" y="2909345"/>
                <a:ext cx="18173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05" extrusionOk="0">
                    <a:moveTo>
                      <a:pt x="280" y="1"/>
                    </a:moveTo>
                    <a:lnTo>
                      <a:pt x="0" y="193"/>
                    </a:lnTo>
                    <a:lnTo>
                      <a:pt x="70" y="805"/>
                    </a:lnTo>
                    <a:lnTo>
                      <a:pt x="333" y="613"/>
                    </a:lnTo>
                    <a:lnTo>
                      <a:pt x="280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 rot="444554">
                <a:off x="5030749" y="2647454"/>
                <a:ext cx="318707" cy="29769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455" extrusionOk="0">
                    <a:moveTo>
                      <a:pt x="5839" y="0"/>
                    </a:moveTo>
                    <a:cubicBezTo>
                      <a:pt x="5577" y="507"/>
                      <a:pt x="5210" y="961"/>
                      <a:pt x="4703" y="1311"/>
                    </a:cubicBezTo>
                    <a:lnTo>
                      <a:pt x="3986" y="1818"/>
                    </a:lnTo>
                    <a:cubicBezTo>
                      <a:pt x="4021" y="1888"/>
                      <a:pt x="4004" y="1958"/>
                      <a:pt x="3934" y="2010"/>
                    </a:cubicBezTo>
                    <a:lnTo>
                      <a:pt x="0" y="4842"/>
                    </a:lnTo>
                    <a:lnTo>
                      <a:pt x="70" y="5454"/>
                    </a:lnTo>
                    <a:lnTo>
                      <a:pt x="3724" y="2832"/>
                    </a:lnTo>
                    <a:lnTo>
                      <a:pt x="3654" y="2727"/>
                    </a:lnTo>
                    <a:cubicBezTo>
                      <a:pt x="3619" y="2692"/>
                      <a:pt x="3619" y="2657"/>
                      <a:pt x="3619" y="2622"/>
                    </a:cubicBezTo>
                    <a:cubicBezTo>
                      <a:pt x="3619" y="2587"/>
                      <a:pt x="3654" y="2552"/>
                      <a:pt x="3672" y="2517"/>
                    </a:cubicBezTo>
                    <a:lnTo>
                      <a:pt x="4528" y="1923"/>
                    </a:lnTo>
                    <a:cubicBezTo>
                      <a:pt x="5192" y="1433"/>
                      <a:pt x="5647" y="752"/>
                      <a:pt x="5839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 rot="444554">
                <a:off x="4999135" y="2889266"/>
                <a:ext cx="19155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805" extrusionOk="0">
                    <a:moveTo>
                      <a:pt x="280" y="0"/>
                    </a:moveTo>
                    <a:lnTo>
                      <a:pt x="1" y="193"/>
                    </a:lnTo>
                    <a:lnTo>
                      <a:pt x="71" y="804"/>
                    </a:lnTo>
                    <a:lnTo>
                      <a:pt x="350" y="612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 rot="444554">
                <a:off x="4587027" y="2631490"/>
                <a:ext cx="392163" cy="396911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7273" extrusionOk="0">
                    <a:moveTo>
                      <a:pt x="368" y="0"/>
                    </a:moveTo>
                    <a:lnTo>
                      <a:pt x="70" y="210"/>
                    </a:lnTo>
                    <a:cubicBezTo>
                      <a:pt x="18" y="263"/>
                      <a:pt x="0" y="350"/>
                      <a:pt x="53" y="420"/>
                    </a:cubicBezTo>
                    <a:lnTo>
                      <a:pt x="4930" y="7220"/>
                    </a:lnTo>
                    <a:cubicBezTo>
                      <a:pt x="4965" y="7238"/>
                      <a:pt x="4983" y="7273"/>
                      <a:pt x="5035" y="7273"/>
                    </a:cubicBezTo>
                    <a:lnTo>
                      <a:pt x="5053" y="7273"/>
                    </a:lnTo>
                    <a:cubicBezTo>
                      <a:pt x="5088" y="7273"/>
                      <a:pt x="5105" y="7273"/>
                      <a:pt x="5140" y="7255"/>
                    </a:cubicBezTo>
                    <a:lnTo>
                      <a:pt x="7185" y="5769"/>
                    </a:lnTo>
                    <a:lnTo>
                      <a:pt x="7150" y="5437"/>
                    </a:lnTo>
                    <a:lnTo>
                      <a:pt x="5088" y="6923"/>
                    </a:lnTo>
                    <a:lnTo>
                      <a:pt x="368" y="367"/>
                    </a:lnTo>
                    <a:lnTo>
                      <a:pt x="542" y="245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 rot="444554">
                <a:off x="4978131" y="2930917"/>
                <a:ext cx="21993" cy="32471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95" extrusionOk="0">
                    <a:moveTo>
                      <a:pt x="368" y="0"/>
                    </a:moveTo>
                    <a:lnTo>
                      <a:pt x="1" y="263"/>
                    </a:lnTo>
                    <a:lnTo>
                      <a:pt x="36" y="595"/>
                    </a:lnTo>
                    <a:lnTo>
                      <a:pt x="403" y="333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 rot="444554">
                <a:off x="4962375" y="2942898"/>
                <a:ext cx="16263" cy="2870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526" extrusionOk="0">
                    <a:moveTo>
                      <a:pt x="263" y="1"/>
                    </a:moveTo>
                    <a:lnTo>
                      <a:pt x="0" y="193"/>
                    </a:lnTo>
                    <a:lnTo>
                      <a:pt x="35" y="525"/>
                    </a:lnTo>
                    <a:lnTo>
                      <a:pt x="298" y="333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7"/>
              <p:cNvSpPr/>
              <p:nvPr/>
            </p:nvSpPr>
            <p:spPr>
              <a:xfrm rot="444554">
                <a:off x="5037596" y="2582581"/>
                <a:ext cx="337753" cy="382612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7011" extrusionOk="0">
                    <a:moveTo>
                      <a:pt x="6171" y="0"/>
                    </a:moveTo>
                    <a:cubicBezTo>
                      <a:pt x="6119" y="420"/>
                      <a:pt x="5979" y="839"/>
                      <a:pt x="5769" y="1224"/>
                    </a:cubicBezTo>
                    <a:cubicBezTo>
                      <a:pt x="5577" y="1976"/>
                      <a:pt x="5122" y="2657"/>
                      <a:pt x="4458" y="3147"/>
                    </a:cubicBezTo>
                    <a:lnTo>
                      <a:pt x="3602" y="3741"/>
                    </a:lnTo>
                    <a:cubicBezTo>
                      <a:pt x="3584" y="3776"/>
                      <a:pt x="3549" y="3811"/>
                      <a:pt x="3549" y="3846"/>
                    </a:cubicBezTo>
                    <a:cubicBezTo>
                      <a:pt x="3549" y="3881"/>
                      <a:pt x="3549" y="3916"/>
                      <a:pt x="3584" y="3951"/>
                    </a:cubicBezTo>
                    <a:lnTo>
                      <a:pt x="3654" y="4056"/>
                    </a:lnTo>
                    <a:lnTo>
                      <a:pt x="0" y="6678"/>
                    </a:lnTo>
                    <a:lnTo>
                      <a:pt x="35" y="7010"/>
                    </a:lnTo>
                    <a:lnTo>
                      <a:pt x="3934" y="4196"/>
                    </a:lnTo>
                    <a:cubicBezTo>
                      <a:pt x="3969" y="4178"/>
                      <a:pt x="3986" y="4143"/>
                      <a:pt x="4004" y="4108"/>
                    </a:cubicBezTo>
                    <a:cubicBezTo>
                      <a:pt x="4004" y="4073"/>
                      <a:pt x="4004" y="4038"/>
                      <a:pt x="3969" y="4004"/>
                    </a:cubicBezTo>
                    <a:lnTo>
                      <a:pt x="3899" y="3899"/>
                    </a:lnTo>
                    <a:lnTo>
                      <a:pt x="4615" y="3374"/>
                    </a:lnTo>
                    <a:cubicBezTo>
                      <a:pt x="5647" y="2640"/>
                      <a:pt x="6189" y="1486"/>
                      <a:pt x="6189" y="315"/>
                    </a:cubicBezTo>
                    <a:cubicBezTo>
                      <a:pt x="6189" y="210"/>
                      <a:pt x="6189" y="105"/>
                      <a:pt x="6171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 rot="444554">
                <a:off x="4999609" y="2922819"/>
                <a:ext cx="17245" cy="28651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25" extrusionOk="0">
                    <a:moveTo>
                      <a:pt x="280" y="0"/>
                    </a:moveTo>
                    <a:lnTo>
                      <a:pt x="1" y="192"/>
                    </a:lnTo>
                    <a:lnTo>
                      <a:pt x="36" y="525"/>
                    </a:lnTo>
                    <a:lnTo>
                      <a:pt x="315" y="332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 rot="444554">
                <a:off x="4616410" y="2255852"/>
                <a:ext cx="796659" cy="722440"/>
              </a:xfrm>
              <a:custGeom>
                <a:avLst/>
                <a:gdLst/>
                <a:ahLst/>
                <a:cxnLst/>
                <a:rect l="l" t="t" r="r" b="b"/>
                <a:pathLst>
                  <a:path w="14598" h="13238" extrusionOk="0">
                    <a:moveTo>
                      <a:pt x="9527" y="0"/>
                    </a:moveTo>
                    <a:cubicBezTo>
                      <a:pt x="8795" y="0"/>
                      <a:pt x="8054" y="223"/>
                      <a:pt x="7413" y="685"/>
                    </a:cubicBezTo>
                    <a:lnTo>
                      <a:pt x="0" y="6017"/>
                    </a:lnTo>
                    <a:lnTo>
                      <a:pt x="5192" y="13237"/>
                    </a:lnTo>
                    <a:lnTo>
                      <a:pt x="12604" y="7923"/>
                    </a:lnTo>
                    <a:cubicBezTo>
                      <a:pt x="14230" y="6751"/>
                      <a:pt x="14597" y="4496"/>
                      <a:pt x="13426" y="2871"/>
                    </a:cubicBezTo>
                    <a:lnTo>
                      <a:pt x="12465" y="1507"/>
                    </a:lnTo>
                    <a:cubicBezTo>
                      <a:pt x="11756" y="523"/>
                      <a:pt x="10650" y="0"/>
                      <a:pt x="9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 rot="444554">
                <a:off x="4606965" y="2245663"/>
                <a:ext cx="788091" cy="739412"/>
              </a:xfrm>
              <a:custGeom>
                <a:avLst/>
                <a:gdLst/>
                <a:ahLst/>
                <a:cxnLst/>
                <a:rect l="l" t="t" r="r" b="b"/>
                <a:pathLst>
                  <a:path w="14441" h="13549" extrusionOk="0">
                    <a:moveTo>
                      <a:pt x="9703" y="315"/>
                    </a:moveTo>
                    <a:cubicBezTo>
                      <a:pt x="10769" y="315"/>
                      <a:pt x="11836" y="822"/>
                      <a:pt x="12517" y="1749"/>
                    </a:cubicBezTo>
                    <a:lnTo>
                      <a:pt x="13479" y="3112"/>
                    </a:lnTo>
                    <a:cubicBezTo>
                      <a:pt x="13916" y="3724"/>
                      <a:pt x="14126" y="4423"/>
                      <a:pt x="14126" y="5122"/>
                    </a:cubicBezTo>
                    <a:cubicBezTo>
                      <a:pt x="14126" y="6206"/>
                      <a:pt x="13636" y="7273"/>
                      <a:pt x="12692" y="7937"/>
                    </a:cubicBezTo>
                    <a:lnTo>
                      <a:pt x="5402" y="13181"/>
                    </a:lnTo>
                    <a:lnTo>
                      <a:pt x="385" y="6206"/>
                    </a:lnTo>
                    <a:lnTo>
                      <a:pt x="7675" y="962"/>
                    </a:lnTo>
                    <a:cubicBezTo>
                      <a:pt x="8287" y="525"/>
                      <a:pt x="8986" y="315"/>
                      <a:pt x="9703" y="315"/>
                    </a:cubicBezTo>
                    <a:close/>
                    <a:moveTo>
                      <a:pt x="9703" y="0"/>
                    </a:moveTo>
                    <a:cubicBezTo>
                      <a:pt x="8934" y="0"/>
                      <a:pt x="8164" y="228"/>
                      <a:pt x="7500" y="717"/>
                    </a:cubicBezTo>
                    <a:lnTo>
                      <a:pt x="88" y="6031"/>
                    </a:lnTo>
                    <a:cubicBezTo>
                      <a:pt x="18" y="6084"/>
                      <a:pt x="1" y="6189"/>
                      <a:pt x="53" y="6259"/>
                    </a:cubicBezTo>
                    <a:lnTo>
                      <a:pt x="5245" y="13496"/>
                    </a:lnTo>
                    <a:cubicBezTo>
                      <a:pt x="5263" y="13513"/>
                      <a:pt x="5297" y="13548"/>
                      <a:pt x="5350" y="13548"/>
                    </a:cubicBezTo>
                    <a:cubicBezTo>
                      <a:pt x="5385" y="13548"/>
                      <a:pt x="5420" y="13548"/>
                      <a:pt x="5455" y="13531"/>
                    </a:cubicBezTo>
                    <a:lnTo>
                      <a:pt x="12867" y="8199"/>
                    </a:lnTo>
                    <a:cubicBezTo>
                      <a:pt x="13898" y="7465"/>
                      <a:pt x="14440" y="6294"/>
                      <a:pt x="14440" y="5122"/>
                    </a:cubicBezTo>
                    <a:cubicBezTo>
                      <a:pt x="14440" y="4371"/>
                      <a:pt x="14213" y="3602"/>
                      <a:pt x="13741" y="2920"/>
                    </a:cubicBezTo>
                    <a:lnTo>
                      <a:pt x="12762" y="1574"/>
                    </a:lnTo>
                    <a:cubicBezTo>
                      <a:pt x="12028" y="542"/>
                      <a:pt x="10874" y="0"/>
                      <a:pt x="9703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 rot="444554">
                <a:off x="4587506" y="2301632"/>
                <a:ext cx="670759" cy="68216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2500" extrusionOk="0">
                    <a:moveTo>
                      <a:pt x="6854" y="1"/>
                    </a:moveTo>
                    <a:lnTo>
                      <a:pt x="1" y="4930"/>
                    </a:lnTo>
                    <a:lnTo>
                      <a:pt x="5438" y="12500"/>
                    </a:lnTo>
                    <a:lnTo>
                      <a:pt x="12290" y="7570"/>
                    </a:lnTo>
                    <a:lnTo>
                      <a:pt x="6854" y="1"/>
                    </a:ln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 rot="444554">
                <a:off x="4578031" y="2293287"/>
                <a:ext cx="689805" cy="698536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12800" extrusionOk="0">
                    <a:moveTo>
                      <a:pt x="6993" y="363"/>
                    </a:moveTo>
                    <a:lnTo>
                      <a:pt x="12255" y="7689"/>
                    </a:lnTo>
                    <a:lnTo>
                      <a:pt x="12255" y="7689"/>
                    </a:lnTo>
                    <a:lnTo>
                      <a:pt x="5647" y="12443"/>
                    </a:lnTo>
                    <a:lnTo>
                      <a:pt x="385" y="5118"/>
                    </a:lnTo>
                    <a:lnTo>
                      <a:pt x="6993" y="363"/>
                    </a:lnTo>
                    <a:close/>
                    <a:moveTo>
                      <a:pt x="7028" y="1"/>
                    </a:moveTo>
                    <a:cubicBezTo>
                      <a:pt x="6998" y="1"/>
                      <a:pt x="6968" y="11"/>
                      <a:pt x="6940" y="31"/>
                    </a:cubicBezTo>
                    <a:lnTo>
                      <a:pt x="70" y="4961"/>
                    </a:lnTo>
                    <a:cubicBezTo>
                      <a:pt x="18" y="5013"/>
                      <a:pt x="0" y="5101"/>
                      <a:pt x="35" y="5171"/>
                    </a:cubicBezTo>
                    <a:lnTo>
                      <a:pt x="5489" y="12740"/>
                    </a:lnTo>
                    <a:cubicBezTo>
                      <a:pt x="5507" y="12775"/>
                      <a:pt x="5542" y="12793"/>
                      <a:pt x="5577" y="12793"/>
                    </a:cubicBezTo>
                    <a:cubicBezTo>
                      <a:pt x="5592" y="12798"/>
                      <a:pt x="5606" y="12800"/>
                      <a:pt x="5619" y="12800"/>
                    </a:cubicBezTo>
                    <a:cubicBezTo>
                      <a:pt x="5650" y="12800"/>
                      <a:pt x="5674" y="12787"/>
                      <a:pt x="5699" y="12775"/>
                    </a:cubicBezTo>
                    <a:lnTo>
                      <a:pt x="12552" y="7845"/>
                    </a:lnTo>
                    <a:cubicBezTo>
                      <a:pt x="12622" y="7793"/>
                      <a:pt x="12639" y="7706"/>
                      <a:pt x="12587" y="7636"/>
                    </a:cubicBezTo>
                    <a:lnTo>
                      <a:pt x="7150" y="66"/>
                    </a:lnTo>
                    <a:cubicBezTo>
                      <a:pt x="7118" y="24"/>
                      <a:pt x="7074" y="1"/>
                      <a:pt x="7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 rot="444554">
                <a:off x="4803881" y="2640272"/>
                <a:ext cx="422724" cy="345394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6329" extrusionOk="0">
                    <a:moveTo>
                      <a:pt x="6609" y="1"/>
                    </a:moveTo>
                    <a:lnTo>
                      <a:pt x="1" y="4773"/>
                    </a:lnTo>
                    <a:lnTo>
                      <a:pt x="1102" y="6329"/>
                    </a:lnTo>
                    <a:lnTo>
                      <a:pt x="7745" y="1592"/>
                    </a:lnTo>
                    <a:lnTo>
                      <a:pt x="66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 rot="444554">
                <a:off x="5204994" y="2526554"/>
                <a:ext cx="172724" cy="217529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3986" extrusionOk="0">
                    <a:moveTo>
                      <a:pt x="3095" y="0"/>
                    </a:moveTo>
                    <a:lnTo>
                      <a:pt x="0" y="2570"/>
                    </a:lnTo>
                    <a:lnTo>
                      <a:pt x="1014" y="3986"/>
                    </a:lnTo>
                    <a:cubicBezTo>
                      <a:pt x="1032" y="3986"/>
                      <a:pt x="1032" y="3986"/>
                      <a:pt x="1049" y="3968"/>
                    </a:cubicBezTo>
                    <a:lnTo>
                      <a:pt x="1609" y="3566"/>
                    </a:lnTo>
                    <a:cubicBezTo>
                      <a:pt x="1749" y="3461"/>
                      <a:pt x="1941" y="3304"/>
                      <a:pt x="2168" y="3112"/>
                    </a:cubicBezTo>
                    <a:cubicBezTo>
                      <a:pt x="2832" y="2447"/>
                      <a:pt x="3165" y="1573"/>
                      <a:pt x="3165" y="664"/>
                    </a:cubicBezTo>
                    <a:cubicBezTo>
                      <a:pt x="3165" y="629"/>
                      <a:pt x="3165" y="577"/>
                      <a:pt x="3165" y="542"/>
                    </a:cubicBezTo>
                    <a:cubicBezTo>
                      <a:pt x="3147" y="210"/>
                      <a:pt x="3095" y="0"/>
                      <a:pt x="3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 rot="444554">
                <a:off x="5260143" y="2559890"/>
                <a:ext cx="118369" cy="18702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427" extrusionOk="0">
                    <a:moveTo>
                      <a:pt x="2116" y="0"/>
                    </a:moveTo>
                    <a:cubicBezTo>
                      <a:pt x="2116" y="35"/>
                      <a:pt x="2116" y="87"/>
                      <a:pt x="2116" y="122"/>
                    </a:cubicBezTo>
                    <a:cubicBezTo>
                      <a:pt x="2116" y="1031"/>
                      <a:pt x="1783" y="1905"/>
                      <a:pt x="1119" y="2570"/>
                    </a:cubicBezTo>
                    <a:cubicBezTo>
                      <a:pt x="1154" y="2535"/>
                      <a:pt x="1207" y="2500"/>
                      <a:pt x="1241" y="2465"/>
                    </a:cubicBezTo>
                    <a:cubicBezTo>
                      <a:pt x="2081" y="1748"/>
                      <a:pt x="2168" y="647"/>
                      <a:pt x="2116" y="0"/>
                    </a:cubicBezTo>
                    <a:close/>
                    <a:moveTo>
                      <a:pt x="560" y="3024"/>
                    </a:moveTo>
                    <a:lnTo>
                      <a:pt x="0" y="3426"/>
                    </a:lnTo>
                    <a:cubicBezTo>
                      <a:pt x="53" y="3409"/>
                      <a:pt x="193" y="3321"/>
                      <a:pt x="560" y="3024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 rot="444554">
                <a:off x="4690602" y="2406246"/>
                <a:ext cx="265771" cy="183202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3357" extrusionOk="0">
                    <a:moveTo>
                      <a:pt x="4350" y="0"/>
                    </a:moveTo>
                    <a:cubicBezTo>
                      <a:pt x="4307" y="0"/>
                      <a:pt x="4265" y="9"/>
                      <a:pt x="4225" y="29"/>
                    </a:cubicBezTo>
                    <a:cubicBezTo>
                      <a:pt x="2827" y="728"/>
                      <a:pt x="1568" y="1812"/>
                      <a:pt x="292" y="2704"/>
                    </a:cubicBezTo>
                    <a:cubicBezTo>
                      <a:pt x="0" y="2908"/>
                      <a:pt x="256" y="3356"/>
                      <a:pt x="553" y="3356"/>
                    </a:cubicBezTo>
                    <a:cubicBezTo>
                      <a:pt x="611" y="3356"/>
                      <a:pt x="671" y="3339"/>
                      <a:pt x="729" y="3298"/>
                    </a:cubicBezTo>
                    <a:cubicBezTo>
                      <a:pt x="2023" y="2407"/>
                      <a:pt x="3491" y="1603"/>
                      <a:pt x="4645" y="519"/>
                    </a:cubicBezTo>
                    <a:cubicBezTo>
                      <a:pt x="4870" y="324"/>
                      <a:pt x="4606" y="0"/>
                      <a:pt x="4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 rot="444554">
                <a:off x="5067842" y="2312602"/>
                <a:ext cx="219712" cy="71382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1308" extrusionOk="0">
                    <a:moveTo>
                      <a:pt x="2023" y="0"/>
                    </a:moveTo>
                    <a:cubicBezTo>
                      <a:pt x="1327" y="0"/>
                      <a:pt x="628" y="245"/>
                      <a:pt x="185" y="724"/>
                    </a:cubicBezTo>
                    <a:cubicBezTo>
                      <a:pt x="1" y="908"/>
                      <a:pt x="235" y="1308"/>
                      <a:pt x="484" y="1308"/>
                    </a:cubicBezTo>
                    <a:cubicBezTo>
                      <a:pt x="518" y="1308"/>
                      <a:pt x="553" y="1300"/>
                      <a:pt x="587" y="1283"/>
                    </a:cubicBezTo>
                    <a:cubicBezTo>
                      <a:pt x="989" y="1091"/>
                      <a:pt x="1356" y="881"/>
                      <a:pt x="1811" y="829"/>
                    </a:cubicBezTo>
                    <a:cubicBezTo>
                      <a:pt x="1885" y="820"/>
                      <a:pt x="1957" y="816"/>
                      <a:pt x="2027" y="816"/>
                    </a:cubicBezTo>
                    <a:cubicBezTo>
                      <a:pt x="2546" y="816"/>
                      <a:pt x="2944" y="1030"/>
                      <a:pt x="3437" y="1231"/>
                    </a:cubicBezTo>
                    <a:cubicBezTo>
                      <a:pt x="3488" y="1255"/>
                      <a:pt x="3539" y="1266"/>
                      <a:pt x="3587" y="1266"/>
                    </a:cubicBezTo>
                    <a:cubicBezTo>
                      <a:pt x="3848" y="1266"/>
                      <a:pt x="4025" y="942"/>
                      <a:pt x="3804" y="706"/>
                    </a:cubicBezTo>
                    <a:cubicBezTo>
                      <a:pt x="3373" y="232"/>
                      <a:pt x="2699" y="0"/>
                      <a:pt x="20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 rot="444554">
                <a:off x="6206097" y="1732948"/>
                <a:ext cx="1883265" cy="2542509"/>
              </a:xfrm>
              <a:custGeom>
                <a:avLst/>
                <a:gdLst/>
                <a:ahLst/>
                <a:cxnLst/>
                <a:rect l="l" t="t" r="r" b="b"/>
                <a:pathLst>
                  <a:path w="34509" h="46589" extrusionOk="0">
                    <a:moveTo>
                      <a:pt x="30576" y="0"/>
                    </a:moveTo>
                    <a:lnTo>
                      <a:pt x="34456" y="979"/>
                    </a:lnTo>
                    <a:lnTo>
                      <a:pt x="34509" y="210"/>
                    </a:lnTo>
                    <a:lnTo>
                      <a:pt x="30576" y="0"/>
                    </a:lnTo>
                    <a:close/>
                    <a:moveTo>
                      <a:pt x="5682" y="44403"/>
                    </a:moveTo>
                    <a:lnTo>
                      <a:pt x="1" y="45015"/>
                    </a:lnTo>
                    <a:lnTo>
                      <a:pt x="10157" y="45539"/>
                    </a:lnTo>
                    <a:lnTo>
                      <a:pt x="5682" y="44403"/>
                    </a:lnTo>
                    <a:close/>
                    <a:moveTo>
                      <a:pt x="33023" y="28547"/>
                    </a:moveTo>
                    <a:lnTo>
                      <a:pt x="28478" y="46501"/>
                    </a:lnTo>
                    <a:lnTo>
                      <a:pt x="30243" y="46588"/>
                    </a:lnTo>
                    <a:lnTo>
                      <a:pt x="32271" y="43127"/>
                    </a:lnTo>
                    <a:lnTo>
                      <a:pt x="33023" y="28547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 rot="444554">
                <a:off x="7712982" y="4210377"/>
                <a:ext cx="91628" cy="16028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2937" extrusionOk="0">
                    <a:moveTo>
                      <a:pt x="1678" y="0"/>
                    </a:moveTo>
                    <a:lnTo>
                      <a:pt x="0" y="2850"/>
                    </a:lnTo>
                    <a:lnTo>
                      <a:pt x="1521" y="2937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 rot="444554">
                <a:off x="7698378" y="4175174"/>
                <a:ext cx="110729" cy="18991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3480" extrusionOk="0">
                    <a:moveTo>
                      <a:pt x="2028" y="1"/>
                    </a:moveTo>
                    <a:lnTo>
                      <a:pt x="0" y="3462"/>
                    </a:lnTo>
                    <a:lnTo>
                      <a:pt x="315" y="3480"/>
                    </a:lnTo>
                    <a:lnTo>
                      <a:pt x="1993" y="630"/>
                    </a:lnTo>
                    <a:lnTo>
                      <a:pt x="2028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 rot="444554">
                <a:off x="5826768" y="3969588"/>
                <a:ext cx="505675" cy="85898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1574" extrusionOk="0">
                    <a:moveTo>
                      <a:pt x="5927" y="0"/>
                    </a:moveTo>
                    <a:lnTo>
                      <a:pt x="35" y="629"/>
                    </a:lnTo>
                    <a:lnTo>
                      <a:pt x="0" y="1433"/>
                    </a:lnTo>
                    <a:lnTo>
                      <a:pt x="2570" y="1573"/>
                    </a:lnTo>
                    <a:lnTo>
                      <a:pt x="9266" y="857"/>
                    </a:lnTo>
                    <a:lnTo>
                      <a:pt x="5927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7"/>
              <p:cNvSpPr/>
              <p:nvPr/>
            </p:nvSpPr>
            <p:spPr>
              <a:xfrm rot="444554">
                <a:off x="5962931" y="4028022"/>
                <a:ext cx="410281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805" extrusionOk="0">
                    <a:moveTo>
                      <a:pt x="6696" y="1"/>
                    </a:moveTo>
                    <a:lnTo>
                      <a:pt x="0" y="717"/>
                    </a:lnTo>
                    <a:lnTo>
                      <a:pt x="1836" y="805"/>
                    </a:lnTo>
                    <a:lnTo>
                      <a:pt x="7517" y="193"/>
                    </a:ln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 rot="444554">
                <a:off x="5993305" y="1508820"/>
                <a:ext cx="301517" cy="2476694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5383" extrusionOk="0">
                    <a:moveTo>
                      <a:pt x="2361" y="1"/>
                    </a:moveTo>
                    <a:lnTo>
                      <a:pt x="1539" y="15909"/>
                    </a:lnTo>
                    <a:lnTo>
                      <a:pt x="5525" y="176"/>
                    </a:lnTo>
                    <a:lnTo>
                      <a:pt x="2361" y="1"/>
                    </a:lnTo>
                    <a:close/>
                    <a:moveTo>
                      <a:pt x="88" y="43582"/>
                    </a:moveTo>
                    <a:lnTo>
                      <a:pt x="1" y="45382"/>
                    </a:lnTo>
                    <a:lnTo>
                      <a:pt x="1" y="45382"/>
                    </a:lnTo>
                    <a:lnTo>
                      <a:pt x="5053" y="44840"/>
                    </a:lnTo>
                    <a:lnTo>
                      <a:pt x="88" y="4358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444554">
                <a:off x="5833492" y="3946764"/>
                <a:ext cx="321545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840" extrusionOk="0">
                    <a:moveTo>
                      <a:pt x="5070" y="0"/>
                    </a:moveTo>
                    <a:lnTo>
                      <a:pt x="18" y="542"/>
                    </a:lnTo>
                    <a:lnTo>
                      <a:pt x="0" y="839"/>
                    </a:lnTo>
                    <a:lnTo>
                      <a:pt x="0" y="839"/>
                    </a:lnTo>
                    <a:lnTo>
                      <a:pt x="5892" y="210"/>
                    </a:lnTo>
                    <a:lnTo>
                      <a:pt x="507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444554">
                <a:off x="6412506" y="4085488"/>
                <a:ext cx="451265" cy="89718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1644" extrusionOk="0">
                    <a:moveTo>
                      <a:pt x="1748" y="1"/>
                    </a:moveTo>
                    <a:lnTo>
                      <a:pt x="0" y="175"/>
                    </a:lnTo>
                    <a:lnTo>
                      <a:pt x="5140" y="1487"/>
                    </a:lnTo>
                    <a:lnTo>
                      <a:pt x="8269" y="1644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7"/>
              <p:cNvSpPr/>
              <p:nvPr/>
            </p:nvSpPr>
            <p:spPr>
              <a:xfrm rot="444554">
                <a:off x="6196779" y="3987404"/>
                <a:ext cx="278596" cy="5632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032" extrusionOk="0">
                    <a:moveTo>
                      <a:pt x="1766" y="0"/>
                    </a:moveTo>
                    <a:lnTo>
                      <a:pt x="0" y="193"/>
                    </a:lnTo>
                    <a:lnTo>
                      <a:pt x="3357" y="1032"/>
                    </a:lnTo>
                    <a:lnTo>
                      <a:pt x="5105" y="857"/>
                    </a:lnTo>
                    <a:lnTo>
                      <a:pt x="1766" y="0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7"/>
              <p:cNvSpPr/>
              <p:nvPr/>
            </p:nvSpPr>
            <p:spPr>
              <a:xfrm rot="444554">
                <a:off x="6375224" y="4048576"/>
                <a:ext cx="140308" cy="2106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386" extrusionOk="0">
                    <a:moveTo>
                      <a:pt x="1749" y="1"/>
                    </a:moveTo>
                    <a:lnTo>
                      <a:pt x="1" y="176"/>
                    </a:lnTo>
                    <a:lnTo>
                      <a:pt x="822" y="385"/>
                    </a:lnTo>
                    <a:lnTo>
                      <a:pt x="2570" y="211"/>
                    </a:lnTo>
                    <a:lnTo>
                      <a:pt x="1749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7"/>
              <p:cNvSpPr/>
              <p:nvPr/>
            </p:nvSpPr>
            <p:spPr>
              <a:xfrm rot="444554">
                <a:off x="6000130" y="1526289"/>
                <a:ext cx="411263" cy="2432762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44578" extrusionOk="0">
                    <a:moveTo>
                      <a:pt x="5717" y="1"/>
                    </a:moveTo>
                    <a:lnTo>
                      <a:pt x="1347" y="17237"/>
                    </a:lnTo>
                    <a:lnTo>
                      <a:pt x="1120" y="21607"/>
                    </a:lnTo>
                    <a:lnTo>
                      <a:pt x="1120" y="21607"/>
                    </a:lnTo>
                    <a:lnTo>
                      <a:pt x="6591" y="53"/>
                    </a:lnTo>
                    <a:lnTo>
                      <a:pt x="5717" y="1"/>
                    </a:lnTo>
                    <a:close/>
                    <a:moveTo>
                      <a:pt x="36" y="42498"/>
                    </a:moveTo>
                    <a:lnTo>
                      <a:pt x="1" y="43109"/>
                    </a:lnTo>
                    <a:lnTo>
                      <a:pt x="5787" y="44578"/>
                    </a:lnTo>
                    <a:lnTo>
                      <a:pt x="7535" y="44386"/>
                    </a:lnTo>
                    <a:lnTo>
                      <a:pt x="36" y="42498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7"/>
              <p:cNvSpPr/>
              <p:nvPr/>
            </p:nvSpPr>
            <p:spPr>
              <a:xfrm rot="444554">
                <a:off x="6157537" y="3961605"/>
                <a:ext cx="140253" cy="21993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403" extrusionOk="0">
                    <a:moveTo>
                      <a:pt x="1748" y="1"/>
                    </a:moveTo>
                    <a:lnTo>
                      <a:pt x="0" y="193"/>
                    </a:lnTo>
                    <a:lnTo>
                      <a:pt x="804" y="403"/>
                    </a:lnTo>
                    <a:lnTo>
                      <a:pt x="2570" y="210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3335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7"/>
              <p:cNvSpPr/>
              <p:nvPr/>
            </p:nvSpPr>
            <p:spPr>
              <a:xfrm rot="444554">
                <a:off x="6367560" y="4081072"/>
                <a:ext cx="326293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5979" h="1312" extrusionOk="0">
                    <a:moveTo>
                      <a:pt x="839" y="0"/>
                    </a:moveTo>
                    <a:lnTo>
                      <a:pt x="0" y="88"/>
                    </a:lnTo>
                    <a:lnTo>
                      <a:pt x="4475" y="1224"/>
                    </a:lnTo>
                    <a:lnTo>
                      <a:pt x="5979" y="1312"/>
                    </a:lnTo>
                    <a:lnTo>
                      <a:pt x="5979" y="1312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7"/>
              <p:cNvSpPr/>
              <p:nvPr/>
            </p:nvSpPr>
            <p:spPr>
              <a:xfrm rot="444554">
                <a:off x="6151460" y="3988771"/>
                <a:ext cx="228061" cy="51572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945" extrusionOk="0">
                    <a:moveTo>
                      <a:pt x="822" y="1"/>
                    </a:moveTo>
                    <a:lnTo>
                      <a:pt x="1" y="88"/>
                    </a:lnTo>
                    <a:lnTo>
                      <a:pt x="3340" y="945"/>
                    </a:lnTo>
                    <a:lnTo>
                      <a:pt x="4179" y="84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7"/>
              <p:cNvSpPr/>
              <p:nvPr/>
            </p:nvSpPr>
            <p:spPr>
              <a:xfrm rot="444554">
                <a:off x="6329104" y="4048964"/>
                <a:ext cx="90701" cy="16263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98" extrusionOk="0">
                    <a:moveTo>
                      <a:pt x="840" y="1"/>
                    </a:moveTo>
                    <a:lnTo>
                      <a:pt x="1" y="106"/>
                    </a:lnTo>
                    <a:lnTo>
                      <a:pt x="822" y="298"/>
                    </a:lnTo>
                    <a:lnTo>
                      <a:pt x="1661" y="21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7"/>
              <p:cNvSpPr/>
              <p:nvPr/>
            </p:nvSpPr>
            <p:spPr>
              <a:xfrm rot="444554">
                <a:off x="5999295" y="1520058"/>
                <a:ext cx="316797" cy="243756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44666" extrusionOk="0">
                    <a:moveTo>
                      <a:pt x="5437" y="1"/>
                    </a:moveTo>
                    <a:lnTo>
                      <a:pt x="1451" y="15734"/>
                    </a:lnTo>
                    <a:lnTo>
                      <a:pt x="1364" y="17237"/>
                    </a:lnTo>
                    <a:lnTo>
                      <a:pt x="5734" y="1"/>
                    </a:lnTo>
                    <a:close/>
                    <a:moveTo>
                      <a:pt x="18" y="43109"/>
                    </a:moveTo>
                    <a:lnTo>
                      <a:pt x="0" y="43407"/>
                    </a:lnTo>
                    <a:lnTo>
                      <a:pt x="4965" y="44665"/>
                    </a:lnTo>
                    <a:lnTo>
                      <a:pt x="5804" y="44578"/>
                    </a:lnTo>
                    <a:lnTo>
                      <a:pt x="18" y="43109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7"/>
              <p:cNvSpPr/>
              <p:nvPr/>
            </p:nvSpPr>
            <p:spPr>
              <a:xfrm rot="444554">
                <a:off x="6111304" y="3962853"/>
                <a:ext cx="89773" cy="1631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299" extrusionOk="0">
                    <a:moveTo>
                      <a:pt x="840" y="1"/>
                    </a:moveTo>
                    <a:lnTo>
                      <a:pt x="1" y="88"/>
                    </a:lnTo>
                    <a:lnTo>
                      <a:pt x="823" y="298"/>
                    </a:lnTo>
                    <a:lnTo>
                      <a:pt x="1644" y="211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rgbClr val="3335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7"/>
              <p:cNvSpPr/>
              <p:nvPr/>
            </p:nvSpPr>
            <p:spPr>
              <a:xfrm rot="444554">
                <a:off x="5983608" y="1639111"/>
                <a:ext cx="2108380" cy="2615965"/>
              </a:xfrm>
              <a:custGeom>
                <a:avLst/>
                <a:gdLst/>
                <a:ahLst/>
                <a:cxnLst/>
                <a:rect l="l" t="t" r="r" b="b"/>
                <a:pathLst>
                  <a:path w="38634" h="47935" extrusionOk="0">
                    <a:moveTo>
                      <a:pt x="6835" y="0"/>
                    </a:moveTo>
                    <a:lnTo>
                      <a:pt x="997" y="23041"/>
                    </a:lnTo>
                    <a:lnTo>
                      <a:pt x="0" y="42130"/>
                    </a:lnTo>
                    <a:lnTo>
                      <a:pt x="20471" y="47322"/>
                    </a:lnTo>
                    <a:lnTo>
                      <a:pt x="32376" y="47934"/>
                    </a:lnTo>
                    <a:lnTo>
                      <a:pt x="37305" y="28512"/>
                    </a:lnTo>
                    <a:lnTo>
                      <a:pt x="38634" y="2728"/>
                    </a:lnTo>
                    <a:lnTo>
                      <a:pt x="33285" y="1382"/>
                    </a:lnTo>
                    <a:lnTo>
                      <a:pt x="6835" y="0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7"/>
              <p:cNvSpPr/>
              <p:nvPr/>
            </p:nvSpPr>
            <p:spPr>
              <a:xfrm rot="444554">
                <a:off x="5982626" y="1638183"/>
                <a:ext cx="2110344" cy="2617820"/>
              </a:xfrm>
              <a:custGeom>
                <a:avLst/>
                <a:gdLst/>
                <a:ahLst/>
                <a:cxnLst/>
                <a:rect l="l" t="t" r="r" b="b"/>
                <a:pathLst>
                  <a:path w="38670" h="47969" extrusionOk="0">
                    <a:moveTo>
                      <a:pt x="33303" y="1399"/>
                    </a:moveTo>
                    <a:lnTo>
                      <a:pt x="38652" y="2745"/>
                    </a:lnTo>
                    <a:lnTo>
                      <a:pt x="38669" y="2447"/>
                    </a:lnTo>
                    <a:lnTo>
                      <a:pt x="34789" y="1468"/>
                    </a:lnTo>
                    <a:lnTo>
                      <a:pt x="33303" y="1399"/>
                    </a:lnTo>
                    <a:close/>
                    <a:moveTo>
                      <a:pt x="6556" y="0"/>
                    </a:moveTo>
                    <a:lnTo>
                      <a:pt x="1085" y="21554"/>
                    </a:lnTo>
                    <a:lnTo>
                      <a:pt x="1015" y="23058"/>
                    </a:lnTo>
                    <a:lnTo>
                      <a:pt x="6853" y="17"/>
                    </a:lnTo>
                    <a:lnTo>
                      <a:pt x="6556" y="0"/>
                    </a:lnTo>
                    <a:close/>
                    <a:moveTo>
                      <a:pt x="18" y="42147"/>
                    </a:moveTo>
                    <a:lnTo>
                      <a:pt x="1" y="42445"/>
                    </a:lnTo>
                    <a:lnTo>
                      <a:pt x="7500" y="44333"/>
                    </a:lnTo>
                    <a:lnTo>
                      <a:pt x="8322" y="44542"/>
                    </a:lnTo>
                    <a:lnTo>
                      <a:pt x="11661" y="45399"/>
                    </a:lnTo>
                    <a:lnTo>
                      <a:pt x="12482" y="45609"/>
                    </a:lnTo>
                    <a:lnTo>
                      <a:pt x="19003" y="47252"/>
                    </a:lnTo>
                    <a:lnTo>
                      <a:pt x="20489" y="47339"/>
                    </a:lnTo>
                    <a:lnTo>
                      <a:pt x="18" y="42147"/>
                    </a:lnTo>
                    <a:close/>
                    <a:moveTo>
                      <a:pt x="37323" y="28529"/>
                    </a:moveTo>
                    <a:lnTo>
                      <a:pt x="32394" y="47951"/>
                    </a:lnTo>
                    <a:lnTo>
                      <a:pt x="32691" y="47969"/>
                    </a:lnTo>
                    <a:lnTo>
                      <a:pt x="37236" y="30015"/>
                    </a:lnTo>
                    <a:lnTo>
                      <a:pt x="37323" y="28529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7"/>
              <p:cNvSpPr/>
              <p:nvPr/>
            </p:nvSpPr>
            <p:spPr>
              <a:xfrm rot="444554">
                <a:off x="6107538" y="1707592"/>
                <a:ext cx="1998742" cy="2577763"/>
              </a:xfrm>
              <a:custGeom>
                <a:avLst/>
                <a:gdLst/>
                <a:ahLst/>
                <a:cxnLst/>
                <a:rect l="l" t="t" r="r" b="b"/>
                <a:pathLst>
                  <a:path w="36625" h="47235" extrusionOk="0">
                    <a:moveTo>
                      <a:pt x="30960" y="0"/>
                    </a:moveTo>
                    <a:lnTo>
                      <a:pt x="32394" y="367"/>
                    </a:lnTo>
                    <a:lnTo>
                      <a:pt x="36327" y="577"/>
                    </a:lnTo>
                    <a:lnTo>
                      <a:pt x="36274" y="1346"/>
                    </a:lnTo>
                    <a:lnTo>
                      <a:pt x="36572" y="1416"/>
                    </a:lnTo>
                    <a:lnTo>
                      <a:pt x="36624" y="437"/>
                    </a:lnTo>
                    <a:cubicBezTo>
                      <a:pt x="36624" y="402"/>
                      <a:pt x="36607" y="367"/>
                      <a:pt x="36572" y="332"/>
                    </a:cubicBezTo>
                    <a:cubicBezTo>
                      <a:pt x="36554" y="315"/>
                      <a:pt x="36519" y="298"/>
                      <a:pt x="36484" y="298"/>
                    </a:cubicBezTo>
                    <a:lnTo>
                      <a:pt x="30960" y="0"/>
                    </a:lnTo>
                    <a:close/>
                    <a:moveTo>
                      <a:pt x="35208" y="27481"/>
                    </a:moveTo>
                    <a:lnTo>
                      <a:pt x="34841" y="28914"/>
                    </a:lnTo>
                    <a:lnTo>
                      <a:pt x="34089" y="43494"/>
                    </a:lnTo>
                    <a:lnTo>
                      <a:pt x="34404" y="42969"/>
                    </a:lnTo>
                    <a:lnTo>
                      <a:pt x="35208" y="27481"/>
                    </a:lnTo>
                    <a:close/>
                    <a:moveTo>
                      <a:pt x="1819" y="45382"/>
                    </a:moveTo>
                    <a:lnTo>
                      <a:pt x="1" y="45574"/>
                    </a:lnTo>
                    <a:lnTo>
                      <a:pt x="13409" y="46273"/>
                    </a:lnTo>
                    <a:lnTo>
                      <a:pt x="13409" y="46273"/>
                    </a:lnTo>
                    <a:lnTo>
                      <a:pt x="11975" y="45906"/>
                    </a:lnTo>
                    <a:lnTo>
                      <a:pt x="1819" y="45382"/>
                    </a:lnTo>
                    <a:close/>
                    <a:moveTo>
                      <a:pt x="30296" y="46868"/>
                    </a:moveTo>
                    <a:lnTo>
                      <a:pt x="30226" y="47147"/>
                    </a:lnTo>
                    <a:lnTo>
                      <a:pt x="31887" y="47235"/>
                    </a:lnTo>
                    <a:lnTo>
                      <a:pt x="32061" y="46955"/>
                    </a:lnTo>
                    <a:lnTo>
                      <a:pt x="30296" y="46868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7"/>
              <p:cNvSpPr/>
              <p:nvPr/>
            </p:nvSpPr>
            <p:spPr>
              <a:xfrm rot="444554">
                <a:off x="7705186" y="4182330"/>
                <a:ext cx="117387" cy="204213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3742" extrusionOk="0">
                    <a:moveTo>
                      <a:pt x="2151" y="1"/>
                    </a:moveTo>
                    <a:lnTo>
                      <a:pt x="1836" y="525"/>
                    </a:lnTo>
                    <a:lnTo>
                      <a:pt x="1679" y="3462"/>
                    </a:lnTo>
                    <a:lnTo>
                      <a:pt x="158" y="3375"/>
                    </a:lnTo>
                    <a:lnTo>
                      <a:pt x="1" y="3654"/>
                    </a:lnTo>
                    <a:lnTo>
                      <a:pt x="1819" y="3742"/>
                    </a:lnTo>
                    <a:cubicBezTo>
                      <a:pt x="1854" y="3742"/>
                      <a:pt x="1889" y="3742"/>
                      <a:pt x="1924" y="3707"/>
                    </a:cubicBezTo>
                    <a:cubicBezTo>
                      <a:pt x="1941" y="3689"/>
                      <a:pt x="1959" y="3654"/>
                      <a:pt x="1959" y="3619"/>
                    </a:cubicBezTo>
                    <a:lnTo>
                      <a:pt x="2151" y="1"/>
                    </a:ln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7"/>
              <p:cNvSpPr/>
              <p:nvPr/>
            </p:nvSpPr>
            <p:spPr>
              <a:xfrm rot="444554">
                <a:off x="7689655" y="4147122"/>
                <a:ext cx="137415" cy="233791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284" extrusionOk="0">
                    <a:moveTo>
                      <a:pt x="2518" y="0"/>
                    </a:moveTo>
                    <a:lnTo>
                      <a:pt x="2203" y="525"/>
                    </a:lnTo>
                    <a:lnTo>
                      <a:pt x="2168" y="1154"/>
                    </a:lnTo>
                    <a:lnTo>
                      <a:pt x="2168" y="1154"/>
                    </a:lnTo>
                    <a:lnTo>
                      <a:pt x="2483" y="630"/>
                    </a:lnTo>
                    <a:lnTo>
                      <a:pt x="2518" y="0"/>
                    </a:lnTo>
                    <a:close/>
                    <a:moveTo>
                      <a:pt x="175" y="3986"/>
                    </a:moveTo>
                    <a:lnTo>
                      <a:pt x="1" y="4266"/>
                    </a:lnTo>
                    <a:lnTo>
                      <a:pt x="333" y="4283"/>
                    </a:lnTo>
                    <a:lnTo>
                      <a:pt x="490" y="4004"/>
                    </a:lnTo>
                    <a:lnTo>
                      <a:pt x="175" y="398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7"/>
              <p:cNvSpPr/>
              <p:nvPr/>
            </p:nvSpPr>
            <p:spPr>
              <a:xfrm rot="444554">
                <a:off x="5809264" y="3979124"/>
                <a:ext cx="156516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137" extrusionOk="0">
                    <a:moveTo>
                      <a:pt x="332" y="0"/>
                    </a:moveTo>
                    <a:lnTo>
                      <a:pt x="35" y="35"/>
                    </a:lnTo>
                    <a:lnTo>
                      <a:pt x="0" y="927"/>
                    </a:lnTo>
                    <a:cubicBezTo>
                      <a:pt x="0" y="1014"/>
                      <a:pt x="53" y="1084"/>
                      <a:pt x="140" y="1084"/>
                    </a:cubicBezTo>
                    <a:lnTo>
                      <a:pt x="1049" y="1137"/>
                    </a:lnTo>
                    <a:lnTo>
                      <a:pt x="2867" y="944"/>
                    </a:lnTo>
                    <a:lnTo>
                      <a:pt x="297" y="804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7"/>
              <p:cNvSpPr/>
              <p:nvPr/>
            </p:nvSpPr>
            <p:spPr>
              <a:xfrm rot="444554">
                <a:off x="5862223" y="4040554"/>
                <a:ext cx="199410" cy="1533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81" extrusionOk="0">
                    <a:moveTo>
                      <a:pt x="1818" y="0"/>
                    </a:moveTo>
                    <a:lnTo>
                      <a:pt x="0" y="193"/>
                    </a:lnTo>
                    <a:lnTo>
                      <a:pt x="1836" y="280"/>
                    </a:lnTo>
                    <a:lnTo>
                      <a:pt x="3654" y="88"/>
                    </a:lnTo>
                    <a:lnTo>
                      <a:pt x="181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7"/>
              <p:cNvSpPr/>
              <p:nvPr/>
            </p:nvSpPr>
            <p:spPr>
              <a:xfrm rot="444554">
                <a:off x="5978070" y="1491872"/>
                <a:ext cx="321545" cy="2494812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45715" extrusionOk="0">
                    <a:moveTo>
                      <a:pt x="2518" y="1"/>
                    </a:moveTo>
                    <a:cubicBezTo>
                      <a:pt x="2448" y="1"/>
                      <a:pt x="2378" y="70"/>
                      <a:pt x="2378" y="140"/>
                    </a:cubicBezTo>
                    <a:lnTo>
                      <a:pt x="1469" y="17639"/>
                    </a:lnTo>
                    <a:lnTo>
                      <a:pt x="1836" y="16206"/>
                    </a:lnTo>
                    <a:lnTo>
                      <a:pt x="2658" y="298"/>
                    </a:lnTo>
                    <a:lnTo>
                      <a:pt x="5822" y="473"/>
                    </a:lnTo>
                    <a:lnTo>
                      <a:pt x="5892" y="175"/>
                    </a:lnTo>
                    <a:lnTo>
                      <a:pt x="2535" y="1"/>
                    </a:lnTo>
                    <a:close/>
                    <a:moveTo>
                      <a:pt x="106" y="43809"/>
                    </a:moveTo>
                    <a:lnTo>
                      <a:pt x="1" y="45714"/>
                    </a:lnTo>
                    <a:lnTo>
                      <a:pt x="298" y="45679"/>
                    </a:lnTo>
                    <a:lnTo>
                      <a:pt x="385" y="43879"/>
                    </a:lnTo>
                    <a:lnTo>
                      <a:pt x="106" y="43809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7"/>
              <p:cNvSpPr/>
              <p:nvPr/>
            </p:nvSpPr>
            <p:spPr>
              <a:xfrm rot="444554">
                <a:off x="5816659" y="3954498"/>
                <a:ext cx="17191" cy="1817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33" extrusionOk="0">
                    <a:moveTo>
                      <a:pt x="315" y="0"/>
                    </a:moveTo>
                    <a:lnTo>
                      <a:pt x="18" y="35"/>
                    </a:lnTo>
                    <a:lnTo>
                      <a:pt x="0" y="332"/>
                    </a:lnTo>
                    <a:lnTo>
                      <a:pt x="0" y="332"/>
                    </a:lnTo>
                    <a:lnTo>
                      <a:pt x="297" y="29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7"/>
              <p:cNvSpPr/>
              <p:nvPr/>
            </p:nvSpPr>
            <p:spPr>
              <a:xfrm rot="444554">
                <a:off x="6684937" y="4189288"/>
                <a:ext cx="249072" cy="28705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526" extrusionOk="0">
                    <a:moveTo>
                      <a:pt x="1" y="1"/>
                    </a:moveTo>
                    <a:lnTo>
                      <a:pt x="1434" y="368"/>
                    </a:lnTo>
                    <a:lnTo>
                      <a:pt x="4563" y="525"/>
                    </a:lnTo>
                    <a:lnTo>
                      <a:pt x="3130" y="1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7"/>
              <p:cNvSpPr/>
              <p:nvPr/>
            </p:nvSpPr>
            <p:spPr>
              <a:xfrm rot="444554">
                <a:off x="5991318" y="1507349"/>
                <a:ext cx="378792" cy="2367930"/>
              </a:xfrm>
              <a:custGeom>
                <a:avLst/>
                <a:gdLst/>
                <a:ahLst/>
                <a:cxnLst/>
                <a:rect l="l" t="t" r="r" b="b"/>
                <a:pathLst>
                  <a:path w="6941" h="43390" extrusionOk="0">
                    <a:moveTo>
                      <a:pt x="6066" y="1"/>
                    </a:moveTo>
                    <a:lnTo>
                      <a:pt x="5996" y="281"/>
                    </a:lnTo>
                    <a:lnTo>
                      <a:pt x="6870" y="333"/>
                    </a:lnTo>
                    <a:lnTo>
                      <a:pt x="6940" y="53"/>
                    </a:lnTo>
                    <a:lnTo>
                      <a:pt x="6066" y="1"/>
                    </a:lnTo>
                    <a:close/>
                    <a:moveTo>
                      <a:pt x="1626" y="17517"/>
                    </a:moveTo>
                    <a:lnTo>
                      <a:pt x="1259" y="18933"/>
                    </a:lnTo>
                    <a:lnTo>
                      <a:pt x="1031" y="23321"/>
                    </a:lnTo>
                    <a:lnTo>
                      <a:pt x="1399" y="21887"/>
                    </a:lnTo>
                    <a:lnTo>
                      <a:pt x="1626" y="17517"/>
                    </a:lnTo>
                    <a:close/>
                    <a:moveTo>
                      <a:pt x="35" y="42708"/>
                    </a:moveTo>
                    <a:lnTo>
                      <a:pt x="0" y="43319"/>
                    </a:lnTo>
                    <a:lnTo>
                      <a:pt x="280" y="43389"/>
                    </a:lnTo>
                    <a:lnTo>
                      <a:pt x="315" y="42778"/>
                    </a:lnTo>
                    <a:lnTo>
                      <a:pt x="35" y="42708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7"/>
              <p:cNvSpPr/>
              <p:nvPr/>
            </p:nvSpPr>
            <p:spPr>
              <a:xfrm rot="444554">
                <a:off x="6604830" y="4168298"/>
                <a:ext cx="160336" cy="24831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455" extrusionOk="0">
                    <a:moveTo>
                      <a:pt x="0" y="0"/>
                    </a:moveTo>
                    <a:lnTo>
                      <a:pt x="1434" y="367"/>
                    </a:lnTo>
                    <a:lnTo>
                      <a:pt x="2937" y="455"/>
                    </a:lnTo>
                    <a:lnTo>
                      <a:pt x="2937" y="455"/>
                    </a:lnTo>
                    <a:lnTo>
                      <a:pt x="1504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7"/>
              <p:cNvSpPr/>
              <p:nvPr/>
            </p:nvSpPr>
            <p:spPr>
              <a:xfrm rot="444554">
                <a:off x="5989554" y="1503219"/>
                <a:ext cx="332078" cy="2385066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43704" extrusionOk="0">
                    <a:moveTo>
                      <a:pt x="5787" y="0"/>
                    </a:moveTo>
                    <a:lnTo>
                      <a:pt x="5717" y="298"/>
                    </a:lnTo>
                    <a:lnTo>
                      <a:pt x="6014" y="298"/>
                    </a:lnTo>
                    <a:lnTo>
                      <a:pt x="6084" y="18"/>
                    </a:lnTo>
                    <a:lnTo>
                      <a:pt x="5787" y="0"/>
                    </a:lnTo>
                    <a:close/>
                    <a:moveTo>
                      <a:pt x="1731" y="16031"/>
                    </a:moveTo>
                    <a:lnTo>
                      <a:pt x="1364" y="17464"/>
                    </a:lnTo>
                    <a:lnTo>
                      <a:pt x="1277" y="18950"/>
                    </a:lnTo>
                    <a:lnTo>
                      <a:pt x="1644" y="17534"/>
                    </a:lnTo>
                    <a:lnTo>
                      <a:pt x="1731" y="16031"/>
                    </a:lnTo>
                    <a:close/>
                    <a:moveTo>
                      <a:pt x="18" y="43336"/>
                    </a:moveTo>
                    <a:lnTo>
                      <a:pt x="1" y="43634"/>
                    </a:lnTo>
                    <a:lnTo>
                      <a:pt x="280" y="43704"/>
                    </a:lnTo>
                    <a:lnTo>
                      <a:pt x="298" y="43406"/>
                    </a:lnTo>
                    <a:lnTo>
                      <a:pt x="18" y="43336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7"/>
              <p:cNvSpPr/>
              <p:nvPr/>
            </p:nvSpPr>
            <p:spPr>
              <a:xfrm rot="444554">
                <a:off x="5968327" y="1623894"/>
                <a:ext cx="2139923" cy="2646471"/>
              </a:xfrm>
              <a:custGeom>
                <a:avLst/>
                <a:gdLst/>
                <a:ahLst/>
                <a:cxnLst/>
                <a:rect l="l" t="t" r="r" b="b"/>
                <a:pathLst>
                  <a:path w="39212" h="48494" extrusionOk="0">
                    <a:moveTo>
                      <a:pt x="7185" y="1"/>
                    </a:moveTo>
                    <a:lnTo>
                      <a:pt x="7115" y="280"/>
                    </a:lnTo>
                    <a:lnTo>
                      <a:pt x="33565" y="1662"/>
                    </a:lnTo>
                    <a:lnTo>
                      <a:pt x="32131" y="1294"/>
                    </a:lnTo>
                    <a:lnTo>
                      <a:pt x="7185" y="1"/>
                    </a:lnTo>
                    <a:close/>
                    <a:moveTo>
                      <a:pt x="38914" y="3008"/>
                    </a:moveTo>
                    <a:lnTo>
                      <a:pt x="37585" y="28792"/>
                    </a:lnTo>
                    <a:lnTo>
                      <a:pt x="37952" y="27359"/>
                    </a:lnTo>
                    <a:lnTo>
                      <a:pt x="39211" y="3077"/>
                    </a:lnTo>
                    <a:lnTo>
                      <a:pt x="38914" y="3008"/>
                    </a:lnTo>
                    <a:close/>
                    <a:moveTo>
                      <a:pt x="1277" y="23321"/>
                    </a:moveTo>
                    <a:lnTo>
                      <a:pt x="910" y="24754"/>
                    </a:lnTo>
                    <a:lnTo>
                      <a:pt x="1" y="42340"/>
                    </a:lnTo>
                    <a:lnTo>
                      <a:pt x="280" y="42410"/>
                    </a:lnTo>
                    <a:lnTo>
                      <a:pt x="1277" y="23321"/>
                    </a:lnTo>
                    <a:close/>
                    <a:moveTo>
                      <a:pt x="20751" y="47602"/>
                    </a:moveTo>
                    <a:lnTo>
                      <a:pt x="22184" y="47952"/>
                    </a:lnTo>
                    <a:lnTo>
                      <a:pt x="32586" y="48494"/>
                    </a:lnTo>
                    <a:lnTo>
                      <a:pt x="32656" y="48214"/>
                    </a:lnTo>
                    <a:lnTo>
                      <a:pt x="20751" y="4760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 rot="444554">
                <a:off x="5967396" y="1622966"/>
                <a:ext cx="2141778" cy="2648381"/>
              </a:xfrm>
              <a:custGeom>
                <a:avLst/>
                <a:gdLst/>
                <a:ahLst/>
                <a:cxnLst/>
                <a:rect l="l" t="t" r="r" b="b"/>
                <a:pathLst>
                  <a:path w="39246" h="48529" extrusionOk="0">
                    <a:moveTo>
                      <a:pt x="6905" y="0"/>
                    </a:moveTo>
                    <a:lnTo>
                      <a:pt x="6835" y="280"/>
                    </a:lnTo>
                    <a:lnTo>
                      <a:pt x="7132" y="297"/>
                    </a:lnTo>
                    <a:lnTo>
                      <a:pt x="7202" y="18"/>
                    </a:lnTo>
                    <a:lnTo>
                      <a:pt x="6905" y="0"/>
                    </a:lnTo>
                    <a:close/>
                    <a:moveTo>
                      <a:pt x="32148" y="1311"/>
                    </a:moveTo>
                    <a:lnTo>
                      <a:pt x="33582" y="1679"/>
                    </a:lnTo>
                    <a:lnTo>
                      <a:pt x="35068" y="1748"/>
                    </a:lnTo>
                    <a:lnTo>
                      <a:pt x="33634" y="1381"/>
                    </a:lnTo>
                    <a:lnTo>
                      <a:pt x="32148" y="1311"/>
                    </a:lnTo>
                    <a:close/>
                    <a:moveTo>
                      <a:pt x="38948" y="2727"/>
                    </a:moveTo>
                    <a:lnTo>
                      <a:pt x="38931" y="3025"/>
                    </a:lnTo>
                    <a:lnTo>
                      <a:pt x="39228" y="3094"/>
                    </a:lnTo>
                    <a:lnTo>
                      <a:pt x="39246" y="2797"/>
                    </a:lnTo>
                    <a:lnTo>
                      <a:pt x="38948" y="2727"/>
                    </a:lnTo>
                    <a:close/>
                    <a:moveTo>
                      <a:pt x="1364" y="21834"/>
                    </a:moveTo>
                    <a:lnTo>
                      <a:pt x="996" y="23268"/>
                    </a:lnTo>
                    <a:lnTo>
                      <a:pt x="927" y="24771"/>
                    </a:lnTo>
                    <a:lnTo>
                      <a:pt x="1294" y="23338"/>
                    </a:lnTo>
                    <a:lnTo>
                      <a:pt x="1364" y="21834"/>
                    </a:lnTo>
                    <a:close/>
                    <a:moveTo>
                      <a:pt x="37969" y="27376"/>
                    </a:moveTo>
                    <a:lnTo>
                      <a:pt x="37602" y="28809"/>
                    </a:lnTo>
                    <a:lnTo>
                      <a:pt x="37515" y="30295"/>
                    </a:lnTo>
                    <a:lnTo>
                      <a:pt x="37882" y="28862"/>
                    </a:lnTo>
                    <a:lnTo>
                      <a:pt x="37969" y="27376"/>
                    </a:lnTo>
                    <a:close/>
                    <a:moveTo>
                      <a:pt x="18" y="42357"/>
                    </a:moveTo>
                    <a:lnTo>
                      <a:pt x="0" y="42655"/>
                    </a:lnTo>
                    <a:lnTo>
                      <a:pt x="280" y="42725"/>
                    </a:lnTo>
                    <a:lnTo>
                      <a:pt x="297" y="42427"/>
                    </a:lnTo>
                    <a:lnTo>
                      <a:pt x="18" y="42357"/>
                    </a:lnTo>
                    <a:close/>
                    <a:moveTo>
                      <a:pt x="19282" y="47532"/>
                    </a:moveTo>
                    <a:lnTo>
                      <a:pt x="20715" y="47899"/>
                    </a:lnTo>
                    <a:lnTo>
                      <a:pt x="22201" y="47969"/>
                    </a:lnTo>
                    <a:lnTo>
                      <a:pt x="20768" y="47619"/>
                    </a:lnTo>
                    <a:lnTo>
                      <a:pt x="19282" y="47532"/>
                    </a:lnTo>
                    <a:close/>
                    <a:moveTo>
                      <a:pt x="32673" y="48231"/>
                    </a:moveTo>
                    <a:lnTo>
                      <a:pt x="32603" y="48511"/>
                    </a:lnTo>
                    <a:lnTo>
                      <a:pt x="32900" y="48528"/>
                    </a:lnTo>
                    <a:lnTo>
                      <a:pt x="32970" y="48249"/>
                    </a:lnTo>
                    <a:lnTo>
                      <a:pt x="32673" y="4823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7"/>
              <p:cNvSpPr/>
              <p:nvPr/>
            </p:nvSpPr>
            <p:spPr>
              <a:xfrm rot="444554">
                <a:off x="6039386" y="1515361"/>
                <a:ext cx="2143688" cy="2718016"/>
              </a:xfrm>
              <a:custGeom>
                <a:avLst/>
                <a:gdLst/>
                <a:ahLst/>
                <a:cxnLst/>
                <a:rect l="l" t="t" r="r" b="b"/>
                <a:pathLst>
                  <a:path w="39281" h="49805" extrusionOk="0">
                    <a:moveTo>
                      <a:pt x="2483" y="1"/>
                    </a:moveTo>
                    <a:lnTo>
                      <a:pt x="0" y="47899"/>
                    </a:lnTo>
                    <a:lnTo>
                      <a:pt x="36781" y="49805"/>
                    </a:lnTo>
                    <a:lnTo>
                      <a:pt x="39281" y="1906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7"/>
              <p:cNvSpPr/>
              <p:nvPr/>
            </p:nvSpPr>
            <p:spPr>
              <a:xfrm rot="444554">
                <a:off x="6030764" y="1506729"/>
                <a:ext cx="2159951" cy="2735207"/>
              </a:xfrm>
              <a:custGeom>
                <a:avLst/>
                <a:gdLst/>
                <a:ahLst/>
                <a:cxnLst/>
                <a:rect l="l" t="t" r="r" b="b"/>
                <a:pathLst>
                  <a:path w="39579" h="50120" extrusionOk="0">
                    <a:moveTo>
                      <a:pt x="2781" y="297"/>
                    </a:moveTo>
                    <a:lnTo>
                      <a:pt x="39282" y="2203"/>
                    </a:lnTo>
                    <a:lnTo>
                      <a:pt x="36807" y="49815"/>
                    </a:lnTo>
                    <a:lnTo>
                      <a:pt x="36807" y="49815"/>
                    </a:lnTo>
                    <a:lnTo>
                      <a:pt x="316" y="47916"/>
                    </a:lnTo>
                    <a:lnTo>
                      <a:pt x="2781" y="297"/>
                    </a:lnTo>
                    <a:close/>
                    <a:moveTo>
                      <a:pt x="2658" y="0"/>
                    </a:moveTo>
                    <a:cubicBezTo>
                      <a:pt x="2571" y="0"/>
                      <a:pt x="2501" y="70"/>
                      <a:pt x="2501" y="140"/>
                    </a:cubicBezTo>
                    <a:lnTo>
                      <a:pt x="18" y="48056"/>
                    </a:lnTo>
                    <a:cubicBezTo>
                      <a:pt x="1" y="48126"/>
                      <a:pt x="71" y="48196"/>
                      <a:pt x="141" y="48196"/>
                    </a:cubicBezTo>
                    <a:lnTo>
                      <a:pt x="36939" y="50119"/>
                    </a:lnTo>
                    <a:cubicBezTo>
                      <a:pt x="36974" y="50119"/>
                      <a:pt x="37009" y="50102"/>
                      <a:pt x="37044" y="50084"/>
                    </a:cubicBezTo>
                    <a:cubicBezTo>
                      <a:pt x="37061" y="50049"/>
                      <a:pt x="37079" y="50014"/>
                      <a:pt x="37079" y="49979"/>
                    </a:cubicBezTo>
                    <a:lnTo>
                      <a:pt x="39579" y="2081"/>
                    </a:lnTo>
                    <a:cubicBezTo>
                      <a:pt x="39579" y="2028"/>
                      <a:pt x="39561" y="1993"/>
                      <a:pt x="39544" y="1976"/>
                    </a:cubicBezTo>
                    <a:cubicBezTo>
                      <a:pt x="39509" y="1941"/>
                      <a:pt x="39474" y="1923"/>
                      <a:pt x="39439" y="1923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 rot="444554">
                <a:off x="6383978" y="2320279"/>
                <a:ext cx="601123" cy="58230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1067" extrusionOk="0">
                    <a:moveTo>
                      <a:pt x="1" y="1"/>
                    </a:moveTo>
                    <a:cubicBezTo>
                      <a:pt x="1" y="88"/>
                      <a:pt x="53" y="175"/>
                      <a:pt x="123" y="245"/>
                    </a:cubicBezTo>
                    <a:cubicBezTo>
                      <a:pt x="263" y="385"/>
                      <a:pt x="508" y="490"/>
                      <a:pt x="840" y="578"/>
                    </a:cubicBezTo>
                    <a:cubicBezTo>
                      <a:pt x="1801" y="875"/>
                      <a:pt x="3532" y="1067"/>
                      <a:pt x="5507" y="1067"/>
                    </a:cubicBezTo>
                    <a:cubicBezTo>
                      <a:pt x="7011" y="1067"/>
                      <a:pt x="8357" y="962"/>
                      <a:pt x="9353" y="770"/>
                    </a:cubicBezTo>
                    <a:cubicBezTo>
                      <a:pt x="9843" y="682"/>
                      <a:pt x="10245" y="578"/>
                      <a:pt x="10542" y="455"/>
                    </a:cubicBezTo>
                    <a:cubicBezTo>
                      <a:pt x="10682" y="385"/>
                      <a:pt x="10787" y="333"/>
                      <a:pt x="10874" y="245"/>
                    </a:cubicBezTo>
                    <a:cubicBezTo>
                      <a:pt x="10944" y="175"/>
                      <a:pt x="11014" y="88"/>
                      <a:pt x="11014" y="1"/>
                    </a:cubicBezTo>
                    <a:lnTo>
                      <a:pt x="10857" y="1"/>
                    </a:lnTo>
                    <a:cubicBezTo>
                      <a:pt x="10857" y="36"/>
                      <a:pt x="10839" y="88"/>
                      <a:pt x="10769" y="140"/>
                    </a:cubicBezTo>
                    <a:cubicBezTo>
                      <a:pt x="10664" y="245"/>
                      <a:pt x="10437" y="350"/>
                      <a:pt x="10123" y="438"/>
                    </a:cubicBezTo>
                    <a:cubicBezTo>
                      <a:pt x="9215" y="706"/>
                      <a:pt x="7598" y="911"/>
                      <a:pt x="5735" y="911"/>
                    </a:cubicBezTo>
                    <a:cubicBezTo>
                      <a:pt x="5660" y="911"/>
                      <a:pt x="5584" y="910"/>
                      <a:pt x="5507" y="910"/>
                    </a:cubicBezTo>
                    <a:cubicBezTo>
                      <a:pt x="4004" y="910"/>
                      <a:pt x="2641" y="805"/>
                      <a:pt x="1679" y="630"/>
                    </a:cubicBezTo>
                    <a:cubicBezTo>
                      <a:pt x="1190" y="543"/>
                      <a:pt x="787" y="438"/>
                      <a:pt x="525" y="315"/>
                    </a:cubicBezTo>
                    <a:cubicBezTo>
                      <a:pt x="385" y="263"/>
                      <a:pt x="298" y="193"/>
                      <a:pt x="228" y="140"/>
                    </a:cubicBezTo>
                    <a:cubicBezTo>
                      <a:pt x="158" y="88"/>
                      <a:pt x="141" y="36"/>
                      <a:pt x="14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7"/>
              <p:cNvSpPr/>
              <p:nvPr/>
            </p:nvSpPr>
            <p:spPr>
              <a:xfrm rot="444554">
                <a:off x="6391036" y="2265626"/>
                <a:ext cx="16317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87" extrusionOk="0">
                    <a:moveTo>
                      <a:pt x="220" y="0"/>
                    </a:moveTo>
                    <a:cubicBezTo>
                      <a:pt x="205" y="0"/>
                      <a:pt x="189" y="6"/>
                      <a:pt x="176" y="19"/>
                    </a:cubicBezTo>
                    <a:cubicBezTo>
                      <a:pt x="71" y="89"/>
                      <a:pt x="1" y="194"/>
                      <a:pt x="1" y="317"/>
                    </a:cubicBezTo>
                    <a:cubicBezTo>
                      <a:pt x="1" y="352"/>
                      <a:pt x="18" y="387"/>
                      <a:pt x="71" y="387"/>
                    </a:cubicBezTo>
                    <a:cubicBezTo>
                      <a:pt x="106" y="387"/>
                      <a:pt x="141" y="352"/>
                      <a:pt x="141" y="317"/>
                    </a:cubicBezTo>
                    <a:cubicBezTo>
                      <a:pt x="141" y="264"/>
                      <a:pt x="176" y="212"/>
                      <a:pt x="263" y="142"/>
                    </a:cubicBezTo>
                    <a:cubicBezTo>
                      <a:pt x="298" y="107"/>
                      <a:pt x="298" y="54"/>
                      <a:pt x="281" y="37"/>
                    </a:cubicBezTo>
                    <a:cubicBezTo>
                      <a:pt x="270" y="15"/>
                      <a:pt x="246" y="0"/>
                      <a:pt x="22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7"/>
              <p:cNvSpPr/>
              <p:nvPr/>
            </p:nvSpPr>
            <p:spPr>
              <a:xfrm rot="444554">
                <a:off x="6428309" y="2261642"/>
                <a:ext cx="529523" cy="36673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672" extrusionOk="0">
                    <a:moveTo>
                      <a:pt x="4563" y="1"/>
                    </a:moveTo>
                    <a:cubicBezTo>
                      <a:pt x="4528" y="1"/>
                      <a:pt x="4493" y="36"/>
                      <a:pt x="4493" y="88"/>
                    </a:cubicBezTo>
                    <a:cubicBezTo>
                      <a:pt x="4493" y="123"/>
                      <a:pt x="4528" y="158"/>
                      <a:pt x="4563" y="158"/>
                    </a:cubicBezTo>
                    <a:lnTo>
                      <a:pt x="5140" y="158"/>
                    </a:lnTo>
                    <a:cubicBezTo>
                      <a:pt x="5175" y="158"/>
                      <a:pt x="5210" y="123"/>
                      <a:pt x="5210" y="88"/>
                    </a:cubicBezTo>
                    <a:cubicBezTo>
                      <a:pt x="5210" y="36"/>
                      <a:pt x="5175" y="1"/>
                      <a:pt x="5140" y="1"/>
                    </a:cubicBezTo>
                    <a:close/>
                    <a:moveTo>
                      <a:pt x="4004" y="18"/>
                    </a:moveTo>
                    <a:cubicBezTo>
                      <a:pt x="3812" y="18"/>
                      <a:pt x="3619" y="36"/>
                      <a:pt x="3427" y="36"/>
                    </a:cubicBezTo>
                    <a:cubicBezTo>
                      <a:pt x="3392" y="36"/>
                      <a:pt x="3357" y="71"/>
                      <a:pt x="3357" y="123"/>
                    </a:cubicBezTo>
                    <a:cubicBezTo>
                      <a:pt x="3357" y="158"/>
                      <a:pt x="3392" y="193"/>
                      <a:pt x="3444" y="193"/>
                    </a:cubicBezTo>
                    <a:cubicBezTo>
                      <a:pt x="3619" y="176"/>
                      <a:pt x="3812" y="176"/>
                      <a:pt x="4004" y="176"/>
                    </a:cubicBezTo>
                    <a:cubicBezTo>
                      <a:pt x="4039" y="158"/>
                      <a:pt x="4074" y="123"/>
                      <a:pt x="4074" y="88"/>
                    </a:cubicBezTo>
                    <a:cubicBezTo>
                      <a:pt x="4074" y="53"/>
                      <a:pt x="4039" y="18"/>
                      <a:pt x="4004" y="18"/>
                    </a:cubicBezTo>
                    <a:close/>
                    <a:moveTo>
                      <a:pt x="5700" y="18"/>
                    </a:moveTo>
                    <a:cubicBezTo>
                      <a:pt x="5665" y="18"/>
                      <a:pt x="5630" y="53"/>
                      <a:pt x="5630" y="88"/>
                    </a:cubicBezTo>
                    <a:cubicBezTo>
                      <a:pt x="5630" y="123"/>
                      <a:pt x="5647" y="158"/>
                      <a:pt x="5700" y="176"/>
                    </a:cubicBezTo>
                    <a:cubicBezTo>
                      <a:pt x="5892" y="176"/>
                      <a:pt x="6084" y="176"/>
                      <a:pt x="6259" y="193"/>
                    </a:cubicBezTo>
                    <a:cubicBezTo>
                      <a:pt x="6294" y="193"/>
                      <a:pt x="6329" y="158"/>
                      <a:pt x="6346" y="123"/>
                    </a:cubicBezTo>
                    <a:cubicBezTo>
                      <a:pt x="6346" y="71"/>
                      <a:pt x="6311" y="36"/>
                      <a:pt x="6276" y="36"/>
                    </a:cubicBezTo>
                    <a:cubicBezTo>
                      <a:pt x="6084" y="36"/>
                      <a:pt x="5892" y="18"/>
                      <a:pt x="5700" y="18"/>
                    </a:cubicBezTo>
                    <a:close/>
                    <a:moveTo>
                      <a:pt x="2868" y="71"/>
                    </a:moveTo>
                    <a:cubicBezTo>
                      <a:pt x="2675" y="88"/>
                      <a:pt x="2483" y="106"/>
                      <a:pt x="2291" y="123"/>
                    </a:cubicBezTo>
                    <a:cubicBezTo>
                      <a:pt x="2256" y="123"/>
                      <a:pt x="2221" y="158"/>
                      <a:pt x="2238" y="211"/>
                    </a:cubicBezTo>
                    <a:cubicBezTo>
                      <a:pt x="2238" y="239"/>
                      <a:pt x="2262" y="268"/>
                      <a:pt x="2289" y="268"/>
                    </a:cubicBezTo>
                    <a:cubicBezTo>
                      <a:pt x="2295" y="268"/>
                      <a:pt x="2302" y="266"/>
                      <a:pt x="2308" y="263"/>
                    </a:cubicBezTo>
                    <a:cubicBezTo>
                      <a:pt x="2500" y="246"/>
                      <a:pt x="2675" y="246"/>
                      <a:pt x="2868" y="228"/>
                    </a:cubicBezTo>
                    <a:cubicBezTo>
                      <a:pt x="2920" y="228"/>
                      <a:pt x="2955" y="193"/>
                      <a:pt x="2938" y="141"/>
                    </a:cubicBezTo>
                    <a:cubicBezTo>
                      <a:pt x="2938" y="106"/>
                      <a:pt x="2903" y="71"/>
                      <a:pt x="2868" y="71"/>
                    </a:cubicBezTo>
                    <a:close/>
                    <a:moveTo>
                      <a:pt x="6836" y="71"/>
                    </a:moveTo>
                    <a:cubicBezTo>
                      <a:pt x="6801" y="71"/>
                      <a:pt x="6766" y="106"/>
                      <a:pt x="6748" y="141"/>
                    </a:cubicBezTo>
                    <a:cubicBezTo>
                      <a:pt x="6748" y="176"/>
                      <a:pt x="6783" y="228"/>
                      <a:pt x="6818" y="228"/>
                    </a:cubicBezTo>
                    <a:cubicBezTo>
                      <a:pt x="7011" y="246"/>
                      <a:pt x="7203" y="246"/>
                      <a:pt x="7378" y="263"/>
                    </a:cubicBezTo>
                    <a:cubicBezTo>
                      <a:pt x="7387" y="266"/>
                      <a:pt x="7396" y="268"/>
                      <a:pt x="7405" y="268"/>
                    </a:cubicBezTo>
                    <a:cubicBezTo>
                      <a:pt x="7442" y="268"/>
                      <a:pt x="7465" y="239"/>
                      <a:pt x="7465" y="211"/>
                    </a:cubicBezTo>
                    <a:cubicBezTo>
                      <a:pt x="7465" y="158"/>
                      <a:pt x="7448" y="123"/>
                      <a:pt x="7395" y="123"/>
                    </a:cubicBezTo>
                    <a:cubicBezTo>
                      <a:pt x="7220" y="106"/>
                      <a:pt x="7028" y="88"/>
                      <a:pt x="6836" y="71"/>
                    </a:cubicBezTo>
                    <a:close/>
                    <a:moveTo>
                      <a:pt x="1752" y="188"/>
                    </a:moveTo>
                    <a:cubicBezTo>
                      <a:pt x="1745" y="188"/>
                      <a:pt x="1738" y="190"/>
                      <a:pt x="1731" y="193"/>
                    </a:cubicBezTo>
                    <a:cubicBezTo>
                      <a:pt x="1539" y="211"/>
                      <a:pt x="1347" y="246"/>
                      <a:pt x="1172" y="263"/>
                    </a:cubicBezTo>
                    <a:cubicBezTo>
                      <a:pt x="1137" y="280"/>
                      <a:pt x="1102" y="315"/>
                      <a:pt x="1102" y="350"/>
                    </a:cubicBezTo>
                    <a:cubicBezTo>
                      <a:pt x="1119" y="403"/>
                      <a:pt x="1154" y="420"/>
                      <a:pt x="1189" y="420"/>
                    </a:cubicBezTo>
                    <a:cubicBezTo>
                      <a:pt x="1364" y="385"/>
                      <a:pt x="1556" y="368"/>
                      <a:pt x="1749" y="333"/>
                    </a:cubicBezTo>
                    <a:cubicBezTo>
                      <a:pt x="1801" y="333"/>
                      <a:pt x="1819" y="298"/>
                      <a:pt x="1819" y="246"/>
                    </a:cubicBezTo>
                    <a:cubicBezTo>
                      <a:pt x="1819" y="217"/>
                      <a:pt x="1784" y="188"/>
                      <a:pt x="1752" y="188"/>
                    </a:cubicBezTo>
                    <a:close/>
                    <a:moveTo>
                      <a:pt x="7972" y="176"/>
                    </a:moveTo>
                    <a:cubicBezTo>
                      <a:pt x="7920" y="176"/>
                      <a:pt x="7885" y="211"/>
                      <a:pt x="7885" y="246"/>
                    </a:cubicBezTo>
                    <a:cubicBezTo>
                      <a:pt x="7885" y="298"/>
                      <a:pt x="7902" y="333"/>
                      <a:pt x="7955" y="333"/>
                    </a:cubicBezTo>
                    <a:cubicBezTo>
                      <a:pt x="8147" y="350"/>
                      <a:pt x="8322" y="385"/>
                      <a:pt x="8497" y="420"/>
                    </a:cubicBezTo>
                    <a:cubicBezTo>
                      <a:pt x="8549" y="420"/>
                      <a:pt x="8584" y="403"/>
                      <a:pt x="8584" y="350"/>
                    </a:cubicBezTo>
                    <a:cubicBezTo>
                      <a:pt x="8601" y="315"/>
                      <a:pt x="8566" y="280"/>
                      <a:pt x="8532" y="263"/>
                    </a:cubicBezTo>
                    <a:cubicBezTo>
                      <a:pt x="8357" y="246"/>
                      <a:pt x="8164" y="211"/>
                      <a:pt x="7972" y="176"/>
                    </a:cubicBezTo>
                    <a:close/>
                    <a:moveTo>
                      <a:pt x="641" y="379"/>
                    </a:moveTo>
                    <a:cubicBezTo>
                      <a:pt x="631" y="379"/>
                      <a:pt x="621" y="381"/>
                      <a:pt x="612" y="385"/>
                    </a:cubicBezTo>
                    <a:cubicBezTo>
                      <a:pt x="403" y="420"/>
                      <a:pt x="210" y="473"/>
                      <a:pt x="53" y="525"/>
                    </a:cubicBezTo>
                    <a:cubicBezTo>
                      <a:pt x="18" y="543"/>
                      <a:pt x="1" y="578"/>
                      <a:pt x="18" y="630"/>
                    </a:cubicBezTo>
                    <a:cubicBezTo>
                      <a:pt x="18" y="656"/>
                      <a:pt x="46" y="672"/>
                      <a:pt x="75" y="672"/>
                    </a:cubicBezTo>
                    <a:cubicBezTo>
                      <a:pt x="86" y="672"/>
                      <a:pt x="96" y="670"/>
                      <a:pt x="106" y="665"/>
                    </a:cubicBezTo>
                    <a:cubicBezTo>
                      <a:pt x="263" y="613"/>
                      <a:pt x="438" y="578"/>
                      <a:pt x="647" y="525"/>
                    </a:cubicBezTo>
                    <a:cubicBezTo>
                      <a:pt x="682" y="508"/>
                      <a:pt x="717" y="473"/>
                      <a:pt x="700" y="438"/>
                    </a:cubicBezTo>
                    <a:cubicBezTo>
                      <a:pt x="700" y="398"/>
                      <a:pt x="670" y="379"/>
                      <a:pt x="641" y="379"/>
                    </a:cubicBezTo>
                    <a:close/>
                    <a:moveTo>
                      <a:pt x="9091" y="368"/>
                    </a:moveTo>
                    <a:cubicBezTo>
                      <a:pt x="9056" y="368"/>
                      <a:pt x="9004" y="385"/>
                      <a:pt x="9004" y="438"/>
                    </a:cubicBezTo>
                    <a:cubicBezTo>
                      <a:pt x="8986" y="473"/>
                      <a:pt x="9021" y="508"/>
                      <a:pt x="9056" y="525"/>
                    </a:cubicBezTo>
                    <a:cubicBezTo>
                      <a:pt x="9266" y="578"/>
                      <a:pt x="9441" y="613"/>
                      <a:pt x="9598" y="665"/>
                    </a:cubicBezTo>
                    <a:cubicBezTo>
                      <a:pt x="9607" y="670"/>
                      <a:pt x="9617" y="672"/>
                      <a:pt x="9626" y="672"/>
                    </a:cubicBezTo>
                    <a:cubicBezTo>
                      <a:pt x="9650" y="672"/>
                      <a:pt x="9673" y="656"/>
                      <a:pt x="9685" y="630"/>
                    </a:cubicBezTo>
                    <a:cubicBezTo>
                      <a:pt x="9703" y="578"/>
                      <a:pt x="9685" y="543"/>
                      <a:pt x="9650" y="525"/>
                    </a:cubicBezTo>
                    <a:cubicBezTo>
                      <a:pt x="9476" y="473"/>
                      <a:pt x="9301" y="420"/>
                      <a:pt x="9091" y="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7"/>
              <p:cNvSpPr/>
              <p:nvPr/>
            </p:nvSpPr>
            <p:spPr>
              <a:xfrm rot="444554">
                <a:off x="6970036" y="2340977"/>
                <a:ext cx="17245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87" extrusionOk="0">
                    <a:moveTo>
                      <a:pt x="83" y="0"/>
                    </a:moveTo>
                    <a:cubicBezTo>
                      <a:pt x="61" y="0"/>
                      <a:pt x="39" y="15"/>
                      <a:pt x="18" y="37"/>
                    </a:cubicBezTo>
                    <a:cubicBezTo>
                      <a:pt x="0" y="54"/>
                      <a:pt x="0" y="107"/>
                      <a:pt x="35" y="142"/>
                    </a:cubicBezTo>
                    <a:cubicBezTo>
                      <a:pt x="123" y="212"/>
                      <a:pt x="158" y="264"/>
                      <a:pt x="158" y="317"/>
                    </a:cubicBezTo>
                    <a:cubicBezTo>
                      <a:pt x="158" y="352"/>
                      <a:pt x="193" y="387"/>
                      <a:pt x="228" y="387"/>
                    </a:cubicBezTo>
                    <a:cubicBezTo>
                      <a:pt x="280" y="387"/>
                      <a:pt x="315" y="352"/>
                      <a:pt x="315" y="317"/>
                    </a:cubicBezTo>
                    <a:cubicBezTo>
                      <a:pt x="298" y="194"/>
                      <a:pt x="228" y="89"/>
                      <a:pt x="123" y="19"/>
                    </a:cubicBezTo>
                    <a:cubicBezTo>
                      <a:pt x="109" y="6"/>
                      <a:pt x="96" y="0"/>
                      <a:pt x="83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 rot="444554">
                <a:off x="6425313" y="1738087"/>
                <a:ext cx="600141" cy="586771"/>
              </a:xfrm>
              <a:custGeom>
                <a:avLst/>
                <a:gdLst/>
                <a:ahLst/>
                <a:cxnLst/>
                <a:rect l="l" t="t" r="r" b="b"/>
                <a:pathLst>
                  <a:path w="10997" h="10752" extrusionOk="0">
                    <a:moveTo>
                      <a:pt x="5682" y="1"/>
                    </a:moveTo>
                    <a:lnTo>
                      <a:pt x="1" y="10682"/>
                    </a:lnTo>
                    <a:lnTo>
                      <a:pt x="141" y="10752"/>
                    </a:lnTo>
                    <a:lnTo>
                      <a:pt x="5682" y="333"/>
                    </a:lnTo>
                    <a:lnTo>
                      <a:pt x="10857" y="10752"/>
                    </a:lnTo>
                    <a:lnTo>
                      <a:pt x="10997" y="10682"/>
                    </a:lnTo>
                    <a:lnTo>
                      <a:pt x="56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 rot="444554">
                <a:off x="6601314" y="1930144"/>
                <a:ext cx="245252" cy="447063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8192" extrusionOk="0">
                    <a:moveTo>
                      <a:pt x="3696" y="1"/>
                    </a:moveTo>
                    <a:cubicBezTo>
                      <a:pt x="2240" y="1"/>
                      <a:pt x="1" y="6251"/>
                      <a:pt x="1" y="6251"/>
                    </a:cubicBezTo>
                    <a:lnTo>
                      <a:pt x="3322" y="8192"/>
                    </a:lnTo>
                    <a:cubicBezTo>
                      <a:pt x="3322" y="8192"/>
                      <a:pt x="4493" y="133"/>
                      <a:pt x="3794" y="10"/>
                    </a:cubicBezTo>
                    <a:cubicBezTo>
                      <a:pt x="3762" y="4"/>
                      <a:pt x="3729" y="1"/>
                      <a:pt x="3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 rot="444554">
                <a:off x="6721022" y="2409116"/>
                <a:ext cx="64014" cy="7733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17" extrusionOk="0">
                    <a:moveTo>
                      <a:pt x="735" y="350"/>
                    </a:moveTo>
                    <a:lnTo>
                      <a:pt x="805" y="700"/>
                    </a:lnTo>
                    <a:cubicBezTo>
                      <a:pt x="648" y="735"/>
                      <a:pt x="543" y="752"/>
                      <a:pt x="456" y="787"/>
                    </a:cubicBezTo>
                    <a:lnTo>
                      <a:pt x="735" y="350"/>
                    </a:lnTo>
                    <a:close/>
                    <a:moveTo>
                      <a:pt x="788" y="1"/>
                    </a:moveTo>
                    <a:cubicBezTo>
                      <a:pt x="735" y="1"/>
                      <a:pt x="648" y="123"/>
                      <a:pt x="508" y="350"/>
                    </a:cubicBezTo>
                    <a:cubicBezTo>
                      <a:pt x="386" y="525"/>
                      <a:pt x="298" y="682"/>
                      <a:pt x="228" y="822"/>
                    </a:cubicBezTo>
                    <a:cubicBezTo>
                      <a:pt x="158" y="840"/>
                      <a:pt x="141" y="875"/>
                      <a:pt x="141" y="927"/>
                    </a:cubicBezTo>
                    <a:lnTo>
                      <a:pt x="158" y="980"/>
                    </a:lnTo>
                    <a:cubicBezTo>
                      <a:pt x="53" y="1172"/>
                      <a:pt x="1" y="1294"/>
                      <a:pt x="1" y="1329"/>
                    </a:cubicBezTo>
                    <a:cubicBezTo>
                      <a:pt x="1" y="1347"/>
                      <a:pt x="18" y="1364"/>
                      <a:pt x="36" y="1382"/>
                    </a:cubicBezTo>
                    <a:lnTo>
                      <a:pt x="106" y="1417"/>
                    </a:lnTo>
                    <a:cubicBezTo>
                      <a:pt x="141" y="1417"/>
                      <a:pt x="176" y="1399"/>
                      <a:pt x="193" y="1364"/>
                    </a:cubicBezTo>
                    <a:cubicBezTo>
                      <a:pt x="263" y="1207"/>
                      <a:pt x="316" y="1084"/>
                      <a:pt x="351" y="997"/>
                    </a:cubicBezTo>
                    <a:lnTo>
                      <a:pt x="595" y="945"/>
                    </a:lnTo>
                    <a:cubicBezTo>
                      <a:pt x="700" y="927"/>
                      <a:pt x="788" y="910"/>
                      <a:pt x="858" y="910"/>
                    </a:cubicBezTo>
                    <a:cubicBezTo>
                      <a:pt x="875" y="1049"/>
                      <a:pt x="893" y="1137"/>
                      <a:pt x="910" y="1207"/>
                    </a:cubicBezTo>
                    <a:cubicBezTo>
                      <a:pt x="962" y="1347"/>
                      <a:pt x="1015" y="1417"/>
                      <a:pt x="1067" y="1417"/>
                    </a:cubicBezTo>
                    <a:lnTo>
                      <a:pt x="1137" y="1399"/>
                    </a:lnTo>
                    <a:cubicBezTo>
                      <a:pt x="1155" y="1382"/>
                      <a:pt x="1172" y="1364"/>
                      <a:pt x="1172" y="1329"/>
                    </a:cubicBezTo>
                    <a:cubicBezTo>
                      <a:pt x="1172" y="1312"/>
                      <a:pt x="1155" y="1277"/>
                      <a:pt x="1137" y="1224"/>
                    </a:cubicBezTo>
                    <a:lnTo>
                      <a:pt x="1085" y="1084"/>
                    </a:lnTo>
                    <a:lnTo>
                      <a:pt x="945" y="420"/>
                    </a:lnTo>
                    <a:lnTo>
                      <a:pt x="875" y="105"/>
                    </a:lnTo>
                    <a:cubicBezTo>
                      <a:pt x="858" y="36"/>
                      <a:pt x="823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 rot="444554">
                <a:off x="7690180" y="2448160"/>
                <a:ext cx="43004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487" extrusionOk="0">
                    <a:moveTo>
                      <a:pt x="158" y="193"/>
                    </a:moveTo>
                    <a:lnTo>
                      <a:pt x="263" y="211"/>
                    </a:lnTo>
                    <a:cubicBezTo>
                      <a:pt x="333" y="228"/>
                      <a:pt x="403" y="263"/>
                      <a:pt x="473" y="333"/>
                    </a:cubicBezTo>
                    <a:cubicBezTo>
                      <a:pt x="543" y="403"/>
                      <a:pt x="595" y="490"/>
                      <a:pt x="595" y="578"/>
                    </a:cubicBezTo>
                    <a:cubicBezTo>
                      <a:pt x="595" y="595"/>
                      <a:pt x="577" y="630"/>
                      <a:pt x="543" y="665"/>
                    </a:cubicBezTo>
                    <a:cubicBezTo>
                      <a:pt x="525" y="700"/>
                      <a:pt x="508" y="717"/>
                      <a:pt x="473" y="752"/>
                    </a:cubicBezTo>
                    <a:cubicBezTo>
                      <a:pt x="420" y="787"/>
                      <a:pt x="333" y="805"/>
                      <a:pt x="210" y="805"/>
                    </a:cubicBezTo>
                    <a:lnTo>
                      <a:pt x="158" y="805"/>
                    </a:lnTo>
                    <a:lnTo>
                      <a:pt x="158" y="613"/>
                    </a:lnTo>
                    <a:cubicBezTo>
                      <a:pt x="175" y="543"/>
                      <a:pt x="175" y="473"/>
                      <a:pt x="175" y="438"/>
                    </a:cubicBezTo>
                    <a:cubicBezTo>
                      <a:pt x="175" y="403"/>
                      <a:pt x="175" y="368"/>
                      <a:pt x="175" y="315"/>
                    </a:cubicBezTo>
                    <a:lnTo>
                      <a:pt x="158" y="193"/>
                    </a:lnTo>
                    <a:close/>
                    <a:moveTo>
                      <a:pt x="123" y="1"/>
                    </a:moveTo>
                    <a:cubicBezTo>
                      <a:pt x="88" y="1"/>
                      <a:pt x="53" y="18"/>
                      <a:pt x="36" y="36"/>
                    </a:cubicBezTo>
                    <a:cubicBezTo>
                      <a:pt x="36" y="71"/>
                      <a:pt x="18" y="106"/>
                      <a:pt x="18" y="141"/>
                    </a:cubicBezTo>
                    <a:cubicBezTo>
                      <a:pt x="18" y="176"/>
                      <a:pt x="18" y="211"/>
                      <a:pt x="36" y="280"/>
                    </a:cubicBezTo>
                    <a:cubicBezTo>
                      <a:pt x="36" y="350"/>
                      <a:pt x="36" y="385"/>
                      <a:pt x="36" y="420"/>
                    </a:cubicBezTo>
                    <a:cubicBezTo>
                      <a:pt x="36" y="490"/>
                      <a:pt x="36" y="560"/>
                      <a:pt x="18" y="683"/>
                    </a:cubicBezTo>
                    <a:cubicBezTo>
                      <a:pt x="18" y="805"/>
                      <a:pt x="1" y="892"/>
                      <a:pt x="1" y="945"/>
                    </a:cubicBezTo>
                    <a:cubicBezTo>
                      <a:pt x="1" y="997"/>
                      <a:pt x="1" y="1067"/>
                      <a:pt x="18" y="1172"/>
                    </a:cubicBezTo>
                    <a:cubicBezTo>
                      <a:pt x="18" y="1259"/>
                      <a:pt x="18" y="1347"/>
                      <a:pt x="18" y="1382"/>
                    </a:cubicBezTo>
                    <a:cubicBezTo>
                      <a:pt x="18" y="1417"/>
                      <a:pt x="18" y="1434"/>
                      <a:pt x="36" y="1452"/>
                    </a:cubicBezTo>
                    <a:lnTo>
                      <a:pt x="88" y="1487"/>
                    </a:lnTo>
                    <a:lnTo>
                      <a:pt x="140" y="1452"/>
                    </a:lnTo>
                    <a:cubicBezTo>
                      <a:pt x="140" y="1434"/>
                      <a:pt x="158" y="1417"/>
                      <a:pt x="158" y="1382"/>
                    </a:cubicBezTo>
                    <a:lnTo>
                      <a:pt x="158" y="1207"/>
                    </a:lnTo>
                    <a:lnTo>
                      <a:pt x="140" y="1015"/>
                    </a:lnTo>
                    <a:lnTo>
                      <a:pt x="140" y="1015"/>
                    </a:lnTo>
                    <a:cubicBezTo>
                      <a:pt x="333" y="1085"/>
                      <a:pt x="508" y="1224"/>
                      <a:pt x="665" y="1434"/>
                    </a:cubicBezTo>
                    <a:lnTo>
                      <a:pt x="717" y="1469"/>
                    </a:lnTo>
                    <a:lnTo>
                      <a:pt x="752" y="1434"/>
                    </a:lnTo>
                    <a:cubicBezTo>
                      <a:pt x="770" y="1417"/>
                      <a:pt x="787" y="1399"/>
                      <a:pt x="787" y="1364"/>
                    </a:cubicBezTo>
                    <a:lnTo>
                      <a:pt x="770" y="1294"/>
                    </a:lnTo>
                    <a:cubicBezTo>
                      <a:pt x="682" y="1189"/>
                      <a:pt x="577" y="1067"/>
                      <a:pt x="438" y="962"/>
                    </a:cubicBezTo>
                    <a:cubicBezTo>
                      <a:pt x="508" y="945"/>
                      <a:pt x="577" y="892"/>
                      <a:pt x="630" y="840"/>
                    </a:cubicBezTo>
                    <a:cubicBezTo>
                      <a:pt x="700" y="752"/>
                      <a:pt x="735" y="665"/>
                      <a:pt x="735" y="578"/>
                    </a:cubicBezTo>
                    <a:cubicBezTo>
                      <a:pt x="735" y="385"/>
                      <a:pt x="630" y="211"/>
                      <a:pt x="438" y="88"/>
                    </a:cubicBezTo>
                    <a:cubicBezTo>
                      <a:pt x="403" y="53"/>
                      <a:pt x="350" y="36"/>
                      <a:pt x="280" y="18"/>
                    </a:cubicBez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7"/>
              <p:cNvSpPr/>
              <p:nvPr/>
            </p:nvSpPr>
            <p:spPr>
              <a:xfrm rot="444554">
                <a:off x="6543711" y="2158568"/>
                <a:ext cx="57247" cy="802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470" extrusionOk="0">
                    <a:moveTo>
                      <a:pt x="944" y="1"/>
                    </a:moveTo>
                    <a:cubicBezTo>
                      <a:pt x="909" y="1"/>
                      <a:pt x="892" y="18"/>
                      <a:pt x="857" y="53"/>
                    </a:cubicBezTo>
                    <a:lnTo>
                      <a:pt x="804" y="36"/>
                    </a:lnTo>
                    <a:lnTo>
                      <a:pt x="717" y="36"/>
                    </a:lnTo>
                    <a:cubicBezTo>
                      <a:pt x="559" y="36"/>
                      <a:pt x="420" y="123"/>
                      <a:pt x="262" y="316"/>
                    </a:cubicBezTo>
                    <a:cubicBezTo>
                      <a:pt x="87" y="543"/>
                      <a:pt x="0" y="753"/>
                      <a:pt x="0" y="962"/>
                    </a:cubicBezTo>
                    <a:cubicBezTo>
                      <a:pt x="0" y="1102"/>
                      <a:pt x="35" y="1225"/>
                      <a:pt x="122" y="1312"/>
                    </a:cubicBezTo>
                    <a:cubicBezTo>
                      <a:pt x="210" y="1417"/>
                      <a:pt x="332" y="1469"/>
                      <a:pt x="455" y="1469"/>
                    </a:cubicBezTo>
                    <a:cubicBezTo>
                      <a:pt x="629" y="1469"/>
                      <a:pt x="787" y="1382"/>
                      <a:pt x="962" y="1242"/>
                    </a:cubicBezTo>
                    <a:cubicBezTo>
                      <a:pt x="979" y="1225"/>
                      <a:pt x="997" y="1190"/>
                      <a:pt x="997" y="1172"/>
                    </a:cubicBezTo>
                    <a:lnTo>
                      <a:pt x="962" y="1102"/>
                    </a:lnTo>
                    <a:cubicBezTo>
                      <a:pt x="944" y="1085"/>
                      <a:pt x="927" y="1067"/>
                      <a:pt x="909" y="1067"/>
                    </a:cubicBezTo>
                    <a:cubicBezTo>
                      <a:pt x="892" y="1067"/>
                      <a:pt x="857" y="1085"/>
                      <a:pt x="822" y="1102"/>
                    </a:cubicBezTo>
                    <a:cubicBezTo>
                      <a:pt x="752" y="1172"/>
                      <a:pt x="682" y="1207"/>
                      <a:pt x="647" y="1225"/>
                    </a:cubicBezTo>
                    <a:cubicBezTo>
                      <a:pt x="594" y="1260"/>
                      <a:pt x="525" y="1277"/>
                      <a:pt x="455" y="1277"/>
                    </a:cubicBezTo>
                    <a:cubicBezTo>
                      <a:pt x="385" y="1277"/>
                      <a:pt x="315" y="1242"/>
                      <a:pt x="262" y="1172"/>
                    </a:cubicBezTo>
                    <a:cubicBezTo>
                      <a:pt x="210" y="1120"/>
                      <a:pt x="175" y="1050"/>
                      <a:pt x="175" y="962"/>
                    </a:cubicBezTo>
                    <a:cubicBezTo>
                      <a:pt x="175" y="805"/>
                      <a:pt x="262" y="630"/>
                      <a:pt x="402" y="438"/>
                    </a:cubicBezTo>
                    <a:cubicBezTo>
                      <a:pt x="525" y="298"/>
                      <a:pt x="629" y="228"/>
                      <a:pt x="717" y="228"/>
                    </a:cubicBezTo>
                    <a:lnTo>
                      <a:pt x="822" y="228"/>
                    </a:lnTo>
                    <a:cubicBezTo>
                      <a:pt x="822" y="246"/>
                      <a:pt x="839" y="263"/>
                      <a:pt x="857" y="316"/>
                    </a:cubicBezTo>
                    <a:cubicBezTo>
                      <a:pt x="892" y="351"/>
                      <a:pt x="909" y="386"/>
                      <a:pt x="962" y="386"/>
                    </a:cubicBezTo>
                    <a:cubicBezTo>
                      <a:pt x="979" y="386"/>
                      <a:pt x="1014" y="368"/>
                      <a:pt x="1031" y="351"/>
                    </a:cubicBezTo>
                    <a:lnTo>
                      <a:pt x="1049" y="281"/>
                    </a:lnTo>
                    <a:cubicBezTo>
                      <a:pt x="1049" y="193"/>
                      <a:pt x="1049" y="141"/>
                      <a:pt x="1031" y="88"/>
                    </a:cubicBezTo>
                    <a:cubicBezTo>
                      <a:pt x="1014" y="36"/>
                      <a:pt x="99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 rot="444554">
                <a:off x="6993220" y="3267532"/>
                <a:ext cx="958796" cy="7733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1417" extrusionOk="0">
                    <a:moveTo>
                      <a:pt x="18" y="0"/>
                    </a:moveTo>
                    <a:lnTo>
                      <a:pt x="0" y="140"/>
                    </a:lnTo>
                    <a:lnTo>
                      <a:pt x="17569" y="1416"/>
                    </a:lnTo>
                    <a:lnTo>
                      <a:pt x="17569" y="12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 rot="444554">
                <a:off x="7257920" y="2809397"/>
                <a:ext cx="49662" cy="873007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5997" extrusionOk="0">
                    <a:moveTo>
                      <a:pt x="752" y="1"/>
                    </a:moveTo>
                    <a:lnTo>
                      <a:pt x="1" y="15996"/>
                    </a:lnTo>
                    <a:lnTo>
                      <a:pt x="158" y="15996"/>
                    </a:lnTo>
                    <a:lnTo>
                      <a:pt x="910" y="1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 rot="444554">
                <a:off x="7010126" y="3091810"/>
                <a:ext cx="820508" cy="395928"/>
              </a:xfrm>
              <a:custGeom>
                <a:avLst/>
                <a:gdLst/>
                <a:ahLst/>
                <a:cxnLst/>
                <a:rect l="l" t="t" r="r" b="b"/>
                <a:pathLst>
                  <a:path w="15035" h="7255" extrusionOk="0">
                    <a:moveTo>
                      <a:pt x="7535" y="0"/>
                    </a:moveTo>
                    <a:cubicBezTo>
                      <a:pt x="7326" y="0"/>
                      <a:pt x="7116" y="122"/>
                      <a:pt x="6923" y="297"/>
                    </a:cubicBezTo>
                    <a:cubicBezTo>
                      <a:pt x="6556" y="612"/>
                      <a:pt x="6224" y="1136"/>
                      <a:pt x="5857" y="1748"/>
                    </a:cubicBezTo>
                    <a:cubicBezTo>
                      <a:pt x="5333" y="2692"/>
                      <a:pt x="4791" y="3828"/>
                      <a:pt x="4231" y="4720"/>
                    </a:cubicBezTo>
                    <a:cubicBezTo>
                      <a:pt x="3952" y="5174"/>
                      <a:pt x="3672" y="5577"/>
                      <a:pt x="3392" y="5839"/>
                    </a:cubicBezTo>
                    <a:cubicBezTo>
                      <a:pt x="3130" y="6118"/>
                      <a:pt x="2850" y="6276"/>
                      <a:pt x="2588" y="6276"/>
                    </a:cubicBezTo>
                    <a:lnTo>
                      <a:pt x="2571" y="6276"/>
                    </a:lnTo>
                    <a:cubicBezTo>
                      <a:pt x="2361" y="6258"/>
                      <a:pt x="2151" y="6171"/>
                      <a:pt x="1959" y="6031"/>
                    </a:cubicBezTo>
                    <a:cubicBezTo>
                      <a:pt x="1294" y="5489"/>
                      <a:pt x="822" y="4108"/>
                      <a:pt x="543" y="2867"/>
                    </a:cubicBezTo>
                    <a:cubicBezTo>
                      <a:pt x="403" y="2255"/>
                      <a:pt x="315" y="1678"/>
                      <a:pt x="246" y="1241"/>
                    </a:cubicBezTo>
                    <a:cubicBezTo>
                      <a:pt x="176" y="822"/>
                      <a:pt x="158" y="542"/>
                      <a:pt x="158" y="542"/>
                    </a:cubicBezTo>
                    <a:lnTo>
                      <a:pt x="1" y="559"/>
                    </a:lnTo>
                    <a:cubicBezTo>
                      <a:pt x="1" y="559"/>
                      <a:pt x="141" y="1993"/>
                      <a:pt x="543" y="3444"/>
                    </a:cubicBezTo>
                    <a:cubicBezTo>
                      <a:pt x="735" y="4178"/>
                      <a:pt x="980" y="4895"/>
                      <a:pt x="1312" y="5454"/>
                    </a:cubicBezTo>
                    <a:cubicBezTo>
                      <a:pt x="1469" y="5734"/>
                      <a:pt x="1662" y="5979"/>
                      <a:pt x="1871" y="6136"/>
                    </a:cubicBezTo>
                    <a:cubicBezTo>
                      <a:pt x="2081" y="6311"/>
                      <a:pt x="2308" y="6416"/>
                      <a:pt x="2571" y="6416"/>
                    </a:cubicBezTo>
                    <a:lnTo>
                      <a:pt x="2588" y="6416"/>
                    </a:lnTo>
                    <a:cubicBezTo>
                      <a:pt x="2833" y="6416"/>
                      <a:pt x="3078" y="6311"/>
                      <a:pt x="3305" y="6136"/>
                    </a:cubicBezTo>
                    <a:cubicBezTo>
                      <a:pt x="4074" y="5524"/>
                      <a:pt x="4808" y="4021"/>
                      <a:pt x="5542" y="2657"/>
                    </a:cubicBezTo>
                    <a:cubicBezTo>
                      <a:pt x="5892" y="1993"/>
                      <a:pt x="6242" y="1364"/>
                      <a:pt x="6591" y="892"/>
                    </a:cubicBezTo>
                    <a:cubicBezTo>
                      <a:pt x="6749" y="664"/>
                      <a:pt x="6923" y="472"/>
                      <a:pt x="7081" y="350"/>
                    </a:cubicBezTo>
                    <a:cubicBezTo>
                      <a:pt x="7256" y="227"/>
                      <a:pt x="7395" y="157"/>
                      <a:pt x="7535" y="157"/>
                    </a:cubicBezTo>
                    <a:cubicBezTo>
                      <a:pt x="7640" y="157"/>
                      <a:pt x="7745" y="192"/>
                      <a:pt x="7850" y="262"/>
                    </a:cubicBezTo>
                    <a:cubicBezTo>
                      <a:pt x="8217" y="524"/>
                      <a:pt x="8514" y="1084"/>
                      <a:pt x="8742" y="1783"/>
                    </a:cubicBezTo>
                    <a:cubicBezTo>
                      <a:pt x="9091" y="2849"/>
                      <a:pt x="9318" y="4196"/>
                      <a:pt x="9633" y="5297"/>
                    </a:cubicBezTo>
                    <a:cubicBezTo>
                      <a:pt x="9790" y="5839"/>
                      <a:pt x="9965" y="6328"/>
                      <a:pt x="10192" y="6678"/>
                    </a:cubicBezTo>
                    <a:cubicBezTo>
                      <a:pt x="10420" y="7027"/>
                      <a:pt x="10699" y="7255"/>
                      <a:pt x="11067" y="7255"/>
                    </a:cubicBezTo>
                    <a:cubicBezTo>
                      <a:pt x="11136" y="7255"/>
                      <a:pt x="11206" y="7255"/>
                      <a:pt x="11276" y="7237"/>
                    </a:cubicBezTo>
                    <a:cubicBezTo>
                      <a:pt x="11801" y="7115"/>
                      <a:pt x="12168" y="6643"/>
                      <a:pt x="12448" y="6031"/>
                    </a:cubicBezTo>
                    <a:cubicBezTo>
                      <a:pt x="12902" y="5105"/>
                      <a:pt x="13199" y="3846"/>
                      <a:pt x="13531" y="2815"/>
                    </a:cubicBezTo>
                    <a:cubicBezTo>
                      <a:pt x="13706" y="2308"/>
                      <a:pt x="13898" y="1836"/>
                      <a:pt x="14108" y="1521"/>
                    </a:cubicBezTo>
                    <a:cubicBezTo>
                      <a:pt x="14336" y="1206"/>
                      <a:pt x="14580" y="1014"/>
                      <a:pt x="14877" y="1014"/>
                    </a:cubicBezTo>
                    <a:cubicBezTo>
                      <a:pt x="14912" y="1014"/>
                      <a:pt x="14965" y="1031"/>
                      <a:pt x="15017" y="1031"/>
                    </a:cubicBezTo>
                    <a:lnTo>
                      <a:pt x="15035" y="892"/>
                    </a:lnTo>
                    <a:cubicBezTo>
                      <a:pt x="14982" y="874"/>
                      <a:pt x="14930" y="874"/>
                      <a:pt x="14877" y="874"/>
                    </a:cubicBezTo>
                    <a:cubicBezTo>
                      <a:pt x="14633" y="874"/>
                      <a:pt x="14423" y="961"/>
                      <a:pt x="14248" y="1136"/>
                    </a:cubicBezTo>
                    <a:cubicBezTo>
                      <a:pt x="13933" y="1433"/>
                      <a:pt x="13689" y="1923"/>
                      <a:pt x="13479" y="2517"/>
                    </a:cubicBezTo>
                    <a:cubicBezTo>
                      <a:pt x="13164" y="3391"/>
                      <a:pt x="12902" y="4475"/>
                      <a:pt x="12570" y="5367"/>
                    </a:cubicBezTo>
                    <a:cubicBezTo>
                      <a:pt x="12413" y="5804"/>
                      <a:pt x="12220" y="6206"/>
                      <a:pt x="11993" y="6521"/>
                    </a:cubicBezTo>
                    <a:cubicBezTo>
                      <a:pt x="11783" y="6818"/>
                      <a:pt x="11539" y="7010"/>
                      <a:pt x="11241" y="7080"/>
                    </a:cubicBezTo>
                    <a:cubicBezTo>
                      <a:pt x="11171" y="7097"/>
                      <a:pt x="11119" y="7115"/>
                      <a:pt x="11067" y="7115"/>
                    </a:cubicBezTo>
                    <a:cubicBezTo>
                      <a:pt x="10857" y="7115"/>
                      <a:pt x="10699" y="7027"/>
                      <a:pt x="10542" y="6870"/>
                    </a:cubicBezTo>
                    <a:cubicBezTo>
                      <a:pt x="10262" y="6608"/>
                      <a:pt x="10035" y="6118"/>
                      <a:pt x="9860" y="5507"/>
                    </a:cubicBezTo>
                    <a:cubicBezTo>
                      <a:pt x="9563" y="4615"/>
                      <a:pt x="9353" y="3461"/>
                      <a:pt x="9091" y="2447"/>
                    </a:cubicBezTo>
                    <a:cubicBezTo>
                      <a:pt x="8811" y="1433"/>
                      <a:pt x="8497" y="542"/>
                      <a:pt x="7937" y="140"/>
                    </a:cubicBezTo>
                    <a:cubicBezTo>
                      <a:pt x="7815" y="52"/>
                      <a:pt x="7675" y="0"/>
                      <a:pt x="7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 rot="444554">
                <a:off x="7196036" y="2086950"/>
                <a:ext cx="47752" cy="7351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347" extrusionOk="0">
                    <a:moveTo>
                      <a:pt x="123" y="0"/>
                    </a:moveTo>
                    <a:cubicBezTo>
                      <a:pt x="71" y="18"/>
                      <a:pt x="36" y="52"/>
                      <a:pt x="18" y="87"/>
                    </a:cubicBezTo>
                    <a:cubicBezTo>
                      <a:pt x="18" y="122"/>
                      <a:pt x="1" y="157"/>
                      <a:pt x="18" y="210"/>
                    </a:cubicBezTo>
                    <a:cubicBezTo>
                      <a:pt x="18" y="245"/>
                      <a:pt x="18" y="280"/>
                      <a:pt x="36" y="332"/>
                    </a:cubicBezTo>
                    <a:cubicBezTo>
                      <a:pt x="53" y="367"/>
                      <a:pt x="88" y="402"/>
                      <a:pt x="105" y="437"/>
                    </a:cubicBezTo>
                    <a:cubicBezTo>
                      <a:pt x="140" y="472"/>
                      <a:pt x="175" y="490"/>
                      <a:pt x="193" y="507"/>
                    </a:cubicBezTo>
                    <a:cubicBezTo>
                      <a:pt x="228" y="524"/>
                      <a:pt x="263" y="542"/>
                      <a:pt x="298" y="542"/>
                    </a:cubicBezTo>
                    <a:cubicBezTo>
                      <a:pt x="317" y="547"/>
                      <a:pt x="337" y="549"/>
                      <a:pt x="357" y="549"/>
                    </a:cubicBezTo>
                    <a:cubicBezTo>
                      <a:pt x="413" y="549"/>
                      <a:pt x="474" y="533"/>
                      <a:pt x="525" y="507"/>
                    </a:cubicBezTo>
                    <a:lnTo>
                      <a:pt x="595" y="472"/>
                    </a:lnTo>
                    <a:lnTo>
                      <a:pt x="595" y="542"/>
                    </a:lnTo>
                    <a:lnTo>
                      <a:pt x="595" y="594"/>
                    </a:lnTo>
                    <a:cubicBezTo>
                      <a:pt x="577" y="647"/>
                      <a:pt x="577" y="699"/>
                      <a:pt x="577" y="752"/>
                    </a:cubicBezTo>
                    <a:cubicBezTo>
                      <a:pt x="560" y="804"/>
                      <a:pt x="560" y="857"/>
                      <a:pt x="543" y="927"/>
                    </a:cubicBezTo>
                    <a:cubicBezTo>
                      <a:pt x="525" y="1014"/>
                      <a:pt x="473" y="1084"/>
                      <a:pt x="385" y="1136"/>
                    </a:cubicBezTo>
                    <a:cubicBezTo>
                      <a:pt x="350" y="1154"/>
                      <a:pt x="315" y="1171"/>
                      <a:pt x="280" y="1189"/>
                    </a:cubicBezTo>
                    <a:cubicBezTo>
                      <a:pt x="245" y="1206"/>
                      <a:pt x="210" y="1224"/>
                      <a:pt x="158" y="1224"/>
                    </a:cubicBezTo>
                    <a:lnTo>
                      <a:pt x="123" y="1241"/>
                    </a:lnTo>
                    <a:lnTo>
                      <a:pt x="105" y="1276"/>
                    </a:lnTo>
                    <a:lnTo>
                      <a:pt x="123" y="1311"/>
                    </a:lnTo>
                    <a:lnTo>
                      <a:pt x="175" y="1329"/>
                    </a:lnTo>
                    <a:cubicBezTo>
                      <a:pt x="193" y="1346"/>
                      <a:pt x="245" y="1346"/>
                      <a:pt x="263" y="1346"/>
                    </a:cubicBezTo>
                    <a:cubicBezTo>
                      <a:pt x="298" y="1346"/>
                      <a:pt x="333" y="1329"/>
                      <a:pt x="368" y="1329"/>
                    </a:cubicBezTo>
                    <a:cubicBezTo>
                      <a:pt x="403" y="1311"/>
                      <a:pt x="438" y="1294"/>
                      <a:pt x="473" y="1294"/>
                    </a:cubicBezTo>
                    <a:cubicBezTo>
                      <a:pt x="508" y="1276"/>
                      <a:pt x="543" y="1259"/>
                      <a:pt x="577" y="1259"/>
                    </a:cubicBezTo>
                    <a:lnTo>
                      <a:pt x="630" y="1224"/>
                    </a:lnTo>
                    <a:lnTo>
                      <a:pt x="682" y="1206"/>
                    </a:lnTo>
                    <a:cubicBezTo>
                      <a:pt x="717" y="1171"/>
                      <a:pt x="752" y="1154"/>
                      <a:pt x="787" y="1119"/>
                    </a:cubicBezTo>
                    <a:cubicBezTo>
                      <a:pt x="805" y="1066"/>
                      <a:pt x="822" y="1031"/>
                      <a:pt x="822" y="996"/>
                    </a:cubicBezTo>
                    <a:lnTo>
                      <a:pt x="840" y="944"/>
                    </a:lnTo>
                    <a:lnTo>
                      <a:pt x="840" y="892"/>
                    </a:lnTo>
                    <a:cubicBezTo>
                      <a:pt x="840" y="822"/>
                      <a:pt x="857" y="769"/>
                      <a:pt x="857" y="717"/>
                    </a:cubicBezTo>
                    <a:cubicBezTo>
                      <a:pt x="857" y="664"/>
                      <a:pt x="875" y="612"/>
                      <a:pt x="875" y="559"/>
                    </a:cubicBezTo>
                    <a:cubicBezTo>
                      <a:pt x="875" y="490"/>
                      <a:pt x="875" y="420"/>
                      <a:pt x="875" y="350"/>
                    </a:cubicBezTo>
                    <a:cubicBezTo>
                      <a:pt x="875" y="280"/>
                      <a:pt x="875" y="210"/>
                      <a:pt x="875" y="140"/>
                    </a:cubicBezTo>
                    <a:cubicBezTo>
                      <a:pt x="875" y="105"/>
                      <a:pt x="857" y="70"/>
                      <a:pt x="857" y="52"/>
                    </a:cubicBezTo>
                    <a:cubicBezTo>
                      <a:pt x="840" y="35"/>
                      <a:pt x="805" y="18"/>
                      <a:pt x="752" y="18"/>
                    </a:cubicBezTo>
                    <a:lnTo>
                      <a:pt x="682" y="18"/>
                    </a:lnTo>
                    <a:cubicBezTo>
                      <a:pt x="630" y="18"/>
                      <a:pt x="595" y="52"/>
                      <a:pt x="577" y="105"/>
                    </a:cubicBezTo>
                    <a:lnTo>
                      <a:pt x="543" y="157"/>
                    </a:lnTo>
                    <a:lnTo>
                      <a:pt x="508" y="227"/>
                    </a:lnTo>
                    <a:lnTo>
                      <a:pt x="455" y="297"/>
                    </a:lnTo>
                    <a:lnTo>
                      <a:pt x="403" y="367"/>
                    </a:lnTo>
                    <a:lnTo>
                      <a:pt x="385" y="385"/>
                    </a:lnTo>
                    <a:lnTo>
                      <a:pt x="350" y="402"/>
                    </a:lnTo>
                    <a:cubicBezTo>
                      <a:pt x="263" y="315"/>
                      <a:pt x="245" y="210"/>
                      <a:pt x="263" y="87"/>
                    </a:cubicBezTo>
                    <a:cubicBezTo>
                      <a:pt x="280" y="52"/>
                      <a:pt x="280" y="35"/>
                      <a:pt x="263" y="35"/>
                    </a:cubicBezTo>
                    <a:lnTo>
                      <a:pt x="228" y="1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 rot="444554">
                <a:off x="7307740" y="2101646"/>
                <a:ext cx="43004" cy="56702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039" extrusionOk="0">
                    <a:moveTo>
                      <a:pt x="285" y="0"/>
                    </a:moveTo>
                    <a:cubicBezTo>
                      <a:pt x="260" y="0"/>
                      <a:pt x="235" y="13"/>
                      <a:pt x="211" y="25"/>
                    </a:cubicBezTo>
                    <a:lnTo>
                      <a:pt x="193" y="77"/>
                    </a:lnTo>
                    <a:lnTo>
                      <a:pt x="211" y="112"/>
                    </a:lnTo>
                    <a:lnTo>
                      <a:pt x="228" y="165"/>
                    </a:lnTo>
                    <a:cubicBezTo>
                      <a:pt x="246" y="200"/>
                      <a:pt x="246" y="235"/>
                      <a:pt x="263" y="270"/>
                    </a:cubicBezTo>
                    <a:cubicBezTo>
                      <a:pt x="281" y="305"/>
                      <a:pt x="298" y="340"/>
                      <a:pt x="316" y="375"/>
                    </a:cubicBezTo>
                    <a:lnTo>
                      <a:pt x="316" y="392"/>
                    </a:lnTo>
                    <a:lnTo>
                      <a:pt x="333" y="427"/>
                    </a:lnTo>
                    <a:cubicBezTo>
                      <a:pt x="281" y="480"/>
                      <a:pt x="246" y="532"/>
                      <a:pt x="211" y="584"/>
                    </a:cubicBezTo>
                    <a:cubicBezTo>
                      <a:pt x="158" y="637"/>
                      <a:pt x="123" y="689"/>
                      <a:pt x="88" y="742"/>
                    </a:cubicBezTo>
                    <a:lnTo>
                      <a:pt x="53" y="812"/>
                    </a:lnTo>
                    <a:lnTo>
                      <a:pt x="18" y="864"/>
                    </a:lnTo>
                    <a:lnTo>
                      <a:pt x="1" y="899"/>
                    </a:lnTo>
                    <a:lnTo>
                      <a:pt x="1" y="934"/>
                    </a:lnTo>
                    <a:lnTo>
                      <a:pt x="36" y="952"/>
                    </a:lnTo>
                    <a:lnTo>
                      <a:pt x="88" y="952"/>
                    </a:lnTo>
                    <a:cubicBezTo>
                      <a:pt x="123" y="952"/>
                      <a:pt x="141" y="952"/>
                      <a:pt x="158" y="917"/>
                    </a:cubicBezTo>
                    <a:lnTo>
                      <a:pt x="176" y="864"/>
                    </a:lnTo>
                    <a:lnTo>
                      <a:pt x="211" y="829"/>
                    </a:lnTo>
                    <a:cubicBezTo>
                      <a:pt x="228" y="794"/>
                      <a:pt x="263" y="759"/>
                      <a:pt x="281" y="724"/>
                    </a:cubicBezTo>
                    <a:cubicBezTo>
                      <a:pt x="316" y="689"/>
                      <a:pt x="333" y="654"/>
                      <a:pt x="368" y="619"/>
                    </a:cubicBezTo>
                    <a:lnTo>
                      <a:pt x="386" y="602"/>
                    </a:lnTo>
                    <a:lnTo>
                      <a:pt x="403" y="637"/>
                    </a:lnTo>
                    <a:lnTo>
                      <a:pt x="403" y="654"/>
                    </a:lnTo>
                    <a:cubicBezTo>
                      <a:pt x="438" y="707"/>
                      <a:pt x="455" y="759"/>
                      <a:pt x="473" y="812"/>
                    </a:cubicBezTo>
                    <a:cubicBezTo>
                      <a:pt x="490" y="864"/>
                      <a:pt x="508" y="917"/>
                      <a:pt x="525" y="952"/>
                    </a:cubicBezTo>
                    <a:lnTo>
                      <a:pt x="543" y="986"/>
                    </a:lnTo>
                    <a:lnTo>
                      <a:pt x="578" y="1021"/>
                    </a:lnTo>
                    <a:lnTo>
                      <a:pt x="613" y="1039"/>
                    </a:lnTo>
                    <a:lnTo>
                      <a:pt x="718" y="1039"/>
                    </a:lnTo>
                    <a:lnTo>
                      <a:pt x="753" y="1021"/>
                    </a:lnTo>
                    <a:lnTo>
                      <a:pt x="770" y="986"/>
                    </a:lnTo>
                    <a:lnTo>
                      <a:pt x="770" y="969"/>
                    </a:lnTo>
                    <a:lnTo>
                      <a:pt x="753" y="952"/>
                    </a:lnTo>
                    <a:cubicBezTo>
                      <a:pt x="700" y="777"/>
                      <a:pt x="630" y="584"/>
                      <a:pt x="578" y="410"/>
                    </a:cubicBezTo>
                    <a:lnTo>
                      <a:pt x="560" y="375"/>
                    </a:lnTo>
                    <a:lnTo>
                      <a:pt x="560" y="357"/>
                    </a:lnTo>
                    <a:cubicBezTo>
                      <a:pt x="578" y="322"/>
                      <a:pt x="595" y="305"/>
                      <a:pt x="613" y="270"/>
                    </a:cubicBezTo>
                    <a:cubicBezTo>
                      <a:pt x="630" y="252"/>
                      <a:pt x="648" y="217"/>
                      <a:pt x="683" y="200"/>
                    </a:cubicBezTo>
                    <a:lnTo>
                      <a:pt x="735" y="130"/>
                    </a:lnTo>
                    <a:cubicBezTo>
                      <a:pt x="753" y="95"/>
                      <a:pt x="770" y="77"/>
                      <a:pt x="788" y="42"/>
                    </a:cubicBezTo>
                    <a:lnTo>
                      <a:pt x="770" y="25"/>
                    </a:lnTo>
                    <a:lnTo>
                      <a:pt x="735" y="8"/>
                    </a:lnTo>
                    <a:lnTo>
                      <a:pt x="665" y="8"/>
                    </a:lnTo>
                    <a:lnTo>
                      <a:pt x="648" y="25"/>
                    </a:lnTo>
                    <a:lnTo>
                      <a:pt x="630" y="42"/>
                    </a:lnTo>
                    <a:lnTo>
                      <a:pt x="578" y="95"/>
                    </a:lnTo>
                    <a:lnTo>
                      <a:pt x="543" y="147"/>
                    </a:lnTo>
                    <a:lnTo>
                      <a:pt x="525" y="165"/>
                    </a:lnTo>
                    <a:lnTo>
                      <a:pt x="490" y="200"/>
                    </a:lnTo>
                    <a:lnTo>
                      <a:pt x="473" y="182"/>
                    </a:lnTo>
                    <a:lnTo>
                      <a:pt x="473" y="165"/>
                    </a:lnTo>
                    <a:lnTo>
                      <a:pt x="438" y="112"/>
                    </a:lnTo>
                    <a:lnTo>
                      <a:pt x="403" y="60"/>
                    </a:lnTo>
                    <a:cubicBezTo>
                      <a:pt x="386" y="25"/>
                      <a:pt x="351" y="8"/>
                      <a:pt x="316" y="8"/>
                    </a:cubicBezTo>
                    <a:cubicBezTo>
                      <a:pt x="305" y="2"/>
                      <a:pt x="295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7"/>
              <p:cNvSpPr/>
              <p:nvPr/>
            </p:nvSpPr>
            <p:spPr>
              <a:xfrm rot="444554">
                <a:off x="7254064" y="2105645"/>
                <a:ext cx="54409" cy="17573"/>
              </a:xfrm>
              <a:custGeom>
                <a:avLst/>
                <a:gdLst/>
                <a:ahLst/>
                <a:cxnLst/>
                <a:rect l="l" t="t" r="r" b="b"/>
                <a:pathLst>
                  <a:path w="997" h="322" extrusionOk="0">
                    <a:moveTo>
                      <a:pt x="739" y="1"/>
                    </a:moveTo>
                    <a:cubicBezTo>
                      <a:pt x="664" y="1"/>
                      <a:pt x="592" y="18"/>
                      <a:pt x="507" y="28"/>
                    </a:cubicBezTo>
                    <a:cubicBezTo>
                      <a:pt x="367" y="46"/>
                      <a:pt x="245" y="63"/>
                      <a:pt x="105" y="98"/>
                    </a:cubicBezTo>
                    <a:cubicBezTo>
                      <a:pt x="0" y="133"/>
                      <a:pt x="52" y="308"/>
                      <a:pt x="140" y="308"/>
                    </a:cubicBezTo>
                    <a:cubicBezTo>
                      <a:pt x="210" y="317"/>
                      <a:pt x="280" y="321"/>
                      <a:pt x="352" y="321"/>
                    </a:cubicBezTo>
                    <a:cubicBezTo>
                      <a:pt x="424" y="321"/>
                      <a:pt x="498" y="317"/>
                      <a:pt x="577" y="308"/>
                    </a:cubicBezTo>
                    <a:cubicBezTo>
                      <a:pt x="612" y="308"/>
                      <a:pt x="647" y="309"/>
                      <a:pt x="681" y="309"/>
                    </a:cubicBezTo>
                    <a:cubicBezTo>
                      <a:pt x="768" y="309"/>
                      <a:pt x="852" y="300"/>
                      <a:pt x="927" y="238"/>
                    </a:cubicBezTo>
                    <a:cubicBezTo>
                      <a:pt x="996" y="186"/>
                      <a:pt x="961" y="63"/>
                      <a:pt x="892" y="28"/>
                    </a:cubicBezTo>
                    <a:cubicBezTo>
                      <a:pt x="837" y="8"/>
                      <a:pt x="787" y="1"/>
                      <a:pt x="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 rot="444554">
                <a:off x="7255547" y="2131241"/>
                <a:ext cx="51572" cy="1702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12" extrusionOk="0">
                    <a:moveTo>
                      <a:pt x="735" y="0"/>
                    </a:moveTo>
                    <a:cubicBezTo>
                      <a:pt x="542" y="0"/>
                      <a:pt x="333" y="70"/>
                      <a:pt x="140" y="105"/>
                    </a:cubicBezTo>
                    <a:cubicBezTo>
                      <a:pt x="0" y="123"/>
                      <a:pt x="53" y="298"/>
                      <a:pt x="175" y="298"/>
                    </a:cubicBezTo>
                    <a:cubicBezTo>
                      <a:pt x="254" y="305"/>
                      <a:pt x="344" y="312"/>
                      <a:pt x="436" y="312"/>
                    </a:cubicBezTo>
                    <a:cubicBezTo>
                      <a:pt x="570" y="312"/>
                      <a:pt x="708" y="297"/>
                      <a:pt x="822" y="245"/>
                    </a:cubicBezTo>
                    <a:cubicBezTo>
                      <a:pt x="944" y="175"/>
                      <a:pt x="857" y="18"/>
                      <a:pt x="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7"/>
              <p:cNvSpPr/>
              <p:nvPr/>
            </p:nvSpPr>
            <p:spPr>
              <a:xfrm rot="444554">
                <a:off x="7360874" y="2068469"/>
                <a:ext cx="45896" cy="4578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39" extrusionOk="0">
                    <a:moveTo>
                      <a:pt x="329" y="0"/>
                    </a:moveTo>
                    <a:cubicBezTo>
                      <a:pt x="271" y="0"/>
                      <a:pt x="211" y="10"/>
                      <a:pt x="158" y="22"/>
                    </a:cubicBezTo>
                    <a:cubicBezTo>
                      <a:pt x="71" y="22"/>
                      <a:pt x="53" y="109"/>
                      <a:pt x="106" y="179"/>
                    </a:cubicBezTo>
                    <a:cubicBezTo>
                      <a:pt x="123" y="214"/>
                      <a:pt x="158" y="232"/>
                      <a:pt x="193" y="249"/>
                    </a:cubicBezTo>
                    <a:cubicBezTo>
                      <a:pt x="207" y="262"/>
                      <a:pt x="220" y="268"/>
                      <a:pt x="232" y="268"/>
                    </a:cubicBezTo>
                    <a:cubicBezTo>
                      <a:pt x="252" y="268"/>
                      <a:pt x="270" y="253"/>
                      <a:pt x="281" y="232"/>
                    </a:cubicBezTo>
                    <a:lnTo>
                      <a:pt x="340" y="232"/>
                    </a:lnTo>
                    <a:cubicBezTo>
                      <a:pt x="305" y="246"/>
                      <a:pt x="207" y="356"/>
                      <a:pt x="176" y="371"/>
                    </a:cubicBezTo>
                    <a:cubicBezTo>
                      <a:pt x="106" y="459"/>
                      <a:pt x="1" y="546"/>
                      <a:pt x="36" y="669"/>
                    </a:cubicBezTo>
                    <a:cubicBezTo>
                      <a:pt x="71" y="791"/>
                      <a:pt x="176" y="808"/>
                      <a:pt x="281" y="826"/>
                    </a:cubicBezTo>
                    <a:cubicBezTo>
                      <a:pt x="336" y="832"/>
                      <a:pt x="398" y="838"/>
                      <a:pt x="461" y="838"/>
                    </a:cubicBezTo>
                    <a:cubicBezTo>
                      <a:pt x="575" y="838"/>
                      <a:pt x="691" y="818"/>
                      <a:pt x="770" y="739"/>
                    </a:cubicBezTo>
                    <a:cubicBezTo>
                      <a:pt x="840" y="686"/>
                      <a:pt x="788" y="581"/>
                      <a:pt x="718" y="564"/>
                    </a:cubicBezTo>
                    <a:cubicBezTo>
                      <a:pt x="665" y="546"/>
                      <a:pt x="626" y="542"/>
                      <a:pt x="589" y="542"/>
                    </a:cubicBezTo>
                    <a:cubicBezTo>
                      <a:pt x="552" y="542"/>
                      <a:pt x="517" y="546"/>
                      <a:pt x="473" y="546"/>
                    </a:cubicBezTo>
                    <a:cubicBezTo>
                      <a:pt x="456" y="546"/>
                      <a:pt x="421" y="564"/>
                      <a:pt x="386" y="564"/>
                    </a:cubicBezTo>
                    <a:cubicBezTo>
                      <a:pt x="438" y="511"/>
                      <a:pt x="490" y="459"/>
                      <a:pt x="508" y="441"/>
                    </a:cubicBezTo>
                    <a:cubicBezTo>
                      <a:pt x="560" y="371"/>
                      <a:pt x="595" y="284"/>
                      <a:pt x="578" y="179"/>
                    </a:cubicBezTo>
                    <a:cubicBezTo>
                      <a:pt x="555" y="39"/>
                      <a:pt x="446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7"/>
              <p:cNvSpPr/>
              <p:nvPr/>
            </p:nvSpPr>
            <p:spPr>
              <a:xfrm rot="444554">
                <a:off x="7143234" y="2500724"/>
                <a:ext cx="844356" cy="168904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3095" extrusionOk="0">
                    <a:moveTo>
                      <a:pt x="3899" y="158"/>
                    </a:moveTo>
                    <a:cubicBezTo>
                      <a:pt x="5053" y="158"/>
                      <a:pt x="6416" y="228"/>
                      <a:pt x="7850" y="367"/>
                    </a:cubicBezTo>
                    <a:cubicBezTo>
                      <a:pt x="9947" y="577"/>
                      <a:pt x="11835" y="892"/>
                      <a:pt x="13181" y="1259"/>
                    </a:cubicBezTo>
                    <a:cubicBezTo>
                      <a:pt x="13863" y="1434"/>
                      <a:pt x="14405" y="1626"/>
                      <a:pt x="14772" y="1818"/>
                    </a:cubicBezTo>
                    <a:cubicBezTo>
                      <a:pt x="14965" y="1906"/>
                      <a:pt x="15104" y="1993"/>
                      <a:pt x="15192" y="2081"/>
                    </a:cubicBezTo>
                    <a:cubicBezTo>
                      <a:pt x="15297" y="2168"/>
                      <a:pt x="15332" y="2238"/>
                      <a:pt x="15332" y="2290"/>
                    </a:cubicBezTo>
                    <a:lnTo>
                      <a:pt x="15332" y="2308"/>
                    </a:lnTo>
                    <a:cubicBezTo>
                      <a:pt x="15314" y="2343"/>
                      <a:pt x="15297" y="2378"/>
                      <a:pt x="15262" y="2413"/>
                    </a:cubicBezTo>
                    <a:cubicBezTo>
                      <a:pt x="15122" y="2570"/>
                      <a:pt x="14685" y="2710"/>
                      <a:pt x="14038" y="2797"/>
                    </a:cubicBezTo>
                    <a:cubicBezTo>
                      <a:pt x="13409" y="2902"/>
                      <a:pt x="12570" y="2937"/>
                      <a:pt x="11591" y="2937"/>
                    </a:cubicBezTo>
                    <a:cubicBezTo>
                      <a:pt x="10419" y="2937"/>
                      <a:pt x="9073" y="2867"/>
                      <a:pt x="7622" y="2727"/>
                    </a:cubicBezTo>
                    <a:cubicBezTo>
                      <a:pt x="5525" y="2518"/>
                      <a:pt x="3654" y="2203"/>
                      <a:pt x="2291" y="1836"/>
                    </a:cubicBezTo>
                    <a:cubicBezTo>
                      <a:pt x="1626" y="1661"/>
                      <a:pt x="1067" y="1469"/>
                      <a:pt x="700" y="1294"/>
                    </a:cubicBezTo>
                    <a:cubicBezTo>
                      <a:pt x="507" y="1189"/>
                      <a:pt x="368" y="1102"/>
                      <a:pt x="280" y="1014"/>
                    </a:cubicBezTo>
                    <a:cubicBezTo>
                      <a:pt x="193" y="944"/>
                      <a:pt x="158" y="857"/>
                      <a:pt x="158" y="805"/>
                    </a:cubicBezTo>
                    <a:cubicBezTo>
                      <a:pt x="158" y="752"/>
                      <a:pt x="175" y="717"/>
                      <a:pt x="210" y="682"/>
                    </a:cubicBezTo>
                    <a:cubicBezTo>
                      <a:pt x="368" y="525"/>
                      <a:pt x="805" y="385"/>
                      <a:pt x="1434" y="298"/>
                    </a:cubicBezTo>
                    <a:cubicBezTo>
                      <a:pt x="2081" y="210"/>
                      <a:pt x="2920" y="158"/>
                      <a:pt x="3899" y="158"/>
                    </a:cubicBezTo>
                    <a:close/>
                    <a:moveTo>
                      <a:pt x="3899" y="0"/>
                    </a:moveTo>
                    <a:cubicBezTo>
                      <a:pt x="2763" y="0"/>
                      <a:pt x="1819" y="70"/>
                      <a:pt x="1154" y="193"/>
                    </a:cubicBezTo>
                    <a:cubicBezTo>
                      <a:pt x="805" y="245"/>
                      <a:pt x="542" y="333"/>
                      <a:pt x="350" y="420"/>
                    </a:cubicBezTo>
                    <a:cubicBezTo>
                      <a:pt x="245" y="455"/>
                      <a:pt x="175" y="507"/>
                      <a:pt x="105" y="577"/>
                    </a:cubicBezTo>
                    <a:cubicBezTo>
                      <a:pt x="53" y="630"/>
                      <a:pt x="18" y="700"/>
                      <a:pt x="1" y="787"/>
                    </a:cubicBezTo>
                    <a:lnTo>
                      <a:pt x="1" y="805"/>
                    </a:lnTo>
                    <a:cubicBezTo>
                      <a:pt x="1" y="927"/>
                      <a:pt x="70" y="1032"/>
                      <a:pt x="175" y="1137"/>
                    </a:cubicBezTo>
                    <a:cubicBezTo>
                      <a:pt x="368" y="1311"/>
                      <a:pt x="700" y="1469"/>
                      <a:pt x="1137" y="1644"/>
                    </a:cubicBezTo>
                    <a:cubicBezTo>
                      <a:pt x="2465" y="2133"/>
                      <a:pt x="4860" y="2605"/>
                      <a:pt x="7605" y="2885"/>
                    </a:cubicBezTo>
                    <a:cubicBezTo>
                      <a:pt x="9056" y="3025"/>
                      <a:pt x="10419" y="3095"/>
                      <a:pt x="11591" y="3095"/>
                    </a:cubicBezTo>
                    <a:cubicBezTo>
                      <a:pt x="12709" y="3095"/>
                      <a:pt x="13653" y="3025"/>
                      <a:pt x="14335" y="2902"/>
                    </a:cubicBezTo>
                    <a:cubicBezTo>
                      <a:pt x="14667" y="2850"/>
                      <a:pt x="14947" y="2780"/>
                      <a:pt x="15139" y="2675"/>
                    </a:cubicBezTo>
                    <a:cubicBezTo>
                      <a:pt x="15227" y="2640"/>
                      <a:pt x="15314" y="2588"/>
                      <a:pt x="15367" y="2518"/>
                    </a:cubicBezTo>
                    <a:cubicBezTo>
                      <a:pt x="15419" y="2465"/>
                      <a:pt x="15472" y="2395"/>
                      <a:pt x="15472" y="2325"/>
                    </a:cubicBezTo>
                    <a:lnTo>
                      <a:pt x="15472" y="2290"/>
                    </a:lnTo>
                    <a:cubicBezTo>
                      <a:pt x="15472" y="2168"/>
                      <a:pt x="15402" y="2063"/>
                      <a:pt x="15297" y="1958"/>
                    </a:cubicBezTo>
                    <a:cubicBezTo>
                      <a:pt x="15104" y="1801"/>
                      <a:pt x="14790" y="1626"/>
                      <a:pt x="14335" y="1469"/>
                    </a:cubicBezTo>
                    <a:cubicBezTo>
                      <a:pt x="13007" y="962"/>
                      <a:pt x="10629" y="490"/>
                      <a:pt x="7867" y="210"/>
                    </a:cubicBezTo>
                    <a:cubicBezTo>
                      <a:pt x="6416" y="70"/>
                      <a:pt x="5053" y="0"/>
                      <a:pt x="3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7"/>
              <p:cNvSpPr/>
              <p:nvPr/>
            </p:nvSpPr>
            <p:spPr>
              <a:xfrm rot="444554">
                <a:off x="7560797" y="2608853"/>
                <a:ext cx="419831" cy="87208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598" extrusionOk="0">
                    <a:moveTo>
                      <a:pt x="88" y="0"/>
                    </a:moveTo>
                    <a:cubicBezTo>
                      <a:pt x="53" y="0"/>
                      <a:pt x="18" y="18"/>
                      <a:pt x="1" y="70"/>
                    </a:cubicBezTo>
                    <a:cubicBezTo>
                      <a:pt x="1" y="105"/>
                      <a:pt x="36" y="140"/>
                      <a:pt x="71" y="158"/>
                    </a:cubicBezTo>
                    <a:lnTo>
                      <a:pt x="648" y="210"/>
                    </a:lnTo>
                    <a:cubicBezTo>
                      <a:pt x="700" y="210"/>
                      <a:pt x="735" y="175"/>
                      <a:pt x="735" y="140"/>
                    </a:cubicBezTo>
                    <a:cubicBezTo>
                      <a:pt x="735" y="105"/>
                      <a:pt x="717" y="70"/>
                      <a:pt x="665" y="53"/>
                    </a:cubicBezTo>
                    <a:lnTo>
                      <a:pt x="88" y="0"/>
                    </a:lnTo>
                    <a:close/>
                    <a:moveTo>
                      <a:pt x="1223" y="118"/>
                    </a:moveTo>
                    <a:cubicBezTo>
                      <a:pt x="1195" y="118"/>
                      <a:pt x="1172" y="147"/>
                      <a:pt x="1172" y="175"/>
                    </a:cubicBezTo>
                    <a:cubicBezTo>
                      <a:pt x="1172" y="228"/>
                      <a:pt x="1189" y="262"/>
                      <a:pt x="1242" y="262"/>
                    </a:cubicBezTo>
                    <a:lnTo>
                      <a:pt x="1819" y="315"/>
                    </a:lnTo>
                    <a:cubicBezTo>
                      <a:pt x="1825" y="318"/>
                      <a:pt x="1832" y="320"/>
                      <a:pt x="1838" y="320"/>
                    </a:cubicBezTo>
                    <a:cubicBezTo>
                      <a:pt x="1866" y="320"/>
                      <a:pt x="1892" y="291"/>
                      <a:pt x="1906" y="262"/>
                    </a:cubicBezTo>
                    <a:cubicBezTo>
                      <a:pt x="1906" y="210"/>
                      <a:pt x="1871" y="175"/>
                      <a:pt x="1836" y="175"/>
                    </a:cubicBezTo>
                    <a:lnTo>
                      <a:pt x="1242" y="123"/>
                    </a:lnTo>
                    <a:cubicBezTo>
                      <a:pt x="1235" y="119"/>
                      <a:pt x="1229" y="118"/>
                      <a:pt x="1223" y="118"/>
                    </a:cubicBezTo>
                    <a:close/>
                    <a:moveTo>
                      <a:pt x="2413" y="228"/>
                    </a:moveTo>
                    <a:cubicBezTo>
                      <a:pt x="2361" y="228"/>
                      <a:pt x="2326" y="262"/>
                      <a:pt x="2326" y="297"/>
                    </a:cubicBezTo>
                    <a:cubicBezTo>
                      <a:pt x="2326" y="332"/>
                      <a:pt x="2361" y="385"/>
                      <a:pt x="2396" y="385"/>
                    </a:cubicBezTo>
                    <a:lnTo>
                      <a:pt x="2973" y="437"/>
                    </a:lnTo>
                    <a:cubicBezTo>
                      <a:pt x="3008" y="437"/>
                      <a:pt x="3060" y="420"/>
                      <a:pt x="3060" y="367"/>
                    </a:cubicBezTo>
                    <a:cubicBezTo>
                      <a:pt x="3060" y="332"/>
                      <a:pt x="3025" y="297"/>
                      <a:pt x="2990" y="280"/>
                    </a:cubicBezTo>
                    <a:lnTo>
                      <a:pt x="2413" y="228"/>
                    </a:lnTo>
                    <a:close/>
                    <a:moveTo>
                      <a:pt x="3567" y="350"/>
                    </a:moveTo>
                    <a:cubicBezTo>
                      <a:pt x="3532" y="350"/>
                      <a:pt x="3497" y="367"/>
                      <a:pt x="3480" y="420"/>
                    </a:cubicBezTo>
                    <a:cubicBezTo>
                      <a:pt x="3480" y="455"/>
                      <a:pt x="3514" y="490"/>
                      <a:pt x="3549" y="490"/>
                    </a:cubicBezTo>
                    <a:lnTo>
                      <a:pt x="4126" y="560"/>
                    </a:lnTo>
                    <a:cubicBezTo>
                      <a:pt x="4179" y="560"/>
                      <a:pt x="4214" y="525"/>
                      <a:pt x="4214" y="490"/>
                    </a:cubicBezTo>
                    <a:cubicBezTo>
                      <a:pt x="4214" y="437"/>
                      <a:pt x="4196" y="402"/>
                      <a:pt x="4144" y="402"/>
                    </a:cubicBezTo>
                    <a:lnTo>
                      <a:pt x="3567" y="350"/>
                    </a:lnTo>
                    <a:close/>
                    <a:moveTo>
                      <a:pt x="372" y="203"/>
                    </a:moveTo>
                    <a:cubicBezTo>
                      <a:pt x="342" y="203"/>
                      <a:pt x="311" y="219"/>
                      <a:pt x="298" y="245"/>
                    </a:cubicBezTo>
                    <a:cubicBezTo>
                      <a:pt x="280" y="280"/>
                      <a:pt x="298" y="332"/>
                      <a:pt x="333" y="350"/>
                    </a:cubicBezTo>
                    <a:lnTo>
                      <a:pt x="840" y="630"/>
                    </a:lnTo>
                    <a:cubicBezTo>
                      <a:pt x="849" y="634"/>
                      <a:pt x="860" y="636"/>
                      <a:pt x="871" y="636"/>
                    </a:cubicBezTo>
                    <a:cubicBezTo>
                      <a:pt x="900" y="636"/>
                      <a:pt x="932" y="620"/>
                      <a:pt x="945" y="595"/>
                    </a:cubicBezTo>
                    <a:cubicBezTo>
                      <a:pt x="962" y="560"/>
                      <a:pt x="945" y="507"/>
                      <a:pt x="910" y="490"/>
                    </a:cubicBezTo>
                    <a:lnTo>
                      <a:pt x="403" y="210"/>
                    </a:lnTo>
                    <a:cubicBezTo>
                      <a:pt x="393" y="205"/>
                      <a:pt x="383" y="203"/>
                      <a:pt x="372" y="203"/>
                    </a:cubicBezTo>
                    <a:close/>
                    <a:moveTo>
                      <a:pt x="4721" y="455"/>
                    </a:moveTo>
                    <a:cubicBezTo>
                      <a:pt x="4686" y="455"/>
                      <a:pt x="4651" y="490"/>
                      <a:pt x="4651" y="525"/>
                    </a:cubicBezTo>
                    <a:cubicBezTo>
                      <a:pt x="4651" y="577"/>
                      <a:pt x="4668" y="612"/>
                      <a:pt x="4721" y="612"/>
                    </a:cubicBezTo>
                    <a:lnTo>
                      <a:pt x="5298" y="665"/>
                    </a:lnTo>
                    <a:cubicBezTo>
                      <a:pt x="5333" y="665"/>
                      <a:pt x="5367" y="647"/>
                      <a:pt x="5385" y="595"/>
                    </a:cubicBezTo>
                    <a:cubicBezTo>
                      <a:pt x="5385" y="560"/>
                      <a:pt x="5350" y="525"/>
                      <a:pt x="5315" y="525"/>
                    </a:cubicBezTo>
                    <a:lnTo>
                      <a:pt x="4721" y="455"/>
                    </a:lnTo>
                    <a:close/>
                    <a:moveTo>
                      <a:pt x="5892" y="577"/>
                    </a:moveTo>
                    <a:cubicBezTo>
                      <a:pt x="5839" y="577"/>
                      <a:pt x="5805" y="595"/>
                      <a:pt x="5805" y="647"/>
                    </a:cubicBezTo>
                    <a:cubicBezTo>
                      <a:pt x="5805" y="682"/>
                      <a:pt x="5839" y="717"/>
                      <a:pt x="5874" y="734"/>
                    </a:cubicBezTo>
                    <a:lnTo>
                      <a:pt x="6451" y="787"/>
                    </a:lnTo>
                    <a:cubicBezTo>
                      <a:pt x="6504" y="787"/>
                      <a:pt x="6539" y="752"/>
                      <a:pt x="6539" y="717"/>
                    </a:cubicBezTo>
                    <a:cubicBezTo>
                      <a:pt x="6539" y="682"/>
                      <a:pt x="6504" y="630"/>
                      <a:pt x="6469" y="630"/>
                    </a:cubicBezTo>
                    <a:lnTo>
                      <a:pt x="5892" y="577"/>
                    </a:lnTo>
                    <a:close/>
                    <a:moveTo>
                      <a:pt x="7027" y="695"/>
                    </a:moveTo>
                    <a:cubicBezTo>
                      <a:pt x="6998" y="695"/>
                      <a:pt x="6973" y="723"/>
                      <a:pt x="6958" y="752"/>
                    </a:cubicBezTo>
                    <a:cubicBezTo>
                      <a:pt x="6958" y="804"/>
                      <a:pt x="6993" y="839"/>
                      <a:pt x="7028" y="839"/>
                    </a:cubicBezTo>
                    <a:lnTo>
                      <a:pt x="7605" y="892"/>
                    </a:lnTo>
                    <a:cubicBezTo>
                      <a:pt x="7615" y="895"/>
                      <a:pt x="7624" y="896"/>
                      <a:pt x="7632" y="896"/>
                    </a:cubicBezTo>
                    <a:cubicBezTo>
                      <a:pt x="7669" y="896"/>
                      <a:pt x="7693" y="868"/>
                      <a:pt x="7693" y="839"/>
                    </a:cubicBezTo>
                    <a:cubicBezTo>
                      <a:pt x="7693" y="787"/>
                      <a:pt x="7675" y="752"/>
                      <a:pt x="7623" y="752"/>
                    </a:cubicBezTo>
                    <a:lnTo>
                      <a:pt x="7046" y="700"/>
                    </a:lnTo>
                    <a:cubicBezTo>
                      <a:pt x="7039" y="696"/>
                      <a:pt x="7033" y="695"/>
                      <a:pt x="7027" y="695"/>
                    </a:cubicBezTo>
                    <a:close/>
                    <a:moveTo>
                      <a:pt x="1396" y="763"/>
                    </a:moveTo>
                    <a:cubicBezTo>
                      <a:pt x="1364" y="763"/>
                      <a:pt x="1342" y="779"/>
                      <a:pt x="1329" y="804"/>
                    </a:cubicBezTo>
                    <a:cubicBezTo>
                      <a:pt x="1312" y="839"/>
                      <a:pt x="1312" y="892"/>
                      <a:pt x="1347" y="909"/>
                    </a:cubicBezTo>
                    <a:lnTo>
                      <a:pt x="1871" y="1189"/>
                    </a:lnTo>
                    <a:cubicBezTo>
                      <a:pt x="1881" y="1194"/>
                      <a:pt x="1890" y="1196"/>
                      <a:pt x="1899" y="1196"/>
                    </a:cubicBezTo>
                    <a:cubicBezTo>
                      <a:pt x="1925" y="1196"/>
                      <a:pt x="1951" y="1180"/>
                      <a:pt x="1976" y="1154"/>
                    </a:cubicBezTo>
                    <a:cubicBezTo>
                      <a:pt x="1994" y="1119"/>
                      <a:pt x="1976" y="1067"/>
                      <a:pt x="1941" y="1049"/>
                    </a:cubicBezTo>
                    <a:lnTo>
                      <a:pt x="1434" y="769"/>
                    </a:lnTo>
                    <a:cubicBezTo>
                      <a:pt x="1420" y="765"/>
                      <a:pt x="1407" y="763"/>
                      <a:pt x="1396" y="763"/>
                    </a:cubicBezTo>
                    <a:close/>
                    <a:moveTo>
                      <a:pt x="2417" y="1322"/>
                    </a:moveTo>
                    <a:cubicBezTo>
                      <a:pt x="2388" y="1322"/>
                      <a:pt x="2356" y="1338"/>
                      <a:pt x="2343" y="1364"/>
                    </a:cubicBezTo>
                    <a:cubicBezTo>
                      <a:pt x="2326" y="1399"/>
                      <a:pt x="2343" y="1434"/>
                      <a:pt x="2378" y="1469"/>
                    </a:cubicBezTo>
                    <a:lnTo>
                      <a:pt x="2605" y="1591"/>
                    </a:lnTo>
                    <a:cubicBezTo>
                      <a:pt x="2615" y="1596"/>
                      <a:pt x="2625" y="1598"/>
                      <a:pt x="2636" y="1598"/>
                    </a:cubicBezTo>
                    <a:cubicBezTo>
                      <a:pt x="2666" y="1598"/>
                      <a:pt x="2698" y="1582"/>
                      <a:pt x="2710" y="1556"/>
                    </a:cubicBezTo>
                    <a:cubicBezTo>
                      <a:pt x="2728" y="1521"/>
                      <a:pt x="2728" y="1469"/>
                      <a:pt x="2693" y="1451"/>
                    </a:cubicBezTo>
                    <a:lnTo>
                      <a:pt x="2448" y="1329"/>
                    </a:lnTo>
                    <a:cubicBezTo>
                      <a:pt x="2439" y="1324"/>
                      <a:pt x="2428" y="1322"/>
                      <a:pt x="2417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7"/>
              <p:cNvSpPr/>
              <p:nvPr/>
            </p:nvSpPr>
            <p:spPr>
              <a:xfrm rot="444554">
                <a:off x="7715558" y="2315373"/>
                <a:ext cx="47752" cy="7520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378" extrusionOk="0">
                    <a:moveTo>
                      <a:pt x="368" y="119"/>
                    </a:moveTo>
                    <a:cubicBezTo>
                      <a:pt x="490" y="136"/>
                      <a:pt x="577" y="224"/>
                      <a:pt x="612" y="346"/>
                    </a:cubicBezTo>
                    <a:cubicBezTo>
                      <a:pt x="630" y="433"/>
                      <a:pt x="612" y="521"/>
                      <a:pt x="577" y="591"/>
                    </a:cubicBezTo>
                    <a:cubicBezTo>
                      <a:pt x="560" y="626"/>
                      <a:pt x="542" y="661"/>
                      <a:pt x="507" y="696"/>
                    </a:cubicBezTo>
                    <a:cubicBezTo>
                      <a:pt x="490" y="713"/>
                      <a:pt x="455" y="731"/>
                      <a:pt x="403" y="748"/>
                    </a:cubicBezTo>
                    <a:lnTo>
                      <a:pt x="368" y="766"/>
                    </a:lnTo>
                    <a:lnTo>
                      <a:pt x="333" y="766"/>
                    </a:lnTo>
                    <a:cubicBezTo>
                      <a:pt x="333" y="643"/>
                      <a:pt x="350" y="538"/>
                      <a:pt x="350" y="433"/>
                    </a:cubicBezTo>
                    <a:cubicBezTo>
                      <a:pt x="350" y="329"/>
                      <a:pt x="350" y="224"/>
                      <a:pt x="350" y="119"/>
                    </a:cubicBezTo>
                    <a:close/>
                    <a:moveTo>
                      <a:pt x="298" y="1"/>
                    </a:moveTo>
                    <a:cubicBezTo>
                      <a:pt x="263" y="1"/>
                      <a:pt x="228" y="5"/>
                      <a:pt x="193" y="14"/>
                    </a:cubicBezTo>
                    <a:cubicBezTo>
                      <a:pt x="175" y="31"/>
                      <a:pt x="140" y="31"/>
                      <a:pt x="123" y="31"/>
                    </a:cubicBezTo>
                    <a:lnTo>
                      <a:pt x="35" y="84"/>
                    </a:lnTo>
                    <a:lnTo>
                      <a:pt x="18" y="101"/>
                    </a:lnTo>
                    <a:lnTo>
                      <a:pt x="0" y="136"/>
                    </a:lnTo>
                    <a:lnTo>
                      <a:pt x="0" y="171"/>
                    </a:lnTo>
                    <a:lnTo>
                      <a:pt x="53" y="189"/>
                    </a:lnTo>
                    <a:lnTo>
                      <a:pt x="88" y="189"/>
                    </a:lnTo>
                    <a:lnTo>
                      <a:pt x="105" y="206"/>
                    </a:lnTo>
                    <a:lnTo>
                      <a:pt x="105" y="259"/>
                    </a:lnTo>
                    <a:cubicBezTo>
                      <a:pt x="105" y="311"/>
                      <a:pt x="105" y="381"/>
                      <a:pt x="105" y="433"/>
                    </a:cubicBezTo>
                    <a:cubicBezTo>
                      <a:pt x="105" y="503"/>
                      <a:pt x="105" y="573"/>
                      <a:pt x="105" y="626"/>
                    </a:cubicBezTo>
                    <a:cubicBezTo>
                      <a:pt x="88" y="731"/>
                      <a:pt x="88" y="818"/>
                      <a:pt x="88" y="923"/>
                    </a:cubicBezTo>
                    <a:cubicBezTo>
                      <a:pt x="88" y="1010"/>
                      <a:pt x="105" y="1098"/>
                      <a:pt x="105" y="1203"/>
                    </a:cubicBezTo>
                    <a:lnTo>
                      <a:pt x="105" y="1255"/>
                    </a:lnTo>
                    <a:lnTo>
                      <a:pt x="105" y="1325"/>
                    </a:lnTo>
                    <a:lnTo>
                      <a:pt x="158" y="1360"/>
                    </a:lnTo>
                    <a:lnTo>
                      <a:pt x="193" y="1377"/>
                    </a:lnTo>
                    <a:lnTo>
                      <a:pt x="263" y="1377"/>
                    </a:lnTo>
                    <a:lnTo>
                      <a:pt x="298" y="1360"/>
                    </a:lnTo>
                    <a:lnTo>
                      <a:pt x="333" y="1325"/>
                    </a:lnTo>
                    <a:lnTo>
                      <a:pt x="333" y="1308"/>
                    </a:lnTo>
                    <a:lnTo>
                      <a:pt x="333" y="1168"/>
                    </a:lnTo>
                    <a:cubicBezTo>
                      <a:pt x="333" y="1115"/>
                      <a:pt x="333" y="1080"/>
                      <a:pt x="333" y="1028"/>
                    </a:cubicBezTo>
                    <a:lnTo>
                      <a:pt x="333" y="958"/>
                    </a:lnTo>
                    <a:lnTo>
                      <a:pt x="333" y="905"/>
                    </a:lnTo>
                    <a:lnTo>
                      <a:pt x="368" y="888"/>
                    </a:lnTo>
                    <a:lnTo>
                      <a:pt x="403" y="888"/>
                    </a:lnTo>
                    <a:cubicBezTo>
                      <a:pt x="437" y="888"/>
                      <a:pt x="472" y="870"/>
                      <a:pt x="507" y="870"/>
                    </a:cubicBezTo>
                    <a:cubicBezTo>
                      <a:pt x="542" y="853"/>
                      <a:pt x="595" y="853"/>
                      <a:pt x="630" y="836"/>
                    </a:cubicBezTo>
                    <a:cubicBezTo>
                      <a:pt x="665" y="818"/>
                      <a:pt x="700" y="801"/>
                      <a:pt x="735" y="766"/>
                    </a:cubicBezTo>
                    <a:cubicBezTo>
                      <a:pt x="770" y="731"/>
                      <a:pt x="805" y="696"/>
                      <a:pt x="822" y="661"/>
                    </a:cubicBezTo>
                    <a:cubicBezTo>
                      <a:pt x="857" y="626"/>
                      <a:pt x="857" y="573"/>
                      <a:pt x="875" y="538"/>
                    </a:cubicBezTo>
                    <a:cubicBezTo>
                      <a:pt x="875" y="486"/>
                      <a:pt x="875" y="451"/>
                      <a:pt x="875" y="398"/>
                    </a:cubicBezTo>
                    <a:cubicBezTo>
                      <a:pt x="840" y="224"/>
                      <a:pt x="752" y="119"/>
                      <a:pt x="612" y="66"/>
                    </a:cubicBezTo>
                    <a:cubicBezTo>
                      <a:pt x="542" y="31"/>
                      <a:pt x="472" y="14"/>
                      <a:pt x="403" y="14"/>
                    </a:cubicBezTo>
                    <a:cubicBezTo>
                      <a:pt x="368" y="5"/>
                      <a:pt x="333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 rot="444554">
                <a:off x="7764137" y="2386934"/>
                <a:ext cx="49662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51" extrusionOk="0">
                    <a:moveTo>
                      <a:pt x="678" y="0"/>
                    </a:moveTo>
                    <a:cubicBezTo>
                      <a:pt x="636" y="0"/>
                      <a:pt x="592" y="7"/>
                      <a:pt x="542" y="15"/>
                    </a:cubicBezTo>
                    <a:cubicBezTo>
                      <a:pt x="402" y="15"/>
                      <a:pt x="263" y="15"/>
                      <a:pt x="123" y="32"/>
                    </a:cubicBezTo>
                    <a:cubicBezTo>
                      <a:pt x="0" y="32"/>
                      <a:pt x="53" y="224"/>
                      <a:pt x="175" y="224"/>
                    </a:cubicBezTo>
                    <a:cubicBezTo>
                      <a:pt x="298" y="242"/>
                      <a:pt x="420" y="242"/>
                      <a:pt x="542" y="242"/>
                    </a:cubicBezTo>
                    <a:cubicBezTo>
                      <a:pt x="595" y="242"/>
                      <a:pt x="656" y="251"/>
                      <a:pt x="715" y="251"/>
                    </a:cubicBezTo>
                    <a:cubicBezTo>
                      <a:pt x="774" y="251"/>
                      <a:pt x="831" y="242"/>
                      <a:pt x="874" y="207"/>
                    </a:cubicBezTo>
                    <a:cubicBezTo>
                      <a:pt x="909" y="172"/>
                      <a:pt x="909" y="85"/>
                      <a:pt x="857" y="67"/>
                    </a:cubicBezTo>
                    <a:cubicBezTo>
                      <a:pt x="795" y="15"/>
                      <a:pt x="739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 rot="444554">
                <a:off x="7781044" y="2361022"/>
                <a:ext cx="59157" cy="1348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47" extrusionOk="0">
                    <a:moveTo>
                      <a:pt x="831" y="1"/>
                    </a:moveTo>
                    <a:cubicBezTo>
                      <a:pt x="754" y="1"/>
                      <a:pt x="674" y="12"/>
                      <a:pt x="595" y="12"/>
                    </a:cubicBezTo>
                    <a:cubicBezTo>
                      <a:pt x="437" y="30"/>
                      <a:pt x="280" y="30"/>
                      <a:pt x="123" y="30"/>
                    </a:cubicBezTo>
                    <a:cubicBezTo>
                      <a:pt x="0" y="30"/>
                      <a:pt x="35" y="222"/>
                      <a:pt x="140" y="222"/>
                    </a:cubicBezTo>
                    <a:cubicBezTo>
                      <a:pt x="280" y="239"/>
                      <a:pt x="437" y="239"/>
                      <a:pt x="577" y="239"/>
                    </a:cubicBezTo>
                    <a:cubicBezTo>
                      <a:pt x="647" y="239"/>
                      <a:pt x="717" y="246"/>
                      <a:pt x="785" y="246"/>
                    </a:cubicBezTo>
                    <a:cubicBezTo>
                      <a:pt x="871" y="246"/>
                      <a:pt x="954" y="236"/>
                      <a:pt x="1032" y="187"/>
                    </a:cubicBezTo>
                    <a:cubicBezTo>
                      <a:pt x="1084" y="152"/>
                      <a:pt x="1049" y="65"/>
                      <a:pt x="997" y="30"/>
                    </a:cubicBezTo>
                    <a:cubicBezTo>
                      <a:pt x="944" y="7"/>
                      <a:pt x="888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 rot="444554">
                <a:off x="7843432" y="2356131"/>
                <a:ext cx="55392" cy="54628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01" extrusionOk="0">
                    <a:moveTo>
                      <a:pt x="442" y="1"/>
                    </a:moveTo>
                    <a:cubicBezTo>
                      <a:pt x="319" y="1"/>
                      <a:pt x="239" y="95"/>
                      <a:pt x="158" y="160"/>
                    </a:cubicBezTo>
                    <a:cubicBezTo>
                      <a:pt x="100" y="218"/>
                      <a:pt x="174" y="312"/>
                      <a:pt x="241" y="312"/>
                    </a:cubicBezTo>
                    <a:cubicBezTo>
                      <a:pt x="255" y="312"/>
                      <a:pt x="268" y="308"/>
                      <a:pt x="280" y="300"/>
                    </a:cubicBezTo>
                    <a:cubicBezTo>
                      <a:pt x="313" y="278"/>
                      <a:pt x="401" y="221"/>
                      <a:pt x="445" y="221"/>
                    </a:cubicBezTo>
                    <a:cubicBezTo>
                      <a:pt x="471" y="221"/>
                      <a:pt x="481" y="241"/>
                      <a:pt x="455" y="300"/>
                    </a:cubicBezTo>
                    <a:cubicBezTo>
                      <a:pt x="420" y="387"/>
                      <a:pt x="315" y="457"/>
                      <a:pt x="263" y="509"/>
                    </a:cubicBezTo>
                    <a:cubicBezTo>
                      <a:pt x="158" y="597"/>
                      <a:pt x="0" y="702"/>
                      <a:pt x="53" y="859"/>
                    </a:cubicBezTo>
                    <a:cubicBezTo>
                      <a:pt x="88" y="964"/>
                      <a:pt x="193" y="999"/>
                      <a:pt x="298" y="999"/>
                    </a:cubicBezTo>
                    <a:cubicBezTo>
                      <a:pt x="362" y="999"/>
                      <a:pt x="430" y="1001"/>
                      <a:pt x="499" y="1001"/>
                    </a:cubicBezTo>
                    <a:cubicBezTo>
                      <a:pt x="637" y="1001"/>
                      <a:pt x="781" y="993"/>
                      <a:pt x="909" y="946"/>
                    </a:cubicBezTo>
                    <a:cubicBezTo>
                      <a:pt x="1014" y="911"/>
                      <a:pt x="944" y="772"/>
                      <a:pt x="857" y="754"/>
                    </a:cubicBezTo>
                    <a:cubicBezTo>
                      <a:pt x="805" y="737"/>
                      <a:pt x="752" y="732"/>
                      <a:pt x="700" y="732"/>
                    </a:cubicBezTo>
                    <a:cubicBezTo>
                      <a:pt x="647" y="732"/>
                      <a:pt x="595" y="737"/>
                      <a:pt x="542" y="737"/>
                    </a:cubicBezTo>
                    <a:cubicBezTo>
                      <a:pt x="507" y="754"/>
                      <a:pt x="402" y="754"/>
                      <a:pt x="333" y="772"/>
                    </a:cubicBezTo>
                    <a:cubicBezTo>
                      <a:pt x="420" y="684"/>
                      <a:pt x="577" y="544"/>
                      <a:pt x="595" y="509"/>
                    </a:cubicBezTo>
                    <a:cubicBezTo>
                      <a:pt x="665" y="422"/>
                      <a:pt x="717" y="317"/>
                      <a:pt x="682" y="195"/>
                    </a:cubicBezTo>
                    <a:cubicBezTo>
                      <a:pt x="647" y="90"/>
                      <a:pt x="577" y="20"/>
                      <a:pt x="472" y="2"/>
                    </a:cubicBezTo>
                    <a:cubicBezTo>
                      <a:pt x="462" y="1"/>
                      <a:pt x="452" y="1"/>
                      <a:pt x="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 rot="444554">
                <a:off x="7896655" y="2357766"/>
                <a:ext cx="126009" cy="74438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364" extrusionOk="0">
                    <a:moveTo>
                      <a:pt x="2131" y="0"/>
                    </a:moveTo>
                    <a:cubicBezTo>
                      <a:pt x="2110" y="0"/>
                      <a:pt x="2089" y="8"/>
                      <a:pt x="2071" y="26"/>
                    </a:cubicBezTo>
                    <a:cubicBezTo>
                      <a:pt x="1971" y="144"/>
                      <a:pt x="1757" y="173"/>
                      <a:pt x="1538" y="173"/>
                    </a:cubicBezTo>
                    <a:cubicBezTo>
                      <a:pt x="1337" y="173"/>
                      <a:pt x="1130" y="148"/>
                      <a:pt x="1004" y="148"/>
                    </a:cubicBezTo>
                    <a:cubicBezTo>
                      <a:pt x="690" y="148"/>
                      <a:pt x="392" y="166"/>
                      <a:pt x="95" y="271"/>
                    </a:cubicBezTo>
                    <a:cubicBezTo>
                      <a:pt x="1" y="302"/>
                      <a:pt x="62" y="433"/>
                      <a:pt x="139" y="433"/>
                    </a:cubicBezTo>
                    <a:cubicBezTo>
                      <a:pt x="148" y="433"/>
                      <a:pt x="157" y="432"/>
                      <a:pt x="165" y="428"/>
                    </a:cubicBezTo>
                    <a:cubicBezTo>
                      <a:pt x="235" y="411"/>
                      <a:pt x="305" y="411"/>
                      <a:pt x="375" y="393"/>
                    </a:cubicBezTo>
                    <a:lnTo>
                      <a:pt x="375" y="446"/>
                    </a:lnTo>
                    <a:cubicBezTo>
                      <a:pt x="445" y="568"/>
                      <a:pt x="515" y="708"/>
                      <a:pt x="532" y="865"/>
                    </a:cubicBezTo>
                    <a:cubicBezTo>
                      <a:pt x="550" y="1005"/>
                      <a:pt x="532" y="1127"/>
                      <a:pt x="567" y="1267"/>
                    </a:cubicBezTo>
                    <a:cubicBezTo>
                      <a:pt x="585" y="1328"/>
                      <a:pt x="646" y="1363"/>
                      <a:pt x="698" y="1363"/>
                    </a:cubicBezTo>
                    <a:cubicBezTo>
                      <a:pt x="751" y="1363"/>
                      <a:pt x="794" y="1328"/>
                      <a:pt x="777" y="1250"/>
                    </a:cubicBezTo>
                    <a:cubicBezTo>
                      <a:pt x="742" y="1092"/>
                      <a:pt x="760" y="918"/>
                      <a:pt x="707" y="760"/>
                    </a:cubicBezTo>
                    <a:cubicBezTo>
                      <a:pt x="672" y="620"/>
                      <a:pt x="602" y="498"/>
                      <a:pt x="497" y="393"/>
                    </a:cubicBezTo>
                    <a:cubicBezTo>
                      <a:pt x="593" y="384"/>
                      <a:pt x="694" y="380"/>
                      <a:pt x="794" y="380"/>
                    </a:cubicBezTo>
                    <a:cubicBezTo>
                      <a:pt x="895" y="380"/>
                      <a:pt x="996" y="384"/>
                      <a:pt x="1092" y="393"/>
                    </a:cubicBezTo>
                    <a:cubicBezTo>
                      <a:pt x="1144" y="516"/>
                      <a:pt x="1197" y="638"/>
                      <a:pt x="1249" y="760"/>
                    </a:cubicBezTo>
                    <a:cubicBezTo>
                      <a:pt x="1301" y="900"/>
                      <a:pt x="1354" y="1023"/>
                      <a:pt x="1371" y="1145"/>
                    </a:cubicBezTo>
                    <a:lnTo>
                      <a:pt x="1354" y="1197"/>
                    </a:lnTo>
                    <a:lnTo>
                      <a:pt x="1354" y="1215"/>
                    </a:lnTo>
                    <a:cubicBezTo>
                      <a:pt x="1354" y="1267"/>
                      <a:pt x="1389" y="1320"/>
                      <a:pt x="1424" y="1337"/>
                    </a:cubicBezTo>
                    <a:lnTo>
                      <a:pt x="1459" y="1355"/>
                    </a:lnTo>
                    <a:cubicBezTo>
                      <a:pt x="1473" y="1358"/>
                      <a:pt x="1487" y="1359"/>
                      <a:pt x="1501" y="1359"/>
                    </a:cubicBezTo>
                    <a:cubicBezTo>
                      <a:pt x="1568" y="1359"/>
                      <a:pt x="1619" y="1323"/>
                      <a:pt x="1634" y="1250"/>
                    </a:cubicBezTo>
                    <a:cubicBezTo>
                      <a:pt x="1634" y="1092"/>
                      <a:pt x="1564" y="953"/>
                      <a:pt x="1494" y="813"/>
                    </a:cubicBezTo>
                    <a:cubicBezTo>
                      <a:pt x="1424" y="673"/>
                      <a:pt x="1354" y="533"/>
                      <a:pt x="1284" y="393"/>
                    </a:cubicBezTo>
                    <a:lnTo>
                      <a:pt x="1284" y="393"/>
                    </a:lnTo>
                    <a:cubicBezTo>
                      <a:pt x="1406" y="411"/>
                      <a:pt x="1529" y="411"/>
                      <a:pt x="1634" y="411"/>
                    </a:cubicBezTo>
                    <a:cubicBezTo>
                      <a:pt x="1658" y="411"/>
                      <a:pt x="1685" y="411"/>
                      <a:pt x="1714" y="411"/>
                    </a:cubicBezTo>
                    <a:cubicBezTo>
                      <a:pt x="1921" y="411"/>
                      <a:pt x="2235" y="398"/>
                      <a:pt x="2280" y="183"/>
                    </a:cubicBezTo>
                    <a:cubicBezTo>
                      <a:pt x="2308" y="114"/>
                      <a:pt x="2215" y="0"/>
                      <a:pt x="2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 rot="444554">
                <a:off x="8011693" y="2395162"/>
                <a:ext cx="5462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96" extrusionOk="0">
                    <a:moveTo>
                      <a:pt x="434" y="235"/>
                    </a:moveTo>
                    <a:cubicBezTo>
                      <a:pt x="491" y="235"/>
                      <a:pt x="539" y="244"/>
                      <a:pt x="546" y="266"/>
                    </a:cubicBezTo>
                    <a:lnTo>
                      <a:pt x="406" y="389"/>
                    </a:lnTo>
                    <a:cubicBezTo>
                      <a:pt x="354" y="424"/>
                      <a:pt x="284" y="459"/>
                      <a:pt x="231" y="494"/>
                    </a:cubicBezTo>
                    <a:cubicBezTo>
                      <a:pt x="214" y="441"/>
                      <a:pt x="214" y="389"/>
                      <a:pt x="196" y="336"/>
                    </a:cubicBezTo>
                    <a:lnTo>
                      <a:pt x="214" y="284"/>
                    </a:lnTo>
                    <a:cubicBezTo>
                      <a:pt x="254" y="253"/>
                      <a:pt x="354" y="235"/>
                      <a:pt x="434" y="235"/>
                    </a:cubicBezTo>
                    <a:close/>
                    <a:moveTo>
                      <a:pt x="368" y="1"/>
                    </a:moveTo>
                    <a:cubicBezTo>
                      <a:pt x="183" y="1"/>
                      <a:pt x="1" y="73"/>
                      <a:pt x="22" y="249"/>
                    </a:cubicBezTo>
                    <a:lnTo>
                      <a:pt x="39" y="284"/>
                    </a:lnTo>
                    <a:cubicBezTo>
                      <a:pt x="39" y="389"/>
                      <a:pt x="39" y="511"/>
                      <a:pt x="39" y="616"/>
                    </a:cubicBezTo>
                    <a:cubicBezTo>
                      <a:pt x="39" y="738"/>
                      <a:pt x="39" y="808"/>
                      <a:pt x="126" y="896"/>
                    </a:cubicBezTo>
                    <a:lnTo>
                      <a:pt x="214" y="896"/>
                    </a:lnTo>
                    <a:cubicBezTo>
                      <a:pt x="249" y="861"/>
                      <a:pt x="266" y="808"/>
                      <a:pt x="266" y="773"/>
                    </a:cubicBezTo>
                    <a:cubicBezTo>
                      <a:pt x="389" y="773"/>
                      <a:pt x="494" y="773"/>
                      <a:pt x="598" y="791"/>
                    </a:cubicBezTo>
                    <a:cubicBezTo>
                      <a:pt x="683" y="803"/>
                      <a:pt x="751" y="823"/>
                      <a:pt x="819" y="823"/>
                    </a:cubicBezTo>
                    <a:cubicBezTo>
                      <a:pt x="850" y="823"/>
                      <a:pt x="881" y="819"/>
                      <a:pt x="913" y="808"/>
                    </a:cubicBezTo>
                    <a:cubicBezTo>
                      <a:pt x="1000" y="791"/>
                      <a:pt x="966" y="668"/>
                      <a:pt x="913" y="633"/>
                    </a:cubicBezTo>
                    <a:cubicBezTo>
                      <a:pt x="843" y="564"/>
                      <a:pt x="738" y="546"/>
                      <a:pt x="633" y="529"/>
                    </a:cubicBezTo>
                    <a:cubicBezTo>
                      <a:pt x="773" y="406"/>
                      <a:pt x="861" y="231"/>
                      <a:pt x="686" y="92"/>
                    </a:cubicBezTo>
                    <a:cubicBezTo>
                      <a:pt x="622" y="35"/>
                      <a:pt x="494" y="1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 rot="444554">
                <a:off x="7901643" y="3376432"/>
                <a:ext cx="47752" cy="47697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74" extrusionOk="0">
                    <a:moveTo>
                      <a:pt x="303" y="1"/>
                    </a:moveTo>
                    <a:cubicBezTo>
                      <a:pt x="255" y="1"/>
                      <a:pt x="210" y="44"/>
                      <a:pt x="245" y="103"/>
                    </a:cubicBezTo>
                    <a:cubicBezTo>
                      <a:pt x="298" y="243"/>
                      <a:pt x="385" y="365"/>
                      <a:pt x="490" y="453"/>
                    </a:cubicBezTo>
                    <a:cubicBezTo>
                      <a:pt x="438" y="488"/>
                      <a:pt x="368" y="523"/>
                      <a:pt x="315" y="558"/>
                    </a:cubicBezTo>
                    <a:cubicBezTo>
                      <a:pt x="210" y="593"/>
                      <a:pt x="106" y="610"/>
                      <a:pt x="36" y="697"/>
                    </a:cubicBezTo>
                    <a:cubicBezTo>
                      <a:pt x="1" y="750"/>
                      <a:pt x="36" y="837"/>
                      <a:pt x="88" y="855"/>
                    </a:cubicBezTo>
                    <a:cubicBezTo>
                      <a:pt x="124" y="868"/>
                      <a:pt x="160" y="873"/>
                      <a:pt x="198" y="873"/>
                    </a:cubicBezTo>
                    <a:cubicBezTo>
                      <a:pt x="417" y="873"/>
                      <a:pt x="655" y="677"/>
                      <a:pt x="805" y="558"/>
                    </a:cubicBezTo>
                    <a:cubicBezTo>
                      <a:pt x="875" y="488"/>
                      <a:pt x="840" y="365"/>
                      <a:pt x="752" y="330"/>
                    </a:cubicBezTo>
                    <a:cubicBezTo>
                      <a:pt x="595" y="278"/>
                      <a:pt x="455" y="173"/>
                      <a:pt x="368" y="33"/>
                    </a:cubicBezTo>
                    <a:cubicBezTo>
                      <a:pt x="351" y="11"/>
                      <a:pt x="327" y="1"/>
                      <a:pt x="303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7"/>
              <p:cNvSpPr/>
              <p:nvPr/>
            </p:nvSpPr>
            <p:spPr>
              <a:xfrm rot="444554">
                <a:off x="7316832" y="2809091"/>
                <a:ext cx="62050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49" extrusionOk="0">
                    <a:moveTo>
                      <a:pt x="738" y="1"/>
                    </a:moveTo>
                    <a:cubicBezTo>
                      <a:pt x="725" y="1"/>
                      <a:pt x="713" y="4"/>
                      <a:pt x="700" y="10"/>
                    </a:cubicBezTo>
                    <a:cubicBezTo>
                      <a:pt x="542" y="115"/>
                      <a:pt x="420" y="290"/>
                      <a:pt x="315" y="430"/>
                    </a:cubicBezTo>
                    <a:cubicBezTo>
                      <a:pt x="210" y="570"/>
                      <a:pt x="35" y="727"/>
                      <a:pt x="0" y="902"/>
                    </a:cubicBezTo>
                    <a:cubicBezTo>
                      <a:pt x="0" y="962"/>
                      <a:pt x="40" y="1049"/>
                      <a:pt x="106" y="1049"/>
                    </a:cubicBezTo>
                    <a:cubicBezTo>
                      <a:pt x="117" y="1049"/>
                      <a:pt x="128" y="1046"/>
                      <a:pt x="140" y="1042"/>
                    </a:cubicBezTo>
                    <a:cubicBezTo>
                      <a:pt x="298" y="954"/>
                      <a:pt x="403" y="762"/>
                      <a:pt x="507" y="622"/>
                    </a:cubicBezTo>
                    <a:cubicBezTo>
                      <a:pt x="560" y="552"/>
                      <a:pt x="612" y="482"/>
                      <a:pt x="665" y="412"/>
                    </a:cubicBezTo>
                    <a:cubicBezTo>
                      <a:pt x="665" y="465"/>
                      <a:pt x="665" y="535"/>
                      <a:pt x="682" y="587"/>
                    </a:cubicBezTo>
                    <a:cubicBezTo>
                      <a:pt x="717" y="710"/>
                      <a:pt x="805" y="902"/>
                      <a:pt x="944" y="954"/>
                    </a:cubicBezTo>
                    <a:cubicBezTo>
                      <a:pt x="959" y="962"/>
                      <a:pt x="979" y="966"/>
                      <a:pt x="1001" y="966"/>
                    </a:cubicBezTo>
                    <a:cubicBezTo>
                      <a:pt x="1031" y="966"/>
                      <a:pt x="1064" y="957"/>
                      <a:pt x="1084" y="937"/>
                    </a:cubicBezTo>
                    <a:cubicBezTo>
                      <a:pt x="1137" y="849"/>
                      <a:pt x="1049" y="762"/>
                      <a:pt x="1014" y="710"/>
                    </a:cubicBezTo>
                    <a:cubicBezTo>
                      <a:pt x="892" y="535"/>
                      <a:pt x="875" y="412"/>
                      <a:pt x="857" y="203"/>
                    </a:cubicBezTo>
                    <a:cubicBezTo>
                      <a:pt x="857" y="168"/>
                      <a:pt x="840" y="150"/>
                      <a:pt x="805" y="133"/>
                    </a:cubicBezTo>
                    <a:lnTo>
                      <a:pt x="822" y="115"/>
                    </a:lnTo>
                    <a:cubicBezTo>
                      <a:pt x="836" y="58"/>
                      <a:pt x="792" y="1"/>
                      <a:pt x="73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 rot="444554">
                <a:off x="6820474" y="3542094"/>
                <a:ext cx="48734" cy="8377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535" extrusionOk="0">
                    <a:moveTo>
                      <a:pt x="420" y="888"/>
                    </a:moveTo>
                    <a:cubicBezTo>
                      <a:pt x="438" y="905"/>
                      <a:pt x="473" y="923"/>
                      <a:pt x="490" y="940"/>
                    </a:cubicBezTo>
                    <a:lnTo>
                      <a:pt x="543" y="993"/>
                    </a:lnTo>
                    <a:cubicBezTo>
                      <a:pt x="560" y="1028"/>
                      <a:pt x="560" y="1045"/>
                      <a:pt x="578" y="1080"/>
                    </a:cubicBezTo>
                    <a:cubicBezTo>
                      <a:pt x="578" y="1098"/>
                      <a:pt x="595" y="1133"/>
                      <a:pt x="595" y="1168"/>
                    </a:cubicBezTo>
                    <a:cubicBezTo>
                      <a:pt x="595" y="1202"/>
                      <a:pt x="578" y="1237"/>
                      <a:pt x="560" y="1255"/>
                    </a:cubicBezTo>
                    <a:cubicBezTo>
                      <a:pt x="560" y="1290"/>
                      <a:pt x="543" y="1325"/>
                      <a:pt x="508" y="1342"/>
                    </a:cubicBezTo>
                    <a:lnTo>
                      <a:pt x="455" y="1360"/>
                    </a:lnTo>
                    <a:lnTo>
                      <a:pt x="420" y="1342"/>
                    </a:lnTo>
                    <a:lnTo>
                      <a:pt x="368" y="1307"/>
                    </a:lnTo>
                    <a:lnTo>
                      <a:pt x="298" y="1290"/>
                    </a:lnTo>
                    <a:lnTo>
                      <a:pt x="245" y="1290"/>
                    </a:lnTo>
                    <a:cubicBezTo>
                      <a:pt x="245" y="1237"/>
                      <a:pt x="245" y="1168"/>
                      <a:pt x="245" y="1115"/>
                    </a:cubicBezTo>
                    <a:cubicBezTo>
                      <a:pt x="263" y="1063"/>
                      <a:pt x="263" y="993"/>
                      <a:pt x="263" y="940"/>
                    </a:cubicBezTo>
                    <a:lnTo>
                      <a:pt x="298" y="923"/>
                    </a:lnTo>
                    <a:lnTo>
                      <a:pt x="315" y="905"/>
                    </a:lnTo>
                    <a:cubicBezTo>
                      <a:pt x="350" y="888"/>
                      <a:pt x="385" y="888"/>
                      <a:pt x="420" y="888"/>
                    </a:cubicBezTo>
                    <a:close/>
                    <a:moveTo>
                      <a:pt x="208" y="1"/>
                    </a:moveTo>
                    <a:cubicBezTo>
                      <a:pt x="189" y="1"/>
                      <a:pt x="167" y="5"/>
                      <a:pt x="141" y="14"/>
                    </a:cubicBezTo>
                    <a:cubicBezTo>
                      <a:pt x="106" y="14"/>
                      <a:pt x="88" y="31"/>
                      <a:pt x="88" y="66"/>
                    </a:cubicBezTo>
                    <a:lnTo>
                      <a:pt x="71" y="119"/>
                    </a:lnTo>
                    <a:lnTo>
                      <a:pt x="53" y="171"/>
                    </a:lnTo>
                    <a:cubicBezTo>
                      <a:pt x="36" y="258"/>
                      <a:pt x="36" y="346"/>
                      <a:pt x="18" y="416"/>
                    </a:cubicBezTo>
                    <a:cubicBezTo>
                      <a:pt x="18" y="503"/>
                      <a:pt x="18" y="573"/>
                      <a:pt x="18" y="661"/>
                    </a:cubicBezTo>
                    <a:cubicBezTo>
                      <a:pt x="1" y="783"/>
                      <a:pt x="1" y="923"/>
                      <a:pt x="1" y="1045"/>
                    </a:cubicBezTo>
                    <a:cubicBezTo>
                      <a:pt x="1" y="1185"/>
                      <a:pt x="1" y="1307"/>
                      <a:pt x="18" y="1430"/>
                    </a:cubicBezTo>
                    <a:lnTo>
                      <a:pt x="18" y="1465"/>
                    </a:lnTo>
                    <a:cubicBezTo>
                      <a:pt x="18" y="1500"/>
                      <a:pt x="36" y="1517"/>
                      <a:pt x="53" y="1517"/>
                    </a:cubicBezTo>
                    <a:lnTo>
                      <a:pt x="123" y="1535"/>
                    </a:lnTo>
                    <a:cubicBezTo>
                      <a:pt x="158" y="1535"/>
                      <a:pt x="193" y="1517"/>
                      <a:pt x="210" y="1517"/>
                    </a:cubicBezTo>
                    <a:cubicBezTo>
                      <a:pt x="210" y="1500"/>
                      <a:pt x="228" y="1482"/>
                      <a:pt x="245" y="1447"/>
                    </a:cubicBezTo>
                    <a:lnTo>
                      <a:pt x="280" y="1447"/>
                    </a:lnTo>
                    <a:lnTo>
                      <a:pt x="333" y="1465"/>
                    </a:lnTo>
                    <a:cubicBezTo>
                      <a:pt x="391" y="1487"/>
                      <a:pt x="447" y="1496"/>
                      <a:pt x="501" y="1496"/>
                    </a:cubicBezTo>
                    <a:cubicBezTo>
                      <a:pt x="575" y="1496"/>
                      <a:pt x="646" y="1478"/>
                      <a:pt x="717" y="1447"/>
                    </a:cubicBezTo>
                    <a:cubicBezTo>
                      <a:pt x="787" y="1412"/>
                      <a:pt x="822" y="1377"/>
                      <a:pt x="857" y="1325"/>
                    </a:cubicBezTo>
                    <a:cubicBezTo>
                      <a:pt x="875" y="1272"/>
                      <a:pt x="892" y="1220"/>
                      <a:pt x="892" y="1150"/>
                    </a:cubicBezTo>
                    <a:cubicBezTo>
                      <a:pt x="875" y="1080"/>
                      <a:pt x="857" y="1010"/>
                      <a:pt x="822" y="958"/>
                    </a:cubicBezTo>
                    <a:cubicBezTo>
                      <a:pt x="787" y="888"/>
                      <a:pt x="717" y="853"/>
                      <a:pt x="648" y="818"/>
                    </a:cubicBezTo>
                    <a:cubicBezTo>
                      <a:pt x="571" y="792"/>
                      <a:pt x="485" y="776"/>
                      <a:pt x="403" y="776"/>
                    </a:cubicBezTo>
                    <a:cubicBezTo>
                      <a:pt x="373" y="776"/>
                      <a:pt x="343" y="778"/>
                      <a:pt x="315" y="783"/>
                    </a:cubicBezTo>
                    <a:lnTo>
                      <a:pt x="263" y="783"/>
                    </a:lnTo>
                    <a:lnTo>
                      <a:pt x="263" y="748"/>
                    </a:lnTo>
                    <a:lnTo>
                      <a:pt x="263" y="730"/>
                    </a:lnTo>
                    <a:cubicBezTo>
                      <a:pt x="263" y="608"/>
                      <a:pt x="280" y="503"/>
                      <a:pt x="280" y="398"/>
                    </a:cubicBezTo>
                    <a:cubicBezTo>
                      <a:pt x="280" y="293"/>
                      <a:pt x="280" y="171"/>
                      <a:pt x="298" y="66"/>
                    </a:cubicBezTo>
                    <a:cubicBezTo>
                      <a:pt x="298" y="31"/>
                      <a:pt x="280" y="14"/>
                      <a:pt x="263" y="14"/>
                    </a:cubicBezTo>
                    <a:cubicBezTo>
                      <a:pt x="245" y="5"/>
                      <a:pt x="228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 rot="444554">
                <a:off x="6169443" y="3318728"/>
                <a:ext cx="635450" cy="401658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7360" extrusionOk="0">
                    <a:moveTo>
                      <a:pt x="11486" y="262"/>
                    </a:moveTo>
                    <a:lnTo>
                      <a:pt x="11189" y="7185"/>
                    </a:lnTo>
                    <a:lnTo>
                      <a:pt x="514" y="6331"/>
                    </a:lnTo>
                    <a:lnTo>
                      <a:pt x="514" y="6331"/>
                    </a:lnTo>
                    <a:lnTo>
                      <a:pt x="11486" y="262"/>
                    </a:lnTo>
                    <a:close/>
                    <a:moveTo>
                      <a:pt x="11643" y="0"/>
                    </a:moveTo>
                    <a:lnTo>
                      <a:pt x="1" y="6433"/>
                    </a:lnTo>
                    <a:lnTo>
                      <a:pt x="245" y="6468"/>
                    </a:lnTo>
                    <a:lnTo>
                      <a:pt x="11328" y="7360"/>
                    </a:lnTo>
                    <a:lnTo>
                      <a:pt x="116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 rot="444554">
                <a:off x="6277749" y="3565210"/>
                <a:ext cx="57193" cy="11585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123" extrusionOk="0">
                    <a:moveTo>
                      <a:pt x="89" y="1"/>
                    </a:moveTo>
                    <a:cubicBezTo>
                      <a:pt x="0" y="1"/>
                      <a:pt x="20" y="160"/>
                      <a:pt x="104" y="177"/>
                    </a:cubicBezTo>
                    <a:cubicBezTo>
                      <a:pt x="978" y="299"/>
                      <a:pt x="645" y="1453"/>
                      <a:pt x="506" y="1977"/>
                    </a:cubicBezTo>
                    <a:cubicBezTo>
                      <a:pt x="492" y="2045"/>
                      <a:pt x="541" y="2123"/>
                      <a:pt x="604" y="2123"/>
                    </a:cubicBezTo>
                    <a:cubicBezTo>
                      <a:pt x="623" y="2123"/>
                      <a:pt x="643" y="2116"/>
                      <a:pt x="663" y="2100"/>
                    </a:cubicBezTo>
                    <a:cubicBezTo>
                      <a:pt x="1048" y="1855"/>
                      <a:pt x="1030" y="1173"/>
                      <a:pt x="925" y="771"/>
                    </a:cubicBezTo>
                    <a:cubicBezTo>
                      <a:pt x="838" y="352"/>
                      <a:pt x="541" y="19"/>
                      <a:pt x="104" y="2"/>
                    </a:cubicBezTo>
                    <a:cubicBezTo>
                      <a:pt x="99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 rot="444554">
                <a:off x="6408437" y="3406568"/>
                <a:ext cx="69362" cy="6510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93" extrusionOk="0">
                    <a:moveTo>
                      <a:pt x="921" y="0"/>
                    </a:moveTo>
                    <a:cubicBezTo>
                      <a:pt x="661" y="0"/>
                      <a:pt x="460" y="164"/>
                      <a:pt x="332" y="372"/>
                    </a:cubicBezTo>
                    <a:cubicBezTo>
                      <a:pt x="210" y="547"/>
                      <a:pt x="0" y="966"/>
                      <a:pt x="210" y="1141"/>
                    </a:cubicBezTo>
                    <a:cubicBezTo>
                      <a:pt x="256" y="1178"/>
                      <a:pt x="309" y="1193"/>
                      <a:pt x="365" y="1193"/>
                    </a:cubicBezTo>
                    <a:cubicBezTo>
                      <a:pt x="522" y="1193"/>
                      <a:pt x="701" y="1074"/>
                      <a:pt x="804" y="984"/>
                    </a:cubicBezTo>
                    <a:cubicBezTo>
                      <a:pt x="874" y="914"/>
                      <a:pt x="944" y="827"/>
                      <a:pt x="996" y="757"/>
                    </a:cubicBezTo>
                    <a:lnTo>
                      <a:pt x="996" y="757"/>
                    </a:lnTo>
                    <a:cubicBezTo>
                      <a:pt x="979" y="809"/>
                      <a:pt x="979" y="879"/>
                      <a:pt x="979" y="931"/>
                    </a:cubicBezTo>
                    <a:cubicBezTo>
                      <a:pt x="969" y="1011"/>
                      <a:pt x="1033" y="1063"/>
                      <a:pt x="1093" y="1063"/>
                    </a:cubicBezTo>
                    <a:cubicBezTo>
                      <a:pt x="1138" y="1063"/>
                      <a:pt x="1181" y="1034"/>
                      <a:pt x="1189" y="966"/>
                    </a:cubicBezTo>
                    <a:cubicBezTo>
                      <a:pt x="1224" y="722"/>
                      <a:pt x="1241" y="459"/>
                      <a:pt x="1259" y="215"/>
                    </a:cubicBezTo>
                    <a:cubicBezTo>
                      <a:pt x="1270" y="147"/>
                      <a:pt x="1215" y="101"/>
                      <a:pt x="1161" y="101"/>
                    </a:cubicBezTo>
                    <a:cubicBezTo>
                      <a:pt x="1131" y="101"/>
                      <a:pt x="1102" y="114"/>
                      <a:pt x="1084" y="145"/>
                    </a:cubicBezTo>
                    <a:cubicBezTo>
                      <a:pt x="979" y="407"/>
                      <a:pt x="769" y="879"/>
                      <a:pt x="437" y="949"/>
                    </a:cubicBezTo>
                    <a:cubicBezTo>
                      <a:pt x="414" y="958"/>
                      <a:pt x="396" y="961"/>
                      <a:pt x="381" y="961"/>
                    </a:cubicBezTo>
                    <a:cubicBezTo>
                      <a:pt x="309" y="961"/>
                      <a:pt x="338" y="862"/>
                      <a:pt x="367" y="774"/>
                    </a:cubicBezTo>
                    <a:cubicBezTo>
                      <a:pt x="385" y="687"/>
                      <a:pt x="437" y="599"/>
                      <a:pt x="490" y="512"/>
                    </a:cubicBezTo>
                    <a:cubicBezTo>
                      <a:pt x="594" y="320"/>
                      <a:pt x="787" y="162"/>
                      <a:pt x="1014" y="162"/>
                    </a:cubicBezTo>
                    <a:cubicBezTo>
                      <a:pt x="1101" y="162"/>
                      <a:pt x="1084" y="5"/>
                      <a:pt x="996" y="5"/>
                    </a:cubicBezTo>
                    <a:cubicBezTo>
                      <a:pt x="971" y="2"/>
                      <a:pt x="946" y="0"/>
                      <a:pt x="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7"/>
              <p:cNvSpPr/>
              <p:nvPr/>
            </p:nvSpPr>
            <p:spPr>
              <a:xfrm rot="444554">
                <a:off x="6720843" y="3870342"/>
                <a:ext cx="63960" cy="5833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69" extrusionOk="0">
                    <a:moveTo>
                      <a:pt x="644" y="175"/>
                    </a:moveTo>
                    <a:cubicBezTo>
                      <a:pt x="709" y="175"/>
                      <a:pt x="775" y="187"/>
                      <a:pt x="839" y="210"/>
                    </a:cubicBezTo>
                    <a:cubicBezTo>
                      <a:pt x="787" y="315"/>
                      <a:pt x="700" y="385"/>
                      <a:pt x="577" y="438"/>
                    </a:cubicBezTo>
                    <a:cubicBezTo>
                      <a:pt x="507" y="473"/>
                      <a:pt x="437" y="490"/>
                      <a:pt x="367" y="490"/>
                    </a:cubicBezTo>
                    <a:cubicBezTo>
                      <a:pt x="263" y="473"/>
                      <a:pt x="175" y="403"/>
                      <a:pt x="280" y="315"/>
                    </a:cubicBezTo>
                    <a:cubicBezTo>
                      <a:pt x="385" y="222"/>
                      <a:pt x="513" y="175"/>
                      <a:pt x="644" y="175"/>
                    </a:cubicBezTo>
                    <a:close/>
                    <a:moveTo>
                      <a:pt x="601" y="1"/>
                    </a:moveTo>
                    <a:cubicBezTo>
                      <a:pt x="552" y="1"/>
                      <a:pt x="503" y="6"/>
                      <a:pt x="455" y="18"/>
                    </a:cubicBezTo>
                    <a:cubicBezTo>
                      <a:pt x="280" y="53"/>
                      <a:pt x="0" y="193"/>
                      <a:pt x="18" y="420"/>
                    </a:cubicBezTo>
                    <a:cubicBezTo>
                      <a:pt x="34" y="610"/>
                      <a:pt x="235" y="685"/>
                      <a:pt x="402" y="685"/>
                    </a:cubicBezTo>
                    <a:cubicBezTo>
                      <a:pt x="420" y="685"/>
                      <a:pt x="438" y="684"/>
                      <a:pt x="455" y="682"/>
                    </a:cubicBezTo>
                    <a:cubicBezTo>
                      <a:pt x="630" y="665"/>
                      <a:pt x="770" y="595"/>
                      <a:pt x="892" y="473"/>
                    </a:cubicBezTo>
                    <a:cubicBezTo>
                      <a:pt x="909" y="630"/>
                      <a:pt x="909" y="770"/>
                      <a:pt x="892" y="927"/>
                    </a:cubicBezTo>
                    <a:cubicBezTo>
                      <a:pt x="892" y="1005"/>
                      <a:pt x="977" y="1069"/>
                      <a:pt x="1043" y="1069"/>
                    </a:cubicBezTo>
                    <a:cubicBezTo>
                      <a:pt x="1081" y="1069"/>
                      <a:pt x="1113" y="1048"/>
                      <a:pt x="1119" y="997"/>
                    </a:cubicBezTo>
                    <a:cubicBezTo>
                      <a:pt x="1172" y="752"/>
                      <a:pt x="1119" y="508"/>
                      <a:pt x="1049" y="263"/>
                    </a:cubicBezTo>
                    <a:cubicBezTo>
                      <a:pt x="1084" y="245"/>
                      <a:pt x="1102" y="193"/>
                      <a:pt x="1067" y="158"/>
                    </a:cubicBezTo>
                    <a:cubicBezTo>
                      <a:pt x="932" y="64"/>
                      <a:pt x="766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7"/>
              <p:cNvSpPr/>
              <p:nvPr/>
            </p:nvSpPr>
            <p:spPr>
              <a:xfrm rot="444554">
                <a:off x="6800242" y="3838250"/>
                <a:ext cx="75420" cy="41366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758" extrusionOk="0">
                    <a:moveTo>
                      <a:pt x="171" y="1"/>
                    </a:moveTo>
                    <a:cubicBezTo>
                      <a:pt x="144" y="1"/>
                      <a:pt x="116" y="5"/>
                      <a:pt x="88" y="14"/>
                    </a:cubicBezTo>
                    <a:cubicBezTo>
                      <a:pt x="0" y="32"/>
                      <a:pt x="70" y="172"/>
                      <a:pt x="140" y="172"/>
                    </a:cubicBezTo>
                    <a:cubicBezTo>
                      <a:pt x="146" y="171"/>
                      <a:pt x="151" y="171"/>
                      <a:pt x="156" y="171"/>
                    </a:cubicBezTo>
                    <a:cubicBezTo>
                      <a:pt x="250" y="171"/>
                      <a:pt x="123" y="331"/>
                      <a:pt x="123" y="364"/>
                    </a:cubicBezTo>
                    <a:cubicBezTo>
                      <a:pt x="105" y="399"/>
                      <a:pt x="105" y="434"/>
                      <a:pt x="123" y="469"/>
                    </a:cubicBezTo>
                    <a:cubicBezTo>
                      <a:pt x="140" y="574"/>
                      <a:pt x="228" y="644"/>
                      <a:pt x="315" y="696"/>
                    </a:cubicBezTo>
                    <a:cubicBezTo>
                      <a:pt x="472" y="749"/>
                      <a:pt x="647" y="731"/>
                      <a:pt x="805" y="749"/>
                    </a:cubicBezTo>
                    <a:cubicBezTo>
                      <a:pt x="883" y="749"/>
                      <a:pt x="966" y="757"/>
                      <a:pt x="1049" y="757"/>
                    </a:cubicBezTo>
                    <a:cubicBezTo>
                      <a:pt x="1132" y="757"/>
                      <a:pt x="1215" y="749"/>
                      <a:pt x="1294" y="714"/>
                    </a:cubicBezTo>
                    <a:cubicBezTo>
                      <a:pt x="1381" y="679"/>
                      <a:pt x="1346" y="556"/>
                      <a:pt x="1277" y="521"/>
                    </a:cubicBezTo>
                    <a:cubicBezTo>
                      <a:pt x="1170" y="473"/>
                      <a:pt x="1047" y="462"/>
                      <a:pt x="925" y="462"/>
                    </a:cubicBezTo>
                    <a:cubicBezTo>
                      <a:pt x="829" y="462"/>
                      <a:pt x="733" y="469"/>
                      <a:pt x="647" y="469"/>
                    </a:cubicBezTo>
                    <a:cubicBezTo>
                      <a:pt x="618" y="469"/>
                      <a:pt x="579" y="473"/>
                      <a:pt x="540" y="473"/>
                    </a:cubicBezTo>
                    <a:cubicBezTo>
                      <a:pt x="461" y="473"/>
                      <a:pt x="379" y="457"/>
                      <a:pt x="368" y="364"/>
                    </a:cubicBezTo>
                    <a:cubicBezTo>
                      <a:pt x="368" y="329"/>
                      <a:pt x="402" y="277"/>
                      <a:pt x="402" y="224"/>
                    </a:cubicBezTo>
                    <a:cubicBezTo>
                      <a:pt x="402" y="95"/>
                      <a:pt x="29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7"/>
              <p:cNvSpPr/>
              <p:nvPr/>
            </p:nvSpPr>
            <p:spPr>
              <a:xfrm rot="444554">
                <a:off x="6841538" y="3900184"/>
                <a:ext cx="61777" cy="4071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46" extrusionOk="0">
                    <a:moveTo>
                      <a:pt x="354" y="1"/>
                    </a:moveTo>
                    <a:cubicBezTo>
                      <a:pt x="309" y="1"/>
                      <a:pt x="266" y="50"/>
                      <a:pt x="292" y="89"/>
                    </a:cubicBezTo>
                    <a:cubicBezTo>
                      <a:pt x="310" y="142"/>
                      <a:pt x="327" y="194"/>
                      <a:pt x="345" y="229"/>
                    </a:cubicBezTo>
                    <a:cubicBezTo>
                      <a:pt x="275" y="247"/>
                      <a:pt x="205" y="247"/>
                      <a:pt x="135" y="264"/>
                    </a:cubicBezTo>
                    <a:cubicBezTo>
                      <a:pt x="1" y="281"/>
                      <a:pt x="44" y="475"/>
                      <a:pt x="155" y="475"/>
                    </a:cubicBezTo>
                    <a:cubicBezTo>
                      <a:pt x="160" y="475"/>
                      <a:pt x="165" y="475"/>
                      <a:pt x="170" y="474"/>
                    </a:cubicBezTo>
                    <a:cubicBezTo>
                      <a:pt x="257" y="474"/>
                      <a:pt x="327" y="456"/>
                      <a:pt x="397" y="456"/>
                    </a:cubicBezTo>
                    <a:cubicBezTo>
                      <a:pt x="397" y="509"/>
                      <a:pt x="415" y="579"/>
                      <a:pt x="415" y="631"/>
                    </a:cubicBezTo>
                    <a:cubicBezTo>
                      <a:pt x="424" y="705"/>
                      <a:pt x="482" y="745"/>
                      <a:pt x="538" y="745"/>
                    </a:cubicBezTo>
                    <a:cubicBezTo>
                      <a:pt x="587" y="745"/>
                      <a:pt x="634" y="714"/>
                      <a:pt x="642" y="649"/>
                    </a:cubicBezTo>
                    <a:cubicBezTo>
                      <a:pt x="659" y="579"/>
                      <a:pt x="642" y="509"/>
                      <a:pt x="624" y="439"/>
                    </a:cubicBezTo>
                    <a:lnTo>
                      <a:pt x="677" y="439"/>
                    </a:lnTo>
                    <a:cubicBezTo>
                      <a:pt x="817" y="421"/>
                      <a:pt x="956" y="421"/>
                      <a:pt x="1061" y="334"/>
                    </a:cubicBezTo>
                    <a:cubicBezTo>
                      <a:pt x="1131" y="299"/>
                      <a:pt x="1079" y="212"/>
                      <a:pt x="1026" y="194"/>
                    </a:cubicBezTo>
                    <a:cubicBezTo>
                      <a:pt x="971" y="174"/>
                      <a:pt x="919" y="166"/>
                      <a:pt x="868" y="166"/>
                    </a:cubicBezTo>
                    <a:cubicBezTo>
                      <a:pt x="788" y="166"/>
                      <a:pt x="709" y="184"/>
                      <a:pt x="624" y="194"/>
                    </a:cubicBezTo>
                    <a:lnTo>
                      <a:pt x="537" y="212"/>
                    </a:lnTo>
                    <a:cubicBezTo>
                      <a:pt x="502" y="142"/>
                      <a:pt x="449" y="72"/>
                      <a:pt x="397" y="19"/>
                    </a:cubicBezTo>
                    <a:cubicBezTo>
                      <a:pt x="384" y="6"/>
                      <a:pt x="369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7"/>
              <p:cNvSpPr/>
              <p:nvPr/>
            </p:nvSpPr>
            <p:spPr>
              <a:xfrm rot="444554">
                <a:off x="6918999" y="3872355"/>
                <a:ext cx="76075" cy="8497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557" extrusionOk="0">
                    <a:moveTo>
                      <a:pt x="735" y="956"/>
                    </a:moveTo>
                    <a:cubicBezTo>
                      <a:pt x="962" y="1043"/>
                      <a:pt x="997" y="1113"/>
                      <a:pt x="840" y="1165"/>
                    </a:cubicBezTo>
                    <a:cubicBezTo>
                      <a:pt x="717" y="1235"/>
                      <a:pt x="577" y="1270"/>
                      <a:pt x="437" y="1270"/>
                    </a:cubicBezTo>
                    <a:cubicBezTo>
                      <a:pt x="490" y="1183"/>
                      <a:pt x="542" y="1095"/>
                      <a:pt x="630" y="1043"/>
                    </a:cubicBezTo>
                    <a:cubicBezTo>
                      <a:pt x="665" y="1008"/>
                      <a:pt x="700" y="991"/>
                      <a:pt x="735" y="956"/>
                    </a:cubicBezTo>
                    <a:close/>
                    <a:moveTo>
                      <a:pt x="125" y="1"/>
                    </a:moveTo>
                    <a:cubicBezTo>
                      <a:pt x="77" y="1"/>
                      <a:pt x="33" y="38"/>
                      <a:pt x="53" y="99"/>
                    </a:cubicBezTo>
                    <a:cubicBezTo>
                      <a:pt x="158" y="466"/>
                      <a:pt x="193" y="851"/>
                      <a:pt x="175" y="1235"/>
                    </a:cubicBezTo>
                    <a:lnTo>
                      <a:pt x="193" y="1305"/>
                    </a:lnTo>
                    <a:lnTo>
                      <a:pt x="140" y="1305"/>
                    </a:lnTo>
                    <a:cubicBezTo>
                      <a:pt x="0" y="1323"/>
                      <a:pt x="35" y="1550"/>
                      <a:pt x="175" y="1550"/>
                    </a:cubicBezTo>
                    <a:cubicBezTo>
                      <a:pt x="210" y="1554"/>
                      <a:pt x="253" y="1556"/>
                      <a:pt x="301" y="1556"/>
                    </a:cubicBezTo>
                    <a:cubicBezTo>
                      <a:pt x="683" y="1556"/>
                      <a:pt x="1393" y="1419"/>
                      <a:pt x="1207" y="938"/>
                    </a:cubicBezTo>
                    <a:cubicBezTo>
                      <a:pt x="1146" y="770"/>
                      <a:pt x="978" y="669"/>
                      <a:pt x="798" y="669"/>
                    </a:cubicBezTo>
                    <a:cubicBezTo>
                      <a:pt x="771" y="669"/>
                      <a:pt x="744" y="671"/>
                      <a:pt x="717" y="676"/>
                    </a:cubicBezTo>
                    <a:cubicBezTo>
                      <a:pt x="577" y="711"/>
                      <a:pt x="472" y="781"/>
                      <a:pt x="385" y="868"/>
                    </a:cubicBezTo>
                    <a:cubicBezTo>
                      <a:pt x="368" y="589"/>
                      <a:pt x="298" y="326"/>
                      <a:pt x="210" y="64"/>
                    </a:cubicBezTo>
                    <a:cubicBezTo>
                      <a:pt x="196" y="20"/>
                      <a:pt x="159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7"/>
              <p:cNvSpPr/>
              <p:nvPr/>
            </p:nvSpPr>
            <p:spPr>
              <a:xfrm rot="444554">
                <a:off x="6975612" y="3856522"/>
                <a:ext cx="42021" cy="42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83" extrusionOk="0">
                    <a:moveTo>
                      <a:pt x="326" y="1"/>
                    </a:moveTo>
                    <a:cubicBezTo>
                      <a:pt x="236" y="1"/>
                      <a:pt x="139" y="59"/>
                      <a:pt x="70" y="127"/>
                    </a:cubicBezTo>
                    <a:cubicBezTo>
                      <a:pt x="12" y="171"/>
                      <a:pt x="51" y="263"/>
                      <a:pt x="115" y="263"/>
                    </a:cubicBezTo>
                    <a:cubicBezTo>
                      <a:pt x="129" y="263"/>
                      <a:pt x="143" y="259"/>
                      <a:pt x="158" y="250"/>
                    </a:cubicBezTo>
                    <a:cubicBezTo>
                      <a:pt x="172" y="236"/>
                      <a:pt x="254" y="188"/>
                      <a:pt x="294" y="188"/>
                    </a:cubicBezTo>
                    <a:cubicBezTo>
                      <a:pt x="304" y="188"/>
                      <a:pt x="312" y="190"/>
                      <a:pt x="315" y="197"/>
                    </a:cubicBezTo>
                    <a:lnTo>
                      <a:pt x="228" y="320"/>
                    </a:lnTo>
                    <a:cubicBezTo>
                      <a:pt x="158" y="407"/>
                      <a:pt x="105" y="495"/>
                      <a:pt x="53" y="564"/>
                    </a:cubicBezTo>
                    <a:cubicBezTo>
                      <a:pt x="0" y="634"/>
                      <a:pt x="53" y="739"/>
                      <a:pt x="140" y="757"/>
                    </a:cubicBezTo>
                    <a:cubicBezTo>
                      <a:pt x="228" y="765"/>
                      <a:pt x="333" y="783"/>
                      <a:pt x="435" y="783"/>
                    </a:cubicBezTo>
                    <a:cubicBezTo>
                      <a:pt x="538" y="783"/>
                      <a:pt x="639" y="765"/>
                      <a:pt x="717" y="704"/>
                    </a:cubicBezTo>
                    <a:cubicBezTo>
                      <a:pt x="770" y="652"/>
                      <a:pt x="735" y="582"/>
                      <a:pt x="682" y="564"/>
                    </a:cubicBezTo>
                    <a:cubicBezTo>
                      <a:pt x="577" y="529"/>
                      <a:pt x="472" y="529"/>
                      <a:pt x="368" y="529"/>
                    </a:cubicBezTo>
                    <a:cubicBezTo>
                      <a:pt x="403" y="477"/>
                      <a:pt x="437" y="425"/>
                      <a:pt x="472" y="372"/>
                    </a:cubicBezTo>
                    <a:cubicBezTo>
                      <a:pt x="507" y="302"/>
                      <a:pt x="542" y="215"/>
                      <a:pt x="507" y="127"/>
                    </a:cubicBezTo>
                    <a:cubicBezTo>
                      <a:pt x="462" y="36"/>
                      <a:pt x="396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7"/>
              <p:cNvSpPr/>
              <p:nvPr/>
            </p:nvSpPr>
            <p:spPr>
              <a:xfrm rot="444554">
                <a:off x="7036596" y="3926746"/>
                <a:ext cx="71600" cy="1664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05" extrusionOk="0">
                    <a:moveTo>
                      <a:pt x="994" y="0"/>
                    </a:moveTo>
                    <a:cubicBezTo>
                      <a:pt x="903" y="0"/>
                      <a:pt x="813" y="15"/>
                      <a:pt x="717" y="25"/>
                    </a:cubicBezTo>
                    <a:cubicBezTo>
                      <a:pt x="525" y="42"/>
                      <a:pt x="333" y="60"/>
                      <a:pt x="140" y="77"/>
                    </a:cubicBezTo>
                    <a:cubicBezTo>
                      <a:pt x="1" y="95"/>
                      <a:pt x="53" y="305"/>
                      <a:pt x="193" y="305"/>
                    </a:cubicBezTo>
                    <a:cubicBezTo>
                      <a:pt x="368" y="305"/>
                      <a:pt x="560" y="287"/>
                      <a:pt x="752" y="287"/>
                    </a:cubicBezTo>
                    <a:cubicBezTo>
                      <a:pt x="797" y="287"/>
                      <a:pt x="845" y="288"/>
                      <a:pt x="894" y="288"/>
                    </a:cubicBezTo>
                    <a:cubicBezTo>
                      <a:pt x="1017" y="288"/>
                      <a:pt x="1147" y="280"/>
                      <a:pt x="1259" y="217"/>
                    </a:cubicBezTo>
                    <a:cubicBezTo>
                      <a:pt x="1312" y="165"/>
                      <a:pt x="1277" y="60"/>
                      <a:pt x="1224" y="42"/>
                    </a:cubicBezTo>
                    <a:cubicBezTo>
                      <a:pt x="1145" y="11"/>
                      <a:pt x="1070" y="0"/>
                      <a:pt x="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7"/>
              <p:cNvSpPr/>
              <p:nvPr/>
            </p:nvSpPr>
            <p:spPr>
              <a:xfrm rot="444554">
                <a:off x="7041898" y="3946277"/>
                <a:ext cx="75420" cy="14789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71" extrusionOk="0">
                    <a:moveTo>
                      <a:pt x="1084" y="0"/>
                    </a:moveTo>
                    <a:cubicBezTo>
                      <a:pt x="979" y="0"/>
                      <a:pt x="875" y="19"/>
                      <a:pt x="770" y="19"/>
                    </a:cubicBezTo>
                    <a:cubicBezTo>
                      <a:pt x="560" y="36"/>
                      <a:pt x="350" y="36"/>
                      <a:pt x="123" y="36"/>
                    </a:cubicBezTo>
                    <a:cubicBezTo>
                      <a:pt x="0" y="36"/>
                      <a:pt x="35" y="246"/>
                      <a:pt x="140" y="246"/>
                    </a:cubicBezTo>
                    <a:cubicBezTo>
                      <a:pt x="301" y="259"/>
                      <a:pt x="453" y="271"/>
                      <a:pt x="602" y="271"/>
                    </a:cubicBezTo>
                    <a:cubicBezTo>
                      <a:pt x="664" y="271"/>
                      <a:pt x="726" y="269"/>
                      <a:pt x="787" y="264"/>
                    </a:cubicBezTo>
                    <a:cubicBezTo>
                      <a:pt x="857" y="264"/>
                      <a:pt x="933" y="269"/>
                      <a:pt x="1008" y="269"/>
                    </a:cubicBezTo>
                    <a:cubicBezTo>
                      <a:pt x="1121" y="269"/>
                      <a:pt x="1235" y="257"/>
                      <a:pt x="1329" y="194"/>
                    </a:cubicBezTo>
                    <a:cubicBezTo>
                      <a:pt x="1382" y="159"/>
                      <a:pt x="1364" y="54"/>
                      <a:pt x="1294" y="36"/>
                    </a:cubicBezTo>
                    <a:cubicBezTo>
                      <a:pt x="1224" y="8"/>
                      <a:pt x="1154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7"/>
              <p:cNvSpPr/>
              <p:nvPr/>
            </p:nvSpPr>
            <p:spPr>
              <a:xfrm rot="444554">
                <a:off x="7136576" y="3934970"/>
                <a:ext cx="63250" cy="5659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37" extrusionOk="0">
                    <a:moveTo>
                      <a:pt x="759" y="1"/>
                    </a:moveTo>
                    <a:cubicBezTo>
                      <a:pt x="400" y="1"/>
                      <a:pt x="1" y="251"/>
                      <a:pt x="92" y="647"/>
                    </a:cubicBezTo>
                    <a:cubicBezTo>
                      <a:pt x="127" y="857"/>
                      <a:pt x="319" y="996"/>
                      <a:pt x="512" y="1031"/>
                    </a:cubicBezTo>
                    <a:cubicBezTo>
                      <a:pt x="545" y="1035"/>
                      <a:pt x="585" y="1037"/>
                      <a:pt x="628" y="1037"/>
                    </a:cubicBezTo>
                    <a:cubicBezTo>
                      <a:pt x="807" y="1037"/>
                      <a:pt x="1039" y="1001"/>
                      <a:pt x="1123" y="874"/>
                    </a:cubicBezTo>
                    <a:cubicBezTo>
                      <a:pt x="1141" y="839"/>
                      <a:pt x="1158" y="787"/>
                      <a:pt x="1123" y="752"/>
                    </a:cubicBezTo>
                    <a:cubicBezTo>
                      <a:pt x="1086" y="695"/>
                      <a:pt x="1053" y="679"/>
                      <a:pt x="1015" y="679"/>
                    </a:cubicBezTo>
                    <a:cubicBezTo>
                      <a:pt x="982" y="679"/>
                      <a:pt x="945" y="691"/>
                      <a:pt x="896" y="699"/>
                    </a:cubicBezTo>
                    <a:cubicBezTo>
                      <a:pt x="799" y="724"/>
                      <a:pt x="693" y="756"/>
                      <a:pt x="590" y="756"/>
                    </a:cubicBezTo>
                    <a:cubicBezTo>
                      <a:pt x="546" y="756"/>
                      <a:pt x="502" y="750"/>
                      <a:pt x="459" y="734"/>
                    </a:cubicBezTo>
                    <a:cubicBezTo>
                      <a:pt x="249" y="664"/>
                      <a:pt x="354" y="437"/>
                      <a:pt x="477" y="332"/>
                    </a:cubicBezTo>
                    <a:cubicBezTo>
                      <a:pt x="580" y="229"/>
                      <a:pt x="695" y="188"/>
                      <a:pt x="823" y="188"/>
                    </a:cubicBezTo>
                    <a:cubicBezTo>
                      <a:pt x="847" y="188"/>
                      <a:pt x="871" y="189"/>
                      <a:pt x="896" y="192"/>
                    </a:cubicBezTo>
                    <a:cubicBezTo>
                      <a:pt x="903" y="193"/>
                      <a:pt x="909" y="194"/>
                      <a:pt x="914" y="194"/>
                    </a:cubicBezTo>
                    <a:cubicBezTo>
                      <a:pt x="1018" y="194"/>
                      <a:pt x="1013" y="51"/>
                      <a:pt x="914" y="17"/>
                    </a:cubicBezTo>
                    <a:cubicBezTo>
                      <a:pt x="864" y="6"/>
                      <a:pt x="812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 rot="444554">
                <a:off x="7208055" y="3895020"/>
                <a:ext cx="71382" cy="5080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31" extrusionOk="0">
                    <a:moveTo>
                      <a:pt x="197" y="1"/>
                    </a:moveTo>
                    <a:cubicBezTo>
                      <a:pt x="159" y="1"/>
                      <a:pt x="120" y="5"/>
                      <a:pt x="84" y="12"/>
                    </a:cubicBezTo>
                    <a:cubicBezTo>
                      <a:pt x="1" y="46"/>
                      <a:pt x="44" y="189"/>
                      <a:pt x="123" y="189"/>
                    </a:cubicBezTo>
                    <a:cubicBezTo>
                      <a:pt x="127" y="189"/>
                      <a:pt x="132" y="188"/>
                      <a:pt x="136" y="187"/>
                    </a:cubicBezTo>
                    <a:cubicBezTo>
                      <a:pt x="150" y="185"/>
                      <a:pt x="165" y="185"/>
                      <a:pt x="180" y="185"/>
                    </a:cubicBezTo>
                    <a:cubicBezTo>
                      <a:pt x="318" y="185"/>
                      <a:pt x="489" y="255"/>
                      <a:pt x="363" y="397"/>
                    </a:cubicBezTo>
                    <a:cubicBezTo>
                      <a:pt x="328" y="449"/>
                      <a:pt x="259" y="467"/>
                      <a:pt x="224" y="537"/>
                    </a:cubicBezTo>
                    <a:cubicBezTo>
                      <a:pt x="171" y="624"/>
                      <a:pt x="206" y="729"/>
                      <a:pt x="276" y="799"/>
                    </a:cubicBezTo>
                    <a:cubicBezTo>
                      <a:pt x="376" y="890"/>
                      <a:pt x="546" y="930"/>
                      <a:pt x="719" y="930"/>
                    </a:cubicBezTo>
                    <a:cubicBezTo>
                      <a:pt x="909" y="930"/>
                      <a:pt x="1102" y="882"/>
                      <a:pt x="1203" y="799"/>
                    </a:cubicBezTo>
                    <a:cubicBezTo>
                      <a:pt x="1307" y="712"/>
                      <a:pt x="1185" y="572"/>
                      <a:pt x="1098" y="572"/>
                    </a:cubicBezTo>
                    <a:cubicBezTo>
                      <a:pt x="1010" y="572"/>
                      <a:pt x="923" y="589"/>
                      <a:pt x="835" y="607"/>
                    </a:cubicBezTo>
                    <a:cubicBezTo>
                      <a:pt x="800" y="613"/>
                      <a:pt x="766" y="615"/>
                      <a:pt x="730" y="615"/>
                    </a:cubicBezTo>
                    <a:cubicBezTo>
                      <a:pt x="659" y="615"/>
                      <a:pt x="585" y="607"/>
                      <a:pt x="503" y="607"/>
                    </a:cubicBezTo>
                    <a:lnTo>
                      <a:pt x="573" y="537"/>
                    </a:lnTo>
                    <a:cubicBezTo>
                      <a:pt x="608" y="484"/>
                      <a:pt x="626" y="432"/>
                      <a:pt x="626" y="380"/>
                    </a:cubicBezTo>
                    <a:cubicBezTo>
                      <a:pt x="641" y="127"/>
                      <a:pt x="415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 rot="444554">
                <a:off x="6351325" y="2776647"/>
                <a:ext cx="71655" cy="63741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168" extrusionOk="0">
                    <a:moveTo>
                      <a:pt x="1227" y="0"/>
                    </a:moveTo>
                    <a:cubicBezTo>
                      <a:pt x="1212" y="0"/>
                      <a:pt x="1196" y="8"/>
                      <a:pt x="1182" y="26"/>
                    </a:cubicBezTo>
                    <a:cubicBezTo>
                      <a:pt x="1042" y="183"/>
                      <a:pt x="885" y="323"/>
                      <a:pt x="727" y="480"/>
                    </a:cubicBezTo>
                    <a:cubicBezTo>
                      <a:pt x="588" y="323"/>
                      <a:pt x="430" y="183"/>
                      <a:pt x="290" y="43"/>
                    </a:cubicBezTo>
                    <a:cubicBezTo>
                      <a:pt x="270" y="18"/>
                      <a:pt x="243" y="7"/>
                      <a:pt x="218" y="7"/>
                    </a:cubicBezTo>
                    <a:cubicBezTo>
                      <a:pt x="158" y="7"/>
                      <a:pt x="106" y="69"/>
                      <a:pt x="168" y="131"/>
                    </a:cubicBezTo>
                    <a:cubicBezTo>
                      <a:pt x="308" y="288"/>
                      <a:pt x="448" y="446"/>
                      <a:pt x="588" y="585"/>
                    </a:cubicBezTo>
                    <a:cubicBezTo>
                      <a:pt x="413" y="725"/>
                      <a:pt x="221" y="830"/>
                      <a:pt x="63" y="987"/>
                    </a:cubicBezTo>
                    <a:cubicBezTo>
                      <a:pt x="1" y="1050"/>
                      <a:pt x="64" y="1168"/>
                      <a:pt x="140" y="1168"/>
                    </a:cubicBezTo>
                    <a:cubicBezTo>
                      <a:pt x="149" y="1168"/>
                      <a:pt x="159" y="1166"/>
                      <a:pt x="168" y="1162"/>
                    </a:cubicBezTo>
                    <a:cubicBezTo>
                      <a:pt x="378" y="1075"/>
                      <a:pt x="570" y="900"/>
                      <a:pt x="745" y="743"/>
                    </a:cubicBezTo>
                    <a:cubicBezTo>
                      <a:pt x="832" y="848"/>
                      <a:pt x="937" y="952"/>
                      <a:pt x="1042" y="1022"/>
                    </a:cubicBezTo>
                    <a:cubicBezTo>
                      <a:pt x="1064" y="1033"/>
                      <a:pt x="1085" y="1038"/>
                      <a:pt x="1105" y="1038"/>
                    </a:cubicBezTo>
                    <a:cubicBezTo>
                      <a:pt x="1182" y="1038"/>
                      <a:pt x="1234" y="966"/>
                      <a:pt x="1165" y="883"/>
                    </a:cubicBezTo>
                    <a:cubicBezTo>
                      <a:pt x="1095" y="778"/>
                      <a:pt x="990" y="690"/>
                      <a:pt x="885" y="603"/>
                    </a:cubicBezTo>
                    <a:cubicBezTo>
                      <a:pt x="1025" y="446"/>
                      <a:pt x="1165" y="288"/>
                      <a:pt x="1287" y="113"/>
                    </a:cubicBezTo>
                    <a:cubicBezTo>
                      <a:pt x="1313" y="62"/>
                      <a:pt x="1272" y="0"/>
                      <a:pt x="1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7"/>
              <p:cNvSpPr/>
              <p:nvPr/>
            </p:nvSpPr>
            <p:spPr>
              <a:xfrm rot="444554">
                <a:off x="6454957" y="2800632"/>
                <a:ext cx="70618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255" extrusionOk="0">
                    <a:moveTo>
                      <a:pt x="894" y="0"/>
                    </a:moveTo>
                    <a:cubicBezTo>
                      <a:pt x="809" y="0"/>
                      <a:pt x="726" y="5"/>
                      <a:pt x="647" y="5"/>
                    </a:cubicBezTo>
                    <a:lnTo>
                      <a:pt x="105" y="5"/>
                    </a:lnTo>
                    <a:cubicBezTo>
                      <a:pt x="0" y="5"/>
                      <a:pt x="18" y="180"/>
                      <a:pt x="105" y="180"/>
                    </a:cubicBezTo>
                    <a:cubicBezTo>
                      <a:pt x="297" y="197"/>
                      <a:pt x="472" y="215"/>
                      <a:pt x="665" y="232"/>
                    </a:cubicBezTo>
                    <a:cubicBezTo>
                      <a:pt x="790" y="232"/>
                      <a:pt x="927" y="254"/>
                      <a:pt x="1067" y="254"/>
                    </a:cubicBezTo>
                    <a:cubicBezTo>
                      <a:pt x="1102" y="254"/>
                      <a:pt x="1137" y="253"/>
                      <a:pt x="1172" y="250"/>
                    </a:cubicBezTo>
                    <a:cubicBezTo>
                      <a:pt x="1294" y="215"/>
                      <a:pt x="1241" y="57"/>
                      <a:pt x="1154" y="22"/>
                    </a:cubicBezTo>
                    <a:cubicBezTo>
                      <a:pt x="1067" y="5"/>
                      <a:pt x="979" y="0"/>
                      <a:pt x="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7"/>
              <p:cNvSpPr/>
              <p:nvPr/>
            </p:nvSpPr>
            <p:spPr>
              <a:xfrm rot="444554">
                <a:off x="6441426" y="2823234"/>
                <a:ext cx="75366" cy="14626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68" extrusionOk="0">
                    <a:moveTo>
                      <a:pt x="94" y="1"/>
                    </a:moveTo>
                    <a:cubicBezTo>
                      <a:pt x="1" y="1"/>
                      <a:pt x="10" y="165"/>
                      <a:pt x="122" y="197"/>
                    </a:cubicBezTo>
                    <a:cubicBezTo>
                      <a:pt x="332" y="250"/>
                      <a:pt x="559" y="267"/>
                      <a:pt x="769" y="267"/>
                    </a:cubicBezTo>
                    <a:cubicBezTo>
                      <a:pt x="808" y="267"/>
                      <a:pt x="848" y="268"/>
                      <a:pt x="890" y="268"/>
                    </a:cubicBezTo>
                    <a:cubicBezTo>
                      <a:pt x="1055" y="268"/>
                      <a:pt x="1234" y="257"/>
                      <a:pt x="1346" y="145"/>
                    </a:cubicBezTo>
                    <a:cubicBezTo>
                      <a:pt x="1381" y="110"/>
                      <a:pt x="1364" y="22"/>
                      <a:pt x="1294" y="22"/>
                    </a:cubicBezTo>
                    <a:cubicBezTo>
                      <a:pt x="1247" y="8"/>
                      <a:pt x="1201" y="3"/>
                      <a:pt x="1155" y="3"/>
                    </a:cubicBezTo>
                    <a:cubicBezTo>
                      <a:pt x="1026" y="3"/>
                      <a:pt x="898" y="44"/>
                      <a:pt x="769" y="57"/>
                    </a:cubicBezTo>
                    <a:cubicBezTo>
                      <a:pt x="559" y="57"/>
                      <a:pt x="350" y="40"/>
                      <a:pt x="122" y="5"/>
                    </a:cubicBezTo>
                    <a:cubicBezTo>
                      <a:pt x="112" y="2"/>
                      <a:pt x="103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 rot="444554">
                <a:off x="6553198" y="2716265"/>
                <a:ext cx="68107" cy="76566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403" extrusionOk="0">
                    <a:moveTo>
                      <a:pt x="346" y="0"/>
                    </a:moveTo>
                    <a:cubicBezTo>
                      <a:pt x="320" y="0"/>
                      <a:pt x="298" y="17"/>
                      <a:pt x="298" y="59"/>
                    </a:cubicBezTo>
                    <a:cubicBezTo>
                      <a:pt x="281" y="356"/>
                      <a:pt x="281" y="636"/>
                      <a:pt x="263" y="933"/>
                    </a:cubicBezTo>
                    <a:cubicBezTo>
                      <a:pt x="263" y="984"/>
                      <a:pt x="311" y="1046"/>
                      <a:pt x="364" y="1046"/>
                    </a:cubicBezTo>
                    <a:cubicBezTo>
                      <a:pt x="383" y="1046"/>
                      <a:pt x="402" y="1038"/>
                      <a:pt x="421" y="1020"/>
                    </a:cubicBezTo>
                    <a:cubicBezTo>
                      <a:pt x="508" y="968"/>
                      <a:pt x="613" y="880"/>
                      <a:pt x="718" y="845"/>
                    </a:cubicBezTo>
                    <a:cubicBezTo>
                      <a:pt x="754" y="827"/>
                      <a:pt x="788" y="818"/>
                      <a:pt x="819" y="818"/>
                    </a:cubicBezTo>
                    <a:cubicBezTo>
                      <a:pt x="907" y="818"/>
                      <a:pt x="971" y="890"/>
                      <a:pt x="997" y="1020"/>
                    </a:cubicBezTo>
                    <a:cubicBezTo>
                      <a:pt x="945" y="1073"/>
                      <a:pt x="893" y="1108"/>
                      <a:pt x="840" y="1125"/>
                    </a:cubicBezTo>
                    <a:cubicBezTo>
                      <a:pt x="613" y="1195"/>
                      <a:pt x="351" y="1195"/>
                      <a:pt x="123" y="1195"/>
                    </a:cubicBezTo>
                    <a:cubicBezTo>
                      <a:pt x="1" y="1195"/>
                      <a:pt x="36" y="1370"/>
                      <a:pt x="123" y="1387"/>
                    </a:cubicBezTo>
                    <a:cubicBezTo>
                      <a:pt x="190" y="1396"/>
                      <a:pt x="289" y="1403"/>
                      <a:pt x="401" y="1403"/>
                    </a:cubicBezTo>
                    <a:cubicBezTo>
                      <a:pt x="759" y="1403"/>
                      <a:pt x="1247" y="1327"/>
                      <a:pt x="1207" y="968"/>
                    </a:cubicBezTo>
                    <a:cubicBezTo>
                      <a:pt x="1207" y="793"/>
                      <a:pt x="1032" y="653"/>
                      <a:pt x="875" y="636"/>
                    </a:cubicBezTo>
                    <a:cubicBezTo>
                      <a:pt x="847" y="629"/>
                      <a:pt x="819" y="626"/>
                      <a:pt x="792" y="626"/>
                    </a:cubicBezTo>
                    <a:cubicBezTo>
                      <a:pt x="668" y="626"/>
                      <a:pt x="556" y="686"/>
                      <a:pt x="455" y="758"/>
                    </a:cubicBezTo>
                    <a:cubicBezTo>
                      <a:pt x="455" y="531"/>
                      <a:pt x="438" y="321"/>
                      <a:pt x="438" y="94"/>
                    </a:cubicBezTo>
                    <a:cubicBezTo>
                      <a:pt x="438" y="41"/>
                      <a:pt x="387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 rot="444554">
                <a:off x="6508534" y="2744509"/>
                <a:ext cx="46496" cy="14953"/>
              </a:xfrm>
              <a:custGeom>
                <a:avLst/>
                <a:gdLst/>
                <a:ahLst/>
                <a:cxnLst/>
                <a:rect l="l" t="t" r="r" b="b"/>
                <a:pathLst>
                  <a:path w="852" h="274" extrusionOk="0">
                    <a:moveTo>
                      <a:pt x="442" y="0"/>
                    </a:moveTo>
                    <a:cubicBezTo>
                      <a:pt x="330" y="0"/>
                      <a:pt x="217" y="14"/>
                      <a:pt x="135" y="21"/>
                    </a:cubicBezTo>
                    <a:cubicBezTo>
                      <a:pt x="1" y="38"/>
                      <a:pt x="44" y="232"/>
                      <a:pt x="171" y="232"/>
                    </a:cubicBezTo>
                    <a:cubicBezTo>
                      <a:pt x="177" y="232"/>
                      <a:pt x="182" y="232"/>
                      <a:pt x="188" y="231"/>
                    </a:cubicBezTo>
                    <a:cubicBezTo>
                      <a:pt x="310" y="231"/>
                      <a:pt x="432" y="231"/>
                      <a:pt x="572" y="249"/>
                    </a:cubicBezTo>
                    <a:cubicBezTo>
                      <a:pt x="620" y="258"/>
                      <a:pt x="663" y="273"/>
                      <a:pt x="706" y="273"/>
                    </a:cubicBezTo>
                    <a:cubicBezTo>
                      <a:pt x="741" y="273"/>
                      <a:pt x="777" y="263"/>
                      <a:pt x="817" y="231"/>
                    </a:cubicBezTo>
                    <a:cubicBezTo>
                      <a:pt x="852" y="214"/>
                      <a:pt x="834" y="161"/>
                      <a:pt x="817" y="126"/>
                    </a:cubicBezTo>
                    <a:cubicBezTo>
                      <a:pt x="746" y="26"/>
                      <a:pt x="595" y="0"/>
                      <a:pt x="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7"/>
              <p:cNvSpPr/>
              <p:nvPr/>
            </p:nvSpPr>
            <p:spPr>
              <a:xfrm rot="444554">
                <a:off x="6626319" y="2755686"/>
                <a:ext cx="56320" cy="56483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1035" extrusionOk="0">
                    <a:moveTo>
                      <a:pt x="639" y="1"/>
                    </a:moveTo>
                    <a:cubicBezTo>
                      <a:pt x="610" y="1"/>
                      <a:pt x="584" y="18"/>
                      <a:pt x="577" y="59"/>
                    </a:cubicBezTo>
                    <a:cubicBezTo>
                      <a:pt x="560" y="234"/>
                      <a:pt x="525" y="391"/>
                      <a:pt x="472" y="549"/>
                    </a:cubicBezTo>
                    <a:cubicBezTo>
                      <a:pt x="350" y="566"/>
                      <a:pt x="228" y="583"/>
                      <a:pt x="123" y="583"/>
                    </a:cubicBezTo>
                    <a:cubicBezTo>
                      <a:pt x="0" y="601"/>
                      <a:pt x="53" y="776"/>
                      <a:pt x="140" y="776"/>
                    </a:cubicBezTo>
                    <a:cubicBezTo>
                      <a:pt x="228" y="758"/>
                      <a:pt x="315" y="741"/>
                      <a:pt x="403" y="741"/>
                    </a:cubicBezTo>
                    <a:cubicBezTo>
                      <a:pt x="368" y="811"/>
                      <a:pt x="350" y="881"/>
                      <a:pt x="368" y="951"/>
                    </a:cubicBezTo>
                    <a:cubicBezTo>
                      <a:pt x="368" y="1002"/>
                      <a:pt x="405" y="1034"/>
                      <a:pt x="446" y="1034"/>
                    </a:cubicBezTo>
                    <a:cubicBezTo>
                      <a:pt x="461" y="1034"/>
                      <a:pt x="476" y="1030"/>
                      <a:pt x="490" y="1020"/>
                    </a:cubicBezTo>
                    <a:cubicBezTo>
                      <a:pt x="577" y="951"/>
                      <a:pt x="630" y="828"/>
                      <a:pt x="647" y="706"/>
                    </a:cubicBezTo>
                    <a:cubicBezTo>
                      <a:pt x="770" y="706"/>
                      <a:pt x="910" y="706"/>
                      <a:pt x="997" y="636"/>
                    </a:cubicBezTo>
                    <a:cubicBezTo>
                      <a:pt x="1032" y="601"/>
                      <a:pt x="1032" y="549"/>
                      <a:pt x="979" y="531"/>
                    </a:cubicBezTo>
                    <a:cubicBezTo>
                      <a:pt x="928" y="511"/>
                      <a:pt x="871" y="502"/>
                      <a:pt x="811" y="502"/>
                    </a:cubicBezTo>
                    <a:cubicBezTo>
                      <a:pt x="769" y="502"/>
                      <a:pt x="726" y="506"/>
                      <a:pt x="682" y="514"/>
                    </a:cubicBezTo>
                    <a:cubicBezTo>
                      <a:pt x="717" y="374"/>
                      <a:pt x="735" y="234"/>
                      <a:pt x="735" y="94"/>
                    </a:cubicBezTo>
                    <a:cubicBezTo>
                      <a:pt x="735" y="41"/>
                      <a:pt x="683" y="1"/>
                      <a:pt x="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7"/>
              <p:cNvSpPr/>
              <p:nvPr/>
            </p:nvSpPr>
            <p:spPr>
              <a:xfrm rot="444554">
                <a:off x="6697218" y="2728644"/>
                <a:ext cx="416339" cy="118369"/>
              </a:xfrm>
              <a:custGeom>
                <a:avLst/>
                <a:gdLst/>
                <a:ahLst/>
                <a:cxnLst/>
                <a:rect l="l" t="t" r="r" b="b"/>
                <a:pathLst>
                  <a:path w="7629" h="2169" extrusionOk="0">
                    <a:moveTo>
                      <a:pt x="1455" y="1"/>
                    </a:moveTo>
                    <a:cubicBezTo>
                      <a:pt x="1172" y="1"/>
                      <a:pt x="903" y="42"/>
                      <a:pt x="758" y="204"/>
                    </a:cubicBezTo>
                    <a:cubicBezTo>
                      <a:pt x="618" y="361"/>
                      <a:pt x="618" y="659"/>
                      <a:pt x="601" y="833"/>
                    </a:cubicBezTo>
                    <a:cubicBezTo>
                      <a:pt x="566" y="1166"/>
                      <a:pt x="531" y="1498"/>
                      <a:pt x="496" y="1830"/>
                    </a:cubicBezTo>
                    <a:cubicBezTo>
                      <a:pt x="374" y="1638"/>
                      <a:pt x="251" y="1428"/>
                      <a:pt x="129" y="1218"/>
                    </a:cubicBezTo>
                    <a:cubicBezTo>
                      <a:pt x="117" y="1200"/>
                      <a:pt x="98" y="1193"/>
                      <a:pt x="78" y="1193"/>
                    </a:cubicBezTo>
                    <a:cubicBezTo>
                      <a:pt x="40" y="1193"/>
                      <a:pt x="1" y="1224"/>
                      <a:pt x="24" y="1270"/>
                    </a:cubicBezTo>
                    <a:cubicBezTo>
                      <a:pt x="164" y="1550"/>
                      <a:pt x="321" y="1830"/>
                      <a:pt x="479" y="2109"/>
                    </a:cubicBezTo>
                    <a:cubicBezTo>
                      <a:pt x="497" y="2146"/>
                      <a:pt x="540" y="2169"/>
                      <a:pt x="576" y="2169"/>
                    </a:cubicBezTo>
                    <a:cubicBezTo>
                      <a:pt x="609" y="2169"/>
                      <a:pt x="636" y="2151"/>
                      <a:pt x="636" y="2109"/>
                    </a:cubicBezTo>
                    <a:cubicBezTo>
                      <a:pt x="723" y="1463"/>
                      <a:pt x="584" y="501"/>
                      <a:pt x="1318" y="222"/>
                    </a:cubicBezTo>
                    <a:cubicBezTo>
                      <a:pt x="1396" y="190"/>
                      <a:pt x="1503" y="179"/>
                      <a:pt x="1622" y="179"/>
                    </a:cubicBezTo>
                    <a:cubicBezTo>
                      <a:pt x="1899" y="179"/>
                      <a:pt x="2241" y="239"/>
                      <a:pt x="2437" y="239"/>
                    </a:cubicBezTo>
                    <a:cubicBezTo>
                      <a:pt x="2769" y="239"/>
                      <a:pt x="3101" y="239"/>
                      <a:pt x="3433" y="256"/>
                    </a:cubicBezTo>
                    <a:cubicBezTo>
                      <a:pt x="4424" y="269"/>
                      <a:pt x="5424" y="311"/>
                      <a:pt x="6426" y="311"/>
                    </a:cubicBezTo>
                    <a:cubicBezTo>
                      <a:pt x="6786" y="311"/>
                      <a:pt x="7146" y="305"/>
                      <a:pt x="7506" y="291"/>
                    </a:cubicBezTo>
                    <a:cubicBezTo>
                      <a:pt x="7628" y="291"/>
                      <a:pt x="7594" y="82"/>
                      <a:pt x="7489" y="82"/>
                    </a:cubicBezTo>
                    <a:cubicBezTo>
                      <a:pt x="6682" y="33"/>
                      <a:pt x="5868" y="18"/>
                      <a:pt x="5053" y="18"/>
                    </a:cubicBezTo>
                    <a:cubicBezTo>
                      <a:pt x="4120" y="18"/>
                      <a:pt x="3186" y="37"/>
                      <a:pt x="2262" y="47"/>
                    </a:cubicBezTo>
                    <a:cubicBezTo>
                      <a:pt x="2064" y="47"/>
                      <a:pt x="1752" y="1"/>
                      <a:pt x="1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7"/>
              <p:cNvSpPr/>
              <p:nvPr/>
            </p:nvSpPr>
            <p:spPr>
              <a:xfrm rot="444554">
                <a:off x="6788514" y="2768093"/>
                <a:ext cx="65215" cy="7858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440" extrusionOk="0">
                    <a:moveTo>
                      <a:pt x="283" y="1"/>
                    </a:moveTo>
                    <a:cubicBezTo>
                      <a:pt x="256" y="1"/>
                      <a:pt x="233" y="16"/>
                      <a:pt x="233" y="54"/>
                    </a:cubicBezTo>
                    <a:cubicBezTo>
                      <a:pt x="233" y="369"/>
                      <a:pt x="198" y="684"/>
                      <a:pt x="198" y="1016"/>
                    </a:cubicBezTo>
                    <a:cubicBezTo>
                      <a:pt x="198" y="1064"/>
                      <a:pt x="257" y="1130"/>
                      <a:pt x="311" y="1130"/>
                    </a:cubicBezTo>
                    <a:cubicBezTo>
                      <a:pt x="334" y="1130"/>
                      <a:pt x="356" y="1117"/>
                      <a:pt x="372" y="1086"/>
                    </a:cubicBezTo>
                    <a:cubicBezTo>
                      <a:pt x="442" y="981"/>
                      <a:pt x="495" y="876"/>
                      <a:pt x="600" y="806"/>
                    </a:cubicBezTo>
                    <a:cubicBezTo>
                      <a:pt x="651" y="772"/>
                      <a:pt x="699" y="754"/>
                      <a:pt x="742" y="754"/>
                    </a:cubicBezTo>
                    <a:cubicBezTo>
                      <a:pt x="830" y="754"/>
                      <a:pt x="897" y="828"/>
                      <a:pt x="932" y="981"/>
                    </a:cubicBezTo>
                    <a:cubicBezTo>
                      <a:pt x="914" y="1051"/>
                      <a:pt x="862" y="1103"/>
                      <a:pt x="809" y="1138"/>
                    </a:cubicBezTo>
                    <a:cubicBezTo>
                      <a:pt x="727" y="1190"/>
                      <a:pt x="560" y="1235"/>
                      <a:pt x="411" y="1235"/>
                    </a:cubicBezTo>
                    <a:cubicBezTo>
                      <a:pt x="307" y="1235"/>
                      <a:pt x="213" y="1213"/>
                      <a:pt x="163" y="1156"/>
                    </a:cubicBezTo>
                    <a:cubicBezTo>
                      <a:pt x="146" y="1143"/>
                      <a:pt x="127" y="1137"/>
                      <a:pt x="109" y="1137"/>
                    </a:cubicBezTo>
                    <a:cubicBezTo>
                      <a:pt x="52" y="1137"/>
                      <a:pt x="0" y="1194"/>
                      <a:pt x="40" y="1260"/>
                    </a:cubicBezTo>
                    <a:cubicBezTo>
                      <a:pt x="110" y="1400"/>
                      <a:pt x="242" y="1439"/>
                      <a:pt x="390" y="1439"/>
                    </a:cubicBezTo>
                    <a:cubicBezTo>
                      <a:pt x="464" y="1439"/>
                      <a:pt x="541" y="1429"/>
                      <a:pt x="617" y="1418"/>
                    </a:cubicBezTo>
                    <a:cubicBezTo>
                      <a:pt x="862" y="1400"/>
                      <a:pt x="1107" y="1260"/>
                      <a:pt x="1159" y="998"/>
                    </a:cubicBezTo>
                    <a:cubicBezTo>
                      <a:pt x="1194" y="771"/>
                      <a:pt x="1054" y="596"/>
                      <a:pt x="844" y="561"/>
                    </a:cubicBezTo>
                    <a:cubicBezTo>
                      <a:pt x="805" y="551"/>
                      <a:pt x="768" y="546"/>
                      <a:pt x="732" y="546"/>
                    </a:cubicBezTo>
                    <a:cubicBezTo>
                      <a:pt x="590" y="546"/>
                      <a:pt x="473" y="621"/>
                      <a:pt x="390" y="719"/>
                    </a:cubicBezTo>
                    <a:cubicBezTo>
                      <a:pt x="372" y="491"/>
                      <a:pt x="372" y="281"/>
                      <a:pt x="355" y="54"/>
                    </a:cubicBezTo>
                    <a:cubicBezTo>
                      <a:pt x="355" y="25"/>
                      <a:pt x="31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7"/>
              <p:cNvSpPr/>
              <p:nvPr/>
            </p:nvSpPr>
            <p:spPr>
              <a:xfrm rot="444554">
                <a:off x="6853037" y="2761993"/>
                <a:ext cx="52991" cy="41366"/>
              </a:xfrm>
              <a:custGeom>
                <a:avLst/>
                <a:gdLst/>
                <a:ahLst/>
                <a:cxnLst/>
                <a:rect l="l" t="t" r="r" b="b"/>
                <a:pathLst>
                  <a:path w="971" h="758" extrusionOk="0">
                    <a:moveTo>
                      <a:pt x="179" y="0"/>
                    </a:moveTo>
                    <a:cubicBezTo>
                      <a:pt x="123" y="0"/>
                      <a:pt x="68" y="31"/>
                      <a:pt x="27" y="108"/>
                    </a:cubicBezTo>
                    <a:cubicBezTo>
                      <a:pt x="1" y="146"/>
                      <a:pt x="60" y="204"/>
                      <a:pt x="107" y="204"/>
                    </a:cubicBezTo>
                    <a:cubicBezTo>
                      <a:pt x="124" y="204"/>
                      <a:pt x="140" y="196"/>
                      <a:pt x="149" y="178"/>
                    </a:cubicBezTo>
                    <a:cubicBezTo>
                      <a:pt x="160" y="167"/>
                      <a:pt x="169" y="163"/>
                      <a:pt x="177" y="163"/>
                    </a:cubicBezTo>
                    <a:cubicBezTo>
                      <a:pt x="236" y="163"/>
                      <a:pt x="236" y="405"/>
                      <a:pt x="236" y="405"/>
                    </a:cubicBezTo>
                    <a:cubicBezTo>
                      <a:pt x="236" y="458"/>
                      <a:pt x="236" y="493"/>
                      <a:pt x="254" y="545"/>
                    </a:cubicBezTo>
                    <a:cubicBezTo>
                      <a:pt x="289" y="632"/>
                      <a:pt x="341" y="702"/>
                      <a:pt x="429" y="737"/>
                    </a:cubicBezTo>
                    <a:cubicBezTo>
                      <a:pt x="466" y="752"/>
                      <a:pt x="503" y="757"/>
                      <a:pt x="539" y="757"/>
                    </a:cubicBezTo>
                    <a:cubicBezTo>
                      <a:pt x="590" y="757"/>
                      <a:pt x="640" y="747"/>
                      <a:pt x="691" y="737"/>
                    </a:cubicBezTo>
                    <a:cubicBezTo>
                      <a:pt x="778" y="720"/>
                      <a:pt x="901" y="720"/>
                      <a:pt x="971" y="632"/>
                    </a:cubicBezTo>
                    <a:lnTo>
                      <a:pt x="953" y="545"/>
                    </a:lnTo>
                    <a:cubicBezTo>
                      <a:pt x="912" y="493"/>
                      <a:pt x="858" y="478"/>
                      <a:pt x="799" y="478"/>
                    </a:cubicBezTo>
                    <a:cubicBezTo>
                      <a:pt x="759" y="478"/>
                      <a:pt x="716" y="485"/>
                      <a:pt x="673" y="493"/>
                    </a:cubicBezTo>
                    <a:cubicBezTo>
                      <a:pt x="627" y="502"/>
                      <a:pt x="575" y="521"/>
                      <a:pt x="532" y="521"/>
                    </a:cubicBezTo>
                    <a:cubicBezTo>
                      <a:pt x="494" y="521"/>
                      <a:pt x="462" y="506"/>
                      <a:pt x="446" y="458"/>
                    </a:cubicBezTo>
                    <a:cubicBezTo>
                      <a:pt x="429" y="388"/>
                      <a:pt x="446" y="300"/>
                      <a:pt x="429" y="248"/>
                    </a:cubicBezTo>
                    <a:cubicBezTo>
                      <a:pt x="405" y="120"/>
                      <a:pt x="29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7"/>
              <p:cNvSpPr/>
              <p:nvPr/>
            </p:nvSpPr>
            <p:spPr>
              <a:xfrm rot="444554">
                <a:off x="6909504" y="2834392"/>
                <a:ext cx="80823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39" extrusionOk="0">
                    <a:moveTo>
                      <a:pt x="1056" y="0"/>
                    </a:moveTo>
                    <a:cubicBezTo>
                      <a:pt x="750" y="0"/>
                      <a:pt x="416" y="74"/>
                      <a:pt x="135" y="128"/>
                    </a:cubicBezTo>
                    <a:cubicBezTo>
                      <a:pt x="0" y="145"/>
                      <a:pt x="60" y="339"/>
                      <a:pt x="173" y="339"/>
                    </a:cubicBezTo>
                    <a:cubicBezTo>
                      <a:pt x="177" y="339"/>
                      <a:pt x="182" y="339"/>
                      <a:pt x="187" y="338"/>
                    </a:cubicBezTo>
                    <a:cubicBezTo>
                      <a:pt x="379" y="303"/>
                      <a:pt x="572" y="285"/>
                      <a:pt x="764" y="268"/>
                    </a:cubicBezTo>
                    <a:cubicBezTo>
                      <a:pt x="812" y="264"/>
                      <a:pt x="861" y="263"/>
                      <a:pt x="911" y="263"/>
                    </a:cubicBezTo>
                    <a:cubicBezTo>
                      <a:pt x="961" y="263"/>
                      <a:pt x="1012" y="264"/>
                      <a:pt x="1063" y="264"/>
                    </a:cubicBezTo>
                    <a:cubicBezTo>
                      <a:pt x="1166" y="264"/>
                      <a:pt x="1271" y="259"/>
                      <a:pt x="1376" y="233"/>
                    </a:cubicBezTo>
                    <a:cubicBezTo>
                      <a:pt x="1481" y="198"/>
                      <a:pt x="1411" y="41"/>
                      <a:pt x="1323" y="23"/>
                    </a:cubicBezTo>
                    <a:cubicBezTo>
                      <a:pt x="1238" y="7"/>
                      <a:pt x="1148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7"/>
              <p:cNvSpPr/>
              <p:nvPr/>
            </p:nvSpPr>
            <p:spPr>
              <a:xfrm rot="444554">
                <a:off x="6998152" y="2802552"/>
                <a:ext cx="56047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355" extrusionOk="0">
                    <a:moveTo>
                      <a:pt x="89" y="0"/>
                    </a:moveTo>
                    <a:cubicBezTo>
                      <a:pt x="65" y="0"/>
                      <a:pt x="42" y="15"/>
                      <a:pt x="35" y="52"/>
                    </a:cubicBezTo>
                    <a:cubicBezTo>
                      <a:pt x="0" y="262"/>
                      <a:pt x="105" y="507"/>
                      <a:pt x="315" y="611"/>
                    </a:cubicBezTo>
                    <a:cubicBezTo>
                      <a:pt x="373" y="640"/>
                      <a:pt x="451" y="653"/>
                      <a:pt x="534" y="653"/>
                    </a:cubicBezTo>
                    <a:cubicBezTo>
                      <a:pt x="602" y="653"/>
                      <a:pt x="671" y="645"/>
                      <a:pt x="734" y="629"/>
                    </a:cubicBezTo>
                    <a:lnTo>
                      <a:pt x="734" y="629"/>
                    </a:lnTo>
                    <a:cubicBezTo>
                      <a:pt x="717" y="664"/>
                      <a:pt x="699" y="699"/>
                      <a:pt x="699" y="734"/>
                    </a:cubicBezTo>
                    <a:cubicBezTo>
                      <a:pt x="647" y="909"/>
                      <a:pt x="560" y="1083"/>
                      <a:pt x="577" y="1258"/>
                    </a:cubicBezTo>
                    <a:cubicBezTo>
                      <a:pt x="577" y="1297"/>
                      <a:pt x="624" y="1354"/>
                      <a:pt x="670" y="1354"/>
                    </a:cubicBezTo>
                    <a:cubicBezTo>
                      <a:pt x="687" y="1354"/>
                      <a:pt x="703" y="1347"/>
                      <a:pt x="717" y="1328"/>
                    </a:cubicBezTo>
                    <a:cubicBezTo>
                      <a:pt x="804" y="1171"/>
                      <a:pt x="822" y="996"/>
                      <a:pt x="874" y="821"/>
                    </a:cubicBezTo>
                    <a:cubicBezTo>
                      <a:pt x="909" y="629"/>
                      <a:pt x="962" y="437"/>
                      <a:pt x="1014" y="244"/>
                    </a:cubicBezTo>
                    <a:cubicBezTo>
                      <a:pt x="1026" y="183"/>
                      <a:pt x="960" y="121"/>
                      <a:pt x="908" y="121"/>
                    </a:cubicBezTo>
                    <a:cubicBezTo>
                      <a:pt x="886" y="121"/>
                      <a:pt x="867" y="131"/>
                      <a:pt x="857" y="157"/>
                    </a:cubicBezTo>
                    <a:cubicBezTo>
                      <a:pt x="839" y="227"/>
                      <a:pt x="839" y="279"/>
                      <a:pt x="822" y="332"/>
                    </a:cubicBezTo>
                    <a:lnTo>
                      <a:pt x="804" y="332"/>
                    </a:lnTo>
                    <a:cubicBezTo>
                      <a:pt x="691" y="348"/>
                      <a:pt x="608" y="439"/>
                      <a:pt x="486" y="439"/>
                    </a:cubicBezTo>
                    <a:cubicBezTo>
                      <a:pt x="476" y="439"/>
                      <a:pt x="465" y="438"/>
                      <a:pt x="455" y="437"/>
                    </a:cubicBezTo>
                    <a:cubicBezTo>
                      <a:pt x="262" y="402"/>
                      <a:pt x="157" y="244"/>
                      <a:pt x="157" y="70"/>
                    </a:cubicBezTo>
                    <a:cubicBezTo>
                      <a:pt x="157" y="29"/>
                      <a:pt x="122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7"/>
              <p:cNvSpPr/>
              <p:nvPr/>
            </p:nvSpPr>
            <p:spPr>
              <a:xfrm rot="444554">
                <a:off x="7065925" y="2836073"/>
                <a:ext cx="55392" cy="4453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816" extrusionOk="0">
                    <a:moveTo>
                      <a:pt x="720" y="1"/>
                    </a:moveTo>
                    <a:cubicBezTo>
                      <a:pt x="441" y="1"/>
                      <a:pt x="184" y="139"/>
                      <a:pt x="35" y="387"/>
                    </a:cubicBezTo>
                    <a:cubicBezTo>
                      <a:pt x="0" y="422"/>
                      <a:pt x="18" y="474"/>
                      <a:pt x="35" y="509"/>
                    </a:cubicBezTo>
                    <a:cubicBezTo>
                      <a:pt x="96" y="595"/>
                      <a:pt x="192" y="638"/>
                      <a:pt x="292" y="638"/>
                    </a:cubicBezTo>
                    <a:cubicBezTo>
                      <a:pt x="334" y="638"/>
                      <a:pt x="378" y="630"/>
                      <a:pt x="420" y="614"/>
                    </a:cubicBezTo>
                    <a:cubicBezTo>
                      <a:pt x="560" y="579"/>
                      <a:pt x="647" y="492"/>
                      <a:pt x="752" y="404"/>
                    </a:cubicBezTo>
                    <a:cubicBezTo>
                      <a:pt x="752" y="527"/>
                      <a:pt x="752" y="666"/>
                      <a:pt x="804" y="754"/>
                    </a:cubicBezTo>
                    <a:cubicBezTo>
                      <a:pt x="824" y="793"/>
                      <a:pt x="860" y="816"/>
                      <a:pt x="894" y="816"/>
                    </a:cubicBezTo>
                    <a:cubicBezTo>
                      <a:pt x="921" y="816"/>
                      <a:pt x="946" y="802"/>
                      <a:pt x="962" y="771"/>
                    </a:cubicBezTo>
                    <a:cubicBezTo>
                      <a:pt x="1014" y="614"/>
                      <a:pt x="962" y="404"/>
                      <a:pt x="962" y="247"/>
                    </a:cubicBezTo>
                    <a:cubicBezTo>
                      <a:pt x="946" y="184"/>
                      <a:pt x="903" y="122"/>
                      <a:pt x="831" y="122"/>
                    </a:cubicBezTo>
                    <a:cubicBezTo>
                      <a:pt x="822" y="122"/>
                      <a:pt x="814" y="123"/>
                      <a:pt x="804" y="125"/>
                    </a:cubicBezTo>
                    <a:cubicBezTo>
                      <a:pt x="700" y="159"/>
                      <a:pt x="612" y="247"/>
                      <a:pt x="507" y="317"/>
                    </a:cubicBezTo>
                    <a:cubicBezTo>
                      <a:pt x="459" y="365"/>
                      <a:pt x="354" y="441"/>
                      <a:pt x="269" y="441"/>
                    </a:cubicBezTo>
                    <a:cubicBezTo>
                      <a:pt x="261" y="441"/>
                      <a:pt x="253" y="441"/>
                      <a:pt x="245" y="439"/>
                    </a:cubicBezTo>
                    <a:cubicBezTo>
                      <a:pt x="367" y="247"/>
                      <a:pt x="560" y="142"/>
                      <a:pt x="787" y="125"/>
                    </a:cubicBezTo>
                    <a:cubicBezTo>
                      <a:pt x="857" y="107"/>
                      <a:pt x="822" y="2"/>
                      <a:pt x="769" y="2"/>
                    </a:cubicBezTo>
                    <a:cubicBezTo>
                      <a:pt x="753" y="1"/>
                      <a:pt x="736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7"/>
              <p:cNvSpPr/>
              <p:nvPr/>
            </p:nvSpPr>
            <p:spPr>
              <a:xfrm rot="444554">
                <a:off x="7135827" y="2841704"/>
                <a:ext cx="59212" cy="5282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68" extrusionOk="0">
                    <a:moveTo>
                      <a:pt x="718" y="0"/>
                    </a:moveTo>
                    <a:cubicBezTo>
                      <a:pt x="385" y="0"/>
                      <a:pt x="1" y="280"/>
                      <a:pt x="71" y="664"/>
                    </a:cubicBezTo>
                    <a:cubicBezTo>
                      <a:pt x="106" y="857"/>
                      <a:pt x="246" y="944"/>
                      <a:pt x="420" y="962"/>
                    </a:cubicBezTo>
                    <a:cubicBezTo>
                      <a:pt x="458" y="965"/>
                      <a:pt x="499" y="967"/>
                      <a:pt x="542" y="967"/>
                    </a:cubicBezTo>
                    <a:cubicBezTo>
                      <a:pt x="721" y="967"/>
                      <a:pt x="934" y="931"/>
                      <a:pt x="1032" y="804"/>
                    </a:cubicBezTo>
                    <a:cubicBezTo>
                      <a:pt x="1085" y="752"/>
                      <a:pt x="1032" y="664"/>
                      <a:pt x="980" y="664"/>
                    </a:cubicBezTo>
                    <a:cubicBezTo>
                      <a:pt x="974" y="664"/>
                      <a:pt x="968" y="663"/>
                      <a:pt x="961" y="663"/>
                    </a:cubicBezTo>
                    <a:cubicBezTo>
                      <a:pt x="860" y="663"/>
                      <a:pt x="629" y="732"/>
                      <a:pt x="464" y="732"/>
                    </a:cubicBezTo>
                    <a:cubicBezTo>
                      <a:pt x="359" y="732"/>
                      <a:pt x="281" y="704"/>
                      <a:pt x="281" y="612"/>
                    </a:cubicBezTo>
                    <a:cubicBezTo>
                      <a:pt x="281" y="385"/>
                      <a:pt x="543" y="193"/>
                      <a:pt x="753" y="158"/>
                    </a:cubicBezTo>
                    <a:cubicBezTo>
                      <a:pt x="840" y="140"/>
                      <a:pt x="805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7"/>
              <p:cNvSpPr/>
              <p:nvPr/>
            </p:nvSpPr>
            <p:spPr>
              <a:xfrm rot="444554">
                <a:off x="6555695" y="2867851"/>
                <a:ext cx="542894" cy="32362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93" extrusionOk="0">
                    <a:moveTo>
                      <a:pt x="88" y="0"/>
                    </a:moveTo>
                    <a:cubicBezTo>
                      <a:pt x="1" y="0"/>
                      <a:pt x="18" y="140"/>
                      <a:pt x="88" y="140"/>
                    </a:cubicBezTo>
                    <a:cubicBezTo>
                      <a:pt x="1749" y="332"/>
                      <a:pt x="3427" y="420"/>
                      <a:pt x="5105" y="490"/>
                    </a:cubicBezTo>
                    <a:cubicBezTo>
                      <a:pt x="6099" y="523"/>
                      <a:pt x="7129" y="593"/>
                      <a:pt x="8144" y="593"/>
                    </a:cubicBezTo>
                    <a:cubicBezTo>
                      <a:pt x="8718" y="593"/>
                      <a:pt x="9287" y="570"/>
                      <a:pt x="9843" y="507"/>
                    </a:cubicBezTo>
                    <a:cubicBezTo>
                      <a:pt x="9948" y="490"/>
                      <a:pt x="9930" y="350"/>
                      <a:pt x="9843" y="332"/>
                    </a:cubicBezTo>
                    <a:cubicBezTo>
                      <a:pt x="9106" y="268"/>
                      <a:pt x="8358" y="256"/>
                      <a:pt x="7610" y="256"/>
                    </a:cubicBezTo>
                    <a:cubicBezTo>
                      <a:pt x="7117" y="256"/>
                      <a:pt x="6625" y="261"/>
                      <a:pt x="6134" y="261"/>
                    </a:cubicBezTo>
                    <a:cubicBezTo>
                      <a:pt x="5743" y="261"/>
                      <a:pt x="5352" y="258"/>
                      <a:pt x="4965" y="245"/>
                    </a:cubicBezTo>
                    <a:cubicBezTo>
                      <a:pt x="3340" y="175"/>
                      <a:pt x="1714" y="70"/>
                      <a:pt x="8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7"/>
              <p:cNvSpPr/>
              <p:nvPr/>
            </p:nvSpPr>
            <p:spPr>
              <a:xfrm rot="444554">
                <a:off x="6711363" y="2907238"/>
                <a:ext cx="114331" cy="6155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128" extrusionOk="0">
                    <a:moveTo>
                      <a:pt x="801" y="0"/>
                    </a:moveTo>
                    <a:cubicBezTo>
                      <a:pt x="658" y="0"/>
                      <a:pt x="494" y="73"/>
                      <a:pt x="386" y="145"/>
                    </a:cubicBezTo>
                    <a:cubicBezTo>
                      <a:pt x="310" y="190"/>
                      <a:pt x="365" y="313"/>
                      <a:pt x="437" y="313"/>
                    </a:cubicBezTo>
                    <a:cubicBezTo>
                      <a:pt x="449" y="313"/>
                      <a:pt x="461" y="309"/>
                      <a:pt x="473" y="302"/>
                    </a:cubicBezTo>
                    <a:cubicBezTo>
                      <a:pt x="521" y="268"/>
                      <a:pt x="566" y="250"/>
                      <a:pt x="609" y="250"/>
                    </a:cubicBezTo>
                    <a:cubicBezTo>
                      <a:pt x="675" y="250"/>
                      <a:pt x="734" y="294"/>
                      <a:pt x="788" y="390"/>
                    </a:cubicBezTo>
                    <a:cubicBezTo>
                      <a:pt x="718" y="442"/>
                      <a:pt x="630" y="494"/>
                      <a:pt x="543" y="547"/>
                    </a:cubicBezTo>
                    <a:cubicBezTo>
                      <a:pt x="403" y="617"/>
                      <a:pt x="263" y="669"/>
                      <a:pt x="123" y="704"/>
                    </a:cubicBezTo>
                    <a:cubicBezTo>
                      <a:pt x="1" y="739"/>
                      <a:pt x="88" y="896"/>
                      <a:pt x="158" y="914"/>
                    </a:cubicBezTo>
                    <a:cubicBezTo>
                      <a:pt x="525" y="1001"/>
                      <a:pt x="910" y="1071"/>
                      <a:pt x="1277" y="1106"/>
                    </a:cubicBezTo>
                    <a:cubicBezTo>
                      <a:pt x="1388" y="1114"/>
                      <a:pt x="1496" y="1127"/>
                      <a:pt x="1600" y="1127"/>
                    </a:cubicBezTo>
                    <a:cubicBezTo>
                      <a:pt x="1741" y="1127"/>
                      <a:pt x="1873" y="1102"/>
                      <a:pt x="1994" y="1001"/>
                    </a:cubicBezTo>
                    <a:cubicBezTo>
                      <a:pt x="2094" y="930"/>
                      <a:pt x="1994" y="787"/>
                      <a:pt x="1897" y="787"/>
                    </a:cubicBezTo>
                    <a:cubicBezTo>
                      <a:pt x="1876" y="787"/>
                      <a:pt x="1855" y="794"/>
                      <a:pt x="1836" y="809"/>
                    </a:cubicBezTo>
                    <a:cubicBezTo>
                      <a:pt x="1732" y="884"/>
                      <a:pt x="1600" y="907"/>
                      <a:pt x="1460" y="907"/>
                    </a:cubicBezTo>
                    <a:cubicBezTo>
                      <a:pt x="1272" y="907"/>
                      <a:pt x="1071" y="864"/>
                      <a:pt x="910" y="844"/>
                    </a:cubicBezTo>
                    <a:cubicBezTo>
                      <a:pt x="805" y="827"/>
                      <a:pt x="700" y="809"/>
                      <a:pt x="595" y="792"/>
                    </a:cubicBezTo>
                    <a:cubicBezTo>
                      <a:pt x="858" y="687"/>
                      <a:pt x="1155" y="494"/>
                      <a:pt x="1085" y="250"/>
                    </a:cubicBezTo>
                    <a:cubicBezTo>
                      <a:pt x="1051" y="64"/>
                      <a:pt x="935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7"/>
              <p:cNvSpPr/>
              <p:nvPr/>
            </p:nvSpPr>
            <p:spPr>
              <a:xfrm rot="444554">
                <a:off x="6835585" y="2933123"/>
                <a:ext cx="67562" cy="49716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911" extrusionOk="0">
                    <a:moveTo>
                      <a:pt x="682" y="1"/>
                    </a:moveTo>
                    <a:cubicBezTo>
                      <a:pt x="573" y="1"/>
                      <a:pt x="463" y="46"/>
                      <a:pt x="368" y="122"/>
                    </a:cubicBezTo>
                    <a:cubicBezTo>
                      <a:pt x="210" y="244"/>
                      <a:pt x="0" y="454"/>
                      <a:pt x="140" y="646"/>
                    </a:cubicBezTo>
                    <a:cubicBezTo>
                      <a:pt x="201" y="746"/>
                      <a:pt x="307" y="783"/>
                      <a:pt x="420" y="783"/>
                    </a:cubicBezTo>
                    <a:cubicBezTo>
                      <a:pt x="503" y="783"/>
                      <a:pt x="590" y="763"/>
                      <a:pt x="665" y="733"/>
                    </a:cubicBezTo>
                    <a:cubicBezTo>
                      <a:pt x="752" y="716"/>
                      <a:pt x="840" y="663"/>
                      <a:pt x="910" y="594"/>
                    </a:cubicBezTo>
                    <a:cubicBezTo>
                      <a:pt x="910" y="733"/>
                      <a:pt x="962" y="838"/>
                      <a:pt x="1102" y="908"/>
                    </a:cubicBezTo>
                    <a:cubicBezTo>
                      <a:pt x="1109" y="910"/>
                      <a:pt x="1117" y="911"/>
                      <a:pt x="1124" y="911"/>
                    </a:cubicBezTo>
                    <a:cubicBezTo>
                      <a:pt x="1185" y="911"/>
                      <a:pt x="1238" y="848"/>
                      <a:pt x="1207" y="786"/>
                    </a:cubicBezTo>
                    <a:cubicBezTo>
                      <a:pt x="1119" y="611"/>
                      <a:pt x="1102" y="471"/>
                      <a:pt x="1154" y="261"/>
                    </a:cubicBezTo>
                    <a:cubicBezTo>
                      <a:pt x="1166" y="190"/>
                      <a:pt x="1097" y="127"/>
                      <a:pt x="1041" y="127"/>
                    </a:cubicBezTo>
                    <a:cubicBezTo>
                      <a:pt x="1014" y="127"/>
                      <a:pt x="991" y="141"/>
                      <a:pt x="979" y="174"/>
                    </a:cubicBezTo>
                    <a:cubicBezTo>
                      <a:pt x="910" y="401"/>
                      <a:pt x="665" y="576"/>
                      <a:pt x="420" y="576"/>
                    </a:cubicBezTo>
                    <a:cubicBezTo>
                      <a:pt x="350" y="576"/>
                      <a:pt x="280" y="576"/>
                      <a:pt x="333" y="471"/>
                    </a:cubicBezTo>
                    <a:cubicBezTo>
                      <a:pt x="350" y="419"/>
                      <a:pt x="420" y="366"/>
                      <a:pt x="455" y="331"/>
                    </a:cubicBezTo>
                    <a:cubicBezTo>
                      <a:pt x="530" y="244"/>
                      <a:pt x="631" y="166"/>
                      <a:pt x="746" y="166"/>
                    </a:cubicBezTo>
                    <a:cubicBezTo>
                      <a:pt x="793" y="166"/>
                      <a:pt x="842" y="179"/>
                      <a:pt x="892" y="209"/>
                    </a:cubicBezTo>
                    <a:cubicBezTo>
                      <a:pt x="904" y="218"/>
                      <a:pt x="915" y="222"/>
                      <a:pt x="925" y="222"/>
                    </a:cubicBezTo>
                    <a:cubicBezTo>
                      <a:pt x="971" y="222"/>
                      <a:pt x="988" y="133"/>
                      <a:pt x="944" y="104"/>
                    </a:cubicBezTo>
                    <a:cubicBezTo>
                      <a:pt x="865" y="32"/>
                      <a:pt x="774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69" name="Google Shape;669;p17"/>
              <p:cNvGrpSpPr/>
              <p:nvPr/>
            </p:nvGrpSpPr>
            <p:grpSpPr>
              <a:xfrm>
                <a:off x="6161321" y="230503"/>
                <a:ext cx="1940055" cy="1320181"/>
                <a:chOff x="6633062" y="382908"/>
                <a:chExt cx="1468293" cy="999153"/>
              </a:xfrm>
            </p:grpSpPr>
            <p:sp>
              <p:nvSpPr>
                <p:cNvPr id="670" name="Google Shape;670;p17"/>
                <p:cNvSpPr/>
                <p:nvPr/>
              </p:nvSpPr>
              <p:spPr>
                <a:xfrm rot="-8704295">
                  <a:off x="6751549" y="533709"/>
                  <a:ext cx="638305" cy="5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41" h="13776" extrusionOk="0">
                      <a:moveTo>
                        <a:pt x="15874" y="1"/>
                      </a:moveTo>
                      <a:lnTo>
                        <a:pt x="15874" y="1"/>
                      </a:lnTo>
                      <a:cubicBezTo>
                        <a:pt x="15926" y="176"/>
                        <a:pt x="15943" y="333"/>
                        <a:pt x="15943" y="490"/>
                      </a:cubicBezTo>
                      <a:cubicBezTo>
                        <a:pt x="15943" y="892"/>
                        <a:pt x="15804" y="1277"/>
                        <a:pt x="15489" y="1522"/>
                      </a:cubicBezTo>
                      <a:lnTo>
                        <a:pt x="15227" y="1731"/>
                      </a:lnTo>
                      <a:cubicBezTo>
                        <a:pt x="15227" y="1749"/>
                        <a:pt x="15227" y="1766"/>
                        <a:pt x="15209" y="1784"/>
                      </a:cubicBezTo>
                      <a:lnTo>
                        <a:pt x="13986" y="6469"/>
                      </a:lnTo>
                      <a:cubicBezTo>
                        <a:pt x="13968" y="6521"/>
                        <a:pt x="13933" y="6556"/>
                        <a:pt x="13881" y="6574"/>
                      </a:cubicBezTo>
                      <a:lnTo>
                        <a:pt x="13846" y="6574"/>
                      </a:lnTo>
                      <a:cubicBezTo>
                        <a:pt x="13811" y="6574"/>
                        <a:pt x="13758" y="6556"/>
                        <a:pt x="13741" y="6521"/>
                      </a:cubicBezTo>
                      <a:lnTo>
                        <a:pt x="9038" y="508"/>
                      </a:lnTo>
                      <a:lnTo>
                        <a:pt x="158" y="7413"/>
                      </a:lnTo>
                      <a:cubicBezTo>
                        <a:pt x="53" y="7483"/>
                        <a:pt x="0" y="7623"/>
                        <a:pt x="0" y="7745"/>
                      </a:cubicBezTo>
                      <a:cubicBezTo>
                        <a:pt x="0" y="7797"/>
                        <a:pt x="18" y="7867"/>
                        <a:pt x="35" y="7920"/>
                      </a:cubicBezTo>
                      <a:lnTo>
                        <a:pt x="175" y="8217"/>
                      </a:lnTo>
                      <a:cubicBezTo>
                        <a:pt x="1119" y="10385"/>
                        <a:pt x="2623" y="12273"/>
                        <a:pt x="4511" y="13689"/>
                      </a:cubicBezTo>
                      <a:cubicBezTo>
                        <a:pt x="4598" y="13758"/>
                        <a:pt x="4685" y="13776"/>
                        <a:pt x="4773" y="13776"/>
                      </a:cubicBezTo>
                      <a:cubicBezTo>
                        <a:pt x="4860" y="13776"/>
                        <a:pt x="4965" y="13758"/>
                        <a:pt x="5035" y="13689"/>
                      </a:cubicBezTo>
                      <a:lnTo>
                        <a:pt x="13986" y="6731"/>
                      </a:lnTo>
                      <a:lnTo>
                        <a:pt x="15436" y="2116"/>
                      </a:lnTo>
                      <a:cubicBezTo>
                        <a:pt x="15419" y="2064"/>
                        <a:pt x="15436" y="2011"/>
                        <a:pt x="15489" y="1976"/>
                      </a:cubicBezTo>
                      <a:lnTo>
                        <a:pt x="15786" y="1731"/>
                      </a:lnTo>
                      <a:cubicBezTo>
                        <a:pt x="16083" y="1504"/>
                        <a:pt x="16241" y="1172"/>
                        <a:pt x="16241" y="840"/>
                      </a:cubicBezTo>
                      <a:cubicBezTo>
                        <a:pt x="16241" y="595"/>
                        <a:pt x="16153" y="350"/>
                        <a:pt x="15996" y="141"/>
                      </a:cubicBezTo>
                      <a:cubicBezTo>
                        <a:pt x="15961" y="88"/>
                        <a:pt x="15908" y="36"/>
                        <a:pt x="15874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17"/>
                <p:cNvSpPr/>
                <p:nvPr/>
              </p:nvSpPr>
              <p:spPr>
                <a:xfrm rot="-8704295">
                  <a:off x="6737652" y="520852"/>
                  <a:ext cx="662358" cy="57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3" h="14598" extrusionOk="0">
                      <a:moveTo>
                        <a:pt x="15944" y="1"/>
                      </a:moveTo>
                      <a:lnTo>
                        <a:pt x="15944" y="1"/>
                      </a:lnTo>
                      <a:cubicBezTo>
                        <a:pt x="16049" y="158"/>
                        <a:pt x="16136" y="333"/>
                        <a:pt x="16189" y="508"/>
                      </a:cubicBezTo>
                      <a:cubicBezTo>
                        <a:pt x="16223" y="543"/>
                        <a:pt x="16276" y="595"/>
                        <a:pt x="16311" y="648"/>
                      </a:cubicBezTo>
                      <a:cubicBezTo>
                        <a:pt x="16468" y="857"/>
                        <a:pt x="16556" y="1102"/>
                        <a:pt x="16556" y="1347"/>
                      </a:cubicBezTo>
                      <a:cubicBezTo>
                        <a:pt x="16556" y="1679"/>
                        <a:pt x="16398" y="2011"/>
                        <a:pt x="16101" y="2238"/>
                      </a:cubicBezTo>
                      <a:lnTo>
                        <a:pt x="15804" y="2483"/>
                      </a:lnTo>
                      <a:cubicBezTo>
                        <a:pt x="15751" y="2518"/>
                        <a:pt x="15734" y="2571"/>
                        <a:pt x="15751" y="2623"/>
                      </a:cubicBezTo>
                      <a:lnTo>
                        <a:pt x="14301" y="7238"/>
                      </a:lnTo>
                      <a:lnTo>
                        <a:pt x="5350" y="14196"/>
                      </a:lnTo>
                      <a:cubicBezTo>
                        <a:pt x="5280" y="14265"/>
                        <a:pt x="5175" y="14283"/>
                        <a:pt x="5088" y="14283"/>
                      </a:cubicBezTo>
                      <a:cubicBezTo>
                        <a:pt x="5000" y="14283"/>
                        <a:pt x="4913" y="14265"/>
                        <a:pt x="4826" y="14196"/>
                      </a:cubicBezTo>
                      <a:cubicBezTo>
                        <a:pt x="2938" y="12780"/>
                        <a:pt x="1434" y="10892"/>
                        <a:pt x="490" y="8724"/>
                      </a:cubicBezTo>
                      <a:lnTo>
                        <a:pt x="350" y="8427"/>
                      </a:lnTo>
                      <a:cubicBezTo>
                        <a:pt x="333" y="8374"/>
                        <a:pt x="315" y="8304"/>
                        <a:pt x="315" y="8252"/>
                      </a:cubicBezTo>
                      <a:cubicBezTo>
                        <a:pt x="315" y="8130"/>
                        <a:pt x="368" y="7990"/>
                        <a:pt x="473" y="7920"/>
                      </a:cubicBezTo>
                      <a:lnTo>
                        <a:pt x="9353" y="1015"/>
                      </a:lnTo>
                      <a:lnTo>
                        <a:pt x="9161" y="770"/>
                      </a:lnTo>
                      <a:lnTo>
                        <a:pt x="298" y="7675"/>
                      </a:lnTo>
                      <a:cubicBezTo>
                        <a:pt x="106" y="7815"/>
                        <a:pt x="1" y="8025"/>
                        <a:pt x="1" y="8252"/>
                      </a:cubicBezTo>
                      <a:cubicBezTo>
                        <a:pt x="1" y="8357"/>
                        <a:pt x="36" y="8444"/>
                        <a:pt x="71" y="8549"/>
                      </a:cubicBezTo>
                      <a:lnTo>
                        <a:pt x="193" y="8846"/>
                      </a:lnTo>
                      <a:cubicBezTo>
                        <a:pt x="1172" y="11066"/>
                        <a:pt x="2710" y="12989"/>
                        <a:pt x="4651" y="14440"/>
                      </a:cubicBezTo>
                      <a:cubicBezTo>
                        <a:pt x="4773" y="14545"/>
                        <a:pt x="4931" y="14598"/>
                        <a:pt x="5088" y="14598"/>
                      </a:cubicBezTo>
                      <a:cubicBezTo>
                        <a:pt x="5245" y="14598"/>
                        <a:pt x="5403" y="14545"/>
                        <a:pt x="5542" y="14440"/>
                      </a:cubicBezTo>
                      <a:lnTo>
                        <a:pt x="14440" y="7535"/>
                      </a:lnTo>
                      <a:cubicBezTo>
                        <a:pt x="14510" y="7518"/>
                        <a:pt x="14545" y="7483"/>
                        <a:pt x="14563" y="7430"/>
                      </a:cubicBezTo>
                      <a:lnTo>
                        <a:pt x="16066" y="2658"/>
                      </a:lnTo>
                      <a:lnTo>
                        <a:pt x="16293" y="2483"/>
                      </a:lnTo>
                      <a:cubicBezTo>
                        <a:pt x="16660" y="2203"/>
                        <a:pt x="16853" y="1766"/>
                        <a:pt x="16853" y="1347"/>
                      </a:cubicBezTo>
                      <a:cubicBezTo>
                        <a:pt x="16853" y="1032"/>
                        <a:pt x="16748" y="717"/>
                        <a:pt x="16556" y="455"/>
                      </a:cubicBezTo>
                      <a:cubicBezTo>
                        <a:pt x="16381" y="246"/>
                        <a:pt x="16171" y="88"/>
                        <a:pt x="15944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17"/>
                <p:cNvSpPr/>
                <p:nvPr/>
              </p:nvSpPr>
              <p:spPr>
                <a:xfrm rot="-8704295">
                  <a:off x="6828896" y="579503"/>
                  <a:ext cx="548303" cy="5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1" h="13455" extrusionOk="0">
                      <a:moveTo>
                        <a:pt x="8654" y="0"/>
                      </a:moveTo>
                      <a:lnTo>
                        <a:pt x="263" y="6713"/>
                      </a:lnTo>
                      <a:cubicBezTo>
                        <a:pt x="53" y="6871"/>
                        <a:pt x="1" y="7150"/>
                        <a:pt x="123" y="7395"/>
                      </a:cubicBezTo>
                      <a:lnTo>
                        <a:pt x="263" y="7692"/>
                      </a:lnTo>
                      <a:cubicBezTo>
                        <a:pt x="1312" y="9912"/>
                        <a:pt x="2902" y="11835"/>
                        <a:pt x="4843" y="13321"/>
                      </a:cubicBezTo>
                      <a:cubicBezTo>
                        <a:pt x="4951" y="13411"/>
                        <a:pt x="5077" y="13455"/>
                        <a:pt x="5200" y="13455"/>
                      </a:cubicBezTo>
                      <a:cubicBezTo>
                        <a:pt x="5317" y="13455"/>
                        <a:pt x="5431" y="13415"/>
                        <a:pt x="5525" y="13339"/>
                      </a:cubicBezTo>
                      <a:lnTo>
                        <a:pt x="13951" y="6626"/>
                      </a:lnTo>
                      <a:lnTo>
                        <a:pt x="8654" y="0"/>
                      </a:ln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7"/>
                <p:cNvSpPr/>
                <p:nvPr/>
              </p:nvSpPr>
              <p:spPr>
                <a:xfrm rot="-8704295">
                  <a:off x="6823682" y="573201"/>
                  <a:ext cx="557225" cy="539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8" h="13738" extrusionOk="0">
                      <a:moveTo>
                        <a:pt x="8723" y="347"/>
                      </a:moveTo>
                      <a:lnTo>
                        <a:pt x="13828" y="6745"/>
                      </a:lnTo>
                      <a:lnTo>
                        <a:pt x="5524" y="13353"/>
                      </a:lnTo>
                      <a:cubicBezTo>
                        <a:pt x="5454" y="13406"/>
                        <a:pt x="5384" y="13441"/>
                        <a:pt x="5297" y="13441"/>
                      </a:cubicBezTo>
                      <a:cubicBezTo>
                        <a:pt x="5192" y="13441"/>
                        <a:pt x="5105" y="13406"/>
                        <a:pt x="5017" y="13353"/>
                      </a:cubicBezTo>
                      <a:cubicBezTo>
                        <a:pt x="3094" y="11885"/>
                        <a:pt x="1521" y="9962"/>
                        <a:pt x="490" y="7777"/>
                      </a:cubicBezTo>
                      <a:lnTo>
                        <a:pt x="332" y="7462"/>
                      </a:lnTo>
                      <a:cubicBezTo>
                        <a:pt x="315" y="7410"/>
                        <a:pt x="297" y="7340"/>
                        <a:pt x="297" y="7270"/>
                      </a:cubicBezTo>
                      <a:cubicBezTo>
                        <a:pt x="297" y="7147"/>
                        <a:pt x="350" y="7043"/>
                        <a:pt x="437" y="6973"/>
                      </a:cubicBezTo>
                      <a:lnTo>
                        <a:pt x="8723" y="347"/>
                      </a:lnTo>
                      <a:close/>
                      <a:moveTo>
                        <a:pt x="8747" y="1"/>
                      </a:moveTo>
                      <a:cubicBezTo>
                        <a:pt x="8715" y="1"/>
                        <a:pt x="8683" y="11"/>
                        <a:pt x="8653" y="33"/>
                      </a:cubicBezTo>
                      <a:lnTo>
                        <a:pt x="245" y="6728"/>
                      </a:lnTo>
                      <a:cubicBezTo>
                        <a:pt x="88" y="6868"/>
                        <a:pt x="0" y="7060"/>
                        <a:pt x="0" y="7270"/>
                      </a:cubicBezTo>
                      <a:cubicBezTo>
                        <a:pt x="0" y="7375"/>
                        <a:pt x="18" y="7497"/>
                        <a:pt x="70" y="7602"/>
                      </a:cubicBezTo>
                      <a:lnTo>
                        <a:pt x="210" y="7899"/>
                      </a:lnTo>
                      <a:cubicBezTo>
                        <a:pt x="1276" y="10119"/>
                        <a:pt x="2867" y="12077"/>
                        <a:pt x="4842" y="13581"/>
                      </a:cubicBezTo>
                      <a:cubicBezTo>
                        <a:pt x="4982" y="13685"/>
                        <a:pt x="5140" y="13738"/>
                        <a:pt x="5297" y="13738"/>
                      </a:cubicBezTo>
                      <a:cubicBezTo>
                        <a:pt x="5437" y="13738"/>
                        <a:pt x="5594" y="13685"/>
                        <a:pt x="5717" y="13598"/>
                      </a:cubicBezTo>
                      <a:lnTo>
                        <a:pt x="14125" y="6885"/>
                      </a:lnTo>
                      <a:cubicBezTo>
                        <a:pt x="14143" y="6850"/>
                        <a:pt x="14178" y="6815"/>
                        <a:pt x="14178" y="6780"/>
                      </a:cubicBezTo>
                      <a:cubicBezTo>
                        <a:pt x="14178" y="6745"/>
                        <a:pt x="14160" y="6710"/>
                        <a:pt x="14143" y="6675"/>
                      </a:cubicBezTo>
                      <a:lnTo>
                        <a:pt x="8863" y="50"/>
                      </a:lnTo>
                      <a:cubicBezTo>
                        <a:pt x="8833" y="20"/>
                        <a:pt x="8790" y="1"/>
                        <a:pt x="87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7"/>
                <p:cNvSpPr/>
                <p:nvPr/>
              </p:nvSpPr>
              <p:spPr>
                <a:xfrm rot="-8704295">
                  <a:off x="6834499" y="608739"/>
                  <a:ext cx="532504" cy="509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9" h="12959" extrusionOk="0">
                      <a:moveTo>
                        <a:pt x="8671" y="0"/>
                      </a:moveTo>
                      <a:lnTo>
                        <a:pt x="263" y="6713"/>
                      </a:lnTo>
                      <a:cubicBezTo>
                        <a:pt x="71" y="6870"/>
                        <a:pt x="1" y="7132"/>
                        <a:pt x="105" y="7360"/>
                      </a:cubicBezTo>
                      <a:lnTo>
                        <a:pt x="228" y="7657"/>
                      </a:lnTo>
                      <a:cubicBezTo>
                        <a:pt x="1172" y="9720"/>
                        <a:pt x="2640" y="11503"/>
                        <a:pt x="4476" y="12849"/>
                      </a:cubicBezTo>
                      <a:cubicBezTo>
                        <a:pt x="4567" y="12923"/>
                        <a:pt x="4677" y="12958"/>
                        <a:pt x="4788" y="12958"/>
                      </a:cubicBezTo>
                      <a:cubicBezTo>
                        <a:pt x="4913" y="12958"/>
                        <a:pt x="5039" y="12914"/>
                        <a:pt x="5140" y="12831"/>
                      </a:cubicBezTo>
                      <a:lnTo>
                        <a:pt x="13549" y="6136"/>
                      </a:lnTo>
                      <a:lnTo>
                        <a:pt x="86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7"/>
                <p:cNvSpPr/>
                <p:nvPr/>
              </p:nvSpPr>
              <p:spPr>
                <a:xfrm rot="-8704295">
                  <a:off x="6828756" y="601995"/>
                  <a:ext cx="542093" cy="52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3" h="13249" extrusionOk="0">
                      <a:moveTo>
                        <a:pt x="8741" y="347"/>
                      </a:moveTo>
                      <a:lnTo>
                        <a:pt x="13443" y="6238"/>
                      </a:lnTo>
                      <a:lnTo>
                        <a:pt x="5140" y="12864"/>
                      </a:lnTo>
                      <a:cubicBezTo>
                        <a:pt x="5070" y="12916"/>
                        <a:pt x="4965" y="12951"/>
                        <a:pt x="4877" y="12951"/>
                      </a:cubicBezTo>
                      <a:cubicBezTo>
                        <a:pt x="4808" y="12951"/>
                        <a:pt x="4720" y="12916"/>
                        <a:pt x="4650" y="12864"/>
                      </a:cubicBezTo>
                      <a:cubicBezTo>
                        <a:pt x="2832" y="11535"/>
                        <a:pt x="1381" y="9769"/>
                        <a:pt x="455" y="7724"/>
                      </a:cubicBezTo>
                      <a:lnTo>
                        <a:pt x="332" y="7444"/>
                      </a:lnTo>
                      <a:cubicBezTo>
                        <a:pt x="297" y="7392"/>
                        <a:pt x="297" y="7339"/>
                        <a:pt x="297" y="7269"/>
                      </a:cubicBezTo>
                      <a:cubicBezTo>
                        <a:pt x="297" y="7165"/>
                        <a:pt x="350" y="7042"/>
                        <a:pt x="437" y="6955"/>
                      </a:cubicBezTo>
                      <a:lnTo>
                        <a:pt x="8741" y="347"/>
                      </a:lnTo>
                      <a:close/>
                      <a:moveTo>
                        <a:pt x="8755" y="1"/>
                      </a:moveTo>
                      <a:cubicBezTo>
                        <a:pt x="8724" y="1"/>
                        <a:pt x="8693" y="10"/>
                        <a:pt x="8671" y="32"/>
                      </a:cubicBezTo>
                      <a:lnTo>
                        <a:pt x="262" y="6728"/>
                      </a:lnTo>
                      <a:cubicBezTo>
                        <a:pt x="88" y="6867"/>
                        <a:pt x="0" y="7077"/>
                        <a:pt x="0" y="7269"/>
                      </a:cubicBezTo>
                      <a:cubicBezTo>
                        <a:pt x="0" y="7374"/>
                        <a:pt x="18" y="7479"/>
                        <a:pt x="53" y="7567"/>
                      </a:cubicBezTo>
                      <a:lnTo>
                        <a:pt x="192" y="7846"/>
                      </a:lnTo>
                      <a:cubicBezTo>
                        <a:pt x="1136" y="9944"/>
                        <a:pt x="2622" y="11745"/>
                        <a:pt x="4475" y="13108"/>
                      </a:cubicBezTo>
                      <a:cubicBezTo>
                        <a:pt x="4598" y="13196"/>
                        <a:pt x="4738" y="13248"/>
                        <a:pt x="4877" y="13248"/>
                      </a:cubicBezTo>
                      <a:cubicBezTo>
                        <a:pt x="5035" y="13248"/>
                        <a:pt x="5192" y="13196"/>
                        <a:pt x="5315" y="13091"/>
                      </a:cubicBezTo>
                      <a:lnTo>
                        <a:pt x="13723" y="6378"/>
                      </a:lnTo>
                      <a:cubicBezTo>
                        <a:pt x="13758" y="6360"/>
                        <a:pt x="13775" y="6326"/>
                        <a:pt x="13775" y="6273"/>
                      </a:cubicBezTo>
                      <a:cubicBezTo>
                        <a:pt x="13793" y="6238"/>
                        <a:pt x="13775" y="6203"/>
                        <a:pt x="13758" y="6168"/>
                      </a:cubicBezTo>
                      <a:lnTo>
                        <a:pt x="8863" y="50"/>
                      </a:lnTo>
                      <a:cubicBezTo>
                        <a:pt x="8843" y="19"/>
                        <a:pt x="8799" y="1"/>
                        <a:pt x="87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7"/>
                <p:cNvSpPr/>
                <p:nvPr/>
              </p:nvSpPr>
              <p:spPr>
                <a:xfrm rot="-8704295">
                  <a:off x="6733085" y="711185"/>
                  <a:ext cx="257704" cy="280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" h="7133" extrusionOk="0">
                      <a:moveTo>
                        <a:pt x="4721" y="0"/>
                      </a:moveTo>
                      <a:lnTo>
                        <a:pt x="1" y="315"/>
                      </a:lnTo>
                      <a:lnTo>
                        <a:pt x="5333" y="7133"/>
                      </a:lnTo>
                      <a:lnTo>
                        <a:pt x="6556" y="2448"/>
                      </a:lnTo>
                      <a:lnTo>
                        <a:pt x="47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17"/>
                <p:cNvSpPr/>
                <p:nvPr/>
              </p:nvSpPr>
              <p:spPr>
                <a:xfrm rot="-8704295">
                  <a:off x="6726865" y="705170"/>
                  <a:ext cx="269337" cy="292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3" h="7437" extrusionOk="0">
                      <a:moveTo>
                        <a:pt x="4790" y="297"/>
                      </a:moveTo>
                      <a:lnTo>
                        <a:pt x="6538" y="2640"/>
                      </a:lnTo>
                      <a:lnTo>
                        <a:pt x="5408" y="6964"/>
                      </a:lnTo>
                      <a:lnTo>
                        <a:pt x="437" y="595"/>
                      </a:lnTo>
                      <a:lnTo>
                        <a:pt x="4790" y="297"/>
                      </a:lnTo>
                      <a:close/>
                      <a:moveTo>
                        <a:pt x="4860" y="0"/>
                      </a:moveTo>
                      <a:lnTo>
                        <a:pt x="140" y="332"/>
                      </a:lnTo>
                      <a:cubicBezTo>
                        <a:pt x="87" y="332"/>
                        <a:pt x="35" y="367"/>
                        <a:pt x="17" y="402"/>
                      </a:cubicBezTo>
                      <a:cubicBezTo>
                        <a:pt x="0" y="455"/>
                        <a:pt x="0" y="525"/>
                        <a:pt x="35" y="560"/>
                      </a:cubicBezTo>
                      <a:lnTo>
                        <a:pt x="5367" y="7377"/>
                      </a:lnTo>
                      <a:cubicBezTo>
                        <a:pt x="5393" y="7417"/>
                        <a:pt x="5429" y="7436"/>
                        <a:pt x="5468" y="7436"/>
                      </a:cubicBezTo>
                      <a:cubicBezTo>
                        <a:pt x="5480" y="7436"/>
                        <a:pt x="5494" y="7434"/>
                        <a:pt x="5507" y="7430"/>
                      </a:cubicBezTo>
                      <a:cubicBezTo>
                        <a:pt x="5559" y="7412"/>
                        <a:pt x="5594" y="7377"/>
                        <a:pt x="5612" y="7325"/>
                      </a:cubicBezTo>
                      <a:lnTo>
                        <a:pt x="6835" y="2640"/>
                      </a:lnTo>
                      <a:cubicBezTo>
                        <a:pt x="6853" y="2605"/>
                        <a:pt x="6853" y="2552"/>
                        <a:pt x="6818" y="2517"/>
                      </a:cubicBezTo>
                      <a:lnTo>
                        <a:pt x="4982" y="70"/>
                      </a:lnTo>
                      <a:cubicBezTo>
                        <a:pt x="4947" y="35"/>
                        <a:pt x="4912" y="0"/>
                        <a:pt x="48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7"/>
                <p:cNvSpPr/>
                <p:nvPr/>
              </p:nvSpPr>
              <p:spPr>
                <a:xfrm rot="-8704295">
                  <a:off x="6774699" y="678225"/>
                  <a:ext cx="68071" cy="188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" h="4808" extrusionOk="0">
                      <a:moveTo>
                        <a:pt x="1399" y="0"/>
                      </a:moveTo>
                      <a:lnTo>
                        <a:pt x="0" y="4021"/>
                      </a:lnTo>
                      <a:lnTo>
                        <a:pt x="612" y="4808"/>
                      </a:lnTo>
                      <a:lnTo>
                        <a:pt x="1731" y="455"/>
                      </a:lnTo>
                      <a:lnTo>
                        <a:pt x="1399" y="0"/>
                      </a:lnTo>
                      <a:close/>
                    </a:path>
                  </a:pathLst>
                </a:custGeom>
                <a:solidFill>
                  <a:srgbClr val="3DBD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7"/>
                <p:cNvSpPr/>
                <p:nvPr/>
              </p:nvSpPr>
              <p:spPr>
                <a:xfrm rot="-8704295">
                  <a:off x="6659849" y="819136"/>
                  <a:ext cx="107216" cy="109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" h="2781" extrusionOk="0">
                      <a:moveTo>
                        <a:pt x="1006" y="0"/>
                      </a:moveTo>
                      <a:cubicBezTo>
                        <a:pt x="760" y="0"/>
                        <a:pt x="525" y="74"/>
                        <a:pt x="333" y="228"/>
                      </a:cubicBezTo>
                      <a:lnTo>
                        <a:pt x="36" y="455"/>
                      </a:lnTo>
                      <a:cubicBezTo>
                        <a:pt x="1" y="490"/>
                        <a:pt x="1906" y="2780"/>
                        <a:pt x="1906" y="2780"/>
                      </a:cubicBezTo>
                      <a:lnTo>
                        <a:pt x="2186" y="2553"/>
                      </a:lnTo>
                      <a:cubicBezTo>
                        <a:pt x="2710" y="2134"/>
                        <a:pt x="2728" y="1260"/>
                        <a:pt x="2221" y="630"/>
                      </a:cubicBezTo>
                      <a:cubicBezTo>
                        <a:pt x="1889" y="221"/>
                        <a:pt x="1431" y="0"/>
                        <a:pt x="10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17"/>
                <p:cNvSpPr/>
                <p:nvPr/>
              </p:nvSpPr>
              <p:spPr>
                <a:xfrm rot="-8704295">
                  <a:off x="6658785" y="814021"/>
                  <a:ext cx="112718" cy="12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3100" extrusionOk="0">
                      <a:moveTo>
                        <a:pt x="1119" y="317"/>
                      </a:moveTo>
                      <a:cubicBezTo>
                        <a:pt x="1504" y="317"/>
                        <a:pt x="1906" y="510"/>
                        <a:pt x="2203" y="877"/>
                      </a:cubicBezTo>
                      <a:cubicBezTo>
                        <a:pt x="2448" y="1174"/>
                        <a:pt x="2553" y="1506"/>
                        <a:pt x="2553" y="1803"/>
                      </a:cubicBezTo>
                      <a:cubicBezTo>
                        <a:pt x="2553" y="2135"/>
                        <a:pt x="2430" y="2415"/>
                        <a:pt x="2203" y="2590"/>
                      </a:cubicBezTo>
                      <a:lnTo>
                        <a:pt x="2048" y="2716"/>
                      </a:lnTo>
                      <a:lnTo>
                        <a:pt x="2048" y="2716"/>
                      </a:lnTo>
                      <a:cubicBezTo>
                        <a:pt x="1998" y="2656"/>
                        <a:pt x="1931" y="2577"/>
                        <a:pt x="1854" y="2485"/>
                      </a:cubicBezTo>
                      <a:cubicBezTo>
                        <a:pt x="1591" y="2170"/>
                        <a:pt x="1207" y="1698"/>
                        <a:pt x="875" y="1296"/>
                      </a:cubicBezTo>
                      <a:cubicBezTo>
                        <a:pt x="717" y="1086"/>
                        <a:pt x="560" y="894"/>
                        <a:pt x="455" y="772"/>
                      </a:cubicBezTo>
                      <a:cubicBezTo>
                        <a:pt x="422" y="728"/>
                        <a:pt x="396" y="683"/>
                        <a:pt x="372" y="648"/>
                      </a:cubicBezTo>
                      <a:lnTo>
                        <a:pt x="372" y="648"/>
                      </a:lnTo>
                      <a:lnTo>
                        <a:pt x="542" y="510"/>
                      </a:lnTo>
                      <a:cubicBezTo>
                        <a:pt x="717" y="387"/>
                        <a:pt x="910" y="317"/>
                        <a:pt x="1119" y="317"/>
                      </a:cubicBezTo>
                      <a:close/>
                      <a:moveTo>
                        <a:pt x="1050" y="0"/>
                      </a:moveTo>
                      <a:cubicBezTo>
                        <a:pt x="796" y="0"/>
                        <a:pt x="558" y="89"/>
                        <a:pt x="350" y="265"/>
                      </a:cubicBezTo>
                      <a:lnTo>
                        <a:pt x="70" y="492"/>
                      </a:lnTo>
                      <a:cubicBezTo>
                        <a:pt x="35" y="510"/>
                        <a:pt x="18" y="527"/>
                        <a:pt x="18" y="562"/>
                      </a:cubicBezTo>
                      <a:lnTo>
                        <a:pt x="0" y="614"/>
                      </a:lnTo>
                      <a:cubicBezTo>
                        <a:pt x="0" y="649"/>
                        <a:pt x="0" y="667"/>
                        <a:pt x="18" y="667"/>
                      </a:cubicBezTo>
                      <a:cubicBezTo>
                        <a:pt x="35" y="719"/>
                        <a:pt x="35" y="737"/>
                        <a:pt x="53" y="754"/>
                      </a:cubicBezTo>
                      <a:cubicBezTo>
                        <a:pt x="123" y="859"/>
                        <a:pt x="280" y="1052"/>
                        <a:pt x="455" y="1279"/>
                      </a:cubicBezTo>
                      <a:cubicBezTo>
                        <a:pt x="1014" y="1978"/>
                        <a:pt x="1906" y="3044"/>
                        <a:pt x="1906" y="3044"/>
                      </a:cubicBezTo>
                      <a:cubicBezTo>
                        <a:pt x="1934" y="3082"/>
                        <a:pt x="1972" y="3099"/>
                        <a:pt x="2012" y="3099"/>
                      </a:cubicBezTo>
                      <a:cubicBezTo>
                        <a:pt x="2047" y="3099"/>
                        <a:pt x="2083" y="3086"/>
                        <a:pt x="2116" y="3062"/>
                      </a:cubicBezTo>
                      <a:lnTo>
                        <a:pt x="2413" y="2835"/>
                      </a:lnTo>
                      <a:cubicBezTo>
                        <a:pt x="2728" y="2590"/>
                        <a:pt x="2867" y="2205"/>
                        <a:pt x="2867" y="1803"/>
                      </a:cubicBezTo>
                      <a:cubicBezTo>
                        <a:pt x="2867" y="1436"/>
                        <a:pt x="2728" y="1034"/>
                        <a:pt x="2465" y="684"/>
                      </a:cubicBezTo>
                      <a:cubicBezTo>
                        <a:pt x="2116" y="247"/>
                        <a:pt x="1609" y="3"/>
                        <a:pt x="1119" y="3"/>
                      </a:cubicBezTo>
                      <a:cubicBezTo>
                        <a:pt x="1096" y="1"/>
                        <a:pt x="1073" y="0"/>
                        <a:pt x="10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17"/>
                <p:cNvSpPr/>
                <p:nvPr/>
              </p:nvSpPr>
              <p:spPr>
                <a:xfrm rot="-8704295">
                  <a:off x="6684728" y="817718"/>
                  <a:ext cx="37809" cy="5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1522" extrusionOk="0">
                      <a:moveTo>
                        <a:pt x="822" y="0"/>
                      </a:moveTo>
                      <a:lnTo>
                        <a:pt x="0" y="962"/>
                      </a:lnTo>
                      <a:cubicBezTo>
                        <a:pt x="88" y="1084"/>
                        <a:pt x="193" y="1207"/>
                        <a:pt x="263" y="1294"/>
                      </a:cubicBezTo>
                      <a:cubicBezTo>
                        <a:pt x="332" y="1381"/>
                        <a:pt x="402" y="1469"/>
                        <a:pt x="455" y="1521"/>
                      </a:cubicBezTo>
                      <a:lnTo>
                        <a:pt x="612" y="1399"/>
                      </a:lnTo>
                      <a:cubicBezTo>
                        <a:pt x="839" y="1224"/>
                        <a:pt x="962" y="944"/>
                        <a:pt x="962" y="612"/>
                      </a:cubicBezTo>
                      <a:cubicBezTo>
                        <a:pt x="962" y="525"/>
                        <a:pt x="944" y="420"/>
                        <a:pt x="927" y="332"/>
                      </a:cubicBezTo>
                      <a:cubicBezTo>
                        <a:pt x="909" y="228"/>
                        <a:pt x="874" y="123"/>
                        <a:pt x="822" y="0"/>
                      </a:cubicBezTo>
                      <a:close/>
                    </a:path>
                  </a:pathLst>
                </a:custGeom>
                <a:solidFill>
                  <a:srgbClr val="80A3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17"/>
                <p:cNvSpPr/>
                <p:nvPr/>
              </p:nvSpPr>
              <p:spPr>
                <a:xfrm rot="-8704295">
                  <a:off x="6681562" y="816722"/>
                  <a:ext cx="45394" cy="46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" h="1190" extrusionOk="0">
                      <a:moveTo>
                        <a:pt x="0" y="630"/>
                      </a:moveTo>
                      <a:lnTo>
                        <a:pt x="0" y="630"/>
                      </a:lnTo>
                      <a:cubicBezTo>
                        <a:pt x="88" y="752"/>
                        <a:pt x="193" y="875"/>
                        <a:pt x="263" y="962"/>
                      </a:cubicBezTo>
                      <a:cubicBezTo>
                        <a:pt x="332" y="1049"/>
                        <a:pt x="402" y="1137"/>
                        <a:pt x="455" y="1189"/>
                      </a:cubicBezTo>
                      <a:lnTo>
                        <a:pt x="0" y="630"/>
                      </a:lnTo>
                      <a:close/>
                      <a:moveTo>
                        <a:pt x="927" y="0"/>
                      </a:moveTo>
                      <a:lnTo>
                        <a:pt x="927" y="0"/>
                      </a:lnTo>
                      <a:cubicBezTo>
                        <a:pt x="944" y="88"/>
                        <a:pt x="962" y="193"/>
                        <a:pt x="962" y="280"/>
                      </a:cubicBezTo>
                      <a:cubicBezTo>
                        <a:pt x="962" y="612"/>
                        <a:pt x="839" y="892"/>
                        <a:pt x="612" y="1067"/>
                      </a:cubicBezTo>
                      <a:lnTo>
                        <a:pt x="455" y="1189"/>
                      </a:lnTo>
                      <a:cubicBezTo>
                        <a:pt x="455" y="1189"/>
                        <a:pt x="1154" y="875"/>
                        <a:pt x="927" y="0"/>
                      </a:cubicBez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17"/>
                <p:cNvSpPr/>
                <p:nvPr/>
              </p:nvSpPr>
              <p:spPr>
                <a:xfrm rot="-8704295">
                  <a:off x="6965896" y="867209"/>
                  <a:ext cx="264896" cy="209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0" h="5331" extrusionOk="0">
                      <a:moveTo>
                        <a:pt x="6268" y="1"/>
                      </a:moveTo>
                      <a:cubicBezTo>
                        <a:pt x="6216" y="1"/>
                        <a:pt x="6164" y="18"/>
                        <a:pt x="6117" y="59"/>
                      </a:cubicBezTo>
                      <a:cubicBezTo>
                        <a:pt x="4246" y="1685"/>
                        <a:pt x="2043" y="2961"/>
                        <a:pt x="260" y="4675"/>
                      </a:cubicBezTo>
                      <a:cubicBezTo>
                        <a:pt x="1" y="4919"/>
                        <a:pt x="217" y="5331"/>
                        <a:pt x="506" y="5331"/>
                      </a:cubicBezTo>
                      <a:cubicBezTo>
                        <a:pt x="568" y="5331"/>
                        <a:pt x="633" y="5312"/>
                        <a:pt x="697" y="5269"/>
                      </a:cubicBezTo>
                      <a:cubicBezTo>
                        <a:pt x="2743" y="3975"/>
                        <a:pt x="4858" y="2297"/>
                        <a:pt x="6554" y="566"/>
                      </a:cubicBezTo>
                      <a:cubicBezTo>
                        <a:pt x="6740" y="366"/>
                        <a:pt x="6503" y="1"/>
                        <a:pt x="6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17"/>
                <p:cNvSpPr/>
                <p:nvPr/>
              </p:nvSpPr>
              <p:spPr>
                <a:xfrm rot="-8704295">
                  <a:off x="6740868" y="916618"/>
                  <a:ext cx="138383" cy="40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1" h="1018" extrusionOk="0">
                      <a:moveTo>
                        <a:pt x="2780" y="1"/>
                      </a:moveTo>
                      <a:cubicBezTo>
                        <a:pt x="2025" y="1"/>
                        <a:pt x="1228" y="164"/>
                        <a:pt x="478" y="264"/>
                      </a:cubicBezTo>
                      <a:cubicBezTo>
                        <a:pt x="0" y="315"/>
                        <a:pt x="173" y="1017"/>
                        <a:pt x="588" y="1017"/>
                      </a:cubicBezTo>
                      <a:cubicBezTo>
                        <a:pt x="598" y="1017"/>
                        <a:pt x="608" y="1017"/>
                        <a:pt x="618" y="1016"/>
                      </a:cubicBezTo>
                      <a:cubicBezTo>
                        <a:pt x="1440" y="928"/>
                        <a:pt x="2314" y="928"/>
                        <a:pt x="3101" y="701"/>
                      </a:cubicBezTo>
                      <a:cubicBezTo>
                        <a:pt x="3520" y="596"/>
                        <a:pt x="3223" y="19"/>
                        <a:pt x="2891" y="2"/>
                      </a:cubicBezTo>
                      <a:cubicBezTo>
                        <a:pt x="2854" y="1"/>
                        <a:pt x="2817" y="1"/>
                        <a:pt x="27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17"/>
                <p:cNvSpPr/>
                <p:nvPr/>
              </p:nvSpPr>
              <p:spPr>
                <a:xfrm rot="-8704295">
                  <a:off x="7965393" y="1068255"/>
                  <a:ext cx="66696" cy="1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7" h="4564" extrusionOk="0">
                      <a:moveTo>
                        <a:pt x="525" y="1"/>
                      </a:moveTo>
                      <a:lnTo>
                        <a:pt x="88" y="1714"/>
                      </a:lnTo>
                      <a:cubicBezTo>
                        <a:pt x="36" y="1924"/>
                        <a:pt x="1" y="2116"/>
                        <a:pt x="1" y="2308"/>
                      </a:cubicBezTo>
                      <a:cubicBezTo>
                        <a:pt x="1" y="3340"/>
                        <a:pt x="683" y="4266"/>
                        <a:pt x="1697" y="4563"/>
                      </a:cubicBezTo>
                      <a:lnTo>
                        <a:pt x="525" y="1"/>
                      </a:lnTo>
                      <a:close/>
                    </a:path>
                  </a:pathLst>
                </a:custGeom>
                <a:solidFill>
                  <a:srgbClr val="517F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17"/>
                <p:cNvSpPr/>
                <p:nvPr/>
              </p:nvSpPr>
              <p:spPr>
                <a:xfrm rot="-8704295">
                  <a:off x="7927725" y="1039718"/>
                  <a:ext cx="70115" cy="239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6102" extrusionOk="0">
                      <a:moveTo>
                        <a:pt x="228" y="0"/>
                      </a:moveTo>
                      <a:cubicBezTo>
                        <a:pt x="175" y="105"/>
                        <a:pt x="140" y="210"/>
                        <a:pt x="106" y="332"/>
                      </a:cubicBezTo>
                      <a:lnTo>
                        <a:pt x="1" y="752"/>
                      </a:lnTo>
                      <a:lnTo>
                        <a:pt x="1329" y="5979"/>
                      </a:lnTo>
                      <a:lnTo>
                        <a:pt x="1784" y="6101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17"/>
                <p:cNvSpPr/>
                <p:nvPr/>
              </p:nvSpPr>
              <p:spPr>
                <a:xfrm rot="-8704295">
                  <a:off x="7950472" y="1053650"/>
                  <a:ext cx="58442" cy="205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5228" extrusionOk="0">
                      <a:moveTo>
                        <a:pt x="158" y="1"/>
                      </a:moveTo>
                      <a:lnTo>
                        <a:pt x="0" y="578"/>
                      </a:lnTo>
                      <a:lnTo>
                        <a:pt x="1172" y="5140"/>
                      </a:lnTo>
                      <a:cubicBezTo>
                        <a:pt x="1189" y="5158"/>
                        <a:pt x="1224" y="5158"/>
                        <a:pt x="1241" y="5158"/>
                      </a:cubicBezTo>
                      <a:lnTo>
                        <a:pt x="1486" y="5228"/>
                      </a:lnTo>
                      <a:lnTo>
                        <a:pt x="158" y="1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17"/>
                <p:cNvSpPr/>
                <p:nvPr/>
              </p:nvSpPr>
              <p:spPr>
                <a:xfrm rot="-8704295">
                  <a:off x="7575962" y="889508"/>
                  <a:ext cx="419117" cy="3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4" h="9686" extrusionOk="0">
                      <a:moveTo>
                        <a:pt x="4860" y="1"/>
                      </a:moveTo>
                      <a:cubicBezTo>
                        <a:pt x="4423" y="1"/>
                        <a:pt x="4038" y="280"/>
                        <a:pt x="3916" y="717"/>
                      </a:cubicBezTo>
                      <a:lnTo>
                        <a:pt x="3829" y="1102"/>
                      </a:lnTo>
                      <a:cubicBezTo>
                        <a:pt x="3829" y="1102"/>
                        <a:pt x="3829" y="1119"/>
                        <a:pt x="3829" y="1119"/>
                      </a:cubicBezTo>
                      <a:lnTo>
                        <a:pt x="3724" y="1521"/>
                      </a:lnTo>
                      <a:cubicBezTo>
                        <a:pt x="3706" y="1556"/>
                        <a:pt x="3689" y="1574"/>
                        <a:pt x="3654" y="1609"/>
                      </a:cubicBezTo>
                      <a:cubicBezTo>
                        <a:pt x="3636" y="1609"/>
                        <a:pt x="3601" y="1626"/>
                        <a:pt x="3584" y="1626"/>
                      </a:cubicBezTo>
                      <a:cubicBezTo>
                        <a:pt x="3566" y="1626"/>
                        <a:pt x="3549" y="1626"/>
                        <a:pt x="3549" y="1609"/>
                      </a:cubicBezTo>
                      <a:lnTo>
                        <a:pt x="2552" y="1364"/>
                      </a:lnTo>
                      <a:cubicBezTo>
                        <a:pt x="2360" y="1312"/>
                        <a:pt x="2150" y="1277"/>
                        <a:pt x="1958" y="1277"/>
                      </a:cubicBezTo>
                      <a:cubicBezTo>
                        <a:pt x="1171" y="1277"/>
                        <a:pt x="437" y="1679"/>
                        <a:pt x="0" y="2326"/>
                      </a:cubicBezTo>
                      <a:lnTo>
                        <a:pt x="1678" y="8881"/>
                      </a:lnTo>
                      <a:lnTo>
                        <a:pt x="4668" y="9668"/>
                      </a:lnTo>
                      <a:cubicBezTo>
                        <a:pt x="4720" y="9685"/>
                        <a:pt x="4773" y="9685"/>
                        <a:pt x="4825" y="9685"/>
                      </a:cubicBezTo>
                      <a:cubicBezTo>
                        <a:pt x="5122" y="9685"/>
                        <a:pt x="5384" y="9493"/>
                        <a:pt x="5472" y="9196"/>
                      </a:cubicBezTo>
                      <a:lnTo>
                        <a:pt x="6975" y="3374"/>
                      </a:lnTo>
                      <a:cubicBezTo>
                        <a:pt x="6993" y="3304"/>
                        <a:pt x="7010" y="3235"/>
                        <a:pt x="7010" y="3165"/>
                      </a:cubicBezTo>
                      <a:cubicBezTo>
                        <a:pt x="7010" y="2798"/>
                        <a:pt x="6765" y="2448"/>
                        <a:pt x="6381" y="2361"/>
                      </a:cubicBezTo>
                      <a:lnTo>
                        <a:pt x="4580" y="1889"/>
                      </a:lnTo>
                      <a:cubicBezTo>
                        <a:pt x="4545" y="1871"/>
                        <a:pt x="4510" y="1854"/>
                        <a:pt x="4493" y="1819"/>
                      </a:cubicBezTo>
                      <a:cubicBezTo>
                        <a:pt x="4475" y="1784"/>
                        <a:pt x="4458" y="1749"/>
                        <a:pt x="4475" y="1714"/>
                      </a:cubicBezTo>
                      <a:lnTo>
                        <a:pt x="4580" y="1329"/>
                      </a:lnTo>
                      <a:cubicBezTo>
                        <a:pt x="4598" y="1259"/>
                        <a:pt x="4650" y="1207"/>
                        <a:pt x="4720" y="1207"/>
                      </a:cubicBezTo>
                      <a:cubicBezTo>
                        <a:pt x="4720" y="1207"/>
                        <a:pt x="4738" y="1224"/>
                        <a:pt x="4755" y="1224"/>
                      </a:cubicBezTo>
                      <a:lnTo>
                        <a:pt x="9877" y="2553"/>
                      </a:lnTo>
                      <a:cubicBezTo>
                        <a:pt x="9930" y="2570"/>
                        <a:pt x="9982" y="2570"/>
                        <a:pt x="10034" y="2570"/>
                      </a:cubicBezTo>
                      <a:cubicBezTo>
                        <a:pt x="10314" y="2570"/>
                        <a:pt x="10559" y="2395"/>
                        <a:pt x="10646" y="2116"/>
                      </a:cubicBezTo>
                      <a:cubicBezTo>
                        <a:pt x="10646" y="2063"/>
                        <a:pt x="10664" y="2011"/>
                        <a:pt x="10664" y="1958"/>
                      </a:cubicBezTo>
                      <a:cubicBezTo>
                        <a:pt x="10664" y="1679"/>
                        <a:pt x="10471" y="1417"/>
                        <a:pt x="10192" y="1347"/>
                      </a:cubicBezTo>
                      <a:lnTo>
                        <a:pt x="5105" y="35"/>
                      </a:lnTo>
                      <a:cubicBezTo>
                        <a:pt x="5017" y="1"/>
                        <a:pt x="4947" y="1"/>
                        <a:pt x="4860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17"/>
                <p:cNvSpPr/>
                <p:nvPr/>
              </p:nvSpPr>
              <p:spPr>
                <a:xfrm rot="-8704295">
                  <a:off x="7913719" y="1029754"/>
                  <a:ext cx="73573" cy="257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" h="6557" extrusionOk="0">
                      <a:moveTo>
                        <a:pt x="193" y="1"/>
                      </a:moveTo>
                      <a:cubicBezTo>
                        <a:pt x="123" y="123"/>
                        <a:pt x="53" y="245"/>
                        <a:pt x="1" y="385"/>
                      </a:cubicBezTo>
                      <a:lnTo>
                        <a:pt x="1557" y="6486"/>
                      </a:lnTo>
                      <a:lnTo>
                        <a:pt x="1871" y="6556"/>
                      </a:lnTo>
                      <a:lnTo>
                        <a:pt x="193" y="1"/>
                      </a:ln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7"/>
                <p:cNvSpPr/>
                <p:nvPr/>
              </p:nvSpPr>
              <p:spPr>
                <a:xfrm rot="-8704295">
                  <a:off x="7958334" y="1057144"/>
                  <a:ext cx="81080" cy="21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5455" extrusionOk="0">
                      <a:moveTo>
                        <a:pt x="664" y="1"/>
                      </a:moveTo>
                      <a:lnTo>
                        <a:pt x="88" y="2221"/>
                      </a:lnTo>
                      <a:cubicBezTo>
                        <a:pt x="35" y="2448"/>
                        <a:pt x="0" y="2675"/>
                        <a:pt x="0" y="2885"/>
                      </a:cubicBezTo>
                      <a:cubicBezTo>
                        <a:pt x="0" y="4056"/>
                        <a:pt x="787" y="5123"/>
                        <a:pt x="1976" y="5438"/>
                      </a:cubicBezTo>
                      <a:lnTo>
                        <a:pt x="2063" y="5455"/>
                      </a:lnTo>
                      <a:lnTo>
                        <a:pt x="1976" y="5140"/>
                      </a:lnTo>
                      <a:cubicBezTo>
                        <a:pt x="962" y="4843"/>
                        <a:pt x="280" y="3917"/>
                        <a:pt x="280" y="2885"/>
                      </a:cubicBezTo>
                      <a:cubicBezTo>
                        <a:pt x="280" y="2693"/>
                        <a:pt x="315" y="2501"/>
                        <a:pt x="367" y="2291"/>
                      </a:cubicBezTo>
                      <a:lnTo>
                        <a:pt x="804" y="578"/>
                      </a:lnTo>
                      <a:lnTo>
                        <a:pt x="664" y="1"/>
                      </a:lnTo>
                      <a:close/>
                    </a:path>
                  </a:pathLst>
                </a:custGeom>
                <a:solidFill>
                  <a:srgbClr val="517F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7"/>
                <p:cNvSpPr/>
                <p:nvPr/>
              </p:nvSpPr>
              <p:spPr>
                <a:xfrm rot="-8704295">
                  <a:off x="7923533" y="1027790"/>
                  <a:ext cx="78368" cy="26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4" h="6836" extrusionOk="0">
                      <a:moveTo>
                        <a:pt x="263" y="1"/>
                      </a:moveTo>
                      <a:cubicBezTo>
                        <a:pt x="141" y="175"/>
                        <a:pt x="53" y="385"/>
                        <a:pt x="1" y="595"/>
                      </a:cubicBezTo>
                      <a:lnTo>
                        <a:pt x="141" y="1172"/>
                      </a:lnTo>
                      <a:lnTo>
                        <a:pt x="246" y="752"/>
                      </a:lnTo>
                      <a:cubicBezTo>
                        <a:pt x="280" y="630"/>
                        <a:pt x="315" y="525"/>
                        <a:pt x="368" y="420"/>
                      </a:cubicBezTo>
                      <a:lnTo>
                        <a:pt x="263" y="1"/>
                      </a:lnTo>
                      <a:close/>
                      <a:moveTo>
                        <a:pt x="1469" y="6399"/>
                      </a:moveTo>
                      <a:lnTo>
                        <a:pt x="1557" y="6713"/>
                      </a:lnTo>
                      <a:lnTo>
                        <a:pt x="1994" y="6836"/>
                      </a:lnTo>
                      <a:lnTo>
                        <a:pt x="1924" y="6521"/>
                      </a:lnTo>
                      <a:lnTo>
                        <a:pt x="1469" y="6399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7"/>
                <p:cNvSpPr/>
                <p:nvPr/>
              </p:nvSpPr>
              <p:spPr>
                <a:xfrm rot="-8704295">
                  <a:off x="7943917" y="1040939"/>
                  <a:ext cx="67364" cy="24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6120" extrusionOk="0">
                      <a:moveTo>
                        <a:pt x="158" y="1"/>
                      </a:moveTo>
                      <a:cubicBezTo>
                        <a:pt x="140" y="36"/>
                        <a:pt x="140" y="53"/>
                        <a:pt x="123" y="88"/>
                      </a:cubicBezTo>
                      <a:lnTo>
                        <a:pt x="0" y="578"/>
                      </a:lnTo>
                      <a:lnTo>
                        <a:pt x="140" y="1155"/>
                      </a:lnTo>
                      <a:lnTo>
                        <a:pt x="298" y="578"/>
                      </a:lnTo>
                      <a:lnTo>
                        <a:pt x="158" y="1"/>
                      </a:lnTo>
                      <a:close/>
                      <a:moveTo>
                        <a:pt x="1312" y="5717"/>
                      </a:moveTo>
                      <a:lnTo>
                        <a:pt x="1399" y="6032"/>
                      </a:lnTo>
                      <a:lnTo>
                        <a:pt x="1714" y="6119"/>
                      </a:lnTo>
                      <a:lnTo>
                        <a:pt x="1626" y="5805"/>
                      </a:lnTo>
                      <a:lnTo>
                        <a:pt x="1381" y="5735"/>
                      </a:lnTo>
                      <a:cubicBezTo>
                        <a:pt x="1364" y="5735"/>
                        <a:pt x="1329" y="5735"/>
                        <a:pt x="1312" y="5717"/>
                      </a:cubicBez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7"/>
                <p:cNvSpPr/>
                <p:nvPr/>
              </p:nvSpPr>
              <p:spPr>
                <a:xfrm rot="-8704295">
                  <a:off x="7565434" y="876319"/>
                  <a:ext cx="433580" cy="403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2" h="10262" extrusionOk="0">
                      <a:moveTo>
                        <a:pt x="4948" y="0"/>
                      </a:moveTo>
                      <a:cubicBezTo>
                        <a:pt x="4389" y="0"/>
                        <a:pt x="3882" y="385"/>
                        <a:pt x="3724" y="944"/>
                      </a:cubicBezTo>
                      <a:lnTo>
                        <a:pt x="3637" y="1346"/>
                      </a:lnTo>
                      <a:cubicBezTo>
                        <a:pt x="3619" y="1364"/>
                        <a:pt x="3619" y="1364"/>
                        <a:pt x="3619" y="1381"/>
                      </a:cubicBezTo>
                      <a:lnTo>
                        <a:pt x="3567" y="1591"/>
                      </a:lnTo>
                      <a:lnTo>
                        <a:pt x="2710" y="1381"/>
                      </a:lnTo>
                      <a:cubicBezTo>
                        <a:pt x="2501" y="1311"/>
                        <a:pt x="2273" y="1294"/>
                        <a:pt x="2046" y="1294"/>
                      </a:cubicBezTo>
                      <a:cubicBezTo>
                        <a:pt x="1242" y="1294"/>
                        <a:pt x="508" y="1661"/>
                        <a:pt x="1" y="2273"/>
                      </a:cubicBezTo>
                      <a:lnTo>
                        <a:pt x="88" y="2623"/>
                      </a:lnTo>
                      <a:cubicBezTo>
                        <a:pt x="525" y="1976"/>
                        <a:pt x="1259" y="1574"/>
                        <a:pt x="2046" y="1574"/>
                      </a:cubicBezTo>
                      <a:cubicBezTo>
                        <a:pt x="2238" y="1574"/>
                        <a:pt x="2448" y="1609"/>
                        <a:pt x="2640" y="1661"/>
                      </a:cubicBezTo>
                      <a:lnTo>
                        <a:pt x="3637" y="1906"/>
                      </a:lnTo>
                      <a:cubicBezTo>
                        <a:pt x="3637" y="1923"/>
                        <a:pt x="3654" y="1923"/>
                        <a:pt x="3672" y="1923"/>
                      </a:cubicBezTo>
                      <a:cubicBezTo>
                        <a:pt x="3689" y="1923"/>
                        <a:pt x="3724" y="1906"/>
                        <a:pt x="3742" y="1906"/>
                      </a:cubicBezTo>
                      <a:cubicBezTo>
                        <a:pt x="3777" y="1871"/>
                        <a:pt x="3794" y="1853"/>
                        <a:pt x="3812" y="1818"/>
                      </a:cubicBezTo>
                      <a:lnTo>
                        <a:pt x="3917" y="1416"/>
                      </a:lnTo>
                      <a:cubicBezTo>
                        <a:pt x="3917" y="1416"/>
                        <a:pt x="3917" y="1399"/>
                        <a:pt x="3917" y="1399"/>
                      </a:cubicBezTo>
                      <a:lnTo>
                        <a:pt x="4004" y="1014"/>
                      </a:lnTo>
                      <a:cubicBezTo>
                        <a:pt x="4126" y="577"/>
                        <a:pt x="4511" y="298"/>
                        <a:pt x="4948" y="298"/>
                      </a:cubicBezTo>
                      <a:cubicBezTo>
                        <a:pt x="5035" y="298"/>
                        <a:pt x="5105" y="298"/>
                        <a:pt x="5193" y="332"/>
                      </a:cubicBezTo>
                      <a:lnTo>
                        <a:pt x="10280" y="1644"/>
                      </a:lnTo>
                      <a:cubicBezTo>
                        <a:pt x="10559" y="1714"/>
                        <a:pt x="10752" y="1976"/>
                        <a:pt x="10752" y="2255"/>
                      </a:cubicBezTo>
                      <a:cubicBezTo>
                        <a:pt x="10752" y="2308"/>
                        <a:pt x="10734" y="2360"/>
                        <a:pt x="10734" y="2413"/>
                      </a:cubicBezTo>
                      <a:cubicBezTo>
                        <a:pt x="10647" y="2692"/>
                        <a:pt x="10402" y="2867"/>
                        <a:pt x="10122" y="2867"/>
                      </a:cubicBezTo>
                      <a:cubicBezTo>
                        <a:pt x="10070" y="2867"/>
                        <a:pt x="10018" y="2867"/>
                        <a:pt x="9965" y="2850"/>
                      </a:cubicBezTo>
                      <a:lnTo>
                        <a:pt x="4843" y="1521"/>
                      </a:lnTo>
                      <a:cubicBezTo>
                        <a:pt x="4826" y="1521"/>
                        <a:pt x="4808" y="1504"/>
                        <a:pt x="4808" y="1504"/>
                      </a:cubicBezTo>
                      <a:cubicBezTo>
                        <a:pt x="4738" y="1504"/>
                        <a:pt x="4686" y="1556"/>
                        <a:pt x="4668" y="1626"/>
                      </a:cubicBezTo>
                      <a:lnTo>
                        <a:pt x="4563" y="2011"/>
                      </a:lnTo>
                      <a:cubicBezTo>
                        <a:pt x="4546" y="2046"/>
                        <a:pt x="4563" y="2081"/>
                        <a:pt x="4581" y="2116"/>
                      </a:cubicBezTo>
                      <a:cubicBezTo>
                        <a:pt x="4598" y="2151"/>
                        <a:pt x="4633" y="2168"/>
                        <a:pt x="4668" y="2186"/>
                      </a:cubicBezTo>
                      <a:lnTo>
                        <a:pt x="6469" y="2658"/>
                      </a:lnTo>
                      <a:cubicBezTo>
                        <a:pt x="6853" y="2745"/>
                        <a:pt x="7098" y="3095"/>
                        <a:pt x="7098" y="3462"/>
                      </a:cubicBezTo>
                      <a:cubicBezTo>
                        <a:pt x="7098" y="3532"/>
                        <a:pt x="7081" y="3601"/>
                        <a:pt x="7063" y="3671"/>
                      </a:cubicBezTo>
                      <a:lnTo>
                        <a:pt x="5560" y="9493"/>
                      </a:lnTo>
                      <a:cubicBezTo>
                        <a:pt x="5472" y="9790"/>
                        <a:pt x="5210" y="9982"/>
                        <a:pt x="4913" y="9982"/>
                      </a:cubicBezTo>
                      <a:cubicBezTo>
                        <a:pt x="4861" y="9982"/>
                        <a:pt x="4808" y="9982"/>
                        <a:pt x="4756" y="9965"/>
                      </a:cubicBezTo>
                      <a:lnTo>
                        <a:pt x="1766" y="9178"/>
                      </a:lnTo>
                      <a:lnTo>
                        <a:pt x="1854" y="9493"/>
                      </a:lnTo>
                      <a:lnTo>
                        <a:pt x="4686" y="10244"/>
                      </a:lnTo>
                      <a:cubicBezTo>
                        <a:pt x="4756" y="10262"/>
                        <a:pt x="4843" y="10262"/>
                        <a:pt x="4913" y="10262"/>
                      </a:cubicBezTo>
                      <a:cubicBezTo>
                        <a:pt x="5333" y="10262"/>
                        <a:pt x="5717" y="9982"/>
                        <a:pt x="5840" y="9563"/>
                      </a:cubicBezTo>
                      <a:lnTo>
                        <a:pt x="7343" y="3741"/>
                      </a:lnTo>
                      <a:cubicBezTo>
                        <a:pt x="7378" y="3654"/>
                        <a:pt x="7378" y="3549"/>
                        <a:pt x="7378" y="3462"/>
                      </a:cubicBezTo>
                      <a:cubicBezTo>
                        <a:pt x="7378" y="2955"/>
                        <a:pt x="7046" y="2500"/>
                        <a:pt x="6539" y="2378"/>
                      </a:cubicBezTo>
                      <a:lnTo>
                        <a:pt x="4878" y="1941"/>
                      </a:lnTo>
                      <a:lnTo>
                        <a:pt x="4896" y="1836"/>
                      </a:lnTo>
                      <a:lnTo>
                        <a:pt x="9895" y="3130"/>
                      </a:lnTo>
                      <a:cubicBezTo>
                        <a:pt x="9983" y="3147"/>
                        <a:pt x="10053" y="3164"/>
                        <a:pt x="10122" y="3164"/>
                      </a:cubicBezTo>
                      <a:cubicBezTo>
                        <a:pt x="10525" y="3164"/>
                        <a:pt x="10892" y="2885"/>
                        <a:pt x="10997" y="2483"/>
                      </a:cubicBezTo>
                      <a:cubicBezTo>
                        <a:pt x="11031" y="2395"/>
                        <a:pt x="11031" y="2325"/>
                        <a:pt x="11031" y="2255"/>
                      </a:cubicBezTo>
                      <a:cubicBezTo>
                        <a:pt x="11031" y="1853"/>
                        <a:pt x="10769" y="1486"/>
                        <a:pt x="10350" y="1364"/>
                      </a:cubicBezTo>
                      <a:lnTo>
                        <a:pt x="5263" y="53"/>
                      </a:lnTo>
                      <a:cubicBezTo>
                        <a:pt x="5158" y="18"/>
                        <a:pt x="5053" y="0"/>
                        <a:pt x="4948" y="0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7"/>
                <p:cNvSpPr/>
                <p:nvPr/>
              </p:nvSpPr>
              <p:spPr>
                <a:xfrm rot="-8704295">
                  <a:off x="7909830" y="1017488"/>
                  <a:ext cx="81119" cy="28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7221" extrusionOk="0">
                      <a:moveTo>
                        <a:pt x="211" y="1"/>
                      </a:moveTo>
                      <a:cubicBezTo>
                        <a:pt x="141" y="88"/>
                        <a:pt x="53" y="193"/>
                        <a:pt x="1" y="316"/>
                      </a:cubicBezTo>
                      <a:lnTo>
                        <a:pt x="106" y="735"/>
                      </a:lnTo>
                      <a:cubicBezTo>
                        <a:pt x="158" y="595"/>
                        <a:pt x="228" y="473"/>
                        <a:pt x="298" y="351"/>
                      </a:cubicBezTo>
                      <a:lnTo>
                        <a:pt x="211" y="1"/>
                      </a:lnTo>
                      <a:close/>
                      <a:moveTo>
                        <a:pt x="1662" y="6836"/>
                      </a:moveTo>
                      <a:lnTo>
                        <a:pt x="1732" y="7151"/>
                      </a:lnTo>
                      <a:lnTo>
                        <a:pt x="2064" y="7221"/>
                      </a:lnTo>
                      <a:lnTo>
                        <a:pt x="1976" y="6906"/>
                      </a:lnTo>
                      <a:lnTo>
                        <a:pt x="1662" y="6836"/>
                      </a:ln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17"/>
                <p:cNvSpPr/>
                <p:nvPr/>
              </p:nvSpPr>
              <p:spPr>
                <a:xfrm rot="-8704295">
                  <a:off x="7484898" y="1119954"/>
                  <a:ext cx="291346" cy="123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142" extrusionOk="0">
                      <a:moveTo>
                        <a:pt x="1454" y="1"/>
                      </a:moveTo>
                      <a:cubicBezTo>
                        <a:pt x="933" y="1"/>
                        <a:pt x="433" y="412"/>
                        <a:pt x="280" y="1023"/>
                      </a:cubicBezTo>
                      <a:lnTo>
                        <a:pt x="157" y="1513"/>
                      </a:lnTo>
                      <a:lnTo>
                        <a:pt x="0" y="2124"/>
                      </a:lnTo>
                      <a:lnTo>
                        <a:pt x="1031" y="2387"/>
                      </a:lnTo>
                      <a:lnTo>
                        <a:pt x="1189" y="1775"/>
                      </a:lnTo>
                      <a:lnTo>
                        <a:pt x="6311" y="3121"/>
                      </a:lnTo>
                      <a:cubicBezTo>
                        <a:pt x="6365" y="3135"/>
                        <a:pt x="6420" y="3141"/>
                        <a:pt x="6475" y="3141"/>
                      </a:cubicBezTo>
                      <a:cubicBezTo>
                        <a:pt x="6839" y="3141"/>
                        <a:pt x="7183" y="2848"/>
                        <a:pt x="7290" y="2422"/>
                      </a:cubicBezTo>
                      <a:cubicBezTo>
                        <a:pt x="7412" y="1950"/>
                        <a:pt x="7185" y="1460"/>
                        <a:pt x="6783" y="1355"/>
                      </a:cubicBezTo>
                      <a:lnTo>
                        <a:pt x="1678" y="27"/>
                      </a:lnTo>
                      <a:cubicBezTo>
                        <a:pt x="1604" y="9"/>
                        <a:pt x="1529" y="1"/>
                        <a:pt x="1454" y="1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7"/>
                <p:cNvSpPr/>
                <p:nvPr/>
              </p:nvSpPr>
              <p:spPr>
                <a:xfrm rot="-8704295">
                  <a:off x="7481640" y="1115041"/>
                  <a:ext cx="300975" cy="136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8" h="3462" extrusionOk="0">
                      <a:moveTo>
                        <a:pt x="1626" y="333"/>
                      </a:moveTo>
                      <a:cubicBezTo>
                        <a:pt x="1696" y="333"/>
                        <a:pt x="1748" y="333"/>
                        <a:pt x="1818" y="350"/>
                      </a:cubicBezTo>
                      <a:lnTo>
                        <a:pt x="6905" y="1679"/>
                      </a:lnTo>
                      <a:cubicBezTo>
                        <a:pt x="7028" y="1714"/>
                        <a:pt x="7133" y="1783"/>
                        <a:pt x="7220" y="1906"/>
                      </a:cubicBezTo>
                      <a:cubicBezTo>
                        <a:pt x="7290" y="2011"/>
                        <a:pt x="7342" y="2168"/>
                        <a:pt x="7342" y="2325"/>
                      </a:cubicBezTo>
                      <a:cubicBezTo>
                        <a:pt x="7342" y="2395"/>
                        <a:pt x="7325" y="2483"/>
                        <a:pt x="7307" y="2553"/>
                      </a:cubicBezTo>
                      <a:cubicBezTo>
                        <a:pt x="7220" y="2920"/>
                        <a:pt x="6923" y="3147"/>
                        <a:pt x="6661" y="3147"/>
                      </a:cubicBezTo>
                      <a:cubicBezTo>
                        <a:pt x="6608" y="3147"/>
                        <a:pt x="6573" y="3130"/>
                        <a:pt x="6538" y="3130"/>
                      </a:cubicBezTo>
                      <a:lnTo>
                        <a:pt x="1399" y="1783"/>
                      </a:lnTo>
                      <a:cubicBezTo>
                        <a:pt x="1387" y="1781"/>
                        <a:pt x="1376" y="1780"/>
                        <a:pt x="1365" y="1780"/>
                      </a:cubicBezTo>
                      <a:cubicBezTo>
                        <a:pt x="1290" y="1780"/>
                        <a:pt x="1222" y="1830"/>
                        <a:pt x="1206" y="1906"/>
                      </a:cubicBezTo>
                      <a:lnTo>
                        <a:pt x="1084" y="2360"/>
                      </a:lnTo>
                      <a:lnTo>
                        <a:pt x="367" y="2168"/>
                      </a:lnTo>
                      <a:lnTo>
                        <a:pt x="490" y="1714"/>
                      </a:lnTo>
                      <a:lnTo>
                        <a:pt x="612" y="1242"/>
                      </a:lnTo>
                      <a:cubicBezTo>
                        <a:pt x="752" y="682"/>
                        <a:pt x="1189" y="333"/>
                        <a:pt x="1626" y="333"/>
                      </a:cubicBezTo>
                      <a:close/>
                      <a:moveTo>
                        <a:pt x="1626" y="0"/>
                      </a:moveTo>
                      <a:cubicBezTo>
                        <a:pt x="1014" y="18"/>
                        <a:pt x="472" y="490"/>
                        <a:pt x="297" y="1154"/>
                      </a:cubicBezTo>
                      <a:lnTo>
                        <a:pt x="175" y="1626"/>
                      </a:lnTo>
                      <a:lnTo>
                        <a:pt x="18" y="2238"/>
                      </a:lnTo>
                      <a:cubicBezTo>
                        <a:pt x="0" y="2325"/>
                        <a:pt x="53" y="2413"/>
                        <a:pt x="123" y="2448"/>
                      </a:cubicBezTo>
                      <a:lnTo>
                        <a:pt x="1154" y="2710"/>
                      </a:lnTo>
                      <a:cubicBezTo>
                        <a:pt x="1206" y="2710"/>
                        <a:pt x="1241" y="2710"/>
                        <a:pt x="1276" y="2693"/>
                      </a:cubicBezTo>
                      <a:cubicBezTo>
                        <a:pt x="1311" y="2675"/>
                        <a:pt x="1346" y="2640"/>
                        <a:pt x="1364" y="2588"/>
                      </a:cubicBezTo>
                      <a:lnTo>
                        <a:pt x="1469" y="2133"/>
                      </a:lnTo>
                      <a:lnTo>
                        <a:pt x="6451" y="3427"/>
                      </a:lnTo>
                      <a:cubicBezTo>
                        <a:pt x="6521" y="3444"/>
                        <a:pt x="6591" y="3462"/>
                        <a:pt x="6661" y="3462"/>
                      </a:cubicBezTo>
                      <a:cubicBezTo>
                        <a:pt x="7098" y="3462"/>
                        <a:pt x="7500" y="3112"/>
                        <a:pt x="7622" y="2640"/>
                      </a:cubicBezTo>
                      <a:cubicBezTo>
                        <a:pt x="7640" y="2535"/>
                        <a:pt x="7657" y="2430"/>
                        <a:pt x="7657" y="2325"/>
                      </a:cubicBezTo>
                      <a:cubicBezTo>
                        <a:pt x="7657" y="2098"/>
                        <a:pt x="7587" y="1888"/>
                        <a:pt x="7482" y="1731"/>
                      </a:cubicBezTo>
                      <a:cubicBezTo>
                        <a:pt x="7360" y="1556"/>
                        <a:pt x="7203" y="1416"/>
                        <a:pt x="6993" y="1364"/>
                      </a:cubicBezTo>
                      <a:lnTo>
                        <a:pt x="1906" y="35"/>
                      </a:lnTo>
                      <a:cubicBezTo>
                        <a:pt x="1801" y="18"/>
                        <a:pt x="1713" y="0"/>
                        <a:pt x="1626" y="0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17"/>
                <p:cNvSpPr/>
                <p:nvPr/>
              </p:nvSpPr>
              <p:spPr>
                <a:xfrm rot="-8704295">
                  <a:off x="7688826" y="953804"/>
                  <a:ext cx="342164" cy="353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6" h="8993" extrusionOk="0">
                      <a:moveTo>
                        <a:pt x="3548" y="0"/>
                      </a:moveTo>
                      <a:cubicBezTo>
                        <a:pt x="2443" y="0"/>
                        <a:pt x="1431" y="747"/>
                        <a:pt x="1136" y="1865"/>
                      </a:cubicBezTo>
                      <a:lnTo>
                        <a:pt x="350" y="4924"/>
                      </a:lnTo>
                      <a:cubicBezTo>
                        <a:pt x="0" y="6253"/>
                        <a:pt x="804" y="7616"/>
                        <a:pt x="2133" y="7966"/>
                      </a:cubicBezTo>
                      <a:lnTo>
                        <a:pt x="5996" y="8963"/>
                      </a:lnTo>
                      <a:cubicBezTo>
                        <a:pt x="6066" y="8983"/>
                        <a:pt x="6137" y="8993"/>
                        <a:pt x="6206" y="8993"/>
                      </a:cubicBezTo>
                      <a:cubicBezTo>
                        <a:pt x="6553" y="8993"/>
                        <a:pt x="6873" y="8750"/>
                        <a:pt x="6975" y="8386"/>
                      </a:cubicBezTo>
                      <a:lnTo>
                        <a:pt x="8566" y="2250"/>
                      </a:lnTo>
                      <a:cubicBezTo>
                        <a:pt x="8706" y="1725"/>
                        <a:pt x="8391" y="1183"/>
                        <a:pt x="7867" y="1044"/>
                      </a:cubicBezTo>
                      <a:lnTo>
                        <a:pt x="4178" y="82"/>
                      </a:lnTo>
                      <a:cubicBezTo>
                        <a:pt x="3968" y="27"/>
                        <a:pt x="3756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17"/>
                <p:cNvSpPr/>
                <p:nvPr/>
              </p:nvSpPr>
              <p:spPr>
                <a:xfrm rot="-8704295">
                  <a:off x="7687351" y="946133"/>
                  <a:ext cx="339452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" h="9284" extrusionOk="0">
                      <a:moveTo>
                        <a:pt x="3427" y="298"/>
                      </a:moveTo>
                      <a:cubicBezTo>
                        <a:pt x="3637" y="298"/>
                        <a:pt x="3829" y="315"/>
                        <a:pt x="4021" y="368"/>
                      </a:cubicBezTo>
                      <a:lnTo>
                        <a:pt x="7710" y="1329"/>
                      </a:lnTo>
                      <a:cubicBezTo>
                        <a:pt x="8077" y="1434"/>
                        <a:pt x="8339" y="1766"/>
                        <a:pt x="8339" y="2134"/>
                      </a:cubicBezTo>
                      <a:cubicBezTo>
                        <a:pt x="8339" y="2203"/>
                        <a:pt x="8322" y="2273"/>
                        <a:pt x="8304" y="2361"/>
                      </a:cubicBezTo>
                      <a:lnTo>
                        <a:pt x="6713" y="8497"/>
                      </a:lnTo>
                      <a:cubicBezTo>
                        <a:pt x="6626" y="8794"/>
                        <a:pt x="6364" y="8986"/>
                        <a:pt x="6066" y="8986"/>
                      </a:cubicBezTo>
                      <a:cubicBezTo>
                        <a:pt x="6014" y="8986"/>
                        <a:pt x="5962" y="8986"/>
                        <a:pt x="5909" y="8969"/>
                      </a:cubicBezTo>
                      <a:lnTo>
                        <a:pt x="2046" y="7972"/>
                      </a:lnTo>
                      <a:cubicBezTo>
                        <a:pt x="997" y="7693"/>
                        <a:pt x="298" y="6731"/>
                        <a:pt x="298" y="5700"/>
                      </a:cubicBezTo>
                      <a:cubicBezTo>
                        <a:pt x="298" y="5507"/>
                        <a:pt x="315" y="5298"/>
                        <a:pt x="368" y="5105"/>
                      </a:cubicBezTo>
                      <a:lnTo>
                        <a:pt x="1172" y="2064"/>
                      </a:lnTo>
                      <a:cubicBezTo>
                        <a:pt x="1434" y="997"/>
                        <a:pt x="2395" y="298"/>
                        <a:pt x="3427" y="298"/>
                      </a:cubicBezTo>
                      <a:close/>
                      <a:moveTo>
                        <a:pt x="3427" y="1"/>
                      </a:moveTo>
                      <a:cubicBezTo>
                        <a:pt x="2256" y="1"/>
                        <a:pt x="1189" y="787"/>
                        <a:pt x="875" y="1976"/>
                      </a:cubicBezTo>
                      <a:lnTo>
                        <a:pt x="88" y="5035"/>
                      </a:lnTo>
                      <a:cubicBezTo>
                        <a:pt x="35" y="5245"/>
                        <a:pt x="0" y="5472"/>
                        <a:pt x="0" y="5700"/>
                      </a:cubicBezTo>
                      <a:cubicBezTo>
                        <a:pt x="0" y="6871"/>
                        <a:pt x="787" y="7937"/>
                        <a:pt x="1976" y="8252"/>
                      </a:cubicBezTo>
                      <a:lnTo>
                        <a:pt x="5839" y="9248"/>
                      </a:lnTo>
                      <a:cubicBezTo>
                        <a:pt x="5909" y="9283"/>
                        <a:pt x="5997" y="9283"/>
                        <a:pt x="6066" y="9283"/>
                      </a:cubicBezTo>
                      <a:cubicBezTo>
                        <a:pt x="6503" y="9283"/>
                        <a:pt x="6888" y="9004"/>
                        <a:pt x="6993" y="8567"/>
                      </a:cubicBezTo>
                      <a:lnTo>
                        <a:pt x="8584" y="2431"/>
                      </a:lnTo>
                      <a:cubicBezTo>
                        <a:pt x="8619" y="2326"/>
                        <a:pt x="8636" y="2238"/>
                        <a:pt x="8636" y="2134"/>
                      </a:cubicBezTo>
                      <a:cubicBezTo>
                        <a:pt x="8636" y="1644"/>
                        <a:pt x="8287" y="1172"/>
                        <a:pt x="7780" y="1050"/>
                      </a:cubicBezTo>
                      <a:lnTo>
                        <a:pt x="4109" y="88"/>
                      </a:lnTo>
                      <a:cubicBezTo>
                        <a:pt x="3881" y="36"/>
                        <a:pt x="3654" y="1"/>
                        <a:pt x="34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7"/>
                <p:cNvSpPr/>
                <p:nvPr/>
              </p:nvSpPr>
              <p:spPr>
                <a:xfrm rot="-8704295">
                  <a:off x="7472144" y="1122958"/>
                  <a:ext cx="288595" cy="112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3" h="2859" extrusionOk="0">
                      <a:moveTo>
                        <a:pt x="1303" y="0"/>
                      </a:moveTo>
                      <a:cubicBezTo>
                        <a:pt x="811" y="0"/>
                        <a:pt x="362" y="326"/>
                        <a:pt x="245" y="824"/>
                      </a:cubicBezTo>
                      <a:lnTo>
                        <a:pt x="140" y="1226"/>
                      </a:lnTo>
                      <a:lnTo>
                        <a:pt x="0" y="1751"/>
                      </a:lnTo>
                      <a:lnTo>
                        <a:pt x="1032" y="2013"/>
                      </a:lnTo>
                      <a:lnTo>
                        <a:pt x="1171" y="1506"/>
                      </a:lnTo>
                      <a:lnTo>
                        <a:pt x="6293" y="2835"/>
                      </a:lnTo>
                      <a:cubicBezTo>
                        <a:pt x="6359" y="2851"/>
                        <a:pt x="6425" y="2859"/>
                        <a:pt x="6490" y="2859"/>
                      </a:cubicBezTo>
                      <a:cubicBezTo>
                        <a:pt x="6837" y="2859"/>
                        <a:pt x="7149" y="2632"/>
                        <a:pt x="7237" y="2293"/>
                      </a:cubicBezTo>
                      <a:cubicBezTo>
                        <a:pt x="7342" y="1873"/>
                        <a:pt x="7098" y="1471"/>
                        <a:pt x="6678" y="1349"/>
                      </a:cubicBezTo>
                      <a:lnTo>
                        <a:pt x="1591" y="38"/>
                      </a:lnTo>
                      <a:cubicBezTo>
                        <a:pt x="1495" y="12"/>
                        <a:pt x="1398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7"/>
                <p:cNvSpPr/>
                <p:nvPr/>
              </p:nvSpPr>
              <p:spPr>
                <a:xfrm rot="-8704295">
                  <a:off x="7469743" y="1118000"/>
                  <a:ext cx="296141" cy="124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5" h="3165" extrusionOk="0">
                      <a:moveTo>
                        <a:pt x="1451" y="298"/>
                      </a:moveTo>
                      <a:cubicBezTo>
                        <a:pt x="1539" y="298"/>
                        <a:pt x="1626" y="315"/>
                        <a:pt x="1696" y="333"/>
                      </a:cubicBezTo>
                      <a:lnTo>
                        <a:pt x="6783" y="1644"/>
                      </a:lnTo>
                      <a:cubicBezTo>
                        <a:pt x="7063" y="1731"/>
                        <a:pt x="7255" y="1976"/>
                        <a:pt x="7255" y="2255"/>
                      </a:cubicBezTo>
                      <a:cubicBezTo>
                        <a:pt x="7255" y="2308"/>
                        <a:pt x="7238" y="2360"/>
                        <a:pt x="7238" y="2413"/>
                      </a:cubicBezTo>
                      <a:cubicBezTo>
                        <a:pt x="7168" y="2693"/>
                        <a:pt x="6905" y="2867"/>
                        <a:pt x="6626" y="2867"/>
                      </a:cubicBezTo>
                      <a:cubicBezTo>
                        <a:pt x="6573" y="2867"/>
                        <a:pt x="6521" y="2867"/>
                        <a:pt x="6468" y="2850"/>
                      </a:cubicBezTo>
                      <a:lnTo>
                        <a:pt x="1346" y="1521"/>
                      </a:lnTo>
                      <a:cubicBezTo>
                        <a:pt x="1332" y="1518"/>
                        <a:pt x="1318" y="1517"/>
                        <a:pt x="1304" y="1517"/>
                      </a:cubicBezTo>
                      <a:cubicBezTo>
                        <a:pt x="1237" y="1517"/>
                        <a:pt x="1186" y="1553"/>
                        <a:pt x="1172" y="1626"/>
                      </a:cubicBezTo>
                      <a:lnTo>
                        <a:pt x="1067" y="1993"/>
                      </a:lnTo>
                      <a:lnTo>
                        <a:pt x="315" y="1801"/>
                      </a:lnTo>
                      <a:lnTo>
                        <a:pt x="420" y="1416"/>
                      </a:lnTo>
                      <a:lnTo>
                        <a:pt x="525" y="1014"/>
                      </a:lnTo>
                      <a:cubicBezTo>
                        <a:pt x="630" y="577"/>
                        <a:pt x="1032" y="298"/>
                        <a:pt x="1451" y="298"/>
                      </a:cubicBezTo>
                      <a:close/>
                      <a:moveTo>
                        <a:pt x="1451" y="0"/>
                      </a:moveTo>
                      <a:cubicBezTo>
                        <a:pt x="892" y="0"/>
                        <a:pt x="385" y="385"/>
                        <a:pt x="245" y="944"/>
                      </a:cubicBezTo>
                      <a:lnTo>
                        <a:pt x="140" y="1346"/>
                      </a:lnTo>
                      <a:lnTo>
                        <a:pt x="140" y="1346"/>
                      </a:lnTo>
                      <a:lnTo>
                        <a:pt x="140" y="1346"/>
                      </a:lnTo>
                      <a:cubicBezTo>
                        <a:pt x="133" y="1360"/>
                        <a:pt x="129" y="1376"/>
                        <a:pt x="128" y="1393"/>
                      </a:cubicBezTo>
                      <a:lnTo>
                        <a:pt x="128" y="1393"/>
                      </a:lnTo>
                      <a:lnTo>
                        <a:pt x="0" y="1871"/>
                      </a:lnTo>
                      <a:cubicBezTo>
                        <a:pt x="0" y="1906"/>
                        <a:pt x="0" y="1941"/>
                        <a:pt x="18" y="1976"/>
                      </a:cubicBezTo>
                      <a:cubicBezTo>
                        <a:pt x="35" y="2011"/>
                        <a:pt x="70" y="2028"/>
                        <a:pt x="105" y="2046"/>
                      </a:cubicBezTo>
                      <a:lnTo>
                        <a:pt x="1137" y="2308"/>
                      </a:lnTo>
                      <a:cubicBezTo>
                        <a:pt x="1148" y="2311"/>
                        <a:pt x="1160" y="2312"/>
                        <a:pt x="1173" y="2312"/>
                      </a:cubicBezTo>
                      <a:cubicBezTo>
                        <a:pt x="1234" y="2312"/>
                        <a:pt x="1297" y="2276"/>
                        <a:pt x="1311" y="2203"/>
                      </a:cubicBezTo>
                      <a:lnTo>
                        <a:pt x="1416" y="1836"/>
                      </a:lnTo>
                      <a:lnTo>
                        <a:pt x="6398" y="3130"/>
                      </a:lnTo>
                      <a:cubicBezTo>
                        <a:pt x="6486" y="3147"/>
                        <a:pt x="6556" y="3165"/>
                        <a:pt x="6626" y="3165"/>
                      </a:cubicBezTo>
                      <a:cubicBezTo>
                        <a:pt x="7045" y="3165"/>
                        <a:pt x="7412" y="2885"/>
                        <a:pt x="7517" y="2483"/>
                      </a:cubicBezTo>
                      <a:cubicBezTo>
                        <a:pt x="7535" y="2395"/>
                        <a:pt x="7535" y="2325"/>
                        <a:pt x="7535" y="2255"/>
                      </a:cubicBezTo>
                      <a:cubicBezTo>
                        <a:pt x="7535" y="1853"/>
                        <a:pt x="7273" y="1469"/>
                        <a:pt x="6870" y="1364"/>
                      </a:cubicBezTo>
                      <a:lnTo>
                        <a:pt x="1766" y="53"/>
                      </a:lnTo>
                      <a:cubicBezTo>
                        <a:pt x="1661" y="18"/>
                        <a:pt x="1556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17"/>
                <p:cNvSpPr/>
                <p:nvPr/>
              </p:nvSpPr>
              <p:spPr>
                <a:xfrm rot="-8704295">
                  <a:off x="7678784" y="970846"/>
                  <a:ext cx="344247" cy="341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8689" extrusionOk="0">
                      <a:moveTo>
                        <a:pt x="3461" y="0"/>
                      </a:moveTo>
                      <a:cubicBezTo>
                        <a:pt x="2356" y="0"/>
                        <a:pt x="1343" y="747"/>
                        <a:pt x="1049" y="1865"/>
                      </a:cubicBezTo>
                      <a:lnTo>
                        <a:pt x="350" y="4575"/>
                      </a:lnTo>
                      <a:cubicBezTo>
                        <a:pt x="0" y="5904"/>
                        <a:pt x="804" y="7267"/>
                        <a:pt x="2133" y="7617"/>
                      </a:cubicBezTo>
                      <a:lnTo>
                        <a:pt x="6136" y="8666"/>
                      </a:lnTo>
                      <a:cubicBezTo>
                        <a:pt x="6201" y="8681"/>
                        <a:pt x="6266" y="8689"/>
                        <a:pt x="6331" y="8689"/>
                      </a:cubicBezTo>
                      <a:cubicBezTo>
                        <a:pt x="6696" y="8689"/>
                        <a:pt x="7026" y="8446"/>
                        <a:pt x="7115" y="8089"/>
                      </a:cubicBezTo>
                      <a:lnTo>
                        <a:pt x="8618" y="2267"/>
                      </a:lnTo>
                      <a:cubicBezTo>
                        <a:pt x="8758" y="1743"/>
                        <a:pt x="8444" y="1219"/>
                        <a:pt x="7919" y="1079"/>
                      </a:cubicBezTo>
                      <a:lnTo>
                        <a:pt x="4091" y="82"/>
                      </a:lnTo>
                      <a:cubicBezTo>
                        <a:pt x="3880" y="27"/>
                        <a:pt x="3669" y="0"/>
                        <a:pt x="34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17"/>
                <p:cNvSpPr/>
                <p:nvPr/>
              </p:nvSpPr>
              <p:spPr>
                <a:xfrm rot="-8704295">
                  <a:off x="7677435" y="962939"/>
                  <a:ext cx="341496" cy="353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9" h="8986" extrusionOk="0">
                      <a:moveTo>
                        <a:pt x="3339" y="280"/>
                      </a:moveTo>
                      <a:cubicBezTo>
                        <a:pt x="3549" y="280"/>
                        <a:pt x="3741" y="315"/>
                        <a:pt x="3934" y="367"/>
                      </a:cubicBezTo>
                      <a:lnTo>
                        <a:pt x="7762" y="1364"/>
                      </a:lnTo>
                      <a:cubicBezTo>
                        <a:pt x="8147" y="1451"/>
                        <a:pt x="8391" y="1801"/>
                        <a:pt x="8391" y="2168"/>
                      </a:cubicBezTo>
                      <a:cubicBezTo>
                        <a:pt x="8391" y="2238"/>
                        <a:pt x="8374" y="2308"/>
                        <a:pt x="8357" y="2377"/>
                      </a:cubicBezTo>
                      <a:lnTo>
                        <a:pt x="6853" y="8199"/>
                      </a:lnTo>
                      <a:cubicBezTo>
                        <a:pt x="6766" y="8496"/>
                        <a:pt x="6503" y="8688"/>
                        <a:pt x="6224" y="8688"/>
                      </a:cubicBezTo>
                      <a:cubicBezTo>
                        <a:pt x="6154" y="8688"/>
                        <a:pt x="6101" y="8688"/>
                        <a:pt x="6049" y="8671"/>
                      </a:cubicBezTo>
                      <a:lnTo>
                        <a:pt x="2046" y="7622"/>
                      </a:lnTo>
                      <a:cubicBezTo>
                        <a:pt x="997" y="7342"/>
                        <a:pt x="298" y="6398"/>
                        <a:pt x="298" y="5349"/>
                      </a:cubicBezTo>
                      <a:cubicBezTo>
                        <a:pt x="298" y="5157"/>
                        <a:pt x="315" y="4965"/>
                        <a:pt x="368" y="4755"/>
                      </a:cubicBezTo>
                      <a:lnTo>
                        <a:pt x="1067" y="2045"/>
                      </a:lnTo>
                      <a:cubicBezTo>
                        <a:pt x="1346" y="996"/>
                        <a:pt x="2308" y="280"/>
                        <a:pt x="3339" y="280"/>
                      </a:cubicBezTo>
                      <a:close/>
                      <a:moveTo>
                        <a:pt x="3339" y="0"/>
                      </a:moveTo>
                      <a:cubicBezTo>
                        <a:pt x="2168" y="0"/>
                        <a:pt x="1102" y="787"/>
                        <a:pt x="787" y="1975"/>
                      </a:cubicBezTo>
                      <a:lnTo>
                        <a:pt x="88" y="4685"/>
                      </a:lnTo>
                      <a:cubicBezTo>
                        <a:pt x="35" y="4912"/>
                        <a:pt x="0" y="5140"/>
                        <a:pt x="0" y="5349"/>
                      </a:cubicBezTo>
                      <a:cubicBezTo>
                        <a:pt x="0" y="6521"/>
                        <a:pt x="787" y="7604"/>
                        <a:pt x="1976" y="7902"/>
                      </a:cubicBezTo>
                      <a:lnTo>
                        <a:pt x="5979" y="8950"/>
                      </a:lnTo>
                      <a:cubicBezTo>
                        <a:pt x="6049" y="8968"/>
                        <a:pt x="6136" y="8985"/>
                        <a:pt x="6224" y="8985"/>
                      </a:cubicBezTo>
                      <a:cubicBezTo>
                        <a:pt x="6643" y="8985"/>
                        <a:pt x="7028" y="8688"/>
                        <a:pt x="7133" y="8269"/>
                      </a:cubicBezTo>
                      <a:lnTo>
                        <a:pt x="8654" y="2447"/>
                      </a:lnTo>
                      <a:cubicBezTo>
                        <a:pt x="8671" y="2360"/>
                        <a:pt x="8689" y="2255"/>
                        <a:pt x="8689" y="2168"/>
                      </a:cubicBezTo>
                      <a:cubicBezTo>
                        <a:pt x="8689" y="1661"/>
                        <a:pt x="8339" y="1206"/>
                        <a:pt x="7832" y="1084"/>
                      </a:cubicBezTo>
                      <a:lnTo>
                        <a:pt x="4021" y="87"/>
                      </a:lnTo>
                      <a:cubicBezTo>
                        <a:pt x="3794" y="17"/>
                        <a:pt x="3567" y="0"/>
                        <a:pt x="33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931325" y="4135717"/>
              <a:ext cx="697669" cy="778811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5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9159" y="188299"/>
            <a:ext cx="8370793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2000" b="1" dirty="0" err="1">
                <a:solidFill>
                  <a:srgbClr val="4657B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b="1" dirty="0">
                <a:solidFill>
                  <a:srgbClr val="4657B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(SGK – tr.54)</a:t>
            </a:r>
            <a:r>
              <a: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+mn-lt"/>
              </a:rPr>
              <a:t>Cho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cạnh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mỗi</a:t>
            </a:r>
            <a:r>
              <a:rPr lang="en-US" sz="1900" dirty="0">
                <a:latin typeface="+mn-lt"/>
              </a:rPr>
              <a:t> ô </a:t>
            </a:r>
            <a:r>
              <a:rPr lang="en-US" sz="1900" dirty="0" err="1">
                <a:latin typeface="+mn-lt"/>
              </a:rPr>
              <a:t>vuông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bằng</a:t>
            </a:r>
            <a:r>
              <a:rPr lang="en-US" sz="1900" dirty="0">
                <a:latin typeface="+mn-lt"/>
              </a:rPr>
              <a:t> 1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độ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dài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các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đoạn</a:t>
            </a:r>
            <a:r>
              <a:rPr lang="en-US" sz="1900" dirty="0">
                <a:latin typeface="+mn-lt"/>
              </a:rPr>
              <a:t> PQ, PR, RQ, AB, BC, CA </a:t>
            </a:r>
            <a:r>
              <a:rPr lang="en-US" sz="1900" dirty="0" err="1">
                <a:latin typeface="+mn-lt"/>
              </a:rPr>
              <a:t>trong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11</a:t>
            </a:r>
            <a:endParaRPr lang="en-US" sz="19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8759" y="1457400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38503" flipV="1">
            <a:off x="8300433" y="4453625"/>
            <a:ext cx="622571" cy="517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0850">
            <a:off x="118667" y="-288818"/>
            <a:ext cx="748150" cy="826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6034" y="1457400"/>
                <a:ext cx="5358498" cy="243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Ta có: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pt-BR" sz="1800" i="1">
                                <a:latin typeface="Cambria Math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Cambria Math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Cambria Math"/>
                            <a:ea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18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Xét tam giác ABC có: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P, Q lần lượt là trung điểm của BC và AC 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4" y="1457400"/>
                <a:ext cx="5358498" cy="2431884"/>
              </a:xfrm>
              <a:prstGeom prst="rect">
                <a:avLst/>
              </a:prstGeom>
              <a:blipFill>
                <a:blip r:embed="rId4"/>
                <a:stretch>
                  <a:fillRect l="-910" b="-3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2321" y="1025113"/>
            <a:ext cx="2523492" cy="2252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162726C-01E4-E249-D803-4CE27531A90A}"/>
                  </a:ext>
                </a:extLst>
              </p:cNvPr>
              <p:cNvSpPr txBox="1"/>
              <p:nvPr/>
            </p:nvSpPr>
            <p:spPr>
              <a:xfrm>
                <a:off x="306034" y="3889284"/>
                <a:ext cx="5696690" cy="1056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suy ra PQ là đường trung bình tam giác ABC 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𝑃𝑄</m:t>
                    </m:r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.2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2726C-01E4-E249-D803-4CE27531A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4" y="3889284"/>
                <a:ext cx="5696690" cy="1056187"/>
              </a:xfrm>
              <a:prstGeom prst="rect">
                <a:avLst/>
              </a:prstGeom>
              <a:blipFill>
                <a:blip r:embed="rId6"/>
                <a:stretch>
                  <a:fillRect l="-856" b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9DADAF9D-FAC1-212A-3CC4-A1D4D2B5A2D7}"/>
                  </a:ext>
                </a:extLst>
              </p:cNvPr>
              <p:cNvSpPr txBox="1"/>
              <p:nvPr/>
            </p:nvSpPr>
            <p:spPr>
              <a:xfrm>
                <a:off x="5030353" y="3277540"/>
                <a:ext cx="3853288" cy="1216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Tương tự: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𝑃𝑅</m:t>
                    </m:r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𝐴𝐶</m:t>
                    </m:r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.2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</m:rad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</m:rad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𝑅𝑄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𝐵𝐶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.2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</m:t>
                        </m:r>
                      </m:e>
                    </m:rad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</m:t>
                        </m:r>
                      </m:e>
                    </m:rad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ADAF9D-FAC1-212A-3CC4-A1D4D2B5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353" y="3277540"/>
                <a:ext cx="3853288" cy="1216872"/>
              </a:xfrm>
              <a:prstGeom prst="rect">
                <a:avLst/>
              </a:prstGeom>
              <a:blipFill>
                <a:blip r:embed="rId7"/>
                <a:stretch>
                  <a:fillRect l="-1266" b="-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8524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8632" y="156901"/>
            <a:ext cx="5908333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M, N, P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AB, AC, BC.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AH.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MNPH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8985" y="174172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533" y="496803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225717" y="1741726"/>
                <a:ext cx="4671248" cy="3080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có: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của AB 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 là trung điểm của AC 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MN là đường trung bình của tam giác ABC </a:t>
                </a:r>
                <a14:m>
                  <m:oMath xmlns:m="http://schemas.openxmlformats.org/officeDocument/2006/math">
                    <m:r>
                      <a:rPr lang="pt-BR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pt-BR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Tứ giác MNPH là hình thang.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717" y="1741726"/>
                <a:ext cx="4671248" cy="3080010"/>
              </a:xfrm>
              <a:prstGeom prst="rect">
                <a:avLst/>
              </a:prstGeom>
              <a:blipFill>
                <a:blip r:embed="rId5"/>
                <a:stretch>
                  <a:fillRect l="-1175" b="-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xmlns="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5" y="2200631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8632" y="156901"/>
            <a:ext cx="5908333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M, N, P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AB, AC, BC.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AH.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MNPH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8985" y="174172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533" y="496803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225717" y="1741726"/>
                <a:ext cx="4671248" cy="2733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của AB 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 là trung điểm của BC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MP là đường trung bình của tam giác ABC </a:t>
                </a:r>
                <a14:m>
                  <m:oMath xmlns:m="http://schemas.openxmlformats.org/officeDocument/2006/math">
                    <m:r>
                      <a:rPr lang="pt-BR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9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717" y="1741726"/>
                <a:ext cx="4671248" cy="2733377"/>
              </a:xfrm>
              <a:prstGeom prst="rect">
                <a:avLst/>
              </a:prstGeom>
              <a:blipFill>
                <a:blip r:embed="rId5"/>
                <a:stretch>
                  <a:fillRect l="-1175" b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xmlns="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5" y="2200631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4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23186" y="38793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5264" y="726919"/>
                <a:ext cx="7737867" cy="3724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vuông tại H có: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HN là trung tuyến (N là trung điểm của AC)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(cmt)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 thang MNPH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có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nên là hình thang cân.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64" y="726919"/>
                <a:ext cx="7737867" cy="3724418"/>
              </a:xfrm>
              <a:prstGeom prst="rect">
                <a:avLst/>
              </a:prstGeom>
              <a:blipFill>
                <a:blip r:embed="rId5"/>
                <a:stretch>
                  <a:fillRect l="-78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xmlns="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198" y="991349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20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971675" y="632830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VẬN</a:t>
            </a:r>
            <a:r>
              <a:rPr kumimoji="0" lang="en-US" sz="3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DỤNG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6" name="Google Shape;2854;p39"/>
          <p:cNvCxnSpPr/>
          <p:nvPr/>
        </p:nvCxnSpPr>
        <p:spPr>
          <a:xfrm rot="10800000" flipH="1">
            <a:off x="-268065" y="325122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21" y="2443273"/>
            <a:ext cx="1783206" cy="24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25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829;p39"/>
          <p:cNvSpPr/>
          <p:nvPr/>
        </p:nvSpPr>
        <p:spPr>
          <a:xfrm>
            <a:off x="3209850" y="407731"/>
            <a:ext cx="2725151" cy="548638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4 (SGK – tr.</a:t>
            </a:r>
            <a:r>
              <a:rPr lang="fr-F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3472" y="1054920"/>
            <a:ext cx="796200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000" dirty="0">
                <a:latin typeface="Arial" panose="020B0604020202020204" pitchFamily="34" charset="0"/>
              </a:rPr>
              <a:t>Cho </a:t>
            </a:r>
            <a:r>
              <a:rPr lang="en-US" sz="2000" dirty="0" err="1">
                <a:latin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</a:rPr>
              <a:t> thang ABCD (AB // CD) </a:t>
            </a:r>
            <a:r>
              <a:rPr lang="en-US" sz="2000" dirty="0" err="1">
                <a:latin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</a:rPr>
              <a:t> E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F </a:t>
            </a:r>
            <a:r>
              <a:rPr lang="en-US" sz="2000" dirty="0" err="1">
                <a:latin typeface="Arial" panose="020B0604020202020204" pitchFamily="34" charset="0"/>
              </a:rPr>
              <a:t>lần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</a:rPr>
              <a:t> AB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BC. </a:t>
            </a:r>
            <a:r>
              <a:rPr lang="en-US" sz="2000" dirty="0" err="1">
                <a:latin typeface="Arial" panose="020B0604020202020204" pitchFamily="34" charset="0"/>
              </a:rPr>
              <a:t>Gọi</a:t>
            </a:r>
            <a:r>
              <a:rPr lang="en-US" sz="2000" dirty="0">
                <a:latin typeface="Arial" panose="020B0604020202020204" pitchFamily="34" charset="0"/>
              </a:rPr>
              <a:t> K </a:t>
            </a:r>
            <a:r>
              <a:rPr lang="en-US" sz="2000" dirty="0" err="1">
                <a:latin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</a:rPr>
              <a:t> AF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DC (</a:t>
            </a:r>
            <a:r>
              <a:rPr lang="en-US" sz="2000" dirty="0" err="1">
                <a:latin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</a:rPr>
              <a:t> 12)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93" y="4218480"/>
            <a:ext cx="1045609" cy="728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58737" y="2321684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3472" y="2027719"/>
                <a:ext cx="4755043" cy="2078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a) Tam </a:t>
                </a:r>
                <a:r>
                  <a:rPr lang="en-US" sz="2000" dirty="0" err="1">
                    <a:latin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</a:rPr>
                  <a:t> FBA </a:t>
                </a:r>
                <a:r>
                  <a:rPr lang="en-US" sz="2000" dirty="0" err="1">
                    <a:latin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</a:rPr>
                  <a:t> FCK </a:t>
                </a:r>
                <a:r>
                  <a:rPr lang="en-US" sz="2000" dirty="0" err="1">
                    <a:latin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không</a:t>
                </a:r>
                <a:r>
                  <a:rPr lang="en-US" sz="2000" dirty="0">
                    <a:latin typeface="Arial" panose="020B0604020202020204" pitchFamily="34" charset="0"/>
                  </a:rPr>
                  <a:t>?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</a:rPr>
                  <a:t> EF // CD // AB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c) </a:t>
                </a:r>
                <a:r>
                  <a:rPr lang="en-US" sz="20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EF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CD</m:t>
                        </m:r>
                      </m:num>
                      <m:den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72" y="2027719"/>
                <a:ext cx="4755043" cy="2078454"/>
              </a:xfrm>
              <a:prstGeom prst="rect">
                <a:avLst/>
              </a:prstGeom>
              <a:blipFill>
                <a:blip r:embed="rId4"/>
                <a:stretch>
                  <a:fillRect l="-1410" r="-1282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6134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4008182" y="1362161"/>
                <a:ext cx="5076701" cy="2784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FBA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FCK ta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a:rPr lang="fr-FR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acc>
                    <m:r>
                      <a:rPr lang="fr-FR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a:rPr lang="fr-FR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FB = FC (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FBA</m:t>
                        </m:r>
                      </m:e>
                    </m:acc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FCK</m:t>
                        </m:r>
                      </m:e>
                    </m:acc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(AB // CD,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FCK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g.c.g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82" y="1362161"/>
                <a:ext cx="5076701" cy="2784288"/>
              </a:xfrm>
              <a:prstGeom prst="rect">
                <a:avLst/>
              </a:prstGeom>
              <a:blipFill>
                <a:blip r:embed="rId4"/>
                <a:stretch>
                  <a:fillRect l="-1322" b="-3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4641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3788139" y="1400707"/>
                <a:ext cx="5076701" cy="275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ΔFCK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FA = FK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ADK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EA = ED, FA = FK,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EF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DK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39" y="1400707"/>
                <a:ext cx="5076701" cy="2754024"/>
              </a:xfrm>
              <a:prstGeom prst="rect">
                <a:avLst/>
              </a:prstGeom>
              <a:blipFill>
                <a:blip r:embed="rId4"/>
                <a:stretch>
                  <a:fillRect l="-1200" r="-2281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26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3788139" y="1400707"/>
                <a:ext cx="5076701" cy="2576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EF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ADK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DK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CK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 CK = BA (do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pt-BR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ΔFCK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pt-BR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CD</m:t>
                        </m:r>
                      </m:num>
                      <m:den>
                        <m:r>
                          <a:rPr lang="pt-BR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39" y="1400707"/>
                <a:ext cx="5076701" cy="2576475"/>
              </a:xfrm>
              <a:prstGeom prst="rect">
                <a:avLst/>
              </a:prstGeom>
              <a:blipFill>
                <a:blip r:embed="rId4"/>
                <a:stretch>
                  <a:fillRect l="-1200" b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983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062" y="1062034"/>
            <a:ext cx="49072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mái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13.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x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mái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endParaRPr lang="vi-VN" sz="2000" dirty="0"/>
          </a:p>
        </p:txBody>
      </p:sp>
      <p:sp>
        <p:nvSpPr>
          <p:cNvPr id="13" name="Google Shape;2829;p39"/>
          <p:cNvSpPr/>
          <p:nvPr/>
        </p:nvSpPr>
        <p:spPr>
          <a:xfrm>
            <a:off x="246176" y="358908"/>
            <a:ext cx="2725151" cy="548638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6 (SGK – tr.</a:t>
            </a:r>
            <a:r>
              <a:rPr lang="fr-F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63155" y="1062034"/>
            <a:ext cx="3279783" cy="1597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7589" flipV="1">
            <a:off x="8455193" y="155401"/>
            <a:ext cx="622571" cy="517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F707BE-B145-4488-8A3A-D60FA61D929E}"/>
              </a:ext>
            </a:extLst>
          </p:cNvPr>
          <p:cNvSpPr/>
          <p:nvPr/>
        </p:nvSpPr>
        <p:spPr>
          <a:xfrm>
            <a:off x="401062" y="2571750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51152FE-FB40-349A-14D3-0C0485613D97}"/>
                  </a:ext>
                </a:extLst>
              </p:cNvPr>
              <p:cNvSpPr txBox="1"/>
              <p:nvPr/>
            </p:nvSpPr>
            <p:spPr>
              <a:xfrm>
                <a:off x="1954975" y="2983138"/>
                <a:ext cx="5234049" cy="1818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AD = BD, BE = EH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ABH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×2,8=1,4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1152FE-FB40-349A-14D3-0C0485613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75" y="2983138"/>
                <a:ext cx="5234049" cy="1818447"/>
              </a:xfrm>
              <a:prstGeom prst="rect">
                <a:avLst/>
              </a:prstGeom>
              <a:blipFill>
                <a:blip r:embed="rId4"/>
                <a:stretch>
                  <a:fillRect l="-1282" r="-2448" b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3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0" name="Google Shape;3320;p46"/>
          <p:cNvCxnSpPr>
            <a:cxnSpLocks/>
            <a:stCxn id="3321" idx="3"/>
            <a:endCxn id="3315" idx="1"/>
          </p:cNvCxnSpPr>
          <p:nvPr/>
        </p:nvCxnSpPr>
        <p:spPr>
          <a:xfrm flipV="1">
            <a:off x="2395445" y="1773320"/>
            <a:ext cx="1091155" cy="101391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3A93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22" name="Google Shape;3322;p46"/>
          <p:cNvCxnSpPr>
            <a:cxnSpLocks/>
            <a:stCxn id="3321" idx="3"/>
            <a:endCxn id="36" idx="1"/>
          </p:cNvCxnSpPr>
          <p:nvPr/>
        </p:nvCxnSpPr>
        <p:spPr>
          <a:xfrm>
            <a:off x="2395445" y="2787236"/>
            <a:ext cx="1091155" cy="903627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3A935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5" name="Group 14"/>
          <p:cNvGrpSpPr/>
          <p:nvPr/>
        </p:nvGrpSpPr>
        <p:grpSpPr>
          <a:xfrm>
            <a:off x="3486600" y="1296243"/>
            <a:ext cx="4588621" cy="954154"/>
            <a:chOff x="4094561" y="1324729"/>
            <a:chExt cx="4588621" cy="954154"/>
          </a:xfrm>
        </p:grpSpPr>
        <p:sp>
          <p:nvSpPr>
            <p:cNvPr id="3315" name="Google Shape;3315;p46"/>
            <p:cNvSpPr/>
            <p:nvPr/>
          </p:nvSpPr>
          <p:spPr>
            <a:xfrm>
              <a:off x="4094561" y="1324729"/>
              <a:ext cx="4588621" cy="954154"/>
            </a:xfrm>
            <a:prstGeom prst="roundRect">
              <a:avLst>
                <a:gd name="adj" fmla="val 26671"/>
              </a:avLst>
            </a:prstGeom>
            <a:solidFill>
              <a:srgbClr val="C4E5E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6"/>
            <p:cNvSpPr/>
            <p:nvPr/>
          </p:nvSpPr>
          <p:spPr>
            <a:xfrm>
              <a:off x="4355032" y="1458106"/>
              <a:ext cx="707666" cy="656591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0" tIns="91425" rIns="0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657B0"/>
                  </a:solidFill>
                  <a:effectLst/>
                  <a:uLnTx/>
                  <a:uFillTx/>
                  <a:latin typeface="+mj-lt"/>
                  <a:ea typeface="Nunito Black"/>
                  <a:cs typeface="Nunito Black"/>
                  <a:sym typeface="Nunito Black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</p:txBody>
        </p:sp>
        <p:sp>
          <p:nvSpPr>
            <p:cNvPr id="3319" name="Google Shape;3319;p46"/>
            <p:cNvSpPr txBox="1"/>
            <p:nvPr/>
          </p:nvSpPr>
          <p:spPr>
            <a:xfrm>
              <a:off x="5257514" y="1633573"/>
              <a:ext cx="3425667" cy="342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400" b="1" noProof="0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Đ</a:t>
              </a:r>
              <a:r>
                <a:rPr lang="en-US" sz="2400" b="1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ƯỜNG TRUNG BÌNH CỦA TAM GIÁC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DBD9A"/>
                </a:solidFill>
                <a:effectLst/>
                <a:uLnTx/>
                <a:uFillTx/>
                <a:latin typeface="+mn-lt"/>
                <a:ea typeface="Bad Script"/>
                <a:cs typeface="Bad Script"/>
                <a:sym typeface="Bad Script"/>
              </a:endParaRPr>
            </a:p>
          </p:txBody>
        </p:sp>
      </p:grpSp>
      <p:sp>
        <p:nvSpPr>
          <p:cNvPr id="3321" name="Google Shape;3321;p46"/>
          <p:cNvSpPr/>
          <p:nvPr/>
        </p:nvSpPr>
        <p:spPr>
          <a:xfrm>
            <a:off x="750548" y="2040504"/>
            <a:ext cx="1644897" cy="1493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3A935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8" name="Google Shape;3338;p46"/>
          <p:cNvSpPr txBox="1">
            <a:spLocks noGrp="1"/>
          </p:cNvSpPr>
          <p:nvPr>
            <p:ph type="title"/>
          </p:nvPr>
        </p:nvSpPr>
        <p:spPr>
          <a:xfrm>
            <a:off x="709599" y="383505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>
                <a:latin typeface="+mj-lt"/>
              </a:rPr>
              <a:t>NỘI DUNG BÀI HỌC</a:t>
            </a:r>
          </a:p>
        </p:txBody>
      </p:sp>
      <p:grpSp>
        <p:nvGrpSpPr>
          <p:cNvPr id="3339" name="Google Shape;3339;p46"/>
          <p:cNvGrpSpPr/>
          <p:nvPr/>
        </p:nvGrpSpPr>
        <p:grpSpPr>
          <a:xfrm>
            <a:off x="1183955" y="2495379"/>
            <a:ext cx="867047" cy="830696"/>
            <a:chOff x="6313283" y="1707763"/>
            <a:chExt cx="793664" cy="777130"/>
          </a:xfrm>
        </p:grpSpPr>
        <p:sp>
          <p:nvSpPr>
            <p:cNvPr id="3340" name="Google Shape;3340;p46"/>
            <p:cNvSpPr/>
            <p:nvPr/>
          </p:nvSpPr>
          <p:spPr>
            <a:xfrm>
              <a:off x="6322620" y="1707763"/>
              <a:ext cx="784326" cy="777130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6"/>
            <p:cNvSpPr/>
            <p:nvPr/>
          </p:nvSpPr>
          <p:spPr>
            <a:xfrm>
              <a:off x="6326467" y="1719574"/>
              <a:ext cx="757959" cy="753344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46"/>
            <p:cNvSpPr/>
            <p:nvPr/>
          </p:nvSpPr>
          <p:spPr>
            <a:xfrm>
              <a:off x="6332015" y="1729681"/>
              <a:ext cx="677757" cy="670946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46"/>
            <p:cNvSpPr/>
            <p:nvPr/>
          </p:nvSpPr>
          <p:spPr>
            <a:xfrm>
              <a:off x="6911289" y="2302418"/>
              <a:ext cx="156667" cy="154965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6"/>
            <p:cNvSpPr/>
            <p:nvPr/>
          </p:nvSpPr>
          <p:spPr>
            <a:xfrm>
              <a:off x="6984350" y="2302418"/>
              <a:ext cx="83442" cy="154855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6"/>
            <p:cNvSpPr/>
            <p:nvPr/>
          </p:nvSpPr>
          <p:spPr>
            <a:xfrm>
              <a:off x="6383707" y="1729681"/>
              <a:ext cx="626066" cy="670946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6"/>
            <p:cNvSpPr/>
            <p:nvPr/>
          </p:nvSpPr>
          <p:spPr>
            <a:xfrm>
              <a:off x="7010773" y="2401903"/>
              <a:ext cx="57185" cy="5548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889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6"/>
            <p:cNvSpPr/>
            <p:nvPr/>
          </p:nvSpPr>
          <p:spPr>
            <a:xfrm>
              <a:off x="6405626" y="1796535"/>
              <a:ext cx="146285" cy="146230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6"/>
            <p:cNvSpPr/>
            <p:nvPr/>
          </p:nvSpPr>
          <p:spPr>
            <a:xfrm>
              <a:off x="6313283" y="1707763"/>
              <a:ext cx="784326" cy="777130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86600" y="3213786"/>
            <a:ext cx="4588621" cy="954154"/>
            <a:chOff x="4139589" y="3818997"/>
            <a:chExt cx="4588621" cy="954154"/>
          </a:xfrm>
        </p:grpSpPr>
        <p:sp>
          <p:nvSpPr>
            <p:cNvPr id="36" name="Google Shape;3315;p46"/>
            <p:cNvSpPr/>
            <p:nvPr/>
          </p:nvSpPr>
          <p:spPr>
            <a:xfrm>
              <a:off x="4139589" y="3818997"/>
              <a:ext cx="4588621" cy="954154"/>
            </a:xfrm>
            <a:prstGeom prst="roundRect">
              <a:avLst>
                <a:gd name="adj" fmla="val 26671"/>
              </a:avLst>
            </a:prstGeom>
            <a:solidFill>
              <a:srgbClr val="C4E5E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16;p46"/>
            <p:cNvSpPr/>
            <p:nvPr/>
          </p:nvSpPr>
          <p:spPr>
            <a:xfrm>
              <a:off x="4407160" y="3960906"/>
              <a:ext cx="707666" cy="656591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0" tIns="91425" rIns="0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 dirty="0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 dirty="0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657B0"/>
                  </a:solidFill>
                  <a:effectLst/>
                  <a:uLnTx/>
                  <a:uFillTx/>
                  <a:latin typeface="+mj-lt"/>
                  <a:ea typeface="Nunito Black"/>
                  <a:cs typeface="Nunito Black"/>
                  <a:sym typeface="Nunito Black"/>
                </a:rPr>
                <a:t>2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</p:txBody>
        </p:sp>
        <p:sp>
          <p:nvSpPr>
            <p:cNvPr id="38" name="Google Shape;3319;p46"/>
            <p:cNvSpPr txBox="1"/>
            <p:nvPr/>
          </p:nvSpPr>
          <p:spPr>
            <a:xfrm>
              <a:off x="5224989" y="4018939"/>
              <a:ext cx="3418566" cy="50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400" b="1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TÍNH CHẤT CỦA ĐƯỜNG TRUNG BÌNH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500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1" grpId="0" animBg="1"/>
      <p:bldP spid="33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822" y="942114"/>
            <a:ext cx="8498356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Google Maps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14.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DE,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BC = 232 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B, 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9321" y="222270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80667" y="189588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7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9321" y="2769658"/>
                <a:ext cx="5229388" cy="2100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ADE có: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B, C lần lượt là trung điểm AD và AE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 BC là đường trung bình của tam giác ADE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=2×232=464(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19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21" y="2769658"/>
                <a:ext cx="5229388" cy="2100255"/>
              </a:xfrm>
              <a:prstGeom prst="rect">
                <a:avLst/>
              </a:prstGeom>
              <a:blipFill>
                <a:blip r:embed="rId3"/>
                <a:stretch>
                  <a:fillRect l="-1049" r="-1748" b="-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7820" y="2483674"/>
            <a:ext cx="2853990" cy="2110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FE50DF-41BA-B3CB-DB34-3C64A1BCE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7589" flipV="1">
            <a:off x="8395825" y="248003"/>
            <a:ext cx="622571" cy="51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AC8D04-AB1A-2480-FB85-641B671FC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60850">
            <a:off x="336969" y="4462606"/>
            <a:ext cx="748150" cy="8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281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539500"/>
            <a:ext cx="4693752" cy="375900"/>
          </a:xfrm>
        </p:spPr>
        <p:txBody>
          <a:bodyPr/>
          <a:lstStyle/>
          <a:p>
            <a:r>
              <a:rPr lang="vi-VN" sz="3200" b="1">
                <a:latin typeface="+mn-lt"/>
              </a:rPr>
              <a:t>HƯỚNG DẪN VỀ NHÀ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82603" y="1519404"/>
            <a:ext cx="2705714" cy="2072610"/>
            <a:chOff x="924909" y="3568797"/>
            <a:chExt cx="5411428" cy="4241703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2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  <a:grpFill/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210119" y="4604847"/>
              <a:ext cx="4796230" cy="20786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Ghi nhớ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kiến thức trong bài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27554" y="1530693"/>
            <a:ext cx="2711112" cy="2063298"/>
            <a:chOff x="6840639" y="3553166"/>
            <a:chExt cx="5422223" cy="500186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3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7223735" y="4753035"/>
              <a:ext cx="4613411" cy="246217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Hoàn thành các bài tập trong SBT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80342" y="1517540"/>
            <a:ext cx="2717589" cy="2068143"/>
            <a:chOff x="12644694" y="3479846"/>
            <a:chExt cx="5435177" cy="470975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3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2710140" y="3737669"/>
              <a:ext cx="5369731" cy="4285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vi-VN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Chuẩn bị trước </a:t>
              </a:r>
              <a:endPara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vi-VN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3: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endParaRPr lang="pt-B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79" y="4079630"/>
            <a:ext cx="1664352" cy="8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54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 rot="10391905" flipH="1">
            <a:off x="961401" y="3612937"/>
            <a:ext cx="2191919" cy="1086918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>
            <a:off x="464691" y="524585"/>
            <a:ext cx="8194913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>
                <a:latin typeface="+mn-lt"/>
              </a:rPr>
              <a:t>CẢM ƠN CÁC EM </a:t>
            </a:r>
            <a:r>
              <a:rPr lang="en-US" sz="4200" b="1">
                <a:latin typeface="+mn-lt"/>
              </a:rPr>
              <a:t/>
            </a:r>
            <a:br>
              <a:rPr lang="en-US" sz="4200" b="1">
                <a:latin typeface="+mn-lt"/>
              </a:rPr>
            </a:br>
            <a:r>
              <a:rPr lang="vi-VN" sz="4200" b="1">
                <a:latin typeface="+mn-lt"/>
              </a:rPr>
              <a:t>ĐÃ CHÚ Ý LẮNG NGHE </a:t>
            </a:r>
            <a:r>
              <a:rPr lang="en-US" sz="4200" b="1">
                <a:latin typeface="+mn-lt"/>
              </a:rPr>
              <a:t/>
            </a:r>
            <a:br>
              <a:rPr lang="en-US" sz="4200" b="1">
                <a:latin typeface="+mn-lt"/>
              </a:rPr>
            </a:br>
            <a:r>
              <a:rPr lang="vi-VN" sz="4200" b="1">
                <a:latin typeface="+mn-lt"/>
              </a:rPr>
              <a:t>BÀI GIẢNG!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73" y="4055617"/>
            <a:ext cx="2461947" cy="9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1222"/>
      </p:ext>
    </p:extLst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254845" y="859162"/>
            <a:ext cx="6634309" cy="16437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3800" b="1" dirty="0">
                <a:solidFill>
                  <a:schemeClr val="bg1"/>
                </a:solidFill>
                <a:latin typeface="+mj-lt"/>
                <a:ea typeface="Bad Script"/>
                <a:cs typeface="Bad Script"/>
                <a:sym typeface="Bad Script"/>
              </a:rPr>
              <a:t>1. ĐƯỜNG TRUNG BÌNH CỦA TAM GIÁC</a:t>
            </a: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1" y="2640582"/>
            <a:ext cx="2859693" cy="22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114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829;p39"/>
          <p:cNvSpPr/>
          <p:nvPr/>
        </p:nvSpPr>
        <p:spPr>
          <a:xfrm>
            <a:off x="690023" y="423553"/>
            <a:ext cx="1223155" cy="522000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6801" y="356113"/>
            <a:ext cx="662542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tam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ABC,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AB, song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(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r>
              <a:rPr lang="vi-VN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</a:t>
            </a:r>
            <a:endParaRPr lang="en-US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9" y="262171"/>
            <a:ext cx="621024" cy="8154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23913" y="1500377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01600" y="1891685"/>
                <a:ext cx="4607626" cy="2899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kiến thức bài trước: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có: 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18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𝐴𝐸</m:t>
                        </m:r>
                      </m:num>
                      <m:den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vi-VN" sz="18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định lí </a:t>
                </a:r>
                <a:r>
                  <a:rPr lang="vi-VN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đảo ta có: DE // BC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18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1800" i="1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600" y="1891685"/>
                <a:ext cx="4607626" cy="2899512"/>
              </a:xfrm>
              <a:prstGeom prst="rect">
                <a:avLst/>
              </a:prstGeom>
              <a:blipFill>
                <a:blip r:embed="rId4"/>
                <a:stretch>
                  <a:fillRect l="-1192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3104" y="1813431"/>
            <a:ext cx="2612379" cy="2022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358" y="4129860"/>
            <a:ext cx="1416623" cy="6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99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829;p39"/>
          <p:cNvSpPr/>
          <p:nvPr/>
        </p:nvSpPr>
        <p:spPr>
          <a:xfrm>
            <a:off x="690023" y="423553"/>
            <a:ext cx="1223155" cy="522000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6801" y="356113"/>
            <a:ext cx="662542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tam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ABC,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AB, song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(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r>
              <a:rPr lang="vi-VN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</a:t>
            </a:r>
            <a:endParaRPr lang="en-US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9" y="262171"/>
            <a:ext cx="621024" cy="8154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23913" y="1500377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80569" y="1788240"/>
            <a:ext cx="2677448" cy="20730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358" y="4129860"/>
            <a:ext cx="1416623" cy="657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821821F-8F29-B948-5E7B-C2D8986F40E2}"/>
                  </a:ext>
                </a:extLst>
              </p:cNvPr>
              <p:cNvSpPr/>
              <p:nvPr/>
            </p:nvSpPr>
            <p:spPr>
              <a:xfrm>
                <a:off x="999977" y="1884213"/>
                <a:ext cx="4334494" cy="3013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BC = 2DE = 90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xong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: D, E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BC = 2DE = 90 (m)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21821F-8F29-B948-5E7B-C2D8986F4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77" y="1884213"/>
                <a:ext cx="4334494" cy="3013004"/>
              </a:xfrm>
              <a:prstGeom prst="rect">
                <a:avLst/>
              </a:prstGeom>
              <a:blipFill>
                <a:blip r:embed="rId6"/>
                <a:stretch>
                  <a:fillRect l="-1125" b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995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63575" y="2420197"/>
            <a:ext cx="7416849" cy="1715671"/>
            <a:chOff x="673143" y="1003716"/>
            <a:chExt cx="7416849" cy="1715671"/>
          </a:xfrm>
        </p:grpSpPr>
        <p:sp>
          <p:nvSpPr>
            <p:cNvPr id="20" name="Google Shape;794;p19"/>
            <p:cNvSpPr/>
            <p:nvPr/>
          </p:nvSpPr>
          <p:spPr>
            <a:xfrm>
              <a:off x="1157987" y="1003716"/>
              <a:ext cx="6932005" cy="17156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tx1">
                  <a:lumMod val="60000"/>
                  <a:lumOff val="400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32346" y="1030961"/>
              <a:ext cx="6454435" cy="1489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300" b="1" i="1" dirty="0" err="1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Định</a:t>
              </a:r>
              <a:r>
                <a:rPr lang="en-US" sz="2300" b="1" i="1" dirty="0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 </a:t>
              </a:r>
              <a:r>
                <a:rPr lang="en-US" sz="2300" b="1" i="1" dirty="0" err="1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nghĩa</a:t>
              </a:r>
              <a:endParaRPr lang="en-US" sz="2300" b="1" i="1" dirty="0">
                <a:solidFill>
                  <a:srgbClr val="C00000"/>
                </a:solidFill>
                <a:ea typeface="Bad Script"/>
                <a:cs typeface="Bad Script"/>
                <a:sym typeface="Bad Script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thẳng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oogle Shape;736;p18"/>
            <p:cNvGrpSpPr/>
            <p:nvPr/>
          </p:nvGrpSpPr>
          <p:grpSpPr>
            <a:xfrm>
              <a:off x="673143" y="1478220"/>
              <a:ext cx="638175" cy="672300"/>
              <a:chOff x="2808813" y="2458463"/>
              <a:chExt cx="638175" cy="672300"/>
            </a:xfrm>
          </p:grpSpPr>
          <p:sp>
            <p:nvSpPr>
              <p:cNvPr id="31" name="Google Shape;737;p18"/>
              <p:cNvSpPr/>
              <p:nvPr/>
            </p:nvSpPr>
            <p:spPr>
              <a:xfrm>
                <a:off x="2837388" y="2521163"/>
                <a:ext cx="609600" cy="6096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38;p18"/>
              <p:cNvSpPr/>
              <p:nvPr/>
            </p:nvSpPr>
            <p:spPr>
              <a:xfrm>
                <a:off x="2808813" y="2458463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39;p18"/>
              <p:cNvSpPr/>
              <p:nvPr/>
            </p:nvSpPr>
            <p:spPr>
              <a:xfrm>
                <a:off x="2989863" y="2667713"/>
                <a:ext cx="247500" cy="191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377" y="-37200"/>
            <a:ext cx="1416623" cy="6575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A4D4BA2-E448-1582-3464-69C0BED7380B}"/>
              </a:ext>
            </a:extLst>
          </p:cNvPr>
          <p:cNvGrpSpPr/>
          <p:nvPr/>
        </p:nvGrpSpPr>
        <p:grpSpPr>
          <a:xfrm>
            <a:off x="446754" y="868022"/>
            <a:ext cx="8261053" cy="958660"/>
            <a:chOff x="446754" y="868022"/>
            <a:chExt cx="8261053" cy="958660"/>
          </a:xfrm>
        </p:grpSpPr>
        <p:pic>
          <p:nvPicPr>
            <p:cNvPr id="5" name="Picture 35">
              <a:extLst>
                <a:ext uri="{FF2B5EF4-FFF2-40B4-BE49-F238E27FC236}">
                  <a16:creationId xmlns:a16="http://schemas.microsoft.com/office/drawing/2014/main" xmlns="" id="{E763A9D5-B8D3-04DD-0764-71D6A5F6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46754" y="1042552"/>
              <a:ext cx="889386" cy="609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36D976-02B5-CEC9-AC21-EB781E023A64}"/>
                </a:ext>
              </a:extLst>
            </p:cNvPr>
            <p:cNvSpPr txBox="1"/>
            <p:nvPr/>
          </p:nvSpPr>
          <p:spPr>
            <a:xfrm>
              <a:off x="1381038" y="868022"/>
              <a:ext cx="7326769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D381A3-DE6C-5B20-2DDE-02BF723D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7181" y="4223941"/>
            <a:ext cx="6644685" cy="7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8" name="Google Shape;735;p18"/>
          <p:cNvSpPr txBox="1">
            <a:spLocks noGrp="1"/>
          </p:cNvSpPr>
          <p:nvPr>
            <p:ph type="title"/>
          </p:nvPr>
        </p:nvSpPr>
        <p:spPr>
          <a:xfrm>
            <a:off x="3457033" y="924401"/>
            <a:ext cx="2229934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highlight>
                  <a:schemeClr val="accent1"/>
                </a:highlight>
                <a:latin typeface="+mj-lt"/>
              </a:rPr>
              <a:t>Ví dụ:</a:t>
            </a:r>
            <a:endParaRPr sz="2200" dirty="0">
              <a:solidFill>
                <a:schemeClr val="accent3"/>
              </a:solidFill>
              <a:highlight>
                <a:schemeClr val="accent1"/>
              </a:highlight>
              <a:latin typeface="+mj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1569" y="1778539"/>
            <a:ext cx="399764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Trong </a:t>
            </a:r>
            <a:r>
              <a:rPr lang="en-US" sz="2000" dirty="0" err="1"/>
              <a:t>Hình</a:t>
            </a:r>
            <a:r>
              <a:rPr lang="en-US" sz="2000" dirty="0"/>
              <a:t> 2, </a:t>
            </a:r>
            <a:r>
              <a:rPr lang="en-US" sz="2000" dirty="0" err="1"/>
              <a:t>đoạn</a:t>
            </a:r>
            <a:r>
              <a:rPr lang="en-US" sz="2000" dirty="0"/>
              <a:t> MN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ABC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61215" y="1788810"/>
            <a:ext cx="2647299" cy="1921927"/>
          </a:xfrm>
          <a:prstGeom prst="rect">
            <a:avLst/>
          </a:prstGeom>
        </p:spPr>
      </p:pic>
      <p:grpSp>
        <p:nvGrpSpPr>
          <p:cNvPr id="185" name="Google Shape;435;p15"/>
          <p:cNvGrpSpPr/>
          <p:nvPr/>
        </p:nvGrpSpPr>
        <p:grpSpPr>
          <a:xfrm>
            <a:off x="7679836" y="3783331"/>
            <a:ext cx="1241527" cy="1189467"/>
            <a:chOff x="6588775" y="249065"/>
            <a:chExt cx="2100337" cy="2071308"/>
          </a:xfrm>
        </p:grpSpPr>
        <p:sp>
          <p:nvSpPr>
            <p:cNvPr id="186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B795DD92-0B24-66FF-B248-B59AE5B3E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062" y="3133598"/>
            <a:ext cx="1290728" cy="180416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E8287EC-43CF-4ABC-8A92-155F8FC75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02140" y="233821"/>
            <a:ext cx="1218797" cy="9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4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</p:bldLst>
  </p:timing>
</p:sld>
</file>

<file path=ppt/theme/theme1.xml><?xml version="1.0" encoding="utf-8"?>
<a:theme xmlns:a="http://schemas.openxmlformats.org/drawingml/2006/main" name="Mathematics Subject for High School - 9th Grade: Algebra II Infographics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1807</Words>
  <Application>Microsoft Office PowerPoint</Application>
  <PresentationFormat>On-screen Show (16:9)</PresentationFormat>
  <Paragraphs>263</Paragraphs>
  <Slides>42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Times New Roman</vt:lpstr>
      <vt:lpstr>Arial (Body)</vt:lpstr>
      <vt:lpstr>Raleway Medium</vt:lpstr>
      <vt:lpstr>Raleway Black</vt:lpstr>
      <vt:lpstr>Raleway</vt:lpstr>
      <vt:lpstr>Roboto</vt:lpstr>
      <vt:lpstr>Bad Script</vt:lpstr>
      <vt:lpstr>Roboto Condensed Light</vt:lpstr>
      <vt:lpstr>Nunito Black</vt:lpstr>
      <vt:lpstr>Cambria Math</vt:lpstr>
      <vt:lpstr>Calibri</vt:lpstr>
      <vt:lpstr>Anaheim</vt:lpstr>
      <vt:lpstr>Elsie</vt:lpstr>
      <vt:lpstr>等线 Light</vt:lpstr>
      <vt:lpstr>Mathematics Subject for High School - 9th Grade: Algebra II Infographics by Slidesgo</vt:lpstr>
      <vt:lpstr>1_Office 主题​​</vt:lpstr>
      <vt:lpstr>Office Theme</vt:lpstr>
      <vt:lpstr>CHÀO MỪNG CÁC EM  ĐẾN VỚI TIẾT HỌC HÔM NAY!</vt:lpstr>
      <vt:lpstr>KHỞI ĐỘNG</vt:lpstr>
      <vt:lpstr>BÀI 2: ĐƯỜNG TRUNG BÌNH CỦA TAM GIÁC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Ví dụ:</vt:lpstr>
      <vt:lpstr>PowerPoint Presentation</vt:lpstr>
      <vt:lpstr>PowerPoint Presentation</vt:lpstr>
      <vt:lpstr>Vận dụng 1</vt:lpstr>
      <vt:lpstr>PowerPoint Presentation</vt:lpstr>
      <vt:lpstr>PowerPoint Presentation</vt:lpstr>
      <vt:lpstr>PowerPoint Presentation</vt:lpstr>
      <vt:lpstr>KẾT LUẬN</vt:lpstr>
      <vt:lpstr>Ví dụ 2:</vt:lpstr>
      <vt:lpstr>PowerPoint Presentation</vt:lpstr>
      <vt:lpstr>PowerPoint Presentation</vt:lpstr>
      <vt:lpstr>Vận dụng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CHÚ Ý LẮNG NGHE  BÀI GIẢNG!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tailieugiaovien.edu.vn</dc:creator>
  <cp:lastModifiedBy>Administrator</cp:lastModifiedBy>
  <cp:revision>1</cp:revision>
  <dcterms:modified xsi:type="dcterms:W3CDTF">2025-05-30T02:01:24Z</dcterms:modified>
</cp:coreProperties>
</file>